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2.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theme/theme3.xml" ContentType="application/vnd.openxmlformats-officedocument.theme+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tags/tag1.xml" ContentType="application/vnd.openxmlformats-officedocument.presentationml.tags+xml"/>
  <Override PartName="/ppt/notesSlides/notesSlide12.xml" ContentType="application/vnd.openxmlformats-officedocument.presentationml.notesSlide+xml"/>
  <Override PartName="/ppt/tags/tag2.xml" ContentType="application/vnd.openxmlformats-officedocument.presentationml.tags+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tags/tag3.xml" ContentType="application/vnd.openxmlformats-officedocument.presentationml.tags+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tags/tag4.xml" ContentType="application/vnd.openxmlformats-officedocument.presentationml.tags+xml"/>
  <Override PartName="/ppt/notesSlides/notesSlide29.xml" ContentType="application/vnd.openxmlformats-officedocument.presentationml.notesSlide+xml"/>
  <Override PartName="/ppt/tags/tag5.xml" ContentType="application/vnd.openxmlformats-officedocument.presentationml.tags+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1" r:id="rId4"/>
    <p:sldMasterId id="2147483828" r:id="rId5"/>
    <p:sldMasterId id="2147483851" r:id="rId6"/>
    <p:sldMasterId id="2147483860" r:id="rId7"/>
  </p:sldMasterIdLst>
  <p:notesMasterIdLst>
    <p:notesMasterId r:id="rId47"/>
  </p:notesMasterIdLst>
  <p:sldIdLst>
    <p:sldId id="2147473686" r:id="rId8"/>
    <p:sldId id="308" r:id="rId9"/>
    <p:sldId id="267" r:id="rId10"/>
    <p:sldId id="2147483515" r:id="rId11"/>
    <p:sldId id="405" r:id="rId12"/>
    <p:sldId id="418" r:id="rId13"/>
    <p:sldId id="2146847372" r:id="rId14"/>
    <p:sldId id="2146847307" r:id="rId15"/>
    <p:sldId id="464" r:id="rId16"/>
    <p:sldId id="558" r:id="rId17"/>
    <p:sldId id="2147471232" r:id="rId18"/>
    <p:sldId id="2147473705" r:id="rId19"/>
    <p:sldId id="1747256519" r:id="rId20"/>
    <p:sldId id="2145706455" r:id="rId21"/>
    <p:sldId id="2147483527" r:id="rId22"/>
    <p:sldId id="2147473741" r:id="rId23"/>
    <p:sldId id="2147483520" r:id="rId24"/>
    <p:sldId id="262" r:id="rId25"/>
    <p:sldId id="2147483523" r:id="rId26"/>
    <p:sldId id="2147473708" r:id="rId27"/>
    <p:sldId id="2147483528" r:id="rId28"/>
    <p:sldId id="2147473716" r:id="rId29"/>
    <p:sldId id="432" r:id="rId30"/>
    <p:sldId id="2147473717" r:id="rId31"/>
    <p:sldId id="2147483534" r:id="rId32"/>
    <p:sldId id="2147483529" r:id="rId33"/>
    <p:sldId id="2147475225" r:id="rId34"/>
    <p:sldId id="2147473675" r:id="rId35"/>
    <p:sldId id="2147483522" r:id="rId36"/>
    <p:sldId id="2147483532" r:id="rId37"/>
    <p:sldId id="2147483530" r:id="rId38"/>
    <p:sldId id="2146847334" r:id="rId39"/>
    <p:sldId id="2147483519" r:id="rId40"/>
    <p:sldId id="2147473997" r:id="rId41"/>
    <p:sldId id="2147473998" r:id="rId42"/>
    <p:sldId id="2147480924" r:id="rId43"/>
    <p:sldId id="2147483533" r:id="rId44"/>
    <p:sldId id="2146847360" r:id="rId45"/>
    <p:sldId id="318"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7" name="Dussadee Royal" initials="DR" lastIdx="8" clrIdx="6">
    <p:extLst>
      <p:ext uri="{19B8F6BF-5375-455C-9EA6-DF929625EA0E}">
        <p15:presenceInfo xmlns:p15="http://schemas.microsoft.com/office/powerpoint/2012/main" userId="S::droyal@clinicaloptions.com::51beead8-6fa0-4b98-aeba-37044af35e17" providerId="AD"/>
      </p:ext>
    </p:extLst>
  </p:cmAuthor>
  <p:cmAuthor id="1" name="Amy Laboskie" initials="AL" lastIdx="12" clrIdx="0">
    <p:extLst>
      <p:ext uri="{19B8F6BF-5375-455C-9EA6-DF929625EA0E}">
        <p15:presenceInfo xmlns:p15="http://schemas.microsoft.com/office/powerpoint/2012/main" userId="S::alaboskie@deceraclinical.com::1d3554b1-f14f-4824-aa59-920bd45a49b0" providerId="AD"/>
      </p:ext>
    </p:extLst>
  </p:cmAuthor>
  <p:cmAuthor id="8" name="Liz Donohue" initials="LD" lastIdx="1" clrIdx="7">
    <p:extLst>
      <p:ext uri="{19B8F6BF-5375-455C-9EA6-DF929625EA0E}">
        <p15:presenceInfo xmlns:p15="http://schemas.microsoft.com/office/powerpoint/2012/main" userId="S::ldonohue@practicingclinicians.com::1dd2b9cf-45e8-40ae-9123-4564d15e2785" providerId="AD"/>
      </p:ext>
    </p:extLst>
  </p:cmAuthor>
  <p:cmAuthor id="2" name="Jerfiz Constanzo" initials="JC" lastIdx="155" clrIdx="1">
    <p:extLst>
      <p:ext uri="{19B8F6BF-5375-455C-9EA6-DF929625EA0E}">
        <p15:presenceInfo xmlns:p15="http://schemas.microsoft.com/office/powerpoint/2012/main" userId="S::jconstanzo@clinicaloptions.com::7388c342-66f0-4154-bcdf-657d8197f1ae" providerId="AD"/>
      </p:ext>
    </p:extLst>
  </p:cmAuthor>
  <p:cmAuthor id="9" name="Timothy Quill" initials="TQ" lastIdx="8" clrIdx="8">
    <p:extLst>
      <p:ext uri="{19B8F6BF-5375-455C-9EA6-DF929625EA0E}">
        <p15:presenceInfo xmlns:p15="http://schemas.microsoft.com/office/powerpoint/2012/main" userId="S::tquill@clinicaloptions.com::b1dc6efb-2995-45e7-a306-57a2c67aa886" providerId="AD"/>
      </p:ext>
    </p:extLst>
  </p:cmAuthor>
  <p:cmAuthor id="3" name="Spring, Laura M.,MD" initials="LS" lastIdx="42" clrIdx="2">
    <p:extLst>
      <p:ext uri="{19B8F6BF-5375-455C-9EA6-DF929625EA0E}">
        <p15:presenceInfo xmlns:p15="http://schemas.microsoft.com/office/powerpoint/2012/main" userId="S::lspring2@mgb.org::1887836f-9e42-459c-9957-c1b2ef4db265" providerId="AD"/>
      </p:ext>
    </p:extLst>
  </p:cmAuthor>
  <p:cmAuthor id="4" name="Jennifer Eimers" initials="JE" lastIdx="1" clrIdx="3">
    <p:extLst>
      <p:ext uri="{19B8F6BF-5375-455C-9EA6-DF929625EA0E}">
        <p15:presenceInfo xmlns:p15="http://schemas.microsoft.com/office/powerpoint/2012/main" userId="S::jeimers@clinicaloptions.com::e496f3f7-6a48-4339-9b0c-9f426a43f948" providerId="AD"/>
      </p:ext>
    </p:extLst>
  </p:cmAuthor>
  <p:cmAuthor id="5" name="Allison Weckerle" initials="AW" lastIdx="37" clrIdx="4">
    <p:extLst>
      <p:ext uri="{19B8F6BF-5375-455C-9EA6-DF929625EA0E}">
        <p15:presenceInfo xmlns:p15="http://schemas.microsoft.com/office/powerpoint/2012/main" userId="Allison Weckerle" providerId="None"/>
      </p:ext>
    </p:extLst>
  </p:cmAuthor>
  <p:cmAuthor id="6" name="Hannah  Powell" initials="HP" lastIdx="55" clrIdx="5">
    <p:extLst>
      <p:ext uri="{19B8F6BF-5375-455C-9EA6-DF929625EA0E}">
        <p15:presenceInfo xmlns:p15="http://schemas.microsoft.com/office/powerpoint/2012/main" userId="S::hpowell@deceraclinical.com::5554e887-77ea-4e0c-93e3-e5d19f7937e3"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42E963F-F925-466C-BCE4-F39F0F55089E}" v="1" dt="2026-06-19T15:43:40.739"/>
    <p1510:client id="{B608A2B0-D21E-420D-8B88-9F275F730219}" v="2" dt="2026-06-19T16:49:05.19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085" autoAdjust="0"/>
    <p:restoredTop sz="85401" autoAdjust="0"/>
  </p:normalViewPr>
  <p:slideViewPr>
    <p:cSldViewPr snapToGrid="0">
      <p:cViewPr varScale="1">
        <p:scale>
          <a:sx n="63" d="100"/>
          <a:sy n="63" d="100"/>
        </p:scale>
        <p:origin x="724" y="5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slide" Target="slides/slide19.xml"/><Relationship Id="rId39" Type="http://schemas.openxmlformats.org/officeDocument/2006/relationships/slide" Target="slides/slide32.xml"/><Relationship Id="rId21" Type="http://schemas.openxmlformats.org/officeDocument/2006/relationships/slide" Target="slides/slide14.xml"/><Relationship Id="rId34" Type="http://schemas.openxmlformats.org/officeDocument/2006/relationships/slide" Target="slides/slide27.xml"/><Relationship Id="rId42" Type="http://schemas.openxmlformats.org/officeDocument/2006/relationships/slide" Target="slides/slide35.xml"/><Relationship Id="rId47" Type="http://schemas.openxmlformats.org/officeDocument/2006/relationships/notesMaster" Target="notesMasters/notesMaster1.xml"/><Relationship Id="rId50" Type="http://schemas.openxmlformats.org/officeDocument/2006/relationships/viewProps" Target="viewProps.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9.xml"/><Relationship Id="rId29" Type="http://schemas.openxmlformats.org/officeDocument/2006/relationships/slide" Target="slides/slide22.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slide" Target="slides/slide25.xml"/><Relationship Id="rId37" Type="http://schemas.openxmlformats.org/officeDocument/2006/relationships/slide" Target="slides/slide30.xml"/><Relationship Id="rId40" Type="http://schemas.openxmlformats.org/officeDocument/2006/relationships/slide" Target="slides/slide33.xml"/><Relationship Id="rId45" Type="http://schemas.openxmlformats.org/officeDocument/2006/relationships/slide" Target="slides/slide38.xml"/><Relationship Id="rId53" Type="http://schemas.microsoft.com/office/2015/10/relationships/revisionInfo" Target="revisionInfo.xml"/><Relationship Id="rId5" Type="http://schemas.openxmlformats.org/officeDocument/2006/relationships/slideMaster" Target="slideMasters/slideMaster2.xml"/><Relationship Id="rId10" Type="http://schemas.openxmlformats.org/officeDocument/2006/relationships/slide" Target="slides/slide3.xml"/><Relationship Id="rId19" Type="http://schemas.openxmlformats.org/officeDocument/2006/relationships/slide" Target="slides/slide12.xml"/><Relationship Id="rId31" Type="http://schemas.openxmlformats.org/officeDocument/2006/relationships/slide" Target="slides/slide24.xml"/><Relationship Id="rId44" Type="http://schemas.openxmlformats.org/officeDocument/2006/relationships/slide" Target="slides/slide37.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slide" Target="slides/slide28.xml"/><Relationship Id="rId43" Type="http://schemas.openxmlformats.org/officeDocument/2006/relationships/slide" Target="slides/slide36.xml"/><Relationship Id="rId48" Type="http://schemas.openxmlformats.org/officeDocument/2006/relationships/commentAuthors" Target="commentAuthors.xml"/><Relationship Id="rId8" Type="http://schemas.openxmlformats.org/officeDocument/2006/relationships/slide" Target="slides/slide1.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slide" Target="slides/slide31.xml"/><Relationship Id="rId46" Type="http://schemas.openxmlformats.org/officeDocument/2006/relationships/slide" Target="slides/slide39.xml"/><Relationship Id="rId20" Type="http://schemas.openxmlformats.org/officeDocument/2006/relationships/slide" Target="slides/slide13.xml"/><Relationship Id="rId41" Type="http://schemas.openxmlformats.org/officeDocument/2006/relationships/slide" Target="slides/slide34.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slide" Target="slides/slide29.xml"/><Relationship Id="rId4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9C390B6-1FD8-4C2D-AFAE-D1AE0D7CBF8D}" type="datetimeFigureOut">
              <a:rPr lang="en-US" smtClean="0"/>
              <a:t>6/19/2026</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A1F9B88-9648-4825-BA39-AA6211FC33D9}" type="slidenum">
              <a:rPr lang="en-US" smtClean="0"/>
              <a:t>‹#›</a:t>
            </a:fld>
            <a:endParaRPr lang="en-US" dirty="0"/>
          </a:p>
        </p:txBody>
      </p:sp>
    </p:spTree>
    <p:extLst>
      <p:ext uri="{BB962C8B-B14F-4D97-AF65-F5344CB8AC3E}">
        <p14:creationId xmlns:p14="http://schemas.microsoft.com/office/powerpoint/2010/main" val="163918987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B04AF7-49FF-5472-2238-619BC495B02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5A3C1EB-896A-96B3-8E9F-42407FA4EFC8}"/>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5CF51814-DAB0-D35E-E6AB-204C6F201B9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61561CF-C3B3-519B-0DB5-82827F7291E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4601388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CE1430B1-CEB6-411F-8E94-BFC407C4EE5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455C8260-42BC-4921-8D33-58809AC7BE3C}"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2</a:t>
            </a:fld>
            <a:endParaRPr kumimoji="0" lang="en-US" alt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
        <p:nvSpPr>
          <p:cNvPr id="37891" name="Rectangle 2">
            <a:extLst>
              <a:ext uri="{FF2B5EF4-FFF2-40B4-BE49-F238E27FC236}">
                <a16:creationId xmlns:a16="http://schemas.microsoft.com/office/drawing/2014/main" id="{63A693D7-D1F8-4EC5-A8E3-A7825DFC089B}"/>
              </a:ext>
            </a:extLst>
          </p:cNvPr>
          <p:cNvSpPr>
            <a:spLocks noGrp="1" noRot="1" noChangeAspect="1" noChangeArrowheads="1" noTextEdit="1"/>
          </p:cNvSpPr>
          <p:nvPr>
            <p:ph type="sldImg"/>
          </p:nvPr>
        </p:nvSpPr>
        <p:spPr>
          <a:xfrm>
            <a:off x="458788" y="720725"/>
            <a:ext cx="6400800" cy="3600450"/>
          </a:xfrm>
          <a:ln/>
        </p:spPr>
        <p:txBody>
          <a:bodyPr/>
          <a:lstStyle/>
          <a:p>
            <a:endParaRPr lang="en-US" dirty="0"/>
          </a:p>
        </p:txBody>
      </p:sp>
      <p:sp>
        <p:nvSpPr>
          <p:cNvPr id="37892" name="Rectangle 3">
            <a:extLst>
              <a:ext uri="{FF2B5EF4-FFF2-40B4-BE49-F238E27FC236}">
                <a16:creationId xmlns:a16="http://schemas.microsoft.com/office/drawing/2014/main" id="{ED738D61-216E-45D5-96FA-B18A5BC25295}"/>
              </a:ext>
            </a:extLst>
          </p:cNvPr>
          <p:cNvSpPr>
            <a:spLocks noGrp="1" noChangeArrowheads="1"/>
          </p:cNvSpPr>
          <p:nvPr>
            <p:ph type="body" idx="1"/>
          </p:nvPr>
        </p:nvSpPr>
        <p:spPr>
          <a:xfrm>
            <a:off x="976313" y="4560888"/>
            <a:ext cx="5362575" cy="43195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latin typeface="Arial" panose="020B0604020202020204" pitchFamily="34" charset="0"/>
              </a:rPr>
              <a:t>Disclaimer: The materials published on the Decera Clinical Education website reflect the views of the authors of the Decera Clinical Education material, not those of Decera Clinical Education, the CME providers, or the companies providing educational grants. The materials may discuss uses and dosages for therapeutic products that have not been approved by the FDA. A qualified healthcare professional should be consulted before using any therapeutic product discussed. Readers should verify all information and data before treating patients or using any therapies described in these materials.</a:t>
            </a:r>
            <a:endParaRPr lang="en-US" altLang="en-US" dirty="0">
              <a:latin typeface="Arial" panose="020B0604020202020204" pitchFamily="34" charset="0"/>
            </a:endParaRPr>
          </a:p>
        </p:txBody>
      </p:sp>
    </p:spTree>
    <p:extLst>
      <p:ext uri="{BB962C8B-B14F-4D97-AF65-F5344CB8AC3E}">
        <p14:creationId xmlns:p14="http://schemas.microsoft.com/office/powerpoint/2010/main" val="27071413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3587587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15669387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r>
              <a:rPr lang="en-US" i="1" dirty="0"/>
              <a:t>HER2, human epidermal growth factor receptor 2; HR, hormone receptor; TNBC, triple-negative breast cancer.</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51B4DF14-1FF1-814E-B1A7-AE2EA3C22F96}"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5946605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r>
              <a:rPr lang="en-US" i="1" dirty="0"/>
              <a:t>NH,</a:t>
            </a:r>
            <a:r>
              <a:rPr lang="en-US" i="1" baseline="0" dirty="0"/>
              <a:t> non-Hispanic; TNBC, triple-negative breast cancer.</a:t>
            </a:r>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51B4DF14-1FF1-814E-B1A7-AE2EA3C22F96}"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81958713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r>
              <a:rPr lang="en-US" i="1" dirty="0"/>
              <a:t>TNBC, triple-negative breast cancer.</a:t>
            </a:r>
          </a:p>
          <a:p>
            <a:endParaRPr lang="en-US" i="1"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1B4DF14-1FF1-814E-B1A7-AE2EA3C22F96}"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0869563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endParaRPr lang="en-US" b="1"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i="1" dirty="0">
                <a:effectLst/>
                <a:latin typeface="Calibri" panose="020F0502020204030204" pitchFamily="34" charset="0"/>
                <a:ea typeface="Calibri" panose="020F0502020204030204" pitchFamily="34" charset="0"/>
                <a:cs typeface="Times New Roman" panose="02020603050405020304" pitchFamily="18" charset="0"/>
              </a:rPr>
              <a:t>TNBC, triple-negative breast cancer.</a:t>
            </a:r>
            <a:endParaRPr lang="en-US" i="1" dirty="0"/>
          </a:p>
          <a:p>
            <a:endParaRPr lang="en-US" b="1"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1B4DF14-1FF1-814E-B1A7-AE2EA3C22F96}"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0598908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r>
              <a:rPr lang="en-US" i="1" dirty="0"/>
              <a:t>CPS, combined positive score; dMMR, mismatch-repair deficient; ER, estrogen receptor; HER2, human epidermal growth factor receptor 2; HR, hormone receptor; IHC, immunohistochemistry; ISH, in situ hybridization; MSI-H, microsatellite instability-high; mut/Mb,</a:t>
            </a:r>
            <a:r>
              <a:rPr lang="en-US" i="1" baseline="0" dirty="0"/>
              <a:t> mutations/megabase; NGS, next-generation sequencing; </a:t>
            </a:r>
            <a:r>
              <a:rPr lang="en-US" i="1" dirty="0"/>
              <a:t>PR, progesterone receptor. </a:t>
            </a:r>
          </a:p>
          <a:p>
            <a:endParaRPr lang="en-US" i="1"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51B4DF14-1FF1-814E-B1A7-AE2EA3C22F96}"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4324142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b="0" i="1" dirty="0">
                <a:solidFill>
                  <a:srgbClr val="1B3051"/>
                </a:solidFill>
                <a:effectLst/>
              </a:rPr>
              <a:t>EBC, early breast cancer; HR, hormone receptor; TNBC, triple-negative breast cancer.</a:t>
            </a:r>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Calibri" panose="020F050202020403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10</a:t>
            </a:fld>
            <a:endParaRPr kumimoji="0" lang="en-US" alt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Tree>
    <p:extLst>
      <p:ext uri="{BB962C8B-B14F-4D97-AF65-F5344CB8AC3E}">
        <p14:creationId xmlns:p14="http://schemas.microsoft.com/office/powerpoint/2010/main" val="408127292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endParaRPr lang="en-US" b="1"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i="1" dirty="0"/>
              <a:t>HER2, human epidermal growth factor receptor 2; HR, hormone receptor; IHC, immunohistochemistry; </a:t>
            </a:r>
            <a:r>
              <a:rPr lang="en-US" sz="1800" i="1" dirty="0"/>
              <a:t>PARP, poly (ADP-ribose) polymerase; </a:t>
            </a:r>
            <a:r>
              <a:rPr lang="en-US" sz="1800" i="1" dirty="0">
                <a:effectLst/>
                <a:latin typeface="Calibri" panose="020F0502020204030204" pitchFamily="34" charset="0"/>
                <a:ea typeface="Calibri" panose="020F0502020204030204" pitchFamily="34" charset="0"/>
                <a:cs typeface="Times New Roman" panose="02020603050405020304" pitchFamily="18" charset="0"/>
              </a:rPr>
              <a:t>PD-L1, programmed death-ligand 1; TNBC, triple-negative breast cancer.</a:t>
            </a:r>
            <a:endParaRPr lang="en-US" i="1"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1B4DF14-1FF1-814E-B1A7-AE2EA3C22F96}"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0598908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r>
              <a:rPr lang="en-US" i="1" dirty="0"/>
              <a:t>EBC, early breast cancer; NCCN, National Comprehensive Cancer Network; TNBC, triple-negative breast cancer.</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Calibri" panose="020F050202020403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12</a:t>
            </a:fld>
            <a:endParaRPr kumimoji="0" lang="en-US" alt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Tree>
    <p:extLst>
      <p:ext uri="{BB962C8B-B14F-4D97-AF65-F5344CB8AC3E}">
        <p14:creationId xmlns:p14="http://schemas.microsoft.com/office/powerpoint/2010/main" val="331145678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r>
              <a:rPr kumimoji="0" lang="en-CA" sz="1200" b="0" i="1"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BER, base excision repair; NAD, nicotinamide adenine dinucleotide.</a:t>
            </a:r>
            <a:endParaRPr lang="en-US" i="1"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CC5D0BD-4F7C-4612-9DE0-8073D0E0C3B5}"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Calibri" panose="020F050202020403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Calibri" panose="020F0502020204030204" pitchFamily="34" charset="0"/>
            </a:endParaRPr>
          </a:p>
        </p:txBody>
      </p:sp>
    </p:spTree>
    <p:extLst>
      <p:ext uri="{BB962C8B-B14F-4D97-AF65-F5344CB8AC3E}">
        <p14:creationId xmlns:p14="http://schemas.microsoft.com/office/powerpoint/2010/main" val="189931459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r>
              <a:rPr lang="en-US" sz="1400" i="1" dirty="0"/>
              <a:t>AUC, area under the curve; CT, chemotherapy; Doxo, doxorubicin; DRFS, distant relapse-free survival; ECOG PS, Eastern Cooperative Oncology Group performance status; EFS, event-free survival; ORR, overall response rate; OS, overall survival;  pCR, pathologic complete response; TNBC, triple-negative breast cancer.</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Calibri" panose="020F050202020403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14</a:t>
            </a:fld>
            <a:endParaRPr kumimoji="0" lang="en-US" alt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Tree>
    <p:extLst>
      <p:ext uri="{BB962C8B-B14F-4D97-AF65-F5344CB8AC3E}">
        <p14:creationId xmlns:p14="http://schemas.microsoft.com/office/powerpoint/2010/main" val="105844116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r>
              <a:rPr lang="en-US" sz="1200" i="1" dirty="0"/>
              <a:t>ECOG PS, Eastern Cooperative Oncology Group performance status; EFS, event-free survival; HCP, healthcare professional; OS, overall survival; pCR, pathologic complete response; TNBC, triple-negative breast cancer; tx, treatment.</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Calibri" panose="020F050202020403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16</a:t>
            </a:fld>
            <a:endParaRPr kumimoji="0" lang="en-US" alt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Tree>
    <p:extLst>
      <p:ext uri="{BB962C8B-B14F-4D97-AF65-F5344CB8AC3E}">
        <p14:creationId xmlns:p14="http://schemas.microsoft.com/office/powerpoint/2010/main" val="143901826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a:extLst>
              <a:ext uri="{FF2B5EF4-FFF2-40B4-BE49-F238E27FC236}">
                <a16:creationId xmlns:a16="http://schemas.microsoft.com/office/drawing/2014/main" id="{3C3627DD-11BE-4A31-85FC-F2CF7BFF1A6B}"/>
              </a:ext>
            </a:extLst>
          </p:cNvPr>
          <p:cNvSpPr>
            <a:spLocks noGrp="1" noRot="1" noChangeAspect="1" noTextEdit="1"/>
          </p:cNvSpPr>
          <p:nvPr>
            <p:ph type="sldImg"/>
          </p:nvPr>
        </p:nvSpPr>
        <p:spPr>
          <a:ln/>
        </p:spPr>
        <p:txBody>
          <a:bodyPr/>
          <a:lstStyle/>
          <a:p>
            <a:endParaRPr lang="en-US" dirty="0"/>
          </a:p>
        </p:txBody>
      </p:sp>
      <p:sp>
        <p:nvSpPr>
          <p:cNvPr id="18435" name="Notes Placeholder 2">
            <a:extLst>
              <a:ext uri="{FF2B5EF4-FFF2-40B4-BE49-F238E27FC236}">
                <a16:creationId xmlns:a16="http://schemas.microsoft.com/office/drawing/2014/main" id="{34C4F92A-7012-48B1-9E14-E936259CFF7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i="1" dirty="0">
                <a:latin typeface="Calibri" panose="020F0502020204030204" pitchFamily="34" charset="0"/>
              </a:rPr>
              <a:t>CT, chemotherapy; DFS, disease-free survival; EBC, early breast cancer; ECOG, Eastern Cooperative Oncology Group; ER, estrogen receptor; IDMC, Independent Data Monitoring Committee; OS, overall survival; pCR, pathologic complete response; PS, performance status; SoC, standard of care.</a:t>
            </a:r>
          </a:p>
        </p:txBody>
      </p:sp>
      <p:sp>
        <p:nvSpPr>
          <p:cNvPr id="18436" name="Slide Number Placeholder 3">
            <a:extLst>
              <a:ext uri="{FF2B5EF4-FFF2-40B4-BE49-F238E27FC236}">
                <a16:creationId xmlns:a16="http://schemas.microsoft.com/office/drawing/2014/main" id="{A18A1E28-FA95-42F7-BD5F-DA96B17522CD}"/>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C9760E30-60B7-4B7D-92CA-972A28A5D1DF}" type="slidenum">
              <a:rPr kumimoji="0" lang="en-US"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18</a:t>
            </a:fld>
            <a:endParaRPr kumimoji="0" lang="en-US" alt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Tree>
    <p:extLst>
      <p:ext uri="{BB962C8B-B14F-4D97-AF65-F5344CB8AC3E}">
        <p14:creationId xmlns:p14="http://schemas.microsoft.com/office/powerpoint/2010/main" val="85732132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i="1" dirty="0">
                <a:latin typeface="Calibri" panose="020F0502020204030204" pitchFamily="34" charset="0"/>
              </a:rPr>
              <a:t>DFS, disease-free survival; OS, overall survival; SoC, standard of care.</a:t>
            </a:r>
          </a:p>
          <a:p>
            <a:endParaRPr lang="en-US" dirty="0"/>
          </a:p>
        </p:txBody>
      </p:sp>
      <p:sp>
        <p:nvSpPr>
          <p:cNvPr id="4" name="Slide Number Placeholder 3"/>
          <p:cNvSpPr>
            <a:spLocks noGrp="1"/>
          </p:cNvSpPr>
          <p:nvPr>
            <p:ph type="sldNum" sz="quarter" idx="5"/>
          </p:nvPr>
        </p:nvSpPr>
        <p:spPr/>
        <p:txBody>
          <a:bodyPr/>
          <a:lstStyle/>
          <a:p>
            <a:fld id="{9A1F9B88-9648-4825-BA39-AA6211FC33D9}" type="slidenum">
              <a:rPr lang="en-US" smtClean="0"/>
              <a:t>19</a:t>
            </a:fld>
            <a:endParaRPr lang="en-US" dirty="0"/>
          </a:p>
        </p:txBody>
      </p:sp>
    </p:spTree>
    <p:extLst>
      <p:ext uri="{BB962C8B-B14F-4D97-AF65-F5344CB8AC3E}">
        <p14:creationId xmlns:p14="http://schemas.microsoft.com/office/powerpoint/2010/main" val="253575741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BC, breast cancer; CPS, clinical and pathologic stage; CT, chemotherapy; DFS, disease-free survival; ECOG PS, Eastern Cooperative Oncology Group performance status; EG, estrogen-receptor status and histologic grade; ER, estrogen receptor; HR, hormone receptor; iDFS, invasive disease–free survival; LN, lymph node; OS, overall survival; pCR, pathologic complete response; TNBC, triple-negative breast cancer; tx, treatment.</a:t>
            </a:r>
          </a:p>
          <a:p>
            <a:pPr marL="0" marR="0" lvl="0" indent="0" algn="l" defTabSz="914400" rtl="0" eaLnBrk="0" fontAlgn="base" latinLnBrk="0" hangingPunct="0">
              <a:lnSpc>
                <a:spcPct val="100000"/>
              </a:lnSpc>
              <a:spcBef>
                <a:spcPct val="30000"/>
              </a:spcBef>
              <a:spcAft>
                <a:spcPct val="0"/>
              </a:spcAft>
              <a:buClrTx/>
              <a:buSzTx/>
              <a:buFontTx/>
              <a:buNone/>
              <a:tabLst/>
              <a:defRPr/>
            </a:pPr>
            <a:endParaRPr lang="en-US" i="1"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20</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88721516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r>
              <a:rPr lang="en-US" dirty="0"/>
              <a:t>iDFS, invasive disease–free survival; ITT, intention-to-treat.</a:t>
            </a:r>
          </a:p>
          <a:p>
            <a:endParaRPr lang="en-US" dirty="0"/>
          </a:p>
        </p:txBody>
      </p:sp>
      <p:sp>
        <p:nvSpPr>
          <p:cNvPr id="4" name="Slide Number Placeholder 3"/>
          <p:cNvSpPr>
            <a:spLocks noGrp="1"/>
          </p:cNvSpPr>
          <p:nvPr>
            <p:ph type="sldNum" sz="quarter" idx="5"/>
          </p:nvPr>
        </p:nvSpPr>
        <p:spPr/>
        <p:txBody>
          <a:bodyPr/>
          <a:lstStyle/>
          <a:p>
            <a:fld id="{9A1F9B88-9648-4825-BA39-AA6211FC33D9}" type="slidenum">
              <a:rPr lang="en-US" smtClean="0"/>
              <a:t>21</a:t>
            </a:fld>
            <a:endParaRPr lang="en-US" dirty="0"/>
          </a:p>
        </p:txBody>
      </p:sp>
    </p:spTree>
    <p:extLst>
      <p:ext uri="{BB962C8B-B14F-4D97-AF65-F5344CB8AC3E}">
        <p14:creationId xmlns:p14="http://schemas.microsoft.com/office/powerpoint/2010/main" val="89975896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r>
              <a:rPr lang="en-US" i="1" dirty="0"/>
              <a:t>AE, adverse event; AML, acute myeloid leukemia; d/c, discontinuation; MDS, myelodysplastic syndromes; WBC, white blood cell.</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Calibri" panose="020F050202020403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22</a:t>
            </a:fld>
            <a:endParaRPr kumimoji="0" lang="en-US" alt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Tree>
    <p:extLst>
      <p:ext uri="{BB962C8B-B14F-4D97-AF65-F5344CB8AC3E}">
        <p14:creationId xmlns:p14="http://schemas.microsoft.com/office/powerpoint/2010/main" val="178456335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r>
              <a:rPr lang="en-US" i="1" dirty="0"/>
              <a:t>AE, adverse event; GFR, glomerular filtration rate; PARP, poly (ADP-ribose) polymerase.</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1B4DF14-1FF1-814E-B1A7-AE2EA3C22F96}"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555449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r>
              <a:rPr lang="en-US" i="1" dirty="0"/>
              <a:t>AE, adverse event, AML, acute myeloid leukemia; ANC, absolute neutrophil count; Hgb, hemoglobin; MDS, myelodysplastic syndrome.</a:t>
            </a:r>
          </a:p>
        </p:txBody>
      </p:sp>
      <p:sp>
        <p:nvSpPr>
          <p:cNvPr id="4" name="Slide Number Placeholder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5C5A650E-E16E-44A3-BDFA-0271D9137309}" type="slidenum">
              <a:rPr kumimoji="0" 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Calibri" panose="020F050202020403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24</a:t>
            </a:fld>
            <a:endPar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Tree>
    <p:extLst>
      <p:ext uri="{BB962C8B-B14F-4D97-AF65-F5344CB8AC3E}">
        <p14:creationId xmlns:p14="http://schemas.microsoft.com/office/powerpoint/2010/main" val="110446605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dirty="0">
                <a:solidFill>
                  <a:schemeClr val="bg1"/>
                </a:solidFill>
                <a:latin typeface="Calibri" panose="020F0502020204030204" pitchFamily="34" charset="0"/>
              </a:rPr>
              <a:t>AC, doxorubicin/cyclophosphamide; ADCs, antibody–drug conjugates; Ca, carboplatin; N, node; pCR, pathologic complete response; PV, pathogenic variant; T, tumor; T/AC, paclitaxel, doxorubicin, cyclophosphamide; TC, docetaxel/cyclophosphamide; TNBC, triple-negative breast cancer.</a:t>
            </a:r>
            <a:endParaRPr lang="en-US" sz="3200" i="1" baseline="0"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8C7D0484-0A60-524F-8303-18CD9E7B73B9}" type="slidenum">
              <a:rPr kumimoji="0" 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Calibri" panose="020F050202020403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25</a:t>
            </a:fld>
            <a:endPar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Tree>
    <p:extLst>
      <p:ext uri="{BB962C8B-B14F-4D97-AF65-F5344CB8AC3E}">
        <p14:creationId xmlns:p14="http://schemas.microsoft.com/office/powerpoint/2010/main" val="274645362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b="0" i="1" dirty="0">
              <a:latin typeface="+mn-lt"/>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8897BC6-CE19-4879-945E-B8746D5775F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spTree>
    <p:extLst>
      <p:ext uri="{BB962C8B-B14F-4D97-AF65-F5344CB8AC3E}">
        <p14:creationId xmlns:p14="http://schemas.microsoft.com/office/powerpoint/2010/main" val="333803979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r>
              <a:rPr lang="en-US" i="1" dirty="0"/>
              <a:t>CT, chemotherapy; DDFS, distant disease-free survival; iDFS, invasive disease-free survival; EBC, early breast cancer; HR, hormone receptor; OS, overall survival; pCR, pathologic complete response; PRO, patient-reported outcomes; RFI, relapse-free interval; TNBC, triple-negative breast cancer.</a:t>
            </a:r>
          </a:p>
        </p:txBody>
      </p:sp>
      <p:sp>
        <p:nvSpPr>
          <p:cNvPr id="4" name="Slide Number Placeholder 3"/>
          <p:cNvSpPr>
            <a:spLocks noGrp="1"/>
          </p:cNvSpPr>
          <p:nvPr>
            <p:ph type="sldNum" sz="quarter" idx="5"/>
          </p:nvPr>
        </p:nvSpPr>
        <p:spPr/>
        <p:txBody>
          <a:bodyPr/>
          <a:lstStyle/>
          <a:p>
            <a:pPr marL="0" marR="0" lvl="0" indent="0" algn="r" defTabSz="88139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r" defTabSz="881390" rtl="0" eaLnBrk="1" fontAlgn="auto" latinLnBrk="0" hangingPunct="1">
                <a:lnSpc>
                  <a:spcPct val="100000"/>
                </a:lnSpc>
                <a:spcBef>
                  <a:spcPts val="0"/>
                </a:spcBef>
                <a:spcAft>
                  <a:spcPts val="0"/>
                </a:spcAft>
                <a:buClrTx/>
                <a:buSzTx/>
                <a:buFontTx/>
                <a:buNone/>
                <a:tabLst/>
                <a:defRPr/>
              </a:pPr>
              <a:t>28</a:t>
            </a:fld>
            <a:endParaRPr kumimoji="0" lang="en-US" alt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36817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3EFF58-D936-1010-CC92-6E901422683A}"/>
            </a:ext>
          </a:extLst>
        </p:cNvPr>
        <p:cNvGrpSpPr/>
        <p:nvPr/>
      </p:nvGrpSpPr>
      <p:grpSpPr>
        <a:xfrm>
          <a:off x="0" y="0"/>
          <a:ext cx="0" cy="0"/>
          <a:chOff x="0" y="0"/>
          <a:chExt cx="0" cy="0"/>
        </a:xfrm>
      </p:grpSpPr>
      <p:sp>
        <p:nvSpPr>
          <p:cNvPr id="2" name="Notes Placeholder 1">
            <a:extLst>
              <a:ext uri="{FF2B5EF4-FFF2-40B4-BE49-F238E27FC236}">
                <a16:creationId xmlns:a16="http://schemas.microsoft.com/office/drawing/2014/main" id="{40D962BF-2CA4-CDF1-1E05-5954DF7CB479}"/>
              </a:ext>
            </a:extLst>
          </p:cNvPr>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76541976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FF5D0D-046C-EC11-5F29-AF59060BED6D}"/>
            </a:ext>
          </a:extLst>
        </p:cNvPr>
        <p:cNvGrpSpPr/>
        <p:nvPr/>
      </p:nvGrpSpPr>
      <p:grpSpPr>
        <a:xfrm>
          <a:off x="0" y="0"/>
          <a:ext cx="0" cy="0"/>
          <a:chOff x="0" y="0"/>
          <a:chExt cx="0" cy="0"/>
        </a:xfrm>
      </p:grpSpPr>
      <p:sp>
        <p:nvSpPr>
          <p:cNvPr id="2" name="Notes Placeholder 1">
            <a:extLst>
              <a:ext uri="{FF2B5EF4-FFF2-40B4-BE49-F238E27FC236}">
                <a16:creationId xmlns:a16="http://schemas.microsoft.com/office/drawing/2014/main" id="{A5FD25A5-18F6-8FD1-AE0E-AFE33EE78E3E}"/>
              </a:ext>
            </a:extLst>
          </p:cNvPr>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100348638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5F37D0-3B38-85B1-3D29-58D7E9D68AB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630C90A-1F85-C2C8-63CE-7B26E426BF5E}"/>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9E5850D5-C2C6-E678-1B39-EBB345819167}"/>
              </a:ext>
            </a:extLst>
          </p:cNvPr>
          <p:cNvSpPr>
            <a:spLocks noGrp="1"/>
          </p:cNvSpPr>
          <p:nvPr>
            <p:ph type="body" idx="1"/>
          </p:nvPr>
        </p:nvSpPr>
        <p:spPr/>
        <p:txBody>
          <a:bodyPr/>
          <a:lstStyle/>
          <a:p>
            <a:r>
              <a:rPr lang="en-US" i="1" dirty="0"/>
              <a:t>CT, chemotherapy; DFS, disease-free survival; EBC, early breast cancer; HR, hormone receptor; OS, overall survival; pCR, pathologic complete response; PRO, patient-reported outcomes; RFI, relapse-free interval; TNBC, triple-negative breast cancer.</a:t>
            </a:r>
          </a:p>
        </p:txBody>
      </p:sp>
      <p:sp>
        <p:nvSpPr>
          <p:cNvPr id="4" name="Slide Number Placeholder 3">
            <a:extLst>
              <a:ext uri="{FF2B5EF4-FFF2-40B4-BE49-F238E27FC236}">
                <a16:creationId xmlns:a16="http://schemas.microsoft.com/office/drawing/2014/main" id="{6028FB48-6339-D193-D640-ACCF3BA7EFBA}"/>
              </a:ext>
            </a:extLst>
          </p:cNvPr>
          <p:cNvSpPr>
            <a:spLocks noGrp="1"/>
          </p:cNvSpPr>
          <p:nvPr>
            <p:ph type="sldNum" sz="quarter" idx="5"/>
          </p:nvPr>
        </p:nvSpPr>
        <p:spPr/>
        <p:txBody>
          <a:bodyPr/>
          <a:lstStyle/>
          <a:p>
            <a:pPr marL="0" marR="0" lvl="0" indent="0" algn="r" defTabSz="88139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r" defTabSz="881390" rtl="0" eaLnBrk="1" fontAlgn="auto" latinLnBrk="0" hangingPunct="1">
                <a:lnSpc>
                  <a:spcPct val="100000"/>
                </a:lnSpc>
                <a:spcBef>
                  <a:spcPts val="0"/>
                </a:spcBef>
                <a:spcAft>
                  <a:spcPts val="0"/>
                </a:spcAft>
                <a:buClrTx/>
                <a:buSzTx/>
                <a:buFontTx/>
                <a:buNone/>
                <a:tabLst/>
                <a:defRPr/>
              </a:pPr>
              <a:t>31</a:t>
            </a:fld>
            <a:endParaRPr kumimoji="0" lang="en-US" alt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2429175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i="1" dirty="0"/>
              <a:t>ANC, </a:t>
            </a:r>
            <a:r>
              <a:rPr lang="en-US" i="1" dirty="0">
                <a:ea typeface="Calibri" panose="020F0502020204030204" pitchFamily="34" charset="0"/>
              </a:rPr>
              <a:t>absolute neutrophil count; CINV, chemotherapy-induced nausea and vomiting; </a:t>
            </a:r>
            <a:r>
              <a:rPr lang="en-US" i="1" dirty="0"/>
              <a:t>G-CSF, </a:t>
            </a:r>
            <a:r>
              <a:rPr lang="en-US" i="1" dirty="0">
                <a:ea typeface="Calibri" panose="020F0502020204030204" pitchFamily="34" charset="0"/>
              </a:rPr>
              <a:t>granulocyte colony-stimulating factor. </a:t>
            </a:r>
          </a:p>
          <a:p>
            <a:endParaRPr lang="en-US" i="1"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1B4DF14-1FF1-814E-B1A7-AE2EA3C22F96}"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5481227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237A06-4B8B-19ED-2126-75A7DFBF400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EDA5DD-F1B7-235C-A975-63B08FC342B1}"/>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F8C2573F-C7D3-4170-4A57-EA5E9DC9FF52}"/>
              </a:ext>
            </a:extLst>
          </p:cNvPr>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i="1" dirty="0"/>
              <a:t>ANC, </a:t>
            </a:r>
            <a:r>
              <a:rPr lang="en-US" i="1" dirty="0">
                <a:ea typeface="Calibri" panose="020F0502020204030204" pitchFamily="34" charset="0"/>
              </a:rPr>
              <a:t>absolute neutrophil count; CINV, chemotherapy-induced nausea and vomiting; </a:t>
            </a:r>
            <a:r>
              <a:rPr lang="en-US" i="1" dirty="0"/>
              <a:t>G-CSF, </a:t>
            </a:r>
            <a:r>
              <a:rPr lang="en-US" i="1" dirty="0">
                <a:ea typeface="Calibri" panose="020F0502020204030204" pitchFamily="34" charset="0"/>
              </a:rPr>
              <a:t>granulocyte colony-stimulating factor. </a:t>
            </a:r>
          </a:p>
          <a:p>
            <a:endParaRPr lang="en-US" i="1" dirty="0"/>
          </a:p>
        </p:txBody>
      </p:sp>
      <p:sp>
        <p:nvSpPr>
          <p:cNvPr id="4" name="Slide Number Placeholder 3">
            <a:extLst>
              <a:ext uri="{FF2B5EF4-FFF2-40B4-BE49-F238E27FC236}">
                <a16:creationId xmlns:a16="http://schemas.microsoft.com/office/drawing/2014/main" id="{579F6678-BEFE-98FF-94E2-BD2F93065204}"/>
              </a:ext>
            </a:extLst>
          </p:cNvPr>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1B4DF14-1FF1-814E-B1A7-AE2EA3C22F96}"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5532558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34</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 name="Notes Placeholder 5">
            <a:extLst>
              <a:ext uri="{FF2B5EF4-FFF2-40B4-BE49-F238E27FC236}">
                <a16:creationId xmlns:a16="http://schemas.microsoft.com/office/drawing/2014/main" id="{12EF35B8-ADA1-8014-1284-EF588547494B}"/>
              </a:ext>
            </a:extLst>
          </p:cNvPr>
          <p:cNvSpPr>
            <a:spLocks noGrp="1"/>
          </p:cNvSpPr>
          <p:nvPr>
            <p:ph type="body" sz="quarter" idx="3"/>
          </p:nvPr>
        </p:nvSpPr>
        <p:spPr/>
        <p:txBody>
          <a:bodyPr/>
          <a:lstStyle/>
          <a:p>
            <a:endParaRPr lang="en-US" dirty="0"/>
          </a:p>
        </p:txBody>
      </p:sp>
    </p:spTree>
    <p:extLst>
      <p:ext uri="{BB962C8B-B14F-4D97-AF65-F5344CB8AC3E}">
        <p14:creationId xmlns:p14="http://schemas.microsoft.com/office/powerpoint/2010/main" val="37911891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35</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 name="Notes Placeholder 5">
            <a:extLst>
              <a:ext uri="{FF2B5EF4-FFF2-40B4-BE49-F238E27FC236}">
                <a16:creationId xmlns:a16="http://schemas.microsoft.com/office/drawing/2014/main" id="{7FE56055-155B-BB78-4565-4DE375F4238F}"/>
              </a:ext>
            </a:extLst>
          </p:cNvPr>
          <p:cNvSpPr>
            <a:spLocks noGrp="1"/>
          </p:cNvSpPr>
          <p:nvPr>
            <p:ph type="body" sz="quarter" idx="3"/>
          </p:nvPr>
        </p:nvSpPr>
        <p:spPr/>
        <p:txBody>
          <a:bodyPr/>
          <a:lstStyle/>
          <a:p>
            <a:endParaRPr lang="en-US" dirty="0"/>
          </a:p>
        </p:txBody>
      </p:sp>
    </p:spTree>
    <p:extLst>
      <p:ext uri="{BB962C8B-B14F-4D97-AF65-F5344CB8AC3E}">
        <p14:creationId xmlns:p14="http://schemas.microsoft.com/office/powerpoint/2010/main" val="408055222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4F07E1-946A-4E10-00B5-340E9ED98A6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0D9F303-3AA5-3AF7-82AC-7E392F3E2565}"/>
              </a:ext>
            </a:extLst>
          </p:cNvPr>
          <p:cNvSpPr>
            <a:spLocks noGrp="1" noRot="1" noChangeAspect="1"/>
          </p:cNvSpPr>
          <p:nvPr>
            <p:ph type="sldImg"/>
          </p:nvPr>
        </p:nvSpPr>
        <p:spPr/>
        <p:txBody>
          <a:bodyPr/>
          <a:lstStyle/>
          <a:p>
            <a:endParaRPr lang="en-US" dirty="0"/>
          </a:p>
        </p:txBody>
      </p:sp>
      <p:sp>
        <p:nvSpPr>
          <p:cNvPr id="4" name="Slide Number Placeholder 3">
            <a:extLst>
              <a:ext uri="{FF2B5EF4-FFF2-40B4-BE49-F238E27FC236}">
                <a16:creationId xmlns:a16="http://schemas.microsoft.com/office/drawing/2014/main" id="{C77AC8F1-461D-2A4D-7CCE-6C604FFC3845}"/>
              </a:ext>
            </a:extLst>
          </p:cNvPr>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36</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 name="Notes Placeholder 5">
            <a:extLst>
              <a:ext uri="{FF2B5EF4-FFF2-40B4-BE49-F238E27FC236}">
                <a16:creationId xmlns:a16="http://schemas.microsoft.com/office/drawing/2014/main" id="{EBF27205-010B-DD9F-A7F0-57A2E5271090}"/>
              </a:ext>
            </a:extLst>
          </p:cNvPr>
          <p:cNvSpPr>
            <a:spLocks noGrp="1"/>
          </p:cNvSpPr>
          <p:nvPr>
            <p:ph type="body" sz="quarter" idx="3"/>
          </p:nvPr>
        </p:nvSpPr>
        <p:spPr/>
        <p:txBody>
          <a:bodyPr/>
          <a:lstStyle/>
          <a:p>
            <a:endParaRPr lang="en-US" dirty="0"/>
          </a:p>
        </p:txBody>
      </p:sp>
    </p:spTree>
    <p:extLst>
      <p:ext uri="{BB962C8B-B14F-4D97-AF65-F5344CB8AC3E}">
        <p14:creationId xmlns:p14="http://schemas.microsoft.com/office/powerpoint/2010/main" val="156280616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1B4DF14-1FF1-814E-B1A7-AE2EA3C22F96}"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sp>
        <p:nvSpPr>
          <p:cNvPr id="6" name="Notes Placeholder 5">
            <a:extLst>
              <a:ext uri="{FF2B5EF4-FFF2-40B4-BE49-F238E27FC236}">
                <a16:creationId xmlns:a16="http://schemas.microsoft.com/office/drawing/2014/main" id="{8D0F5F83-9043-629D-7873-3EEA19FCCA9A}"/>
              </a:ext>
            </a:extLst>
          </p:cNvPr>
          <p:cNvSpPr>
            <a:spLocks noGrp="1"/>
          </p:cNvSpPr>
          <p:nvPr>
            <p:ph type="body" sz="quarter" idx="3"/>
          </p:nvPr>
        </p:nvSpPr>
        <p:spPr/>
        <p:txBody>
          <a:bodyPr/>
          <a:lstStyle/>
          <a:p>
            <a:endParaRPr lang="en-US" dirty="0"/>
          </a:p>
        </p:txBody>
      </p:sp>
    </p:spTree>
    <p:extLst>
      <p:ext uri="{BB962C8B-B14F-4D97-AF65-F5344CB8AC3E}">
        <p14:creationId xmlns:p14="http://schemas.microsoft.com/office/powerpoint/2010/main" val="270640366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F534A179-E39B-41F6-A134-70AD6437456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52293E11-97E1-4AFF-B992-260501D5E438}"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39</a:t>
            </a:fld>
            <a:endParaRPr kumimoji="0" lang="en-US" alt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
        <p:nvSpPr>
          <p:cNvPr id="63491" name="Rectangle 2">
            <a:extLst>
              <a:ext uri="{FF2B5EF4-FFF2-40B4-BE49-F238E27FC236}">
                <a16:creationId xmlns:a16="http://schemas.microsoft.com/office/drawing/2014/main" id="{3671BDAA-FAED-47D2-81E5-5DBE3E10D80F}"/>
              </a:ext>
            </a:extLst>
          </p:cNvPr>
          <p:cNvSpPr>
            <a:spLocks noGrp="1" noRot="1" noChangeAspect="1" noChangeArrowheads="1" noTextEdit="1"/>
          </p:cNvSpPr>
          <p:nvPr>
            <p:ph type="sldImg"/>
          </p:nvPr>
        </p:nvSpPr>
        <p:spPr>
          <a:xfrm>
            <a:off x="458788" y="720725"/>
            <a:ext cx="6400800" cy="3600450"/>
          </a:xfrm>
          <a:ln/>
        </p:spPr>
        <p:txBody>
          <a:bodyPr/>
          <a:lstStyle/>
          <a:p>
            <a:endParaRPr lang="en-US" dirty="0"/>
          </a:p>
        </p:txBody>
      </p:sp>
      <p:sp>
        <p:nvSpPr>
          <p:cNvPr id="63492" name="Rectangle 3">
            <a:extLst>
              <a:ext uri="{FF2B5EF4-FFF2-40B4-BE49-F238E27FC236}">
                <a16:creationId xmlns:a16="http://schemas.microsoft.com/office/drawing/2014/main" id="{6D7C1693-38A2-462F-B2C4-8F8BC625054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dirty="0">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3.sv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sv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sv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sv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3.sv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3.sv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3.svg"/><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3.svg"/><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3.svg"/><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2" Type="http://schemas.openxmlformats.org/officeDocument/2006/relationships/image" Target="../media/image3.svg"/><Relationship Id="rId1"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Master" Target="../slideMasters/slideMaster2.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3.xml.rels><?xml version="1.0" encoding="UTF-8" standalone="yes"?>
<Relationships xmlns="http://schemas.openxmlformats.org/package/2006/relationships"><Relationship Id="rId3" Type="http://schemas.openxmlformats.org/officeDocument/2006/relationships/image" Target="../media/image1.svg"/><Relationship Id="rId2" Type="http://schemas.openxmlformats.org/officeDocument/2006/relationships/image" Target="../media/image4.svg"/><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3" Type="http://schemas.openxmlformats.org/officeDocument/2006/relationships/hyperlink" Target="https://www.clinicaloptions.com/" TargetMode="External"/><Relationship Id="rId2" Type="http://schemas.openxmlformats.org/officeDocument/2006/relationships/image" Target="../media/image4.svg"/><Relationship Id="rId1" Type="http://schemas.openxmlformats.org/officeDocument/2006/relationships/slideMaster" Target="../slideMasters/slideMaster4.xml"/><Relationship Id="rId4" Type="http://schemas.openxmlformats.org/officeDocument/2006/relationships/image" Target="../media/image1.svg"/></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Dark">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p:nvPr>
        </p:nvSpPr>
        <p:spPr>
          <a:xfrm>
            <a:off x="228600" y="1408551"/>
            <a:ext cx="5927895" cy="2387600"/>
          </a:xfrm>
        </p:spPr>
        <p:txBody>
          <a:bodyPr anchor="b">
            <a:noAutofit/>
          </a:bodyPr>
          <a:lstStyle>
            <a:lvl1pPr algn="l">
              <a:lnSpc>
                <a:spcPct val="90000"/>
              </a:lnSpc>
              <a:defRPr sz="3600" b="1" i="0">
                <a:solidFill>
                  <a:schemeClr val="bg2"/>
                </a:solidFill>
                <a:latin typeface="Times New Roman" panose="02020603050405020304" pitchFamily="18" charset="0"/>
                <a:cs typeface="Times New Roman" panose="02020603050405020304" pitchFamily="18" charset="0"/>
              </a:defRPr>
            </a:lvl1pPr>
          </a:lstStyle>
          <a:p>
            <a:r>
              <a:rPr lang="en-US"/>
              <a:t>Click to edit Master title style</a:t>
            </a:r>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0" y="4104609"/>
            <a:ext cx="5927895" cy="893180"/>
          </a:xfrm>
        </p:spPr>
        <p:txBody>
          <a:bodyPr>
            <a:noAutofit/>
          </a:bodyPr>
          <a:lstStyle>
            <a:lvl1pPr marL="0" indent="0" algn="l">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10" name="Text Placeholder 9">
            <a:extLst>
              <a:ext uri="{FF2B5EF4-FFF2-40B4-BE49-F238E27FC236}">
                <a16:creationId xmlns:a16="http://schemas.microsoft.com/office/drawing/2014/main" id="{6C212CC9-7B62-5F63-83D9-E4614FE14EB2}"/>
              </a:ext>
            </a:extLst>
          </p:cNvPr>
          <p:cNvSpPr>
            <a:spLocks noGrp="1"/>
          </p:cNvSpPr>
          <p:nvPr>
            <p:ph type="body" sz="quarter" idx="10"/>
          </p:nvPr>
        </p:nvSpPr>
        <p:spPr>
          <a:xfrm>
            <a:off x="228600" y="6053206"/>
            <a:ext cx="5927725" cy="423463"/>
          </a:xfrm>
        </p:spPr>
        <p:txBody>
          <a:bodyPr anchor="b" anchorCtr="0">
            <a:noAutofit/>
          </a:bodyPr>
          <a:lstStyle>
            <a:lvl1pPr marL="0" indent="0">
              <a:spcBef>
                <a:spcPts val="300"/>
              </a:spcBef>
              <a:buNone/>
              <a:defRPr sz="1200">
                <a:solidFill>
                  <a:schemeClr val="bg2"/>
                </a:solidFill>
              </a:defRPr>
            </a:lvl1pPr>
            <a:lvl2pPr marL="457200" indent="0">
              <a:buNone/>
              <a:defRPr/>
            </a:lvl2pPr>
          </a:lstStyle>
          <a:p>
            <a:pPr lvl="0"/>
            <a:r>
              <a:rPr lang="en-US"/>
              <a:t>Click to edit Master text styles</a:t>
            </a:r>
          </a:p>
        </p:txBody>
      </p:sp>
      <p:sp>
        <p:nvSpPr>
          <p:cNvPr id="8" name="Picture Placeholder 7">
            <a:extLst>
              <a:ext uri="{FF2B5EF4-FFF2-40B4-BE49-F238E27FC236}">
                <a16:creationId xmlns:a16="http://schemas.microsoft.com/office/drawing/2014/main" id="{DAC7C68B-F1BC-3D44-17A5-8C96FD6F9FC4}"/>
              </a:ext>
            </a:extLst>
          </p:cNvPr>
          <p:cNvSpPr>
            <a:spLocks noGrp="1"/>
          </p:cNvSpPr>
          <p:nvPr>
            <p:ph type="pic" sz="quarter" idx="11"/>
          </p:nvPr>
        </p:nvSpPr>
        <p:spPr>
          <a:xfrm>
            <a:off x="7103493" y="332938"/>
            <a:ext cx="4881765" cy="6097810"/>
          </a:xfrm>
          <a:custGeom>
            <a:avLst/>
            <a:gdLst>
              <a:gd name="connsiteX0" fmla="*/ 0 w 4881765"/>
              <a:gd name="connsiteY0" fmla="*/ 0 h 6097810"/>
              <a:gd name="connsiteX1" fmla="*/ 3661323 w 4881765"/>
              <a:gd name="connsiteY1" fmla="*/ 0 h 6097810"/>
              <a:gd name="connsiteX2" fmla="*/ 3661323 w 4881765"/>
              <a:gd name="connsiteY2" fmla="*/ 609782 h 6097810"/>
              <a:gd name="connsiteX3" fmla="*/ 4271538 w 4881765"/>
              <a:gd name="connsiteY3" fmla="*/ 0 h 6097810"/>
              <a:gd name="connsiteX4" fmla="*/ 4881765 w 4881765"/>
              <a:gd name="connsiteY4" fmla="*/ 609782 h 6097810"/>
              <a:gd name="connsiteX5" fmla="*/ 4271538 w 4881765"/>
              <a:gd name="connsiteY5" fmla="*/ 1219561 h 6097810"/>
              <a:gd name="connsiteX6" fmla="*/ 4881765 w 4881765"/>
              <a:gd name="connsiteY6" fmla="*/ 1829349 h 6097810"/>
              <a:gd name="connsiteX7" fmla="*/ 4271538 w 4881765"/>
              <a:gd name="connsiteY7" fmla="*/ 2439126 h 6097810"/>
              <a:gd name="connsiteX8" fmla="*/ 4881765 w 4881765"/>
              <a:gd name="connsiteY8" fmla="*/ 3048914 h 6097810"/>
              <a:gd name="connsiteX9" fmla="*/ 4271538 w 4881765"/>
              <a:gd name="connsiteY9" fmla="*/ 3658689 h 6097810"/>
              <a:gd name="connsiteX10" fmla="*/ 4881765 w 4881765"/>
              <a:gd name="connsiteY10" fmla="*/ 4268468 h 6097810"/>
              <a:gd name="connsiteX11" fmla="*/ 4271538 w 4881765"/>
              <a:gd name="connsiteY11" fmla="*/ 4878257 h 6097810"/>
              <a:gd name="connsiteX12" fmla="*/ 4881765 w 4881765"/>
              <a:gd name="connsiteY12" fmla="*/ 4878257 h 6097810"/>
              <a:gd name="connsiteX13" fmla="*/ 4881765 w 4881765"/>
              <a:gd name="connsiteY13" fmla="*/ 6097810 h 6097810"/>
              <a:gd name="connsiteX14" fmla="*/ 1830665 w 4881765"/>
              <a:gd name="connsiteY14" fmla="*/ 6097810 h 6097810"/>
              <a:gd name="connsiteX15" fmla="*/ 1220439 w 4881765"/>
              <a:gd name="connsiteY15" fmla="*/ 5488032 h 6097810"/>
              <a:gd name="connsiteX16" fmla="*/ 610219 w 4881765"/>
              <a:gd name="connsiteY16" fmla="*/ 6097810 h 6097810"/>
              <a:gd name="connsiteX17" fmla="*/ 0 w 4881765"/>
              <a:gd name="connsiteY17" fmla="*/ 5488032 h 6097810"/>
              <a:gd name="connsiteX18" fmla="*/ 610219 w 4881765"/>
              <a:gd name="connsiteY18" fmla="*/ 4878257 h 6097810"/>
              <a:gd name="connsiteX19" fmla="*/ 0 w 4881765"/>
              <a:gd name="connsiteY19" fmla="*/ 4268468 h 6097810"/>
              <a:gd name="connsiteX20" fmla="*/ 610219 w 4881765"/>
              <a:gd name="connsiteY20" fmla="*/ 3658689 h 6097810"/>
              <a:gd name="connsiteX21" fmla="*/ 1220439 w 4881765"/>
              <a:gd name="connsiteY21" fmla="*/ 3658689 h 6097810"/>
              <a:gd name="connsiteX22" fmla="*/ 0 w 4881765"/>
              <a:gd name="connsiteY22" fmla="*/ 2439126 h 6097810"/>
              <a:gd name="connsiteX23" fmla="*/ 0 w 4881765"/>
              <a:gd name="connsiteY23" fmla="*/ 1219561 h 6097810"/>
              <a:gd name="connsiteX24" fmla="*/ 1220439 w 4881765"/>
              <a:gd name="connsiteY24" fmla="*/ 1219561 h 6097810"/>
              <a:gd name="connsiteX25" fmla="*/ 0 w 4881765"/>
              <a:gd name="connsiteY25" fmla="*/ 0 h 60978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4881765" h="6097810">
                <a:moveTo>
                  <a:pt x="0" y="0"/>
                </a:moveTo>
                <a:lnTo>
                  <a:pt x="3661323" y="0"/>
                </a:lnTo>
                <a:lnTo>
                  <a:pt x="3661323" y="609782"/>
                </a:lnTo>
                <a:cubicBezTo>
                  <a:pt x="3661323" y="273009"/>
                  <a:pt x="3934521" y="0"/>
                  <a:pt x="4271538" y="0"/>
                </a:cubicBezTo>
                <a:cubicBezTo>
                  <a:pt x="4608555" y="0"/>
                  <a:pt x="4881765" y="273009"/>
                  <a:pt x="4881765" y="609782"/>
                </a:cubicBezTo>
                <a:cubicBezTo>
                  <a:pt x="4881765" y="946560"/>
                  <a:pt x="4608555" y="1219561"/>
                  <a:pt x="4271538" y="1219561"/>
                </a:cubicBezTo>
                <a:cubicBezTo>
                  <a:pt x="4608555" y="1219561"/>
                  <a:pt x="4881765" y="1492572"/>
                  <a:pt x="4881765" y="1829349"/>
                </a:cubicBezTo>
                <a:cubicBezTo>
                  <a:pt x="4881765" y="2166113"/>
                  <a:pt x="4608555" y="2439126"/>
                  <a:pt x="4271538" y="2439126"/>
                </a:cubicBezTo>
                <a:cubicBezTo>
                  <a:pt x="4608555" y="2439126"/>
                  <a:pt x="4881765" y="2712137"/>
                  <a:pt x="4881765" y="3048914"/>
                </a:cubicBezTo>
                <a:cubicBezTo>
                  <a:pt x="4881765" y="3385678"/>
                  <a:pt x="4608555" y="3658689"/>
                  <a:pt x="4271538" y="3658689"/>
                </a:cubicBezTo>
                <a:cubicBezTo>
                  <a:pt x="4608555" y="3658689"/>
                  <a:pt x="4881765" y="3931693"/>
                  <a:pt x="4881765" y="4268468"/>
                </a:cubicBezTo>
                <a:cubicBezTo>
                  <a:pt x="4881765" y="4605244"/>
                  <a:pt x="4608555" y="4878257"/>
                  <a:pt x="4271538" y="4878257"/>
                </a:cubicBezTo>
                <a:lnTo>
                  <a:pt x="4881765" y="4878257"/>
                </a:lnTo>
                <a:lnTo>
                  <a:pt x="4881765" y="6097810"/>
                </a:lnTo>
                <a:lnTo>
                  <a:pt x="1830665" y="6097810"/>
                </a:lnTo>
                <a:cubicBezTo>
                  <a:pt x="1493646" y="6097810"/>
                  <a:pt x="1220439" y="5824809"/>
                  <a:pt x="1220439" y="5488032"/>
                </a:cubicBezTo>
                <a:cubicBezTo>
                  <a:pt x="1220439" y="5824809"/>
                  <a:pt x="947241" y="6097810"/>
                  <a:pt x="610219" y="6097810"/>
                </a:cubicBezTo>
                <a:cubicBezTo>
                  <a:pt x="273206" y="6097810"/>
                  <a:pt x="0" y="5824809"/>
                  <a:pt x="0" y="5488032"/>
                </a:cubicBezTo>
                <a:cubicBezTo>
                  <a:pt x="0" y="5151258"/>
                  <a:pt x="273206" y="4878257"/>
                  <a:pt x="610219" y="4878257"/>
                </a:cubicBezTo>
                <a:cubicBezTo>
                  <a:pt x="273206" y="4878257"/>
                  <a:pt x="0" y="4605244"/>
                  <a:pt x="0" y="4268468"/>
                </a:cubicBezTo>
                <a:cubicBezTo>
                  <a:pt x="0" y="3931693"/>
                  <a:pt x="273206" y="3658689"/>
                  <a:pt x="610219" y="3658689"/>
                </a:cubicBezTo>
                <a:lnTo>
                  <a:pt x="1220439" y="3658689"/>
                </a:lnTo>
                <a:cubicBezTo>
                  <a:pt x="546410" y="3658689"/>
                  <a:pt x="0" y="3112675"/>
                  <a:pt x="0" y="2439126"/>
                </a:cubicBezTo>
                <a:lnTo>
                  <a:pt x="0" y="1219561"/>
                </a:lnTo>
                <a:lnTo>
                  <a:pt x="1220439" y="1219561"/>
                </a:lnTo>
                <a:cubicBezTo>
                  <a:pt x="546410" y="1219561"/>
                  <a:pt x="0" y="673546"/>
                  <a:pt x="0" y="0"/>
                </a:cubicBezTo>
                <a:close/>
              </a:path>
            </a:pathLst>
          </a:custGeom>
        </p:spPr>
        <p:txBody>
          <a:bodyPr wrap="square">
            <a:noAutofit/>
          </a:bodyPr>
          <a:lstStyle>
            <a:lvl1pPr>
              <a:buFont typeface="Arial" panose="020B0604020202020204" pitchFamily="34" charset="0"/>
              <a:buNone/>
              <a:defRPr/>
            </a:lvl1pPr>
          </a:lstStyle>
          <a:p>
            <a:r>
              <a:rPr lang="en-US" dirty="0"/>
              <a:t>Click icon to add picture</a:t>
            </a:r>
          </a:p>
        </p:txBody>
      </p:sp>
      <p:pic>
        <p:nvPicPr>
          <p:cNvPr id="4" name="Graphic 3">
            <a:extLst>
              <a:ext uri="{FF2B5EF4-FFF2-40B4-BE49-F238E27FC236}">
                <a16:creationId xmlns:a16="http://schemas.microsoft.com/office/drawing/2014/main" id="{50F381EF-AF1B-8B53-5793-219C33F1B17A}"/>
              </a:ext>
            </a:extLst>
          </p:cNvPr>
          <p:cNvPicPr>
            <a:picLocks noChangeAspect="1"/>
          </p:cNvPicPr>
          <p:nvPr userDrawn="1"/>
        </p:nvPicPr>
        <p:blipFill>
          <a:blip>
            <a:extLst>
              <a:ext uri="{96DAC541-7B7A-43D3-8B79-37D633B846F1}">
                <asvg:svgBlip xmlns:asvg="http://schemas.microsoft.com/office/drawing/2016/SVG/main" r:embed="rId2"/>
              </a:ext>
            </a:extLst>
          </a:blip>
          <a:srcRect/>
          <a:stretch/>
        </p:blipFill>
        <p:spPr bwMode="invGray">
          <a:xfrm>
            <a:off x="75548" y="246931"/>
            <a:ext cx="1817155" cy="691692"/>
          </a:xfrm>
          <a:prstGeom prst="rect">
            <a:avLst/>
          </a:prstGeom>
        </p:spPr>
      </p:pic>
    </p:spTree>
    <p:extLst>
      <p:ext uri="{BB962C8B-B14F-4D97-AF65-F5344CB8AC3E}">
        <p14:creationId xmlns:p14="http://schemas.microsoft.com/office/powerpoint/2010/main" val="1230323530"/>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620C9F-1013-4B0A-9633-6F2288270936}"/>
              </a:ext>
            </a:extLst>
          </p:cNvPr>
          <p:cNvSpPr>
            <a:spLocks noGrp="1"/>
          </p:cNvSpPr>
          <p:nvPr>
            <p:ph type="title"/>
          </p:nvPr>
        </p:nvSpPr>
        <p:spPr>
          <a:xfrm>
            <a:off x="228600" y="1601674"/>
            <a:ext cx="11118850" cy="559127"/>
          </a:xfrm>
        </p:spPr>
        <p:txBody>
          <a:bodyPr anchor="t" anchorCtr="0"/>
          <a:lstStyle>
            <a:lvl1pPr>
              <a:lnSpc>
                <a:spcPct val="90000"/>
              </a:lnSpc>
              <a:defRPr sz="4000">
                <a:solidFill>
                  <a:schemeClr val="tx2"/>
                </a:solidFill>
                <a:latin typeface="Poppins" panose="00000500000000000000" pitchFamily="2" charset="0"/>
                <a:cs typeface="Poppins" panose="00000500000000000000" pitchFamily="2" charset="0"/>
              </a:defRPr>
            </a:lvl1pPr>
          </a:lstStyle>
          <a:p>
            <a:r>
              <a:rPr lang="en-US"/>
              <a:t>Click to edit Master title style</a:t>
            </a:r>
          </a:p>
        </p:txBody>
      </p:sp>
      <p:grpSp>
        <p:nvGrpSpPr>
          <p:cNvPr id="67" name="Group 66">
            <a:extLst>
              <a:ext uri="{FF2B5EF4-FFF2-40B4-BE49-F238E27FC236}">
                <a16:creationId xmlns:a16="http://schemas.microsoft.com/office/drawing/2014/main" id="{00BB69D8-570D-EA94-1BF7-EB3BBCAAD075}"/>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p:grpSpPr>
        <p:sp>
          <p:nvSpPr>
            <p:cNvPr id="68" name="Freeform: Shape 67">
              <a:extLst>
                <a:ext uri="{FF2B5EF4-FFF2-40B4-BE49-F238E27FC236}">
                  <a16:creationId xmlns:a16="http://schemas.microsoft.com/office/drawing/2014/main" id="{F798754A-5374-8634-3049-49D53D5C3B28}"/>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69" name="Freeform: Shape 68">
              <a:extLst>
                <a:ext uri="{FF2B5EF4-FFF2-40B4-BE49-F238E27FC236}">
                  <a16:creationId xmlns:a16="http://schemas.microsoft.com/office/drawing/2014/main" id="{98CF393F-AEBD-0ACE-5FA6-C0516250BE06}"/>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0" name="Freeform: Shape 69">
              <a:extLst>
                <a:ext uri="{FF2B5EF4-FFF2-40B4-BE49-F238E27FC236}">
                  <a16:creationId xmlns:a16="http://schemas.microsoft.com/office/drawing/2014/main" id="{2E0685F6-B358-1036-9F72-89F75EA00EB2}"/>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1" name="Freeform: Shape 70">
              <a:extLst>
                <a:ext uri="{FF2B5EF4-FFF2-40B4-BE49-F238E27FC236}">
                  <a16:creationId xmlns:a16="http://schemas.microsoft.com/office/drawing/2014/main" id="{DAF74FDD-D20D-7567-2DDC-C98E3B03C1D8}"/>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2" name="Freeform: Shape 71">
              <a:extLst>
                <a:ext uri="{FF2B5EF4-FFF2-40B4-BE49-F238E27FC236}">
                  <a16:creationId xmlns:a16="http://schemas.microsoft.com/office/drawing/2014/main" id="{A82CC622-0DE3-2531-4D0B-4C224E8C7A1C}"/>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3" name="Freeform: Shape 72">
              <a:extLst>
                <a:ext uri="{FF2B5EF4-FFF2-40B4-BE49-F238E27FC236}">
                  <a16:creationId xmlns:a16="http://schemas.microsoft.com/office/drawing/2014/main" id="{20ABF046-8C2D-4773-6955-83FBDDFBDFEA}"/>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4" name="Freeform: Shape 73">
              <a:extLst>
                <a:ext uri="{FF2B5EF4-FFF2-40B4-BE49-F238E27FC236}">
                  <a16:creationId xmlns:a16="http://schemas.microsoft.com/office/drawing/2014/main" id="{B5BB9E59-A87F-4F01-E0A9-474F84D7E5C4}"/>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5" name="Freeform: Shape 74">
              <a:extLst>
                <a:ext uri="{FF2B5EF4-FFF2-40B4-BE49-F238E27FC236}">
                  <a16:creationId xmlns:a16="http://schemas.microsoft.com/office/drawing/2014/main" id="{AFA78024-6A44-D6E4-7D0C-42C7F6668C8E}"/>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6" name="Freeform: Shape 75">
              <a:extLst>
                <a:ext uri="{FF2B5EF4-FFF2-40B4-BE49-F238E27FC236}">
                  <a16:creationId xmlns:a16="http://schemas.microsoft.com/office/drawing/2014/main" id="{F9577B5F-7892-8943-8CE6-A565248D2863}"/>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7" name="Freeform: Shape 76">
              <a:extLst>
                <a:ext uri="{FF2B5EF4-FFF2-40B4-BE49-F238E27FC236}">
                  <a16:creationId xmlns:a16="http://schemas.microsoft.com/office/drawing/2014/main" id="{280C05AE-E59A-9A10-ADB7-B178B52F34DE}"/>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8" name="Freeform: Shape 77">
              <a:extLst>
                <a:ext uri="{FF2B5EF4-FFF2-40B4-BE49-F238E27FC236}">
                  <a16:creationId xmlns:a16="http://schemas.microsoft.com/office/drawing/2014/main" id="{06082D24-076D-E818-EA1A-33336B4D4D2F}"/>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9" name="Freeform: Shape 78">
              <a:extLst>
                <a:ext uri="{FF2B5EF4-FFF2-40B4-BE49-F238E27FC236}">
                  <a16:creationId xmlns:a16="http://schemas.microsoft.com/office/drawing/2014/main" id="{F925D7EF-4B1B-C35E-C30D-49B44CAFDB79}"/>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0" name="Freeform: Shape 79">
              <a:extLst>
                <a:ext uri="{FF2B5EF4-FFF2-40B4-BE49-F238E27FC236}">
                  <a16:creationId xmlns:a16="http://schemas.microsoft.com/office/drawing/2014/main" id="{553EC164-FE60-AB40-4669-C8C659BE7FBB}"/>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1" name="Freeform: Shape 80">
              <a:extLst>
                <a:ext uri="{FF2B5EF4-FFF2-40B4-BE49-F238E27FC236}">
                  <a16:creationId xmlns:a16="http://schemas.microsoft.com/office/drawing/2014/main" id="{44512434-7061-A9BB-A8CC-9ACC5239B81C}"/>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2" name="Freeform: Shape 81">
              <a:extLst>
                <a:ext uri="{FF2B5EF4-FFF2-40B4-BE49-F238E27FC236}">
                  <a16:creationId xmlns:a16="http://schemas.microsoft.com/office/drawing/2014/main" id="{C697FAAD-A1B8-36C1-13B9-EBCCD37351C0}"/>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3" name="Freeform: Shape 82">
              <a:extLst>
                <a:ext uri="{FF2B5EF4-FFF2-40B4-BE49-F238E27FC236}">
                  <a16:creationId xmlns:a16="http://schemas.microsoft.com/office/drawing/2014/main" id="{EC680925-8846-DC88-EB32-5F644F08B7D9}"/>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4" name="Freeform: Shape 83">
              <a:extLst>
                <a:ext uri="{FF2B5EF4-FFF2-40B4-BE49-F238E27FC236}">
                  <a16:creationId xmlns:a16="http://schemas.microsoft.com/office/drawing/2014/main" id="{D27B94AB-9CC9-AB21-E346-4739D4041CF5}"/>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5" name="Freeform: Shape 84">
              <a:extLst>
                <a:ext uri="{FF2B5EF4-FFF2-40B4-BE49-F238E27FC236}">
                  <a16:creationId xmlns:a16="http://schemas.microsoft.com/office/drawing/2014/main" id="{D9E8E285-93F2-03D8-4E0A-5076B009B3F0}"/>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6" name="Freeform: Shape 85">
              <a:extLst>
                <a:ext uri="{FF2B5EF4-FFF2-40B4-BE49-F238E27FC236}">
                  <a16:creationId xmlns:a16="http://schemas.microsoft.com/office/drawing/2014/main" id="{CD906F03-AF8C-91D5-FFC4-B546DB08899A}"/>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7" name="Freeform: Shape 86">
              <a:extLst>
                <a:ext uri="{FF2B5EF4-FFF2-40B4-BE49-F238E27FC236}">
                  <a16:creationId xmlns:a16="http://schemas.microsoft.com/office/drawing/2014/main" id="{36A37384-5FE4-FEE6-8B42-E08095430C34}"/>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8" name="Freeform: Shape 87">
              <a:extLst>
                <a:ext uri="{FF2B5EF4-FFF2-40B4-BE49-F238E27FC236}">
                  <a16:creationId xmlns:a16="http://schemas.microsoft.com/office/drawing/2014/main" id="{04D1D56F-28E5-DA69-557E-C3D730880819}"/>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9" name="Freeform: Shape 88">
              <a:extLst>
                <a:ext uri="{FF2B5EF4-FFF2-40B4-BE49-F238E27FC236}">
                  <a16:creationId xmlns:a16="http://schemas.microsoft.com/office/drawing/2014/main" id="{CC364072-9CB5-CC82-39A2-EA20571AF59E}"/>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0" name="Freeform: Shape 89">
              <a:extLst>
                <a:ext uri="{FF2B5EF4-FFF2-40B4-BE49-F238E27FC236}">
                  <a16:creationId xmlns:a16="http://schemas.microsoft.com/office/drawing/2014/main" id="{37D52650-6CC6-DC7D-C54A-45BB7B9993AD}"/>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1" name="Freeform: Shape 90">
              <a:extLst>
                <a:ext uri="{FF2B5EF4-FFF2-40B4-BE49-F238E27FC236}">
                  <a16:creationId xmlns:a16="http://schemas.microsoft.com/office/drawing/2014/main" id="{E9DF972B-ACBC-D4CE-3609-AFCD89D57E5E}"/>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2" name="Freeform: Shape 91">
              <a:extLst>
                <a:ext uri="{FF2B5EF4-FFF2-40B4-BE49-F238E27FC236}">
                  <a16:creationId xmlns:a16="http://schemas.microsoft.com/office/drawing/2014/main" id="{8B064B64-FCFA-7CAC-CA6F-99F9F101DE30}"/>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3" name="Freeform: Shape 92">
              <a:extLst>
                <a:ext uri="{FF2B5EF4-FFF2-40B4-BE49-F238E27FC236}">
                  <a16:creationId xmlns:a16="http://schemas.microsoft.com/office/drawing/2014/main" id="{02AFA9B6-3AF4-67CB-DB8A-6076AC2F2398}"/>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4" name="Freeform: Shape 93">
              <a:extLst>
                <a:ext uri="{FF2B5EF4-FFF2-40B4-BE49-F238E27FC236}">
                  <a16:creationId xmlns:a16="http://schemas.microsoft.com/office/drawing/2014/main" id="{0BC148A0-C738-2B5B-4E78-E894DF1A81F7}"/>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5" name="Freeform: Shape 94">
              <a:extLst>
                <a:ext uri="{FF2B5EF4-FFF2-40B4-BE49-F238E27FC236}">
                  <a16:creationId xmlns:a16="http://schemas.microsoft.com/office/drawing/2014/main" id="{AAF5A0DE-712E-81C1-BCFC-73511C8A88E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6" name="Freeform: Shape 95">
              <a:extLst>
                <a:ext uri="{FF2B5EF4-FFF2-40B4-BE49-F238E27FC236}">
                  <a16:creationId xmlns:a16="http://schemas.microsoft.com/office/drawing/2014/main" id="{3FC39535-9FEF-A19F-7D19-F9F60CE84E05}"/>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grpSp>
    </p:spTree>
    <p:extLst>
      <p:ext uri="{BB962C8B-B14F-4D97-AF65-F5344CB8AC3E}">
        <p14:creationId xmlns:p14="http://schemas.microsoft.com/office/powerpoint/2010/main" val="1073035924"/>
      </p:ext>
    </p:extLst>
  </p:cSld>
  <p:clrMapOvr>
    <a:overrideClrMapping bg1="dk1" tx1="lt1" bg2="dk2" tx2="lt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F6F35E43-2AB2-8DDE-13F6-EBF936B64C3E}"/>
              </a:ext>
            </a:extLst>
          </p:cNvPr>
          <p:cNvSpPr>
            <a:spLocks noGrp="1"/>
          </p:cNvSpPr>
          <p:nvPr>
            <p:ph type="title"/>
          </p:nvPr>
        </p:nvSpPr>
        <p:spPr/>
        <p:txBody>
          <a:bodyPr/>
          <a:lstStyle>
            <a:lvl1pPr>
              <a:defRPr lang="en-US" sz="3200" b="1" i="0" kern="1200" spc="0" baseline="0" dirty="0">
                <a:solidFill>
                  <a:schemeClr val="tx1"/>
                </a:solidFill>
                <a:latin typeface="Times New Roman" panose="02020603050405020304" pitchFamily="18" charset="0"/>
                <a:ea typeface="+mj-ea"/>
                <a:cs typeface="Times New Roman" panose="02020603050405020304" pitchFamily="18" charset="0"/>
              </a:defRPr>
            </a:lvl1pPr>
          </a:lstStyle>
          <a:p>
            <a:r>
              <a:rPr lang="en-US"/>
              <a:t>Click to edit Master title style</a:t>
            </a:r>
          </a:p>
        </p:txBody>
      </p:sp>
      <p:sp>
        <p:nvSpPr>
          <p:cNvPr id="2" name="Text Placeholder 2">
            <a:extLst>
              <a:ext uri="{FF2B5EF4-FFF2-40B4-BE49-F238E27FC236}">
                <a16:creationId xmlns:a16="http://schemas.microsoft.com/office/drawing/2014/main" id="{8AC43763-7BB2-0CF7-365A-9E09691A502B}"/>
              </a:ext>
            </a:extLst>
          </p:cNvPr>
          <p:cNvSpPr>
            <a:spLocks noGrp="1"/>
          </p:cNvSpPr>
          <p:nvPr>
            <p:ph idx="1"/>
          </p:nvPr>
        </p:nvSpPr>
        <p:spPr>
          <a:xfrm>
            <a:off x="231078" y="1335023"/>
            <a:ext cx="11740260" cy="4754880"/>
          </a:xfrm>
          <a:prstGeom prst="rect">
            <a:avLst/>
          </a:prstGeom>
        </p:spPr>
        <p:txBody>
          <a:bodyPr vert="horz" lIns="0" tIns="0" rIns="0" bIns="0" rtlCol="0">
            <a:noAutofit/>
          </a:bodyPr>
          <a:lstStyle/>
          <a:p>
            <a:pPr lvl="0"/>
            <a:r>
              <a:rPr lang="en-US"/>
              <a:t>Click to edit Master text styles</a:t>
            </a:r>
          </a:p>
          <a:p>
            <a:pPr lvl="2"/>
            <a:r>
              <a:rPr lang="en-US"/>
              <a:t>Second level</a:t>
            </a:r>
          </a:p>
          <a:p>
            <a:pPr lvl="3"/>
            <a:r>
              <a:rPr lang="en-US"/>
              <a:t>Third level</a:t>
            </a:r>
          </a:p>
          <a:p>
            <a:pPr lvl="4"/>
            <a:r>
              <a:rPr lang="en-US"/>
              <a:t>Fourth level</a:t>
            </a:r>
          </a:p>
        </p:txBody>
      </p:sp>
      <p:sp>
        <p:nvSpPr>
          <p:cNvPr id="3" name="Content Placeholder 25">
            <a:extLst>
              <a:ext uri="{FF2B5EF4-FFF2-40B4-BE49-F238E27FC236}">
                <a16:creationId xmlns:a16="http://schemas.microsoft.com/office/drawing/2014/main" id="{8C55DB60-9A77-4BDF-3B4E-E2CD5FAF4303}"/>
              </a:ext>
            </a:extLst>
          </p:cNvPr>
          <p:cNvSpPr>
            <a:spLocks noGrp="1"/>
          </p:cNvSpPr>
          <p:nvPr>
            <p:ph sz="quarter" idx="10" hasCustomPrompt="1"/>
          </p:nvPr>
        </p:nvSpPr>
        <p:spPr>
          <a:xfrm>
            <a:off x="1712199" y="6302375"/>
            <a:ext cx="7812290" cy="327025"/>
          </a:xfrm>
        </p:spPr>
        <p:txBody>
          <a:bodyPr anchor="b"/>
          <a:lstStyle>
            <a:lvl1pPr marL="0" indent="0">
              <a:buFontTx/>
              <a:buNone/>
              <a:defRPr sz="1000"/>
            </a:lvl1pPr>
            <a:lvl2pPr>
              <a:defRPr sz="1000"/>
            </a:lvl2pPr>
            <a:lvl3pPr>
              <a:defRPr sz="1000"/>
            </a:lvl3pPr>
            <a:lvl4pPr>
              <a:defRPr sz="1000"/>
            </a:lvl4pPr>
            <a:lvl5pPr>
              <a:defRPr sz="1000"/>
            </a:lvl5pPr>
          </a:lstStyle>
          <a:p>
            <a:pPr eaLnBrk="1" hangingPunct="1">
              <a:defRPr/>
            </a:pPr>
            <a:r>
              <a:rPr lang="en-US" altLang="en-US" sz="1000" b="0" spc="-10">
                <a:latin typeface="Poppins" pitchFamily="2" charset="77"/>
                <a:cs typeface="Poppins" pitchFamily="2" charset="77"/>
              </a:rPr>
              <a:t>References 10px (1.0 Line Spacing)</a:t>
            </a:r>
            <a:br>
              <a:rPr lang="en-US" altLang="en-US" sz="1000" b="0">
                <a:latin typeface="Poppins" pitchFamily="2" charset="77"/>
                <a:cs typeface="Poppins" pitchFamily="2" charset="77"/>
              </a:rPr>
            </a:br>
            <a:r>
              <a:rPr lang="en-US" altLang="en-US" sz="1000" b="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10305601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AC00FE2F-64A2-0B92-CF57-585A0A2026F6}"/>
              </a:ext>
            </a:extLst>
          </p:cNvPr>
          <p:cNvSpPr>
            <a:spLocks noGrp="1"/>
          </p:cNvSpPr>
          <p:nvPr>
            <p:ph idx="1"/>
          </p:nvPr>
        </p:nvSpPr>
        <p:spPr>
          <a:xfrm>
            <a:off x="231078" y="1335810"/>
            <a:ext cx="5644122" cy="4754880"/>
          </a:xfrm>
          <a:prstGeom prst="rect">
            <a:avLst/>
          </a:prstGeom>
        </p:spPr>
        <p:txBody>
          <a:bodyPr vert="horz" lIns="0" tIns="0" rIns="0" bIns="0" rtlCol="0">
            <a:noAutofit/>
          </a:bodyPr>
          <a:lstStyle>
            <a:lvl1pPr>
              <a:lnSpc>
                <a:spcPct val="100000"/>
              </a:lnSpc>
              <a:spcBef>
                <a:spcPts val="1000"/>
              </a:spcBef>
              <a:spcAft>
                <a:spcPts val="700"/>
              </a:spcAft>
              <a:defRPr/>
            </a:lvl1pPr>
            <a:lvl3pPr>
              <a:lnSpc>
                <a:spcPct val="100000"/>
              </a:lnSpc>
              <a:spcBef>
                <a:spcPts val="1000"/>
              </a:spcBef>
              <a:spcAft>
                <a:spcPts val="700"/>
              </a:spcAft>
              <a:defRPr sz="2200"/>
            </a:lvl3pPr>
            <a:lvl4pPr>
              <a:lnSpc>
                <a:spcPct val="100000"/>
              </a:lnSpc>
              <a:spcBef>
                <a:spcPts val="1000"/>
              </a:spcBef>
              <a:spcAft>
                <a:spcPts val="700"/>
              </a:spcAft>
              <a:defRPr/>
            </a:lvl4pPr>
            <a:lvl5pPr>
              <a:lnSpc>
                <a:spcPct val="100000"/>
              </a:lnSpc>
              <a:spcBef>
                <a:spcPts val="1000"/>
              </a:spcBef>
              <a:spcAft>
                <a:spcPts val="700"/>
              </a:spcAft>
              <a:defRPr/>
            </a:lvl5pPr>
          </a:lstStyle>
          <a:p>
            <a:pPr lvl="0"/>
            <a:r>
              <a:rPr lang="en-US"/>
              <a:t>Click to edit Master text styles</a:t>
            </a:r>
          </a:p>
          <a:p>
            <a:pPr lvl="2"/>
            <a:r>
              <a:rPr lang="en-US"/>
              <a:t>Second level</a:t>
            </a:r>
          </a:p>
          <a:p>
            <a:pPr lvl="3"/>
            <a:r>
              <a:rPr lang="en-US"/>
              <a:t>Third level</a:t>
            </a:r>
          </a:p>
          <a:p>
            <a:pPr lvl="4"/>
            <a:r>
              <a:rPr lang="en-US"/>
              <a:t>Fourth level</a:t>
            </a:r>
          </a:p>
        </p:txBody>
      </p:sp>
      <p:sp>
        <p:nvSpPr>
          <p:cNvPr id="9" name="Text Placeholder 2">
            <a:extLst>
              <a:ext uri="{FF2B5EF4-FFF2-40B4-BE49-F238E27FC236}">
                <a16:creationId xmlns:a16="http://schemas.microsoft.com/office/drawing/2014/main" id="{3318B1CC-E51B-F302-EC27-AF82B0946833}"/>
              </a:ext>
            </a:extLst>
          </p:cNvPr>
          <p:cNvSpPr>
            <a:spLocks noGrp="1"/>
          </p:cNvSpPr>
          <p:nvPr>
            <p:ph idx="13"/>
          </p:nvPr>
        </p:nvSpPr>
        <p:spPr>
          <a:xfrm>
            <a:off x="6327216" y="1335810"/>
            <a:ext cx="5644122" cy="4754880"/>
          </a:xfrm>
          <a:prstGeom prst="rect">
            <a:avLst/>
          </a:prstGeom>
        </p:spPr>
        <p:txBody>
          <a:bodyPr vert="horz" lIns="0" tIns="0" rIns="0" bIns="0" rtlCol="0">
            <a:noAutofit/>
          </a:bodyPr>
          <a:lstStyle>
            <a:lvl1pPr>
              <a:lnSpc>
                <a:spcPct val="100000"/>
              </a:lnSpc>
              <a:spcBef>
                <a:spcPts val="1000"/>
              </a:spcBef>
              <a:spcAft>
                <a:spcPts val="700"/>
              </a:spcAft>
              <a:defRPr/>
            </a:lvl1pPr>
            <a:lvl3pPr>
              <a:lnSpc>
                <a:spcPct val="100000"/>
              </a:lnSpc>
              <a:spcBef>
                <a:spcPts val="1000"/>
              </a:spcBef>
              <a:spcAft>
                <a:spcPts val="700"/>
              </a:spcAft>
              <a:defRPr sz="2200"/>
            </a:lvl3pPr>
            <a:lvl4pPr>
              <a:lnSpc>
                <a:spcPct val="100000"/>
              </a:lnSpc>
              <a:spcBef>
                <a:spcPts val="1000"/>
              </a:spcBef>
              <a:spcAft>
                <a:spcPts val="700"/>
              </a:spcAft>
              <a:defRPr/>
            </a:lvl4pPr>
            <a:lvl5pPr>
              <a:lnSpc>
                <a:spcPct val="100000"/>
              </a:lnSpc>
              <a:spcBef>
                <a:spcPts val="1000"/>
              </a:spcBef>
              <a:spcAft>
                <a:spcPts val="700"/>
              </a:spcAft>
              <a:defRPr/>
            </a:lvl5pPr>
          </a:lstStyle>
          <a:p>
            <a:pPr lvl="0"/>
            <a:r>
              <a:rPr lang="en-US"/>
              <a:t>Click to edit Master text styles</a:t>
            </a:r>
          </a:p>
          <a:p>
            <a:pPr lvl="2"/>
            <a:r>
              <a:rPr lang="en-US"/>
              <a:t>Second level</a:t>
            </a:r>
          </a:p>
          <a:p>
            <a:pPr lvl="3"/>
            <a:r>
              <a:rPr lang="en-US"/>
              <a:t>Third level</a:t>
            </a:r>
          </a:p>
          <a:p>
            <a:pPr lvl="4"/>
            <a:r>
              <a:rPr lang="en-US"/>
              <a:t>Fourth level</a:t>
            </a:r>
          </a:p>
          <a:p>
            <a:pPr marL="1200150" lvl="4" indent="-285750">
              <a:buFont typeface="Calibri" panose="020F0502020204030204" pitchFamily="34" charset="0"/>
              <a:buChar char="─"/>
            </a:pPr>
            <a:endParaRPr lang="en-US" altLang="en-US"/>
          </a:p>
        </p:txBody>
      </p:sp>
      <p:sp>
        <p:nvSpPr>
          <p:cNvPr id="3" name="Title 2">
            <a:extLst>
              <a:ext uri="{FF2B5EF4-FFF2-40B4-BE49-F238E27FC236}">
                <a16:creationId xmlns:a16="http://schemas.microsoft.com/office/drawing/2014/main" id="{7EB6E2BD-5D36-8ED0-EDB6-90956D53C885}"/>
              </a:ext>
            </a:extLst>
          </p:cNvPr>
          <p:cNvSpPr>
            <a:spLocks noGrp="1"/>
          </p:cNvSpPr>
          <p:nvPr>
            <p:ph type="title"/>
          </p:nvPr>
        </p:nvSpPr>
        <p:spPr/>
        <p:txBody>
          <a:bodyPr/>
          <a:lstStyle>
            <a:lvl1pPr>
              <a:defRPr lang="en-US" sz="3200" b="1" i="0" kern="1200" spc="0" baseline="0" dirty="0">
                <a:solidFill>
                  <a:schemeClr val="tx1"/>
                </a:solidFill>
                <a:latin typeface="Times New Roman" panose="02020603050405020304" pitchFamily="18" charset="0"/>
                <a:ea typeface="+mj-ea"/>
                <a:cs typeface="Times New Roman" panose="02020603050405020304" pitchFamily="18" charset="0"/>
              </a:defRPr>
            </a:lvl1pPr>
          </a:lstStyle>
          <a:p>
            <a:r>
              <a:rPr lang="en-US"/>
              <a:t>Click to edit Master title style</a:t>
            </a:r>
          </a:p>
        </p:txBody>
      </p:sp>
      <p:sp>
        <p:nvSpPr>
          <p:cNvPr id="4" name="Content Placeholder 25">
            <a:extLst>
              <a:ext uri="{FF2B5EF4-FFF2-40B4-BE49-F238E27FC236}">
                <a16:creationId xmlns:a16="http://schemas.microsoft.com/office/drawing/2014/main" id="{A09A399A-46DD-8D8A-E8DD-5E4FD45708B1}"/>
              </a:ext>
            </a:extLst>
          </p:cNvPr>
          <p:cNvSpPr>
            <a:spLocks noGrp="1"/>
          </p:cNvSpPr>
          <p:nvPr>
            <p:ph sz="quarter" idx="10" hasCustomPrompt="1"/>
          </p:nvPr>
        </p:nvSpPr>
        <p:spPr>
          <a:xfrm>
            <a:off x="1712199" y="6302375"/>
            <a:ext cx="7812290" cy="327025"/>
          </a:xfrm>
        </p:spPr>
        <p:txBody>
          <a:bodyPr anchor="b"/>
          <a:lstStyle>
            <a:lvl1pPr marL="0" indent="0">
              <a:buFontTx/>
              <a:buNone/>
              <a:defRPr sz="1000"/>
            </a:lvl1pPr>
            <a:lvl2pPr>
              <a:defRPr sz="1000"/>
            </a:lvl2pPr>
            <a:lvl3pPr>
              <a:defRPr sz="1000"/>
            </a:lvl3pPr>
            <a:lvl4pPr>
              <a:defRPr sz="1000"/>
            </a:lvl4pPr>
            <a:lvl5pPr>
              <a:defRPr sz="1000"/>
            </a:lvl5pPr>
          </a:lstStyle>
          <a:p>
            <a:pPr eaLnBrk="1" hangingPunct="1">
              <a:defRPr/>
            </a:pPr>
            <a:r>
              <a:rPr lang="en-US" altLang="en-US" sz="1000" b="0" spc="-10">
                <a:latin typeface="Poppins" pitchFamily="2" charset="77"/>
                <a:cs typeface="Poppins" pitchFamily="2" charset="77"/>
              </a:rPr>
              <a:t>References 10px (1.0 Line Spacing)</a:t>
            </a:r>
            <a:br>
              <a:rPr lang="en-US" altLang="en-US" sz="1000" b="0">
                <a:latin typeface="Poppins" pitchFamily="2" charset="77"/>
                <a:cs typeface="Poppins" pitchFamily="2" charset="77"/>
              </a:rPr>
            </a:br>
            <a:r>
              <a:rPr lang="en-US" altLang="en-US" sz="1000" b="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9136588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78CA50-AF68-493A-8F61-A331B95E8E01}"/>
              </a:ext>
            </a:extLst>
          </p:cNvPr>
          <p:cNvSpPr>
            <a:spLocks noGrp="1"/>
          </p:cNvSpPr>
          <p:nvPr>
            <p:ph type="title"/>
          </p:nvPr>
        </p:nvSpPr>
        <p:spPr>
          <a:xfrm>
            <a:off x="231078" y="531006"/>
            <a:ext cx="11740260" cy="502445"/>
          </a:xfrm>
        </p:spPr>
        <p:txBody>
          <a:bodyPr/>
          <a:lstStyle>
            <a:lvl1pPr>
              <a:tabLst>
                <a:tab pos="460375" algn="l"/>
              </a:tabLst>
              <a:defRPr lang="en-US" sz="3200" b="1" i="0" kern="1200" spc="0" baseline="0" dirty="0">
                <a:solidFill>
                  <a:schemeClr val="tx1"/>
                </a:solidFill>
                <a:latin typeface="Times New Roman" panose="02020603050405020304" pitchFamily="18" charset="0"/>
                <a:ea typeface="+mj-ea"/>
                <a:cs typeface="Times New Roman" panose="02020603050405020304" pitchFamily="18" charset="0"/>
              </a:defRPr>
            </a:lvl1pPr>
          </a:lstStyle>
          <a:p>
            <a:r>
              <a:rPr lang="en-US"/>
              <a:t>Click to edit Master title style</a:t>
            </a:r>
          </a:p>
        </p:txBody>
      </p:sp>
      <p:sp>
        <p:nvSpPr>
          <p:cNvPr id="5" name="Content Placeholder 25">
            <a:extLst>
              <a:ext uri="{FF2B5EF4-FFF2-40B4-BE49-F238E27FC236}">
                <a16:creationId xmlns:a16="http://schemas.microsoft.com/office/drawing/2014/main" id="{C3240037-9071-F4C6-C2DE-50B460E68DED}"/>
              </a:ext>
            </a:extLst>
          </p:cNvPr>
          <p:cNvSpPr>
            <a:spLocks noGrp="1"/>
          </p:cNvSpPr>
          <p:nvPr>
            <p:ph sz="quarter" idx="10" hasCustomPrompt="1"/>
          </p:nvPr>
        </p:nvSpPr>
        <p:spPr>
          <a:xfrm>
            <a:off x="1712199" y="6302375"/>
            <a:ext cx="7812290" cy="327025"/>
          </a:xfrm>
        </p:spPr>
        <p:txBody>
          <a:bodyPr anchor="b"/>
          <a:lstStyle>
            <a:lvl1pPr marL="0" indent="0">
              <a:buFontTx/>
              <a:buNone/>
              <a:defRPr sz="1000"/>
            </a:lvl1pPr>
            <a:lvl2pPr>
              <a:defRPr sz="1000"/>
            </a:lvl2pPr>
            <a:lvl3pPr>
              <a:defRPr sz="1000"/>
            </a:lvl3pPr>
            <a:lvl4pPr>
              <a:defRPr sz="1000"/>
            </a:lvl4pPr>
            <a:lvl5pPr>
              <a:defRPr sz="1000"/>
            </a:lvl5pPr>
          </a:lstStyle>
          <a:p>
            <a:pPr eaLnBrk="1" hangingPunct="1">
              <a:defRPr/>
            </a:pPr>
            <a:r>
              <a:rPr lang="en-US" altLang="en-US" sz="1000" b="0" spc="-10">
                <a:latin typeface="Poppins" pitchFamily="2" charset="77"/>
                <a:cs typeface="Poppins" pitchFamily="2" charset="77"/>
              </a:rPr>
              <a:t>References 10px (1.0 Line Spacing)</a:t>
            </a:r>
            <a:br>
              <a:rPr lang="en-US" altLang="en-US" sz="1000" b="0">
                <a:latin typeface="Poppins" pitchFamily="2" charset="77"/>
                <a:cs typeface="Poppins" pitchFamily="2" charset="77"/>
              </a:rPr>
            </a:br>
            <a:r>
              <a:rPr lang="en-US" altLang="en-US" sz="1000" b="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81981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Sid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2050"/>
          </a:xfrm>
        </p:spPr>
        <p:txBody>
          <a:bodyPr rIns="36576"/>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6"/>
            <a:ext cx="2941638" cy="1780124"/>
          </a:xfrm>
        </p:spPr>
        <p:txBody>
          <a:bodyPr rIns="91440"/>
          <a:lstStyle>
            <a:lvl1pPr marL="0" indent="0">
              <a:lnSpc>
                <a:spcPct val="100000"/>
              </a:lnSpc>
              <a:buNone/>
              <a:defRPr sz="1200"/>
            </a:lvl1pPr>
            <a:lvl2pPr marL="231775" indent="-231775">
              <a:lnSpc>
                <a:spcPct val="100000"/>
              </a:lnSpc>
              <a:defRPr lang="en-US" sz="1200" kern="1200" dirty="0" smtClean="0">
                <a:solidFill>
                  <a:schemeClr val="tx1"/>
                </a:solidFill>
                <a:latin typeface="+mn-lt"/>
                <a:ea typeface="+mn-ea"/>
                <a:cs typeface="+mn-cs"/>
              </a:defRPr>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2"/>
            <a:ext cx="6858000" cy="3016291"/>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211485281"/>
      </p:ext>
    </p:extLst>
  </p:cSld>
  <p:clrMapOvr>
    <a:masterClrMapping/>
  </p:clrMapOvr>
  <p:extLst>
    <p:ext uri="{DCECCB84-F9BA-43D5-87BE-67443E8EF086}">
      <p15:sldGuideLst xmlns:p15="http://schemas.microsoft.com/office/powerpoint/2012/main">
        <p15:guide id="1" pos="3120">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Side and Content Six">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8880"/>
          </a:xfrm>
        </p:spPr>
        <p:txBody>
          <a:bodyPr rIns="36576"/>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7"/>
            <a:ext cx="2941638" cy="1780123"/>
          </a:xfrm>
        </p:spPr>
        <p:txBody>
          <a:bodyPr rIns="91440"/>
          <a:lstStyle>
            <a:lvl1pPr marL="0" indent="0">
              <a:lnSpc>
                <a:spcPct val="100000"/>
              </a:lnSpc>
              <a:buNone/>
              <a:defRPr sz="1200"/>
            </a:lvl1pPr>
            <a:lvl2pPr marL="227013" indent="-227013">
              <a:lnSpc>
                <a:spcPct val="100000"/>
              </a:lnSpc>
              <a:defRPr sz="1200"/>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3"/>
            <a:ext cx="2242008" cy="1371600"/>
          </a:xfrm>
        </p:spPr>
        <p:txBody>
          <a:bodyPr/>
          <a:lstStyle>
            <a:lvl1pPr>
              <a:spcAft>
                <a:spcPts val="0"/>
              </a:spcAft>
              <a:defRPr sz="2800">
                <a:latin typeface="Poppins Light" panose="00000400000000000000" pitchFamily="2" charset="0"/>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lvl="0"/>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0" name="Content Placeholder 2">
            <a:extLst>
              <a:ext uri="{FF2B5EF4-FFF2-40B4-BE49-F238E27FC236}">
                <a16:creationId xmlns:a16="http://schemas.microsoft.com/office/drawing/2014/main" id="{710DF8A7-F4B0-04BE-FE0E-99CE43BCD2B0}"/>
              </a:ext>
            </a:extLst>
          </p:cNvPr>
          <p:cNvSpPr>
            <a:spLocks noGrp="1"/>
          </p:cNvSpPr>
          <p:nvPr>
            <p:ph idx="14" hasCustomPrompt="1"/>
          </p:nvPr>
        </p:nvSpPr>
        <p:spPr>
          <a:xfrm>
            <a:off x="7315200" y="2249393"/>
            <a:ext cx="2242008"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1" name="Content Placeholder 2">
            <a:extLst>
              <a:ext uri="{FF2B5EF4-FFF2-40B4-BE49-F238E27FC236}">
                <a16:creationId xmlns:a16="http://schemas.microsoft.com/office/drawing/2014/main" id="{4392FAA5-17AD-4C10-BF2B-C62C39174BEE}"/>
              </a:ext>
            </a:extLst>
          </p:cNvPr>
          <p:cNvSpPr>
            <a:spLocks noGrp="1"/>
          </p:cNvSpPr>
          <p:nvPr>
            <p:ph idx="15" hasCustomPrompt="1"/>
          </p:nvPr>
        </p:nvSpPr>
        <p:spPr>
          <a:xfrm>
            <a:off x="9718915" y="2249393"/>
            <a:ext cx="2242008"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2" name="Content Placeholder 2">
            <a:extLst>
              <a:ext uri="{FF2B5EF4-FFF2-40B4-BE49-F238E27FC236}">
                <a16:creationId xmlns:a16="http://schemas.microsoft.com/office/drawing/2014/main" id="{C8F5EF31-3AB9-906C-4F68-D86C1816854A}"/>
              </a:ext>
            </a:extLst>
          </p:cNvPr>
          <p:cNvSpPr>
            <a:spLocks noGrp="1"/>
          </p:cNvSpPr>
          <p:nvPr>
            <p:ph idx="16" hasCustomPrompt="1"/>
          </p:nvPr>
        </p:nvSpPr>
        <p:spPr>
          <a:xfrm>
            <a:off x="4963659" y="3894084"/>
            <a:ext cx="2252423"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3" name="Content Placeholder 2">
            <a:extLst>
              <a:ext uri="{FF2B5EF4-FFF2-40B4-BE49-F238E27FC236}">
                <a16:creationId xmlns:a16="http://schemas.microsoft.com/office/drawing/2014/main" id="{3B4D3F5B-C5DE-0117-B8B0-1EEE71B0C5AF}"/>
              </a:ext>
            </a:extLst>
          </p:cNvPr>
          <p:cNvSpPr>
            <a:spLocks noGrp="1"/>
          </p:cNvSpPr>
          <p:nvPr>
            <p:ph idx="17" hasCustomPrompt="1"/>
          </p:nvPr>
        </p:nvSpPr>
        <p:spPr>
          <a:xfrm>
            <a:off x="7315199" y="3894084"/>
            <a:ext cx="2252423"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4" name="Content Placeholder 2">
            <a:extLst>
              <a:ext uri="{FF2B5EF4-FFF2-40B4-BE49-F238E27FC236}">
                <a16:creationId xmlns:a16="http://schemas.microsoft.com/office/drawing/2014/main" id="{9F09A0AC-A63F-CB62-FDDB-F000E3FA55E6}"/>
              </a:ext>
            </a:extLst>
          </p:cNvPr>
          <p:cNvSpPr>
            <a:spLocks noGrp="1"/>
          </p:cNvSpPr>
          <p:nvPr>
            <p:ph idx="18" hasCustomPrompt="1"/>
          </p:nvPr>
        </p:nvSpPr>
        <p:spPr>
          <a:xfrm>
            <a:off x="9718914" y="3894084"/>
            <a:ext cx="2252423"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252738740"/>
      </p:ext>
    </p:extLst>
  </p:cSld>
  <p:clrMapOvr>
    <a:masterClrMapping/>
  </p:clrMapOvr>
  <p:extLst>
    <p:ext uri="{DCECCB84-F9BA-43D5-87BE-67443E8EF086}">
      <p15:sldGuideLst xmlns:p15="http://schemas.microsoft.com/office/powerpoint/2012/main">
        <p15:guide id="1" pos="3120">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ide Only">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600200"/>
            <a:ext cx="2942886" cy="2462050"/>
          </a:xfrm>
        </p:spPr>
        <p:txBody>
          <a:bodyPr rIns="0"/>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8" y="4315876"/>
            <a:ext cx="2941638" cy="1780124"/>
          </a:xfr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732381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Side and Content Two">
    <p:spTree>
      <p:nvGrpSpPr>
        <p:cNvPr id="1" name=""/>
        <p:cNvGrpSpPr/>
        <p:nvPr/>
      </p:nvGrpSpPr>
      <p:grpSpPr>
        <a:xfrm>
          <a:off x="0" y="0"/>
          <a:ext cx="0" cy="0"/>
          <a:chOff x="0" y="0"/>
          <a:chExt cx="0" cy="0"/>
        </a:xfrm>
      </p:grpSpPr>
      <p:sp>
        <p:nvSpPr>
          <p:cNvPr id="10" name="Text Placeholder 2">
            <a:extLst>
              <a:ext uri="{FF2B5EF4-FFF2-40B4-BE49-F238E27FC236}">
                <a16:creationId xmlns:a16="http://schemas.microsoft.com/office/drawing/2014/main" id="{5C821554-0648-2B5A-B7D5-E085E0B776DB}"/>
              </a:ext>
            </a:extLst>
          </p:cNvPr>
          <p:cNvSpPr>
            <a:spLocks noGrp="1"/>
          </p:cNvSpPr>
          <p:nvPr>
            <p:ph type="body" idx="15" hasCustomPrompt="1"/>
          </p:nvPr>
        </p:nvSpPr>
        <p:spPr>
          <a:xfrm>
            <a:off x="3789778" y="1635213"/>
            <a:ext cx="3474720" cy="457200"/>
          </a:xfr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styles</a:t>
            </a:r>
          </a:p>
        </p:txBody>
      </p:sp>
      <p:sp>
        <p:nvSpPr>
          <p:cNvPr id="11" name="Text Placeholder 4">
            <a:extLst>
              <a:ext uri="{FF2B5EF4-FFF2-40B4-BE49-F238E27FC236}">
                <a16:creationId xmlns:a16="http://schemas.microsoft.com/office/drawing/2014/main" id="{6961B0DA-3841-17BE-67C8-91826EB46F4F}"/>
              </a:ext>
            </a:extLst>
          </p:cNvPr>
          <p:cNvSpPr>
            <a:spLocks noGrp="1"/>
          </p:cNvSpPr>
          <p:nvPr>
            <p:ph type="body" sz="quarter" idx="3" hasCustomPrompt="1"/>
          </p:nvPr>
        </p:nvSpPr>
        <p:spPr>
          <a:xfrm>
            <a:off x="8538963" y="1635213"/>
            <a:ext cx="3474720" cy="457200"/>
          </a:xfr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1000"/>
              </a:spcBef>
              <a:buFont typeface="Arial" panose="020B0604020202020204" pitchFamily="34" charset="0"/>
              <a:buNone/>
            </a:pPr>
            <a:r>
              <a:rPr lang="en-US"/>
              <a:t>Click to edit Master styles</a:t>
            </a:r>
          </a:p>
        </p:txBody>
      </p:sp>
      <p:sp>
        <p:nvSpPr>
          <p:cNvPr id="4" name="Title 1">
            <a:extLst>
              <a:ext uri="{FF2B5EF4-FFF2-40B4-BE49-F238E27FC236}">
                <a16:creationId xmlns:a16="http://schemas.microsoft.com/office/drawing/2014/main" id="{B63F1DB4-0547-7A8A-EE23-20411D8ADB71}"/>
              </a:ext>
            </a:extLst>
          </p:cNvPr>
          <p:cNvSpPr txBox="1">
            <a:spLocks/>
          </p:cNvSpPr>
          <p:nvPr userDrawn="1"/>
        </p:nvSpPr>
        <p:spPr>
          <a:xfrm>
            <a:off x="231078" y="351263"/>
            <a:ext cx="2942886" cy="2462050"/>
          </a:xfrm>
          <a:prstGeom prst="rect">
            <a:avLst/>
          </a:prstGeom>
        </p:spPr>
        <p:txBody>
          <a:bodyPr vert="horz" lIns="0" tIns="0" rIns="0" bIns="0" rtlCol="0" anchor="ctr" anchorCtr="0">
            <a:spAutoFit/>
          </a:bodyPr>
          <a:lstStyle>
            <a:lvl1pPr algn="l" defTabSz="914400" rtl="0" eaLnBrk="1" latinLnBrk="0" hangingPunct="1">
              <a:lnSpc>
                <a:spcPct val="110000"/>
              </a:lnSpc>
              <a:spcBef>
                <a:spcPts val="0"/>
              </a:spcBef>
              <a:buNone/>
              <a:defRPr sz="3000" b="1" i="0" kern="1200" spc="100" baseline="0">
                <a:solidFill>
                  <a:schemeClr val="tx1"/>
                </a:solidFill>
                <a:latin typeface="Poppins"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dirty="0"/>
              <a:t>Click to edit Master title style</a:t>
            </a:r>
          </a:p>
        </p:txBody>
      </p:sp>
      <p:sp>
        <p:nvSpPr>
          <p:cNvPr id="5" name="Text Placeholder 7">
            <a:extLst>
              <a:ext uri="{FF2B5EF4-FFF2-40B4-BE49-F238E27FC236}">
                <a16:creationId xmlns:a16="http://schemas.microsoft.com/office/drawing/2014/main" id="{90C6061A-79E9-4DAE-8D6E-A44E6EB35E79}"/>
              </a:ext>
            </a:extLst>
          </p:cNvPr>
          <p:cNvSpPr>
            <a:spLocks noGrp="1"/>
          </p:cNvSpPr>
          <p:nvPr>
            <p:ph type="body" sz="quarter" idx="19"/>
          </p:nvPr>
        </p:nvSpPr>
        <p:spPr>
          <a:xfrm>
            <a:off x="231078" y="3066939"/>
            <a:ext cx="2941638" cy="1780124"/>
          </a:xfr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0169184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Closing - Black">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hasCustomPrompt="1"/>
          </p:nvPr>
        </p:nvSpPr>
        <p:spPr>
          <a:xfrm>
            <a:off x="4037216" y="1149678"/>
            <a:ext cx="4184072" cy="893180"/>
          </a:xfrm>
        </p:spPr>
        <p:txBody>
          <a:bodyPr anchor="t" anchorCtr="0">
            <a:noAutofit/>
          </a:bodyPr>
          <a:lstStyle>
            <a:lvl1pPr algn="ctr">
              <a:lnSpc>
                <a:spcPct val="90000"/>
              </a:lnSpc>
              <a:defRPr sz="6600">
                <a:solidFill>
                  <a:schemeClr val="bg2"/>
                </a:solidFill>
              </a:defRPr>
            </a:lvl1pPr>
          </a:lstStyle>
          <a:p>
            <a:r>
              <a:rPr lang="en-US"/>
              <a:t>Thank you.</a:t>
            </a:r>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1" y="1716991"/>
            <a:ext cx="3470564" cy="1629251"/>
          </a:xfrm>
        </p:spPr>
        <p:txBody>
          <a:bodyPr>
            <a:noAutofit/>
          </a:bodyPr>
          <a:lstStyle>
            <a:lvl1pPr marL="0" indent="0" algn="l">
              <a:lnSpc>
                <a:spcPct val="100000"/>
              </a:lnSpc>
              <a:spcBef>
                <a:spcPts val="0"/>
              </a:spcBef>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cxnSp>
        <p:nvCxnSpPr>
          <p:cNvPr id="7" name="Straight Connector 6">
            <a:extLst>
              <a:ext uri="{FF2B5EF4-FFF2-40B4-BE49-F238E27FC236}">
                <a16:creationId xmlns:a16="http://schemas.microsoft.com/office/drawing/2014/main" id="{B367EEC6-554F-5007-918F-925B2BA9122F}"/>
              </a:ext>
            </a:extLst>
          </p:cNvPr>
          <p:cNvCxnSpPr/>
          <p:nvPr userDrawn="1"/>
        </p:nvCxnSpPr>
        <p:spPr>
          <a:xfrm>
            <a:off x="228601" y="1377927"/>
            <a:ext cx="3470564" cy="0"/>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grpSp>
        <p:nvGrpSpPr>
          <p:cNvPr id="6" name="Group 5">
            <a:extLst>
              <a:ext uri="{FF2B5EF4-FFF2-40B4-BE49-F238E27FC236}">
                <a16:creationId xmlns:a16="http://schemas.microsoft.com/office/drawing/2014/main" id="{B62F75A0-70A4-4DC7-CCA3-10B329EC2859}"/>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a:solidFill>
            <a:srgbClr val="1E1E1E"/>
          </a:solidFill>
        </p:grpSpPr>
        <p:sp>
          <p:nvSpPr>
            <p:cNvPr id="8" name="Freeform: Shape 67">
              <a:extLst>
                <a:ext uri="{FF2B5EF4-FFF2-40B4-BE49-F238E27FC236}">
                  <a16:creationId xmlns:a16="http://schemas.microsoft.com/office/drawing/2014/main" id="{E42E3C8F-A535-F031-7531-3F96A58B7113}"/>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grpFill/>
            <a:ln w="6350" cap="flat">
              <a:noFill/>
              <a:prstDash val="solid"/>
              <a:miter/>
            </a:ln>
          </p:spPr>
          <p:txBody>
            <a:bodyPr rtlCol="0" anchor="ctr"/>
            <a:lstStyle/>
            <a:p>
              <a:endParaRPr lang="en-US" dirty="0"/>
            </a:p>
          </p:txBody>
        </p:sp>
        <p:sp>
          <p:nvSpPr>
            <p:cNvPr id="9" name="Freeform: Shape 68">
              <a:extLst>
                <a:ext uri="{FF2B5EF4-FFF2-40B4-BE49-F238E27FC236}">
                  <a16:creationId xmlns:a16="http://schemas.microsoft.com/office/drawing/2014/main" id="{6CD99D30-92CE-FBCD-6FCC-AB2BF8AAEA53}"/>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10" name="Freeform: Shape 69">
              <a:extLst>
                <a:ext uri="{FF2B5EF4-FFF2-40B4-BE49-F238E27FC236}">
                  <a16:creationId xmlns:a16="http://schemas.microsoft.com/office/drawing/2014/main" id="{4B957C82-91E0-A2BF-23F3-B6723E7F3390}"/>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grpFill/>
            <a:ln w="6350" cap="flat">
              <a:noFill/>
              <a:prstDash val="solid"/>
              <a:miter/>
            </a:ln>
          </p:spPr>
          <p:txBody>
            <a:bodyPr rtlCol="0" anchor="ctr"/>
            <a:lstStyle/>
            <a:p>
              <a:endParaRPr lang="en-US" dirty="0"/>
            </a:p>
          </p:txBody>
        </p:sp>
        <p:sp>
          <p:nvSpPr>
            <p:cNvPr id="11" name="Freeform: Shape 70">
              <a:extLst>
                <a:ext uri="{FF2B5EF4-FFF2-40B4-BE49-F238E27FC236}">
                  <a16:creationId xmlns:a16="http://schemas.microsoft.com/office/drawing/2014/main" id="{1144DE8D-C3A4-08D5-0CC8-37C914FE9E9A}"/>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2" name="Freeform: Shape 71">
              <a:extLst>
                <a:ext uri="{FF2B5EF4-FFF2-40B4-BE49-F238E27FC236}">
                  <a16:creationId xmlns:a16="http://schemas.microsoft.com/office/drawing/2014/main" id="{4F77FA5D-4172-9AA6-5E71-EA297C76905F}"/>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3" name="Freeform: Shape 72">
              <a:extLst>
                <a:ext uri="{FF2B5EF4-FFF2-40B4-BE49-F238E27FC236}">
                  <a16:creationId xmlns:a16="http://schemas.microsoft.com/office/drawing/2014/main" id="{116300CB-C9E0-9A43-104B-F2AB807AC2E8}"/>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4" name="Freeform: Shape 73">
              <a:extLst>
                <a:ext uri="{FF2B5EF4-FFF2-40B4-BE49-F238E27FC236}">
                  <a16:creationId xmlns:a16="http://schemas.microsoft.com/office/drawing/2014/main" id="{21BC4363-9104-D536-40D1-6FF0D220558C}"/>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grpFill/>
            <a:ln w="6350" cap="flat">
              <a:noFill/>
              <a:prstDash val="solid"/>
              <a:miter/>
            </a:ln>
          </p:spPr>
          <p:txBody>
            <a:bodyPr rtlCol="0" anchor="ctr"/>
            <a:lstStyle/>
            <a:p>
              <a:endParaRPr lang="en-US" dirty="0"/>
            </a:p>
          </p:txBody>
        </p:sp>
        <p:sp>
          <p:nvSpPr>
            <p:cNvPr id="16" name="Freeform: Shape 74">
              <a:extLst>
                <a:ext uri="{FF2B5EF4-FFF2-40B4-BE49-F238E27FC236}">
                  <a16:creationId xmlns:a16="http://schemas.microsoft.com/office/drawing/2014/main" id="{12BD3D00-31E9-2F3D-6242-381840A38F9F}"/>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grpFill/>
            <a:ln w="6350" cap="flat">
              <a:noFill/>
              <a:prstDash val="solid"/>
              <a:miter/>
            </a:ln>
          </p:spPr>
          <p:txBody>
            <a:bodyPr rtlCol="0" anchor="ctr"/>
            <a:lstStyle/>
            <a:p>
              <a:endParaRPr lang="en-US" dirty="0"/>
            </a:p>
          </p:txBody>
        </p:sp>
        <p:sp>
          <p:nvSpPr>
            <p:cNvPr id="17" name="Freeform: Shape 75">
              <a:extLst>
                <a:ext uri="{FF2B5EF4-FFF2-40B4-BE49-F238E27FC236}">
                  <a16:creationId xmlns:a16="http://schemas.microsoft.com/office/drawing/2014/main" id="{7AEC88AC-53FE-B9D4-1640-97F33C7A23B1}"/>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grpFill/>
            <a:ln w="6350" cap="flat">
              <a:noFill/>
              <a:prstDash val="solid"/>
              <a:miter/>
            </a:ln>
          </p:spPr>
          <p:txBody>
            <a:bodyPr rtlCol="0" anchor="ctr"/>
            <a:lstStyle/>
            <a:p>
              <a:endParaRPr lang="en-US" dirty="0"/>
            </a:p>
          </p:txBody>
        </p:sp>
        <p:sp>
          <p:nvSpPr>
            <p:cNvPr id="18" name="Freeform: Shape 76">
              <a:extLst>
                <a:ext uri="{FF2B5EF4-FFF2-40B4-BE49-F238E27FC236}">
                  <a16:creationId xmlns:a16="http://schemas.microsoft.com/office/drawing/2014/main" id="{ED180FD9-F7C2-93C6-3D35-EFD330D5F8C3}"/>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19" name="Freeform: Shape 77">
              <a:extLst>
                <a:ext uri="{FF2B5EF4-FFF2-40B4-BE49-F238E27FC236}">
                  <a16:creationId xmlns:a16="http://schemas.microsoft.com/office/drawing/2014/main" id="{DB8459F0-1C30-7086-4D5F-4EB881DD1923}"/>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0" name="Freeform: Shape 78">
              <a:extLst>
                <a:ext uri="{FF2B5EF4-FFF2-40B4-BE49-F238E27FC236}">
                  <a16:creationId xmlns:a16="http://schemas.microsoft.com/office/drawing/2014/main" id="{60EEEF20-2DEC-BCC2-0DC3-49A6513FD571}"/>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1" name="Freeform: Shape 79">
              <a:extLst>
                <a:ext uri="{FF2B5EF4-FFF2-40B4-BE49-F238E27FC236}">
                  <a16:creationId xmlns:a16="http://schemas.microsoft.com/office/drawing/2014/main" id="{0ADC56A3-214C-04C2-7C4C-9B6D15A8987E}"/>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2" name="Freeform: Shape 80">
              <a:extLst>
                <a:ext uri="{FF2B5EF4-FFF2-40B4-BE49-F238E27FC236}">
                  <a16:creationId xmlns:a16="http://schemas.microsoft.com/office/drawing/2014/main" id="{DB4C5DF1-DA75-0B52-2770-BAAE7CD8906E}"/>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dirty="0"/>
            </a:p>
          </p:txBody>
        </p:sp>
        <p:sp>
          <p:nvSpPr>
            <p:cNvPr id="23" name="Freeform: Shape 81">
              <a:extLst>
                <a:ext uri="{FF2B5EF4-FFF2-40B4-BE49-F238E27FC236}">
                  <a16:creationId xmlns:a16="http://schemas.microsoft.com/office/drawing/2014/main" id="{4DF44BB1-9642-1742-8177-B08C86772DAA}"/>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grpFill/>
            <a:ln w="6350" cap="flat">
              <a:noFill/>
              <a:prstDash val="solid"/>
              <a:miter/>
            </a:ln>
          </p:spPr>
          <p:txBody>
            <a:bodyPr rtlCol="0" anchor="ctr"/>
            <a:lstStyle/>
            <a:p>
              <a:endParaRPr lang="en-US" dirty="0"/>
            </a:p>
          </p:txBody>
        </p:sp>
        <p:sp>
          <p:nvSpPr>
            <p:cNvPr id="24" name="Freeform: Shape 82">
              <a:extLst>
                <a:ext uri="{FF2B5EF4-FFF2-40B4-BE49-F238E27FC236}">
                  <a16:creationId xmlns:a16="http://schemas.microsoft.com/office/drawing/2014/main" id="{B333C1A9-A88B-8177-9CCE-E7C77744BC7F}"/>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25" name="Freeform: Shape 83">
              <a:extLst>
                <a:ext uri="{FF2B5EF4-FFF2-40B4-BE49-F238E27FC236}">
                  <a16:creationId xmlns:a16="http://schemas.microsoft.com/office/drawing/2014/main" id="{A2D823B1-86C2-3EB4-84F4-075C02E85B20}"/>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26" name="Freeform: Shape 84">
              <a:extLst>
                <a:ext uri="{FF2B5EF4-FFF2-40B4-BE49-F238E27FC236}">
                  <a16:creationId xmlns:a16="http://schemas.microsoft.com/office/drawing/2014/main" id="{D997AC53-6D01-C4F3-D9A6-F7579AEB15CA}"/>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7" name="Freeform: Shape 85">
              <a:extLst>
                <a:ext uri="{FF2B5EF4-FFF2-40B4-BE49-F238E27FC236}">
                  <a16:creationId xmlns:a16="http://schemas.microsoft.com/office/drawing/2014/main" id="{C825C9C3-0106-A073-AD1F-6680A094E1D0}"/>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8" name="Freeform: Shape 86">
              <a:extLst>
                <a:ext uri="{FF2B5EF4-FFF2-40B4-BE49-F238E27FC236}">
                  <a16:creationId xmlns:a16="http://schemas.microsoft.com/office/drawing/2014/main" id="{7DE67690-A26F-3155-8EBA-9A46CFA89800}"/>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9" name="Freeform: Shape 87">
              <a:extLst>
                <a:ext uri="{FF2B5EF4-FFF2-40B4-BE49-F238E27FC236}">
                  <a16:creationId xmlns:a16="http://schemas.microsoft.com/office/drawing/2014/main" id="{398D4329-1BA3-506F-B074-1CA81E08F2BE}"/>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dirty="0"/>
            </a:p>
          </p:txBody>
        </p:sp>
        <p:sp>
          <p:nvSpPr>
            <p:cNvPr id="30" name="Freeform: Shape 88">
              <a:extLst>
                <a:ext uri="{FF2B5EF4-FFF2-40B4-BE49-F238E27FC236}">
                  <a16:creationId xmlns:a16="http://schemas.microsoft.com/office/drawing/2014/main" id="{72FB56DF-8992-6077-5732-338F290848BF}"/>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grpFill/>
            <a:ln w="6350" cap="flat">
              <a:noFill/>
              <a:prstDash val="solid"/>
              <a:miter/>
            </a:ln>
          </p:spPr>
          <p:txBody>
            <a:bodyPr rtlCol="0" anchor="ctr"/>
            <a:lstStyle/>
            <a:p>
              <a:endParaRPr lang="en-US" dirty="0"/>
            </a:p>
          </p:txBody>
        </p:sp>
        <p:sp>
          <p:nvSpPr>
            <p:cNvPr id="31" name="Freeform: Shape 89">
              <a:extLst>
                <a:ext uri="{FF2B5EF4-FFF2-40B4-BE49-F238E27FC236}">
                  <a16:creationId xmlns:a16="http://schemas.microsoft.com/office/drawing/2014/main" id="{DEEF795A-4507-C27A-6CB7-11FFF33E9446}"/>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grpFill/>
            <a:ln w="6350" cap="flat">
              <a:noFill/>
              <a:prstDash val="solid"/>
              <a:miter/>
            </a:ln>
          </p:spPr>
          <p:txBody>
            <a:bodyPr rtlCol="0" anchor="ctr"/>
            <a:lstStyle/>
            <a:p>
              <a:endParaRPr lang="en-US" dirty="0"/>
            </a:p>
          </p:txBody>
        </p:sp>
        <p:sp>
          <p:nvSpPr>
            <p:cNvPr id="32" name="Freeform: Shape 90">
              <a:extLst>
                <a:ext uri="{FF2B5EF4-FFF2-40B4-BE49-F238E27FC236}">
                  <a16:creationId xmlns:a16="http://schemas.microsoft.com/office/drawing/2014/main" id="{270F9E66-D33D-EFC5-F2A9-66B8F9ECBA41}"/>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3" name="Freeform: Shape 91">
              <a:extLst>
                <a:ext uri="{FF2B5EF4-FFF2-40B4-BE49-F238E27FC236}">
                  <a16:creationId xmlns:a16="http://schemas.microsoft.com/office/drawing/2014/main" id="{C75B5C13-EADB-6817-ED3F-2BD605A8DCA5}"/>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4" name="Freeform: Shape 92">
              <a:extLst>
                <a:ext uri="{FF2B5EF4-FFF2-40B4-BE49-F238E27FC236}">
                  <a16:creationId xmlns:a16="http://schemas.microsoft.com/office/drawing/2014/main" id="{3EFFA502-59F5-B0BA-884B-9ED48ED530E2}"/>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35" name="Freeform: Shape 93">
              <a:extLst>
                <a:ext uri="{FF2B5EF4-FFF2-40B4-BE49-F238E27FC236}">
                  <a16:creationId xmlns:a16="http://schemas.microsoft.com/office/drawing/2014/main" id="{98930490-513F-C2E4-A3CD-37310EDF841F}"/>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6" name="Freeform: Shape 94">
              <a:extLst>
                <a:ext uri="{FF2B5EF4-FFF2-40B4-BE49-F238E27FC236}">
                  <a16:creationId xmlns:a16="http://schemas.microsoft.com/office/drawing/2014/main" id="{B59098D3-D6C0-F4E7-DDBA-C3FBEA5A1EB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37" name="Freeform: Shape 95">
              <a:extLst>
                <a:ext uri="{FF2B5EF4-FFF2-40B4-BE49-F238E27FC236}">
                  <a16:creationId xmlns:a16="http://schemas.microsoft.com/office/drawing/2014/main" id="{9730C50E-CD5A-C907-99BA-0652B9A7576C}"/>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grpFill/>
            <a:ln w="6350" cap="flat">
              <a:noFill/>
              <a:prstDash val="solid"/>
              <a:miter/>
            </a:ln>
          </p:spPr>
          <p:txBody>
            <a:bodyPr rtlCol="0" anchor="ctr"/>
            <a:lstStyle/>
            <a:p>
              <a:endParaRPr lang="en-US" dirty="0"/>
            </a:p>
          </p:txBody>
        </p:sp>
      </p:grpSp>
      <p:pic>
        <p:nvPicPr>
          <p:cNvPr id="5" name="Graphic 4">
            <a:extLst>
              <a:ext uri="{FF2B5EF4-FFF2-40B4-BE49-F238E27FC236}">
                <a16:creationId xmlns:a16="http://schemas.microsoft.com/office/drawing/2014/main" id="{20F97B2B-B576-B656-D5D4-92DE0CDAFC1F}"/>
              </a:ext>
            </a:extLst>
          </p:cNvPr>
          <p:cNvPicPr>
            <a:picLocks noChangeAspect="1"/>
          </p:cNvPicPr>
          <p:nvPr userDrawn="1"/>
        </p:nvPicPr>
        <p:blipFill>
          <a:blip>
            <a:extLst>
              <a:ext uri="{96DAC541-7B7A-43D3-8B79-37D633B846F1}">
                <asvg:svgBlip xmlns:asvg="http://schemas.microsoft.com/office/drawing/2016/SVG/main" r:embed="rId2"/>
              </a:ext>
            </a:extLst>
          </a:blip>
          <a:srcRect/>
          <a:stretch/>
        </p:blipFill>
        <p:spPr bwMode="invGray">
          <a:xfrm>
            <a:off x="75548" y="246931"/>
            <a:ext cx="1817155" cy="691692"/>
          </a:xfrm>
          <a:prstGeom prst="rect">
            <a:avLst/>
          </a:prstGeom>
        </p:spPr>
      </p:pic>
    </p:spTree>
    <p:extLst>
      <p:ext uri="{BB962C8B-B14F-4D97-AF65-F5344CB8AC3E}">
        <p14:creationId xmlns:p14="http://schemas.microsoft.com/office/powerpoint/2010/main" val="11041598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33273846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1_Title Slide Dark">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p:nvPr>
        </p:nvSpPr>
        <p:spPr>
          <a:xfrm>
            <a:off x="228600" y="1408551"/>
            <a:ext cx="11734800" cy="2387600"/>
          </a:xfrm>
        </p:spPr>
        <p:txBody>
          <a:bodyPr anchor="b">
            <a:noAutofit/>
          </a:bodyPr>
          <a:lstStyle>
            <a:lvl1pPr algn="l">
              <a:lnSpc>
                <a:spcPct val="90000"/>
              </a:lnSpc>
              <a:defRPr lang="en-US" sz="3600" b="1" i="0" kern="1200" spc="0" baseline="0" dirty="0">
                <a:solidFill>
                  <a:schemeClr val="bg2"/>
                </a:solidFill>
                <a:latin typeface="Times New Roman" panose="02020603050405020304" pitchFamily="18" charset="0"/>
                <a:ea typeface="+mj-ea"/>
                <a:cs typeface="Times New Roman" panose="02020603050405020304" pitchFamily="18" charset="0"/>
              </a:defRPr>
            </a:lvl1pPr>
          </a:lstStyle>
          <a:p>
            <a:r>
              <a:rPr lang="en-US"/>
              <a:t>Click to edit Master title style</a:t>
            </a:r>
          </a:p>
        </p:txBody>
      </p:sp>
      <p:sp>
        <p:nvSpPr>
          <p:cNvPr id="10" name="Text Placeholder 9">
            <a:extLst>
              <a:ext uri="{FF2B5EF4-FFF2-40B4-BE49-F238E27FC236}">
                <a16:creationId xmlns:a16="http://schemas.microsoft.com/office/drawing/2014/main" id="{6C212CC9-7B62-5F63-83D9-E4614FE14EB2}"/>
              </a:ext>
            </a:extLst>
          </p:cNvPr>
          <p:cNvSpPr>
            <a:spLocks noGrp="1"/>
          </p:cNvSpPr>
          <p:nvPr>
            <p:ph type="body" sz="quarter" idx="10"/>
          </p:nvPr>
        </p:nvSpPr>
        <p:spPr>
          <a:xfrm>
            <a:off x="228600" y="6053206"/>
            <a:ext cx="11734800" cy="423463"/>
          </a:xfrm>
          <a:prstGeom prst="rect">
            <a:avLst/>
          </a:prstGeom>
        </p:spPr>
        <p:txBody>
          <a:bodyPr anchor="b" anchorCtr="0">
            <a:noAutofit/>
          </a:bodyPr>
          <a:lstStyle>
            <a:lvl1pPr marL="0" indent="0">
              <a:spcBef>
                <a:spcPts val="300"/>
              </a:spcBef>
              <a:buNone/>
              <a:defRPr sz="1200">
                <a:solidFill>
                  <a:schemeClr val="bg2"/>
                </a:solidFill>
              </a:defRPr>
            </a:lvl1pPr>
            <a:lvl2pPr marL="457200" indent="0">
              <a:buNone/>
              <a:defRPr/>
            </a:lvl2pPr>
          </a:lstStyle>
          <a:p>
            <a:pPr lvl="0"/>
            <a:r>
              <a:rPr lang="en-US"/>
              <a:t>Click to edit Master text styles</a:t>
            </a:r>
          </a:p>
        </p:txBody>
      </p:sp>
      <p:pic>
        <p:nvPicPr>
          <p:cNvPr id="4" name="Graphic 3">
            <a:extLst>
              <a:ext uri="{FF2B5EF4-FFF2-40B4-BE49-F238E27FC236}">
                <a16:creationId xmlns:a16="http://schemas.microsoft.com/office/drawing/2014/main" id="{B74F1F25-37F2-BB3C-CAA3-8AF4C406FD1B}"/>
              </a:ext>
            </a:extLst>
          </p:cNvPr>
          <p:cNvPicPr>
            <a:picLocks noChangeAspect="1"/>
          </p:cNvPicPr>
          <p:nvPr userDrawn="1"/>
        </p:nvPicPr>
        <p:blipFill>
          <a:blip>
            <a:extLst>
              <a:ext uri="{96DAC541-7B7A-43D3-8B79-37D633B846F1}">
                <asvg:svgBlip xmlns:asvg="http://schemas.microsoft.com/office/drawing/2016/SVG/main" r:embed="rId2"/>
              </a:ext>
            </a:extLst>
          </a:blip>
          <a:srcRect/>
          <a:stretch/>
        </p:blipFill>
        <p:spPr bwMode="invGray">
          <a:xfrm>
            <a:off x="75548" y="246931"/>
            <a:ext cx="1817155" cy="691692"/>
          </a:xfrm>
          <a:prstGeom prst="rect">
            <a:avLst/>
          </a:prstGeom>
        </p:spPr>
      </p:pic>
      <p:sp>
        <p:nvSpPr>
          <p:cNvPr id="5" name="Subtitle 2">
            <a:extLst>
              <a:ext uri="{FF2B5EF4-FFF2-40B4-BE49-F238E27FC236}">
                <a16:creationId xmlns:a16="http://schemas.microsoft.com/office/drawing/2014/main" id="{10B3EBDD-4C86-E058-8496-417485C469C8}"/>
              </a:ext>
            </a:extLst>
          </p:cNvPr>
          <p:cNvSpPr>
            <a:spLocks noGrp="1"/>
          </p:cNvSpPr>
          <p:nvPr>
            <p:ph type="subTitle" idx="1"/>
          </p:nvPr>
        </p:nvSpPr>
        <p:spPr>
          <a:xfrm>
            <a:off x="228600" y="4104609"/>
            <a:ext cx="11734800" cy="893180"/>
          </a:xfrm>
          <a:prstGeom prst="rect">
            <a:avLst/>
          </a:prstGeom>
        </p:spPr>
        <p:txBody>
          <a:bodyPr>
            <a:noAutofit/>
          </a:bodyPr>
          <a:lstStyle>
            <a:lvl1pPr marL="0" indent="0" algn="l">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1952786172"/>
      </p:ext>
    </p:extLst>
  </p:cSld>
  <p:clrMapOvr>
    <a:overrideClrMapping bg1="dk1" tx1="lt1" bg2="dk2" tx2="lt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2_Title Slide Dark">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p:nvPr>
        </p:nvSpPr>
        <p:spPr>
          <a:xfrm>
            <a:off x="228600" y="1408551"/>
            <a:ext cx="5927895" cy="2387600"/>
          </a:xfrm>
        </p:spPr>
        <p:txBody>
          <a:bodyPr anchor="b">
            <a:noAutofit/>
          </a:bodyPr>
          <a:lstStyle>
            <a:lvl1pPr algn="l">
              <a:lnSpc>
                <a:spcPct val="90000"/>
              </a:lnSpc>
              <a:defRPr lang="en-US" sz="3600" b="1" i="0" kern="1200" spc="0" baseline="0" dirty="0">
                <a:solidFill>
                  <a:schemeClr val="bg2"/>
                </a:solidFill>
                <a:latin typeface="Times New Roman" panose="02020603050405020304" pitchFamily="18" charset="0"/>
                <a:ea typeface="+mj-ea"/>
                <a:cs typeface="Times New Roman" panose="02020603050405020304" pitchFamily="18" charset="0"/>
              </a:defRPr>
            </a:lvl1pPr>
          </a:lstStyle>
          <a:p>
            <a:r>
              <a:rPr lang="en-US"/>
              <a:t>Click to edit Master title style</a:t>
            </a:r>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0" y="4104609"/>
            <a:ext cx="5927895" cy="893180"/>
          </a:xfrm>
          <a:prstGeom prst="rect">
            <a:avLst/>
          </a:prstGeom>
        </p:spPr>
        <p:txBody>
          <a:bodyPr>
            <a:noAutofit/>
          </a:bodyPr>
          <a:lstStyle>
            <a:lvl1pPr marL="0" indent="0" algn="l">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10" name="Text Placeholder 9">
            <a:extLst>
              <a:ext uri="{FF2B5EF4-FFF2-40B4-BE49-F238E27FC236}">
                <a16:creationId xmlns:a16="http://schemas.microsoft.com/office/drawing/2014/main" id="{6C212CC9-7B62-5F63-83D9-E4614FE14EB2}"/>
              </a:ext>
            </a:extLst>
          </p:cNvPr>
          <p:cNvSpPr>
            <a:spLocks noGrp="1"/>
          </p:cNvSpPr>
          <p:nvPr>
            <p:ph type="body" sz="quarter" idx="10"/>
          </p:nvPr>
        </p:nvSpPr>
        <p:spPr>
          <a:xfrm>
            <a:off x="228600" y="6053206"/>
            <a:ext cx="5927725" cy="423463"/>
          </a:xfrm>
          <a:prstGeom prst="rect">
            <a:avLst/>
          </a:prstGeom>
        </p:spPr>
        <p:txBody>
          <a:bodyPr anchor="b" anchorCtr="0">
            <a:noAutofit/>
          </a:bodyPr>
          <a:lstStyle>
            <a:lvl1pPr marL="0" indent="0">
              <a:spcBef>
                <a:spcPts val="300"/>
              </a:spcBef>
              <a:buNone/>
              <a:defRPr sz="1200">
                <a:solidFill>
                  <a:schemeClr val="bg2"/>
                </a:solidFill>
              </a:defRPr>
            </a:lvl1pPr>
            <a:lvl2pPr marL="457200" indent="0">
              <a:buNone/>
              <a:defRPr/>
            </a:lvl2pPr>
          </a:lstStyle>
          <a:p>
            <a:pPr lvl="0"/>
            <a:r>
              <a:rPr lang="en-US"/>
              <a:t>Click to edit Master text styles</a:t>
            </a:r>
          </a:p>
        </p:txBody>
      </p:sp>
      <p:sp>
        <p:nvSpPr>
          <p:cNvPr id="8" name="Picture Placeholder 7">
            <a:extLst>
              <a:ext uri="{FF2B5EF4-FFF2-40B4-BE49-F238E27FC236}">
                <a16:creationId xmlns:a16="http://schemas.microsoft.com/office/drawing/2014/main" id="{DAC7C68B-F1BC-3D44-17A5-8C96FD6F9FC4}"/>
              </a:ext>
            </a:extLst>
          </p:cNvPr>
          <p:cNvSpPr>
            <a:spLocks noGrp="1"/>
          </p:cNvSpPr>
          <p:nvPr>
            <p:ph type="pic" sz="quarter" idx="11"/>
          </p:nvPr>
        </p:nvSpPr>
        <p:spPr>
          <a:xfrm>
            <a:off x="7103493" y="332938"/>
            <a:ext cx="4881765" cy="6097810"/>
          </a:xfrm>
          <a:custGeom>
            <a:avLst/>
            <a:gdLst>
              <a:gd name="connsiteX0" fmla="*/ 0 w 4881765"/>
              <a:gd name="connsiteY0" fmla="*/ 0 h 6097810"/>
              <a:gd name="connsiteX1" fmla="*/ 3661323 w 4881765"/>
              <a:gd name="connsiteY1" fmla="*/ 0 h 6097810"/>
              <a:gd name="connsiteX2" fmla="*/ 3661323 w 4881765"/>
              <a:gd name="connsiteY2" fmla="*/ 609782 h 6097810"/>
              <a:gd name="connsiteX3" fmla="*/ 4271538 w 4881765"/>
              <a:gd name="connsiteY3" fmla="*/ 0 h 6097810"/>
              <a:gd name="connsiteX4" fmla="*/ 4881765 w 4881765"/>
              <a:gd name="connsiteY4" fmla="*/ 609782 h 6097810"/>
              <a:gd name="connsiteX5" fmla="*/ 4271538 w 4881765"/>
              <a:gd name="connsiteY5" fmla="*/ 1219561 h 6097810"/>
              <a:gd name="connsiteX6" fmla="*/ 4881765 w 4881765"/>
              <a:gd name="connsiteY6" fmla="*/ 1829349 h 6097810"/>
              <a:gd name="connsiteX7" fmla="*/ 4271538 w 4881765"/>
              <a:gd name="connsiteY7" fmla="*/ 2439126 h 6097810"/>
              <a:gd name="connsiteX8" fmla="*/ 4881765 w 4881765"/>
              <a:gd name="connsiteY8" fmla="*/ 3048914 h 6097810"/>
              <a:gd name="connsiteX9" fmla="*/ 4271538 w 4881765"/>
              <a:gd name="connsiteY9" fmla="*/ 3658689 h 6097810"/>
              <a:gd name="connsiteX10" fmla="*/ 4881765 w 4881765"/>
              <a:gd name="connsiteY10" fmla="*/ 4268468 h 6097810"/>
              <a:gd name="connsiteX11" fmla="*/ 4271538 w 4881765"/>
              <a:gd name="connsiteY11" fmla="*/ 4878257 h 6097810"/>
              <a:gd name="connsiteX12" fmla="*/ 4881765 w 4881765"/>
              <a:gd name="connsiteY12" fmla="*/ 4878257 h 6097810"/>
              <a:gd name="connsiteX13" fmla="*/ 4881765 w 4881765"/>
              <a:gd name="connsiteY13" fmla="*/ 6097810 h 6097810"/>
              <a:gd name="connsiteX14" fmla="*/ 1830665 w 4881765"/>
              <a:gd name="connsiteY14" fmla="*/ 6097810 h 6097810"/>
              <a:gd name="connsiteX15" fmla="*/ 1220439 w 4881765"/>
              <a:gd name="connsiteY15" fmla="*/ 5488032 h 6097810"/>
              <a:gd name="connsiteX16" fmla="*/ 610219 w 4881765"/>
              <a:gd name="connsiteY16" fmla="*/ 6097810 h 6097810"/>
              <a:gd name="connsiteX17" fmla="*/ 0 w 4881765"/>
              <a:gd name="connsiteY17" fmla="*/ 5488032 h 6097810"/>
              <a:gd name="connsiteX18" fmla="*/ 610219 w 4881765"/>
              <a:gd name="connsiteY18" fmla="*/ 4878257 h 6097810"/>
              <a:gd name="connsiteX19" fmla="*/ 0 w 4881765"/>
              <a:gd name="connsiteY19" fmla="*/ 4268468 h 6097810"/>
              <a:gd name="connsiteX20" fmla="*/ 610219 w 4881765"/>
              <a:gd name="connsiteY20" fmla="*/ 3658689 h 6097810"/>
              <a:gd name="connsiteX21" fmla="*/ 1220439 w 4881765"/>
              <a:gd name="connsiteY21" fmla="*/ 3658689 h 6097810"/>
              <a:gd name="connsiteX22" fmla="*/ 0 w 4881765"/>
              <a:gd name="connsiteY22" fmla="*/ 2439126 h 6097810"/>
              <a:gd name="connsiteX23" fmla="*/ 0 w 4881765"/>
              <a:gd name="connsiteY23" fmla="*/ 1219561 h 6097810"/>
              <a:gd name="connsiteX24" fmla="*/ 1220439 w 4881765"/>
              <a:gd name="connsiteY24" fmla="*/ 1219561 h 6097810"/>
              <a:gd name="connsiteX25" fmla="*/ 0 w 4881765"/>
              <a:gd name="connsiteY25" fmla="*/ 0 h 60978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4881765" h="6097810">
                <a:moveTo>
                  <a:pt x="0" y="0"/>
                </a:moveTo>
                <a:lnTo>
                  <a:pt x="3661323" y="0"/>
                </a:lnTo>
                <a:lnTo>
                  <a:pt x="3661323" y="609782"/>
                </a:lnTo>
                <a:cubicBezTo>
                  <a:pt x="3661323" y="273009"/>
                  <a:pt x="3934521" y="0"/>
                  <a:pt x="4271538" y="0"/>
                </a:cubicBezTo>
                <a:cubicBezTo>
                  <a:pt x="4608555" y="0"/>
                  <a:pt x="4881765" y="273009"/>
                  <a:pt x="4881765" y="609782"/>
                </a:cubicBezTo>
                <a:cubicBezTo>
                  <a:pt x="4881765" y="946560"/>
                  <a:pt x="4608555" y="1219561"/>
                  <a:pt x="4271538" y="1219561"/>
                </a:cubicBezTo>
                <a:cubicBezTo>
                  <a:pt x="4608555" y="1219561"/>
                  <a:pt x="4881765" y="1492572"/>
                  <a:pt x="4881765" y="1829349"/>
                </a:cubicBezTo>
                <a:cubicBezTo>
                  <a:pt x="4881765" y="2166113"/>
                  <a:pt x="4608555" y="2439126"/>
                  <a:pt x="4271538" y="2439126"/>
                </a:cubicBezTo>
                <a:cubicBezTo>
                  <a:pt x="4608555" y="2439126"/>
                  <a:pt x="4881765" y="2712137"/>
                  <a:pt x="4881765" y="3048914"/>
                </a:cubicBezTo>
                <a:cubicBezTo>
                  <a:pt x="4881765" y="3385678"/>
                  <a:pt x="4608555" y="3658689"/>
                  <a:pt x="4271538" y="3658689"/>
                </a:cubicBezTo>
                <a:cubicBezTo>
                  <a:pt x="4608555" y="3658689"/>
                  <a:pt x="4881765" y="3931693"/>
                  <a:pt x="4881765" y="4268468"/>
                </a:cubicBezTo>
                <a:cubicBezTo>
                  <a:pt x="4881765" y="4605244"/>
                  <a:pt x="4608555" y="4878257"/>
                  <a:pt x="4271538" y="4878257"/>
                </a:cubicBezTo>
                <a:lnTo>
                  <a:pt x="4881765" y="4878257"/>
                </a:lnTo>
                <a:lnTo>
                  <a:pt x="4881765" y="6097810"/>
                </a:lnTo>
                <a:lnTo>
                  <a:pt x="1830665" y="6097810"/>
                </a:lnTo>
                <a:cubicBezTo>
                  <a:pt x="1493646" y="6097810"/>
                  <a:pt x="1220439" y="5824809"/>
                  <a:pt x="1220439" y="5488032"/>
                </a:cubicBezTo>
                <a:cubicBezTo>
                  <a:pt x="1220439" y="5824809"/>
                  <a:pt x="947241" y="6097810"/>
                  <a:pt x="610219" y="6097810"/>
                </a:cubicBezTo>
                <a:cubicBezTo>
                  <a:pt x="273206" y="6097810"/>
                  <a:pt x="0" y="5824809"/>
                  <a:pt x="0" y="5488032"/>
                </a:cubicBezTo>
                <a:cubicBezTo>
                  <a:pt x="0" y="5151258"/>
                  <a:pt x="273206" y="4878257"/>
                  <a:pt x="610219" y="4878257"/>
                </a:cubicBezTo>
                <a:cubicBezTo>
                  <a:pt x="273206" y="4878257"/>
                  <a:pt x="0" y="4605244"/>
                  <a:pt x="0" y="4268468"/>
                </a:cubicBezTo>
                <a:cubicBezTo>
                  <a:pt x="0" y="3931693"/>
                  <a:pt x="273206" y="3658689"/>
                  <a:pt x="610219" y="3658689"/>
                </a:cubicBezTo>
                <a:lnTo>
                  <a:pt x="1220439" y="3658689"/>
                </a:lnTo>
                <a:cubicBezTo>
                  <a:pt x="546410" y="3658689"/>
                  <a:pt x="0" y="3112675"/>
                  <a:pt x="0" y="2439126"/>
                </a:cubicBezTo>
                <a:lnTo>
                  <a:pt x="0" y="1219561"/>
                </a:lnTo>
                <a:lnTo>
                  <a:pt x="1220439" y="1219561"/>
                </a:lnTo>
                <a:cubicBezTo>
                  <a:pt x="546410" y="1219561"/>
                  <a:pt x="0" y="673546"/>
                  <a:pt x="0" y="0"/>
                </a:cubicBezTo>
                <a:close/>
              </a:path>
            </a:pathLst>
          </a:custGeom>
        </p:spPr>
        <p:txBody>
          <a:bodyPr wrap="square">
            <a:noAutofit/>
          </a:bodyPr>
          <a:lstStyle/>
          <a:p>
            <a:r>
              <a:rPr lang="en-US" dirty="0"/>
              <a:t>Click icon to add picture</a:t>
            </a:r>
          </a:p>
        </p:txBody>
      </p:sp>
      <p:pic>
        <p:nvPicPr>
          <p:cNvPr id="4" name="Graphic 3">
            <a:extLst>
              <a:ext uri="{FF2B5EF4-FFF2-40B4-BE49-F238E27FC236}">
                <a16:creationId xmlns:a16="http://schemas.microsoft.com/office/drawing/2014/main" id="{B74F1F25-37F2-BB3C-CAA3-8AF4C406FD1B}"/>
              </a:ext>
            </a:extLst>
          </p:cNvPr>
          <p:cNvPicPr>
            <a:picLocks noChangeAspect="1"/>
          </p:cNvPicPr>
          <p:nvPr userDrawn="1"/>
        </p:nvPicPr>
        <p:blipFill>
          <a:blip>
            <a:extLst>
              <a:ext uri="{96DAC541-7B7A-43D3-8B79-37D633B846F1}">
                <asvg:svgBlip xmlns:asvg="http://schemas.microsoft.com/office/drawing/2016/SVG/main" r:embed="rId2"/>
              </a:ext>
            </a:extLst>
          </a:blip>
          <a:srcRect/>
          <a:stretch/>
        </p:blipFill>
        <p:spPr bwMode="invGray">
          <a:xfrm>
            <a:off x="75548" y="246931"/>
            <a:ext cx="1817155" cy="691692"/>
          </a:xfrm>
          <a:prstGeom prst="rect">
            <a:avLst/>
          </a:prstGeom>
        </p:spPr>
      </p:pic>
    </p:spTree>
    <p:extLst>
      <p:ext uri="{BB962C8B-B14F-4D97-AF65-F5344CB8AC3E}">
        <p14:creationId xmlns:p14="http://schemas.microsoft.com/office/powerpoint/2010/main" val="141466402"/>
      </p:ext>
    </p:extLst>
  </p:cSld>
  <p:clrMapOvr>
    <a:overrideClrMapping bg1="dk1" tx1="lt1" bg2="dk2" tx2="lt2" accent1="accent1" accent2="accent2" accent3="accent3" accent4="accent4" accent5="accent5" accent6="accent6" hlink="hlink" folHlink="folHlink"/>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1_Section Header">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620C9F-1013-4B0A-9633-6F2288270936}"/>
              </a:ext>
            </a:extLst>
          </p:cNvPr>
          <p:cNvSpPr>
            <a:spLocks noGrp="1"/>
          </p:cNvSpPr>
          <p:nvPr>
            <p:ph type="title"/>
          </p:nvPr>
        </p:nvSpPr>
        <p:spPr>
          <a:xfrm>
            <a:off x="228600" y="1601674"/>
            <a:ext cx="11118850" cy="559127"/>
          </a:xfrm>
        </p:spPr>
        <p:txBody>
          <a:bodyPr anchor="t" anchorCtr="0"/>
          <a:lstStyle>
            <a:lvl1pPr>
              <a:lnSpc>
                <a:spcPct val="90000"/>
              </a:lnSpc>
              <a:defRPr sz="4000">
                <a:solidFill>
                  <a:schemeClr val="tx2"/>
                </a:solidFill>
                <a:latin typeface="Poppins" pitchFamily="2" charset="77"/>
                <a:cs typeface="Poppins" pitchFamily="2" charset="77"/>
              </a:defRPr>
            </a:lvl1pPr>
          </a:lstStyle>
          <a:p>
            <a:r>
              <a:rPr lang="en-US"/>
              <a:t>Click to edit Master title style</a:t>
            </a:r>
          </a:p>
        </p:txBody>
      </p:sp>
      <p:grpSp>
        <p:nvGrpSpPr>
          <p:cNvPr id="67" name="Group 66">
            <a:extLst>
              <a:ext uri="{FF2B5EF4-FFF2-40B4-BE49-F238E27FC236}">
                <a16:creationId xmlns:a16="http://schemas.microsoft.com/office/drawing/2014/main" id="{00BB69D8-570D-EA94-1BF7-EB3BBCAAD075}"/>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p:grpSpPr>
        <p:sp>
          <p:nvSpPr>
            <p:cNvPr id="68" name="Freeform: Shape 67">
              <a:extLst>
                <a:ext uri="{FF2B5EF4-FFF2-40B4-BE49-F238E27FC236}">
                  <a16:creationId xmlns:a16="http://schemas.microsoft.com/office/drawing/2014/main" id="{F798754A-5374-8634-3049-49D53D5C3B28}"/>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69" name="Freeform: Shape 68">
              <a:extLst>
                <a:ext uri="{FF2B5EF4-FFF2-40B4-BE49-F238E27FC236}">
                  <a16:creationId xmlns:a16="http://schemas.microsoft.com/office/drawing/2014/main" id="{98CF393F-AEBD-0ACE-5FA6-C0516250BE06}"/>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0" name="Freeform: Shape 69">
              <a:extLst>
                <a:ext uri="{FF2B5EF4-FFF2-40B4-BE49-F238E27FC236}">
                  <a16:creationId xmlns:a16="http://schemas.microsoft.com/office/drawing/2014/main" id="{2E0685F6-B358-1036-9F72-89F75EA00EB2}"/>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1" name="Freeform: Shape 70">
              <a:extLst>
                <a:ext uri="{FF2B5EF4-FFF2-40B4-BE49-F238E27FC236}">
                  <a16:creationId xmlns:a16="http://schemas.microsoft.com/office/drawing/2014/main" id="{DAF74FDD-D20D-7567-2DDC-C98E3B03C1D8}"/>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2" name="Freeform: Shape 71">
              <a:extLst>
                <a:ext uri="{FF2B5EF4-FFF2-40B4-BE49-F238E27FC236}">
                  <a16:creationId xmlns:a16="http://schemas.microsoft.com/office/drawing/2014/main" id="{A82CC622-0DE3-2531-4D0B-4C224E8C7A1C}"/>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3" name="Freeform: Shape 72">
              <a:extLst>
                <a:ext uri="{FF2B5EF4-FFF2-40B4-BE49-F238E27FC236}">
                  <a16:creationId xmlns:a16="http://schemas.microsoft.com/office/drawing/2014/main" id="{20ABF046-8C2D-4773-6955-83FBDDFBDFEA}"/>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4" name="Freeform: Shape 73">
              <a:extLst>
                <a:ext uri="{FF2B5EF4-FFF2-40B4-BE49-F238E27FC236}">
                  <a16:creationId xmlns:a16="http://schemas.microsoft.com/office/drawing/2014/main" id="{B5BB9E59-A87F-4F01-E0A9-474F84D7E5C4}"/>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5" name="Freeform: Shape 74">
              <a:extLst>
                <a:ext uri="{FF2B5EF4-FFF2-40B4-BE49-F238E27FC236}">
                  <a16:creationId xmlns:a16="http://schemas.microsoft.com/office/drawing/2014/main" id="{AFA78024-6A44-D6E4-7D0C-42C7F6668C8E}"/>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6" name="Freeform: Shape 75">
              <a:extLst>
                <a:ext uri="{FF2B5EF4-FFF2-40B4-BE49-F238E27FC236}">
                  <a16:creationId xmlns:a16="http://schemas.microsoft.com/office/drawing/2014/main" id="{F9577B5F-7892-8943-8CE6-A565248D2863}"/>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7" name="Freeform: Shape 76">
              <a:extLst>
                <a:ext uri="{FF2B5EF4-FFF2-40B4-BE49-F238E27FC236}">
                  <a16:creationId xmlns:a16="http://schemas.microsoft.com/office/drawing/2014/main" id="{280C05AE-E59A-9A10-ADB7-B178B52F34DE}"/>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8" name="Freeform: Shape 77">
              <a:extLst>
                <a:ext uri="{FF2B5EF4-FFF2-40B4-BE49-F238E27FC236}">
                  <a16:creationId xmlns:a16="http://schemas.microsoft.com/office/drawing/2014/main" id="{06082D24-076D-E818-EA1A-33336B4D4D2F}"/>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9" name="Freeform: Shape 78">
              <a:extLst>
                <a:ext uri="{FF2B5EF4-FFF2-40B4-BE49-F238E27FC236}">
                  <a16:creationId xmlns:a16="http://schemas.microsoft.com/office/drawing/2014/main" id="{F925D7EF-4B1B-C35E-C30D-49B44CAFDB79}"/>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0" name="Freeform: Shape 79">
              <a:extLst>
                <a:ext uri="{FF2B5EF4-FFF2-40B4-BE49-F238E27FC236}">
                  <a16:creationId xmlns:a16="http://schemas.microsoft.com/office/drawing/2014/main" id="{553EC164-FE60-AB40-4669-C8C659BE7FBB}"/>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1" name="Freeform: Shape 80">
              <a:extLst>
                <a:ext uri="{FF2B5EF4-FFF2-40B4-BE49-F238E27FC236}">
                  <a16:creationId xmlns:a16="http://schemas.microsoft.com/office/drawing/2014/main" id="{44512434-7061-A9BB-A8CC-9ACC5239B81C}"/>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2" name="Freeform: Shape 81">
              <a:extLst>
                <a:ext uri="{FF2B5EF4-FFF2-40B4-BE49-F238E27FC236}">
                  <a16:creationId xmlns:a16="http://schemas.microsoft.com/office/drawing/2014/main" id="{C697FAAD-A1B8-36C1-13B9-EBCCD37351C0}"/>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3" name="Freeform: Shape 82">
              <a:extLst>
                <a:ext uri="{FF2B5EF4-FFF2-40B4-BE49-F238E27FC236}">
                  <a16:creationId xmlns:a16="http://schemas.microsoft.com/office/drawing/2014/main" id="{EC680925-8846-DC88-EB32-5F644F08B7D9}"/>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4" name="Freeform: Shape 83">
              <a:extLst>
                <a:ext uri="{FF2B5EF4-FFF2-40B4-BE49-F238E27FC236}">
                  <a16:creationId xmlns:a16="http://schemas.microsoft.com/office/drawing/2014/main" id="{D27B94AB-9CC9-AB21-E346-4739D4041CF5}"/>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5" name="Freeform: Shape 84">
              <a:extLst>
                <a:ext uri="{FF2B5EF4-FFF2-40B4-BE49-F238E27FC236}">
                  <a16:creationId xmlns:a16="http://schemas.microsoft.com/office/drawing/2014/main" id="{D9E8E285-93F2-03D8-4E0A-5076B009B3F0}"/>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6" name="Freeform: Shape 85">
              <a:extLst>
                <a:ext uri="{FF2B5EF4-FFF2-40B4-BE49-F238E27FC236}">
                  <a16:creationId xmlns:a16="http://schemas.microsoft.com/office/drawing/2014/main" id="{CD906F03-AF8C-91D5-FFC4-B546DB08899A}"/>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7" name="Freeform: Shape 86">
              <a:extLst>
                <a:ext uri="{FF2B5EF4-FFF2-40B4-BE49-F238E27FC236}">
                  <a16:creationId xmlns:a16="http://schemas.microsoft.com/office/drawing/2014/main" id="{36A37384-5FE4-FEE6-8B42-E08095430C34}"/>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8" name="Freeform: Shape 87">
              <a:extLst>
                <a:ext uri="{FF2B5EF4-FFF2-40B4-BE49-F238E27FC236}">
                  <a16:creationId xmlns:a16="http://schemas.microsoft.com/office/drawing/2014/main" id="{04D1D56F-28E5-DA69-557E-C3D730880819}"/>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9" name="Freeform: Shape 88">
              <a:extLst>
                <a:ext uri="{FF2B5EF4-FFF2-40B4-BE49-F238E27FC236}">
                  <a16:creationId xmlns:a16="http://schemas.microsoft.com/office/drawing/2014/main" id="{CC364072-9CB5-CC82-39A2-EA20571AF59E}"/>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0" name="Freeform: Shape 89">
              <a:extLst>
                <a:ext uri="{FF2B5EF4-FFF2-40B4-BE49-F238E27FC236}">
                  <a16:creationId xmlns:a16="http://schemas.microsoft.com/office/drawing/2014/main" id="{37D52650-6CC6-DC7D-C54A-45BB7B9993AD}"/>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1" name="Freeform: Shape 90">
              <a:extLst>
                <a:ext uri="{FF2B5EF4-FFF2-40B4-BE49-F238E27FC236}">
                  <a16:creationId xmlns:a16="http://schemas.microsoft.com/office/drawing/2014/main" id="{E9DF972B-ACBC-D4CE-3609-AFCD89D57E5E}"/>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2" name="Freeform: Shape 91">
              <a:extLst>
                <a:ext uri="{FF2B5EF4-FFF2-40B4-BE49-F238E27FC236}">
                  <a16:creationId xmlns:a16="http://schemas.microsoft.com/office/drawing/2014/main" id="{8B064B64-FCFA-7CAC-CA6F-99F9F101DE30}"/>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3" name="Freeform: Shape 92">
              <a:extLst>
                <a:ext uri="{FF2B5EF4-FFF2-40B4-BE49-F238E27FC236}">
                  <a16:creationId xmlns:a16="http://schemas.microsoft.com/office/drawing/2014/main" id="{02AFA9B6-3AF4-67CB-DB8A-6076AC2F2398}"/>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4" name="Freeform: Shape 93">
              <a:extLst>
                <a:ext uri="{FF2B5EF4-FFF2-40B4-BE49-F238E27FC236}">
                  <a16:creationId xmlns:a16="http://schemas.microsoft.com/office/drawing/2014/main" id="{0BC148A0-C738-2B5B-4E78-E894DF1A81F7}"/>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5" name="Freeform: Shape 94">
              <a:extLst>
                <a:ext uri="{FF2B5EF4-FFF2-40B4-BE49-F238E27FC236}">
                  <a16:creationId xmlns:a16="http://schemas.microsoft.com/office/drawing/2014/main" id="{AAF5A0DE-712E-81C1-BCFC-73511C8A88E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6" name="Freeform: Shape 95">
              <a:extLst>
                <a:ext uri="{FF2B5EF4-FFF2-40B4-BE49-F238E27FC236}">
                  <a16:creationId xmlns:a16="http://schemas.microsoft.com/office/drawing/2014/main" id="{3FC39535-9FEF-A19F-7D19-F9F60CE84E05}"/>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grpSp>
    </p:spTree>
    <p:extLst>
      <p:ext uri="{BB962C8B-B14F-4D97-AF65-F5344CB8AC3E}">
        <p14:creationId xmlns:p14="http://schemas.microsoft.com/office/powerpoint/2010/main" val="1514243899"/>
      </p:ext>
    </p:extLst>
  </p:cSld>
  <p:clrMapOvr>
    <a:overrideClrMapping bg1="dk1" tx1="lt1" bg2="dk2" tx2="lt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F6F35E43-2AB2-8DDE-13F6-EBF936B64C3E}"/>
              </a:ext>
            </a:extLst>
          </p:cNvPr>
          <p:cNvSpPr>
            <a:spLocks noGrp="1"/>
          </p:cNvSpPr>
          <p:nvPr>
            <p:ph type="title"/>
          </p:nvPr>
        </p:nvSpPr>
        <p:spPr/>
        <p:txBody>
          <a:bodyPr/>
          <a:lstStyle>
            <a:lvl1pPr>
              <a:defRPr lang="en-US" sz="3200" b="1" i="0" kern="1200" spc="0" baseline="0" dirty="0">
                <a:solidFill>
                  <a:schemeClr val="tx1"/>
                </a:solidFill>
                <a:latin typeface="Times New Roman" panose="02020603050405020304" pitchFamily="18" charset="0"/>
                <a:ea typeface="+mj-ea"/>
                <a:cs typeface="Times New Roman" panose="02020603050405020304" pitchFamily="18" charset="0"/>
              </a:defRPr>
            </a:lvl1pPr>
          </a:lstStyle>
          <a:p>
            <a:r>
              <a:rPr lang="en-US"/>
              <a:t>Click to edit Master title style</a:t>
            </a:r>
          </a:p>
        </p:txBody>
      </p:sp>
      <p:sp>
        <p:nvSpPr>
          <p:cNvPr id="4" name="Content Placeholder 3">
            <a:extLst>
              <a:ext uri="{FF2B5EF4-FFF2-40B4-BE49-F238E27FC236}">
                <a16:creationId xmlns:a16="http://schemas.microsoft.com/office/drawing/2014/main" id="{EC86E5CF-47A3-FCA8-5920-D57E5FF4A22D}"/>
              </a:ext>
            </a:extLst>
          </p:cNvPr>
          <p:cNvSpPr>
            <a:spLocks noGrp="1"/>
          </p:cNvSpPr>
          <p:nvPr>
            <p:ph sz="quarter" idx="13"/>
          </p:nvPr>
        </p:nvSpPr>
        <p:spPr>
          <a:xfrm>
            <a:off x="231775" y="1335024"/>
            <a:ext cx="11739563" cy="4762500"/>
          </a:xfrm>
          <a:prstGeom prst="rect">
            <a:avLst/>
          </a:prstGeom>
        </p:spPr>
        <p:txBody>
          <a:bodyPr lIns="0" tIns="0" rIns="0"/>
          <a:lstStyle>
            <a:lvl1pPr>
              <a:lnSpc>
                <a:spcPct val="100000"/>
              </a:lnSpc>
              <a:spcBef>
                <a:spcPts val="1000"/>
              </a:spcBef>
              <a:spcAft>
                <a:spcPts val="700"/>
              </a:spcAft>
              <a:defRPr/>
            </a:lvl1pPr>
            <a:lvl3pPr>
              <a:lnSpc>
                <a:spcPct val="100000"/>
              </a:lnSpc>
              <a:spcBef>
                <a:spcPts val="1000"/>
              </a:spcBef>
              <a:spcAft>
                <a:spcPts val="700"/>
              </a:spcAft>
              <a:defRPr sz="2200"/>
            </a:lvl3pPr>
            <a:lvl4pPr>
              <a:lnSpc>
                <a:spcPct val="100000"/>
              </a:lnSpc>
              <a:spcBef>
                <a:spcPts val="1000"/>
              </a:spcBef>
              <a:spcAft>
                <a:spcPts val="700"/>
              </a:spcAft>
              <a:defRPr/>
            </a:lvl4pPr>
            <a:lvl5pPr>
              <a:lnSpc>
                <a:spcPct val="100000"/>
              </a:lnSpc>
              <a:spcBef>
                <a:spcPts val="1000"/>
              </a:spcBef>
              <a:spcAft>
                <a:spcPts val="700"/>
              </a:spcAft>
              <a:defRPr/>
            </a:lvl5pPr>
          </a:lstStyle>
          <a:p>
            <a:pPr lvl="0"/>
            <a:r>
              <a:rPr lang="en-US"/>
              <a:t>Click to edit Master text styles</a:t>
            </a:r>
          </a:p>
          <a:p>
            <a:pPr lvl="2"/>
            <a:r>
              <a:rPr lang="en-US"/>
              <a:t>Second level</a:t>
            </a:r>
          </a:p>
          <a:p>
            <a:pPr lvl="3"/>
            <a:r>
              <a:rPr lang="en-US"/>
              <a:t>Third level</a:t>
            </a:r>
          </a:p>
          <a:p>
            <a:pPr lvl="4"/>
            <a:r>
              <a:rPr lang="en-US"/>
              <a:t>Fourth level</a:t>
            </a:r>
          </a:p>
        </p:txBody>
      </p:sp>
      <p:sp>
        <p:nvSpPr>
          <p:cNvPr id="2" name="Content Placeholder 25">
            <a:extLst>
              <a:ext uri="{FF2B5EF4-FFF2-40B4-BE49-F238E27FC236}">
                <a16:creationId xmlns:a16="http://schemas.microsoft.com/office/drawing/2014/main" id="{7FC6F2BA-FD35-F5AC-BEFE-69C1A5ACB1B2}"/>
              </a:ext>
            </a:extLst>
          </p:cNvPr>
          <p:cNvSpPr>
            <a:spLocks noGrp="1"/>
          </p:cNvSpPr>
          <p:nvPr>
            <p:ph sz="quarter" idx="10" hasCustomPrompt="1"/>
          </p:nvPr>
        </p:nvSpPr>
        <p:spPr>
          <a:xfrm>
            <a:off x="1712199" y="6302375"/>
            <a:ext cx="7812290" cy="327025"/>
          </a:xfrm>
        </p:spPr>
        <p:txBody>
          <a:bodyPr anchor="b"/>
          <a:lstStyle>
            <a:lvl1pPr marL="0" indent="0">
              <a:buFontTx/>
              <a:buNone/>
              <a:defRPr sz="1000"/>
            </a:lvl1pPr>
            <a:lvl2pPr>
              <a:defRPr sz="1000"/>
            </a:lvl2pPr>
            <a:lvl3pPr>
              <a:defRPr sz="1000"/>
            </a:lvl3pPr>
            <a:lvl4pPr>
              <a:defRPr sz="1000"/>
            </a:lvl4pPr>
            <a:lvl5pPr>
              <a:defRPr sz="1000"/>
            </a:lvl5pPr>
          </a:lstStyle>
          <a:p>
            <a:pPr eaLnBrk="1" hangingPunct="1">
              <a:defRPr/>
            </a:pPr>
            <a:r>
              <a:rPr lang="en-US" altLang="en-US" sz="1000" b="0" spc="-10">
                <a:latin typeface="Poppins" pitchFamily="2" charset="77"/>
                <a:cs typeface="Poppins" pitchFamily="2" charset="77"/>
              </a:rPr>
              <a:t>References 10px (1.0 Line Spacing)</a:t>
            </a:r>
            <a:br>
              <a:rPr lang="en-US" altLang="en-US" sz="1000" b="0">
                <a:latin typeface="Poppins" pitchFamily="2" charset="77"/>
                <a:cs typeface="Poppins" pitchFamily="2" charset="77"/>
              </a:rPr>
            </a:br>
            <a:r>
              <a:rPr lang="en-US" altLang="en-US" sz="1000" b="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108839783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_Two Content">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AC00FE2F-64A2-0B92-CF57-585A0A2026F6}"/>
              </a:ext>
            </a:extLst>
          </p:cNvPr>
          <p:cNvSpPr>
            <a:spLocks noGrp="1"/>
          </p:cNvSpPr>
          <p:nvPr>
            <p:ph idx="1"/>
          </p:nvPr>
        </p:nvSpPr>
        <p:spPr>
          <a:xfrm>
            <a:off x="231078" y="1335024"/>
            <a:ext cx="5644122" cy="4754880"/>
          </a:xfrm>
          <a:prstGeom prst="rect">
            <a:avLst/>
          </a:prstGeom>
        </p:spPr>
        <p:txBody>
          <a:bodyPr vert="horz" lIns="0" tIns="0" rIns="0" bIns="0" rtlCol="0">
            <a:noAutofit/>
          </a:bodyPr>
          <a:lstStyle>
            <a:lvl1pPr>
              <a:lnSpc>
                <a:spcPct val="100000"/>
              </a:lnSpc>
              <a:spcBef>
                <a:spcPts val="1000"/>
              </a:spcBef>
              <a:spcAft>
                <a:spcPts val="700"/>
              </a:spcAft>
              <a:defRPr/>
            </a:lvl1pPr>
            <a:lvl3pPr>
              <a:lnSpc>
                <a:spcPct val="100000"/>
              </a:lnSpc>
              <a:spcBef>
                <a:spcPts val="1000"/>
              </a:spcBef>
              <a:spcAft>
                <a:spcPts val="700"/>
              </a:spcAft>
              <a:defRPr sz="2200"/>
            </a:lvl3pPr>
            <a:lvl4pPr>
              <a:lnSpc>
                <a:spcPct val="100000"/>
              </a:lnSpc>
              <a:spcBef>
                <a:spcPts val="1000"/>
              </a:spcBef>
              <a:spcAft>
                <a:spcPts val="700"/>
              </a:spcAft>
              <a:defRPr/>
            </a:lvl4pPr>
            <a:lvl5pPr>
              <a:lnSpc>
                <a:spcPct val="100000"/>
              </a:lnSpc>
              <a:spcBef>
                <a:spcPts val="1000"/>
              </a:spcBef>
              <a:spcAft>
                <a:spcPts val="700"/>
              </a:spcAft>
              <a:defRPr/>
            </a:lvl5pPr>
          </a:lstStyle>
          <a:p>
            <a:pPr lvl="0"/>
            <a:r>
              <a:rPr lang="en-US"/>
              <a:t>Click to edit Master text styles</a:t>
            </a:r>
          </a:p>
          <a:p>
            <a:pPr lvl="2"/>
            <a:r>
              <a:rPr lang="en-US"/>
              <a:t>Second level</a:t>
            </a:r>
          </a:p>
          <a:p>
            <a:pPr lvl="3"/>
            <a:r>
              <a:rPr lang="en-US"/>
              <a:t>Third level</a:t>
            </a:r>
          </a:p>
          <a:p>
            <a:pPr lvl="4"/>
            <a:r>
              <a:rPr lang="en-US"/>
              <a:t>Fourth level</a:t>
            </a:r>
          </a:p>
        </p:txBody>
      </p:sp>
      <p:sp>
        <p:nvSpPr>
          <p:cNvPr id="9" name="Text Placeholder 2">
            <a:extLst>
              <a:ext uri="{FF2B5EF4-FFF2-40B4-BE49-F238E27FC236}">
                <a16:creationId xmlns:a16="http://schemas.microsoft.com/office/drawing/2014/main" id="{3318B1CC-E51B-F302-EC27-AF82B0946833}"/>
              </a:ext>
            </a:extLst>
          </p:cNvPr>
          <p:cNvSpPr>
            <a:spLocks noGrp="1"/>
          </p:cNvSpPr>
          <p:nvPr>
            <p:ph idx="13"/>
          </p:nvPr>
        </p:nvSpPr>
        <p:spPr>
          <a:xfrm>
            <a:off x="6327216" y="1335810"/>
            <a:ext cx="5644122" cy="4754880"/>
          </a:xfrm>
          <a:prstGeom prst="rect">
            <a:avLst/>
          </a:prstGeom>
        </p:spPr>
        <p:txBody>
          <a:bodyPr vert="horz" lIns="0" tIns="0" rIns="0" bIns="0" rtlCol="0">
            <a:noAutofit/>
          </a:bodyPr>
          <a:lstStyle>
            <a:lvl1pPr>
              <a:lnSpc>
                <a:spcPct val="100000"/>
              </a:lnSpc>
              <a:spcBef>
                <a:spcPts val="1000"/>
              </a:spcBef>
              <a:spcAft>
                <a:spcPts val="700"/>
              </a:spcAft>
              <a:defRPr/>
            </a:lvl1pPr>
            <a:lvl3pPr>
              <a:lnSpc>
                <a:spcPct val="100000"/>
              </a:lnSpc>
              <a:spcBef>
                <a:spcPts val="1000"/>
              </a:spcBef>
              <a:spcAft>
                <a:spcPts val="700"/>
              </a:spcAft>
              <a:defRPr/>
            </a:lvl3pPr>
            <a:lvl4pPr>
              <a:lnSpc>
                <a:spcPct val="100000"/>
              </a:lnSpc>
              <a:spcBef>
                <a:spcPts val="1000"/>
              </a:spcBef>
              <a:spcAft>
                <a:spcPts val="700"/>
              </a:spcAft>
              <a:defRPr/>
            </a:lvl4pPr>
            <a:lvl5pPr>
              <a:lnSpc>
                <a:spcPct val="100000"/>
              </a:lnSpc>
              <a:spcBef>
                <a:spcPts val="1000"/>
              </a:spcBef>
              <a:spcAft>
                <a:spcPts val="700"/>
              </a:spcAft>
              <a:defRPr/>
            </a:lvl5pPr>
          </a:lstStyle>
          <a:p>
            <a:pPr lvl="0"/>
            <a:r>
              <a:rPr lang="en-US"/>
              <a:t>Click to edit Master text styles</a:t>
            </a:r>
          </a:p>
          <a:p>
            <a:pPr lvl="2"/>
            <a:r>
              <a:rPr lang="en-US"/>
              <a:t>Second level</a:t>
            </a:r>
          </a:p>
          <a:p>
            <a:pPr lvl="3"/>
            <a:r>
              <a:rPr lang="en-US"/>
              <a:t>Third level</a:t>
            </a:r>
          </a:p>
          <a:p>
            <a:pPr lvl="4"/>
            <a:r>
              <a:rPr lang="en-US"/>
              <a:t>Fourth level</a:t>
            </a:r>
          </a:p>
        </p:txBody>
      </p:sp>
      <p:sp>
        <p:nvSpPr>
          <p:cNvPr id="3" name="Title 2">
            <a:extLst>
              <a:ext uri="{FF2B5EF4-FFF2-40B4-BE49-F238E27FC236}">
                <a16:creationId xmlns:a16="http://schemas.microsoft.com/office/drawing/2014/main" id="{7EB6E2BD-5D36-8ED0-EDB6-90956D53C885}"/>
              </a:ext>
            </a:extLst>
          </p:cNvPr>
          <p:cNvSpPr>
            <a:spLocks noGrp="1"/>
          </p:cNvSpPr>
          <p:nvPr>
            <p:ph type="title"/>
          </p:nvPr>
        </p:nvSpPr>
        <p:spPr/>
        <p:txBody>
          <a:bodyPr vert="horz" lIns="0" tIns="0" rIns="0" bIns="0" rtlCol="0" anchor="ctr" anchorCtr="0">
            <a:spAutoFit/>
          </a:bodyPr>
          <a:lstStyle>
            <a:lvl1pPr>
              <a:defRPr lang="en-US" dirty="0"/>
            </a:lvl1pPr>
          </a:lstStyle>
          <a:p>
            <a:pPr lvl="0"/>
            <a:r>
              <a:rPr lang="en-US"/>
              <a:t>Click to edit Master title style</a:t>
            </a:r>
          </a:p>
        </p:txBody>
      </p:sp>
      <p:sp>
        <p:nvSpPr>
          <p:cNvPr id="4" name="Content Placeholder 25">
            <a:extLst>
              <a:ext uri="{FF2B5EF4-FFF2-40B4-BE49-F238E27FC236}">
                <a16:creationId xmlns:a16="http://schemas.microsoft.com/office/drawing/2014/main" id="{F243B70D-DAB7-B6CA-71ED-CFE6419D473F}"/>
              </a:ext>
            </a:extLst>
          </p:cNvPr>
          <p:cNvSpPr>
            <a:spLocks noGrp="1"/>
          </p:cNvSpPr>
          <p:nvPr>
            <p:ph sz="quarter" idx="10" hasCustomPrompt="1"/>
          </p:nvPr>
        </p:nvSpPr>
        <p:spPr>
          <a:xfrm>
            <a:off x="1712199" y="6302375"/>
            <a:ext cx="7812290" cy="327025"/>
          </a:xfrm>
        </p:spPr>
        <p:txBody>
          <a:bodyPr anchor="b"/>
          <a:lstStyle>
            <a:lvl1pPr marL="0" indent="0">
              <a:buFontTx/>
              <a:buNone/>
              <a:defRPr sz="1000"/>
            </a:lvl1pPr>
            <a:lvl2pPr>
              <a:defRPr sz="1000"/>
            </a:lvl2pPr>
            <a:lvl3pPr>
              <a:defRPr sz="1000"/>
            </a:lvl3pPr>
            <a:lvl4pPr>
              <a:defRPr sz="1000"/>
            </a:lvl4pPr>
            <a:lvl5pPr>
              <a:defRPr sz="1000"/>
            </a:lvl5pPr>
          </a:lstStyle>
          <a:p>
            <a:pPr eaLnBrk="1" hangingPunct="1">
              <a:defRPr/>
            </a:pPr>
            <a:r>
              <a:rPr lang="en-US" altLang="en-US" sz="1000" b="0" spc="-10">
                <a:latin typeface="Poppins" pitchFamily="2" charset="77"/>
                <a:cs typeface="Poppins" pitchFamily="2" charset="77"/>
              </a:rPr>
              <a:t>References 10px (1.0 Line Spacing)</a:t>
            </a:r>
            <a:br>
              <a:rPr lang="en-US" altLang="en-US" sz="1000" b="0">
                <a:latin typeface="Poppins" pitchFamily="2" charset="77"/>
                <a:cs typeface="Poppins" pitchFamily="2" charset="77"/>
              </a:rPr>
            </a:br>
            <a:r>
              <a:rPr lang="en-US" altLang="en-US" sz="1000" b="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210092912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_Title Sid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2050"/>
          </a:xfrm>
        </p:spPr>
        <p:txBody>
          <a:bodyPr rIns="36576"/>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6"/>
            <a:ext cx="2941638" cy="1780124"/>
          </a:xfrm>
          <a:prstGeom prst="rect">
            <a:avLst/>
          </a:prstGeom>
        </p:spPr>
        <p:txBody>
          <a:bodyPr rIns="91440"/>
          <a:lstStyle>
            <a:lvl1pPr marL="0" indent="0">
              <a:lnSpc>
                <a:spcPct val="100000"/>
              </a:lnSpc>
              <a:buNone/>
              <a:defRPr sz="1200"/>
            </a:lvl1pPr>
            <a:lvl2pPr marL="231775" indent="-231775">
              <a:lnSpc>
                <a:spcPct val="100000"/>
              </a:lnSpc>
              <a:defRPr lang="en-US" sz="1200" kern="1200" dirty="0" smtClean="0">
                <a:solidFill>
                  <a:schemeClr val="tx1"/>
                </a:solidFill>
                <a:latin typeface="+mn-lt"/>
                <a:ea typeface="+mn-ea"/>
                <a:cs typeface="+mn-cs"/>
              </a:defRPr>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2"/>
            <a:ext cx="6858000" cy="3016291"/>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001857815"/>
      </p:ext>
    </p:extLst>
  </p:cSld>
  <p:clrMapOvr>
    <a:masterClrMapping/>
  </p:clrMapOvr>
  <p:extLst>
    <p:ext uri="{DCECCB84-F9BA-43D5-87BE-67443E8EF086}">
      <p15:sldGuideLst xmlns:p15="http://schemas.microsoft.com/office/powerpoint/2012/main">
        <p15:guide id="1" pos="3120">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_Title Side and Content Six">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8880"/>
          </a:xfrm>
        </p:spPr>
        <p:txBody>
          <a:bodyPr rIns="36576"/>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7"/>
            <a:ext cx="2941638" cy="1780123"/>
          </a:xfrm>
          <a:prstGeom prst="rect">
            <a:avLst/>
          </a:prstGeom>
        </p:spPr>
        <p:txBody>
          <a:bodyPr rIns="91440"/>
          <a:lstStyle>
            <a:lvl1pPr marL="0" indent="0">
              <a:lnSpc>
                <a:spcPct val="100000"/>
              </a:lnSpc>
              <a:buNone/>
              <a:defRPr sz="1200"/>
            </a:lvl1pPr>
            <a:lvl2pPr marL="227013" indent="-227013">
              <a:lnSpc>
                <a:spcPct val="100000"/>
              </a:lnSpc>
              <a:defRPr sz="1200"/>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3"/>
            <a:ext cx="2242008" cy="1371600"/>
          </a:xfrm>
          <a:prstGeom prst="rect">
            <a:avLst/>
          </a:prstGeom>
        </p:spPr>
        <p:txBody>
          <a:bodyPr/>
          <a:lstStyle>
            <a:lvl1pPr>
              <a:spcAft>
                <a:spcPts val="0"/>
              </a:spcAft>
              <a:defRPr sz="2800">
                <a:latin typeface="Poppins Light" panose="00000400000000000000" pitchFamily="2" charset="0"/>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lvl="0"/>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0" name="Content Placeholder 2">
            <a:extLst>
              <a:ext uri="{FF2B5EF4-FFF2-40B4-BE49-F238E27FC236}">
                <a16:creationId xmlns:a16="http://schemas.microsoft.com/office/drawing/2014/main" id="{710DF8A7-F4B0-04BE-FE0E-99CE43BCD2B0}"/>
              </a:ext>
            </a:extLst>
          </p:cNvPr>
          <p:cNvSpPr>
            <a:spLocks noGrp="1"/>
          </p:cNvSpPr>
          <p:nvPr>
            <p:ph idx="14" hasCustomPrompt="1"/>
          </p:nvPr>
        </p:nvSpPr>
        <p:spPr>
          <a:xfrm>
            <a:off x="7315200" y="2249393"/>
            <a:ext cx="2242008"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1" name="Content Placeholder 2">
            <a:extLst>
              <a:ext uri="{FF2B5EF4-FFF2-40B4-BE49-F238E27FC236}">
                <a16:creationId xmlns:a16="http://schemas.microsoft.com/office/drawing/2014/main" id="{4392FAA5-17AD-4C10-BF2B-C62C39174BEE}"/>
              </a:ext>
            </a:extLst>
          </p:cNvPr>
          <p:cNvSpPr>
            <a:spLocks noGrp="1"/>
          </p:cNvSpPr>
          <p:nvPr>
            <p:ph idx="15" hasCustomPrompt="1"/>
          </p:nvPr>
        </p:nvSpPr>
        <p:spPr>
          <a:xfrm>
            <a:off x="9718915" y="2249393"/>
            <a:ext cx="2242008"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2" name="Content Placeholder 2">
            <a:extLst>
              <a:ext uri="{FF2B5EF4-FFF2-40B4-BE49-F238E27FC236}">
                <a16:creationId xmlns:a16="http://schemas.microsoft.com/office/drawing/2014/main" id="{C8F5EF31-3AB9-906C-4F68-D86C1816854A}"/>
              </a:ext>
            </a:extLst>
          </p:cNvPr>
          <p:cNvSpPr>
            <a:spLocks noGrp="1"/>
          </p:cNvSpPr>
          <p:nvPr>
            <p:ph idx="16" hasCustomPrompt="1"/>
          </p:nvPr>
        </p:nvSpPr>
        <p:spPr>
          <a:xfrm>
            <a:off x="4963659" y="3894084"/>
            <a:ext cx="2252423"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3" name="Content Placeholder 2">
            <a:extLst>
              <a:ext uri="{FF2B5EF4-FFF2-40B4-BE49-F238E27FC236}">
                <a16:creationId xmlns:a16="http://schemas.microsoft.com/office/drawing/2014/main" id="{3B4D3F5B-C5DE-0117-B8B0-1EEE71B0C5AF}"/>
              </a:ext>
            </a:extLst>
          </p:cNvPr>
          <p:cNvSpPr>
            <a:spLocks noGrp="1"/>
          </p:cNvSpPr>
          <p:nvPr>
            <p:ph idx="17" hasCustomPrompt="1"/>
          </p:nvPr>
        </p:nvSpPr>
        <p:spPr>
          <a:xfrm>
            <a:off x="7315199" y="3894084"/>
            <a:ext cx="2252423"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4" name="Content Placeholder 2">
            <a:extLst>
              <a:ext uri="{FF2B5EF4-FFF2-40B4-BE49-F238E27FC236}">
                <a16:creationId xmlns:a16="http://schemas.microsoft.com/office/drawing/2014/main" id="{9F09A0AC-A63F-CB62-FDDB-F000E3FA55E6}"/>
              </a:ext>
            </a:extLst>
          </p:cNvPr>
          <p:cNvSpPr>
            <a:spLocks noGrp="1"/>
          </p:cNvSpPr>
          <p:nvPr>
            <p:ph idx="18" hasCustomPrompt="1"/>
          </p:nvPr>
        </p:nvSpPr>
        <p:spPr>
          <a:xfrm>
            <a:off x="9718914" y="3894084"/>
            <a:ext cx="2252423"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29051974"/>
      </p:ext>
    </p:extLst>
  </p:cSld>
  <p:clrMapOvr>
    <a:masterClrMapping/>
  </p:clrMapOvr>
  <p:extLst>
    <p:ext uri="{DCECCB84-F9BA-43D5-87BE-67443E8EF086}">
      <p15:sldGuideLst xmlns:p15="http://schemas.microsoft.com/office/powerpoint/2012/main">
        <p15:guide id="1" pos="3120">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_Title Side Only">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600200"/>
            <a:ext cx="2942886" cy="2462050"/>
          </a:xfrm>
        </p:spPr>
        <p:txBody>
          <a:bodyPr rIns="0"/>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8" y="4315876"/>
            <a:ext cx="2941638" cy="1780124"/>
          </a:xfrm>
          <a:prstGeom prst="rect">
            <a:avLst/>
          </a:prstGeo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101900540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1_Title Side and Content Two">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051560"/>
            <a:ext cx="2942886" cy="1063713"/>
          </a:xfrm>
        </p:spPr>
        <p:txBody>
          <a:bodyPr rIns="0"/>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6" y="2275637"/>
            <a:ext cx="2103120" cy="1188720"/>
          </a:xfrm>
          <a:prstGeom prst="rect">
            <a:avLst/>
          </a:prstGeom>
        </p:spPr>
        <p:txBody>
          <a:bodyPr rIns="91440"/>
          <a:lstStyle>
            <a:lvl1pPr marL="0" indent="0">
              <a:lnSpc>
                <a:spcPct val="100000"/>
              </a:lnSpc>
              <a:buNone/>
              <a:defRPr sz="1200"/>
            </a:lvl1pPr>
            <a:lvl2pPr marL="0" indent="0">
              <a:lnSpc>
                <a:spcPct val="100000"/>
              </a:lnSpc>
              <a:buNone/>
              <a:defRPr lang="en-US" sz="1400" kern="1200" dirty="0" smtClean="0">
                <a:solidFill>
                  <a:schemeClr val="tx1"/>
                </a:solidFill>
                <a:latin typeface="+mn-lt"/>
                <a:ea typeface="+mn-ea"/>
                <a:cs typeface="+mn-cs"/>
              </a:defRPr>
            </a:lvl2pPr>
            <a:lvl3pPr>
              <a:lnSpc>
                <a:spcPct val="100000"/>
              </a:lnSpc>
              <a:defRPr lang="en-US" sz="1400" kern="1200" dirty="0" smtClean="0">
                <a:solidFill>
                  <a:schemeClr val="tx1"/>
                </a:solidFill>
                <a:latin typeface="+mn-lt"/>
                <a:ea typeface="+mn-ea"/>
                <a:cs typeface="+mn-cs"/>
              </a:defRPr>
            </a:lvl3pPr>
          </a:lstStyle>
          <a:p>
            <a:pPr lvl="0"/>
            <a:r>
              <a:rPr lang="en-US"/>
              <a:t>Click to edit Master text styles</a:t>
            </a:r>
          </a:p>
          <a:p>
            <a:pPr lvl="1"/>
            <a:r>
              <a:rPr lang="en-US"/>
              <a:t>Second level</a:t>
            </a:r>
          </a:p>
          <a:p>
            <a:pPr lvl="2"/>
            <a:r>
              <a:rPr lang="en-US"/>
              <a:t>Third level</a:t>
            </a:r>
          </a:p>
        </p:txBody>
      </p:sp>
      <p:sp>
        <p:nvSpPr>
          <p:cNvPr id="10" name="Text Placeholder 2">
            <a:extLst>
              <a:ext uri="{FF2B5EF4-FFF2-40B4-BE49-F238E27FC236}">
                <a16:creationId xmlns:a16="http://schemas.microsoft.com/office/drawing/2014/main" id="{5C821554-0648-2B5A-B7D5-E085E0B776DB}"/>
              </a:ext>
            </a:extLst>
          </p:cNvPr>
          <p:cNvSpPr>
            <a:spLocks noGrp="1"/>
          </p:cNvSpPr>
          <p:nvPr>
            <p:ph type="body" idx="15" hasCustomPrompt="1"/>
          </p:nvPr>
        </p:nvSpPr>
        <p:spPr>
          <a:xfrm>
            <a:off x="3789778" y="1635213"/>
            <a:ext cx="3474720" cy="457200"/>
          </a:xfrm>
          <a:prstGeom prst="rect">
            <a:avLst/>
          </a:prstGeo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styles</a:t>
            </a:r>
          </a:p>
        </p:txBody>
      </p:sp>
      <p:sp>
        <p:nvSpPr>
          <p:cNvPr id="11" name="Text Placeholder 4">
            <a:extLst>
              <a:ext uri="{FF2B5EF4-FFF2-40B4-BE49-F238E27FC236}">
                <a16:creationId xmlns:a16="http://schemas.microsoft.com/office/drawing/2014/main" id="{6961B0DA-3841-17BE-67C8-91826EB46F4F}"/>
              </a:ext>
            </a:extLst>
          </p:cNvPr>
          <p:cNvSpPr>
            <a:spLocks noGrp="1"/>
          </p:cNvSpPr>
          <p:nvPr>
            <p:ph type="body" sz="quarter" idx="3" hasCustomPrompt="1"/>
          </p:nvPr>
        </p:nvSpPr>
        <p:spPr>
          <a:xfrm>
            <a:off x="8538963" y="1635213"/>
            <a:ext cx="3474720" cy="457200"/>
          </a:xfrm>
          <a:prstGeom prst="rect">
            <a:avLst/>
          </a:prstGeo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1000"/>
              </a:spcBef>
              <a:buFont typeface="Arial" panose="020B0604020202020204" pitchFamily="34" charset="0"/>
              <a:buNone/>
            </a:pPr>
            <a:r>
              <a:rPr lang="en-US"/>
              <a:t>Click to edit Master styles</a:t>
            </a:r>
          </a:p>
        </p:txBody>
      </p:sp>
    </p:spTree>
    <p:extLst>
      <p:ext uri="{BB962C8B-B14F-4D97-AF65-F5344CB8AC3E}">
        <p14:creationId xmlns:p14="http://schemas.microsoft.com/office/powerpoint/2010/main" val="109420118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userDrawn="1">
  <p:cSld name="1_Closing - Black">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hasCustomPrompt="1"/>
          </p:nvPr>
        </p:nvSpPr>
        <p:spPr>
          <a:xfrm>
            <a:off x="4037216" y="1149678"/>
            <a:ext cx="4184072" cy="893180"/>
          </a:xfrm>
        </p:spPr>
        <p:txBody>
          <a:bodyPr anchor="t" anchorCtr="0">
            <a:noAutofit/>
          </a:bodyPr>
          <a:lstStyle>
            <a:lvl1pPr algn="ctr">
              <a:lnSpc>
                <a:spcPct val="90000"/>
              </a:lnSpc>
              <a:defRPr sz="6600">
                <a:solidFill>
                  <a:schemeClr val="bg2"/>
                </a:solidFill>
              </a:defRPr>
            </a:lvl1pPr>
          </a:lstStyle>
          <a:p>
            <a:r>
              <a:rPr lang="en-US"/>
              <a:t>Thank you.</a:t>
            </a:r>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1" y="1716991"/>
            <a:ext cx="3470564" cy="1629251"/>
          </a:xfrm>
          <a:prstGeom prst="rect">
            <a:avLst/>
          </a:prstGeom>
        </p:spPr>
        <p:txBody>
          <a:bodyPr>
            <a:noAutofit/>
          </a:bodyPr>
          <a:lstStyle>
            <a:lvl1pPr marL="0" indent="0" algn="l">
              <a:lnSpc>
                <a:spcPct val="100000"/>
              </a:lnSpc>
              <a:spcBef>
                <a:spcPts val="0"/>
              </a:spcBef>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cxnSp>
        <p:nvCxnSpPr>
          <p:cNvPr id="7" name="Straight Connector 6">
            <a:extLst>
              <a:ext uri="{FF2B5EF4-FFF2-40B4-BE49-F238E27FC236}">
                <a16:creationId xmlns:a16="http://schemas.microsoft.com/office/drawing/2014/main" id="{B367EEC6-554F-5007-918F-925B2BA9122F}"/>
              </a:ext>
            </a:extLst>
          </p:cNvPr>
          <p:cNvCxnSpPr/>
          <p:nvPr userDrawn="1"/>
        </p:nvCxnSpPr>
        <p:spPr>
          <a:xfrm>
            <a:off x="228601" y="1377927"/>
            <a:ext cx="3470564" cy="0"/>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grpSp>
        <p:nvGrpSpPr>
          <p:cNvPr id="6" name="Group 5">
            <a:extLst>
              <a:ext uri="{FF2B5EF4-FFF2-40B4-BE49-F238E27FC236}">
                <a16:creationId xmlns:a16="http://schemas.microsoft.com/office/drawing/2014/main" id="{B62F75A0-70A4-4DC7-CCA3-10B329EC2859}"/>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a:solidFill>
            <a:srgbClr val="1E1E1E"/>
          </a:solidFill>
        </p:grpSpPr>
        <p:sp>
          <p:nvSpPr>
            <p:cNvPr id="8" name="Freeform: Shape 67">
              <a:extLst>
                <a:ext uri="{FF2B5EF4-FFF2-40B4-BE49-F238E27FC236}">
                  <a16:creationId xmlns:a16="http://schemas.microsoft.com/office/drawing/2014/main" id="{E42E3C8F-A535-F031-7531-3F96A58B7113}"/>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grpFill/>
            <a:ln w="6350" cap="flat">
              <a:noFill/>
              <a:prstDash val="solid"/>
              <a:miter/>
            </a:ln>
          </p:spPr>
          <p:txBody>
            <a:bodyPr rtlCol="0" anchor="ctr"/>
            <a:lstStyle/>
            <a:p>
              <a:endParaRPr lang="en-US" dirty="0"/>
            </a:p>
          </p:txBody>
        </p:sp>
        <p:sp>
          <p:nvSpPr>
            <p:cNvPr id="9" name="Freeform: Shape 68">
              <a:extLst>
                <a:ext uri="{FF2B5EF4-FFF2-40B4-BE49-F238E27FC236}">
                  <a16:creationId xmlns:a16="http://schemas.microsoft.com/office/drawing/2014/main" id="{6CD99D30-92CE-FBCD-6FCC-AB2BF8AAEA53}"/>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10" name="Freeform: Shape 69">
              <a:extLst>
                <a:ext uri="{FF2B5EF4-FFF2-40B4-BE49-F238E27FC236}">
                  <a16:creationId xmlns:a16="http://schemas.microsoft.com/office/drawing/2014/main" id="{4B957C82-91E0-A2BF-23F3-B6723E7F3390}"/>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grpFill/>
            <a:ln w="6350" cap="flat">
              <a:noFill/>
              <a:prstDash val="solid"/>
              <a:miter/>
            </a:ln>
          </p:spPr>
          <p:txBody>
            <a:bodyPr rtlCol="0" anchor="ctr"/>
            <a:lstStyle/>
            <a:p>
              <a:endParaRPr lang="en-US" dirty="0"/>
            </a:p>
          </p:txBody>
        </p:sp>
        <p:sp>
          <p:nvSpPr>
            <p:cNvPr id="11" name="Freeform: Shape 70">
              <a:extLst>
                <a:ext uri="{FF2B5EF4-FFF2-40B4-BE49-F238E27FC236}">
                  <a16:creationId xmlns:a16="http://schemas.microsoft.com/office/drawing/2014/main" id="{1144DE8D-C3A4-08D5-0CC8-37C914FE9E9A}"/>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2" name="Freeform: Shape 71">
              <a:extLst>
                <a:ext uri="{FF2B5EF4-FFF2-40B4-BE49-F238E27FC236}">
                  <a16:creationId xmlns:a16="http://schemas.microsoft.com/office/drawing/2014/main" id="{4F77FA5D-4172-9AA6-5E71-EA297C76905F}"/>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3" name="Freeform: Shape 72">
              <a:extLst>
                <a:ext uri="{FF2B5EF4-FFF2-40B4-BE49-F238E27FC236}">
                  <a16:creationId xmlns:a16="http://schemas.microsoft.com/office/drawing/2014/main" id="{116300CB-C9E0-9A43-104B-F2AB807AC2E8}"/>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4" name="Freeform: Shape 73">
              <a:extLst>
                <a:ext uri="{FF2B5EF4-FFF2-40B4-BE49-F238E27FC236}">
                  <a16:creationId xmlns:a16="http://schemas.microsoft.com/office/drawing/2014/main" id="{21BC4363-9104-D536-40D1-6FF0D220558C}"/>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grpFill/>
            <a:ln w="6350" cap="flat">
              <a:noFill/>
              <a:prstDash val="solid"/>
              <a:miter/>
            </a:ln>
          </p:spPr>
          <p:txBody>
            <a:bodyPr rtlCol="0" anchor="ctr"/>
            <a:lstStyle/>
            <a:p>
              <a:endParaRPr lang="en-US" dirty="0"/>
            </a:p>
          </p:txBody>
        </p:sp>
        <p:sp>
          <p:nvSpPr>
            <p:cNvPr id="16" name="Freeform: Shape 74">
              <a:extLst>
                <a:ext uri="{FF2B5EF4-FFF2-40B4-BE49-F238E27FC236}">
                  <a16:creationId xmlns:a16="http://schemas.microsoft.com/office/drawing/2014/main" id="{12BD3D00-31E9-2F3D-6242-381840A38F9F}"/>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grpFill/>
            <a:ln w="6350" cap="flat">
              <a:noFill/>
              <a:prstDash val="solid"/>
              <a:miter/>
            </a:ln>
          </p:spPr>
          <p:txBody>
            <a:bodyPr rtlCol="0" anchor="ctr"/>
            <a:lstStyle/>
            <a:p>
              <a:endParaRPr lang="en-US" dirty="0"/>
            </a:p>
          </p:txBody>
        </p:sp>
        <p:sp>
          <p:nvSpPr>
            <p:cNvPr id="17" name="Freeform: Shape 75">
              <a:extLst>
                <a:ext uri="{FF2B5EF4-FFF2-40B4-BE49-F238E27FC236}">
                  <a16:creationId xmlns:a16="http://schemas.microsoft.com/office/drawing/2014/main" id="{7AEC88AC-53FE-B9D4-1640-97F33C7A23B1}"/>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grpFill/>
            <a:ln w="6350" cap="flat">
              <a:noFill/>
              <a:prstDash val="solid"/>
              <a:miter/>
            </a:ln>
          </p:spPr>
          <p:txBody>
            <a:bodyPr rtlCol="0" anchor="ctr"/>
            <a:lstStyle/>
            <a:p>
              <a:endParaRPr lang="en-US" dirty="0"/>
            </a:p>
          </p:txBody>
        </p:sp>
        <p:sp>
          <p:nvSpPr>
            <p:cNvPr id="18" name="Freeform: Shape 76">
              <a:extLst>
                <a:ext uri="{FF2B5EF4-FFF2-40B4-BE49-F238E27FC236}">
                  <a16:creationId xmlns:a16="http://schemas.microsoft.com/office/drawing/2014/main" id="{ED180FD9-F7C2-93C6-3D35-EFD330D5F8C3}"/>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19" name="Freeform: Shape 77">
              <a:extLst>
                <a:ext uri="{FF2B5EF4-FFF2-40B4-BE49-F238E27FC236}">
                  <a16:creationId xmlns:a16="http://schemas.microsoft.com/office/drawing/2014/main" id="{DB8459F0-1C30-7086-4D5F-4EB881DD1923}"/>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0" name="Freeform: Shape 78">
              <a:extLst>
                <a:ext uri="{FF2B5EF4-FFF2-40B4-BE49-F238E27FC236}">
                  <a16:creationId xmlns:a16="http://schemas.microsoft.com/office/drawing/2014/main" id="{60EEEF20-2DEC-BCC2-0DC3-49A6513FD571}"/>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1" name="Freeform: Shape 79">
              <a:extLst>
                <a:ext uri="{FF2B5EF4-FFF2-40B4-BE49-F238E27FC236}">
                  <a16:creationId xmlns:a16="http://schemas.microsoft.com/office/drawing/2014/main" id="{0ADC56A3-214C-04C2-7C4C-9B6D15A8987E}"/>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2" name="Freeform: Shape 80">
              <a:extLst>
                <a:ext uri="{FF2B5EF4-FFF2-40B4-BE49-F238E27FC236}">
                  <a16:creationId xmlns:a16="http://schemas.microsoft.com/office/drawing/2014/main" id="{DB4C5DF1-DA75-0B52-2770-BAAE7CD8906E}"/>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dirty="0"/>
            </a:p>
          </p:txBody>
        </p:sp>
        <p:sp>
          <p:nvSpPr>
            <p:cNvPr id="23" name="Freeform: Shape 81">
              <a:extLst>
                <a:ext uri="{FF2B5EF4-FFF2-40B4-BE49-F238E27FC236}">
                  <a16:creationId xmlns:a16="http://schemas.microsoft.com/office/drawing/2014/main" id="{4DF44BB1-9642-1742-8177-B08C86772DAA}"/>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grpFill/>
            <a:ln w="6350" cap="flat">
              <a:noFill/>
              <a:prstDash val="solid"/>
              <a:miter/>
            </a:ln>
          </p:spPr>
          <p:txBody>
            <a:bodyPr rtlCol="0" anchor="ctr"/>
            <a:lstStyle/>
            <a:p>
              <a:endParaRPr lang="en-US" dirty="0"/>
            </a:p>
          </p:txBody>
        </p:sp>
        <p:sp>
          <p:nvSpPr>
            <p:cNvPr id="24" name="Freeform: Shape 82">
              <a:extLst>
                <a:ext uri="{FF2B5EF4-FFF2-40B4-BE49-F238E27FC236}">
                  <a16:creationId xmlns:a16="http://schemas.microsoft.com/office/drawing/2014/main" id="{B333C1A9-A88B-8177-9CCE-E7C77744BC7F}"/>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25" name="Freeform: Shape 83">
              <a:extLst>
                <a:ext uri="{FF2B5EF4-FFF2-40B4-BE49-F238E27FC236}">
                  <a16:creationId xmlns:a16="http://schemas.microsoft.com/office/drawing/2014/main" id="{A2D823B1-86C2-3EB4-84F4-075C02E85B20}"/>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26" name="Freeform: Shape 84">
              <a:extLst>
                <a:ext uri="{FF2B5EF4-FFF2-40B4-BE49-F238E27FC236}">
                  <a16:creationId xmlns:a16="http://schemas.microsoft.com/office/drawing/2014/main" id="{D997AC53-6D01-C4F3-D9A6-F7579AEB15CA}"/>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7" name="Freeform: Shape 85">
              <a:extLst>
                <a:ext uri="{FF2B5EF4-FFF2-40B4-BE49-F238E27FC236}">
                  <a16:creationId xmlns:a16="http://schemas.microsoft.com/office/drawing/2014/main" id="{C825C9C3-0106-A073-AD1F-6680A094E1D0}"/>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8" name="Freeform: Shape 86">
              <a:extLst>
                <a:ext uri="{FF2B5EF4-FFF2-40B4-BE49-F238E27FC236}">
                  <a16:creationId xmlns:a16="http://schemas.microsoft.com/office/drawing/2014/main" id="{7DE67690-A26F-3155-8EBA-9A46CFA89800}"/>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9" name="Freeform: Shape 87">
              <a:extLst>
                <a:ext uri="{FF2B5EF4-FFF2-40B4-BE49-F238E27FC236}">
                  <a16:creationId xmlns:a16="http://schemas.microsoft.com/office/drawing/2014/main" id="{398D4329-1BA3-506F-B074-1CA81E08F2BE}"/>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dirty="0"/>
            </a:p>
          </p:txBody>
        </p:sp>
        <p:sp>
          <p:nvSpPr>
            <p:cNvPr id="30" name="Freeform: Shape 88">
              <a:extLst>
                <a:ext uri="{FF2B5EF4-FFF2-40B4-BE49-F238E27FC236}">
                  <a16:creationId xmlns:a16="http://schemas.microsoft.com/office/drawing/2014/main" id="{72FB56DF-8992-6077-5732-338F290848BF}"/>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grpFill/>
            <a:ln w="6350" cap="flat">
              <a:noFill/>
              <a:prstDash val="solid"/>
              <a:miter/>
            </a:ln>
          </p:spPr>
          <p:txBody>
            <a:bodyPr rtlCol="0" anchor="ctr"/>
            <a:lstStyle/>
            <a:p>
              <a:endParaRPr lang="en-US" dirty="0"/>
            </a:p>
          </p:txBody>
        </p:sp>
        <p:sp>
          <p:nvSpPr>
            <p:cNvPr id="31" name="Freeform: Shape 89">
              <a:extLst>
                <a:ext uri="{FF2B5EF4-FFF2-40B4-BE49-F238E27FC236}">
                  <a16:creationId xmlns:a16="http://schemas.microsoft.com/office/drawing/2014/main" id="{DEEF795A-4507-C27A-6CB7-11FFF33E9446}"/>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grpFill/>
            <a:ln w="6350" cap="flat">
              <a:noFill/>
              <a:prstDash val="solid"/>
              <a:miter/>
            </a:ln>
          </p:spPr>
          <p:txBody>
            <a:bodyPr rtlCol="0" anchor="ctr"/>
            <a:lstStyle/>
            <a:p>
              <a:endParaRPr lang="en-US" dirty="0"/>
            </a:p>
          </p:txBody>
        </p:sp>
        <p:sp>
          <p:nvSpPr>
            <p:cNvPr id="32" name="Freeform: Shape 90">
              <a:extLst>
                <a:ext uri="{FF2B5EF4-FFF2-40B4-BE49-F238E27FC236}">
                  <a16:creationId xmlns:a16="http://schemas.microsoft.com/office/drawing/2014/main" id="{270F9E66-D33D-EFC5-F2A9-66B8F9ECBA41}"/>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3" name="Freeform: Shape 91">
              <a:extLst>
                <a:ext uri="{FF2B5EF4-FFF2-40B4-BE49-F238E27FC236}">
                  <a16:creationId xmlns:a16="http://schemas.microsoft.com/office/drawing/2014/main" id="{C75B5C13-EADB-6817-ED3F-2BD605A8DCA5}"/>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4" name="Freeform: Shape 92">
              <a:extLst>
                <a:ext uri="{FF2B5EF4-FFF2-40B4-BE49-F238E27FC236}">
                  <a16:creationId xmlns:a16="http://schemas.microsoft.com/office/drawing/2014/main" id="{3EFFA502-59F5-B0BA-884B-9ED48ED530E2}"/>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35" name="Freeform: Shape 93">
              <a:extLst>
                <a:ext uri="{FF2B5EF4-FFF2-40B4-BE49-F238E27FC236}">
                  <a16:creationId xmlns:a16="http://schemas.microsoft.com/office/drawing/2014/main" id="{98930490-513F-C2E4-A3CD-37310EDF841F}"/>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6" name="Freeform: Shape 94">
              <a:extLst>
                <a:ext uri="{FF2B5EF4-FFF2-40B4-BE49-F238E27FC236}">
                  <a16:creationId xmlns:a16="http://schemas.microsoft.com/office/drawing/2014/main" id="{B59098D3-D6C0-F4E7-DDBA-C3FBEA5A1EB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37" name="Freeform: Shape 95">
              <a:extLst>
                <a:ext uri="{FF2B5EF4-FFF2-40B4-BE49-F238E27FC236}">
                  <a16:creationId xmlns:a16="http://schemas.microsoft.com/office/drawing/2014/main" id="{9730C50E-CD5A-C907-99BA-0652B9A7576C}"/>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grpFill/>
            <a:ln w="6350" cap="flat">
              <a:noFill/>
              <a:prstDash val="solid"/>
              <a:miter/>
            </a:ln>
          </p:spPr>
          <p:txBody>
            <a:bodyPr rtlCol="0" anchor="ctr"/>
            <a:lstStyle/>
            <a:p>
              <a:endParaRPr lang="en-US" dirty="0"/>
            </a:p>
          </p:txBody>
        </p:sp>
      </p:grpSp>
      <p:pic>
        <p:nvPicPr>
          <p:cNvPr id="5" name="Graphic 4">
            <a:extLst>
              <a:ext uri="{FF2B5EF4-FFF2-40B4-BE49-F238E27FC236}">
                <a16:creationId xmlns:a16="http://schemas.microsoft.com/office/drawing/2014/main" id="{6E8523BF-A414-E403-53C0-CA6B3C2867C9}"/>
              </a:ext>
            </a:extLst>
          </p:cNvPr>
          <p:cNvPicPr>
            <a:picLocks noChangeAspect="1"/>
          </p:cNvPicPr>
          <p:nvPr userDrawn="1"/>
        </p:nvPicPr>
        <p:blipFill>
          <a:blip>
            <a:extLst>
              <a:ext uri="{96DAC541-7B7A-43D3-8B79-37D633B846F1}">
                <asvg:svgBlip xmlns:asvg="http://schemas.microsoft.com/office/drawing/2016/SVG/main" r:embed="rId2"/>
              </a:ext>
            </a:extLst>
          </a:blip>
          <a:srcRect/>
          <a:stretch/>
        </p:blipFill>
        <p:spPr bwMode="invGray">
          <a:xfrm>
            <a:off x="75548" y="246931"/>
            <a:ext cx="1817155" cy="691692"/>
          </a:xfrm>
          <a:prstGeom prst="rect">
            <a:avLst/>
          </a:prstGeom>
        </p:spPr>
      </p:pic>
    </p:spTree>
    <p:extLst>
      <p:ext uri="{BB962C8B-B14F-4D97-AF65-F5344CB8AC3E}">
        <p14:creationId xmlns:p14="http://schemas.microsoft.com/office/powerpoint/2010/main" val="359897090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2_Title and Content">
    <p:spTree>
      <p:nvGrpSpPr>
        <p:cNvPr id="1" name=""/>
        <p:cNvGrpSpPr/>
        <p:nvPr/>
      </p:nvGrpSpPr>
      <p:grpSpPr>
        <a:xfrm>
          <a:off x="0" y="0"/>
          <a:ext cx="0" cy="0"/>
          <a:chOff x="0" y="0"/>
          <a:chExt cx="0" cy="0"/>
        </a:xfrm>
      </p:grpSpPr>
      <p:sp>
        <p:nvSpPr>
          <p:cNvPr id="11" name="Text Placeholder 2">
            <a:extLst>
              <a:ext uri="{FF2B5EF4-FFF2-40B4-BE49-F238E27FC236}">
                <a16:creationId xmlns:a16="http://schemas.microsoft.com/office/drawing/2014/main" id="{9446C67E-95FF-C1C1-2E14-8214C0B5EB2F}"/>
              </a:ext>
            </a:extLst>
          </p:cNvPr>
          <p:cNvSpPr>
            <a:spLocks noGrp="1"/>
          </p:cNvSpPr>
          <p:nvPr>
            <p:ph idx="1"/>
          </p:nvPr>
        </p:nvSpPr>
        <p:spPr>
          <a:xfrm>
            <a:off x="231078" y="1335023"/>
            <a:ext cx="11740260" cy="4754880"/>
          </a:xfrm>
          <a:prstGeom prst="rect">
            <a:avLst/>
          </a:prstGeom>
        </p:spPr>
        <p:txBody>
          <a:bodyPr vert="horz" lIns="0" tIns="0" rIns="0" bIns="0" rtlCol="0">
            <a:noAutofit/>
          </a:bodyPr>
          <a:lstStyle>
            <a:lvl1pPr>
              <a:spcBef>
                <a:spcPts val="1600"/>
              </a:spcBef>
              <a:defRPr/>
            </a:lvl1pPr>
            <a:lvl2pPr>
              <a:spcBef>
                <a:spcPts val="1600"/>
              </a:spcBef>
              <a:defRPr/>
            </a:lvl2pPr>
            <a:lvl3pPr>
              <a:spcBef>
                <a:spcPts val="1600"/>
              </a:spcBef>
              <a:defRPr/>
            </a:lvl3pPr>
            <a:lvl4pPr>
              <a:spcBef>
                <a:spcPts val="1600"/>
              </a:spcBef>
              <a:defRPr/>
            </a:lvl4pPr>
            <a:lvl5pPr>
              <a:spcBef>
                <a:spcPts val="1600"/>
              </a:spcBef>
              <a:defRPr/>
            </a:lvl5pPr>
          </a:lstStyle>
          <a:p>
            <a:pPr marL="228600" indent="-228600">
              <a:buSzPct val="75000"/>
              <a:buBlip>
                <a:blip>
                  <a:extLst>
                    <a:ext uri="{96DAC541-7B7A-43D3-8B79-37D633B846F1}">
                      <asvg:svgBlip xmlns:asvg="http://schemas.microsoft.com/office/drawing/2016/SVG/main" r:embed="rId2"/>
                    </a:ext>
                  </a:extLst>
                </a:blip>
              </a:buBlip>
            </a:pPr>
            <a:r>
              <a:rPr lang="en-US" altLang="en-US"/>
              <a:t>Click to edit Master text styles</a:t>
            </a:r>
          </a:p>
          <a:p>
            <a:pPr lvl="2">
              <a:buFont typeface="Arial" panose="020B0604020202020204" pitchFamily="34" charset="0"/>
              <a:buChar char="•"/>
            </a:pPr>
            <a:r>
              <a:rPr lang="en-US" altLang="en-US" sz="2000"/>
              <a:t>Second level</a:t>
            </a:r>
          </a:p>
          <a:p>
            <a:pPr lvl="3">
              <a:buFont typeface="Calibri" panose="020F0502020204030204" pitchFamily="34" charset="0"/>
              <a:buChar char="─"/>
            </a:pPr>
            <a:r>
              <a:rPr lang="en-US" altLang="en-US" sz="1800"/>
              <a:t>Third level</a:t>
            </a:r>
          </a:p>
          <a:p>
            <a:pPr lvl="4">
              <a:buFont typeface="Arial" panose="020B0604020202020204" pitchFamily="34" charset="0"/>
              <a:buChar char="•"/>
            </a:pPr>
            <a:r>
              <a:rPr lang="en-US" altLang="en-US"/>
              <a:t>Fourth level</a:t>
            </a:r>
          </a:p>
          <a:p>
            <a:pPr marL="1200150" lvl="4" indent="-285750">
              <a:buFont typeface="Calibri" panose="020F0502020204030204" pitchFamily="34" charset="0"/>
              <a:buChar char="─"/>
            </a:pPr>
            <a:r>
              <a:rPr lang="en-US" altLang="en-US"/>
              <a:t>Fifth level</a:t>
            </a:r>
          </a:p>
        </p:txBody>
      </p:sp>
      <p:sp>
        <p:nvSpPr>
          <p:cNvPr id="6" name="Title 5">
            <a:extLst>
              <a:ext uri="{FF2B5EF4-FFF2-40B4-BE49-F238E27FC236}">
                <a16:creationId xmlns:a16="http://schemas.microsoft.com/office/drawing/2014/main" id="{F6F35E43-2AB2-8DDE-13F6-EBF936B64C3E}"/>
              </a:ext>
            </a:extLst>
          </p:cNvPr>
          <p:cNvSpPr>
            <a:spLocks noGrp="1"/>
          </p:cNvSpPr>
          <p:nvPr>
            <p:ph type="title"/>
          </p:nvPr>
        </p:nvSpPr>
        <p:spPr/>
        <p:txBody>
          <a:bodyPr/>
          <a:lstStyle>
            <a:lvl1pPr>
              <a:defRPr b="1" i="0">
                <a:latin typeface="Newsreader ExtraBold" panose="02000000000000000000" pitchFamily="2" charset="77"/>
                <a:cs typeface="Poppins" pitchFamily="2" charset="77"/>
              </a:defRPr>
            </a:lvl1pPr>
          </a:lstStyle>
          <a:p>
            <a:r>
              <a:rPr lang="en-US"/>
              <a:t>Click to edit Master title style</a:t>
            </a:r>
          </a:p>
        </p:txBody>
      </p:sp>
      <p:sp>
        <p:nvSpPr>
          <p:cNvPr id="2" name="Content Placeholder 25">
            <a:extLst>
              <a:ext uri="{FF2B5EF4-FFF2-40B4-BE49-F238E27FC236}">
                <a16:creationId xmlns:a16="http://schemas.microsoft.com/office/drawing/2014/main" id="{FE76006C-D57C-A3B9-79F1-AEBC21B89319}"/>
              </a:ext>
            </a:extLst>
          </p:cNvPr>
          <p:cNvSpPr>
            <a:spLocks noGrp="1"/>
          </p:cNvSpPr>
          <p:nvPr>
            <p:ph sz="quarter" idx="10" hasCustomPrompt="1"/>
          </p:nvPr>
        </p:nvSpPr>
        <p:spPr>
          <a:xfrm>
            <a:off x="1712199" y="6302375"/>
            <a:ext cx="7812290" cy="327025"/>
          </a:xfrm>
        </p:spPr>
        <p:txBody>
          <a:bodyPr anchor="b"/>
          <a:lstStyle>
            <a:lvl1pPr marL="0" indent="0">
              <a:buFontTx/>
              <a:buNone/>
              <a:defRPr sz="1000"/>
            </a:lvl1pPr>
            <a:lvl2pPr>
              <a:defRPr sz="1000"/>
            </a:lvl2pPr>
            <a:lvl3pPr>
              <a:defRPr sz="1000"/>
            </a:lvl3pPr>
            <a:lvl4pPr>
              <a:defRPr sz="1000"/>
            </a:lvl4pPr>
            <a:lvl5pPr>
              <a:defRPr sz="1000"/>
            </a:lvl5pPr>
          </a:lstStyle>
          <a:p>
            <a:pPr eaLnBrk="1" hangingPunct="1">
              <a:defRPr/>
            </a:pPr>
            <a:r>
              <a:rPr lang="en-US" altLang="en-US" sz="1000" b="0" spc="-10">
                <a:latin typeface="Poppins" pitchFamily="2" charset="77"/>
                <a:cs typeface="Poppins" pitchFamily="2" charset="77"/>
              </a:rPr>
              <a:t>References 10px (1.0 Line Spacing)</a:t>
            </a:r>
            <a:br>
              <a:rPr lang="en-US" altLang="en-US" sz="1000" b="0">
                <a:latin typeface="Poppins" pitchFamily="2" charset="77"/>
                <a:cs typeface="Poppins" pitchFamily="2" charset="77"/>
              </a:rPr>
            </a:br>
            <a:r>
              <a:rPr lang="en-US" altLang="en-US" sz="1000" b="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116365823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preserve="1" userDrawn="1">
  <p:cSld name="Title Slide Dark">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p:nvPr>
        </p:nvSpPr>
        <p:spPr>
          <a:xfrm>
            <a:off x="228600" y="1408551"/>
            <a:ext cx="5927895" cy="2387600"/>
          </a:xfrm>
        </p:spPr>
        <p:txBody>
          <a:bodyPr anchor="b">
            <a:noAutofit/>
          </a:bodyPr>
          <a:lstStyle>
            <a:lvl1pPr algn="l">
              <a:lnSpc>
                <a:spcPct val="90000"/>
              </a:lnSpc>
              <a:defRPr sz="3600" b="1" i="0">
                <a:solidFill>
                  <a:schemeClr val="bg2"/>
                </a:solidFill>
                <a:latin typeface="Times New Roman" panose="02020603050405020304" pitchFamily="18" charset="0"/>
                <a:cs typeface="Times New Roman" panose="02020603050405020304" pitchFamily="18" charset="0"/>
              </a:defRPr>
            </a:lvl1pPr>
          </a:lstStyle>
          <a:p>
            <a:r>
              <a:rPr lang="en-US"/>
              <a:t>Click to edit Master title style</a:t>
            </a:r>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0" y="4104609"/>
            <a:ext cx="5927895" cy="893180"/>
          </a:xfrm>
        </p:spPr>
        <p:txBody>
          <a:bodyPr>
            <a:noAutofit/>
          </a:bodyPr>
          <a:lstStyle>
            <a:lvl1pPr marL="0" indent="0" algn="l">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10" name="Text Placeholder 9">
            <a:extLst>
              <a:ext uri="{FF2B5EF4-FFF2-40B4-BE49-F238E27FC236}">
                <a16:creationId xmlns:a16="http://schemas.microsoft.com/office/drawing/2014/main" id="{6C212CC9-7B62-5F63-83D9-E4614FE14EB2}"/>
              </a:ext>
            </a:extLst>
          </p:cNvPr>
          <p:cNvSpPr>
            <a:spLocks noGrp="1"/>
          </p:cNvSpPr>
          <p:nvPr>
            <p:ph type="body" sz="quarter" idx="10"/>
          </p:nvPr>
        </p:nvSpPr>
        <p:spPr>
          <a:xfrm>
            <a:off x="228600" y="6053206"/>
            <a:ext cx="5927725" cy="423463"/>
          </a:xfrm>
        </p:spPr>
        <p:txBody>
          <a:bodyPr anchor="b" anchorCtr="0">
            <a:noAutofit/>
          </a:bodyPr>
          <a:lstStyle>
            <a:lvl1pPr marL="0" indent="0">
              <a:spcBef>
                <a:spcPts val="300"/>
              </a:spcBef>
              <a:buNone/>
              <a:defRPr sz="1200">
                <a:solidFill>
                  <a:schemeClr val="bg2"/>
                </a:solidFill>
              </a:defRPr>
            </a:lvl1pPr>
            <a:lvl2pPr marL="457200" indent="0">
              <a:buNone/>
              <a:defRPr/>
            </a:lvl2pPr>
          </a:lstStyle>
          <a:p>
            <a:pPr lvl="0"/>
            <a:r>
              <a:rPr lang="en-US"/>
              <a:t>Click to edit Master text styles</a:t>
            </a:r>
          </a:p>
        </p:txBody>
      </p:sp>
      <p:sp>
        <p:nvSpPr>
          <p:cNvPr id="8" name="Picture Placeholder 7">
            <a:extLst>
              <a:ext uri="{FF2B5EF4-FFF2-40B4-BE49-F238E27FC236}">
                <a16:creationId xmlns:a16="http://schemas.microsoft.com/office/drawing/2014/main" id="{DAC7C68B-F1BC-3D44-17A5-8C96FD6F9FC4}"/>
              </a:ext>
            </a:extLst>
          </p:cNvPr>
          <p:cNvSpPr>
            <a:spLocks noGrp="1"/>
          </p:cNvSpPr>
          <p:nvPr>
            <p:ph type="pic" sz="quarter" idx="11"/>
          </p:nvPr>
        </p:nvSpPr>
        <p:spPr>
          <a:xfrm>
            <a:off x="7103493" y="332938"/>
            <a:ext cx="4881765" cy="6097810"/>
          </a:xfrm>
          <a:custGeom>
            <a:avLst/>
            <a:gdLst>
              <a:gd name="connsiteX0" fmla="*/ 0 w 4881765"/>
              <a:gd name="connsiteY0" fmla="*/ 0 h 6097810"/>
              <a:gd name="connsiteX1" fmla="*/ 3661323 w 4881765"/>
              <a:gd name="connsiteY1" fmla="*/ 0 h 6097810"/>
              <a:gd name="connsiteX2" fmla="*/ 3661323 w 4881765"/>
              <a:gd name="connsiteY2" fmla="*/ 609782 h 6097810"/>
              <a:gd name="connsiteX3" fmla="*/ 4271538 w 4881765"/>
              <a:gd name="connsiteY3" fmla="*/ 0 h 6097810"/>
              <a:gd name="connsiteX4" fmla="*/ 4881765 w 4881765"/>
              <a:gd name="connsiteY4" fmla="*/ 609782 h 6097810"/>
              <a:gd name="connsiteX5" fmla="*/ 4271538 w 4881765"/>
              <a:gd name="connsiteY5" fmla="*/ 1219561 h 6097810"/>
              <a:gd name="connsiteX6" fmla="*/ 4881765 w 4881765"/>
              <a:gd name="connsiteY6" fmla="*/ 1829349 h 6097810"/>
              <a:gd name="connsiteX7" fmla="*/ 4271538 w 4881765"/>
              <a:gd name="connsiteY7" fmla="*/ 2439126 h 6097810"/>
              <a:gd name="connsiteX8" fmla="*/ 4881765 w 4881765"/>
              <a:gd name="connsiteY8" fmla="*/ 3048914 h 6097810"/>
              <a:gd name="connsiteX9" fmla="*/ 4271538 w 4881765"/>
              <a:gd name="connsiteY9" fmla="*/ 3658689 h 6097810"/>
              <a:gd name="connsiteX10" fmla="*/ 4881765 w 4881765"/>
              <a:gd name="connsiteY10" fmla="*/ 4268468 h 6097810"/>
              <a:gd name="connsiteX11" fmla="*/ 4271538 w 4881765"/>
              <a:gd name="connsiteY11" fmla="*/ 4878257 h 6097810"/>
              <a:gd name="connsiteX12" fmla="*/ 4881765 w 4881765"/>
              <a:gd name="connsiteY12" fmla="*/ 4878257 h 6097810"/>
              <a:gd name="connsiteX13" fmla="*/ 4881765 w 4881765"/>
              <a:gd name="connsiteY13" fmla="*/ 6097810 h 6097810"/>
              <a:gd name="connsiteX14" fmla="*/ 1830665 w 4881765"/>
              <a:gd name="connsiteY14" fmla="*/ 6097810 h 6097810"/>
              <a:gd name="connsiteX15" fmla="*/ 1220439 w 4881765"/>
              <a:gd name="connsiteY15" fmla="*/ 5488032 h 6097810"/>
              <a:gd name="connsiteX16" fmla="*/ 610219 w 4881765"/>
              <a:gd name="connsiteY16" fmla="*/ 6097810 h 6097810"/>
              <a:gd name="connsiteX17" fmla="*/ 0 w 4881765"/>
              <a:gd name="connsiteY17" fmla="*/ 5488032 h 6097810"/>
              <a:gd name="connsiteX18" fmla="*/ 610219 w 4881765"/>
              <a:gd name="connsiteY18" fmla="*/ 4878257 h 6097810"/>
              <a:gd name="connsiteX19" fmla="*/ 0 w 4881765"/>
              <a:gd name="connsiteY19" fmla="*/ 4268468 h 6097810"/>
              <a:gd name="connsiteX20" fmla="*/ 610219 w 4881765"/>
              <a:gd name="connsiteY20" fmla="*/ 3658689 h 6097810"/>
              <a:gd name="connsiteX21" fmla="*/ 1220439 w 4881765"/>
              <a:gd name="connsiteY21" fmla="*/ 3658689 h 6097810"/>
              <a:gd name="connsiteX22" fmla="*/ 0 w 4881765"/>
              <a:gd name="connsiteY22" fmla="*/ 2439126 h 6097810"/>
              <a:gd name="connsiteX23" fmla="*/ 0 w 4881765"/>
              <a:gd name="connsiteY23" fmla="*/ 1219561 h 6097810"/>
              <a:gd name="connsiteX24" fmla="*/ 1220439 w 4881765"/>
              <a:gd name="connsiteY24" fmla="*/ 1219561 h 6097810"/>
              <a:gd name="connsiteX25" fmla="*/ 0 w 4881765"/>
              <a:gd name="connsiteY25" fmla="*/ 0 h 60978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4881765" h="6097810">
                <a:moveTo>
                  <a:pt x="0" y="0"/>
                </a:moveTo>
                <a:lnTo>
                  <a:pt x="3661323" y="0"/>
                </a:lnTo>
                <a:lnTo>
                  <a:pt x="3661323" y="609782"/>
                </a:lnTo>
                <a:cubicBezTo>
                  <a:pt x="3661323" y="273009"/>
                  <a:pt x="3934521" y="0"/>
                  <a:pt x="4271538" y="0"/>
                </a:cubicBezTo>
                <a:cubicBezTo>
                  <a:pt x="4608555" y="0"/>
                  <a:pt x="4881765" y="273009"/>
                  <a:pt x="4881765" y="609782"/>
                </a:cubicBezTo>
                <a:cubicBezTo>
                  <a:pt x="4881765" y="946560"/>
                  <a:pt x="4608555" y="1219561"/>
                  <a:pt x="4271538" y="1219561"/>
                </a:cubicBezTo>
                <a:cubicBezTo>
                  <a:pt x="4608555" y="1219561"/>
                  <a:pt x="4881765" y="1492572"/>
                  <a:pt x="4881765" y="1829349"/>
                </a:cubicBezTo>
                <a:cubicBezTo>
                  <a:pt x="4881765" y="2166113"/>
                  <a:pt x="4608555" y="2439126"/>
                  <a:pt x="4271538" y="2439126"/>
                </a:cubicBezTo>
                <a:cubicBezTo>
                  <a:pt x="4608555" y="2439126"/>
                  <a:pt x="4881765" y="2712137"/>
                  <a:pt x="4881765" y="3048914"/>
                </a:cubicBezTo>
                <a:cubicBezTo>
                  <a:pt x="4881765" y="3385678"/>
                  <a:pt x="4608555" y="3658689"/>
                  <a:pt x="4271538" y="3658689"/>
                </a:cubicBezTo>
                <a:cubicBezTo>
                  <a:pt x="4608555" y="3658689"/>
                  <a:pt x="4881765" y="3931693"/>
                  <a:pt x="4881765" y="4268468"/>
                </a:cubicBezTo>
                <a:cubicBezTo>
                  <a:pt x="4881765" y="4605244"/>
                  <a:pt x="4608555" y="4878257"/>
                  <a:pt x="4271538" y="4878257"/>
                </a:cubicBezTo>
                <a:lnTo>
                  <a:pt x="4881765" y="4878257"/>
                </a:lnTo>
                <a:lnTo>
                  <a:pt x="4881765" y="6097810"/>
                </a:lnTo>
                <a:lnTo>
                  <a:pt x="1830665" y="6097810"/>
                </a:lnTo>
                <a:cubicBezTo>
                  <a:pt x="1493646" y="6097810"/>
                  <a:pt x="1220439" y="5824809"/>
                  <a:pt x="1220439" y="5488032"/>
                </a:cubicBezTo>
                <a:cubicBezTo>
                  <a:pt x="1220439" y="5824809"/>
                  <a:pt x="947241" y="6097810"/>
                  <a:pt x="610219" y="6097810"/>
                </a:cubicBezTo>
                <a:cubicBezTo>
                  <a:pt x="273206" y="6097810"/>
                  <a:pt x="0" y="5824809"/>
                  <a:pt x="0" y="5488032"/>
                </a:cubicBezTo>
                <a:cubicBezTo>
                  <a:pt x="0" y="5151258"/>
                  <a:pt x="273206" y="4878257"/>
                  <a:pt x="610219" y="4878257"/>
                </a:cubicBezTo>
                <a:cubicBezTo>
                  <a:pt x="273206" y="4878257"/>
                  <a:pt x="0" y="4605244"/>
                  <a:pt x="0" y="4268468"/>
                </a:cubicBezTo>
                <a:cubicBezTo>
                  <a:pt x="0" y="3931693"/>
                  <a:pt x="273206" y="3658689"/>
                  <a:pt x="610219" y="3658689"/>
                </a:cubicBezTo>
                <a:lnTo>
                  <a:pt x="1220439" y="3658689"/>
                </a:lnTo>
                <a:cubicBezTo>
                  <a:pt x="546410" y="3658689"/>
                  <a:pt x="0" y="3112675"/>
                  <a:pt x="0" y="2439126"/>
                </a:cubicBezTo>
                <a:lnTo>
                  <a:pt x="0" y="1219561"/>
                </a:lnTo>
                <a:lnTo>
                  <a:pt x="1220439" y="1219561"/>
                </a:lnTo>
                <a:cubicBezTo>
                  <a:pt x="546410" y="1219561"/>
                  <a:pt x="0" y="673546"/>
                  <a:pt x="0" y="0"/>
                </a:cubicBezTo>
                <a:close/>
              </a:path>
            </a:pathLst>
          </a:custGeom>
        </p:spPr>
        <p:txBody>
          <a:bodyPr wrap="square">
            <a:noAutofit/>
          </a:bodyPr>
          <a:lstStyle/>
          <a:p>
            <a:r>
              <a:rPr lang="en-US" dirty="0"/>
              <a:t>Click icon to add picture</a:t>
            </a:r>
          </a:p>
        </p:txBody>
      </p:sp>
      <p:pic>
        <p:nvPicPr>
          <p:cNvPr id="4" name="Graphic 3">
            <a:extLst>
              <a:ext uri="{FF2B5EF4-FFF2-40B4-BE49-F238E27FC236}">
                <a16:creationId xmlns:a16="http://schemas.microsoft.com/office/drawing/2014/main" id="{50F381EF-AF1B-8B53-5793-219C33F1B17A}"/>
              </a:ext>
            </a:extLst>
          </p:cNvPr>
          <p:cNvPicPr>
            <a:picLocks noChangeAspect="1"/>
          </p:cNvPicPr>
          <p:nvPr userDrawn="1"/>
        </p:nvPicPr>
        <p:blipFill>
          <a:blip>
            <a:extLst>
              <a:ext uri="{96DAC541-7B7A-43D3-8B79-37D633B846F1}">
                <asvg:svgBlip xmlns:asvg="http://schemas.microsoft.com/office/drawing/2016/SVG/main" r:embed="rId2"/>
              </a:ext>
            </a:extLst>
          </a:blip>
          <a:srcRect/>
          <a:stretch/>
        </p:blipFill>
        <p:spPr bwMode="invGray">
          <a:xfrm>
            <a:off x="75548" y="246931"/>
            <a:ext cx="1817155" cy="691692"/>
          </a:xfrm>
          <a:prstGeom prst="rect">
            <a:avLst/>
          </a:prstGeom>
        </p:spPr>
      </p:pic>
    </p:spTree>
    <p:extLst>
      <p:ext uri="{BB962C8B-B14F-4D97-AF65-F5344CB8AC3E}">
        <p14:creationId xmlns:p14="http://schemas.microsoft.com/office/powerpoint/2010/main" val="74142363"/>
      </p:ext>
    </p:extLst>
  </p:cSld>
  <p:clrMapOvr>
    <a:overrideClrMapping bg1="dk1" tx1="lt1" bg2="dk2" tx2="lt2" accent1="accent1" accent2="accent2" accent3="accent3" accent4="accent4" accent5="accent5" accent6="accent6" hlink="hlink" folHlink="folHlink"/>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620C9F-1013-4B0A-9633-6F2288270936}"/>
              </a:ext>
            </a:extLst>
          </p:cNvPr>
          <p:cNvSpPr>
            <a:spLocks noGrp="1"/>
          </p:cNvSpPr>
          <p:nvPr>
            <p:ph type="title"/>
          </p:nvPr>
        </p:nvSpPr>
        <p:spPr>
          <a:xfrm>
            <a:off x="228600" y="1601674"/>
            <a:ext cx="11118850" cy="559127"/>
          </a:xfrm>
        </p:spPr>
        <p:txBody>
          <a:bodyPr anchor="t" anchorCtr="0"/>
          <a:lstStyle>
            <a:lvl1pPr>
              <a:lnSpc>
                <a:spcPct val="90000"/>
              </a:lnSpc>
              <a:defRPr sz="4000">
                <a:solidFill>
                  <a:schemeClr val="tx2"/>
                </a:solidFill>
                <a:latin typeface="Poppins" panose="00000500000000000000" pitchFamily="2" charset="0"/>
                <a:cs typeface="Poppins" panose="00000500000000000000" pitchFamily="2" charset="0"/>
              </a:defRPr>
            </a:lvl1pPr>
          </a:lstStyle>
          <a:p>
            <a:r>
              <a:rPr lang="en-US"/>
              <a:t>Click to edit Master title style</a:t>
            </a:r>
          </a:p>
        </p:txBody>
      </p:sp>
      <p:grpSp>
        <p:nvGrpSpPr>
          <p:cNvPr id="67" name="Group 66">
            <a:extLst>
              <a:ext uri="{FF2B5EF4-FFF2-40B4-BE49-F238E27FC236}">
                <a16:creationId xmlns:a16="http://schemas.microsoft.com/office/drawing/2014/main" id="{00BB69D8-570D-EA94-1BF7-EB3BBCAAD075}"/>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p:grpSpPr>
        <p:sp>
          <p:nvSpPr>
            <p:cNvPr id="68" name="Freeform: Shape 67">
              <a:extLst>
                <a:ext uri="{FF2B5EF4-FFF2-40B4-BE49-F238E27FC236}">
                  <a16:creationId xmlns:a16="http://schemas.microsoft.com/office/drawing/2014/main" id="{F798754A-5374-8634-3049-49D53D5C3B28}"/>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69" name="Freeform: Shape 68">
              <a:extLst>
                <a:ext uri="{FF2B5EF4-FFF2-40B4-BE49-F238E27FC236}">
                  <a16:creationId xmlns:a16="http://schemas.microsoft.com/office/drawing/2014/main" id="{98CF393F-AEBD-0ACE-5FA6-C0516250BE06}"/>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0" name="Freeform: Shape 69">
              <a:extLst>
                <a:ext uri="{FF2B5EF4-FFF2-40B4-BE49-F238E27FC236}">
                  <a16:creationId xmlns:a16="http://schemas.microsoft.com/office/drawing/2014/main" id="{2E0685F6-B358-1036-9F72-89F75EA00EB2}"/>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1" name="Freeform: Shape 70">
              <a:extLst>
                <a:ext uri="{FF2B5EF4-FFF2-40B4-BE49-F238E27FC236}">
                  <a16:creationId xmlns:a16="http://schemas.microsoft.com/office/drawing/2014/main" id="{DAF74FDD-D20D-7567-2DDC-C98E3B03C1D8}"/>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2" name="Freeform: Shape 71">
              <a:extLst>
                <a:ext uri="{FF2B5EF4-FFF2-40B4-BE49-F238E27FC236}">
                  <a16:creationId xmlns:a16="http://schemas.microsoft.com/office/drawing/2014/main" id="{A82CC622-0DE3-2531-4D0B-4C224E8C7A1C}"/>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3" name="Freeform: Shape 72">
              <a:extLst>
                <a:ext uri="{FF2B5EF4-FFF2-40B4-BE49-F238E27FC236}">
                  <a16:creationId xmlns:a16="http://schemas.microsoft.com/office/drawing/2014/main" id="{20ABF046-8C2D-4773-6955-83FBDDFBDFEA}"/>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4" name="Freeform: Shape 73">
              <a:extLst>
                <a:ext uri="{FF2B5EF4-FFF2-40B4-BE49-F238E27FC236}">
                  <a16:creationId xmlns:a16="http://schemas.microsoft.com/office/drawing/2014/main" id="{B5BB9E59-A87F-4F01-E0A9-474F84D7E5C4}"/>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5" name="Freeform: Shape 74">
              <a:extLst>
                <a:ext uri="{FF2B5EF4-FFF2-40B4-BE49-F238E27FC236}">
                  <a16:creationId xmlns:a16="http://schemas.microsoft.com/office/drawing/2014/main" id="{AFA78024-6A44-D6E4-7D0C-42C7F6668C8E}"/>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6" name="Freeform: Shape 75">
              <a:extLst>
                <a:ext uri="{FF2B5EF4-FFF2-40B4-BE49-F238E27FC236}">
                  <a16:creationId xmlns:a16="http://schemas.microsoft.com/office/drawing/2014/main" id="{F9577B5F-7892-8943-8CE6-A565248D2863}"/>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7" name="Freeform: Shape 76">
              <a:extLst>
                <a:ext uri="{FF2B5EF4-FFF2-40B4-BE49-F238E27FC236}">
                  <a16:creationId xmlns:a16="http://schemas.microsoft.com/office/drawing/2014/main" id="{280C05AE-E59A-9A10-ADB7-B178B52F34DE}"/>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8" name="Freeform: Shape 77">
              <a:extLst>
                <a:ext uri="{FF2B5EF4-FFF2-40B4-BE49-F238E27FC236}">
                  <a16:creationId xmlns:a16="http://schemas.microsoft.com/office/drawing/2014/main" id="{06082D24-076D-E818-EA1A-33336B4D4D2F}"/>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9" name="Freeform: Shape 78">
              <a:extLst>
                <a:ext uri="{FF2B5EF4-FFF2-40B4-BE49-F238E27FC236}">
                  <a16:creationId xmlns:a16="http://schemas.microsoft.com/office/drawing/2014/main" id="{F925D7EF-4B1B-C35E-C30D-49B44CAFDB79}"/>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0" name="Freeform: Shape 79">
              <a:extLst>
                <a:ext uri="{FF2B5EF4-FFF2-40B4-BE49-F238E27FC236}">
                  <a16:creationId xmlns:a16="http://schemas.microsoft.com/office/drawing/2014/main" id="{553EC164-FE60-AB40-4669-C8C659BE7FBB}"/>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1" name="Freeform: Shape 80">
              <a:extLst>
                <a:ext uri="{FF2B5EF4-FFF2-40B4-BE49-F238E27FC236}">
                  <a16:creationId xmlns:a16="http://schemas.microsoft.com/office/drawing/2014/main" id="{44512434-7061-A9BB-A8CC-9ACC5239B81C}"/>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2" name="Freeform: Shape 81">
              <a:extLst>
                <a:ext uri="{FF2B5EF4-FFF2-40B4-BE49-F238E27FC236}">
                  <a16:creationId xmlns:a16="http://schemas.microsoft.com/office/drawing/2014/main" id="{C697FAAD-A1B8-36C1-13B9-EBCCD37351C0}"/>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3" name="Freeform: Shape 82">
              <a:extLst>
                <a:ext uri="{FF2B5EF4-FFF2-40B4-BE49-F238E27FC236}">
                  <a16:creationId xmlns:a16="http://schemas.microsoft.com/office/drawing/2014/main" id="{EC680925-8846-DC88-EB32-5F644F08B7D9}"/>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4" name="Freeform: Shape 83">
              <a:extLst>
                <a:ext uri="{FF2B5EF4-FFF2-40B4-BE49-F238E27FC236}">
                  <a16:creationId xmlns:a16="http://schemas.microsoft.com/office/drawing/2014/main" id="{D27B94AB-9CC9-AB21-E346-4739D4041CF5}"/>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5" name="Freeform: Shape 84">
              <a:extLst>
                <a:ext uri="{FF2B5EF4-FFF2-40B4-BE49-F238E27FC236}">
                  <a16:creationId xmlns:a16="http://schemas.microsoft.com/office/drawing/2014/main" id="{D9E8E285-93F2-03D8-4E0A-5076B009B3F0}"/>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6" name="Freeform: Shape 85">
              <a:extLst>
                <a:ext uri="{FF2B5EF4-FFF2-40B4-BE49-F238E27FC236}">
                  <a16:creationId xmlns:a16="http://schemas.microsoft.com/office/drawing/2014/main" id="{CD906F03-AF8C-91D5-FFC4-B546DB08899A}"/>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7" name="Freeform: Shape 86">
              <a:extLst>
                <a:ext uri="{FF2B5EF4-FFF2-40B4-BE49-F238E27FC236}">
                  <a16:creationId xmlns:a16="http://schemas.microsoft.com/office/drawing/2014/main" id="{36A37384-5FE4-FEE6-8B42-E08095430C34}"/>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8" name="Freeform: Shape 87">
              <a:extLst>
                <a:ext uri="{FF2B5EF4-FFF2-40B4-BE49-F238E27FC236}">
                  <a16:creationId xmlns:a16="http://schemas.microsoft.com/office/drawing/2014/main" id="{04D1D56F-28E5-DA69-557E-C3D730880819}"/>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9" name="Freeform: Shape 88">
              <a:extLst>
                <a:ext uri="{FF2B5EF4-FFF2-40B4-BE49-F238E27FC236}">
                  <a16:creationId xmlns:a16="http://schemas.microsoft.com/office/drawing/2014/main" id="{CC364072-9CB5-CC82-39A2-EA20571AF59E}"/>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0" name="Freeform: Shape 89">
              <a:extLst>
                <a:ext uri="{FF2B5EF4-FFF2-40B4-BE49-F238E27FC236}">
                  <a16:creationId xmlns:a16="http://schemas.microsoft.com/office/drawing/2014/main" id="{37D52650-6CC6-DC7D-C54A-45BB7B9993AD}"/>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1" name="Freeform: Shape 90">
              <a:extLst>
                <a:ext uri="{FF2B5EF4-FFF2-40B4-BE49-F238E27FC236}">
                  <a16:creationId xmlns:a16="http://schemas.microsoft.com/office/drawing/2014/main" id="{E9DF972B-ACBC-D4CE-3609-AFCD89D57E5E}"/>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2" name="Freeform: Shape 91">
              <a:extLst>
                <a:ext uri="{FF2B5EF4-FFF2-40B4-BE49-F238E27FC236}">
                  <a16:creationId xmlns:a16="http://schemas.microsoft.com/office/drawing/2014/main" id="{8B064B64-FCFA-7CAC-CA6F-99F9F101DE30}"/>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3" name="Freeform: Shape 92">
              <a:extLst>
                <a:ext uri="{FF2B5EF4-FFF2-40B4-BE49-F238E27FC236}">
                  <a16:creationId xmlns:a16="http://schemas.microsoft.com/office/drawing/2014/main" id="{02AFA9B6-3AF4-67CB-DB8A-6076AC2F2398}"/>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4" name="Freeform: Shape 93">
              <a:extLst>
                <a:ext uri="{FF2B5EF4-FFF2-40B4-BE49-F238E27FC236}">
                  <a16:creationId xmlns:a16="http://schemas.microsoft.com/office/drawing/2014/main" id="{0BC148A0-C738-2B5B-4E78-E894DF1A81F7}"/>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5" name="Freeform: Shape 94">
              <a:extLst>
                <a:ext uri="{FF2B5EF4-FFF2-40B4-BE49-F238E27FC236}">
                  <a16:creationId xmlns:a16="http://schemas.microsoft.com/office/drawing/2014/main" id="{AAF5A0DE-712E-81C1-BCFC-73511C8A88E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6" name="Freeform: Shape 95">
              <a:extLst>
                <a:ext uri="{FF2B5EF4-FFF2-40B4-BE49-F238E27FC236}">
                  <a16:creationId xmlns:a16="http://schemas.microsoft.com/office/drawing/2014/main" id="{3FC39535-9FEF-A19F-7D19-F9F60CE84E05}"/>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grpSp>
    </p:spTree>
    <p:extLst>
      <p:ext uri="{BB962C8B-B14F-4D97-AF65-F5344CB8AC3E}">
        <p14:creationId xmlns:p14="http://schemas.microsoft.com/office/powerpoint/2010/main" val="1190979109"/>
      </p:ext>
    </p:extLst>
  </p:cSld>
  <p:clrMapOvr>
    <a:overrideClrMapping bg1="dk1" tx1="lt1" bg2="dk2" tx2="lt2" accent1="accent1" accent2="accent2" accent3="accent3" accent4="accent4" accent5="accent5" accent6="accent6" hlink="hlink" folHlink="folHlink"/>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F6F35E43-2AB2-8DDE-13F6-EBF936B64C3E}"/>
              </a:ext>
            </a:extLst>
          </p:cNvPr>
          <p:cNvSpPr>
            <a:spLocks noGrp="1"/>
          </p:cNvSpPr>
          <p:nvPr>
            <p:ph type="title"/>
          </p:nvPr>
        </p:nvSpPr>
        <p:spPr/>
        <p:txBody>
          <a:bodyPr/>
          <a:lstStyle>
            <a:lvl1pPr>
              <a:defRPr lang="en-US" sz="3200" b="1" i="0" kern="1200" spc="0" baseline="0" dirty="0">
                <a:solidFill>
                  <a:schemeClr val="tx1"/>
                </a:solidFill>
                <a:latin typeface="Times New Roman" panose="02020603050405020304" pitchFamily="18" charset="0"/>
                <a:ea typeface="+mj-ea"/>
                <a:cs typeface="Times New Roman" panose="02020603050405020304" pitchFamily="18" charset="0"/>
              </a:defRPr>
            </a:lvl1pPr>
          </a:lstStyle>
          <a:p>
            <a:r>
              <a:rPr lang="en-US"/>
              <a:t>Click to edit Master title style</a:t>
            </a:r>
          </a:p>
        </p:txBody>
      </p:sp>
      <p:sp>
        <p:nvSpPr>
          <p:cNvPr id="2" name="Text Placeholder 2">
            <a:extLst>
              <a:ext uri="{FF2B5EF4-FFF2-40B4-BE49-F238E27FC236}">
                <a16:creationId xmlns:a16="http://schemas.microsoft.com/office/drawing/2014/main" id="{8AC43763-7BB2-0CF7-365A-9E09691A502B}"/>
              </a:ext>
            </a:extLst>
          </p:cNvPr>
          <p:cNvSpPr>
            <a:spLocks noGrp="1"/>
          </p:cNvSpPr>
          <p:nvPr>
            <p:ph idx="1"/>
          </p:nvPr>
        </p:nvSpPr>
        <p:spPr>
          <a:xfrm>
            <a:off x="231078" y="1335023"/>
            <a:ext cx="11740260" cy="4754880"/>
          </a:xfrm>
          <a:prstGeom prst="rect">
            <a:avLst/>
          </a:prstGeom>
        </p:spPr>
        <p:txBody>
          <a:bodyPr vert="horz" lIns="0" tIns="0" rIns="0" bIns="0" rtlCol="0">
            <a:noAutofit/>
          </a:bodyPr>
          <a:lstStyle/>
          <a:p>
            <a:pPr lvl="0"/>
            <a:r>
              <a:rPr lang="en-US"/>
              <a:t>Click to edit Master text styles</a:t>
            </a:r>
          </a:p>
          <a:p>
            <a:pPr lvl="2"/>
            <a:r>
              <a:rPr lang="en-US"/>
              <a:t>Second level</a:t>
            </a:r>
          </a:p>
          <a:p>
            <a:pPr lvl="3"/>
            <a:r>
              <a:rPr lang="en-US"/>
              <a:t>Third level</a:t>
            </a:r>
          </a:p>
          <a:p>
            <a:pPr lvl="4"/>
            <a:r>
              <a:rPr lang="en-US"/>
              <a:t>Fourth level</a:t>
            </a:r>
          </a:p>
        </p:txBody>
      </p:sp>
      <p:sp>
        <p:nvSpPr>
          <p:cNvPr id="3" name="Content Placeholder 25">
            <a:extLst>
              <a:ext uri="{FF2B5EF4-FFF2-40B4-BE49-F238E27FC236}">
                <a16:creationId xmlns:a16="http://schemas.microsoft.com/office/drawing/2014/main" id="{8C55DB60-9A77-4BDF-3B4E-E2CD5FAF4303}"/>
              </a:ext>
            </a:extLst>
          </p:cNvPr>
          <p:cNvSpPr>
            <a:spLocks noGrp="1"/>
          </p:cNvSpPr>
          <p:nvPr>
            <p:ph sz="quarter" idx="10" hasCustomPrompt="1"/>
          </p:nvPr>
        </p:nvSpPr>
        <p:spPr>
          <a:xfrm>
            <a:off x="1712199" y="6302375"/>
            <a:ext cx="7812290" cy="327025"/>
          </a:xfrm>
        </p:spPr>
        <p:txBody>
          <a:bodyPr anchor="b"/>
          <a:lstStyle>
            <a:lvl1pPr marL="0" indent="0">
              <a:buFontTx/>
              <a:buNone/>
              <a:defRPr sz="1000"/>
            </a:lvl1pPr>
            <a:lvl2pPr>
              <a:defRPr sz="1000"/>
            </a:lvl2pPr>
            <a:lvl3pPr>
              <a:defRPr sz="1000"/>
            </a:lvl3pPr>
            <a:lvl4pPr>
              <a:defRPr sz="1000"/>
            </a:lvl4pPr>
            <a:lvl5pPr>
              <a:defRPr sz="1000"/>
            </a:lvl5pPr>
          </a:lstStyle>
          <a:p>
            <a:pPr eaLnBrk="1" hangingPunct="1">
              <a:defRPr/>
            </a:pPr>
            <a:r>
              <a:rPr lang="en-US" altLang="en-US" sz="1000" b="0" spc="-10">
                <a:latin typeface="Poppins" pitchFamily="2" charset="77"/>
                <a:cs typeface="Poppins" pitchFamily="2" charset="77"/>
              </a:rPr>
              <a:t>References 10px (1.0 Line Spacing)</a:t>
            </a:r>
            <a:br>
              <a:rPr lang="en-US" altLang="en-US" sz="1000" b="0">
                <a:latin typeface="Poppins" pitchFamily="2" charset="77"/>
                <a:cs typeface="Poppins" pitchFamily="2" charset="77"/>
              </a:rPr>
            </a:br>
            <a:r>
              <a:rPr lang="en-US" altLang="en-US" sz="1000" b="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12588452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AC00FE2F-64A2-0B92-CF57-585A0A2026F6}"/>
              </a:ext>
            </a:extLst>
          </p:cNvPr>
          <p:cNvSpPr>
            <a:spLocks noGrp="1"/>
          </p:cNvSpPr>
          <p:nvPr>
            <p:ph idx="1"/>
          </p:nvPr>
        </p:nvSpPr>
        <p:spPr>
          <a:xfrm>
            <a:off x="231078" y="1335810"/>
            <a:ext cx="5644122" cy="4754880"/>
          </a:xfrm>
          <a:prstGeom prst="rect">
            <a:avLst/>
          </a:prstGeom>
        </p:spPr>
        <p:txBody>
          <a:bodyPr vert="horz" lIns="0" tIns="0" rIns="0" bIns="0" rtlCol="0">
            <a:noAutofit/>
          </a:bodyPr>
          <a:lstStyle>
            <a:lvl1pPr>
              <a:lnSpc>
                <a:spcPct val="100000"/>
              </a:lnSpc>
              <a:spcBef>
                <a:spcPts val="1000"/>
              </a:spcBef>
              <a:spcAft>
                <a:spcPts val="700"/>
              </a:spcAft>
              <a:defRPr/>
            </a:lvl1pPr>
            <a:lvl3pPr>
              <a:lnSpc>
                <a:spcPct val="100000"/>
              </a:lnSpc>
              <a:spcBef>
                <a:spcPts val="1000"/>
              </a:spcBef>
              <a:spcAft>
                <a:spcPts val="700"/>
              </a:spcAft>
              <a:defRPr sz="2200"/>
            </a:lvl3pPr>
            <a:lvl4pPr>
              <a:lnSpc>
                <a:spcPct val="100000"/>
              </a:lnSpc>
              <a:spcBef>
                <a:spcPts val="1000"/>
              </a:spcBef>
              <a:spcAft>
                <a:spcPts val="700"/>
              </a:spcAft>
              <a:defRPr/>
            </a:lvl4pPr>
            <a:lvl5pPr>
              <a:lnSpc>
                <a:spcPct val="100000"/>
              </a:lnSpc>
              <a:spcBef>
                <a:spcPts val="1000"/>
              </a:spcBef>
              <a:spcAft>
                <a:spcPts val="700"/>
              </a:spcAft>
              <a:defRPr/>
            </a:lvl5pPr>
          </a:lstStyle>
          <a:p>
            <a:pPr lvl="0"/>
            <a:r>
              <a:rPr lang="en-US"/>
              <a:t>Click to edit Master text styles</a:t>
            </a:r>
          </a:p>
          <a:p>
            <a:pPr lvl="2"/>
            <a:r>
              <a:rPr lang="en-US"/>
              <a:t>Second level</a:t>
            </a:r>
          </a:p>
          <a:p>
            <a:pPr lvl="3"/>
            <a:r>
              <a:rPr lang="en-US"/>
              <a:t>Third level</a:t>
            </a:r>
          </a:p>
          <a:p>
            <a:pPr lvl="4"/>
            <a:r>
              <a:rPr lang="en-US"/>
              <a:t>Fourth level</a:t>
            </a:r>
          </a:p>
        </p:txBody>
      </p:sp>
      <p:sp>
        <p:nvSpPr>
          <p:cNvPr id="9" name="Text Placeholder 2">
            <a:extLst>
              <a:ext uri="{FF2B5EF4-FFF2-40B4-BE49-F238E27FC236}">
                <a16:creationId xmlns:a16="http://schemas.microsoft.com/office/drawing/2014/main" id="{3318B1CC-E51B-F302-EC27-AF82B0946833}"/>
              </a:ext>
            </a:extLst>
          </p:cNvPr>
          <p:cNvSpPr>
            <a:spLocks noGrp="1"/>
          </p:cNvSpPr>
          <p:nvPr>
            <p:ph idx="13"/>
          </p:nvPr>
        </p:nvSpPr>
        <p:spPr>
          <a:xfrm>
            <a:off x="6327216" y="1335810"/>
            <a:ext cx="5644122" cy="4754880"/>
          </a:xfrm>
          <a:prstGeom prst="rect">
            <a:avLst/>
          </a:prstGeom>
        </p:spPr>
        <p:txBody>
          <a:bodyPr vert="horz" lIns="0" tIns="0" rIns="0" bIns="0" rtlCol="0">
            <a:noAutofit/>
          </a:bodyPr>
          <a:lstStyle>
            <a:lvl1pPr>
              <a:lnSpc>
                <a:spcPct val="100000"/>
              </a:lnSpc>
              <a:spcBef>
                <a:spcPts val="1000"/>
              </a:spcBef>
              <a:spcAft>
                <a:spcPts val="700"/>
              </a:spcAft>
              <a:defRPr/>
            </a:lvl1pPr>
            <a:lvl3pPr>
              <a:lnSpc>
                <a:spcPct val="100000"/>
              </a:lnSpc>
              <a:spcBef>
                <a:spcPts val="1000"/>
              </a:spcBef>
              <a:spcAft>
                <a:spcPts val="700"/>
              </a:spcAft>
              <a:defRPr sz="2200"/>
            </a:lvl3pPr>
            <a:lvl4pPr>
              <a:lnSpc>
                <a:spcPct val="100000"/>
              </a:lnSpc>
              <a:spcBef>
                <a:spcPts val="1000"/>
              </a:spcBef>
              <a:spcAft>
                <a:spcPts val="700"/>
              </a:spcAft>
              <a:defRPr/>
            </a:lvl4pPr>
            <a:lvl5pPr>
              <a:lnSpc>
                <a:spcPct val="100000"/>
              </a:lnSpc>
              <a:spcBef>
                <a:spcPts val="1000"/>
              </a:spcBef>
              <a:spcAft>
                <a:spcPts val="700"/>
              </a:spcAft>
              <a:defRPr/>
            </a:lvl5pPr>
          </a:lstStyle>
          <a:p>
            <a:pPr lvl="0"/>
            <a:r>
              <a:rPr lang="en-US"/>
              <a:t>Click to edit Master text styles</a:t>
            </a:r>
          </a:p>
          <a:p>
            <a:pPr lvl="2"/>
            <a:r>
              <a:rPr lang="en-US"/>
              <a:t>Second level</a:t>
            </a:r>
          </a:p>
          <a:p>
            <a:pPr lvl="3"/>
            <a:r>
              <a:rPr lang="en-US"/>
              <a:t>Third level</a:t>
            </a:r>
          </a:p>
          <a:p>
            <a:pPr lvl="4"/>
            <a:r>
              <a:rPr lang="en-US"/>
              <a:t>Fourth level</a:t>
            </a:r>
          </a:p>
          <a:p>
            <a:pPr marL="1200150" lvl="4" indent="-285750">
              <a:buFont typeface="Calibri" panose="020F0502020204030204" pitchFamily="34" charset="0"/>
              <a:buChar char="─"/>
            </a:pPr>
            <a:endParaRPr lang="en-US" altLang="en-US"/>
          </a:p>
        </p:txBody>
      </p:sp>
      <p:sp>
        <p:nvSpPr>
          <p:cNvPr id="3" name="Title 2">
            <a:extLst>
              <a:ext uri="{FF2B5EF4-FFF2-40B4-BE49-F238E27FC236}">
                <a16:creationId xmlns:a16="http://schemas.microsoft.com/office/drawing/2014/main" id="{7EB6E2BD-5D36-8ED0-EDB6-90956D53C885}"/>
              </a:ext>
            </a:extLst>
          </p:cNvPr>
          <p:cNvSpPr>
            <a:spLocks noGrp="1"/>
          </p:cNvSpPr>
          <p:nvPr>
            <p:ph type="title"/>
          </p:nvPr>
        </p:nvSpPr>
        <p:spPr/>
        <p:txBody>
          <a:bodyPr/>
          <a:lstStyle>
            <a:lvl1pPr>
              <a:defRPr lang="en-US" sz="3200" b="1" i="0" kern="1200" spc="0" baseline="0" dirty="0">
                <a:solidFill>
                  <a:schemeClr val="tx1"/>
                </a:solidFill>
                <a:latin typeface="Times New Roman" panose="02020603050405020304" pitchFamily="18" charset="0"/>
                <a:ea typeface="+mj-ea"/>
                <a:cs typeface="Times New Roman" panose="02020603050405020304" pitchFamily="18" charset="0"/>
              </a:defRPr>
            </a:lvl1pPr>
          </a:lstStyle>
          <a:p>
            <a:r>
              <a:rPr lang="en-US"/>
              <a:t>Click to edit Master title style</a:t>
            </a:r>
          </a:p>
        </p:txBody>
      </p:sp>
      <p:sp>
        <p:nvSpPr>
          <p:cNvPr id="4" name="Content Placeholder 25">
            <a:extLst>
              <a:ext uri="{FF2B5EF4-FFF2-40B4-BE49-F238E27FC236}">
                <a16:creationId xmlns:a16="http://schemas.microsoft.com/office/drawing/2014/main" id="{A09A399A-46DD-8D8A-E8DD-5E4FD45708B1}"/>
              </a:ext>
            </a:extLst>
          </p:cNvPr>
          <p:cNvSpPr>
            <a:spLocks noGrp="1"/>
          </p:cNvSpPr>
          <p:nvPr>
            <p:ph sz="quarter" idx="10" hasCustomPrompt="1"/>
          </p:nvPr>
        </p:nvSpPr>
        <p:spPr>
          <a:xfrm>
            <a:off x="1712199" y="6302375"/>
            <a:ext cx="7812290" cy="327025"/>
          </a:xfrm>
        </p:spPr>
        <p:txBody>
          <a:bodyPr anchor="b"/>
          <a:lstStyle>
            <a:lvl1pPr marL="0" indent="0">
              <a:buFontTx/>
              <a:buNone/>
              <a:defRPr sz="1000"/>
            </a:lvl1pPr>
            <a:lvl2pPr>
              <a:defRPr sz="1000"/>
            </a:lvl2pPr>
            <a:lvl3pPr>
              <a:defRPr sz="1000"/>
            </a:lvl3pPr>
            <a:lvl4pPr>
              <a:defRPr sz="1000"/>
            </a:lvl4pPr>
            <a:lvl5pPr>
              <a:defRPr sz="1000"/>
            </a:lvl5pPr>
          </a:lstStyle>
          <a:p>
            <a:pPr eaLnBrk="1" hangingPunct="1">
              <a:defRPr/>
            </a:pPr>
            <a:r>
              <a:rPr lang="en-US" altLang="en-US" sz="1000" b="0" spc="-10">
                <a:latin typeface="Poppins" pitchFamily="2" charset="77"/>
                <a:cs typeface="Poppins" pitchFamily="2" charset="77"/>
              </a:rPr>
              <a:t>References 10px (1.0 Line Spacing)</a:t>
            </a:r>
            <a:br>
              <a:rPr lang="en-US" altLang="en-US" sz="1000" b="0">
                <a:latin typeface="Poppins" pitchFamily="2" charset="77"/>
                <a:cs typeface="Poppins" pitchFamily="2" charset="77"/>
              </a:rPr>
            </a:br>
            <a:r>
              <a:rPr lang="en-US" altLang="en-US" sz="1000" b="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240731519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78CA50-AF68-493A-8F61-A331B95E8E01}"/>
              </a:ext>
            </a:extLst>
          </p:cNvPr>
          <p:cNvSpPr>
            <a:spLocks noGrp="1"/>
          </p:cNvSpPr>
          <p:nvPr>
            <p:ph type="title"/>
          </p:nvPr>
        </p:nvSpPr>
        <p:spPr>
          <a:xfrm>
            <a:off x="231078" y="531006"/>
            <a:ext cx="11740260" cy="502445"/>
          </a:xfrm>
        </p:spPr>
        <p:txBody>
          <a:bodyPr/>
          <a:lstStyle>
            <a:lvl1pPr>
              <a:tabLst>
                <a:tab pos="460375" algn="l"/>
              </a:tabLst>
              <a:defRPr lang="en-US" sz="3200" b="1" i="0" kern="1200" spc="0" baseline="0" dirty="0">
                <a:solidFill>
                  <a:schemeClr val="tx1"/>
                </a:solidFill>
                <a:latin typeface="Times New Roman" panose="02020603050405020304" pitchFamily="18" charset="0"/>
                <a:ea typeface="+mj-ea"/>
                <a:cs typeface="Times New Roman" panose="02020603050405020304" pitchFamily="18" charset="0"/>
              </a:defRPr>
            </a:lvl1pPr>
          </a:lstStyle>
          <a:p>
            <a:r>
              <a:rPr lang="en-US"/>
              <a:t>Click to edit Master title style</a:t>
            </a:r>
          </a:p>
        </p:txBody>
      </p:sp>
      <p:sp>
        <p:nvSpPr>
          <p:cNvPr id="5" name="Content Placeholder 25">
            <a:extLst>
              <a:ext uri="{FF2B5EF4-FFF2-40B4-BE49-F238E27FC236}">
                <a16:creationId xmlns:a16="http://schemas.microsoft.com/office/drawing/2014/main" id="{C3240037-9071-F4C6-C2DE-50B460E68DED}"/>
              </a:ext>
            </a:extLst>
          </p:cNvPr>
          <p:cNvSpPr>
            <a:spLocks noGrp="1"/>
          </p:cNvSpPr>
          <p:nvPr>
            <p:ph sz="quarter" idx="10" hasCustomPrompt="1"/>
          </p:nvPr>
        </p:nvSpPr>
        <p:spPr>
          <a:xfrm>
            <a:off x="1712199" y="6302375"/>
            <a:ext cx="7812290" cy="327025"/>
          </a:xfrm>
        </p:spPr>
        <p:txBody>
          <a:bodyPr anchor="b"/>
          <a:lstStyle>
            <a:lvl1pPr marL="0" indent="0">
              <a:buFontTx/>
              <a:buNone/>
              <a:defRPr sz="1000"/>
            </a:lvl1pPr>
            <a:lvl2pPr>
              <a:defRPr sz="1000"/>
            </a:lvl2pPr>
            <a:lvl3pPr>
              <a:defRPr sz="1000"/>
            </a:lvl3pPr>
            <a:lvl4pPr>
              <a:defRPr sz="1000"/>
            </a:lvl4pPr>
            <a:lvl5pPr>
              <a:defRPr sz="1000"/>
            </a:lvl5pPr>
          </a:lstStyle>
          <a:p>
            <a:pPr eaLnBrk="1" hangingPunct="1">
              <a:defRPr/>
            </a:pPr>
            <a:r>
              <a:rPr lang="en-US" altLang="en-US" sz="1000" b="0" spc="-10">
                <a:latin typeface="Poppins" pitchFamily="2" charset="77"/>
                <a:cs typeface="Poppins" pitchFamily="2" charset="77"/>
              </a:rPr>
              <a:t>References 10px (1.0 Line Spacing)</a:t>
            </a:r>
            <a:br>
              <a:rPr lang="en-US" altLang="en-US" sz="1000" b="0">
                <a:latin typeface="Poppins" pitchFamily="2" charset="77"/>
                <a:cs typeface="Poppins" pitchFamily="2" charset="77"/>
              </a:rPr>
            </a:br>
            <a:r>
              <a:rPr lang="en-US" altLang="en-US" sz="1000" b="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109665667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Title Sid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2050"/>
          </a:xfrm>
        </p:spPr>
        <p:txBody>
          <a:bodyPr rIns="36576"/>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6"/>
            <a:ext cx="2941638" cy="1780124"/>
          </a:xfrm>
        </p:spPr>
        <p:txBody>
          <a:bodyPr rIns="91440"/>
          <a:lstStyle>
            <a:lvl1pPr marL="0" indent="0">
              <a:lnSpc>
                <a:spcPct val="100000"/>
              </a:lnSpc>
              <a:buNone/>
              <a:defRPr sz="1200"/>
            </a:lvl1pPr>
            <a:lvl2pPr marL="231775" indent="-231775">
              <a:lnSpc>
                <a:spcPct val="100000"/>
              </a:lnSpc>
              <a:defRPr lang="en-US" sz="1200" kern="1200" dirty="0" smtClean="0">
                <a:solidFill>
                  <a:schemeClr val="tx1"/>
                </a:solidFill>
                <a:latin typeface="+mn-lt"/>
                <a:ea typeface="+mn-ea"/>
                <a:cs typeface="+mn-cs"/>
              </a:defRPr>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2"/>
            <a:ext cx="6858000" cy="3016291"/>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539839707"/>
      </p:ext>
    </p:extLst>
  </p:cSld>
  <p:clrMapOvr>
    <a:masterClrMapping/>
  </p:clrMapOvr>
  <p:extLst>
    <p:ext uri="{DCECCB84-F9BA-43D5-87BE-67443E8EF086}">
      <p15:sldGuideLst xmlns:p15="http://schemas.microsoft.com/office/powerpoint/2012/main">
        <p15:guide id="1" pos="3120">
          <p15:clr>
            <a:srgbClr val="FBAE40"/>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Title Side and Content Six">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8880"/>
          </a:xfrm>
        </p:spPr>
        <p:txBody>
          <a:bodyPr rIns="36576"/>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7"/>
            <a:ext cx="2941638" cy="1780123"/>
          </a:xfrm>
        </p:spPr>
        <p:txBody>
          <a:bodyPr rIns="91440"/>
          <a:lstStyle>
            <a:lvl1pPr marL="0" indent="0">
              <a:lnSpc>
                <a:spcPct val="100000"/>
              </a:lnSpc>
              <a:buNone/>
              <a:defRPr sz="1200"/>
            </a:lvl1pPr>
            <a:lvl2pPr marL="227013" indent="-227013">
              <a:lnSpc>
                <a:spcPct val="100000"/>
              </a:lnSpc>
              <a:defRPr sz="1200"/>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3"/>
            <a:ext cx="2242008" cy="1371600"/>
          </a:xfrm>
        </p:spPr>
        <p:txBody>
          <a:bodyPr/>
          <a:lstStyle>
            <a:lvl1pPr>
              <a:spcAft>
                <a:spcPts val="0"/>
              </a:spcAft>
              <a:defRPr sz="2800">
                <a:latin typeface="Poppins Light" panose="00000400000000000000" pitchFamily="2" charset="0"/>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lvl="0"/>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0" name="Content Placeholder 2">
            <a:extLst>
              <a:ext uri="{FF2B5EF4-FFF2-40B4-BE49-F238E27FC236}">
                <a16:creationId xmlns:a16="http://schemas.microsoft.com/office/drawing/2014/main" id="{710DF8A7-F4B0-04BE-FE0E-99CE43BCD2B0}"/>
              </a:ext>
            </a:extLst>
          </p:cNvPr>
          <p:cNvSpPr>
            <a:spLocks noGrp="1"/>
          </p:cNvSpPr>
          <p:nvPr>
            <p:ph idx="14" hasCustomPrompt="1"/>
          </p:nvPr>
        </p:nvSpPr>
        <p:spPr>
          <a:xfrm>
            <a:off x="7315200" y="2249393"/>
            <a:ext cx="2242008"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1" name="Content Placeholder 2">
            <a:extLst>
              <a:ext uri="{FF2B5EF4-FFF2-40B4-BE49-F238E27FC236}">
                <a16:creationId xmlns:a16="http://schemas.microsoft.com/office/drawing/2014/main" id="{4392FAA5-17AD-4C10-BF2B-C62C39174BEE}"/>
              </a:ext>
            </a:extLst>
          </p:cNvPr>
          <p:cNvSpPr>
            <a:spLocks noGrp="1"/>
          </p:cNvSpPr>
          <p:nvPr>
            <p:ph idx="15" hasCustomPrompt="1"/>
          </p:nvPr>
        </p:nvSpPr>
        <p:spPr>
          <a:xfrm>
            <a:off x="9718915" y="2249393"/>
            <a:ext cx="2242008"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2" name="Content Placeholder 2">
            <a:extLst>
              <a:ext uri="{FF2B5EF4-FFF2-40B4-BE49-F238E27FC236}">
                <a16:creationId xmlns:a16="http://schemas.microsoft.com/office/drawing/2014/main" id="{C8F5EF31-3AB9-906C-4F68-D86C1816854A}"/>
              </a:ext>
            </a:extLst>
          </p:cNvPr>
          <p:cNvSpPr>
            <a:spLocks noGrp="1"/>
          </p:cNvSpPr>
          <p:nvPr>
            <p:ph idx="16" hasCustomPrompt="1"/>
          </p:nvPr>
        </p:nvSpPr>
        <p:spPr>
          <a:xfrm>
            <a:off x="4963659" y="3894084"/>
            <a:ext cx="2252423"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3" name="Content Placeholder 2">
            <a:extLst>
              <a:ext uri="{FF2B5EF4-FFF2-40B4-BE49-F238E27FC236}">
                <a16:creationId xmlns:a16="http://schemas.microsoft.com/office/drawing/2014/main" id="{3B4D3F5B-C5DE-0117-B8B0-1EEE71B0C5AF}"/>
              </a:ext>
            </a:extLst>
          </p:cNvPr>
          <p:cNvSpPr>
            <a:spLocks noGrp="1"/>
          </p:cNvSpPr>
          <p:nvPr>
            <p:ph idx="17" hasCustomPrompt="1"/>
          </p:nvPr>
        </p:nvSpPr>
        <p:spPr>
          <a:xfrm>
            <a:off x="7315199" y="3894084"/>
            <a:ext cx="2252423"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4" name="Content Placeholder 2">
            <a:extLst>
              <a:ext uri="{FF2B5EF4-FFF2-40B4-BE49-F238E27FC236}">
                <a16:creationId xmlns:a16="http://schemas.microsoft.com/office/drawing/2014/main" id="{9F09A0AC-A63F-CB62-FDDB-F000E3FA55E6}"/>
              </a:ext>
            </a:extLst>
          </p:cNvPr>
          <p:cNvSpPr>
            <a:spLocks noGrp="1"/>
          </p:cNvSpPr>
          <p:nvPr>
            <p:ph idx="18" hasCustomPrompt="1"/>
          </p:nvPr>
        </p:nvSpPr>
        <p:spPr>
          <a:xfrm>
            <a:off x="9718914" y="3894084"/>
            <a:ext cx="2252423"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505415489"/>
      </p:ext>
    </p:extLst>
  </p:cSld>
  <p:clrMapOvr>
    <a:masterClrMapping/>
  </p:clrMapOvr>
  <p:extLst>
    <p:ext uri="{DCECCB84-F9BA-43D5-87BE-67443E8EF086}">
      <p15:sldGuideLst xmlns:p15="http://schemas.microsoft.com/office/powerpoint/2012/main">
        <p15:guide id="1" pos="3120">
          <p15:clr>
            <a:srgbClr val="FBAE40"/>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Title Side Only">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600200"/>
            <a:ext cx="2942886" cy="2462050"/>
          </a:xfrm>
        </p:spPr>
        <p:txBody>
          <a:bodyPr rIns="0"/>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8" y="4315876"/>
            <a:ext cx="2941638" cy="1780124"/>
          </a:xfr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128671953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Title Side and Content Two">
    <p:spTree>
      <p:nvGrpSpPr>
        <p:cNvPr id="1" name=""/>
        <p:cNvGrpSpPr/>
        <p:nvPr/>
      </p:nvGrpSpPr>
      <p:grpSpPr>
        <a:xfrm>
          <a:off x="0" y="0"/>
          <a:ext cx="0" cy="0"/>
          <a:chOff x="0" y="0"/>
          <a:chExt cx="0" cy="0"/>
        </a:xfrm>
      </p:grpSpPr>
      <p:sp>
        <p:nvSpPr>
          <p:cNvPr id="10" name="Text Placeholder 2">
            <a:extLst>
              <a:ext uri="{FF2B5EF4-FFF2-40B4-BE49-F238E27FC236}">
                <a16:creationId xmlns:a16="http://schemas.microsoft.com/office/drawing/2014/main" id="{5C821554-0648-2B5A-B7D5-E085E0B776DB}"/>
              </a:ext>
            </a:extLst>
          </p:cNvPr>
          <p:cNvSpPr>
            <a:spLocks noGrp="1"/>
          </p:cNvSpPr>
          <p:nvPr>
            <p:ph type="body" idx="15" hasCustomPrompt="1"/>
          </p:nvPr>
        </p:nvSpPr>
        <p:spPr>
          <a:xfrm>
            <a:off x="3789778" y="1635213"/>
            <a:ext cx="3474720" cy="457200"/>
          </a:xfr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styles</a:t>
            </a:r>
          </a:p>
        </p:txBody>
      </p:sp>
      <p:sp>
        <p:nvSpPr>
          <p:cNvPr id="11" name="Text Placeholder 4">
            <a:extLst>
              <a:ext uri="{FF2B5EF4-FFF2-40B4-BE49-F238E27FC236}">
                <a16:creationId xmlns:a16="http://schemas.microsoft.com/office/drawing/2014/main" id="{6961B0DA-3841-17BE-67C8-91826EB46F4F}"/>
              </a:ext>
            </a:extLst>
          </p:cNvPr>
          <p:cNvSpPr>
            <a:spLocks noGrp="1"/>
          </p:cNvSpPr>
          <p:nvPr>
            <p:ph type="body" sz="quarter" idx="3" hasCustomPrompt="1"/>
          </p:nvPr>
        </p:nvSpPr>
        <p:spPr>
          <a:xfrm>
            <a:off x="8538963" y="1635213"/>
            <a:ext cx="3474720" cy="457200"/>
          </a:xfr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1000"/>
              </a:spcBef>
              <a:buFont typeface="Arial" panose="020B0604020202020204" pitchFamily="34" charset="0"/>
              <a:buNone/>
            </a:pPr>
            <a:r>
              <a:rPr lang="en-US"/>
              <a:t>Click to edit Master styles</a:t>
            </a:r>
          </a:p>
        </p:txBody>
      </p:sp>
      <p:sp>
        <p:nvSpPr>
          <p:cNvPr id="4" name="Title 1">
            <a:extLst>
              <a:ext uri="{FF2B5EF4-FFF2-40B4-BE49-F238E27FC236}">
                <a16:creationId xmlns:a16="http://schemas.microsoft.com/office/drawing/2014/main" id="{B63F1DB4-0547-7A8A-EE23-20411D8ADB71}"/>
              </a:ext>
            </a:extLst>
          </p:cNvPr>
          <p:cNvSpPr txBox="1">
            <a:spLocks/>
          </p:cNvSpPr>
          <p:nvPr userDrawn="1"/>
        </p:nvSpPr>
        <p:spPr>
          <a:xfrm>
            <a:off x="231078" y="351263"/>
            <a:ext cx="2942886" cy="2462050"/>
          </a:xfrm>
          <a:prstGeom prst="rect">
            <a:avLst/>
          </a:prstGeom>
        </p:spPr>
        <p:txBody>
          <a:bodyPr vert="horz" lIns="0" tIns="0" rIns="0" bIns="0" rtlCol="0" anchor="ctr" anchorCtr="0">
            <a:spAutoFit/>
          </a:bodyPr>
          <a:lstStyle>
            <a:lvl1pPr algn="l" defTabSz="914400" rtl="0" eaLnBrk="1" latinLnBrk="0" hangingPunct="1">
              <a:lnSpc>
                <a:spcPct val="110000"/>
              </a:lnSpc>
              <a:spcBef>
                <a:spcPts val="0"/>
              </a:spcBef>
              <a:buNone/>
              <a:defRPr sz="3000" b="1" i="0" kern="1200" spc="100" baseline="0">
                <a:solidFill>
                  <a:schemeClr val="tx1"/>
                </a:solidFill>
                <a:latin typeface="Poppins"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dirty="0"/>
              <a:t>Click to edit Master title style</a:t>
            </a:r>
          </a:p>
        </p:txBody>
      </p:sp>
      <p:sp>
        <p:nvSpPr>
          <p:cNvPr id="5" name="Text Placeholder 7">
            <a:extLst>
              <a:ext uri="{FF2B5EF4-FFF2-40B4-BE49-F238E27FC236}">
                <a16:creationId xmlns:a16="http://schemas.microsoft.com/office/drawing/2014/main" id="{90C6061A-79E9-4DAE-8D6E-A44E6EB35E79}"/>
              </a:ext>
            </a:extLst>
          </p:cNvPr>
          <p:cNvSpPr>
            <a:spLocks noGrp="1"/>
          </p:cNvSpPr>
          <p:nvPr>
            <p:ph type="body" sz="quarter" idx="19"/>
          </p:nvPr>
        </p:nvSpPr>
        <p:spPr>
          <a:xfrm>
            <a:off x="231078" y="3066939"/>
            <a:ext cx="2941638" cy="1780124"/>
          </a:xfr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51068969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userDrawn="1">
  <p:cSld name="Closing - Black">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hasCustomPrompt="1"/>
          </p:nvPr>
        </p:nvSpPr>
        <p:spPr>
          <a:xfrm>
            <a:off x="4037216" y="1149678"/>
            <a:ext cx="4184072" cy="893180"/>
          </a:xfrm>
        </p:spPr>
        <p:txBody>
          <a:bodyPr anchor="t" anchorCtr="0">
            <a:noAutofit/>
          </a:bodyPr>
          <a:lstStyle>
            <a:lvl1pPr algn="ctr">
              <a:lnSpc>
                <a:spcPct val="90000"/>
              </a:lnSpc>
              <a:defRPr sz="6600">
                <a:solidFill>
                  <a:schemeClr val="bg2"/>
                </a:solidFill>
              </a:defRPr>
            </a:lvl1pPr>
          </a:lstStyle>
          <a:p>
            <a:r>
              <a:rPr lang="en-US"/>
              <a:t>Thank you.</a:t>
            </a:r>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1" y="1716991"/>
            <a:ext cx="3470564" cy="1629251"/>
          </a:xfrm>
        </p:spPr>
        <p:txBody>
          <a:bodyPr>
            <a:noAutofit/>
          </a:bodyPr>
          <a:lstStyle>
            <a:lvl1pPr marL="0" indent="0" algn="l">
              <a:lnSpc>
                <a:spcPct val="100000"/>
              </a:lnSpc>
              <a:spcBef>
                <a:spcPts val="0"/>
              </a:spcBef>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cxnSp>
        <p:nvCxnSpPr>
          <p:cNvPr id="7" name="Straight Connector 6">
            <a:extLst>
              <a:ext uri="{FF2B5EF4-FFF2-40B4-BE49-F238E27FC236}">
                <a16:creationId xmlns:a16="http://schemas.microsoft.com/office/drawing/2014/main" id="{B367EEC6-554F-5007-918F-925B2BA9122F}"/>
              </a:ext>
            </a:extLst>
          </p:cNvPr>
          <p:cNvCxnSpPr/>
          <p:nvPr userDrawn="1"/>
        </p:nvCxnSpPr>
        <p:spPr>
          <a:xfrm>
            <a:off x="228601" y="1377927"/>
            <a:ext cx="3470564" cy="0"/>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grpSp>
        <p:nvGrpSpPr>
          <p:cNvPr id="6" name="Group 5">
            <a:extLst>
              <a:ext uri="{FF2B5EF4-FFF2-40B4-BE49-F238E27FC236}">
                <a16:creationId xmlns:a16="http://schemas.microsoft.com/office/drawing/2014/main" id="{B62F75A0-70A4-4DC7-CCA3-10B329EC2859}"/>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a:solidFill>
            <a:srgbClr val="1E1E1E"/>
          </a:solidFill>
        </p:grpSpPr>
        <p:sp>
          <p:nvSpPr>
            <p:cNvPr id="8" name="Freeform: Shape 67">
              <a:extLst>
                <a:ext uri="{FF2B5EF4-FFF2-40B4-BE49-F238E27FC236}">
                  <a16:creationId xmlns:a16="http://schemas.microsoft.com/office/drawing/2014/main" id="{E42E3C8F-A535-F031-7531-3F96A58B7113}"/>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grpFill/>
            <a:ln w="6350" cap="flat">
              <a:noFill/>
              <a:prstDash val="solid"/>
              <a:miter/>
            </a:ln>
          </p:spPr>
          <p:txBody>
            <a:bodyPr rtlCol="0" anchor="ctr"/>
            <a:lstStyle/>
            <a:p>
              <a:endParaRPr lang="en-US" dirty="0"/>
            </a:p>
          </p:txBody>
        </p:sp>
        <p:sp>
          <p:nvSpPr>
            <p:cNvPr id="9" name="Freeform: Shape 68">
              <a:extLst>
                <a:ext uri="{FF2B5EF4-FFF2-40B4-BE49-F238E27FC236}">
                  <a16:creationId xmlns:a16="http://schemas.microsoft.com/office/drawing/2014/main" id="{6CD99D30-92CE-FBCD-6FCC-AB2BF8AAEA53}"/>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10" name="Freeform: Shape 69">
              <a:extLst>
                <a:ext uri="{FF2B5EF4-FFF2-40B4-BE49-F238E27FC236}">
                  <a16:creationId xmlns:a16="http://schemas.microsoft.com/office/drawing/2014/main" id="{4B957C82-91E0-A2BF-23F3-B6723E7F3390}"/>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grpFill/>
            <a:ln w="6350" cap="flat">
              <a:noFill/>
              <a:prstDash val="solid"/>
              <a:miter/>
            </a:ln>
          </p:spPr>
          <p:txBody>
            <a:bodyPr rtlCol="0" anchor="ctr"/>
            <a:lstStyle/>
            <a:p>
              <a:endParaRPr lang="en-US" dirty="0"/>
            </a:p>
          </p:txBody>
        </p:sp>
        <p:sp>
          <p:nvSpPr>
            <p:cNvPr id="11" name="Freeform: Shape 70">
              <a:extLst>
                <a:ext uri="{FF2B5EF4-FFF2-40B4-BE49-F238E27FC236}">
                  <a16:creationId xmlns:a16="http://schemas.microsoft.com/office/drawing/2014/main" id="{1144DE8D-C3A4-08D5-0CC8-37C914FE9E9A}"/>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2" name="Freeform: Shape 71">
              <a:extLst>
                <a:ext uri="{FF2B5EF4-FFF2-40B4-BE49-F238E27FC236}">
                  <a16:creationId xmlns:a16="http://schemas.microsoft.com/office/drawing/2014/main" id="{4F77FA5D-4172-9AA6-5E71-EA297C76905F}"/>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3" name="Freeform: Shape 72">
              <a:extLst>
                <a:ext uri="{FF2B5EF4-FFF2-40B4-BE49-F238E27FC236}">
                  <a16:creationId xmlns:a16="http://schemas.microsoft.com/office/drawing/2014/main" id="{116300CB-C9E0-9A43-104B-F2AB807AC2E8}"/>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4" name="Freeform: Shape 73">
              <a:extLst>
                <a:ext uri="{FF2B5EF4-FFF2-40B4-BE49-F238E27FC236}">
                  <a16:creationId xmlns:a16="http://schemas.microsoft.com/office/drawing/2014/main" id="{21BC4363-9104-D536-40D1-6FF0D220558C}"/>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grpFill/>
            <a:ln w="6350" cap="flat">
              <a:noFill/>
              <a:prstDash val="solid"/>
              <a:miter/>
            </a:ln>
          </p:spPr>
          <p:txBody>
            <a:bodyPr rtlCol="0" anchor="ctr"/>
            <a:lstStyle/>
            <a:p>
              <a:endParaRPr lang="en-US" dirty="0"/>
            </a:p>
          </p:txBody>
        </p:sp>
        <p:sp>
          <p:nvSpPr>
            <p:cNvPr id="16" name="Freeform: Shape 74">
              <a:extLst>
                <a:ext uri="{FF2B5EF4-FFF2-40B4-BE49-F238E27FC236}">
                  <a16:creationId xmlns:a16="http://schemas.microsoft.com/office/drawing/2014/main" id="{12BD3D00-31E9-2F3D-6242-381840A38F9F}"/>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grpFill/>
            <a:ln w="6350" cap="flat">
              <a:noFill/>
              <a:prstDash val="solid"/>
              <a:miter/>
            </a:ln>
          </p:spPr>
          <p:txBody>
            <a:bodyPr rtlCol="0" anchor="ctr"/>
            <a:lstStyle/>
            <a:p>
              <a:endParaRPr lang="en-US" dirty="0"/>
            </a:p>
          </p:txBody>
        </p:sp>
        <p:sp>
          <p:nvSpPr>
            <p:cNvPr id="17" name="Freeform: Shape 75">
              <a:extLst>
                <a:ext uri="{FF2B5EF4-FFF2-40B4-BE49-F238E27FC236}">
                  <a16:creationId xmlns:a16="http://schemas.microsoft.com/office/drawing/2014/main" id="{7AEC88AC-53FE-B9D4-1640-97F33C7A23B1}"/>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grpFill/>
            <a:ln w="6350" cap="flat">
              <a:noFill/>
              <a:prstDash val="solid"/>
              <a:miter/>
            </a:ln>
          </p:spPr>
          <p:txBody>
            <a:bodyPr rtlCol="0" anchor="ctr"/>
            <a:lstStyle/>
            <a:p>
              <a:endParaRPr lang="en-US" dirty="0"/>
            </a:p>
          </p:txBody>
        </p:sp>
        <p:sp>
          <p:nvSpPr>
            <p:cNvPr id="18" name="Freeform: Shape 76">
              <a:extLst>
                <a:ext uri="{FF2B5EF4-FFF2-40B4-BE49-F238E27FC236}">
                  <a16:creationId xmlns:a16="http://schemas.microsoft.com/office/drawing/2014/main" id="{ED180FD9-F7C2-93C6-3D35-EFD330D5F8C3}"/>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19" name="Freeform: Shape 77">
              <a:extLst>
                <a:ext uri="{FF2B5EF4-FFF2-40B4-BE49-F238E27FC236}">
                  <a16:creationId xmlns:a16="http://schemas.microsoft.com/office/drawing/2014/main" id="{DB8459F0-1C30-7086-4D5F-4EB881DD1923}"/>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0" name="Freeform: Shape 78">
              <a:extLst>
                <a:ext uri="{FF2B5EF4-FFF2-40B4-BE49-F238E27FC236}">
                  <a16:creationId xmlns:a16="http://schemas.microsoft.com/office/drawing/2014/main" id="{60EEEF20-2DEC-BCC2-0DC3-49A6513FD571}"/>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1" name="Freeform: Shape 79">
              <a:extLst>
                <a:ext uri="{FF2B5EF4-FFF2-40B4-BE49-F238E27FC236}">
                  <a16:creationId xmlns:a16="http://schemas.microsoft.com/office/drawing/2014/main" id="{0ADC56A3-214C-04C2-7C4C-9B6D15A8987E}"/>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2" name="Freeform: Shape 80">
              <a:extLst>
                <a:ext uri="{FF2B5EF4-FFF2-40B4-BE49-F238E27FC236}">
                  <a16:creationId xmlns:a16="http://schemas.microsoft.com/office/drawing/2014/main" id="{DB4C5DF1-DA75-0B52-2770-BAAE7CD8906E}"/>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dirty="0"/>
            </a:p>
          </p:txBody>
        </p:sp>
        <p:sp>
          <p:nvSpPr>
            <p:cNvPr id="23" name="Freeform: Shape 81">
              <a:extLst>
                <a:ext uri="{FF2B5EF4-FFF2-40B4-BE49-F238E27FC236}">
                  <a16:creationId xmlns:a16="http://schemas.microsoft.com/office/drawing/2014/main" id="{4DF44BB1-9642-1742-8177-B08C86772DAA}"/>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grpFill/>
            <a:ln w="6350" cap="flat">
              <a:noFill/>
              <a:prstDash val="solid"/>
              <a:miter/>
            </a:ln>
          </p:spPr>
          <p:txBody>
            <a:bodyPr rtlCol="0" anchor="ctr"/>
            <a:lstStyle/>
            <a:p>
              <a:endParaRPr lang="en-US" dirty="0"/>
            </a:p>
          </p:txBody>
        </p:sp>
        <p:sp>
          <p:nvSpPr>
            <p:cNvPr id="24" name="Freeform: Shape 82">
              <a:extLst>
                <a:ext uri="{FF2B5EF4-FFF2-40B4-BE49-F238E27FC236}">
                  <a16:creationId xmlns:a16="http://schemas.microsoft.com/office/drawing/2014/main" id="{B333C1A9-A88B-8177-9CCE-E7C77744BC7F}"/>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25" name="Freeform: Shape 83">
              <a:extLst>
                <a:ext uri="{FF2B5EF4-FFF2-40B4-BE49-F238E27FC236}">
                  <a16:creationId xmlns:a16="http://schemas.microsoft.com/office/drawing/2014/main" id="{A2D823B1-86C2-3EB4-84F4-075C02E85B20}"/>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26" name="Freeform: Shape 84">
              <a:extLst>
                <a:ext uri="{FF2B5EF4-FFF2-40B4-BE49-F238E27FC236}">
                  <a16:creationId xmlns:a16="http://schemas.microsoft.com/office/drawing/2014/main" id="{D997AC53-6D01-C4F3-D9A6-F7579AEB15CA}"/>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7" name="Freeform: Shape 85">
              <a:extLst>
                <a:ext uri="{FF2B5EF4-FFF2-40B4-BE49-F238E27FC236}">
                  <a16:creationId xmlns:a16="http://schemas.microsoft.com/office/drawing/2014/main" id="{C825C9C3-0106-A073-AD1F-6680A094E1D0}"/>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8" name="Freeform: Shape 86">
              <a:extLst>
                <a:ext uri="{FF2B5EF4-FFF2-40B4-BE49-F238E27FC236}">
                  <a16:creationId xmlns:a16="http://schemas.microsoft.com/office/drawing/2014/main" id="{7DE67690-A26F-3155-8EBA-9A46CFA89800}"/>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9" name="Freeform: Shape 87">
              <a:extLst>
                <a:ext uri="{FF2B5EF4-FFF2-40B4-BE49-F238E27FC236}">
                  <a16:creationId xmlns:a16="http://schemas.microsoft.com/office/drawing/2014/main" id="{398D4329-1BA3-506F-B074-1CA81E08F2BE}"/>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dirty="0"/>
            </a:p>
          </p:txBody>
        </p:sp>
        <p:sp>
          <p:nvSpPr>
            <p:cNvPr id="30" name="Freeform: Shape 88">
              <a:extLst>
                <a:ext uri="{FF2B5EF4-FFF2-40B4-BE49-F238E27FC236}">
                  <a16:creationId xmlns:a16="http://schemas.microsoft.com/office/drawing/2014/main" id="{72FB56DF-8992-6077-5732-338F290848BF}"/>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grpFill/>
            <a:ln w="6350" cap="flat">
              <a:noFill/>
              <a:prstDash val="solid"/>
              <a:miter/>
            </a:ln>
          </p:spPr>
          <p:txBody>
            <a:bodyPr rtlCol="0" anchor="ctr"/>
            <a:lstStyle/>
            <a:p>
              <a:endParaRPr lang="en-US" dirty="0"/>
            </a:p>
          </p:txBody>
        </p:sp>
        <p:sp>
          <p:nvSpPr>
            <p:cNvPr id="31" name="Freeform: Shape 89">
              <a:extLst>
                <a:ext uri="{FF2B5EF4-FFF2-40B4-BE49-F238E27FC236}">
                  <a16:creationId xmlns:a16="http://schemas.microsoft.com/office/drawing/2014/main" id="{DEEF795A-4507-C27A-6CB7-11FFF33E9446}"/>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grpFill/>
            <a:ln w="6350" cap="flat">
              <a:noFill/>
              <a:prstDash val="solid"/>
              <a:miter/>
            </a:ln>
          </p:spPr>
          <p:txBody>
            <a:bodyPr rtlCol="0" anchor="ctr"/>
            <a:lstStyle/>
            <a:p>
              <a:endParaRPr lang="en-US" dirty="0"/>
            </a:p>
          </p:txBody>
        </p:sp>
        <p:sp>
          <p:nvSpPr>
            <p:cNvPr id="32" name="Freeform: Shape 90">
              <a:extLst>
                <a:ext uri="{FF2B5EF4-FFF2-40B4-BE49-F238E27FC236}">
                  <a16:creationId xmlns:a16="http://schemas.microsoft.com/office/drawing/2014/main" id="{270F9E66-D33D-EFC5-F2A9-66B8F9ECBA41}"/>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3" name="Freeform: Shape 91">
              <a:extLst>
                <a:ext uri="{FF2B5EF4-FFF2-40B4-BE49-F238E27FC236}">
                  <a16:creationId xmlns:a16="http://schemas.microsoft.com/office/drawing/2014/main" id="{C75B5C13-EADB-6817-ED3F-2BD605A8DCA5}"/>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4" name="Freeform: Shape 92">
              <a:extLst>
                <a:ext uri="{FF2B5EF4-FFF2-40B4-BE49-F238E27FC236}">
                  <a16:creationId xmlns:a16="http://schemas.microsoft.com/office/drawing/2014/main" id="{3EFFA502-59F5-B0BA-884B-9ED48ED530E2}"/>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35" name="Freeform: Shape 93">
              <a:extLst>
                <a:ext uri="{FF2B5EF4-FFF2-40B4-BE49-F238E27FC236}">
                  <a16:creationId xmlns:a16="http://schemas.microsoft.com/office/drawing/2014/main" id="{98930490-513F-C2E4-A3CD-37310EDF841F}"/>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6" name="Freeform: Shape 94">
              <a:extLst>
                <a:ext uri="{FF2B5EF4-FFF2-40B4-BE49-F238E27FC236}">
                  <a16:creationId xmlns:a16="http://schemas.microsoft.com/office/drawing/2014/main" id="{B59098D3-D6C0-F4E7-DDBA-C3FBEA5A1EB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37" name="Freeform: Shape 95">
              <a:extLst>
                <a:ext uri="{FF2B5EF4-FFF2-40B4-BE49-F238E27FC236}">
                  <a16:creationId xmlns:a16="http://schemas.microsoft.com/office/drawing/2014/main" id="{9730C50E-CD5A-C907-99BA-0652B9A7576C}"/>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grpFill/>
            <a:ln w="6350" cap="flat">
              <a:noFill/>
              <a:prstDash val="solid"/>
              <a:miter/>
            </a:ln>
          </p:spPr>
          <p:txBody>
            <a:bodyPr rtlCol="0" anchor="ctr"/>
            <a:lstStyle/>
            <a:p>
              <a:endParaRPr lang="en-US" dirty="0"/>
            </a:p>
          </p:txBody>
        </p:sp>
      </p:grpSp>
      <p:pic>
        <p:nvPicPr>
          <p:cNvPr id="5" name="Graphic 4">
            <a:extLst>
              <a:ext uri="{FF2B5EF4-FFF2-40B4-BE49-F238E27FC236}">
                <a16:creationId xmlns:a16="http://schemas.microsoft.com/office/drawing/2014/main" id="{20F97B2B-B576-B656-D5D4-92DE0CDAFC1F}"/>
              </a:ext>
            </a:extLst>
          </p:cNvPr>
          <p:cNvPicPr>
            <a:picLocks noChangeAspect="1"/>
          </p:cNvPicPr>
          <p:nvPr userDrawn="1"/>
        </p:nvPicPr>
        <p:blipFill>
          <a:blip>
            <a:extLst>
              <a:ext uri="{96DAC541-7B7A-43D3-8B79-37D633B846F1}">
                <asvg:svgBlip xmlns:asvg="http://schemas.microsoft.com/office/drawing/2016/SVG/main" r:embed="rId2"/>
              </a:ext>
            </a:extLst>
          </a:blip>
          <a:srcRect/>
          <a:stretch/>
        </p:blipFill>
        <p:spPr bwMode="invGray">
          <a:xfrm>
            <a:off x="75548" y="246931"/>
            <a:ext cx="1817155" cy="691692"/>
          </a:xfrm>
          <a:prstGeom prst="rect">
            <a:avLst/>
          </a:prstGeom>
        </p:spPr>
      </p:pic>
    </p:spTree>
    <p:extLst>
      <p:ext uri="{BB962C8B-B14F-4D97-AF65-F5344CB8AC3E}">
        <p14:creationId xmlns:p14="http://schemas.microsoft.com/office/powerpoint/2010/main" val="89871341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42568765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userDrawn="1">
  <p:cSld name="1_Title Slide Dark">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p:nvPr>
        </p:nvSpPr>
        <p:spPr>
          <a:xfrm>
            <a:off x="228600" y="1408551"/>
            <a:ext cx="11734800" cy="2387600"/>
          </a:xfrm>
        </p:spPr>
        <p:txBody>
          <a:bodyPr anchor="b">
            <a:noAutofit/>
          </a:bodyPr>
          <a:lstStyle>
            <a:lvl1pPr algn="l">
              <a:lnSpc>
                <a:spcPct val="90000"/>
              </a:lnSpc>
              <a:defRPr lang="en-US" sz="3600" b="1" i="0" kern="1200" spc="0" baseline="0" dirty="0">
                <a:solidFill>
                  <a:schemeClr val="bg2"/>
                </a:solidFill>
                <a:latin typeface="Times New Roman" panose="02020603050405020304" pitchFamily="18" charset="0"/>
                <a:ea typeface="+mj-ea"/>
                <a:cs typeface="Times New Roman" panose="02020603050405020304" pitchFamily="18" charset="0"/>
              </a:defRPr>
            </a:lvl1pPr>
          </a:lstStyle>
          <a:p>
            <a:r>
              <a:rPr lang="en-US"/>
              <a:t>Click to edit Master title style</a:t>
            </a:r>
          </a:p>
        </p:txBody>
      </p:sp>
      <p:sp>
        <p:nvSpPr>
          <p:cNvPr id="10" name="Text Placeholder 9">
            <a:extLst>
              <a:ext uri="{FF2B5EF4-FFF2-40B4-BE49-F238E27FC236}">
                <a16:creationId xmlns:a16="http://schemas.microsoft.com/office/drawing/2014/main" id="{6C212CC9-7B62-5F63-83D9-E4614FE14EB2}"/>
              </a:ext>
            </a:extLst>
          </p:cNvPr>
          <p:cNvSpPr>
            <a:spLocks noGrp="1"/>
          </p:cNvSpPr>
          <p:nvPr>
            <p:ph type="body" sz="quarter" idx="10"/>
          </p:nvPr>
        </p:nvSpPr>
        <p:spPr>
          <a:xfrm>
            <a:off x="228600" y="6053206"/>
            <a:ext cx="11734800" cy="423463"/>
          </a:xfrm>
          <a:prstGeom prst="rect">
            <a:avLst/>
          </a:prstGeom>
        </p:spPr>
        <p:txBody>
          <a:bodyPr anchor="b" anchorCtr="0">
            <a:noAutofit/>
          </a:bodyPr>
          <a:lstStyle>
            <a:lvl1pPr marL="0" indent="0">
              <a:spcBef>
                <a:spcPts val="300"/>
              </a:spcBef>
              <a:buNone/>
              <a:defRPr sz="1200">
                <a:solidFill>
                  <a:schemeClr val="bg2"/>
                </a:solidFill>
              </a:defRPr>
            </a:lvl1pPr>
            <a:lvl2pPr marL="457200" indent="0">
              <a:buNone/>
              <a:defRPr/>
            </a:lvl2pPr>
          </a:lstStyle>
          <a:p>
            <a:pPr lvl="0"/>
            <a:r>
              <a:rPr lang="en-US"/>
              <a:t>Click to edit Master text styles</a:t>
            </a:r>
          </a:p>
        </p:txBody>
      </p:sp>
      <p:pic>
        <p:nvPicPr>
          <p:cNvPr id="4" name="Graphic 3">
            <a:extLst>
              <a:ext uri="{FF2B5EF4-FFF2-40B4-BE49-F238E27FC236}">
                <a16:creationId xmlns:a16="http://schemas.microsoft.com/office/drawing/2014/main" id="{B74F1F25-37F2-BB3C-CAA3-8AF4C406FD1B}"/>
              </a:ext>
            </a:extLst>
          </p:cNvPr>
          <p:cNvPicPr>
            <a:picLocks noChangeAspect="1"/>
          </p:cNvPicPr>
          <p:nvPr userDrawn="1"/>
        </p:nvPicPr>
        <p:blipFill>
          <a:blip>
            <a:extLst>
              <a:ext uri="{96DAC541-7B7A-43D3-8B79-37D633B846F1}">
                <asvg:svgBlip xmlns:asvg="http://schemas.microsoft.com/office/drawing/2016/SVG/main" r:embed="rId2"/>
              </a:ext>
            </a:extLst>
          </a:blip>
          <a:srcRect/>
          <a:stretch/>
        </p:blipFill>
        <p:spPr bwMode="invGray">
          <a:xfrm>
            <a:off x="75548" y="246931"/>
            <a:ext cx="1817155" cy="691692"/>
          </a:xfrm>
          <a:prstGeom prst="rect">
            <a:avLst/>
          </a:prstGeom>
        </p:spPr>
      </p:pic>
      <p:sp>
        <p:nvSpPr>
          <p:cNvPr id="5" name="Subtitle 2">
            <a:extLst>
              <a:ext uri="{FF2B5EF4-FFF2-40B4-BE49-F238E27FC236}">
                <a16:creationId xmlns:a16="http://schemas.microsoft.com/office/drawing/2014/main" id="{10B3EBDD-4C86-E058-8496-417485C469C8}"/>
              </a:ext>
            </a:extLst>
          </p:cNvPr>
          <p:cNvSpPr>
            <a:spLocks noGrp="1"/>
          </p:cNvSpPr>
          <p:nvPr>
            <p:ph type="subTitle" idx="1"/>
          </p:nvPr>
        </p:nvSpPr>
        <p:spPr>
          <a:xfrm>
            <a:off x="228600" y="4104609"/>
            <a:ext cx="11734800" cy="893180"/>
          </a:xfrm>
          <a:prstGeom prst="rect">
            <a:avLst/>
          </a:prstGeom>
        </p:spPr>
        <p:txBody>
          <a:bodyPr>
            <a:noAutofit/>
          </a:bodyPr>
          <a:lstStyle>
            <a:lvl1pPr marL="0" indent="0" algn="l">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764792528"/>
      </p:ext>
    </p:extLst>
  </p:cSld>
  <p:clrMapOvr>
    <a:overrideClrMapping bg1="dk1" tx1="lt1" bg2="dk2" tx2="lt2" accent1="accent1" accent2="accent2" accent3="accent3" accent4="accent4" accent5="accent5" accent6="accent6" hlink="hlink" folHlink="folHlink"/>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preserve="1" userDrawn="1">
  <p:cSld name="2_Title Slide Dark">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p:nvPr>
        </p:nvSpPr>
        <p:spPr>
          <a:xfrm>
            <a:off x="228600" y="1408551"/>
            <a:ext cx="5927895" cy="2387600"/>
          </a:xfrm>
        </p:spPr>
        <p:txBody>
          <a:bodyPr anchor="b">
            <a:noAutofit/>
          </a:bodyPr>
          <a:lstStyle>
            <a:lvl1pPr algn="l">
              <a:lnSpc>
                <a:spcPct val="90000"/>
              </a:lnSpc>
              <a:defRPr lang="en-US" sz="3600" b="1" i="0" kern="1200" spc="0" baseline="0" dirty="0">
                <a:solidFill>
                  <a:schemeClr val="bg2"/>
                </a:solidFill>
                <a:latin typeface="Times New Roman" panose="02020603050405020304" pitchFamily="18" charset="0"/>
                <a:ea typeface="+mj-ea"/>
                <a:cs typeface="Times New Roman" panose="02020603050405020304" pitchFamily="18" charset="0"/>
              </a:defRPr>
            </a:lvl1pPr>
          </a:lstStyle>
          <a:p>
            <a:r>
              <a:rPr lang="en-US"/>
              <a:t>Click to edit Master title style</a:t>
            </a:r>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0" y="4104609"/>
            <a:ext cx="5927895" cy="893180"/>
          </a:xfrm>
          <a:prstGeom prst="rect">
            <a:avLst/>
          </a:prstGeom>
        </p:spPr>
        <p:txBody>
          <a:bodyPr>
            <a:noAutofit/>
          </a:bodyPr>
          <a:lstStyle>
            <a:lvl1pPr marL="0" indent="0" algn="l">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10" name="Text Placeholder 9">
            <a:extLst>
              <a:ext uri="{FF2B5EF4-FFF2-40B4-BE49-F238E27FC236}">
                <a16:creationId xmlns:a16="http://schemas.microsoft.com/office/drawing/2014/main" id="{6C212CC9-7B62-5F63-83D9-E4614FE14EB2}"/>
              </a:ext>
            </a:extLst>
          </p:cNvPr>
          <p:cNvSpPr>
            <a:spLocks noGrp="1"/>
          </p:cNvSpPr>
          <p:nvPr>
            <p:ph type="body" sz="quarter" idx="10"/>
          </p:nvPr>
        </p:nvSpPr>
        <p:spPr>
          <a:xfrm>
            <a:off x="228600" y="6053206"/>
            <a:ext cx="5927725" cy="423463"/>
          </a:xfrm>
          <a:prstGeom prst="rect">
            <a:avLst/>
          </a:prstGeom>
        </p:spPr>
        <p:txBody>
          <a:bodyPr anchor="b" anchorCtr="0">
            <a:noAutofit/>
          </a:bodyPr>
          <a:lstStyle>
            <a:lvl1pPr marL="0" indent="0">
              <a:spcBef>
                <a:spcPts val="300"/>
              </a:spcBef>
              <a:buNone/>
              <a:defRPr sz="1200">
                <a:solidFill>
                  <a:schemeClr val="bg2"/>
                </a:solidFill>
              </a:defRPr>
            </a:lvl1pPr>
            <a:lvl2pPr marL="457200" indent="0">
              <a:buNone/>
              <a:defRPr/>
            </a:lvl2pPr>
          </a:lstStyle>
          <a:p>
            <a:pPr lvl="0"/>
            <a:r>
              <a:rPr lang="en-US"/>
              <a:t>Click to edit Master text styles</a:t>
            </a:r>
          </a:p>
        </p:txBody>
      </p:sp>
      <p:sp>
        <p:nvSpPr>
          <p:cNvPr id="8" name="Picture Placeholder 7">
            <a:extLst>
              <a:ext uri="{FF2B5EF4-FFF2-40B4-BE49-F238E27FC236}">
                <a16:creationId xmlns:a16="http://schemas.microsoft.com/office/drawing/2014/main" id="{DAC7C68B-F1BC-3D44-17A5-8C96FD6F9FC4}"/>
              </a:ext>
            </a:extLst>
          </p:cNvPr>
          <p:cNvSpPr>
            <a:spLocks noGrp="1"/>
          </p:cNvSpPr>
          <p:nvPr>
            <p:ph type="pic" sz="quarter" idx="11"/>
          </p:nvPr>
        </p:nvSpPr>
        <p:spPr>
          <a:xfrm>
            <a:off x="7103493" y="332938"/>
            <a:ext cx="4881765" cy="6097810"/>
          </a:xfrm>
          <a:custGeom>
            <a:avLst/>
            <a:gdLst>
              <a:gd name="connsiteX0" fmla="*/ 0 w 4881765"/>
              <a:gd name="connsiteY0" fmla="*/ 0 h 6097810"/>
              <a:gd name="connsiteX1" fmla="*/ 3661323 w 4881765"/>
              <a:gd name="connsiteY1" fmla="*/ 0 h 6097810"/>
              <a:gd name="connsiteX2" fmla="*/ 3661323 w 4881765"/>
              <a:gd name="connsiteY2" fmla="*/ 609782 h 6097810"/>
              <a:gd name="connsiteX3" fmla="*/ 4271538 w 4881765"/>
              <a:gd name="connsiteY3" fmla="*/ 0 h 6097810"/>
              <a:gd name="connsiteX4" fmla="*/ 4881765 w 4881765"/>
              <a:gd name="connsiteY4" fmla="*/ 609782 h 6097810"/>
              <a:gd name="connsiteX5" fmla="*/ 4271538 w 4881765"/>
              <a:gd name="connsiteY5" fmla="*/ 1219561 h 6097810"/>
              <a:gd name="connsiteX6" fmla="*/ 4881765 w 4881765"/>
              <a:gd name="connsiteY6" fmla="*/ 1829349 h 6097810"/>
              <a:gd name="connsiteX7" fmla="*/ 4271538 w 4881765"/>
              <a:gd name="connsiteY7" fmla="*/ 2439126 h 6097810"/>
              <a:gd name="connsiteX8" fmla="*/ 4881765 w 4881765"/>
              <a:gd name="connsiteY8" fmla="*/ 3048914 h 6097810"/>
              <a:gd name="connsiteX9" fmla="*/ 4271538 w 4881765"/>
              <a:gd name="connsiteY9" fmla="*/ 3658689 h 6097810"/>
              <a:gd name="connsiteX10" fmla="*/ 4881765 w 4881765"/>
              <a:gd name="connsiteY10" fmla="*/ 4268468 h 6097810"/>
              <a:gd name="connsiteX11" fmla="*/ 4271538 w 4881765"/>
              <a:gd name="connsiteY11" fmla="*/ 4878257 h 6097810"/>
              <a:gd name="connsiteX12" fmla="*/ 4881765 w 4881765"/>
              <a:gd name="connsiteY12" fmla="*/ 4878257 h 6097810"/>
              <a:gd name="connsiteX13" fmla="*/ 4881765 w 4881765"/>
              <a:gd name="connsiteY13" fmla="*/ 6097810 h 6097810"/>
              <a:gd name="connsiteX14" fmla="*/ 1830665 w 4881765"/>
              <a:gd name="connsiteY14" fmla="*/ 6097810 h 6097810"/>
              <a:gd name="connsiteX15" fmla="*/ 1220439 w 4881765"/>
              <a:gd name="connsiteY15" fmla="*/ 5488032 h 6097810"/>
              <a:gd name="connsiteX16" fmla="*/ 610219 w 4881765"/>
              <a:gd name="connsiteY16" fmla="*/ 6097810 h 6097810"/>
              <a:gd name="connsiteX17" fmla="*/ 0 w 4881765"/>
              <a:gd name="connsiteY17" fmla="*/ 5488032 h 6097810"/>
              <a:gd name="connsiteX18" fmla="*/ 610219 w 4881765"/>
              <a:gd name="connsiteY18" fmla="*/ 4878257 h 6097810"/>
              <a:gd name="connsiteX19" fmla="*/ 0 w 4881765"/>
              <a:gd name="connsiteY19" fmla="*/ 4268468 h 6097810"/>
              <a:gd name="connsiteX20" fmla="*/ 610219 w 4881765"/>
              <a:gd name="connsiteY20" fmla="*/ 3658689 h 6097810"/>
              <a:gd name="connsiteX21" fmla="*/ 1220439 w 4881765"/>
              <a:gd name="connsiteY21" fmla="*/ 3658689 h 6097810"/>
              <a:gd name="connsiteX22" fmla="*/ 0 w 4881765"/>
              <a:gd name="connsiteY22" fmla="*/ 2439126 h 6097810"/>
              <a:gd name="connsiteX23" fmla="*/ 0 w 4881765"/>
              <a:gd name="connsiteY23" fmla="*/ 1219561 h 6097810"/>
              <a:gd name="connsiteX24" fmla="*/ 1220439 w 4881765"/>
              <a:gd name="connsiteY24" fmla="*/ 1219561 h 6097810"/>
              <a:gd name="connsiteX25" fmla="*/ 0 w 4881765"/>
              <a:gd name="connsiteY25" fmla="*/ 0 h 60978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4881765" h="6097810">
                <a:moveTo>
                  <a:pt x="0" y="0"/>
                </a:moveTo>
                <a:lnTo>
                  <a:pt x="3661323" y="0"/>
                </a:lnTo>
                <a:lnTo>
                  <a:pt x="3661323" y="609782"/>
                </a:lnTo>
                <a:cubicBezTo>
                  <a:pt x="3661323" y="273009"/>
                  <a:pt x="3934521" y="0"/>
                  <a:pt x="4271538" y="0"/>
                </a:cubicBezTo>
                <a:cubicBezTo>
                  <a:pt x="4608555" y="0"/>
                  <a:pt x="4881765" y="273009"/>
                  <a:pt x="4881765" y="609782"/>
                </a:cubicBezTo>
                <a:cubicBezTo>
                  <a:pt x="4881765" y="946560"/>
                  <a:pt x="4608555" y="1219561"/>
                  <a:pt x="4271538" y="1219561"/>
                </a:cubicBezTo>
                <a:cubicBezTo>
                  <a:pt x="4608555" y="1219561"/>
                  <a:pt x="4881765" y="1492572"/>
                  <a:pt x="4881765" y="1829349"/>
                </a:cubicBezTo>
                <a:cubicBezTo>
                  <a:pt x="4881765" y="2166113"/>
                  <a:pt x="4608555" y="2439126"/>
                  <a:pt x="4271538" y="2439126"/>
                </a:cubicBezTo>
                <a:cubicBezTo>
                  <a:pt x="4608555" y="2439126"/>
                  <a:pt x="4881765" y="2712137"/>
                  <a:pt x="4881765" y="3048914"/>
                </a:cubicBezTo>
                <a:cubicBezTo>
                  <a:pt x="4881765" y="3385678"/>
                  <a:pt x="4608555" y="3658689"/>
                  <a:pt x="4271538" y="3658689"/>
                </a:cubicBezTo>
                <a:cubicBezTo>
                  <a:pt x="4608555" y="3658689"/>
                  <a:pt x="4881765" y="3931693"/>
                  <a:pt x="4881765" y="4268468"/>
                </a:cubicBezTo>
                <a:cubicBezTo>
                  <a:pt x="4881765" y="4605244"/>
                  <a:pt x="4608555" y="4878257"/>
                  <a:pt x="4271538" y="4878257"/>
                </a:cubicBezTo>
                <a:lnTo>
                  <a:pt x="4881765" y="4878257"/>
                </a:lnTo>
                <a:lnTo>
                  <a:pt x="4881765" y="6097810"/>
                </a:lnTo>
                <a:lnTo>
                  <a:pt x="1830665" y="6097810"/>
                </a:lnTo>
                <a:cubicBezTo>
                  <a:pt x="1493646" y="6097810"/>
                  <a:pt x="1220439" y="5824809"/>
                  <a:pt x="1220439" y="5488032"/>
                </a:cubicBezTo>
                <a:cubicBezTo>
                  <a:pt x="1220439" y="5824809"/>
                  <a:pt x="947241" y="6097810"/>
                  <a:pt x="610219" y="6097810"/>
                </a:cubicBezTo>
                <a:cubicBezTo>
                  <a:pt x="273206" y="6097810"/>
                  <a:pt x="0" y="5824809"/>
                  <a:pt x="0" y="5488032"/>
                </a:cubicBezTo>
                <a:cubicBezTo>
                  <a:pt x="0" y="5151258"/>
                  <a:pt x="273206" y="4878257"/>
                  <a:pt x="610219" y="4878257"/>
                </a:cubicBezTo>
                <a:cubicBezTo>
                  <a:pt x="273206" y="4878257"/>
                  <a:pt x="0" y="4605244"/>
                  <a:pt x="0" y="4268468"/>
                </a:cubicBezTo>
                <a:cubicBezTo>
                  <a:pt x="0" y="3931693"/>
                  <a:pt x="273206" y="3658689"/>
                  <a:pt x="610219" y="3658689"/>
                </a:cubicBezTo>
                <a:lnTo>
                  <a:pt x="1220439" y="3658689"/>
                </a:lnTo>
                <a:cubicBezTo>
                  <a:pt x="546410" y="3658689"/>
                  <a:pt x="0" y="3112675"/>
                  <a:pt x="0" y="2439126"/>
                </a:cubicBezTo>
                <a:lnTo>
                  <a:pt x="0" y="1219561"/>
                </a:lnTo>
                <a:lnTo>
                  <a:pt x="1220439" y="1219561"/>
                </a:lnTo>
                <a:cubicBezTo>
                  <a:pt x="546410" y="1219561"/>
                  <a:pt x="0" y="673546"/>
                  <a:pt x="0" y="0"/>
                </a:cubicBezTo>
                <a:close/>
              </a:path>
            </a:pathLst>
          </a:custGeom>
        </p:spPr>
        <p:txBody>
          <a:bodyPr wrap="square">
            <a:noAutofit/>
          </a:bodyPr>
          <a:lstStyle/>
          <a:p>
            <a:r>
              <a:rPr lang="en-US" dirty="0"/>
              <a:t>Click icon to add picture</a:t>
            </a:r>
          </a:p>
        </p:txBody>
      </p:sp>
      <p:pic>
        <p:nvPicPr>
          <p:cNvPr id="4" name="Graphic 3">
            <a:extLst>
              <a:ext uri="{FF2B5EF4-FFF2-40B4-BE49-F238E27FC236}">
                <a16:creationId xmlns:a16="http://schemas.microsoft.com/office/drawing/2014/main" id="{B74F1F25-37F2-BB3C-CAA3-8AF4C406FD1B}"/>
              </a:ext>
            </a:extLst>
          </p:cNvPr>
          <p:cNvPicPr>
            <a:picLocks noChangeAspect="1"/>
          </p:cNvPicPr>
          <p:nvPr userDrawn="1"/>
        </p:nvPicPr>
        <p:blipFill>
          <a:blip>
            <a:extLst>
              <a:ext uri="{96DAC541-7B7A-43D3-8B79-37D633B846F1}">
                <asvg:svgBlip xmlns:asvg="http://schemas.microsoft.com/office/drawing/2016/SVG/main" r:embed="rId2"/>
              </a:ext>
            </a:extLst>
          </a:blip>
          <a:srcRect/>
          <a:stretch/>
        </p:blipFill>
        <p:spPr bwMode="invGray">
          <a:xfrm>
            <a:off x="75548" y="246931"/>
            <a:ext cx="1817155" cy="691692"/>
          </a:xfrm>
          <a:prstGeom prst="rect">
            <a:avLst/>
          </a:prstGeom>
        </p:spPr>
      </p:pic>
    </p:spTree>
    <p:extLst>
      <p:ext uri="{BB962C8B-B14F-4D97-AF65-F5344CB8AC3E}">
        <p14:creationId xmlns:p14="http://schemas.microsoft.com/office/powerpoint/2010/main" val="2630710957"/>
      </p:ext>
    </p:extLst>
  </p:cSld>
  <p:clrMapOvr>
    <a:overrideClrMapping bg1="dk1" tx1="lt1" bg2="dk2" tx2="lt2" accent1="accent1" accent2="accent2" accent3="accent3" accent4="accent4" accent5="accent5" accent6="accent6" hlink="hlink" folHlink="folHlink"/>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preserve="1" userDrawn="1">
  <p:cSld name="1_Section Header">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620C9F-1013-4B0A-9633-6F2288270936}"/>
              </a:ext>
            </a:extLst>
          </p:cNvPr>
          <p:cNvSpPr>
            <a:spLocks noGrp="1"/>
          </p:cNvSpPr>
          <p:nvPr>
            <p:ph type="title"/>
          </p:nvPr>
        </p:nvSpPr>
        <p:spPr>
          <a:xfrm>
            <a:off x="228600" y="1601674"/>
            <a:ext cx="11118850" cy="559127"/>
          </a:xfrm>
        </p:spPr>
        <p:txBody>
          <a:bodyPr anchor="t" anchorCtr="0"/>
          <a:lstStyle>
            <a:lvl1pPr>
              <a:lnSpc>
                <a:spcPct val="90000"/>
              </a:lnSpc>
              <a:defRPr sz="4000">
                <a:solidFill>
                  <a:schemeClr val="tx2"/>
                </a:solidFill>
                <a:latin typeface="Poppins" pitchFamily="2" charset="77"/>
                <a:cs typeface="Poppins" pitchFamily="2" charset="77"/>
              </a:defRPr>
            </a:lvl1pPr>
          </a:lstStyle>
          <a:p>
            <a:r>
              <a:rPr lang="en-US"/>
              <a:t>Click to edit Master title style</a:t>
            </a:r>
          </a:p>
        </p:txBody>
      </p:sp>
      <p:grpSp>
        <p:nvGrpSpPr>
          <p:cNvPr id="67" name="Group 66">
            <a:extLst>
              <a:ext uri="{FF2B5EF4-FFF2-40B4-BE49-F238E27FC236}">
                <a16:creationId xmlns:a16="http://schemas.microsoft.com/office/drawing/2014/main" id="{00BB69D8-570D-EA94-1BF7-EB3BBCAAD075}"/>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p:grpSpPr>
        <p:sp>
          <p:nvSpPr>
            <p:cNvPr id="68" name="Freeform: Shape 67">
              <a:extLst>
                <a:ext uri="{FF2B5EF4-FFF2-40B4-BE49-F238E27FC236}">
                  <a16:creationId xmlns:a16="http://schemas.microsoft.com/office/drawing/2014/main" id="{F798754A-5374-8634-3049-49D53D5C3B28}"/>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69" name="Freeform: Shape 68">
              <a:extLst>
                <a:ext uri="{FF2B5EF4-FFF2-40B4-BE49-F238E27FC236}">
                  <a16:creationId xmlns:a16="http://schemas.microsoft.com/office/drawing/2014/main" id="{98CF393F-AEBD-0ACE-5FA6-C0516250BE06}"/>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0" name="Freeform: Shape 69">
              <a:extLst>
                <a:ext uri="{FF2B5EF4-FFF2-40B4-BE49-F238E27FC236}">
                  <a16:creationId xmlns:a16="http://schemas.microsoft.com/office/drawing/2014/main" id="{2E0685F6-B358-1036-9F72-89F75EA00EB2}"/>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1" name="Freeform: Shape 70">
              <a:extLst>
                <a:ext uri="{FF2B5EF4-FFF2-40B4-BE49-F238E27FC236}">
                  <a16:creationId xmlns:a16="http://schemas.microsoft.com/office/drawing/2014/main" id="{DAF74FDD-D20D-7567-2DDC-C98E3B03C1D8}"/>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2" name="Freeform: Shape 71">
              <a:extLst>
                <a:ext uri="{FF2B5EF4-FFF2-40B4-BE49-F238E27FC236}">
                  <a16:creationId xmlns:a16="http://schemas.microsoft.com/office/drawing/2014/main" id="{A82CC622-0DE3-2531-4D0B-4C224E8C7A1C}"/>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3" name="Freeform: Shape 72">
              <a:extLst>
                <a:ext uri="{FF2B5EF4-FFF2-40B4-BE49-F238E27FC236}">
                  <a16:creationId xmlns:a16="http://schemas.microsoft.com/office/drawing/2014/main" id="{20ABF046-8C2D-4773-6955-83FBDDFBDFEA}"/>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4" name="Freeform: Shape 73">
              <a:extLst>
                <a:ext uri="{FF2B5EF4-FFF2-40B4-BE49-F238E27FC236}">
                  <a16:creationId xmlns:a16="http://schemas.microsoft.com/office/drawing/2014/main" id="{B5BB9E59-A87F-4F01-E0A9-474F84D7E5C4}"/>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5" name="Freeform: Shape 74">
              <a:extLst>
                <a:ext uri="{FF2B5EF4-FFF2-40B4-BE49-F238E27FC236}">
                  <a16:creationId xmlns:a16="http://schemas.microsoft.com/office/drawing/2014/main" id="{AFA78024-6A44-D6E4-7D0C-42C7F6668C8E}"/>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6" name="Freeform: Shape 75">
              <a:extLst>
                <a:ext uri="{FF2B5EF4-FFF2-40B4-BE49-F238E27FC236}">
                  <a16:creationId xmlns:a16="http://schemas.microsoft.com/office/drawing/2014/main" id="{F9577B5F-7892-8943-8CE6-A565248D2863}"/>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7" name="Freeform: Shape 76">
              <a:extLst>
                <a:ext uri="{FF2B5EF4-FFF2-40B4-BE49-F238E27FC236}">
                  <a16:creationId xmlns:a16="http://schemas.microsoft.com/office/drawing/2014/main" id="{280C05AE-E59A-9A10-ADB7-B178B52F34DE}"/>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8" name="Freeform: Shape 77">
              <a:extLst>
                <a:ext uri="{FF2B5EF4-FFF2-40B4-BE49-F238E27FC236}">
                  <a16:creationId xmlns:a16="http://schemas.microsoft.com/office/drawing/2014/main" id="{06082D24-076D-E818-EA1A-33336B4D4D2F}"/>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9" name="Freeform: Shape 78">
              <a:extLst>
                <a:ext uri="{FF2B5EF4-FFF2-40B4-BE49-F238E27FC236}">
                  <a16:creationId xmlns:a16="http://schemas.microsoft.com/office/drawing/2014/main" id="{F925D7EF-4B1B-C35E-C30D-49B44CAFDB79}"/>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0" name="Freeform: Shape 79">
              <a:extLst>
                <a:ext uri="{FF2B5EF4-FFF2-40B4-BE49-F238E27FC236}">
                  <a16:creationId xmlns:a16="http://schemas.microsoft.com/office/drawing/2014/main" id="{553EC164-FE60-AB40-4669-C8C659BE7FBB}"/>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1" name="Freeform: Shape 80">
              <a:extLst>
                <a:ext uri="{FF2B5EF4-FFF2-40B4-BE49-F238E27FC236}">
                  <a16:creationId xmlns:a16="http://schemas.microsoft.com/office/drawing/2014/main" id="{44512434-7061-A9BB-A8CC-9ACC5239B81C}"/>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2" name="Freeform: Shape 81">
              <a:extLst>
                <a:ext uri="{FF2B5EF4-FFF2-40B4-BE49-F238E27FC236}">
                  <a16:creationId xmlns:a16="http://schemas.microsoft.com/office/drawing/2014/main" id="{C697FAAD-A1B8-36C1-13B9-EBCCD37351C0}"/>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3" name="Freeform: Shape 82">
              <a:extLst>
                <a:ext uri="{FF2B5EF4-FFF2-40B4-BE49-F238E27FC236}">
                  <a16:creationId xmlns:a16="http://schemas.microsoft.com/office/drawing/2014/main" id="{EC680925-8846-DC88-EB32-5F644F08B7D9}"/>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4" name="Freeform: Shape 83">
              <a:extLst>
                <a:ext uri="{FF2B5EF4-FFF2-40B4-BE49-F238E27FC236}">
                  <a16:creationId xmlns:a16="http://schemas.microsoft.com/office/drawing/2014/main" id="{D27B94AB-9CC9-AB21-E346-4739D4041CF5}"/>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5" name="Freeform: Shape 84">
              <a:extLst>
                <a:ext uri="{FF2B5EF4-FFF2-40B4-BE49-F238E27FC236}">
                  <a16:creationId xmlns:a16="http://schemas.microsoft.com/office/drawing/2014/main" id="{D9E8E285-93F2-03D8-4E0A-5076B009B3F0}"/>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6" name="Freeform: Shape 85">
              <a:extLst>
                <a:ext uri="{FF2B5EF4-FFF2-40B4-BE49-F238E27FC236}">
                  <a16:creationId xmlns:a16="http://schemas.microsoft.com/office/drawing/2014/main" id="{CD906F03-AF8C-91D5-FFC4-B546DB08899A}"/>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7" name="Freeform: Shape 86">
              <a:extLst>
                <a:ext uri="{FF2B5EF4-FFF2-40B4-BE49-F238E27FC236}">
                  <a16:creationId xmlns:a16="http://schemas.microsoft.com/office/drawing/2014/main" id="{36A37384-5FE4-FEE6-8B42-E08095430C34}"/>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8" name="Freeform: Shape 87">
              <a:extLst>
                <a:ext uri="{FF2B5EF4-FFF2-40B4-BE49-F238E27FC236}">
                  <a16:creationId xmlns:a16="http://schemas.microsoft.com/office/drawing/2014/main" id="{04D1D56F-28E5-DA69-557E-C3D730880819}"/>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9" name="Freeform: Shape 88">
              <a:extLst>
                <a:ext uri="{FF2B5EF4-FFF2-40B4-BE49-F238E27FC236}">
                  <a16:creationId xmlns:a16="http://schemas.microsoft.com/office/drawing/2014/main" id="{CC364072-9CB5-CC82-39A2-EA20571AF59E}"/>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0" name="Freeform: Shape 89">
              <a:extLst>
                <a:ext uri="{FF2B5EF4-FFF2-40B4-BE49-F238E27FC236}">
                  <a16:creationId xmlns:a16="http://schemas.microsoft.com/office/drawing/2014/main" id="{37D52650-6CC6-DC7D-C54A-45BB7B9993AD}"/>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1" name="Freeform: Shape 90">
              <a:extLst>
                <a:ext uri="{FF2B5EF4-FFF2-40B4-BE49-F238E27FC236}">
                  <a16:creationId xmlns:a16="http://schemas.microsoft.com/office/drawing/2014/main" id="{E9DF972B-ACBC-D4CE-3609-AFCD89D57E5E}"/>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2" name="Freeform: Shape 91">
              <a:extLst>
                <a:ext uri="{FF2B5EF4-FFF2-40B4-BE49-F238E27FC236}">
                  <a16:creationId xmlns:a16="http://schemas.microsoft.com/office/drawing/2014/main" id="{8B064B64-FCFA-7CAC-CA6F-99F9F101DE30}"/>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3" name="Freeform: Shape 92">
              <a:extLst>
                <a:ext uri="{FF2B5EF4-FFF2-40B4-BE49-F238E27FC236}">
                  <a16:creationId xmlns:a16="http://schemas.microsoft.com/office/drawing/2014/main" id="{02AFA9B6-3AF4-67CB-DB8A-6076AC2F2398}"/>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4" name="Freeform: Shape 93">
              <a:extLst>
                <a:ext uri="{FF2B5EF4-FFF2-40B4-BE49-F238E27FC236}">
                  <a16:creationId xmlns:a16="http://schemas.microsoft.com/office/drawing/2014/main" id="{0BC148A0-C738-2B5B-4E78-E894DF1A81F7}"/>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5" name="Freeform: Shape 94">
              <a:extLst>
                <a:ext uri="{FF2B5EF4-FFF2-40B4-BE49-F238E27FC236}">
                  <a16:creationId xmlns:a16="http://schemas.microsoft.com/office/drawing/2014/main" id="{AAF5A0DE-712E-81C1-BCFC-73511C8A88E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6" name="Freeform: Shape 95">
              <a:extLst>
                <a:ext uri="{FF2B5EF4-FFF2-40B4-BE49-F238E27FC236}">
                  <a16:creationId xmlns:a16="http://schemas.microsoft.com/office/drawing/2014/main" id="{3FC39535-9FEF-A19F-7D19-F9F60CE84E05}"/>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grpSp>
    </p:spTree>
    <p:extLst>
      <p:ext uri="{BB962C8B-B14F-4D97-AF65-F5344CB8AC3E}">
        <p14:creationId xmlns:p14="http://schemas.microsoft.com/office/powerpoint/2010/main" val="4044085111"/>
      </p:ext>
    </p:extLst>
  </p:cSld>
  <p:clrMapOvr>
    <a:overrideClrMapping bg1="dk1" tx1="lt1" bg2="dk2" tx2="lt2" accent1="accent1" accent2="accent2" accent3="accent3" accent4="accent4" accent5="accent5" accent6="accent6" hlink="hlink" folHlink="folHlink"/>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F6F35E43-2AB2-8DDE-13F6-EBF936B64C3E}"/>
              </a:ext>
            </a:extLst>
          </p:cNvPr>
          <p:cNvSpPr>
            <a:spLocks noGrp="1"/>
          </p:cNvSpPr>
          <p:nvPr>
            <p:ph type="title"/>
          </p:nvPr>
        </p:nvSpPr>
        <p:spPr/>
        <p:txBody>
          <a:bodyPr/>
          <a:lstStyle>
            <a:lvl1pPr>
              <a:defRPr lang="en-US" sz="3200" b="1" i="0" kern="1200" spc="0" baseline="0" dirty="0">
                <a:solidFill>
                  <a:schemeClr val="tx1"/>
                </a:solidFill>
                <a:latin typeface="Times New Roman" panose="02020603050405020304" pitchFamily="18" charset="0"/>
                <a:ea typeface="+mj-ea"/>
                <a:cs typeface="Times New Roman" panose="02020603050405020304" pitchFamily="18" charset="0"/>
              </a:defRPr>
            </a:lvl1pPr>
          </a:lstStyle>
          <a:p>
            <a:r>
              <a:rPr lang="en-US"/>
              <a:t>Click to edit Master title style</a:t>
            </a:r>
          </a:p>
        </p:txBody>
      </p:sp>
      <p:sp>
        <p:nvSpPr>
          <p:cNvPr id="4" name="Content Placeholder 3">
            <a:extLst>
              <a:ext uri="{FF2B5EF4-FFF2-40B4-BE49-F238E27FC236}">
                <a16:creationId xmlns:a16="http://schemas.microsoft.com/office/drawing/2014/main" id="{EC86E5CF-47A3-FCA8-5920-D57E5FF4A22D}"/>
              </a:ext>
            </a:extLst>
          </p:cNvPr>
          <p:cNvSpPr>
            <a:spLocks noGrp="1"/>
          </p:cNvSpPr>
          <p:nvPr>
            <p:ph sz="quarter" idx="13"/>
          </p:nvPr>
        </p:nvSpPr>
        <p:spPr>
          <a:xfrm>
            <a:off x="231775" y="1335024"/>
            <a:ext cx="11739563" cy="4762500"/>
          </a:xfrm>
          <a:prstGeom prst="rect">
            <a:avLst/>
          </a:prstGeom>
        </p:spPr>
        <p:txBody>
          <a:bodyPr lIns="0" tIns="0" rIns="0"/>
          <a:lstStyle>
            <a:lvl1pPr>
              <a:lnSpc>
                <a:spcPct val="100000"/>
              </a:lnSpc>
              <a:spcBef>
                <a:spcPts val="1000"/>
              </a:spcBef>
              <a:spcAft>
                <a:spcPts val="700"/>
              </a:spcAft>
              <a:defRPr/>
            </a:lvl1pPr>
            <a:lvl3pPr>
              <a:lnSpc>
                <a:spcPct val="100000"/>
              </a:lnSpc>
              <a:spcBef>
                <a:spcPts val="1000"/>
              </a:spcBef>
              <a:spcAft>
                <a:spcPts val="700"/>
              </a:spcAft>
              <a:defRPr sz="2200"/>
            </a:lvl3pPr>
            <a:lvl4pPr>
              <a:lnSpc>
                <a:spcPct val="100000"/>
              </a:lnSpc>
              <a:spcBef>
                <a:spcPts val="1000"/>
              </a:spcBef>
              <a:spcAft>
                <a:spcPts val="700"/>
              </a:spcAft>
              <a:defRPr/>
            </a:lvl4pPr>
            <a:lvl5pPr>
              <a:lnSpc>
                <a:spcPct val="100000"/>
              </a:lnSpc>
              <a:spcBef>
                <a:spcPts val="1000"/>
              </a:spcBef>
              <a:spcAft>
                <a:spcPts val="700"/>
              </a:spcAft>
              <a:defRPr/>
            </a:lvl5pPr>
          </a:lstStyle>
          <a:p>
            <a:pPr lvl="0"/>
            <a:r>
              <a:rPr lang="en-US"/>
              <a:t>Click to edit Master text styles</a:t>
            </a:r>
          </a:p>
          <a:p>
            <a:pPr lvl="2"/>
            <a:r>
              <a:rPr lang="en-US"/>
              <a:t>Second level</a:t>
            </a:r>
          </a:p>
          <a:p>
            <a:pPr lvl="3"/>
            <a:r>
              <a:rPr lang="en-US"/>
              <a:t>Third level</a:t>
            </a:r>
          </a:p>
          <a:p>
            <a:pPr lvl="4"/>
            <a:r>
              <a:rPr lang="en-US"/>
              <a:t>Fourth level</a:t>
            </a:r>
          </a:p>
        </p:txBody>
      </p:sp>
      <p:sp>
        <p:nvSpPr>
          <p:cNvPr id="2" name="Content Placeholder 25">
            <a:extLst>
              <a:ext uri="{FF2B5EF4-FFF2-40B4-BE49-F238E27FC236}">
                <a16:creationId xmlns:a16="http://schemas.microsoft.com/office/drawing/2014/main" id="{7FC6F2BA-FD35-F5AC-BEFE-69C1A5ACB1B2}"/>
              </a:ext>
            </a:extLst>
          </p:cNvPr>
          <p:cNvSpPr>
            <a:spLocks noGrp="1"/>
          </p:cNvSpPr>
          <p:nvPr>
            <p:ph sz="quarter" idx="10" hasCustomPrompt="1"/>
          </p:nvPr>
        </p:nvSpPr>
        <p:spPr>
          <a:xfrm>
            <a:off x="1712199" y="6302375"/>
            <a:ext cx="7812290" cy="327025"/>
          </a:xfrm>
        </p:spPr>
        <p:txBody>
          <a:bodyPr anchor="b"/>
          <a:lstStyle>
            <a:lvl1pPr marL="0" indent="0">
              <a:buFontTx/>
              <a:buNone/>
              <a:defRPr sz="1000"/>
            </a:lvl1pPr>
            <a:lvl2pPr>
              <a:defRPr sz="1000"/>
            </a:lvl2pPr>
            <a:lvl3pPr>
              <a:defRPr sz="1000"/>
            </a:lvl3pPr>
            <a:lvl4pPr>
              <a:defRPr sz="1000"/>
            </a:lvl4pPr>
            <a:lvl5pPr>
              <a:defRPr sz="1000"/>
            </a:lvl5pPr>
          </a:lstStyle>
          <a:p>
            <a:pPr eaLnBrk="1" hangingPunct="1">
              <a:defRPr/>
            </a:pPr>
            <a:r>
              <a:rPr lang="en-US" altLang="en-US" sz="1000" b="0" spc="-10">
                <a:latin typeface="Poppins" pitchFamily="2" charset="77"/>
                <a:cs typeface="Poppins" pitchFamily="2" charset="77"/>
              </a:rPr>
              <a:t>References 10px (1.0 Line Spacing)</a:t>
            </a:r>
            <a:br>
              <a:rPr lang="en-US" altLang="en-US" sz="1000" b="0">
                <a:latin typeface="Poppins" pitchFamily="2" charset="77"/>
                <a:cs typeface="Poppins" pitchFamily="2" charset="77"/>
              </a:rPr>
            </a:br>
            <a:r>
              <a:rPr lang="en-US" altLang="en-US" sz="1000" b="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2772928286"/>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1_Two Content">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AC00FE2F-64A2-0B92-CF57-585A0A2026F6}"/>
              </a:ext>
            </a:extLst>
          </p:cNvPr>
          <p:cNvSpPr>
            <a:spLocks noGrp="1"/>
          </p:cNvSpPr>
          <p:nvPr>
            <p:ph idx="1"/>
          </p:nvPr>
        </p:nvSpPr>
        <p:spPr>
          <a:xfrm>
            <a:off x="231078" y="1335024"/>
            <a:ext cx="5644122" cy="4754880"/>
          </a:xfrm>
          <a:prstGeom prst="rect">
            <a:avLst/>
          </a:prstGeom>
        </p:spPr>
        <p:txBody>
          <a:bodyPr vert="horz" lIns="0" tIns="0" rIns="0" bIns="0" rtlCol="0">
            <a:noAutofit/>
          </a:bodyPr>
          <a:lstStyle>
            <a:lvl1pPr>
              <a:lnSpc>
                <a:spcPct val="100000"/>
              </a:lnSpc>
              <a:spcBef>
                <a:spcPts val="1000"/>
              </a:spcBef>
              <a:spcAft>
                <a:spcPts val="700"/>
              </a:spcAft>
              <a:defRPr/>
            </a:lvl1pPr>
            <a:lvl3pPr>
              <a:lnSpc>
                <a:spcPct val="100000"/>
              </a:lnSpc>
              <a:spcBef>
                <a:spcPts val="1000"/>
              </a:spcBef>
              <a:spcAft>
                <a:spcPts val="700"/>
              </a:spcAft>
              <a:defRPr sz="2200"/>
            </a:lvl3pPr>
            <a:lvl4pPr>
              <a:lnSpc>
                <a:spcPct val="100000"/>
              </a:lnSpc>
              <a:spcBef>
                <a:spcPts val="1000"/>
              </a:spcBef>
              <a:spcAft>
                <a:spcPts val="700"/>
              </a:spcAft>
              <a:defRPr/>
            </a:lvl4pPr>
            <a:lvl5pPr>
              <a:lnSpc>
                <a:spcPct val="100000"/>
              </a:lnSpc>
              <a:spcBef>
                <a:spcPts val="1000"/>
              </a:spcBef>
              <a:spcAft>
                <a:spcPts val="700"/>
              </a:spcAft>
              <a:defRPr/>
            </a:lvl5pPr>
          </a:lstStyle>
          <a:p>
            <a:pPr lvl="0"/>
            <a:r>
              <a:rPr lang="en-US"/>
              <a:t>Click to edit Master text styles</a:t>
            </a:r>
          </a:p>
          <a:p>
            <a:pPr lvl="2"/>
            <a:r>
              <a:rPr lang="en-US"/>
              <a:t>Second level</a:t>
            </a:r>
          </a:p>
          <a:p>
            <a:pPr lvl="3"/>
            <a:r>
              <a:rPr lang="en-US"/>
              <a:t>Third level</a:t>
            </a:r>
          </a:p>
          <a:p>
            <a:pPr lvl="4"/>
            <a:r>
              <a:rPr lang="en-US"/>
              <a:t>Fourth level</a:t>
            </a:r>
          </a:p>
        </p:txBody>
      </p:sp>
      <p:sp>
        <p:nvSpPr>
          <p:cNvPr id="9" name="Text Placeholder 2">
            <a:extLst>
              <a:ext uri="{FF2B5EF4-FFF2-40B4-BE49-F238E27FC236}">
                <a16:creationId xmlns:a16="http://schemas.microsoft.com/office/drawing/2014/main" id="{3318B1CC-E51B-F302-EC27-AF82B0946833}"/>
              </a:ext>
            </a:extLst>
          </p:cNvPr>
          <p:cNvSpPr>
            <a:spLocks noGrp="1"/>
          </p:cNvSpPr>
          <p:nvPr>
            <p:ph idx="13"/>
          </p:nvPr>
        </p:nvSpPr>
        <p:spPr>
          <a:xfrm>
            <a:off x="6327216" y="1335810"/>
            <a:ext cx="5644122" cy="4754880"/>
          </a:xfrm>
          <a:prstGeom prst="rect">
            <a:avLst/>
          </a:prstGeom>
        </p:spPr>
        <p:txBody>
          <a:bodyPr vert="horz" lIns="0" tIns="0" rIns="0" bIns="0" rtlCol="0">
            <a:noAutofit/>
          </a:bodyPr>
          <a:lstStyle>
            <a:lvl1pPr>
              <a:lnSpc>
                <a:spcPct val="100000"/>
              </a:lnSpc>
              <a:spcBef>
                <a:spcPts val="1000"/>
              </a:spcBef>
              <a:spcAft>
                <a:spcPts val="700"/>
              </a:spcAft>
              <a:defRPr/>
            </a:lvl1pPr>
            <a:lvl3pPr>
              <a:lnSpc>
                <a:spcPct val="100000"/>
              </a:lnSpc>
              <a:spcBef>
                <a:spcPts val="1000"/>
              </a:spcBef>
              <a:spcAft>
                <a:spcPts val="700"/>
              </a:spcAft>
              <a:defRPr/>
            </a:lvl3pPr>
            <a:lvl4pPr>
              <a:lnSpc>
                <a:spcPct val="100000"/>
              </a:lnSpc>
              <a:spcBef>
                <a:spcPts val="1000"/>
              </a:spcBef>
              <a:spcAft>
                <a:spcPts val="700"/>
              </a:spcAft>
              <a:defRPr/>
            </a:lvl4pPr>
            <a:lvl5pPr>
              <a:lnSpc>
                <a:spcPct val="100000"/>
              </a:lnSpc>
              <a:spcBef>
                <a:spcPts val="1000"/>
              </a:spcBef>
              <a:spcAft>
                <a:spcPts val="700"/>
              </a:spcAft>
              <a:defRPr/>
            </a:lvl5pPr>
          </a:lstStyle>
          <a:p>
            <a:pPr lvl="0"/>
            <a:r>
              <a:rPr lang="en-US"/>
              <a:t>Click to edit Master text styles</a:t>
            </a:r>
          </a:p>
          <a:p>
            <a:pPr lvl="2"/>
            <a:r>
              <a:rPr lang="en-US"/>
              <a:t>Second level</a:t>
            </a:r>
          </a:p>
          <a:p>
            <a:pPr lvl="3"/>
            <a:r>
              <a:rPr lang="en-US"/>
              <a:t>Third level</a:t>
            </a:r>
          </a:p>
          <a:p>
            <a:pPr lvl="4"/>
            <a:r>
              <a:rPr lang="en-US"/>
              <a:t>Fourth level</a:t>
            </a:r>
          </a:p>
        </p:txBody>
      </p:sp>
      <p:sp>
        <p:nvSpPr>
          <p:cNvPr id="3" name="Title 2">
            <a:extLst>
              <a:ext uri="{FF2B5EF4-FFF2-40B4-BE49-F238E27FC236}">
                <a16:creationId xmlns:a16="http://schemas.microsoft.com/office/drawing/2014/main" id="{7EB6E2BD-5D36-8ED0-EDB6-90956D53C885}"/>
              </a:ext>
            </a:extLst>
          </p:cNvPr>
          <p:cNvSpPr>
            <a:spLocks noGrp="1"/>
          </p:cNvSpPr>
          <p:nvPr>
            <p:ph type="title"/>
          </p:nvPr>
        </p:nvSpPr>
        <p:spPr/>
        <p:txBody>
          <a:bodyPr vert="horz" lIns="0" tIns="0" rIns="0" bIns="0" rtlCol="0" anchor="ctr" anchorCtr="0">
            <a:spAutoFit/>
          </a:bodyPr>
          <a:lstStyle>
            <a:lvl1pPr>
              <a:defRPr lang="en-US" dirty="0"/>
            </a:lvl1pPr>
          </a:lstStyle>
          <a:p>
            <a:pPr lvl="0"/>
            <a:r>
              <a:rPr lang="en-US"/>
              <a:t>Click to edit Master title style</a:t>
            </a:r>
          </a:p>
        </p:txBody>
      </p:sp>
      <p:sp>
        <p:nvSpPr>
          <p:cNvPr id="4" name="Content Placeholder 25">
            <a:extLst>
              <a:ext uri="{FF2B5EF4-FFF2-40B4-BE49-F238E27FC236}">
                <a16:creationId xmlns:a16="http://schemas.microsoft.com/office/drawing/2014/main" id="{F243B70D-DAB7-B6CA-71ED-CFE6419D473F}"/>
              </a:ext>
            </a:extLst>
          </p:cNvPr>
          <p:cNvSpPr>
            <a:spLocks noGrp="1"/>
          </p:cNvSpPr>
          <p:nvPr>
            <p:ph sz="quarter" idx="10" hasCustomPrompt="1"/>
          </p:nvPr>
        </p:nvSpPr>
        <p:spPr>
          <a:xfrm>
            <a:off x="1712199" y="6302375"/>
            <a:ext cx="7812290" cy="327025"/>
          </a:xfrm>
        </p:spPr>
        <p:txBody>
          <a:bodyPr anchor="b"/>
          <a:lstStyle>
            <a:lvl1pPr marL="0" indent="0">
              <a:buFontTx/>
              <a:buNone/>
              <a:defRPr sz="1000"/>
            </a:lvl1pPr>
            <a:lvl2pPr>
              <a:defRPr sz="1000"/>
            </a:lvl2pPr>
            <a:lvl3pPr>
              <a:defRPr sz="1000"/>
            </a:lvl3pPr>
            <a:lvl4pPr>
              <a:defRPr sz="1000"/>
            </a:lvl4pPr>
            <a:lvl5pPr>
              <a:defRPr sz="1000"/>
            </a:lvl5pPr>
          </a:lstStyle>
          <a:p>
            <a:pPr eaLnBrk="1" hangingPunct="1">
              <a:defRPr/>
            </a:pPr>
            <a:r>
              <a:rPr lang="en-US" altLang="en-US" sz="1000" b="0" spc="-10">
                <a:latin typeface="Poppins" pitchFamily="2" charset="77"/>
                <a:cs typeface="Poppins" pitchFamily="2" charset="77"/>
              </a:rPr>
              <a:t>References 10px (1.0 Line Spacing)</a:t>
            </a:r>
            <a:br>
              <a:rPr lang="en-US" altLang="en-US" sz="1000" b="0">
                <a:latin typeface="Poppins" pitchFamily="2" charset="77"/>
                <a:cs typeface="Poppins" pitchFamily="2" charset="77"/>
              </a:rPr>
            </a:br>
            <a:r>
              <a:rPr lang="en-US" altLang="en-US" sz="1000" b="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1288670330"/>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1_Title Sid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2050"/>
          </a:xfrm>
        </p:spPr>
        <p:txBody>
          <a:bodyPr rIns="36576"/>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6"/>
            <a:ext cx="2941638" cy="1780124"/>
          </a:xfrm>
          <a:prstGeom prst="rect">
            <a:avLst/>
          </a:prstGeom>
        </p:spPr>
        <p:txBody>
          <a:bodyPr rIns="91440"/>
          <a:lstStyle>
            <a:lvl1pPr marL="0" indent="0">
              <a:lnSpc>
                <a:spcPct val="100000"/>
              </a:lnSpc>
              <a:buNone/>
              <a:defRPr sz="1200"/>
            </a:lvl1pPr>
            <a:lvl2pPr marL="231775" indent="-231775">
              <a:lnSpc>
                <a:spcPct val="100000"/>
              </a:lnSpc>
              <a:defRPr lang="en-US" sz="1200" kern="1200" dirty="0" smtClean="0">
                <a:solidFill>
                  <a:schemeClr val="tx1"/>
                </a:solidFill>
                <a:latin typeface="+mn-lt"/>
                <a:ea typeface="+mn-ea"/>
                <a:cs typeface="+mn-cs"/>
              </a:defRPr>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2"/>
            <a:ext cx="6858000" cy="3016291"/>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409153358"/>
      </p:ext>
    </p:extLst>
  </p:cSld>
  <p:clrMapOvr>
    <a:masterClrMapping/>
  </p:clrMapOvr>
  <p:extLst>
    <p:ext uri="{DCECCB84-F9BA-43D5-87BE-67443E8EF086}">
      <p15:sldGuideLst xmlns:p15="http://schemas.microsoft.com/office/powerpoint/2012/main">
        <p15:guide id="1" pos="3120">
          <p15:clr>
            <a:srgbClr val="FBAE40"/>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1_Title Side and Content Six">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8880"/>
          </a:xfrm>
        </p:spPr>
        <p:txBody>
          <a:bodyPr rIns="36576"/>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7"/>
            <a:ext cx="2941638" cy="1780123"/>
          </a:xfrm>
          <a:prstGeom prst="rect">
            <a:avLst/>
          </a:prstGeom>
        </p:spPr>
        <p:txBody>
          <a:bodyPr rIns="91440"/>
          <a:lstStyle>
            <a:lvl1pPr marL="0" indent="0">
              <a:lnSpc>
                <a:spcPct val="100000"/>
              </a:lnSpc>
              <a:buNone/>
              <a:defRPr sz="1200"/>
            </a:lvl1pPr>
            <a:lvl2pPr marL="227013" indent="-227013">
              <a:lnSpc>
                <a:spcPct val="100000"/>
              </a:lnSpc>
              <a:defRPr sz="1200"/>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3"/>
            <a:ext cx="2242008" cy="1371600"/>
          </a:xfrm>
          <a:prstGeom prst="rect">
            <a:avLst/>
          </a:prstGeom>
        </p:spPr>
        <p:txBody>
          <a:bodyPr/>
          <a:lstStyle>
            <a:lvl1pPr>
              <a:spcAft>
                <a:spcPts val="0"/>
              </a:spcAft>
              <a:defRPr sz="2800">
                <a:latin typeface="Poppins Light" panose="00000400000000000000" pitchFamily="2" charset="0"/>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lvl="0"/>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0" name="Content Placeholder 2">
            <a:extLst>
              <a:ext uri="{FF2B5EF4-FFF2-40B4-BE49-F238E27FC236}">
                <a16:creationId xmlns:a16="http://schemas.microsoft.com/office/drawing/2014/main" id="{710DF8A7-F4B0-04BE-FE0E-99CE43BCD2B0}"/>
              </a:ext>
            </a:extLst>
          </p:cNvPr>
          <p:cNvSpPr>
            <a:spLocks noGrp="1"/>
          </p:cNvSpPr>
          <p:nvPr>
            <p:ph idx="14" hasCustomPrompt="1"/>
          </p:nvPr>
        </p:nvSpPr>
        <p:spPr>
          <a:xfrm>
            <a:off x="7315200" y="2249393"/>
            <a:ext cx="2242008"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1" name="Content Placeholder 2">
            <a:extLst>
              <a:ext uri="{FF2B5EF4-FFF2-40B4-BE49-F238E27FC236}">
                <a16:creationId xmlns:a16="http://schemas.microsoft.com/office/drawing/2014/main" id="{4392FAA5-17AD-4C10-BF2B-C62C39174BEE}"/>
              </a:ext>
            </a:extLst>
          </p:cNvPr>
          <p:cNvSpPr>
            <a:spLocks noGrp="1"/>
          </p:cNvSpPr>
          <p:nvPr>
            <p:ph idx="15" hasCustomPrompt="1"/>
          </p:nvPr>
        </p:nvSpPr>
        <p:spPr>
          <a:xfrm>
            <a:off x="9718915" y="2249393"/>
            <a:ext cx="2242008"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2" name="Content Placeholder 2">
            <a:extLst>
              <a:ext uri="{FF2B5EF4-FFF2-40B4-BE49-F238E27FC236}">
                <a16:creationId xmlns:a16="http://schemas.microsoft.com/office/drawing/2014/main" id="{C8F5EF31-3AB9-906C-4F68-D86C1816854A}"/>
              </a:ext>
            </a:extLst>
          </p:cNvPr>
          <p:cNvSpPr>
            <a:spLocks noGrp="1"/>
          </p:cNvSpPr>
          <p:nvPr>
            <p:ph idx="16" hasCustomPrompt="1"/>
          </p:nvPr>
        </p:nvSpPr>
        <p:spPr>
          <a:xfrm>
            <a:off x="4963659" y="3894084"/>
            <a:ext cx="2252423"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3" name="Content Placeholder 2">
            <a:extLst>
              <a:ext uri="{FF2B5EF4-FFF2-40B4-BE49-F238E27FC236}">
                <a16:creationId xmlns:a16="http://schemas.microsoft.com/office/drawing/2014/main" id="{3B4D3F5B-C5DE-0117-B8B0-1EEE71B0C5AF}"/>
              </a:ext>
            </a:extLst>
          </p:cNvPr>
          <p:cNvSpPr>
            <a:spLocks noGrp="1"/>
          </p:cNvSpPr>
          <p:nvPr>
            <p:ph idx="17" hasCustomPrompt="1"/>
          </p:nvPr>
        </p:nvSpPr>
        <p:spPr>
          <a:xfrm>
            <a:off x="7315199" y="3894084"/>
            <a:ext cx="2252423"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4" name="Content Placeholder 2">
            <a:extLst>
              <a:ext uri="{FF2B5EF4-FFF2-40B4-BE49-F238E27FC236}">
                <a16:creationId xmlns:a16="http://schemas.microsoft.com/office/drawing/2014/main" id="{9F09A0AC-A63F-CB62-FDDB-F000E3FA55E6}"/>
              </a:ext>
            </a:extLst>
          </p:cNvPr>
          <p:cNvSpPr>
            <a:spLocks noGrp="1"/>
          </p:cNvSpPr>
          <p:nvPr>
            <p:ph idx="18" hasCustomPrompt="1"/>
          </p:nvPr>
        </p:nvSpPr>
        <p:spPr>
          <a:xfrm>
            <a:off x="9718914" y="3894084"/>
            <a:ext cx="2252423"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467215584"/>
      </p:ext>
    </p:extLst>
  </p:cSld>
  <p:clrMapOvr>
    <a:masterClrMapping/>
  </p:clrMapOvr>
  <p:extLst>
    <p:ext uri="{DCECCB84-F9BA-43D5-87BE-67443E8EF086}">
      <p15:sldGuideLst xmlns:p15="http://schemas.microsoft.com/office/powerpoint/2012/main">
        <p15:guide id="1" pos="3120">
          <p15:clr>
            <a:srgbClr val="FBAE40"/>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1_Title Side Only">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600200"/>
            <a:ext cx="2942886" cy="2462050"/>
          </a:xfrm>
        </p:spPr>
        <p:txBody>
          <a:bodyPr rIns="0"/>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8" y="4315876"/>
            <a:ext cx="2941638" cy="1780124"/>
          </a:xfrm>
          <a:prstGeom prst="rect">
            <a:avLst/>
          </a:prstGeo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1419475515"/>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1_Title Side and Content Two">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051560"/>
            <a:ext cx="2942886" cy="1063713"/>
          </a:xfrm>
        </p:spPr>
        <p:txBody>
          <a:bodyPr rIns="0"/>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6" y="2275637"/>
            <a:ext cx="2103120" cy="1188720"/>
          </a:xfrm>
          <a:prstGeom prst="rect">
            <a:avLst/>
          </a:prstGeom>
        </p:spPr>
        <p:txBody>
          <a:bodyPr rIns="91440"/>
          <a:lstStyle>
            <a:lvl1pPr marL="0" indent="0">
              <a:lnSpc>
                <a:spcPct val="100000"/>
              </a:lnSpc>
              <a:buNone/>
              <a:defRPr sz="1200"/>
            </a:lvl1pPr>
            <a:lvl2pPr marL="0" indent="0">
              <a:lnSpc>
                <a:spcPct val="100000"/>
              </a:lnSpc>
              <a:buNone/>
              <a:defRPr lang="en-US" sz="1400" kern="1200" dirty="0" smtClean="0">
                <a:solidFill>
                  <a:schemeClr val="tx1"/>
                </a:solidFill>
                <a:latin typeface="+mn-lt"/>
                <a:ea typeface="+mn-ea"/>
                <a:cs typeface="+mn-cs"/>
              </a:defRPr>
            </a:lvl2pPr>
            <a:lvl3pPr>
              <a:lnSpc>
                <a:spcPct val="100000"/>
              </a:lnSpc>
              <a:defRPr lang="en-US" sz="1400" kern="1200" dirty="0" smtClean="0">
                <a:solidFill>
                  <a:schemeClr val="tx1"/>
                </a:solidFill>
                <a:latin typeface="+mn-lt"/>
                <a:ea typeface="+mn-ea"/>
                <a:cs typeface="+mn-cs"/>
              </a:defRPr>
            </a:lvl3pPr>
          </a:lstStyle>
          <a:p>
            <a:pPr lvl="0"/>
            <a:r>
              <a:rPr lang="en-US"/>
              <a:t>Click to edit Master text styles</a:t>
            </a:r>
          </a:p>
          <a:p>
            <a:pPr lvl="1"/>
            <a:r>
              <a:rPr lang="en-US"/>
              <a:t>Second level</a:t>
            </a:r>
          </a:p>
          <a:p>
            <a:pPr lvl="2"/>
            <a:r>
              <a:rPr lang="en-US"/>
              <a:t>Third level</a:t>
            </a:r>
          </a:p>
        </p:txBody>
      </p:sp>
      <p:sp>
        <p:nvSpPr>
          <p:cNvPr id="10" name="Text Placeholder 2">
            <a:extLst>
              <a:ext uri="{FF2B5EF4-FFF2-40B4-BE49-F238E27FC236}">
                <a16:creationId xmlns:a16="http://schemas.microsoft.com/office/drawing/2014/main" id="{5C821554-0648-2B5A-B7D5-E085E0B776DB}"/>
              </a:ext>
            </a:extLst>
          </p:cNvPr>
          <p:cNvSpPr>
            <a:spLocks noGrp="1"/>
          </p:cNvSpPr>
          <p:nvPr>
            <p:ph type="body" idx="15" hasCustomPrompt="1"/>
          </p:nvPr>
        </p:nvSpPr>
        <p:spPr>
          <a:xfrm>
            <a:off x="3789778" y="1635213"/>
            <a:ext cx="3474720" cy="457200"/>
          </a:xfrm>
          <a:prstGeom prst="rect">
            <a:avLst/>
          </a:prstGeo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styles</a:t>
            </a:r>
          </a:p>
        </p:txBody>
      </p:sp>
      <p:sp>
        <p:nvSpPr>
          <p:cNvPr id="11" name="Text Placeholder 4">
            <a:extLst>
              <a:ext uri="{FF2B5EF4-FFF2-40B4-BE49-F238E27FC236}">
                <a16:creationId xmlns:a16="http://schemas.microsoft.com/office/drawing/2014/main" id="{6961B0DA-3841-17BE-67C8-91826EB46F4F}"/>
              </a:ext>
            </a:extLst>
          </p:cNvPr>
          <p:cNvSpPr>
            <a:spLocks noGrp="1"/>
          </p:cNvSpPr>
          <p:nvPr>
            <p:ph type="body" sz="quarter" idx="3" hasCustomPrompt="1"/>
          </p:nvPr>
        </p:nvSpPr>
        <p:spPr>
          <a:xfrm>
            <a:off x="8538963" y="1635213"/>
            <a:ext cx="3474720" cy="457200"/>
          </a:xfrm>
          <a:prstGeom prst="rect">
            <a:avLst/>
          </a:prstGeo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1000"/>
              </a:spcBef>
              <a:buFont typeface="Arial" panose="020B0604020202020204" pitchFamily="34" charset="0"/>
              <a:buNone/>
            </a:pPr>
            <a:r>
              <a:rPr lang="en-US"/>
              <a:t>Click to edit Master styles</a:t>
            </a:r>
          </a:p>
        </p:txBody>
      </p:sp>
    </p:spTree>
    <p:extLst>
      <p:ext uri="{BB962C8B-B14F-4D97-AF65-F5344CB8AC3E}">
        <p14:creationId xmlns:p14="http://schemas.microsoft.com/office/powerpoint/2010/main" val="1176915253"/>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preserve="1" userDrawn="1">
  <p:cSld name="1_Closing - Black">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hasCustomPrompt="1"/>
          </p:nvPr>
        </p:nvSpPr>
        <p:spPr>
          <a:xfrm>
            <a:off x="4037216" y="1149678"/>
            <a:ext cx="4184072" cy="893180"/>
          </a:xfrm>
        </p:spPr>
        <p:txBody>
          <a:bodyPr anchor="t" anchorCtr="0">
            <a:noAutofit/>
          </a:bodyPr>
          <a:lstStyle>
            <a:lvl1pPr algn="ctr">
              <a:lnSpc>
                <a:spcPct val="90000"/>
              </a:lnSpc>
              <a:defRPr sz="6600">
                <a:solidFill>
                  <a:schemeClr val="bg2"/>
                </a:solidFill>
              </a:defRPr>
            </a:lvl1pPr>
          </a:lstStyle>
          <a:p>
            <a:r>
              <a:rPr lang="en-US"/>
              <a:t>Thank you.</a:t>
            </a:r>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1" y="1716991"/>
            <a:ext cx="3470564" cy="1629251"/>
          </a:xfrm>
          <a:prstGeom prst="rect">
            <a:avLst/>
          </a:prstGeom>
        </p:spPr>
        <p:txBody>
          <a:bodyPr>
            <a:noAutofit/>
          </a:bodyPr>
          <a:lstStyle>
            <a:lvl1pPr marL="0" indent="0" algn="l">
              <a:lnSpc>
                <a:spcPct val="100000"/>
              </a:lnSpc>
              <a:spcBef>
                <a:spcPts val="0"/>
              </a:spcBef>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cxnSp>
        <p:nvCxnSpPr>
          <p:cNvPr id="7" name="Straight Connector 6">
            <a:extLst>
              <a:ext uri="{FF2B5EF4-FFF2-40B4-BE49-F238E27FC236}">
                <a16:creationId xmlns:a16="http://schemas.microsoft.com/office/drawing/2014/main" id="{B367EEC6-554F-5007-918F-925B2BA9122F}"/>
              </a:ext>
            </a:extLst>
          </p:cNvPr>
          <p:cNvCxnSpPr/>
          <p:nvPr userDrawn="1"/>
        </p:nvCxnSpPr>
        <p:spPr>
          <a:xfrm>
            <a:off x="228601" y="1377927"/>
            <a:ext cx="3470564" cy="0"/>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grpSp>
        <p:nvGrpSpPr>
          <p:cNvPr id="6" name="Group 5">
            <a:extLst>
              <a:ext uri="{FF2B5EF4-FFF2-40B4-BE49-F238E27FC236}">
                <a16:creationId xmlns:a16="http://schemas.microsoft.com/office/drawing/2014/main" id="{B62F75A0-70A4-4DC7-CCA3-10B329EC2859}"/>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a:solidFill>
            <a:srgbClr val="1E1E1E"/>
          </a:solidFill>
        </p:grpSpPr>
        <p:sp>
          <p:nvSpPr>
            <p:cNvPr id="8" name="Freeform: Shape 67">
              <a:extLst>
                <a:ext uri="{FF2B5EF4-FFF2-40B4-BE49-F238E27FC236}">
                  <a16:creationId xmlns:a16="http://schemas.microsoft.com/office/drawing/2014/main" id="{E42E3C8F-A535-F031-7531-3F96A58B7113}"/>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grpFill/>
            <a:ln w="6350" cap="flat">
              <a:noFill/>
              <a:prstDash val="solid"/>
              <a:miter/>
            </a:ln>
          </p:spPr>
          <p:txBody>
            <a:bodyPr rtlCol="0" anchor="ctr"/>
            <a:lstStyle/>
            <a:p>
              <a:endParaRPr lang="en-US" dirty="0"/>
            </a:p>
          </p:txBody>
        </p:sp>
        <p:sp>
          <p:nvSpPr>
            <p:cNvPr id="9" name="Freeform: Shape 68">
              <a:extLst>
                <a:ext uri="{FF2B5EF4-FFF2-40B4-BE49-F238E27FC236}">
                  <a16:creationId xmlns:a16="http://schemas.microsoft.com/office/drawing/2014/main" id="{6CD99D30-92CE-FBCD-6FCC-AB2BF8AAEA53}"/>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10" name="Freeform: Shape 69">
              <a:extLst>
                <a:ext uri="{FF2B5EF4-FFF2-40B4-BE49-F238E27FC236}">
                  <a16:creationId xmlns:a16="http://schemas.microsoft.com/office/drawing/2014/main" id="{4B957C82-91E0-A2BF-23F3-B6723E7F3390}"/>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grpFill/>
            <a:ln w="6350" cap="flat">
              <a:noFill/>
              <a:prstDash val="solid"/>
              <a:miter/>
            </a:ln>
          </p:spPr>
          <p:txBody>
            <a:bodyPr rtlCol="0" anchor="ctr"/>
            <a:lstStyle/>
            <a:p>
              <a:endParaRPr lang="en-US" dirty="0"/>
            </a:p>
          </p:txBody>
        </p:sp>
        <p:sp>
          <p:nvSpPr>
            <p:cNvPr id="11" name="Freeform: Shape 70">
              <a:extLst>
                <a:ext uri="{FF2B5EF4-FFF2-40B4-BE49-F238E27FC236}">
                  <a16:creationId xmlns:a16="http://schemas.microsoft.com/office/drawing/2014/main" id="{1144DE8D-C3A4-08D5-0CC8-37C914FE9E9A}"/>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2" name="Freeform: Shape 71">
              <a:extLst>
                <a:ext uri="{FF2B5EF4-FFF2-40B4-BE49-F238E27FC236}">
                  <a16:creationId xmlns:a16="http://schemas.microsoft.com/office/drawing/2014/main" id="{4F77FA5D-4172-9AA6-5E71-EA297C76905F}"/>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3" name="Freeform: Shape 72">
              <a:extLst>
                <a:ext uri="{FF2B5EF4-FFF2-40B4-BE49-F238E27FC236}">
                  <a16:creationId xmlns:a16="http://schemas.microsoft.com/office/drawing/2014/main" id="{116300CB-C9E0-9A43-104B-F2AB807AC2E8}"/>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4" name="Freeform: Shape 73">
              <a:extLst>
                <a:ext uri="{FF2B5EF4-FFF2-40B4-BE49-F238E27FC236}">
                  <a16:creationId xmlns:a16="http://schemas.microsoft.com/office/drawing/2014/main" id="{21BC4363-9104-D536-40D1-6FF0D220558C}"/>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grpFill/>
            <a:ln w="6350" cap="flat">
              <a:noFill/>
              <a:prstDash val="solid"/>
              <a:miter/>
            </a:ln>
          </p:spPr>
          <p:txBody>
            <a:bodyPr rtlCol="0" anchor="ctr"/>
            <a:lstStyle/>
            <a:p>
              <a:endParaRPr lang="en-US" dirty="0"/>
            </a:p>
          </p:txBody>
        </p:sp>
        <p:sp>
          <p:nvSpPr>
            <p:cNvPr id="16" name="Freeform: Shape 74">
              <a:extLst>
                <a:ext uri="{FF2B5EF4-FFF2-40B4-BE49-F238E27FC236}">
                  <a16:creationId xmlns:a16="http://schemas.microsoft.com/office/drawing/2014/main" id="{12BD3D00-31E9-2F3D-6242-381840A38F9F}"/>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grpFill/>
            <a:ln w="6350" cap="flat">
              <a:noFill/>
              <a:prstDash val="solid"/>
              <a:miter/>
            </a:ln>
          </p:spPr>
          <p:txBody>
            <a:bodyPr rtlCol="0" anchor="ctr"/>
            <a:lstStyle/>
            <a:p>
              <a:endParaRPr lang="en-US" dirty="0"/>
            </a:p>
          </p:txBody>
        </p:sp>
        <p:sp>
          <p:nvSpPr>
            <p:cNvPr id="17" name="Freeform: Shape 75">
              <a:extLst>
                <a:ext uri="{FF2B5EF4-FFF2-40B4-BE49-F238E27FC236}">
                  <a16:creationId xmlns:a16="http://schemas.microsoft.com/office/drawing/2014/main" id="{7AEC88AC-53FE-B9D4-1640-97F33C7A23B1}"/>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grpFill/>
            <a:ln w="6350" cap="flat">
              <a:noFill/>
              <a:prstDash val="solid"/>
              <a:miter/>
            </a:ln>
          </p:spPr>
          <p:txBody>
            <a:bodyPr rtlCol="0" anchor="ctr"/>
            <a:lstStyle/>
            <a:p>
              <a:endParaRPr lang="en-US" dirty="0"/>
            </a:p>
          </p:txBody>
        </p:sp>
        <p:sp>
          <p:nvSpPr>
            <p:cNvPr id="18" name="Freeform: Shape 76">
              <a:extLst>
                <a:ext uri="{FF2B5EF4-FFF2-40B4-BE49-F238E27FC236}">
                  <a16:creationId xmlns:a16="http://schemas.microsoft.com/office/drawing/2014/main" id="{ED180FD9-F7C2-93C6-3D35-EFD330D5F8C3}"/>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19" name="Freeform: Shape 77">
              <a:extLst>
                <a:ext uri="{FF2B5EF4-FFF2-40B4-BE49-F238E27FC236}">
                  <a16:creationId xmlns:a16="http://schemas.microsoft.com/office/drawing/2014/main" id="{DB8459F0-1C30-7086-4D5F-4EB881DD1923}"/>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0" name="Freeform: Shape 78">
              <a:extLst>
                <a:ext uri="{FF2B5EF4-FFF2-40B4-BE49-F238E27FC236}">
                  <a16:creationId xmlns:a16="http://schemas.microsoft.com/office/drawing/2014/main" id="{60EEEF20-2DEC-BCC2-0DC3-49A6513FD571}"/>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1" name="Freeform: Shape 79">
              <a:extLst>
                <a:ext uri="{FF2B5EF4-FFF2-40B4-BE49-F238E27FC236}">
                  <a16:creationId xmlns:a16="http://schemas.microsoft.com/office/drawing/2014/main" id="{0ADC56A3-214C-04C2-7C4C-9B6D15A8987E}"/>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2" name="Freeform: Shape 80">
              <a:extLst>
                <a:ext uri="{FF2B5EF4-FFF2-40B4-BE49-F238E27FC236}">
                  <a16:creationId xmlns:a16="http://schemas.microsoft.com/office/drawing/2014/main" id="{DB4C5DF1-DA75-0B52-2770-BAAE7CD8906E}"/>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dirty="0"/>
            </a:p>
          </p:txBody>
        </p:sp>
        <p:sp>
          <p:nvSpPr>
            <p:cNvPr id="23" name="Freeform: Shape 81">
              <a:extLst>
                <a:ext uri="{FF2B5EF4-FFF2-40B4-BE49-F238E27FC236}">
                  <a16:creationId xmlns:a16="http://schemas.microsoft.com/office/drawing/2014/main" id="{4DF44BB1-9642-1742-8177-B08C86772DAA}"/>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grpFill/>
            <a:ln w="6350" cap="flat">
              <a:noFill/>
              <a:prstDash val="solid"/>
              <a:miter/>
            </a:ln>
          </p:spPr>
          <p:txBody>
            <a:bodyPr rtlCol="0" anchor="ctr"/>
            <a:lstStyle/>
            <a:p>
              <a:endParaRPr lang="en-US" dirty="0"/>
            </a:p>
          </p:txBody>
        </p:sp>
        <p:sp>
          <p:nvSpPr>
            <p:cNvPr id="24" name="Freeform: Shape 82">
              <a:extLst>
                <a:ext uri="{FF2B5EF4-FFF2-40B4-BE49-F238E27FC236}">
                  <a16:creationId xmlns:a16="http://schemas.microsoft.com/office/drawing/2014/main" id="{B333C1A9-A88B-8177-9CCE-E7C77744BC7F}"/>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25" name="Freeform: Shape 83">
              <a:extLst>
                <a:ext uri="{FF2B5EF4-FFF2-40B4-BE49-F238E27FC236}">
                  <a16:creationId xmlns:a16="http://schemas.microsoft.com/office/drawing/2014/main" id="{A2D823B1-86C2-3EB4-84F4-075C02E85B20}"/>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26" name="Freeform: Shape 84">
              <a:extLst>
                <a:ext uri="{FF2B5EF4-FFF2-40B4-BE49-F238E27FC236}">
                  <a16:creationId xmlns:a16="http://schemas.microsoft.com/office/drawing/2014/main" id="{D997AC53-6D01-C4F3-D9A6-F7579AEB15CA}"/>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7" name="Freeform: Shape 85">
              <a:extLst>
                <a:ext uri="{FF2B5EF4-FFF2-40B4-BE49-F238E27FC236}">
                  <a16:creationId xmlns:a16="http://schemas.microsoft.com/office/drawing/2014/main" id="{C825C9C3-0106-A073-AD1F-6680A094E1D0}"/>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8" name="Freeform: Shape 86">
              <a:extLst>
                <a:ext uri="{FF2B5EF4-FFF2-40B4-BE49-F238E27FC236}">
                  <a16:creationId xmlns:a16="http://schemas.microsoft.com/office/drawing/2014/main" id="{7DE67690-A26F-3155-8EBA-9A46CFA89800}"/>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9" name="Freeform: Shape 87">
              <a:extLst>
                <a:ext uri="{FF2B5EF4-FFF2-40B4-BE49-F238E27FC236}">
                  <a16:creationId xmlns:a16="http://schemas.microsoft.com/office/drawing/2014/main" id="{398D4329-1BA3-506F-B074-1CA81E08F2BE}"/>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dirty="0"/>
            </a:p>
          </p:txBody>
        </p:sp>
        <p:sp>
          <p:nvSpPr>
            <p:cNvPr id="30" name="Freeform: Shape 88">
              <a:extLst>
                <a:ext uri="{FF2B5EF4-FFF2-40B4-BE49-F238E27FC236}">
                  <a16:creationId xmlns:a16="http://schemas.microsoft.com/office/drawing/2014/main" id="{72FB56DF-8992-6077-5732-338F290848BF}"/>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grpFill/>
            <a:ln w="6350" cap="flat">
              <a:noFill/>
              <a:prstDash val="solid"/>
              <a:miter/>
            </a:ln>
          </p:spPr>
          <p:txBody>
            <a:bodyPr rtlCol="0" anchor="ctr"/>
            <a:lstStyle/>
            <a:p>
              <a:endParaRPr lang="en-US" dirty="0"/>
            </a:p>
          </p:txBody>
        </p:sp>
        <p:sp>
          <p:nvSpPr>
            <p:cNvPr id="31" name="Freeform: Shape 89">
              <a:extLst>
                <a:ext uri="{FF2B5EF4-FFF2-40B4-BE49-F238E27FC236}">
                  <a16:creationId xmlns:a16="http://schemas.microsoft.com/office/drawing/2014/main" id="{DEEF795A-4507-C27A-6CB7-11FFF33E9446}"/>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grpFill/>
            <a:ln w="6350" cap="flat">
              <a:noFill/>
              <a:prstDash val="solid"/>
              <a:miter/>
            </a:ln>
          </p:spPr>
          <p:txBody>
            <a:bodyPr rtlCol="0" anchor="ctr"/>
            <a:lstStyle/>
            <a:p>
              <a:endParaRPr lang="en-US" dirty="0"/>
            </a:p>
          </p:txBody>
        </p:sp>
        <p:sp>
          <p:nvSpPr>
            <p:cNvPr id="32" name="Freeform: Shape 90">
              <a:extLst>
                <a:ext uri="{FF2B5EF4-FFF2-40B4-BE49-F238E27FC236}">
                  <a16:creationId xmlns:a16="http://schemas.microsoft.com/office/drawing/2014/main" id="{270F9E66-D33D-EFC5-F2A9-66B8F9ECBA41}"/>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3" name="Freeform: Shape 91">
              <a:extLst>
                <a:ext uri="{FF2B5EF4-FFF2-40B4-BE49-F238E27FC236}">
                  <a16:creationId xmlns:a16="http://schemas.microsoft.com/office/drawing/2014/main" id="{C75B5C13-EADB-6817-ED3F-2BD605A8DCA5}"/>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4" name="Freeform: Shape 92">
              <a:extLst>
                <a:ext uri="{FF2B5EF4-FFF2-40B4-BE49-F238E27FC236}">
                  <a16:creationId xmlns:a16="http://schemas.microsoft.com/office/drawing/2014/main" id="{3EFFA502-59F5-B0BA-884B-9ED48ED530E2}"/>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35" name="Freeform: Shape 93">
              <a:extLst>
                <a:ext uri="{FF2B5EF4-FFF2-40B4-BE49-F238E27FC236}">
                  <a16:creationId xmlns:a16="http://schemas.microsoft.com/office/drawing/2014/main" id="{98930490-513F-C2E4-A3CD-37310EDF841F}"/>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6" name="Freeform: Shape 94">
              <a:extLst>
                <a:ext uri="{FF2B5EF4-FFF2-40B4-BE49-F238E27FC236}">
                  <a16:creationId xmlns:a16="http://schemas.microsoft.com/office/drawing/2014/main" id="{B59098D3-D6C0-F4E7-DDBA-C3FBEA5A1EB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37" name="Freeform: Shape 95">
              <a:extLst>
                <a:ext uri="{FF2B5EF4-FFF2-40B4-BE49-F238E27FC236}">
                  <a16:creationId xmlns:a16="http://schemas.microsoft.com/office/drawing/2014/main" id="{9730C50E-CD5A-C907-99BA-0652B9A7576C}"/>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grpFill/>
            <a:ln w="6350" cap="flat">
              <a:noFill/>
              <a:prstDash val="solid"/>
              <a:miter/>
            </a:ln>
          </p:spPr>
          <p:txBody>
            <a:bodyPr rtlCol="0" anchor="ctr"/>
            <a:lstStyle/>
            <a:p>
              <a:endParaRPr lang="en-US" dirty="0"/>
            </a:p>
          </p:txBody>
        </p:sp>
      </p:grpSp>
      <p:pic>
        <p:nvPicPr>
          <p:cNvPr id="5" name="Graphic 4">
            <a:extLst>
              <a:ext uri="{FF2B5EF4-FFF2-40B4-BE49-F238E27FC236}">
                <a16:creationId xmlns:a16="http://schemas.microsoft.com/office/drawing/2014/main" id="{6E8523BF-A414-E403-53C0-CA6B3C2867C9}"/>
              </a:ext>
            </a:extLst>
          </p:cNvPr>
          <p:cNvPicPr>
            <a:picLocks noChangeAspect="1"/>
          </p:cNvPicPr>
          <p:nvPr userDrawn="1"/>
        </p:nvPicPr>
        <p:blipFill>
          <a:blip>
            <a:extLst>
              <a:ext uri="{96DAC541-7B7A-43D3-8B79-37D633B846F1}">
                <asvg:svgBlip xmlns:asvg="http://schemas.microsoft.com/office/drawing/2016/SVG/main" r:embed="rId2"/>
              </a:ext>
            </a:extLst>
          </a:blip>
          <a:srcRect/>
          <a:stretch/>
        </p:blipFill>
        <p:spPr bwMode="invGray">
          <a:xfrm>
            <a:off x="75548" y="246931"/>
            <a:ext cx="1817155" cy="691692"/>
          </a:xfrm>
          <a:prstGeom prst="rect">
            <a:avLst/>
          </a:prstGeom>
        </p:spPr>
      </p:pic>
    </p:spTree>
    <p:extLst>
      <p:ext uri="{BB962C8B-B14F-4D97-AF65-F5344CB8AC3E}">
        <p14:creationId xmlns:p14="http://schemas.microsoft.com/office/powerpoint/2010/main" val="1051222064"/>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11" name="Text Placeholder 2">
            <a:extLst>
              <a:ext uri="{FF2B5EF4-FFF2-40B4-BE49-F238E27FC236}">
                <a16:creationId xmlns:a16="http://schemas.microsoft.com/office/drawing/2014/main" id="{9446C67E-95FF-C1C1-2E14-8214C0B5EB2F}"/>
              </a:ext>
            </a:extLst>
          </p:cNvPr>
          <p:cNvSpPr>
            <a:spLocks noGrp="1"/>
          </p:cNvSpPr>
          <p:nvPr>
            <p:ph idx="1"/>
          </p:nvPr>
        </p:nvSpPr>
        <p:spPr>
          <a:xfrm>
            <a:off x="231078" y="1335023"/>
            <a:ext cx="11740260" cy="4754880"/>
          </a:xfrm>
          <a:prstGeom prst="rect">
            <a:avLst/>
          </a:prstGeom>
        </p:spPr>
        <p:txBody>
          <a:bodyPr vert="horz" lIns="0" tIns="0" rIns="0" bIns="0" rtlCol="0">
            <a:noAutofit/>
          </a:bodyPr>
          <a:lstStyle>
            <a:lvl1pPr>
              <a:spcBef>
                <a:spcPts val="1600"/>
              </a:spcBef>
              <a:defRPr/>
            </a:lvl1pPr>
            <a:lvl2pPr>
              <a:spcBef>
                <a:spcPts val="1600"/>
              </a:spcBef>
              <a:defRPr/>
            </a:lvl2pPr>
            <a:lvl3pPr>
              <a:spcBef>
                <a:spcPts val="1600"/>
              </a:spcBef>
              <a:defRPr/>
            </a:lvl3pPr>
            <a:lvl4pPr>
              <a:spcBef>
                <a:spcPts val="1600"/>
              </a:spcBef>
              <a:defRPr/>
            </a:lvl4pPr>
            <a:lvl5pPr>
              <a:spcBef>
                <a:spcPts val="1600"/>
              </a:spcBef>
              <a:defRPr/>
            </a:lvl5pPr>
          </a:lstStyle>
          <a:p>
            <a:pPr marL="228600" indent="-228600">
              <a:buSzPct val="75000"/>
              <a:buBlip>
                <a:blip>
                  <a:extLst>
                    <a:ext uri="{96DAC541-7B7A-43D3-8B79-37D633B846F1}">
                      <asvg:svgBlip xmlns:asvg="http://schemas.microsoft.com/office/drawing/2016/SVG/main" r:embed="rId2"/>
                    </a:ext>
                  </a:extLst>
                </a:blip>
              </a:buBlip>
            </a:pPr>
            <a:r>
              <a:rPr lang="en-US" altLang="en-US"/>
              <a:t>Click to edit Master text styles</a:t>
            </a:r>
          </a:p>
          <a:p>
            <a:pPr lvl="2">
              <a:buFont typeface="Arial" panose="020B0604020202020204" pitchFamily="34" charset="0"/>
              <a:buChar char="•"/>
            </a:pPr>
            <a:r>
              <a:rPr lang="en-US" altLang="en-US" sz="2000"/>
              <a:t>Second level</a:t>
            </a:r>
          </a:p>
          <a:p>
            <a:pPr lvl="3">
              <a:buFont typeface="Calibri" panose="020F0502020204030204" pitchFamily="34" charset="0"/>
              <a:buChar char="─"/>
            </a:pPr>
            <a:r>
              <a:rPr lang="en-US" altLang="en-US" sz="1800"/>
              <a:t>Third level</a:t>
            </a:r>
          </a:p>
          <a:p>
            <a:pPr lvl="4">
              <a:buFont typeface="Arial" panose="020B0604020202020204" pitchFamily="34" charset="0"/>
              <a:buChar char="•"/>
            </a:pPr>
            <a:r>
              <a:rPr lang="en-US" altLang="en-US"/>
              <a:t>Fourth level</a:t>
            </a:r>
          </a:p>
          <a:p>
            <a:pPr marL="1200150" lvl="4" indent="-285750">
              <a:buFont typeface="Calibri" panose="020F0502020204030204" pitchFamily="34" charset="0"/>
              <a:buChar char="─"/>
            </a:pPr>
            <a:r>
              <a:rPr lang="en-US" altLang="en-US"/>
              <a:t>Fifth level</a:t>
            </a:r>
          </a:p>
        </p:txBody>
      </p:sp>
      <p:sp>
        <p:nvSpPr>
          <p:cNvPr id="6" name="Title 5">
            <a:extLst>
              <a:ext uri="{FF2B5EF4-FFF2-40B4-BE49-F238E27FC236}">
                <a16:creationId xmlns:a16="http://schemas.microsoft.com/office/drawing/2014/main" id="{F6F35E43-2AB2-8DDE-13F6-EBF936B64C3E}"/>
              </a:ext>
            </a:extLst>
          </p:cNvPr>
          <p:cNvSpPr>
            <a:spLocks noGrp="1"/>
          </p:cNvSpPr>
          <p:nvPr>
            <p:ph type="title"/>
          </p:nvPr>
        </p:nvSpPr>
        <p:spPr/>
        <p:txBody>
          <a:bodyPr/>
          <a:lstStyle>
            <a:lvl1pPr>
              <a:defRPr b="1" i="0">
                <a:latin typeface="Newsreader ExtraBold" panose="02000000000000000000" pitchFamily="2" charset="77"/>
                <a:cs typeface="Poppins" pitchFamily="2" charset="77"/>
              </a:defRPr>
            </a:lvl1pPr>
          </a:lstStyle>
          <a:p>
            <a:r>
              <a:rPr lang="en-US"/>
              <a:t>Click to edit Master title style</a:t>
            </a:r>
          </a:p>
        </p:txBody>
      </p:sp>
      <p:sp>
        <p:nvSpPr>
          <p:cNvPr id="2" name="Content Placeholder 25">
            <a:extLst>
              <a:ext uri="{FF2B5EF4-FFF2-40B4-BE49-F238E27FC236}">
                <a16:creationId xmlns:a16="http://schemas.microsoft.com/office/drawing/2014/main" id="{FE76006C-D57C-A3B9-79F1-AEBC21B89319}"/>
              </a:ext>
            </a:extLst>
          </p:cNvPr>
          <p:cNvSpPr>
            <a:spLocks noGrp="1"/>
          </p:cNvSpPr>
          <p:nvPr>
            <p:ph sz="quarter" idx="10" hasCustomPrompt="1"/>
          </p:nvPr>
        </p:nvSpPr>
        <p:spPr>
          <a:xfrm>
            <a:off x="1712199" y="6302375"/>
            <a:ext cx="7812290" cy="327025"/>
          </a:xfrm>
        </p:spPr>
        <p:txBody>
          <a:bodyPr anchor="b"/>
          <a:lstStyle>
            <a:lvl1pPr marL="0" indent="0">
              <a:buFontTx/>
              <a:buNone/>
              <a:defRPr sz="1000"/>
            </a:lvl1pPr>
            <a:lvl2pPr>
              <a:defRPr sz="1000"/>
            </a:lvl2pPr>
            <a:lvl3pPr>
              <a:defRPr sz="1000"/>
            </a:lvl3pPr>
            <a:lvl4pPr>
              <a:defRPr sz="1000"/>
            </a:lvl4pPr>
            <a:lvl5pPr>
              <a:defRPr sz="1000"/>
            </a:lvl5pPr>
          </a:lstStyle>
          <a:p>
            <a:pPr eaLnBrk="1" hangingPunct="1">
              <a:defRPr/>
            </a:pPr>
            <a:r>
              <a:rPr lang="en-US" altLang="en-US" sz="1000" b="0" spc="-10">
                <a:latin typeface="Poppins" pitchFamily="2" charset="77"/>
                <a:cs typeface="Poppins" pitchFamily="2" charset="77"/>
              </a:rPr>
              <a:t>References 10px (1.0 Line Spacing)</a:t>
            </a:r>
            <a:br>
              <a:rPr lang="en-US" altLang="en-US" sz="1000" b="0">
                <a:latin typeface="Poppins" pitchFamily="2" charset="77"/>
                <a:cs typeface="Poppins" pitchFamily="2" charset="77"/>
              </a:rPr>
            </a:br>
            <a:r>
              <a:rPr lang="en-US" altLang="en-US" sz="1000" b="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3964477235"/>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E4C37F3D-EF8C-356F-5277-AC399D9EDD7F}"/>
              </a:ext>
            </a:extLst>
          </p:cNvPr>
          <p:cNvSpPr>
            <a:spLocks noGrp="1"/>
          </p:cNvSpPr>
          <p:nvPr>
            <p:ph type="title"/>
          </p:nvPr>
        </p:nvSpPr>
        <p:spPr>
          <a:xfrm>
            <a:off x="231079" y="535756"/>
            <a:ext cx="10115420" cy="492944"/>
          </a:xfrm>
          <a:prstGeom prst="rect">
            <a:avLst/>
          </a:prstGeom>
        </p:spPr>
        <p:txBody>
          <a:bodyPr vert="horz" wrap="square" lIns="0" tIns="0" rIns="0" bIns="0" rtlCol="0" anchor="ctr" anchorCtr="0">
            <a:spAutoFit/>
          </a:bodyPr>
          <a:lstStyle/>
          <a:p>
            <a:r>
              <a:rPr lang="en-US"/>
              <a:t>Click to edit Master title style</a:t>
            </a:r>
          </a:p>
        </p:txBody>
      </p:sp>
      <p:sp>
        <p:nvSpPr>
          <p:cNvPr id="8" name="Content Placeholder 7">
            <a:extLst>
              <a:ext uri="{FF2B5EF4-FFF2-40B4-BE49-F238E27FC236}">
                <a16:creationId xmlns:a16="http://schemas.microsoft.com/office/drawing/2014/main" id="{D646AED9-4300-8C0A-0989-45F971CBFF83}"/>
              </a:ext>
            </a:extLst>
          </p:cNvPr>
          <p:cNvSpPr>
            <a:spLocks noGrp="1"/>
          </p:cNvSpPr>
          <p:nvPr>
            <p:ph sz="quarter" idx="13"/>
          </p:nvPr>
        </p:nvSpPr>
        <p:spPr>
          <a:xfrm>
            <a:off x="231775" y="1333500"/>
            <a:ext cx="10113963" cy="4762500"/>
          </a:xfrm>
          <a:prstGeom prst="rect">
            <a:avLst/>
          </a:prstGeom>
        </p:spPr>
        <p:txBody>
          <a:bodyPr lIns="0" tIns="0" rIns="0" bIns="0"/>
          <a:lstStyle>
            <a:lvl1pPr marL="228600" indent="-228600">
              <a:lnSpc>
                <a:spcPct val="100000"/>
              </a:lnSpc>
              <a:spcBef>
                <a:spcPts val="1000"/>
              </a:spcBef>
              <a:spcAft>
                <a:spcPts val="700"/>
              </a:spcAft>
              <a:buSzPct val="75000"/>
              <a:buFontTx/>
              <a:buBlip>
                <a:blip>
                  <a:extLst>
                    <a:ext uri="{96DAC541-7B7A-43D3-8B79-37D633B846F1}">
                      <asvg:svgBlip xmlns:asvg="http://schemas.microsoft.com/office/drawing/2016/SVG/main" r:embed="rId2"/>
                    </a:ext>
                  </a:extLst>
                </a:blip>
              </a:buBlip>
              <a:defRPr/>
            </a:lvl1pPr>
            <a:lvl3pPr>
              <a:lnSpc>
                <a:spcPct val="100000"/>
              </a:lnSpc>
              <a:spcBef>
                <a:spcPts val="1000"/>
              </a:spcBef>
              <a:spcAft>
                <a:spcPts val="700"/>
              </a:spcAft>
              <a:buFont typeface="Arial" panose="020B0604020202020204" pitchFamily="34" charset="0"/>
              <a:buChar char="•"/>
              <a:defRPr sz="2200"/>
            </a:lvl3pPr>
            <a:lvl4pPr>
              <a:lnSpc>
                <a:spcPct val="100000"/>
              </a:lnSpc>
              <a:spcBef>
                <a:spcPts val="1000"/>
              </a:spcBef>
              <a:spcAft>
                <a:spcPts val="700"/>
              </a:spcAft>
              <a:buFont typeface="Calibri" panose="020F0502020204030204" pitchFamily="34" charset="0"/>
              <a:buChar char="─"/>
              <a:defRPr sz="2000"/>
            </a:lvl4pPr>
            <a:lvl5pPr>
              <a:lnSpc>
                <a:spcPct val="100000"/>
              </a:lnSpc>
              <a:spcBef>
                <a:spcPts val="1000"/>
              </a:spcBef>
              <a:spcAft>
                <a:spcPts val="700"/>
              </a:spcAft>
              <a:buFont typeface="Arial" panose="020B0604020202020204" pitchFamily="34" charset="0"/>
              <a:buChar char="•"/>
              <a:defRPr sz="1800"/>
            </a:lvl5pPr>
          </a:lstStyle>
          <a:p>
            <a:pPr lvl="0"/>
            <a:r>
              <a:rPr lang="en-US"/>
              <a:t>Click to edit Master text styles</a:t>
            </a:r>
          </a:p>
          <a:p>
            <a:pPr lvl="2"/>
            <a:r>
              <a:rPr lang="en-US"/>
              <a:t>Second level</a:t>
            </a:r>
          </a:p>
          <a:p>
            <a:pPr lvl="3"/>
            <a:r>
              <a:rPr lang="en-US"/>
              <a:t>Third level</a:t>
            </a:r>
          </a:p>
          <a:p>
            <a:pPr lvl="4"/>
            <a:r>
              <a:rPr lang="en-US"/>
              <a:t>Fourth level</a:t>
            </a:r>
          </a:p>
        </p:txBody>
      </p:sp>
    </p:spTree>
    <p:extLst>
      <p:ext uri="{BB962C8B-B14F-4D97-AF65-F5344CB8AC3E}">
        <p14:creationId xmlns:p14="http://schemas.microsoft.com/office/powerpoint/2010/main" val="4211013634"/>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2_Title and Content">
    <p:spTree>
      <p:nvGrpSpPr>
        <p:cNvPr id="1" name=""/>
        <p:cNvGrpSpPr/>
        <p:nvPr/>
      </p:nvGrpSpPr>
      <p:grpSpPr>
        <a:xfrm>
          <a:off x="0" y="0"/>
          <a:ext cx="0" cy="0"/>
          <a:chOff x="0" y="0"/>
          <a:chExt cx="0" cy="0"/>
        </a:xfrm>
      </p:grpSpPr>
      <p:sp>
        <p:nvSpPr>
          <p:cNvPr id="7" name="Title 5">
            <a:extLst>
              <a:ext uri="{FF2B5EF4-FFF2-40B4-BE49-F238E27FC236}">
                <a16:creationId xmlns:a16="http://schemas.microsoft.com/office/drawing/2014/main" id="{177ECF32-7305-38CA-38CF-166B8491D9D9}"/>
              </a:ext>
            </a:extLst>
          </p:cNvPr>
          <p:cNvSpPr>
            <a:spLocks noGrp="1"/>
          </p:cNvSpPr>
          <p:nvPr>
            <p:ph type="title"/>
          </p:nvPr>
        </p:nvSpPr>
        <p:spPr>
          <a:xfrm>
            <a:off x="231077" y="531006"/>
            <a:ext cx="10215665" cy="502445"/>
          </a:xfrm>
          <a:prstGeom prst="rect">
            <a:avLst/>
          </a:prstGeom>
        </p:spPr>
        <p:txBody>
          <a:bodyPr/>
          <a:lstStyle>
            <a:lvl1pPr>
              <a:defRPr lang="en-US" sz="3200" b="1" i="0" kern="1200" spc="0" baseline="0" dirty="0">
                <a:solidFill>
                  <a:schemeClr val="tx1"/>
                </a:solidFill>
                <a:latin typeface="Times New Roman" panose="02020603050405020304" pitchFamily="18" charset="0"/>
                <a:ea typeface="+mj-ea"/>
                <a:cs typeface="Times New Roman" panose="02020603050405020304" pitchFamily="18" charset="0"/>
              </a:defRPr>
            </a:lvl1pPr>
          </a:lstStyle>
          <a:p>
            <a:r>
              <a:rPr lang="en-US"/>
              <a:t>Click to edit Master title style</a:t>
            </a:r>
          </a:p>
        </p:txBody>
      </p:sp>
      <p:sp>
        <p:nvSpPr>
          <p:cNvPr id="12" name="Text Placeholder 9">
            <a:extLst>
              <a:ext uri="{FF2B5EF4-FFF2-40B4-BE49-F238E27FC236}">
                <a16:creationId xmlns:a16="http://schemas.microsoft.com/office/drawing/2014/main" id="{0C6CAB18-E12B-7EAD-A0E3-9B3D5B567A52}"/>
              </a:ext>
            </a:extLst>
          </p:cNvPr>
          <p:cNvSpPr>
            <a:spLocks noGrp="1"/>
          </p:cNvSpPr>
          <p:nvPr>
            <p:ph type="body" sz="quarter" idx="13" hasCustomPrompt="1"/>
          </p:nvPr>
        </p:nvSpPr>
        <p:spPr>
          <a:xfrm>
            <a:off x="212725" y="198178"/>
            <a:ext cx="1806319" cy="337578"/>
          </a:xfrm>
          <a:prstGeom prst="roundRect">
            <a:avLst>
              <a:gd name="adj" fmla="val 50000"/>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lIns="182880" tIns="27432" rIns="182880" bIns="27432" rtlCol="0" anchor="ctr">
            <a:spAutoFit/>
          </a:bodyPr>
          <a:lstStyle>
            <a:lvl1pPr algn="ctr">
              <a:defRPr lang="en-US" sz="1200" b="1" kern="1500" cap="all" spc="200" baseline="0" dirty="0">
                <a:solidFill>
                  <a:schemeClr val="bg2"/>
                </a:solidFill>
                <a:latin typeface="+mn-lt"/>
                <a:cs typeface="+mn-cs"/>
              </a:defRPr>
            </a:lvl1pPr>
          </a:lstStyle>
          <a:p>
            <a:pPr lvl="0" algn="ctr"/>
            <a:r>
              <a:rPr lang="en-US"/>
              <a:t>Let’s Vote!</a:t>
            </a:r>
          </a:p>
        </p:txBody>
      </p:sp>
      <p:cxnSp>
        <p:nvCxnSpPr>
          <p:cNvPr id="4" name="Straight Connector 3">
            <a:extLst>
              <a:ext uri="{FF2B5EF4-FFF2-40B4-BE49-F238E27FC236}">
                <a16:creationId xmlns:a16="http://schemas.microsoft.com/office/drawing/2014/main" id="{D48F43F8-E471-42D6-1216-AC8517F252BC}"/>
              </a:ext>
              <a:ext uri="{C183D7F6-B498-43B3-948B-1728B52AA6E4}">
                <adec:decorative xmlns:adec="http://schemas.microsoft.com/office/drawing/2017/decorative" val="1"/>
              </a:ext>
            </a:extLst>
          </p:cNvPr>
          <p:cNvCxnSpPr>
            <a:cxnSpLocks/>
          </p:cNvCxnSpPr>
          <p:nvPr userDrawn="1"/>
        </p:nvCxnSpPr>
        <p:spPr>
          <a:xfrm>
            <a:off x="5260259" y="1651129"/>
            <a:ext cx="0" cy="303517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2" name="Text Placeholder 8">
            <a:extLst>
              <a:ext uri="{FF2B5EF4-FFF2-40B4-BE49-F238E27FC236}">
                <a16:creationId xmlns:a16="http://schemas.microsoft.com/office/drawing/2014/main" id="{FAFF2041-DCB9-A30E-4E94-4C05FF844118}"/>
              </a:ext>
            </a:extLst>
          </p:cNvPr>
          <p:cNvSpPr>
            <a:spLocks noGrp="1"/>
          </p:cNvSpPr>
          <p:nvPr>
            <p:ph type="body" sz="quarter" idx="14"/>
          </p:nvPr>
        </p:nvSpPr>
        <p:spPr>
          <a:xfrm>
            <a:off x="212725" y="1651129"/>
            <a:ext cx="4948417" cy="4449634"/>
          </a:xfrm>
          <a:prstGeom prst="rect">
            <a:avLst/>
          </a:prstGeom>
        </p:spPr>
        <p:txBody>
          <a:bodyPr vert="horz" wrap="square" lIns="0" tIns="0" rIns="0" bIns="0" rtlCol="0" anchor="t" anchorCtr="0">
            <a:noAutofit/>
          </a:bodyPr>
          <a:lstStyle>
            <a:lvl1pPr>
              <a:defRPr lang="en-US" sz="2000" b="0" i="0" spc="100" baseline="0" smtClean="0">
                <a:solidFill>
                  <a:schemeClr val="tx1"/>
                </a:solidFill>
                <a:ea typeface="+mj-ea"/>
              </a:defRPr>
            </a:lvl1pPr>
            <a:lvl2pPr>
              <a:defRPr lang="en-US" sz="2000" smtClean="0">
                <a:solidFill>
                  <a:schemeClr val="tx1"/>
                </a:solidFill>
                <a:latin typeface="+mn-lt"/>
                <a:cs typeface="+mn-cs"/>
              </a:defRPr>
            </a:lvl2pPr>
            <a:lvl3pPr>
              <a:buFont typeface="Arial" panose="020B0604020202020204" pitchFamily="34" charset="0"/>
              <a:buChar char="•"/>
              <a:defRPr lang="en-US" sz="2000" smtClean="0">
                <a:solidFill>
                  <a:schemeClr val="tx1"/>
                </a:solidFill>
                <a:latin typeface="+mn-lt"/>
                <a:cs typeface="+mn-cs"/>
              </a:defRPr>
            </a:lvl3pPr>
            <a:lvl4pPr>
              <a:buFont typeface="Calibri" panose="020F0502020204030204" pitchFamily="34" charset="0"/>
              <a:buChar char="─"/>
              <a:defRPr lang="en-US" sz="2000" smtClean="0">
                <a:solidFill>
                  <a:schemeClr val="tx1"/>
                </a:solidFill>
                <a:latin typeface="+mn-lt"/>
                <a:cs typeface="+mn-cs"/>
              </a:defRPr>
            </a:lvl4pPr>
            <a:lvl5pPr>
              <a:buFont typeface="Arial" panose="020B0604020202020204" pitchFamily="34" charset="0"/>
              <a:buChar char="•"/>
              <a:defRPr lang="en-US" sz="2000">
                <a:solidFill>
                  <a:schemeClr val="tx1"/>
                </a:solidFill>
                <a:latin typeface="+mn-lt"/>
                <a:cs typeface="+mn-cs"/>
              </a:defRPr>
            </a:lvl5pPr>
          </a:lstStyle>
          <a:p>
            <a:pPr lvl="0"/>
            <a:r>
              <a:rPr lang="en-US"/>
              <a:t>Click to edit Master text styles</a:t>
            </a:r>
          </a:p>
          <a:p>
            <a:pPr lvl="2"/>
            <a:r>
              <a:rPr lang="en-US"/>
              <a:t>Second level</a:t>
            </a:r>
          </a:p>
          <a:p>
            <a:pPr lvl="3"/>
            <a:r>
              <a:rPr lang="en-US"/>
              <a:t>Third level</a:t>
            </a:r>
          </a:p>
          <a:p>
            <a:pPr lvl="4"/>
            <a:r>
              <a:rPr lang="en-US"/>
              <a:t>Fourth level</a:t>
            </a:r>
          </a:p>
        </p:txBody>
      </p:sp>
      <p:sp>
        <p:nvSpPr>
          <p:cNvPr id="3" name="Text Placeholder 8">
            <a:extLst>
              <a:ext uri="{FF2B5EF4-FFF2-40B4-BE49-F238E27FC236}">
                <a16:creationId xmlns:a16="http://schemas.microsoft.com/office/drawing/2014/main" id="{622D1531-C651-FB64-6F62-BFB950BC5FB2}"/>
              </a:ext>
            </a:extLst>
          </p:cNvPr>
          <p:cNvSpPr>
            <a:spLocks noGrp="1"/>
          </p:cNvSpPr>
          <p:nvPr>
            <p:ph type="body" sz="quarter" idx="15"/>
          </p:nvPr>
        </p:nvSpPr>
        <p:spPr>
          <a:xfrm>
            <a:off x="5423215" y="1651129"/>
            <a:ext cx="5048250" cy="4449634"/>
          </a:xfrm>
          <a:prstGeom prst="rect">
            <a:avLst/>
          </a:prstGeom>
        </p:spPr>
        <p:txBody>
          <a:bodyPr vert="horz" wrap="square" lIns="0" tIns="0" rIns="0" bIns="0" rtlCol="0" anchor="t" anchorCtr="0">
            <a:noAutofit/>
          </a:bodyPr>
          <a:lstStyle>
            <a:lvl1pPr marL="342900" indent="-282575">
              <a:lnSpc>
                <a:spcPct val="100000"/>
              </a:lnSpc>
              <a:spcBef>
                <a:spcPts val="1000"/>
              </a:spcBef>
              <a:buFont typeface="+mj-lt"/>
              <a:buAutoNum type="alphaUcPeriod"/>
              <a:tabLst/>
              <a:defRPr lang="en-US" sz="2000" b="0" i="0" spc="100" baseline="0" smtClean="0">
                <a:solidFill>
                  <a:schemeClr val="tx1"/>
                </a:solidFill>
                <a:ea typeface="+mj-ea"/>
              </a:defRPr>
            </a:lvl1pPr>
            <a:lvl2pPr marL="114300" indent="0">
              <a:buFont typeface="+mj-lt"/>
              <a:buNone/>
              <a:defRPr lang="en-US" sz="1800" smtClean="0">
                <a:solidFill>
                  <a:schemeClr val="tx1"/>
                </a:solidFill>
                <a:latin typeface="+mn-lt"/>
                <a:cs typeface="+mn-cs"/>
              </a:defRPr>
            </a:lvl2pPr>
            <a:lvl3pPr marL="571500" indent="0">
              <a:buFont typeface="+mj-lt"/>
              <a:buNone/>
              <a:defRPr lang="en-US" smtClean="0">
                <a:solidFill>
                  <a:schemeClr val="tx1"/>
                </a:solidFill>
                <a:latin typeface="+mn-lt"/>
                <a:cs typeface="+mn-cs"/>
              </a:defRPr>
            </a:lvl3pPr>
            <a:lvl4pPr marL="1028700" indent="0">
              <a:buFont typeface="+mj-lt"/>
              <a:buNone/>
              <a:defRPr lang="en-US" sz="1800" smtClean="0">
                <a:solidFill>
                  <a:schemeClr val="tx1"/>
                </a:solidFill>
                <a:latin typeface="+mn-lt"/>
                <a:cs typeface="+mn-cs"/>
              </a:defRPr>
            </a:lvl4pPr>
            <a:lvl5pPr marL="1485900" indent="0">
              <a:buFont typeface="+mj-lt"/>
              <a:buNone/>
              <a:defRPr lang="en-US" sz="1800">
                <a:solidFill>
                  <a:schemeClr val="tx1"/>
                </a:solidFill>
                <a:latin typeface="+mn-lt"/>
                <a:cs typeface="+mn-cs"/>
              </a:defRPr>
            </a:lvl5pPr>
          </a:lstStyle>
          <a:p>
            <a:pPr lvl="0">
              <a:lnSpc>
                <a:spcPct val="110000"/>
              </a:lnSpc>
              <a:spcBef>
                <a:spcPts val="0"/>
              </a:spcBef>
            </a:pPr>
            <a:r>
              <a:rPr lang="en-US"/>
              <a:t>Click to edit Master text styles</a:t>
            </a:r>
          </a:p>
          <a:p>
            <a:pPr lvl="0">
              <a:lnSpc>
                <a:spcPct val="110000"/>
              </a:lnSpc>
              <a:spcBef>
                <a:spcPts val="0"/>
              </a:spcBef>
            </a:pPr>
            <a:r>
              <a:rPr lang="en-US"/>
              <a:t>Second level</a:t>
            </a:r>
          </a:p>
          <a:p>
            <a:pPr lvl="0">
              <a:lnSpc>
                <a:spcPct val="110000"/>
              </a:lnSpc>
              <a:spcBef>
                <a:spcPts val="0"/>
              </a:spcBef>
            </a:pPr>
            <a:r>
              <a:rPr lang="en-US"/>
              <a:t>Third level</a:t>
            </a:r>
          </a:p>
          <a:p>
            <a:pPr lvl="0">
              <a:lnSpc>
                <a:spcPct val="110000"/>
              </a:lnSpc>
              <a:spcBef>
                <a:spcPts val="0"/>
              </a:spcBef>
            </a:pPr>
            <a:r>
              <a:rPr lang="en-US"/>
              <a:t>Fourth level</a:t>
            </a:r>
          </a:p>
          <a:p>
            <a:pPr lvl="0">
              <a:lnSpc>
                <a:spcPct val="110000"/>
              </a:lnSpc>
              <a:spcBef>
                <a:spcPts val="0"/>
              </a:spcBef>
            </a:pPr>
            <a:r>
              <a:rPr lang="en-US"/>
              <a:t>Fifth level</a:t>
            </a:r>
          </a:p>
        </p:txBody>
      </p:sp>
    </p:spTree>
    <p:extLst>
      <p:ext uri="{BB962C8B-B14F-4D97-AF65-F5344CB8AC3E}">
        <p14:creationId xmlns:p14="http://schemas.microsoft.com/office/powerpoint/2010/main" val="2440015719"/>
      </p:ext>
    </p:extLst>
  </p:cSld>
  <p:clrMapOvr>
    <a:masterClrMapping/>
  </p:clrMapOvr>
  <p:extLst>
    <p:ext uri="{DCECCB84-F9BA-43D5-87BE-67443E8EF086}">
      <p15:sldGuideLst xmlns:p15="http://schemas.microsoft.com/office/powerpoint/2012/main">
        <p15:guide id="1" pos="336">
          <p15:clr>
            <a:srgbClr val="FBAE40"/>
          </p15:clr>
        </p15:guide>
      </p15:sldGuideLst>
    </p:ext>
  </p:extLst>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13" name="Title Placeholder 1">
            <a:extLst>
              <a:ext uri="{FF2B5EF4-FFF2-40B4-BE49-F238E27FC236}">
                <a16:creationId xmlns:a16="http://schemas.microsoft.com/office/drawing/2014/main" id="{DBF90BB0-D47D-F9F0-02EE-80D089976938}"/>
              </a:ext>
            </a:extLst>
          </p:cNvPr>
          <p:cNvSpPr>
            <a:spLocks noGrp="1"/>
          </p:cNvSpPr>
          <p:nvPr>
            <p:ph type="title"/>
          </p:nvPr>
        </p:nvSpPr>
        <p:spPr>
          <a:xfrm>
            <a:off x="231079" y="535756"/>
            <a:ext cx="10115420" cy="492944"/>
          </a:xfrm>
          <a:prstGeom prst="rect">
            <a:avLst/>
          </a:prstGeom>
        </p:spPr>
        <p:txBody>
          <a:bodyPr vert="horz" wrap="square" lIns="0" tIns="0" rIns="0" bIns="0" rtlCol="0" anchor="ctr" anchorCtr="0">
            <a:spAutoFit/>
          </a:bodyPr>
          <a:lstStyle/>
          <a:p>
            <a:r>
              <a:rPr lang="en-US"/>
              <a:t>Click to edit Master title style</a:t>
            </a:r>
          </a:p>
        </p:txBody>
      </p:sp>
      <p:sp>
        <p:nvSpPr>
          <p:cNvPr id="2" name="Content Placeholder 7">
            <a:extLst>
              <a:ext uri="{FF2B5EF4-FFF2-40B4-BE49-F238E27FC236}">
                <a16:creationId xmlns:a16="http://schemas.microsoft.com/office/drawing/2014/main" id="{586EA38C-F6E7-6920-BB69-BF63AE87EF5A}"/>
              </a:ext>
            </a:extLst>
          </p:cNvPr>
          <p:cNvSpPr>
            <a:spLocks noGrp="1"/>
          </p:cNvSpPr>
          <p:nvPr>
            <p:ph sz="quarter" idx="14"/>
          </p:nvPr>
        </p:nvSpPr>
        <p:spPr>
          <a:xfrm>
            <a:off x="231775" y="1333500"/>
            <a:ext cx="10113963" cy="4762500"/>
          </a:xfrm>
          <a:prstGeom prst="rect">
            <a:avLst/>
          </a:prstGeom>
        </p:spPr>
        <p:txBody>
          <a:bodyPr lIns="0" tIns="0" rIns="0" bIns="0"/>
          <a:lstStyle>
            <a:lvl1pPr marL="228600" indent="-228600">
              <a:lnSpc>
                <a:spcPct val="100000"/>
              </a:lnSpc>
              <a:spcBef>
                <a:spcPts val="1000"/>
              </a:spcBef>
              <a:spcAft>
                <a:spcPts val="700"/>
              </a:spcAft>
              <a:buSzPct val="75000"/>
              <a:buFontTx/>
              <a:buBlip>
                <a:blip>
                  <a:extLst>
                    <a:ext uri="{96DAC541-7B7A-43D3-8B79-37D633B846F1}">
                      <asvg:svgBlip xmlns:asvg="http://schemas.microsoft.com/office/drawing/2016/SVG/main" r:embed="rId2"/>
                    </a:ext>
                  </a:extLst>
                </a:blip>
              </a:buBlip>
              <a:defRPr/>
            </a:lvl1pPr>
            <a:lvl3pPr>
              <a:lnSpc>
                <a:spcPct val="100000"/>
              </a:lnSpc>
              <a:spcBef>
                <a:spcPts val="1000"/>
              </a:spcBef>
              <a:spcAft>
                <a:spcPts val="700"/>
              </a:spcAft>
              <a:buFont typeface="Arial" panose="020B0604020202020204" pitchFamily="34" charset="0"/>
              <a:buChar char="•"/>
              <a:defRPr sz="2200"/>
            </a:lvl3pPr>
            <a:lvl4pPr>
              <a:lnSpc>
                <a:spcPct val="100000"/>
              </a:lnSpc>
              <a:spcBef>
                <a:spcPts val="1000"/>
              </a:spcBef>
              <a:spcAft>
                <a:spcPts val="700"/>
              </a:spcAft>
              <a:buFont typeface="Calibri" panose="020F0502020204030204" pitchFamily="34" charset="0"/>
              <a:buChar char="─"/>
              <a:defRPr sz="2000"/>
            </a:lvl4pPr>
            <a:lvl5pPr>
              <a:lnSpc>
                <a:spcPct val="100000"/>
              </a:lnSpc>
              <a:spcBef>
                <a:spcPts val="1000"/>
              </a:spcBef>
              <a:spcAft>
                <a:spcPts val="700"/>
              </a:spcAft>
              <a:buFont typeface="Arial" panose="020B0604020202020204" pitchFamily="34" charset="0"/>
              <a:buChar char="•"/>
              <a:defRPr sz="1800"/>
            </a:lvl5pPr>
          </a:lstStyle>
          <a:p>
            <a:pPr lvl="0"/>
            <a:r>
              <a:rPr lang="en-US"/>
              <a:t>Click to edit Master text styles</a:t>
            </a:r>
          </a:p>
          <a:p>
            <a:pPr lvl="2"/>
            <a:r>
              <a:rPr lang="en-US"/>
              <a:t>Second level</a:t>
            </a:r>
          </a:p>
          <a:p>
            <a:pPr lvl="3"/>
            <a:r>
              <a:rPr lang="en-US"/>
              <a:t>Third level</a:t>
            </a:r>
          </a:p>
          <a:p>
            <a:pPr lvl="4"/>
            <a:r>
              <a:rPr lang="en-US"/>
              <a:t>Fourth level</a:t>
            </a:r>
          </a:p>
        </p:txBody>
      </p:sp>
      <p:sp>
        <p:nvSpPr>
          <p:cNvPr id="3" name="Text Placeholder 9">
            <a:extLst>
              <a:ext uri="{FF2B5EF4-FFF2-40B4-BE49-F238E27FC236}">
                <a16:creationId xmlns:a16="http://schemas.microsoft.com/office/drawing/2014/main" id="{D27276B6-B7A9-8375-07A4-B3BEA2EE1DA0}"/>
              </a:ext>
            </a:extLst>
          </p:cNvPr>
          <p:cNvSpPr>
            <a:spLocks noGrp="1"/>
          </p:cNvSpPr>
          <p:nvPr>
            <p:ph type="body" sz="quarter" idx="13" hasCustomPrompt="1"/>
          </p:nvPr>
        </p:nvSpPr>
        <p:spPr>
          <a:xfrm>
            <a:off x="212725" y="198178"/>
            <a:ext cx="1806319" cy="337578"/>
          </a:xfrm>
          <a:prstGeom prst="roundRect">
            <a:avLst>
              <a:gd name="adj" fmla="val 50000"/>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lIns="182880" tIns="27432" rIns="182880" bIns="27432" rtlCol="0" anchor="ctr">
            <a:spAutoFit/>
          </a:bodyPr>
          <a:lstStyle>
            <a:lvl1pPr algn="ctr">
              <a:defRPr lang="en-US" sz="1200" b="1" kern="1500" cap="all" spc="200" baseline="0" dirty="0">
                <a:solidFill>
                  <a:schemeClr val="bg2"/>
                </a:solidFill>
                <a:latin typeface="+mn-lt"/>
                <a:cs typeface="+mn-cs"/>
              </a:defRPr>
            </a:lvl1pPr>
          </a:lstStyle>
          <a:p>
            <a:pPr lvl="0" algn="ctr"/>
            <a:r>
              <a:rPr lang="en-US"/>
              <a:t>Let’s Vote!</a:t>
            </a:r>
          </a:p>
        </p:txBody>
      </p:sp>
    </p:spTree>
    <p:extLst>
      <p:ext uri="{BB962C8B-B14F-4D97-AF65-F5344CB8AC3E}">
        <p14:creationId xmlns:p14="http://schemas.microsoft.com/office/powerpoint/2010/main" val="814281508"/>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3_Title and Content">
    <p:spTree>
      <p:nvGrpSpPr>
        <p:cNvPr id="1" name=""/>
        <p:cNvGrpSpPr/>
        <p:nvPr/>
      </p:nvGrpSpPr>
      <p:grpSpPr>
        <a:xfrm>
          <a:off x="0" y="0"/>
          <a:ext cx="0" cy="0"/>
          <a:chOff x="0" y="0"/>
          <a:chExt cx="0" cy="0"/>
        </a:xfrm>
      </p:grpSpPr>
      <p:sp>
        <p:nvSpPr>
          <p:cNvPr id="2" name="Content Placeholder 7">
            <a:extLst>
              <a:ext uri="{FF2B5EF4-FFF2-40B4-BE49-F238E27FC236}">
                <a16:creationId xmlns:a16="http://schemas.microsoft.com/office/drawing/2014/main" id="{E2250286-95D6-9C80-9D20-8C4C1DE341CC}"/>
              </a:ext>
            </a:extLst>
          </p:cNvPr>
          <p:cNvSpPr>
            <a:spLocks noGrp="1"/>
          </p:cNvSpPr>
          <p:nvPr>
            <p:ph sz="quarter" idx="15"/>
          </p:nvPr>
        </p:nvSpPr>
        <p:spPr>
          <a:xfrm>
            <a:off x="200452" y="1651129"/>
            <a:ext cx="5060524" cy="4762500"/>
          </a:xfrm>
          <a:prstGeom prst="rect">
            <a:avLst/>
          </a:prstGeom>
        </p:spPr>
        <p:txBody>
          <a:bodyPr lIns="0" tIns="0" rIns="0" bIns="0"/>
          <a:lstStyle>
            <a:lvl1pPr marL="228600" indent="-228600">
              <a:lnSpc>
                <a:spcPct val="100000"/>
              </a:lnSpc>
              <a:spcBef>
                <a:spcPts val="1000"/>
              </a:spcBef>
              <a:spcAft>
                <a:spcPts val="700"/>
              </a:spcAft>
              <a:buSzPct val="75000"/>
              <a:buFontTx/>
              <a:buBlip>
                <a:blip>
                  <a:extLst>
                    <a:ext uri="{96DAC541-7B7A-43D3-8B79-37D633B846F1}">
                      <asvg:svgBlip xmlns:asvg="http://schemas.microsoft.com/office/drawing/2016/SVG/main" r:embed="rId2"/>
                    </a:ext>
                  </a:extLst>
                </a:blip>
              </a:buBlip>
              <a:defRPr/>
            </a:lvl1pPr>
            <a:lvl3pPr>
              <a:lnSpc>
                <a:spcPct val="100000"/>
              </a:lnSpc>
              <a:spcBef>
                <a:spcPts val="1000"/>
              </a:spcBef>
              <a:spcAft>
                <a:spcPts val="700"/>
              </a:spcAft>
              <a:buFont typeface="Arial" panose="020B0604020202020204" pitchFamily="34" charset="0"/>
              <a:buChar char="•"/>
              <a:defRPr sz="2200"/>
            </a:lvl3pPr>
            <a:lvl4pPr>
              <a:lnSpc>
                <a:spcPct val="100000"/>
              </a:lnSpc>
              <a:spcBef>
                <a:spcPts val="1000"/>
              </a:spcBef>
              <a:spcAft>
                <a:spcPts val="700"/>
              </a:spcAft>
              <a:buFont typeface="Calibri" panose="020F0502020204030204" pitchFamily="34" charset="0"/>
              <a:buChar char="─"/>
              <a:defRPr sz="2000"/>
            </a:lvl4pPr>
            <a:lvl5pPr>
              <a:lnSpc>
                <a:spcPct val="100000"/>
              </a:lnSpc>
              <a:spcBef>
                <a:spcPts val="1000"/>
              </a:spcBef>
              <a:spcAft>
                <a:spcPts val="700"/>
              </a:spcAft>
              <a:buFont typeface="Arial" panose="020B0604020202020204" pitchFamily="34" charset="0"/>
              <a:buChar char="•"/>
              <a:defRPr sz="1800"/>
            </a:lvl5pPr>
          </a:lstStyle>
          <a:p>
            <a:pPr lvl="0"/>
            <a:r>
              <a:rPr lang="en-US"/>
              <a:t>Click to edit Master text styles</a:t>
            </a:r>
          </a:p>
          <a:p>
            <a:pPr lvl="2"/>
            <a:r>
              <a:rPr lang="en-US"/>
              <a:t>Second level</a:t>
            </a:r>
          </a:p>
          <a:p>
            <a:pPr lvl="3"/>
            <a:r>
              <a:rPr lang="en-US"/>
              <a:t>Third level</a:t>
            </a:r>
          </a:p>
          <a:p>
            <a:pPr lvl="4"/>
            <a:r>
              <a:rPr lang="en-US"/>
              <a:t>Fourth level</a:t>
            </a:r>
          </a:p>
        </p:txBody>
      </p:sp>
      <p:sp>
        <p:nvSpPr>
          <p:cNvPr id="7" name="Title 5">
            <a:extLst>
              <a:ext uri="{FF2B5EF4-FFF2-40B4-BE49-F238E27FC236}">
                <a16:creationId xmlns:a16="http://schemas.microsoft.com/office/drawing/2014/main" id="{177ECF32-7305-38CA-38CF-166B8491D9D9}"/>
              </a:ext>
            </a:extLst>
          </p:cNvPr>
          <p:cNvSpPr>
            <a:spLocks noGrp="1"/>
          </p:cNvSpPr>
          <p:nvPr>
            <p:ph type="title"/>
          </p:nvPr>
        </p:nvSpPr>
        <p:spPr>
          <a:xfrm>
            <a:off x="231077" y="531006"/>
            <a:ext cx="10215665" cy="502445"/>
          </a:xfrm>
          <a:prstGeom prst="rect">
            <a:avLst/>
          </a:prstGeom>
        </p:spPr>
        <p:txBody>
          <a:bodyPr/>
          <a:lstStyle>
            <a:lvl1pPr>
              <a:defRPr lang="en-US" sz="3200" b="1" i="0" kern="1200" spc="0" baseline="0" dirty="0">
                <a:solidFill>
                  <a:schemeClr val="tx1"/>
                </a:solidFill>
                <a:latin typeface="Times New Roman" panose="02020603050405020304" pitchFamily="18" charset="0"/>
                <a:ea typeface="+mj-ea"/>
                <a:cs typeface="Times New Roman" panose="02020603050405020304" pitchFamily="18" charset="0"/>
              </a:defRPr>
            </a:lvl1pPr>
          </a:lstStyle>
          <a:p>
            <a:r>
              <a:rPr lang="en-US"/>
              <a:t>Click to edit Master title style</a:t>
            </a:r>
          </a:p>
        </p:txBody>
      </p:sp>
      <p:sp>
        <p:nvSpPr>
          <p:cNvPr id="3" name="Text Placeholder 9">
            <a:extLst>
              <a:ext uri="{FF2B5EF4-FFF2-40B4-BE49-F238E27FC236}">
                <a16:creationId xmlns:a16="http://schemas.microsoft.com/office/drawing/2014/main" id="{6F4AEEB7-5169-2113-8064-38FFB83F44AB}"/>
              </a:ext>
            </a:extLst>
          </p:cNvPr>
          <p:cNvSpPr>
            <a:spLocks noGrp="1"/>
          </p:cNvSpPr>
          <p:nvPr>
            <p:ph type="body" sz="quarter" idx="13" hasCustomPrompt="1"/>
          </p:nvPr>
        </p:nvSpPr>
        <p:spPr>
          <a:xfrm>
            <a:off x="212725" y="198178"/>
            <a:ext cx="1806319" cy="337578"/>
          </a:xfrm>
          <a:prstGeom prst="roundRect">
            <a:avLst>
              <a:gd name="adj" fmla="val 50000"/>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lIns="182880" tIns="27432" rIns="182880" bIns="27432" rtlCol="0" anchor="ctr">
            <a:spAutoFit/>
          </a:bodyPr>
          <a:lstStyle>
            <a:lvl1pPr algn="ctr">
              <a:defRPr lang="en-US" sz="1200" b="1" kern="1500" cap="all" spc="200" baseline="0" dirty="0">
                <a:solidFill>
                  <a:schemeClr val="bg2"/>
                </a:solidFill>
                <a:latin typeface="+mn-lt"/>
                <a:cs typeface="+mn-cs"/>
              </a:defRPr>
            </a:lvl1pPr>
          </a:lstStyle>
          <a:p>
            <a:pPr lvl="0" algn="ctr"/>
            <a:r>
              <a:rPr lang="en-US"/>
              <a:t>Let’s Vote!</a:t>
            </a:r>
          </a:p>
        </p:txBody>
      </p:sp>
    </p:spTree>
    <p:extLst>
      <p:ext uri="{BB962C8B-B14F-4D97-AF65-F5344CB8AC3E}">
        <p14:creationId xmlns:p14="http://schemas.microsoft.com/office/powerpoint/2010/main" val="3238944929"/>
      </p:ext>
    </p:extLst>
  </p:cSld>
  <p:clrMapOvr>
    <a:masterClrMapping/>
  </p:clrMapOvr>
  <p:extLst>
    <p:ext uri="{DCECCB84-F9BA-43D5-87BE-67443E8EF086}">
      <p15:sldGuideLst xmlns:p15="http://schemas.microsoft.com/office/powerpoint/2012/main">
        <p15:guide id="1" pos="336">
          <p15:clr>
            <a:srgbClr val="FBAE40"/>
          </p15:clr>
        </p15:guide>
      </p15:sldGuideLst>
    </p:ext>
  </p:extLst>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3" name="Title 5">
            <a:extLst>
              <a:ext uri="{FF2B5EF4-FFF2-40B4-BE49-F238E27FC236}">
                <a16:creationId xmlns:a16="http://schemas.microsoft.com/office/drawing/2014/main" id="{2F0765B4-87A1-47FC-740A-0693987E3F4C}"/>
              </a:ext>
            </a:extLst>
          </p:cNvPr>
          <p:cNvSpPr>
            <a:spLocks noGrp="1"/>
          </p:cNvSpPr>
          <p:nvPr>
            <p:ph type="title"/>
          </p:nvPr>
        </p:nvSpPr>
        <p:spPr>
          <a:xfrm>
            <a:off x="231077" y="531006"/>
            <a:ext cx="10203103" cy="502445"/>
          </a:xfrm>
          <a:prstGeom prst="rect">
            <a:avLst/>
          </a:prstGeom>
        </p:spPr>
        <p:txBody>
          <a:bodyPr/>
          <a:lstStyle>
            <a:lvl1pPr>
              <a:defRPr lang="en-US" sz="3200" b="1" i="0" kern="1200" spc="0" baseline="0" dirty="0">
                <a:solidFill>
                  <a:schemeClr val="tx1"/>
                </a:solidFill>
                <a:latin typeface="Times New Roman" panose="02020603050405020304" pitchFamily="18" charset="0"/>
                <a:ea typeface="+mj-ea"/>
                <a:cs typeface="Times New Roman" panose="02020603050405020304" pitchFamily="18" charset="0"/>
              </a:defRPr>
            </a:lvl1pPr>
          </a:lstStyle>
          <a:p>
            <a:r>
              <a:rPr lang="en-US"/>
              <a:t>Click to edit Master title style</a:t>
            </a:r>
          </a:p>
        </p:txBody>
      </p:sp>
    </p:spTree>
    <p:extLst>
      <p:ext uri="{BB962C8B-B14F-4D97-AF65-F5344CB8AC3E}">
        <p14:creationId xmlns:p14="http://schemas.microsoft.com/office/powerpoint/2010/main" val="616276350"/>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Title Side Only">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600200"/>
            <a:ext cx="2942886" cy="2462050"/>
          </a:xfrm>
          <a:prstGeom prst="rect">
            <a:avLst/>
          </a:prstGeom>
        </p:spPr>
        <p:txBody>
          <a:bodyPr rIns="0"/>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8" y="4315876"/>
            <a:ext cx="2941638" cy="1780124"/>
          </a:xfrm>
          <a:prstGeom prst="rect">
            <a:avLst/>
          </a:prstGeo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1220959601"/>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Title Side and Content Two">
    <p:spTree>
      <p:nvGrpSpPr>
        <p:cNvPr id="1" name=""/>
        <p:cNvGrpSpPr/>
        <p:nvPr/>
      </p:nvGrpSpPr>
      <p:grpSpPr>
        <a:xfrm>
          <a:off x="0" y="0"/>
          <a:ext cx="0" cy="0"/>
          <a:chOff x="0" y="0"/>
          <a:chExt cx="0" cy="0"/>
        </a:xfrm>
      </p:grpSpPr>
      <p:sp>
        <p:nvSpPr>
          <p:cNvPr id="10" name="Text Placeholder 2">
            <a:extLst>
              <a:ext uri="{FF2B5EF4-FFF2-40B4-BE49-F238E27FC236}">
                <a16:creationId xmlns:a16="http://schemas.microsoft.com/office/drawing/2014/main" id="{5C821554-0648-2B5A-B7D5-E085E0B776DB}"/>
              </a:ext>
            </a:extLst>
          </p:cNvPr>
          <p:cNvSpPr>
            <a:spLocks noGrp="1"/>
          </p:cNvSpPr>
          <p:nvPr>
            <p:ph type="body" idx="15" hasCustomPrompt="1"/>
          </p:nvPr>
        </p:nvSpPr>
        <p:spPr>
          <a:xfrm>
            <a:off x="3789778" y="1635213"/>
            <a:ext cx="3474720" cy="457200"/>
          </a:xfrm>
          <a:prstGeom prst="rect">
            <a:avLst/>
          </a:prstGeo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styles</a:t>
            </a:r>
          </a:p>
        </p:txBody>
      </p:sp>
      <p:sp>
        <p:nvSpPr>
          <p:cNvPr id="4" name="Title 1">
            <a:extLst>
              <a:ext uri="{FF2B5EF4-FFF2-40B4-BE49-F238E27FC236}">
                <a16:creationId xmlns:a16="http://schemas.microsoft.com/office/drawing/2014/main" id="{B63F1DB4-0547-7A8A-EE23-20411D8ADB71}"/>
              </a:ext>
            </a:extLst>
          </p:cNvPr>
          <p:cNvSpPr txBox="1">
            <a:spLocks/>
          </p:cNvSpPr>
          <p:nvPr userDrawn="1"/>
        </p:nvSpPr>
        <p:spPr>
          <a:xfrm>
            <a:off x="231078" y="826312"/>
            <a:ext cx="2942886" cy="1511952"/>
          </a:xfrm>
          <a:prstGeom prst="rect">
            <a:avLst/>
          </a:prstGeom>
        </p:spPr>
        <p:txBody>
          <a:bodyPr vert="horz" lIns="0" tIns="0" rIns="0" bIns="0" rtlCol="0" anchor="ctr" anchorCtr="0">
            <a:spAutoFit/>
          </a:bodyPr>
          <a:lstStyle>
            <a:lvl1pPr algn="l" defTabSz="914400" rtl="0" eaLnBrk="1" latinLnBrk="0" hangingPunct="1">
              <a:lnSpc>
                <a:spcPct val="110000"/>
              </a:lnSpc>
              <a:spcBef>
                <a:spcPts val="0"/>
              </a:spcBef>
              <a:buNone/>
              <a:defRPr sz="3000" b="1" i="0" kern="1200" spc="100" baseline="0">
                <a:solidFill>
                  <a:schemeClr val="tx1"/>
                </a:solidFill>
                <a:latin typeface="Poppins"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b="1" i="0" dirty="0">
                <a:latin typeface="Newsreader ExtraBold" panose="02000000000000000000" pitchFamily="2" charset="77"/>
              </a:rPr>
              <a:t>Click to edit Master title style</a:t>
            </a:r>
          </a:p>
        </p:txBody>
      </p:sp>
      <p:sp>
        <p:nvSpPr>
          <p:cNvPr id="5" name="Text Placeholder 7">
            <a:extLst>
              <a:ext uri="{FF2B5EF4-FFF2-40B4-BE49-F238E27FC236}">
                <a16:creationId xmlns:a16="http://schemas.microsoft.com/office/drawing/2014/main" id="{90C6061A-79E9-4DAE-8D6E-A44E6EB35E79}"/>
              </a:ext>
            </a:extLst>
          </p:cNvPr>
          <p:cNvSpPr>
            <a:spLocks noGrp="1"/>
          </p:cNvSpPr>
          <p:nvPr>
            <p:ph type="body" sz="quarter" idx="19"/>
          </p:nvPr>
        </p:nvSpPr>
        <p:spPr>
          <a:xfrm>
            <a:off x="231078" y="3066939"/>
            <a:ext cx="2941638" cy="1780124"/>
          </a:xfrm>
          <a:prstGeom prst="rect">
            <a:avLst/>
          </a:prstGeo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72774966"/>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99422539"/>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11" name="Text Placeholder 2">
            <a:extLst>
              <a:ext uri="{FF2B5EF4-FFF2-40B4-BE49-F238E27FC236}">
                <a16:creationId xmlns:a16="http://schemas.microsoft.com/office/drawing/2014/main" id="{9446C67E-95FF-C1C1-2E14-8214C0B5EB2F}"/>
              </a:ext>
            </a:extLst>
          </p:cNvPr>
          <p:cNvSpPr>
            <a:spLocks noGrp="1"/>
          </p:cNvSpPr>
          <p:nvPr>
            <p:ph idx="1"/>
          </p:nvPr>
        </p:nvSpPr>
        <p:spPr>
          <a:xfrm>
            <a:off x="231078" y="2417287"/>
            <a:ext cx="11740260" cy="1892826"/>
          </a:xfrm>
          <a:prstGeom prst="rect">
            <a:avLst/>
          </a:prstGeom>
        </p:spPr>
        <p:txBody>
          <a:bodyPr vert="horz" lIns="0" tIns="0" rIns="0" bIns="0" rtlCol="0">
            <a:spAutoFit/>
          </a:bodyPr>
          <a:lstStyle>
            <a:lvl1pPr algn="ctr">
              <a:spcBef>
                <a:spcPts val="1600"/>
              </a:spcBef>
              <a:defRPr/>
            </a:lvl1pPr>
            <a:lvl2pPr algn="ctr">
              <a:spcBef>
                <a:spcPts val="1600"/>
              </a:spcBef>
              <a:defRPr/>
            </a:lvl2pPr>
            <a:lvl3pPr algn="ctr">
              <a:spcBef>
                <a:spcPts val="1600"/>
              </a:spcBef>
              <a:defRPr/>
            </a:lvl3pPr>
            <a:lvl4pPr algn="ctr">
              <a:spcBef>
                <a:spcPts val="1600"/>
              </a:spcBef>
              <a:defRPr/>
            </a:lvl4pPr>
            <a:lvl5pPr>
              <a:spcBef>
                <a:spcPts val="1600"/>
              </a:spcBef>
              <a:defRPr/>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6" name="Title 5">
            <a:extLst>
              <a:ext uri="{FF2B5EF4-FFF2-40B4-BE49-F238E27FC236}">
                <a16:creationId xmlns:a16="http://schemas.microsoft.com/office/drawing/2014/main" id="{F6F35E43-2AB2-8DDE-13F6-EBF936B64C3E}"/>
              </a:ext>
            </a:extLst>
          </p:cNvPr>
          <p:cNvSpPr>
            <a:spLocks noGrp="1"/>
          </p:cNvSpPr>
          <p:nvPr>
            <p:ph type="title"/>
          </p:nvPr>
        </p:nvSpPr>
        <p:spPr>
          <a:xfrm>
            <a:off x="231078" y="1618020"/>
            <a:ext cx="11740260" cy="492944"/>
          </a:xfrm>
          <a:prstGeom prst="rect">
            <a:avLst/>
          </a:prstGeom>
        </p:spPr>
        <p:txBody>
          <a:bodyPr/>
          <a:lstStyle>
            <a:lvl1pPr algn="ctr">
              <a:defRPr b="1" i="0">
                <a:latin typeface="Poppins" pitchFamily="2" charset="77"/>
                <a:cs typeface="Poppins" pitchFamily="2" charset="77"/>
              </a:defRPr>
            </a:lvl1pPr>
          </a:lstStyle>
          <a:p>
            <a:r>
              <a:rPr lang="en-US"/>
              <a:t>Click to edit Master title style</a:t>
            </a:r>
          </a:p>
        </p:txBody>
      </p:sp>
      <p:sp>
        <p:nvSpPr>
          <p:cNvPr id="7" name="Text Placeholder 2">
            <a:extLst>
              <a:ext uri="{FF2B5EF4-FFF2-40B4-BE49-F238E27FC236}">
                <a16:creationId xmlns:a16="http://schemas.microsoft.com/office/drawing/2014/main" id="{4EA78ED8-6C0D-7A16-EEEC-DB254A7E8EBF}"/>
              </a:ext>
            </a:extLst>
          </p:cNvPr>
          <p:cNvSpPr>
            <a:spLocks noGrp="1"/>
          </p:cNvSpPr>
          <p:nvPr>
            <p:ph idx="13" hasCustomPrompt="1"/>
          </p:nvPr>
        </p:nvSpPr>
        <p:spPr>
          <a:xfrm>
            <a:off x="231078" y="4449885"/>
            <a:ext cx="11740260" cy="369332"/>
          </a:xfrm>
          <a:prstGeom prst="rect">
            <a:avLst/>
          </a:prstGeom>
        </p:spPr>
        <p:txBody>
          <a:bodyPr vert="horz" lIns="0" tIns="0" rIns="0" bIns="0" rtlCol="0">
            <a:spAutoFit/>
          </a:bodyPr>
          <a:lstStyle>
            <a:lvl1pPr algn="ctr">
              <a:spcBef>
                <a:spcPts val="1600"/>
              </a:spcBef>
              <a:defRPr b="1">
                <a:solidFill>
                  <a:schemeClr val="accent1"/>
                </a:solidFill>
              </a:defRPr>
            </a:lvl1pPr>
            <a:lvl2pPr>
              <a:spcBef>
                <a:spcPts val="1600"/>
              </a:spcBef>
              <a:defRPr/>
            </a:lvl2pPr>
            <a:lvl3pPr>
              <a:spcBef>
                <a:spcPts val="1600"/>
              </a:spcBef>
              <a:defRPr/>
            </a:lvl3pPr>
            <a:lvl4pPr>
              <a:spcBef>
                <a:spcPts val="1600"/>
              </a:spcBef>
              <a:defRPr/>
            </a:lvl4pPr>
            <a:lvl5pPr>
              <a:spcBef>
                <a:spcPts val="1600"/>
              </a:spcBef>
              <a:defRPr/>
            </a:lvl5pPr>
          </a:lstStyle>
          <a:p>
            <a:pPr lvl="0"/>
            <a:r>
              <a:rPr lang="en-US"/>
              <a:t>Edit Master text styles</a:t>
            </a:r>
          </a:p>
        </p:txBody>
      </p:sp>
      <p:sp>
        <p:nvSpPr>
          <p:cNvPr id="74" name="TextBox 73">
            <a:extLst>
              <a:ext uri="{FF2B5EF4-FFF2-40B4-BE49-F238E27FC236}">
                <a16:creationId xmlns:a16="http://schemas.microsoft.com/office/drawing/2014/main" id="{750F49D3-3657-58D9-ADF2-17A2C567C252}"/>
              </a:ext>
            </a:extLst>
          </p:cNvPr>
          <p:cNvSpPr txBox="1"/>
          <p:nvPr userDrawn="1"/>
        </p:nvSpPr>
        <p:spPr>
          <a:xfrm>
            <a:off x="13068300" y="7391400"/>
            <a:ext cx="0" cy="0"/>
          </a:xfrm>
          <a:prstGeom prst="rect">
            <a:avLst/>
          </a:prstGeom>
        </p:spPr>
        <p:txBody>
          <a:bodyPr vert="horz" wrap="none" lIns="0" tIns="0" rIns="0" bIns="0" rtlCol="0">
            <a:noAutofit/>
          </a:bodyPr>
          <a:lstStyle/>
          <a:p>
            <a:pPr algn="l"/>
            <a:endParaRPr lang="en-US" sz="1200" dirty="0"/>
          </a:p>
        </p:txBody>
      </p:sp>
      <p:grpSp>
        <p:nvGrpSpPr>
          <p:cNvPr id="116" name="Group 115">
            <a:extLst>
              <a:ext uri="{FF2B5EF4-FFF2-40B4-BE49-F238E27FC236}">
                <a16:creationId xmlns:a16="http://schemas.microsoft.com/office/drawing/2014/main" id="{51E322B2-3267-F78F-C77F-4E580D2E6023}"/>
              </a:ext>
            </a:extLst>
          </p:cNvPr>
          <p:cNvGrpSpPr/>
          <p:nvPr userDrawn="1"/>
        </p:nvGrpSpPr>
        <p:grpSpPr>
          <a:xfrm>
            <a:off x="231079" y="5025408"/>
            <a:ext cx="11740260" cy="1470032"/>
            <a:chOff x="111863" y="4984389"/>
            <a:chExt cx="12067853" cy="1511051"/>
          </a:xfrm>
        </p:grpSpPr>
        <p:pic>
          <p:nvPicPr>
            <p:cNvPr id="113" name="Graphic 112">
              <a:extLst>
                <a:ext uri="{FF2B5EF4-FFF2-40B4-BE49-F238E27FC236}">
                  <a16:creationId xmlns:a16="http://schemas.microsoft.com/office/drawing/2014/main" id="{1DA657F8-783F-E219-CBDB-E3ACA575F609}"/>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rot="16200000">
              <a:off x="2373969" y="2722283"/>
              <a:ext cx="1511051" cy="6035264"/>
            </a:xfrm>
            <a:prstGeom prst="rect">
              <a:avLst/>
            </a:prstGeom>
          </p:spPr>
        </p:pic>
        <p:pic>
          <p:nvPicPr>
            <p:cNvPr id="114" name="Graphic 113">
              <a:extLst>
                <a:ext uri="{FF2B5EF4-FFF2-40B4-BE49-F238E27FC236}">
                  <a16:creationId xmlns:a16="http://schemas.microsoft.com/office/drawing/2014/main" id="{07026B2B-2AC1-2278-201E-7648E33D0F70}"/>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rot="16200000">
              <a:off x="8406558" y="2722283"/>
              <a:ext cx="1511051" cy="6035264"/>
            </a:xfrm>
            <a:prstGeom prst="rect">
              <a:avLst/>
            </a:prstGeom>
          </p:spPr>
        </p:pic>
      </p:grpSp>
      <p:pic>
        <p:nvPicPr>
          <p:cNvPr id="2" name="Graphic 1">
            <a:extLst>
              <a:ext uri="{FF2B5EF4-FFF2-40B4-BE49-F238E27FC236}">
                <a16:creationId xmlns:a16="http://schemas.microsoft.com/office/drawing/2014/main" id="{E3959AFC-74BC-00E6-61A9-1D9831947F4F}"/>
              </a:ext>
              <a:ext uri="{C183D7F6-B498-43B3-948B-1728B52AA6E4}">
                <adec:decorative xmlns:adec="http://schemas.microsoft.com/office/drawing/2017/decorative" val="1"/>
              </a:ext>
            </a:extLst>
          </p:cNvPr>
          <p:cNvPicPr>
            <a:picLocks noChangeAspect="1"/>
          </p:cNvPicPr>
          <p:nvPr userDrawn="1"/>
        </p:nvPicPr>
        <p:blipFill>
          <a:blip>
            <a:extLst>
              <a:ext uri="{96DAC541-7B7A-43D3-8B79-37D633B846F1}">
                <asvg:svgBlip xmlns:asvg="http://schemas.microsoft.com/office/drawing/2016/SVG/main" r:embed="rId3"/>
              </a:ext>
            </a:extLst>
          </a:blip>
          <a:srcRect/>
          <a:stretch/>
        </p:blipFill>
        <p:spPr>
          <a:xfrm>
            <a:off x="4589399" y="299962"/>
            <a:ext cx="3013203" cy="1146961"/>
          </a:xfrm>
          <a:prstGeom prst="rect">
            <a:avLst/>
          </a:prstGeom>
        </p:spPr>
      </p:pic>
    </p:spTree>
    <p:extLst>
      <p:ext uri="{BB962C8B-B14F-4D97-AF65-F5344CB8AC3E}">
        <p14:creationId xmlns:p14="http://schemas.microsoft.com/office/powerpoint/2010/main" val="894533214"/>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2_Title and Content">
    <p:spTree>
      <p:nvGrpSpPr>
        <p:cNvPr id="1" name=""/>
        <p:cNvGrpSpPr/>
        <p:nvPr/>
      </p:nvGrpSpPr>
      <p:grpSpPr>
        <a:xfrm>
          <a:off x="0" y="0"/>
          <a:ext cx="0" cy="0"/>
          <a:chOff x="0" y="0"/>
          <a:chExt cx="0" cy="0"/>
        </a:xfrm>
      </p:grpSpPr>
      <p:sp>
        <p:nvSpPr>
          <p:cNvPr id="74" name="TextBox 73">
            <a:extLst>
              <a:ext uri="{FF2B5EF4-FFF2-40B4-BE49-F238E27FC236}">
                <a16:creationId xmlns:a16="http://schemas.microsoft.com/office/drawing/2014/main" id="{750F49D3-3657-58D9-ADF2-17A2C567C252}"/>
              </a:ext>
            </a:extLst>
          </p:cNvPr>
          <p:cNvSpPr txBox="1"/>
          <p:nvPr userDrawn="1"/>
        </p:nvSpPr>
        <p:spPr>
          <a:xfrm>
            <a:off x="13068300" y="7391400"/>
            <a:ext cx="0" cy="0"/>
          </a:xfrm>
          <a:prstGeom prst="rect">
            <a:avLst/>
          </a:prstGeom>
        </p:spPr>
        <p:txBody>
          <a:bodyPr vert="horz" wrap="none" lIns="0" tIns="0" rIns="0" bIns="0" rtlCol="0">
            <a:noAutofit/>
          </a:bodyPr>
          <a:lstStyle/>
          <a:p>
            <a:pPr algn="l"/>
            <a:endParaRPr lang="en-US" sz="1200" dirty="0"/>
          </a:p>
        </p:txBody>
      </p:sp>
      <p:grpSp>
        <p:nvGrpSpPr>
          <p:cNvPr id="116" name="Group 115">
            <a:extLst>
              <a:ext uri="{FF2B5EF4-FFF2-40B4-BE49-F238E27FC236}">
                <a16:creationId xmlns:a16="http://schemas.microsoft.com/office/drawing/2014/main" id="{51E322B2-3267-F78F-C77F-4E580D2E6023}"/>
              </a:ext>
            </a:extLst>
          </p:cNvPr>
          <p:cNvGrpSpPr/>
          <p:nvPr userDrawn="1"/>
        </p:nvGrpSpPr>
        <p:grpSpPr>
          <a:xfrm>
            <a:off x="231079" y="5025408"/>
            <a:ext cx="11740260" cy="1470032"/>
            <a:chOff x="111863" y="4984389"/>
            <a:chExt cx="12067853" cy="1511051"/>
          </a:xfrm>
        </p:grpSpPr>
        <p:pic>
          <p:nvPicPr>
            <p:cNvPr id="113" name="Graphic 112">
              <a:extLst>
                <a:ext uri="{FF2B5EF4-FFF2-40B4-BE49-F238E27FC236}">
                  <a16:creationId xmlns:a16="http://schemas.microsoft.com/office/drawing/2014/main" id="{1DA657F8-783F-E219-CBDB-E3ACA575F609}"/>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rot="16200000">
              <a:off x="2373969" y="2722283"/>
              <a:ext cx="1511051" cy="6035264"/>
            </a:xfrm>
            <a:prstGeom prst="rect">
              <a:avLst/>
            </a:prstGeom>
          </p:spPr>
        </p:pic>
        <p:pic>
          <p:nvPicPr>
            <p:cNvPr id="114" name="Graphic 113">
              <a:extLst>
                <a:ext uri="{FF2B5EF4-FFF2-40B4-BE49-F238E27FC236}">
                  <a16:creationId xmlns:a16="http://schemas.microsoft.com/office/drawing/2014/main" id="{07026B2B-2AC1-2278-201E-7648E33D0F70}"/>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rot="16200000">
              <a:off x="8406558" y="2722283"/>
              <a:ext cx="1511051" cy="6035264"/>
            </a:xfrm>
            <a:prstGeom prst="rect">
              <a:avLst/>
            </a:prstGeom>
          </p:spPr>
        </p:pic>
      </p:grpSp>
      <p:sp>
        <p:nvSpPr>
          <p:cNvPr id="2" name="Rectangle 2">
            <a:extLst>
              <a:ext uri="{FF2B5EF4-FFF2-40B4-BE49-F238E27FC236}">
                <a16:creationId xmlns:a16="http://schemas.microsoft.com/office/drawing/2014/main" id="{C35A40FE-7BD2-8932-8394-0417F693E07A}"/>
              </a:ext>
            </a:extLst>
          </p:cNvPr>
          <p:cNvSpPr>
            <a:spLocks noGrp="1" noChangeArrowheads="1"/>
          </p:cNvSpPr>
          <p:nvPr>
            <p:ph idx="1"/>
          </p:nvPr>
        </p:nvSpPr>
        <p:spPr>
          <a:xfrm>
            <a:off x="231078" y="2262386"/>
            <a:ext cx="11740260" cy="759182"/>
          </a:xfrm>
        </p:spPr>
        <p:txBody>
          <a:bodyPr/>
          <a:lstStyle/>
          <a:p>
            <a:pPr algn="l"/>
            <a:r>
              <a:rPr lang="en-US" sz="1800"/>
              <a:t>Capsule Summaries of all the key data</a:t>
            </a:r>
          </a:p>
          <a:p>
            <a:pPr algn="l"/>
            <a:r>
              <a:rPr lang="en-US" sz="1800"/>
              <a:t>Additional CME/CE-certified </a:t>
            </a:r>
            <a:r>
              <a:rPr lang="en-US" sz="1800" err="1"/>
              <a:t>slideset</a:t>
            </a:r>
            <a:r>
              <a:rPr lang="en-US" sz="1800"/>
              <a:t> on XXXX with expert faculty commentary on all the key studies in:</a:t>
            </a:r>
          </a:p>
        </p:txBody>
      </p:sp>
      <p:sp>
        <p:nvSpPr>
          <p:cNvPr id="3" name="Rectangle 10">
            <a:extLst>
              <a:ext uri="{FF2B5EF4-FFF2-40B4-BE49-F238E27FC236}">
                <a16:creationId xmlns:a16="http://schemas.microsoft.com/office/drawing/2014/main" id="{45D4E959-88CF-C7EF-BD65-42F9F36F36AD}"/>
              </a:ext>
            </a:extLst>
          </p:cNvPr>
          <p:cNvSpPr>
            <a:spLocks noGrp="1" noChangeArrowheads="1"/>
          </p:cNvSpPr>
          <p:nvPr>
            <p:ph type="title" hasCustomPrompt="1"/>
          </p:nvPr>
        </p:nvSpPr>
        <p:spPr>
          <a:xfrm>
            <a:off x="231078" y="1466155"/>
            <a:ext cx="11740260" cy="492944"/>
          </a:xfrm>
        </p:spPr>
        <p:txBody>
          <a:bodyPr/>
          <a:lstStyle>
            <a:lvl1pPr>
              <a:defRPr>
                <a:latin typeface="Poppins" panose="00000500000000000000" pitchFamily="2" charset="0"/>
                <a:cs typeface="Poppins" panose="00000500000000000000" pitchFamily="2" charset="0"/>
              </a:defRPr>
            </a:lvl1pPr>
          </a:lstStyle>
          <a:p>
            <a:r>
              <a:rPr lang="en-US" altLang="en-US"/>
              <a:t>Go Online for More Coverage of XXXXXXXXXXXX!</a:t>
            </a:r>
          </a:p>
        </p:txBody>
      </p:sp>
      <p:sp>
        <p:nvSpPr>
          <p:cNvPr id="4" name="Content Placeholder 4">
            <a:extLst>
              <a:ext uri="{FF2B5EF4-FFF2-40B4-BE49-F238E27FC236}">
                <a16:creationId xmlns:a16="http://schemas.microsoft.com/office/drawing/2014/main" id="{A6C1CC11-0DB7-6045-8188-B18AD2B5AA2F}"/>
              </a:ext>
            </a:extLst>
          </p:cNvPr>
          <p:cNvSpPr>
            <a:spLocks noGrp="1"/>
          </p:cNvSpPr>
          <p:nvPr>
            <p:ph idx="13" hasCustomPrompt="1"/>
          </p:nvPr>
        </p:nvSpPr>
        <p:spPr>
          <a:xfrm>
            <a:off x="231078" y="4592477"/>
            <a:ext cx="11740260" cy="369332"/>
          </a:xfrm>
        </p:spPr>
        <p:txBody>
          <a:bodyPr/>
          <a:lstStyle>
            <a:lvl1pPr algn="ctr">
              <a:defRPr b="1"/>
            </a:lvl1pPr>
          </a:lstStyle>
          <a:p>
            <a:r>
              <a:rPr lang="en-US">
                <a:hlinkClick r:id="rId3"/>
              </a:rPr>
              <a:t>deceraclinical.com/education</a:t>
            </a:r>
            <a:endParaRPr lang="en-US"/>
          </a:p>
        </p:txBody>
      </p:sp>
      <p:sp>
        <p:nvSpPr>
          <p:cNvPr id="5" name="Rectangle 2">
            <a:extLst>
              <a:ext uri="{FF2B5EF4-FFF2-40B4-BE49-F238E27FC236}">
                <a16:creationId xmlns:a16="http://schemas.microsoft.com/office/drawing/2014/main" id="{C2C58E55-8DDC-AE5E-2813-602E00E85F2B}"/>
              </a:ext>
            </a:extLst>
          </p:cNvPr>
          <p:cNvSpPr txBox="1">
            <a:spLocks noChangeArrowheads="1"/>
          </p:cNvSpPr>
          <p:nvPr userDrawn="1"/>
        </p:nvSpPr>
        <p:spPr>
          <a:xfrm>
            <a:off x="231078" y="3178057"/>
            <a:ext cx="5334835" cy="1241365"/>
          </a:xfrm>
          <a:prstGeom prst="rect">
            <a:avLst/>
          </a:prstGeom>
        </p:spPr>
        <p:txBody>
          <a:bodyPr vert="horz" wrap="square" lIns="0" tIns="0" rIns="0" bIns="0" rtlCol="0">
            <a:spAutoFit/>
          </a:bodyPr>
          <a:lstStyle>
            <a:lvl1pPr marL="0" indent="0" algn="ctr" defTabSz="914400" rtl="0" eaLnBrk="1" latinLnBrk="0" hangingPunct="1">
              <a:lnSpc>
                <a:spcPct val="100000"/>
              </a:lnSpc>
              <a:spcBef>
                <a:spcPts val="1600"/>
              </a:spcBef>
              <a:buFont typeface="Arial" panose="020B0604020202020204" pitchFamily="34" charset="0"/>
              <a:buNone/>
              <a:defRPr lang="en-US" sz="2400" kern="1200">
                <a:solidFill>
                  <a:schemeClr val="tx1"/>
                </a:solidFill>
                <a:latin typeface="Poppins" pitchFamily="2" charset="77"/>
                <a:ea typeface="+mn-ea"/>
                <a:cs typeface="Poppins" pitchFamily="2" charset="77"/>
              </a:defRPr>
            </a:lvl1pPr>
            <a:lvl2pPr marL="231775" indent="-231775" algn="ctr" defTabSz="914400" rtl="0" eaLnBrk="1" latinLnBrk="0" hangingPunct="1">
              <a:lnSpc>
                <a:spcPct val="110000"/>
              </a:lnSpc>
              <a:spcBef>
                <a:spcPts val="16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ctr" defTabSz="914400" rtl="0" eaLnBrk="1" latinLnBrk="0" hangingPunct="1">
              <a:lnSpc>
                <a:spcPct val="110000"/>
              </a:lnSpc>
              <a:spcBef>
                <a:spcPts val="16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ctr" defTabSz="914400" rtl="0" eaLnBrk="1" latinLnBrk="0" hangingPunct="1">
              <a:lnSpc>
                <a:spcPct val="110000"/>
              </a:lnSpc>
              <a:spcBef>
                <a:spcPts val="1600"/>
              </a:spcBef>
              <a:buFont typeface="Arial" panose="020B0604020202020204" pitchFamily="34" charset="0"/>
              <a:buChar char="•"/>
              <a:defRPr lang="en-US" sz="1600" kern="120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16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gn="l">
              <a:buFont typeface="Arial" panose="020B0604020202020204" pitchFamily="34" charset="0"/>
              <a:buChar char="•"/>
            </a:pPr>
            <a:r>
              <a:rPr lang="en-US" sz="1800" dirty="0"/>
              <a:t>Breast cancer</a:t>
            </a:r>
          </a:p>
          <a:p>
            <a:pPr marL="285750" indent="-285750" algn="l">
              <a:buFont typeface="Arial" panose="020B0604020202020204" pitchFamily="34" charset="0"/>
              <a:buChar char="•"/>
            </a:pPr>
            <a:r>
              <a:rPr lang="en-US" sz="1800" dirty="0"/>
              <a:t>Leukemias and myelodysplastic syndromes</a:t>
            </a:r>
          </a:p>
          <a:p>
            <a:pPr marL="285750" indent="-285750" algn="l">
              <a:buFont typeface="Arial" panose="020B0604020202020204" pitchFamily="34" charset="0"/>
              <a:buChar char="•"/>
            </a:pPr>
            <a:r>
              <a:rPr lang="en-US" sz="1800" dirty="0"/>
              <a:t>Lymphomas</a:t>
            </a:r>
          </a:p>
        </p:txBody>
      </p:sp>
      <p:sp>
        <p:nvSpPr>
          <p:cNvPr id="8" name="Rectangle 2">
            <a:extLst>
              <a:ext uri="{FF2B5EF4-FFF2-40B4-BE49-F238E27FC236}">
                <a16:creationId xmlns:a16="http://schemas.microsoft.com/office/drawing/2014/main" id="{8838021D-777F-7526-78E1-08FC3A7AF010}"/>
              </a:ext>
            </a:extLst>
          </p:cNvPr>
          <p:cNvSpPr txBox="1">
            <a:spLocks noChangeArrowheads="1"/>
          </p:cNvSpPr>
          <p:nvPr userDrawn="1"/>
        </p:nvSpPr>
        <p:spPr>
          <a:xfrm>
            <a:off x="6559826" y="3178057"/>
            <a:ext cx="4724400" cy="759182"/>
          </a:xfrm>
          <a:prstGeom prst="rect">
            <a:avLst/>
          </a:prstGeom>
        </p:spPr>
        <p:txBody>
          <a:bodyPr vert="horz" wrap="square" lIns="0" tIns="0" rIns="0" bIns="0" rtlCol="0">
            <a:spAutoFit/>
          </a:bodyPr>
          <a:lstStyle>
            <a:lvl1pPr marL="0" indent="0" algn="ctr" defTabSz="914400" rtl="0" eaLnBrk="1" latinLnBrk="0" hangingPunct="1">
              <a:lnSpc>
                <a:spcPct val="100000"/>
              </a:lnSpc>
              <a:spcBef>
                <a:spcPts val="1600"/>
              </a:spcBef>
              <a:buFont typeface="Arial" panose="020B0604020202020204" pitchFamily="34" charset="0"/>
              <a:buNone/>
              <a:defRPr lang="en-US" sz="2400" kern="1200">
                <a:solidFill>
                  <a:schemeClr val="tx1"/>
                </a:solidFill>
                <a:latin typeface="Poppins" pitchFamily="2" charset="77"/>
                <a:ea typeface="+mn-ea"/>
                <a:cs typeface="Poppins" pitchFamily="2" charset="77"/>
              </a:defRPr>
            </a:lvl1pPr>
            <a:lvl2pPr marL="231775" indent="-231775" algn="ctr" defTabSz="914400" rtl="0" eaLnBrk="1" latinLnBrk="0" hangingPunct="1">
              <a:lnSpc>
                <a:spcPct val="110000"/>
              </a:lnSpc>
              <a:spcBef>
                <a:spcPts val="16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ctr" defTabSz="914400" rtl="0" eaLnBrk="1" latinLnBrk="0" hangingPunct="1">
              <a:lnSpc>
                <a:spcPct val="110000"/>
              </a:lnSpc>
              <a:spcBef>
                <a:spcPts val="16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ctr" defTabSz="914400" rtl="0" eaLnBrk="1" latinLnBrk="0" hangingPunct="1">
              <a:lnSpc>
                <a:spcPct val="110000"/>
              </a:lnSpc>
              <a:spcBef>
                <a:spcPts val="1600"/>
              </a:spcBef>
              <a:buFont typeface="Arial" panose="020B0604020202020204" pitchFamily="34" charset="0"/>
              <a:buChar char="•"/>
              <a:defRPr lang="en-US" sz="1600" kern="120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16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gn="l">
              <a:buFont typeface="Arial" panose="020B0604020202020204" pitchFamily="34" charset="0"/>
              <a:buChar char="•"/>
            </a:pPr>
            <a:r>
              <a:rPr lang="en-US" sz="1800" dirty="0"/>
              <a:t>Lung cancer</a:t>
            </a:r>
          </a:p>
          <a:p>
            <a:pPr marL="285750" indent="-285750" algn="l">
              <a:buFont typeface="Arial" panose="020B0604020202020204" pitchFamily="34" charset="0"/>
              <a:buChar char="•"/>
            </a:pPr>
            <a:r>
              <a:rPr lang="en-US" sz="1800" dirty="0"/>
              <a:t>Multiple myeloma</a:t>
            </a:r>
          </a:p>
        </p:txBody>
      </p:sp>
      <p:pic>
        <p:nvPicPr>
          <p:cNvPr id="6" name="Graphic 5">
            <a:extLst>
              <a:ext uri="{FF2B5EF4-FFF2-40B4-BE49-F238E27FC236}">
                <a16:creationId xmlns:a16="http://schemas.microsoft.com/office/drawing/2014/main" id="{460B28C4-C5E1-53BC-FCBA-67C9C5494EC6}"/>
              </a:ext>
              <a:ext uri="{C183D7F6-B498-43B3-948B-1728B52AA6E4}">
                <adec:decorative xmlns:adec="http://schemas.microsoft.com/office/drawing/2017/decorative" val="1"/>
              </a:ext>
            </a:extLst>
          </p:cNvPr>
          <p:cNvPicPr>
            <a:picLocks noChangeAspect="1"/>
          </p:cNvPicPr>
          <p:nvPr userDrawn="1"/>
        </p:nvPicPr>
        <p:blipFill>
          <a:blip>
            <a:extLst>
              <a:ext uri="{96DAC541-7B7A-43D3-8B79-37D633B846F1}">
                <asvg:svgBlip xmlns:asvg="http://schemas.microsoft.com/office/drawing/2016/SVG/main" r:embed="rId4"/>
              </a:ext>
            </a:extLst>
          </a:blip>
          <a:srcRect/>
          <a:stretch/>
        </p:blipFill>
        <p:spPr>
          <a:xfrm>
            <a:off x="4589399" y="299962"/>
            <a:ext cx="3013203" cy="1146961"/>
          </a:xfrm>
          <a:prstGeom prst="rect">
            <a:avLst/>
          </a:prstGeom>
        </p:spPr>
      </p:pic>
    </p:spTree>
    <p:extLst>
      <p:ext uri="{BB962C8B-B14F-4D97-AF65-F5344CB8AC3E}">
        <p14:creationId xmlns:p14="http://schemas.microsoft.com/office/powerpoint/2010/main" val="33717223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2.sv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1.sv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slideLayout" Target="../slideLayouts/slideLayout35.xml"/><Relationship Id="rId18" Type="http://schemas.openxmlformats.org/officeDocument/2006/relationships/slideLayout" Target="../slideLayouts/slideLayout40.xml"/><Relationship Id="rId3" Type="http://schemas.openxmlformats.org/officeDocument/2006/relationships/slideLayout" Target="../slideLayouts/slideLayout25.xml"/><Relationship Id="rId21" Type="http://schemas.openxmlformats.org/officeDocument/2006/relationships/slideLayout" Target="../slideLayouts/slideLayout43.xml"/><Relationship Id="rId7" Type="http://schemas.openxmlformats.org/officeDocument/2006/relationships/slideLayout" Target="../slideLayouts/slideLayout29.xml"/><Relationship Id="rId12" Type="http://schemas.openxmlformats.org/officeDocument/2006/relationships/slideLayout" Target="../slideLayouts/slideLayout34.xml"/><Relationship Id="rId17" Type="http://schemas.openxmlformats.org/officeDocument/2006/relationships/slideLayout" Target="../slideLayouts/slideLayout39.xml"/><Relationship Id="rId25" Type="http://schemas.openxmlformats.org/officeDocument/2006/relationships/image" Target="../media/image2.svg"/><Relationship Id="rId2" Type="http://schemas.openxmlformats.org/officeDocument/2006/relationships/slideLayout" Target="../slideLayouts/slideLayout24.xml"/><Relationship Id="rId16" Type="http://schemas.openxmlformats.org/officeDocument/2006/relationships/slideLayout" Target="../slideLayouts/slideLayout38.xml"/><Relationship Id="rId20" Type="http://schemas.openxmlformats.org/officeDocument/2006/relationships/slideLayout" Target="../slideLayouts/slideLayout42.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24" Type="http://schemas.openxmlformats.org/officeDocument/2006/relationships/image" Target="../media/image1.svg"/><Relationship Id="rId5" Type="http://schemas.openxmlformats.org/officeDocument/2006/relationships/slideLayout" Target="../slideLayouts/slideLayout27.xml"/><Relationship Id="rId15" Type="http://schemas.openxmlformats.org/officeDocument/2006/relationships/slideLayout" Target="../slideLayouts/slideLayout37.xml"/><Relationship Id="rId23" Type="http://schemas.openxmlformats.org/officeDocument/2006/relationships/theme" Target="../theme/theme2.xml"/><Relationship Id="rId10" Type="http://schemas.openxmlformats.org/officeDocument/2006/relationships/slideLayout" Target="../slideLayouts/slideLayout32.xml"/><Relationship Id="rId19" Type="http://schemas.openxmlformats.org/officeDocument/2006/relationships/slideLayout" Target="../slideLayouts/slideLayout41.xml"/><Relationship Id="rId4" Type="http://schemas.openxmlformats.org/officeDocument/2006/relationships/slideLayout" Target="../slideLayouts/slideLayout26.xml"/><Relationship Id="rId9" Type="http://schemas.openxmlformats.org/officeDocument/2006/relationships/slideLayout" Target="../slideLayouts/slideLayout31.xml"/><Relationship Id="rId14" Type="http://schemas.openxmlformats.org/officeDocument/2006/relationships/slideLayout" Target="../slideLayouts/slideLayout36.xml"/><Relationship Id="rId22" Type="http://schemas.openxmlformats.org/officeDocument/2006/relationships/slideLayout" Target="../slideLayouts/slideLayout44.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image" Target="../media/image1.svg"/><Relationship Id="rId5" Type="http://schemas.openxmlformats.org/officeDocument/2006/relationships/slideLayout" Target="../slideLayouts/slideLayout49.xml"/><Relationship Id="rId10" Type="http://schemas.openxmlformats.org/officeDocument/2006/relationships/image" Target="../media/image4.svg"/><Relationship Id="rId4" Type="http://schemas.openxmlformats.org/officeDocument/2006/relationships/slideLayout" Target="../slideLayouts/slideLayout48.xml"/><Relationship Id="rId9"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3" Type="http://schemas.openxmlformats.org/officeDocument/2006/relationships/theme" Target="../theme/theme4.xml"/><Relationship Id="rId2" Type="http://schemas.openxmlformats.org/officeDocument/2006/relationships/slideLayout" Target="../slideLayouts/slideLayout54.xml"/><Relationship Id="rId1" Type="http://schemas.openxmlformats.org/officeDocument/2006/relationships/slideLayout" Target="../slideLayouts/slideLayout5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9696D9-671C-405F-AA77-4C70FDACE8B3}"/>
              </a:ext>
            </a:extLst>
          </p:cNvPr>
          <p:cNvSpPr>
            <a:spLocks noGrp="1"/>
          </p:cNvSpPr>
          <p:nvPr>
            <p:ph type="title"/>
          </p:nvPr>
        </p:nvSpPr>
        <p:spPr>
          <a:xfrm>
            <a:off x="231078" y="531006"/>
            <a:ext cx="11740260" cy="502445"/>
          </a:xfrm>
          <a:prstGeom prst="rect">
            <a:avLst/>
          </a:prstGeom>
        </p:spPr>
        <p:txBody>
          <a:bodyPr vert="horz" lIns="0" tIns="0" rIns="0" bIns="0" rtlCol="0" anchor="ctr" anchorCtr="0">
            <a:spAutoFit/>
          </a:bodyPr>
          <a:lstStyle/>
          <a:p>
            <a:r>
              <a:rPr lang="en-US"/>
              <a:t>Click to edit Master title style</a:t>
            </a:r>
          </a:p>
        </p:txBody>
      </p:sp>
      <p:sp>
        <p:nvSpPr>
          <p:cNvPr id="3" name="Text Placeholder 2">
            <a:extLst>
              <a:ext uri="{FF2B5EF4-FFF2-40B4-BE49-F238E27FC236}">
                <a16:creationId xmlns:a16="http://schemas.microsoft.com/office/drawing/2014/main" id="{CE39653F-0E28-4EB7-8E50-6EFBEE53BA22}"/>
              </a:ext>
            </a:extLst>
          </p:cNvPr>
          <p:cNvSpPr>
            <a:spLocks noGrp="1"/>
          </p:cNvSpPr>
          <p:nvPr>
            <p:ph type="body" idx="1"/>
          </p:nvPr>
        </p:nvSpPr>
        <p:spPr>
          <a:xfrm>
            <a:off x="231078" y="1335023"/>
            <a:ext cx="11740260" cy="4754880"/>
          </a:xfrm>
          <a:prstGeom prst="rect">
            <a:avLst/>
          </a:prstGeom>
        </p:spPr>
        <p:txBody>
          <a:bodyPr vert="horz" lIns="0" tIns="0" rIns="0" bIns="0" rtlCol="0">
            <a:noAutofit/>
          </a:bodyPr>
          <a:lstStyle/>
          <a:p>
            <a:pPr lvl="0"/>
            <a:r>
              <a:rPr lang="en-US"/>
              <a:t>Click to edit Master text styles</a:t>
            </a:r>
          </a:p>
          <a:p>
            <a:pPr lvl="2"/>
            <a:r>
              <a:rPr lang="en-US"/>
              <a:t>Second level</a:t>
            </a:r>
          </a:p>
          <a:p>
            <a:pPr lvl="3"/>
            <a:r>
              <a:rPr lang="en-US"/>
              <a:t>Third level</a:t>
            </a:r>
          </a:p>
          <a:p>
            <a:pPr lvl="4"/>
            <a:r>
              <a:rPr lang="en-US"/>
              <a:t>Fourth level</a:t>
            </a:r>
          </a:p>
        </p:txBody>
      </p:sp>
      <p:sp>
        <p:nvSpPr>
          <p:cNvPr id="10" name="Slide Number Placeholder 4">
            <a:extLst>
              <a:ext uri="{FF2B5EF4-FFF2-40B4-BE49-F238E27FC236}">
                <a16:creationId xmlns:a16="http://schemas.microsoft.com/office/drawing/2014/main" id="{7440DC5B-8D2C-ECEF-79C0-8CBE7810B136}"/>
              </a:ext>
            </a:extLst>
          </p:cNvPr>
          <p:cNvSpPr txBox="1">
            <a:spLocks/>
          </p:cNvSpPr>
          <p:nvPr userDrawn="1"/>
        </p:nvSpPr>
        <p:spPr>
          <a:xfrm>
            <a:off x="11697018" y="6540913"/>
            <a:ext cx="274320" cy="107722"/>
          </a:xfrm>
          <a:prstGeom prst="rect">
            <a:avLst/>
          </a:prstGeom>
        </p:spPr>
        <p:txBody>
          <a:bodyPr vert="horz" lIns="0" tIns="0" rIns="0" bIns="0" rtlCol="0" anchor="ctr">
            <a:noAutofit/>
          </a:bodyPr>
          <a:lstStyle>
            <a:defPPr>
              <a:defRPr lang="en-US"/>
            </a:defPPr>
            <a:lvl1pPr marL="0" algn="r" defTabSz="914400" rtl="0" eaLnBrk="1" latinLnBrk="0" hangingPunct="1">
              <a:defRPr sz="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9272199-A5BC-41D3-BB67-59B66A9BF6E2}" type="slidenum">
              <a:rPr kumimoji="0" lang="en-US" sz="800" b="0" i="0" u="none" strike="noStrike" kern="1200" cap="none" spc="0" normalizeH="0" baseline="0" noProof="0" smtClean="0">
                <a:ln>
                  <a:noFill/>
                </a:ln>
                <a:solidFill>
                  <a:srgbClr val="161616"/>
                </a:solidFill>
                <a:effectLst/>
                <a:uLnTx/>
                <a:uFillTx/>
                <a:latin typeface="Poppins"/>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800" b="0" i="0" u="none" strike="noStrike" kern="1200" cap="none" spc="0" normalizeH="0" baseline="0" noProof="0" dirty="0">
              <a:ln>
                <a:noFill/>
              </a:ln>
              <a:solidFill>
                <a:srgbClr val="161616"/>
              </a:solidFill>
              <a:effectLst/>
              <a:uLnTx/>
              <a:uFillTx/>
              <a:latin typeface="Poppins"/>
              <a:ea typeface="+mn-ea"/>
              <a:cs typeface="+mn-cs"/>
            </a:endParaRPr>
          </a:p>
        </p:txBody>
      </p:sp>
      <p:pic>
        <p:nvPicPr>
          <p:cNvPr id="4" name="Graphic 3">
            <a:extLst>
              <a:ext uri="{FF2B5EF4-FFF2-40B4-BE49-F238E27FC236}">
                <a16:creationId xmlns:a16="http://schemas.microsoft.com/office/drawing/2014/main" id="{0D8165B7-1258-072C-5E2B-7BDB254701C3}"/>
              </a:ext>
              <a:ext uri="{C183D7F6-B498-43B3-948B-1728B52AA6E4}">
                <adec:decorative xmlns:adec="http://schemas.microsoft.com/office/drawing/2017/decorative" val="1"/>
              </a:ext>
            </a:extLst>
          </p:cNvPr>
          <p:cNvPicPr>
            <a:picLocks noChangeAspect="1"/>
          </p:cNvPicPr>
          <p:nvPr userDrawn="1"/>
        </p:nvPicPr>
        <p:blipFill>
          <a:blip>
            <a:extLst>
              <a:ext uri="{96DAC541-7B7A-43D3-8B79-37D633B846F1}">
                <asvg:svgBlip xmlns:asvg="http://schemas.microsoft.com/office/drawing/2016/SVG/main" r:embed="rId24"/>
              </a:ext>
            </a:extLst>
          </a:blip>
          <a:srcRect/>
          <a:stretch/>
        </p:blipFill>
        <p:spPr>
          <a:xfrm>
            <a:off x="149798" y="6281112"/>
            <a:ext cx="1141286" cy="434425"/>
          </a:xfrm>
          <a:prstGeom prst="rect">
            <a:avLst/>
          </a:prstGeom>
        </p:spPr>
      </p:pic>
      <p:sp>
        <p:nvSpPr>
          <p:cNvPr id="5" name="Rectangle 4">
            <a:extLst>
              <a:ext uri="{FF2B5EF4-FFF2-40B4-BE49-F238E27FC236}">
                <a16:creationId xmlns:a16="http://schemas.microsoft.com/office/drawing/2014/main" id="{02D0099E-5181-2A9E-A088-7B53BC8708D4}"/>
              </a:ext>
            </a:extLst>
          </p:cNvPr>
          <p:cNvSpPr>
            <a:spLocks noChangeArrowheads="1"/>
          </p:cNvSpPr>
          <p:nvPr userDrawn="1"/>
        </p:nvSpPr>
        <p:spPr bwMode="auto">
          <a:xfrm>
            <a:off x="9824582" y="6419545"/>
            <a:ext cx="1802096" cy="215444"/>
          </a:xfrm>
          <a:prstGeom prst="rect">
            <a:avLst/>
          </a:prstGeom>
        </p:spPr>
        <p:txBody>
          <a:bodyPr vert="horz" lIns="0" tIns="0" rIns="0" bIns="0" rtlCol="0" anchor="ctr">
            <a:noAutofit/>
          </a:bodyPr>
          <a:lstStyle/>
          <a:p>
            <a:pPr lvl="0" algn="r"/>
            <a:r>
              <a:rPr lang="en-US" altLang="en-US" sz="800" dirty="0"/>
              <a:t>Slide credit: </a:t>
            </a:r>
            <a:r>
              <a:rPr lang="en-US" altLang="en-US" sz="800" kern="1200" dirty="0">
                <a:solidFill>
                  <a:schemeClr val="accent1"/>
                </a:solidFill>
                <a:latin typeface="+mn-lt"/>
                <a:ea typeface="+mn-ea"/>
                <a:cs typeface="+mn-cs"/>
              </a:rPr>
              <a:t>deceraclinical.com/education</a:t>
            </a:r>
          </a:p>
        </p:txBody>
      </p:sp>
    </p:spTree>
    <p:extLst>
      <p:ext uri="{BB962C8B-B14F-4D97-AF65-F5344CB8AC3E}">
        <p14:creationId xmlns:p14="http://schemas.microsoft.com/office/powerpoint/2010/main" val="2062554478"/>
      </p:ext>
    </p:extLst>
  </p:cSld>
  <p:clrMap bg1="lt1" tx1="dk1" bg2="lt2" tx2="dk2" accent1="accent1" accent2="accent2" accent3="accent3" accent4="accent4" accent5="accent5" accent6="accent6" hlink="hlink" folHlink="folHlink"/>
  <p:sldLayoutIdLst>
    <p:sldLayoutId id="2147483792" r:id="rId1"/>
    <p:sldLayoutId id="2147483793" r:id="rId2"/>
    <p:sldLayoutId id="2147483794" r:id="rId3"/>
    <p:sldLayoutId id="2147483795" r:id="rId4"/>
    <p:sldLayoutId id="2147483796" r:id="rId5"/>
    <p:sldLayoutId id="2147483797" r:id="rId6"/>
    <p:sldLayoutId id="2147483798" r:id="rId7"/>
    <p:sldLayoutId id="2147483799" r:id="rId8"/>
    <p:sldLayoutId id="2147483800" r:id="rId9"/>
    <p:sldLayoutId id="2147483801" r:id="rId10"/>
    <p:sldLayoutId id="2147483802" r:id="rId11"/>
    <p:sldLayoutId id="2147483803" r:id="rId12"/>
    <p:sldLayoutId id="2147483804" r:id="rId13"/>
    <p:sldLayoutId id="2147483805" r:id="rId14"/>
    <p:sldLayoutId id="2147483806" r:id="rId15"/>
    <p:sldLayoutId id="2147483807" r:id="rId16"/>
    <p:sldLayoutId id="2147483808" r:id="rId17"/>
    <p:sldLayoutId id="2147483809" r:id="rId18"/>
    <p:sldLayoutId id="2147483810" r:id="rId19"/>
    <p:sldLayoutId id="2147483811" r:id="rId20"/>
    <p:sldLayoutId id="2147483812" r:id="rId21"/>
    <p:sldLayoutId id="2147483813" r:id="rId22"/>
  </p:sldLayoutIdLst>
  <p:hf hdr="0" ftr="0" dt="0"/>
  <p:txStyles>
    <p:titleStyle>
      <a:lvl1pPr algn="l" defTabSz="914400" rtl="0" eaLnBrk="1" latinLnBrk="0" hangingPunct="1">
        <a:lnSpc>
          <a:spcPct val="110000"/>
        </a:lnSpc>
        <a:spcBef>
          <a:spcPts val="0"/>
        </a:spcBef>
        <a:buNone/>
        <a:defRPr lang="en-US" sz="3200" b="1" i="0" kern="1200" spc="0" baseline="0">
          <a:solidFill>
            <a:schemeClr val="tx1"/>
          </a:solidFill>
          <a:latin typeface="Times New Roman" panose="02020603050405020304" pitchFamily="18" charset="0"/>
          <a:ea typeface="+mj-ea"/>
          <a:cs typeface="Times New Roman" panose="02020603050405020304" pitchFamily="18" charset="0"/>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914400" rtl="0" eaLnBrk="1" latinLnBrk="0" hangingPunct="1">
        <a:lnSpc>
          <a:spcPct val="90000"/>
        </a:lnSpc>
        <a:spcBef>
          <a:spcPts val="1000"/>
        </a:spcBef>
        <a:spcAft>
          <a:spcPts val="700"/>
        </a:spcAft>
        <a:buSzPct val="75000"/>
        <a:buFontTx/>
        <a:buBlip>
          <a:blip>
            <a:extLst>
              <a:ext uri="{96DAC541-7B7A-43D3-8B79-37D633B846F1}">
                <asvg:svgBlip xmlns:asvg="http://schemas.microsoft.com/office/drawing/2016/SVG/main" r:embed="rId25"/>
              </a:ext>
            </a:extLst>
          </a:blip>
        </a:buBlip>
        <a:defRPr lang="en-US" sz="2400" kern="1200" dirty="0" smtClean="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90000"/>
        </a:lnSpc>
        <a:spcBef>
          <a:spcPts val="1000"/>
        </a:spcBef>
        <a:spcAft>
          <a:spcPts val="700"/>
        </a:spcAft>
        <a:buFont typeface="Arial" panose="020B0604020202020204" pitchFamily="34" charset="0"/>
        <a:buChar char="•"/>
        <a:defRPr sz="22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90000"/>
        </a:lnSpc>
        <a:spcBef>
          <a:spcPts val="1000"/>
        </a:spcBef>
        <a:spcAft>
          <a:spcPts val="700"/>
        </a:spcAft>
        <a:buFont typeface="Calibri" panose="020F0502020204030204" pitchFamily="34" charset="0"/>
        <a:buChar char="─"/>
        <a:defRPr lang="en-US" sz="2000" kern="1200" dirty="0">
          <a:solidFill>
            <a:schemeClr val="tx1"/>
          </a:solidFill>
          <a:latin typeface="Poppins" pitchFamily="2" charset="77"/>
          <a:ea typeface="+mn-ea"/>
          <a:cs typeface="Poppins" pitchFamily="2" charset="77"/>
        </a:defRPr>
      </a:lvl4pPr>
      <a:lvl5pPr marL="971550" indent="-285750" algn="l" defTabSz="914400" rtl="0" eaLnBrk="1" latinLnBrk="0" hangingPunct="1">
        <a:lnSpc>
          <a:spcPct val="90000"/>
        </a:lnSpc>
        <a:spcBef>
          <a:spcPts val="1000"/>
        </a:spcBef>
        <a:spcAft>
          <a:spcPts val="700"/>
        </a:spcAft>
        <a:buFont typeface="Arial" panose="020B0604020202020204" pitchFamily="34" charset="0"/>
        <a:buChar char="•"/>
        <a:defRPr sz="18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2">
          <p15:clr>
            <a:srgbClr val="F26B43"/>
          </p15:clr>
        </p15:guide>
        <p15:guide id="2" pos="144">
          <p15:clr>
            <a:srgbClr val="F26B43"/>
          </p15:clr>
        </p15:guide>
        <p15:guide id="3" pos="7541">
          <p15:clr>
            <a:srgbClr val="F26B43"/>
          </p15:clr>
        </p15:guide>
        <p15:guide id="4" orient="horz" pos="3840">
          <p15:clr>
            <a:srgbClr val="F26B43"/>
          </p15:clr>
        </p15:guide>
        <p15:guide id="5" orient="horz" pos="336">
          <p15:clr>
            <a:srgbClr val="F26B43"/>
          </p15:clr>
        </p15:guide>
        <p15:guide id="6" orient="horz" pos="648">
          <p15:clr>
            <a:srgbClr val="F26B43"/>
          </p15:clr>
        </p15:guide>
        <p15:guide id="7" orient="horz" pos="840">
          <p15:clr>
            <a:srgbClr val="F26B43"/>
          </p15:clr>
        </p15:guide>
        <p15:guide id="8" orient="horz" pos="4176">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9696D9-671C-405F-AA77-4C70FDACE8B3}"/>
              </a:ext>
            </a:extLst>
          </p:cNvPr>
          <p:cNvSpPr>
            <a:spLocks noGrp="1"/>
          </p:cNvSpPr>
          <p:nvPr>
            <p:ph type="title"/>
          </p:nvPr>
        </p:nvSpPr>
        <p:spPr>
          <a:xfrm>
            <a:off x="231078" y="531006"/>
            <a:ext cx="11740260" cy="502445"/>
          </a:xfrm>
          <a:prstGeom prst="rect">
            <a:avLst/>
          </a:prstGeom>
        </p:spPr>
        <p:txBody>
          <a:bodyPr vert="horz" lIns="0" tIns="0" rIns="0" bIns="0" rtlCol="0" anchor="ctr" anchorCtr="0">
            <a:spAutoFit/>
          </a:bodyPr>
          <a:lstStyle/>
          <a:p>
            <a:r>
              <a:rPr lang="en-US"/>
              <a:t>Click to edit Master title style</a:t>
            </a:r>
          </a:p>
        </p:txBody>
      </p:sp>
      <p:sp>
        <p:nvSpPr>
          <p:cNvPr id="3" name="Text Placeholder 2">
            <a:extLst>
              <a:ext uri="{FF2B5EF4-FFF2-40B4-BE49-F238E27FC236}">
                <a16:creationId xmlns:a16="http://schemas.microsoft.com/office/drawing/2014/main" id="{CE39653F-0E28-4EB7-8E50-6EFBEE53BA22}"/>
              </a:ext>
            </a:extLst>
          </p:cNvPr>
          <p:cNvSpPr>
            <a:spLocks noGrp="1"/>
          </p:cNvSpPr>
          <p:nvPr>
            <p:ph type="body" idx="1"/>
          </p:nvPr>
        </p:nvSpPr>
        <p:spPr>
          <a:xfrm>
            <a:off x="231078" y="1335023"/>
            <a:ext cx="11740260" cy="4754880"/>
          </a:xfrm>
          <a:prstGeom prst="rect">
            <a:avLst/>
          </a:prstGeom>
        </p:spPr>
        <p:txBody>
          <a:bodyPr vert="horz" lIns="0" tIns="0" rIns="0" bIns="0" rtlCol="0">
            <a:noAutofit/>
          </a:bodyPr>
          <a:lstStyle/>
          <a:p>
            <a:pPr lvl="0"/>
            <a:r>
              <a:rPr lang="en-US"/>
              <a:t>Click to edit Master text styles</a:t>
            </a:r>
          </a:p>
          <a:p>
            <a:pPr lvl="2"/>
            <a:r>
              <a:rPr lang="en-US"/>
              <a:t>Second level</a:t>
            </a:r>
          </a:p>
          <a:p>
            <a:pPr lvl="3"/>
            <a:r>
              <a:rPr lang="en-US"/>
              <a:t>Third level</a:t>
            </a:r>
          </a:p>
          <a:p>
            <a:pPr lvl="4"/>
            <a:r>
              <a:rPr lang="en-US"/>
              <a:t>Fourth level</a:t>
            </a:r>
          </a:p>
        </p:txBody>
      </p:sp>
      <p:sp>
        <p:nvSpPr>
          <p:cNvPr id="10" name="Slide Number Placeholder 4">
            <a:extLst>
              <a:ext uri="{FF2B5EF4-FFF2-40B4-BE49-F238E27FC236}">
                <a16:creationId xmlns:a16="http://schemas.microsoft.com/office/drawing/2014/main" id="{7440DC5B-8D2C-ECEF-79C0-8CBE7810B136}"/>
              </a:ext>
            </a:extLst>
          </p:cNvPr>
          <p:cNvSpPr txBox="1">
            <a:spLocks/>
          </p:cNvSpPr>
          <p:nvPr userDrawn="1"/>
        </p:nvSpPr>
        <p:spPr>
          <a:xfrm>
            <a:off x="11697018" y="6540913"/>
            <a:ext cx="274320" cy="107722"/>
          </a:xfrm>
          <a:prstGeom prst="rect">
            <a:avLst/>
          </a:prstGeom>
        </p:spPr>
        <p:txBody>
          <a:bodyPr vert="horz" lIns="0" tIns="0" rIns="0" bIns="0" rtlCol="0" anchor="ctr">
            <a:noAutofit/>
          </a:bodyPr>
          <a:lstStyle>
            <a:defPPr>
              <a:defRPr lang="en-US"/>
            </a:defPPr>
            <a:lvl1pPr marL="0" algn="r" defTabSz="914400" rtl="0" eaLnBrk="1" latinLnBrk="0" hangingPunct="1">
              <a:defRPr sz="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9272199-A5BC-41D3-BB67-59B66A9BF6E2}" type="slidenum">
              <a:rPr kumimoji="0" lang="en-US" sz="800" b="0" i="0" u="none" strike="noStrike" kern="1200" cap="none" spc="0" normalizeH="0" baseline="0" noProof="0" smtClean="0">
                <a:ln>
                  <a:noFill/>
                </a:ln>
                <a:solidFill>
                  <a:srgbClr val="161616"/>
                </a:solidFill>
                <a:effectLst/>
                <a:uLnTx/>
                <a:uFillTx/>
                <a:latin typeface="Poppins"/>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800" b="0" i="0" u="none" strike="noStrike" kern="1200" cap="none" spc="0" normalizeH="0" baseline="0" noProof="0" dirty="0">
              <a:ln>
                <a:noFill/>
              </a:ln>
              <a:solidFill>
                <a:srgbClr val="161616"/>
              </a:solidFill>
              <a:effectLst/>
              <a:uLnTx/>
              <a:uFillTx/>
              <a:latin typeface="Poppins"/>
              <a:ea typeface="+mn-ea"/>
              <a:cs typeface="+mn-cs"/>
            </a:endParaRPr>
          </a:p>
        </p:txBody>
      </p:sp>
      <p:pic>
        <p:nvPicPr>
          <p:cNvPr id="4" name="Graphic 3">
            <a:extLst>
              <a:ext uri="{FF2B5EF4-FFF2-40B4-BE49-F238E27FC236}">
                <a16:creationId xmlns:a16="http://schemas.microsoft.com/office/drawing/2014/main" id="{0D8165B7-1258-072C-5E2B-7BDB254701C3}"/>
              </a:ext>
              <a:ext uri="{C183D7F6-B498-43B3-948B-1728B52AA6E4}">
                <adec:decorative xmlns:adec="http://schemas.microsoft.com/office/drawing/2017/decorative" val="1"/>
              </a:ext>
            </a:extLst>
          </p:cNvPr>
          <p:cNvPicPr>
            <a:picLocks noChangeAspect="1"/>
          </p:cNvPicPr>
          <p:nvPr userDrawn="1"/>
        </p:nvPicPr>
        <p:blipFill>
          <a:blip>
            <a:extLst>
              <a:ext uri="{96DAC541-7B7A-43D3-8B79-37D633B846F1}">
                <asvg:svgBlip xmlns:asvg="http://schemas.microsoft.com/office/drawing/2016/SVG/main" r:embed="rId24"/>
              </a:ext>
            </a:extLst>
          </a:blip>
          <a:srcRect/>
          <a:stretch/>
        </p:blipFill>
        <p:spPr>
          <a:xfrm>
            <a:off x="149798" y="6281112"/>
            <a:ext cx="1141286" cy="434425"/>
          </a:xfrm>
          <a:prstGeom prst="rect">
            <a:avLst/>
          </a:prstGeom>
        </p:spPr>
      </p:pic>
      <p:sp>
        <p:nvSpPr>
          <p:cNvPr id="5" name="Rectangle 4">
            <a:extLst>
              <a:ext uri="{FF2B5EF4-FFF2-40B4-BE49-F238E27FC236}">
                <a16:creationId xmlns:a16="http://schemas.microsoft.com/office/drawing/2014/main" id="{02D0099E-5181-2A9E-A088-7B53BC8708D4}"/>
              </a:ext>
            </a:extLst>
          </p:cNvPr>
          <p:cNvSpPr>
            <a:spLocks noChangeArrowheads="1"/>
          </p:cNvSpPr>
          <p:nvPr userDrawn="1"/>
        </p:nvSpPr>
        <p:spPr bwMode="auto">
          <a:xfrm>
            <a:off x="9824582" y="6419545"/>
            <a:ext cx="1802096" cy="215444"/>
          </a:xfrm>
          <a:prstGeom prst="rect">
            <a:avLst/>
          </a:prstGeom>
        </p:spPr>
        <p:txBody>
          <a:bodyPr vert="horz" lIns="0" tIns="0" rIns="0" bIns="0" rtlCol="0" anchor="ctr">
            <a:noAutofit/>
          </a:bodyPr>
          <a:lstStyle/>
          <a:p>
            <a:pPr lvl="0" algn="r"/>
            <a:r>
              <a:rPr lang="en-US" altLang="en-US" sz="800" dirty="0"/>
              <a:t>Slide credit: </a:t>
            </a:r>
            <a:r>
              <a:rPr lang="en-US" altLang="en-US" sz="800" kern="1200" dirty="0">
                <a:solidFill>
                  <a:schemeClr val="accent1"/>
                </a:solidFill>
                <a:latin typeface="+mn-lt"/>
                <a:ea typeface="+mn-ea"/>
                <a:cs typeface="+mn-cs"/>
              </a:rPr>
              <a:t>deceraclinical.com/education</a:t>
            </a:r>
          </a:p>
        </p:txBody>
      </p:sp>
    </p:spTree>
    <p:extLst>
      <p:ext uri="{BB962C8B-B14F-4D97-AF65-F5344CB8AC3E}">
        <p14:creationId xmlns:p14="http://schemas.microsoft.com/office/powerpoint/2010/main" val="4183900895"/>
      </p:ext>
    </p:extLst>
  </p:cSld>
  <p:clrMap bg1="lt1" tx1="dk1" bg2="lt2" tx2="dk2" accent1="accent1" accent2="accent2" accent3="accent3" accent4="accent4" accent5="accent5" accent6="accent6" hlink="hlink" folHlink="folHlink"/>
  <p:sldLayoutIdLst>
    <p:sldLayoutId id="2147483829" r:id="rId1"/>
    <p:sldLayoutId id="2147483830" r:id="rId2"/>
    <p:sldLayoutId id="2147483831" r:id="rId3"/>
    <p:sldLayoutId id="2147483832" r:id="rId4"/>
    <p:sldLayoutId id="2147483833" r:id="rId5"/>
    <p:sldLayoutId id="2147483834" r:id="rId6"/>
    <p:sldLayoutId id="2147483835" r:id="rId7"/>
    <p:sldLayoutId id="2147483836" r:id="rId8"/>
    <p:sldLayoutId id="2147483837" r:id="rId9"/>
    <p:sldLayoutId id="2147483838" r:id="rId10"/>
    <p:sldLayoutId id="2147483839" r:id="rId11"/>
    <p:sldLayoutId id="2147483840" r:id="rId12"/>
    <p:sldLayoutId id="2147483841" r:id="rId13"/>
    <p:sldLayoutId id="2147483842" r:id="rId14"/>
    <p:sldLayoutId id="2147483843" r:id="rId15"/>
    <p:sldLayoutId id="2147483844" r:id="rId16"/>
    <p:sldLayoutId id="2147483845" r:id="rId17"/>
    <p:sldLayoutId id="2147483846" r:id="rId18"/>
    <p:sldLayoutId id="2147483847" r:id="rId19"/>
    <p:sldLayoutId id="2147483848" r:id="rId20"/>
    <p:sldLayoutId id="2147483849" r:id="rId21"/>
    <p:sldLayoutId id="2147483850" r:id="rId22"/>
  </p:sldLayoutIdLst>
  <p:hf hdr="0" ftr="0" dt="0"/>
  <p:txStyles>
    <p:titleStyle>
      <a:lvl1pPr algn="l" defTabSz="914400" rtl="0" eaLnBrk="1" latinLnBrk="0" hangingPunct="1">
        <a:lnSpc>
          <a:spcPct val="110000"/>
        </a:lnSpc>
        <a:spcBef>
          <a:spcPts val="0"/>
        </a:spcBef>
        <a:buNone/>
        <a:defRPr lang="en-US" sz="3200" b="1" i="0" kern="1200" spc="0" baseline="0">
          <a:solidFill>
            <a:schemeClr val="tx1"/>
          </a:solidFill>
          <a:latin typeface="Times New Roman" panose="02020603050405020304" pitchFamily="18" charset="0"/>
          <a:ea typeface="+mj-ea"/>
          <a:cs typeface="Times New Roman" panose="02020603050405020304" pitchFamily="18" charset="0"/>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914400" rtl="0" eaLnBrk="1" latinLnBrk="0" hangingPunct="1">
        <a:lnSpc>
          <a:spcPct val="90000"/>
        </a:lnSpc>
        <a:spcBef>
          <a:spcPts val="1000"/>
        </a:spcBef>
        <a:spcAft>
          <a:spcPts val="700"/>
        </a:spcAft>
        <a:buSzPct val="75000"/>
        <a:buFontTx/>
        <a:buBlip>
          <a:blip>
            <a:extLst>
              <a:ext uri="{96DAC541-7B7A-43D3-8B79-37D633B846F1}">
                <asvg:svgBlip xmlns:asvg="http://schemas.microsoft.com/office/drawing/2016/SVG/main" r:embed="rId25"/>
              </a:ext>
            </a:extLst>
          </a:blip>
        </a:buBlip>
        <a:defRPr lang="en-US" sz="2400" kern="1200" dirty="0" smtClean="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90000"/>
        </a:lnSpc>
        <a:spcBef>
          <a:spcPts val="1000"/>
        </a:spcBef>
        <a:spcAft>
          <a:spcPts val="700"/>
        </a:spcAft>
        <a:buFont typeface="Arial" panose="020B0604020202020204" pitchFamily="34" charset="0"/>
        <a:buChar char="•"/>
        <a:defRPr sz="22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90000"/>
        </a:lnSpc>
        <a:spcBef>
          <a:spcPts val="1000"/>
        </a:spcBef>
        <a:spcAft>
          <a:spcPts val="700"/>
        </a:spcAft>
        <a:buFont typeface="Calibri" panose="020F0502020204030204" pitchFamily="34" charset="0"/>
        <a:buChar char="─"/>
        <a:defRPr lang="en-US" sz="2000" kern="1200" dirty="0">
          <a:solidFill>
            <a:schemeClr val="tx1"/>
          </a:solidFill>
          <a:latin typeface="Poppins" pitchFamily="2" charset="77"/>
          <a:ea typeface="+mn-ea"/>
          <a:cs typeface="Poppins" pitchFamily="2" charset="77"/>
        </a:defRPr>
      </a:lvl4pPr>
      <a:lvl5pPr marL="971550" indent="-285750" algn="l" defTabSz="914400" rtl="0" eaLnBrk="1" latinLnBrk="0" hangingPunct="1">
        <a:lnSpc>
          <a:spcPct val="90000"/>
        </a:lnSpc>
        <a:spcBef>
          <a:spcPts val="1000"/>
        </a:spcBef>
        <a:spcAft>
          <a:spcPts val="700"/>
        </a:spcAft>
        <a:buFont typeface="Arial" panose="020B0604020202020204" pitchFamily="34" charset="0"/>
        <a:buChar char="•"/>
        <a:defRPr sz="18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2">
          <p15:clr>
            <a:srgbClr val="F26B43"/>
          </p15:clr>
        </p15:guide>
        <p15:guide id="2" pos="144">
          <p15:clr>
            <a:srgbClr val="F26B43"/>
          </p15:clr>
        </p15:guide>
        <p15:guide id="3" pos="7541">
          <p15:clr>
            <a:srgbClr val="F26B43"/>
          </p15:clr>
        </p15:guide>
        <p15:guide id="4" orient="horz" pos="3840">
          <p15:clr>
            <a:srgbClr val="F26B43"/>
          </p15:clr>
        </p15:guide>
        <p15:guide id="5" orient="horz" pos="336">
          <p15:clr>
            <a:srgbClr val="F26B43"/>
          </p15:clr>
        </p15:guide>
        <p15:guide id="6" orient="horz" pos="648">
          <p15:clr>
            <a:srgbClr val="F26B43"/>
          </p15:clr>
        </p15:guide>
        <p15:guide id="7" orient="horz" pos="840">
          <p15:clr>
            <a:srgbClr val="F26B43"/>
          </p15:clr>
        </p15:guide>
        <p15:guide id="8" orient="horz" pos="4176">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9696D9-671C-405F-AA77-4C70FDACE8B3}"/>
              </a:ext>
            </a:extLst>
          </p:cNvPr>
          <p:cNvSpPr>
            <a:spLocks noGrp="1"/>
          </p:cNvSpPr>
          <p:nvPr>
            <p:ph type="title"/>
          </p:nvPr>
        </p:nvSpPr>
        <p:spPr>
          <a:xfrm>
            <a:off x="231079" y="531006"/>
            <a:ext cx="10115420" cy="502445"/>
          </a:xfrm>
          <a:prstGeom prst="rect">
            <a:avLst/>
          </a:prstGeom>
        </p:spPr>
        <p:txBody>
          <a:bodyPr vert="horz" wrap="square" lIns="0" tIns="0" rIns="0" bIns="0" rtlCol="0" anchor="ctr" anchorCtr="0">
            <a:spAutoFit/>
          </a:bodyPr>
          <a:lstStyle/>
          <a:p>
            <a:r>
              <a:rPr lang="en-US"/>
              <a:t>Click to edit Master title style</a:t>
            </a:r>
          </a:p>
        </p:txBody>
      </p:sp>
      <p:pic>
        <p:nvPicPr>
          <p:cNvPr id="47" name="Graphic 46">
            <a:extLst>
              <a:ext uri="{FF2B5EF4-FFF2-40B4-BE49-F238E27FC236}">
                <a16:creationId xmlns:a16="http://schemas.microsoft.com/office/drawing/2014/main" id="{62386F46-3639-D441-3299-3689D0B6889E}"/>
              </a:ext>
            </a:extLst>
          </p:cNvPr>
          <p:cNvPicPr>
            <a:picLocks noChangeAspect="1"/>
          </p:cNvPicPr>
          <p:nvPr userDrawn="1"/>
        </p:nvPicPr>
        <p:blipFill>
          <a:blip>
            <a:extLst>
              <a:ext uri="{96DAC541-7B7A-43D3-8B79-37D633B846F1}">
                <asvg:svgBlip xmlns:asvg="http://schemas.microsoft.com/office/drawing/2016/SVG/main" r:embed="rId10"/>
              </a:ext>
            </a:extLst>
          </a:blip>
          <a:stretch>
            <a:fillRect/>
          </a:stretch>
        </p:blipFill>
        <p:spPr>
          <a:xfrm>
            <a:off x="10449868" y="286980"/>
            <a:ext cx="1511051" cy="6035264"/>
          </a:xfrm>
          <a:prstGeom prst="rect">
            <a:avLst/>
          </a:prstGeom>
        </p:spPr>
      </p:pic>
      <p:pic>
        <p:nvPicPr>
          <p:cNvPr id="3" name="Graphic 2">
            <a:extLst>
              <a:ext uri="{FF2B5EF4-FFF2-40B4-BE49-F238E27FC236}">
                <a16:creationId xmlns:a16="http://schemas.microsoft.com/office/drawing/2014/main" id="{C7FD9946-B0DD-FA95-2BF6-061AD216A0A7}"/>
              </a:ext>
              <a:ext uri="{C183D7F6-B498-43B3-948B-1728B52AA6E4}">
                <adec:decorative xmlns:adec="http://schemas.microsoft.com/office/drawing/2017/decorative" val="1"/>
              </a:ext>
            </a:extLst>
          </p:cNvPr>
          <p:cNvPicPr>
            <a:picLocks noChangeAspect="1"/>
          </p:cNvPicPr>
          <p:nvPr userDrawn="1"/>
        </p:nvPicPr>
        <p:blipFill>
          <a:blip>
            <a:extLst>
              <a:ext uri="{96DAC541-7B7A-43D3-8B79-37D633B846F1}">
                <asvg:svgBlip xmlns:asvg="http://schemas.microsoft.com/office/drawing/2016/SVG/main" r:embed="rId11"/>
              </a:ext>
            </a:extLst>
          </a:blip>
          <a:srcRect/>
          <a:stretch/>
        </p:blipFill>
        <p:spPr>
          <a:xfrm>
            <a:off x="149798" y="6281112"/>
            <a:ext cx="1141286" cy="434425"/>
          </a:xfrm>
          <a:prstGeom prst="rect">
            <a:avLst/>
          </a:prstGeom>
        </p:spPr>
      </p:pic>
      <p:sp>
        <p:nvSpPr>
          <p:cNvPr id="5" name="Rectangle 4">
            <a:extLst>
              <a:ext uri="{FF2B5EF4-FFF2-40B4-BE49-F238E27FC236}">
                <a16:creationId xmlns:a16="http://schemas.microsoft.com/office/drawing/2014/main" id="{7DB895DD-6C89-D3F3-94A3-1F9F82B60418}"/>
              </a:ext>
            </a:extLst>
          </p:cNvPr>
          <p:cNvSpPr>
            <a:spLocks noChangeArrowheads="1"/>
          </p:cNvSpPr>
          <p:nvPr userDrawn="1"/>
        </p:nvSpPr>
        <p:spPr bwMode="auto">
          <a:xfrm>
            <a:off x="9824582" y="6419545"/>
            <a:ext cx="1802096" cy="215444"/>
          </a:xfrm>
          <a:prstGeom prst="rect">
            <a:avLst/>
          </a:prstGeom>
        </p:spPr>
        <p:txBody>
          <a:bodyPr vert="horz" lIns="0" tIns="0" rIns="0" bIns="0" rtlCol="0" anchor="ctr">
            <a:noAutofit/>
          </a:bodyPr>
          <a:lstStyle/>
          <a:p>
            <a:pPr lvl="0" algn="r"/>
            <a:r>
              <a:rPr lang="en-US" altLang="en-US" sz="800" dirty="0"/>
              <a:t>Slide credit: </a:t>
            </a:r>
            <a:r>
              <a:rPr lang="en-US" altLang="en-US" sz="800" kern="1200" dirty="0">
                <a:solidFill>
                  <a:schemeClr val="accent1"/>
                </a:solidFill>
                <a:latin typeface="+mn-lt"/>
                <a:ea typeface="+mn-ea"/>
                <a:cs typeface="+mn-cs"/>
              </a:rPr>
              <a:t>deceraclinical.com/education</a:t>
            </a:r>
          </a:p>
        </p:txBody>
      </p:sp>
      <p:sp>
        <p:nvSpPr>
          <p:cNvPr id="4" name="Slide Number Placeholder 4">
            <a:extLst>
              <a:ext uri="{FF2B5EF4-FFF2-40B4-BE49-F238E27FC236}">
                <a16:creationId xmlns:a16="http://schemas.microsoft.com/office/drawing/2014/main" id="{20B51908-9CB0-1B97-9B1A-F7D5F79DEBD0}"/>
              </a:ext>
            </a:extLst>
          </p:cNvPr>
          <p:cNvSpPr txBox="1">
            <a:spLocks/>
          </p:cNvSpPr>
          <p:nvPr userDrawn="1"/>
        </p:nvSpPr>
        <p:spPr>
          <a:xfrm>
            <a:off x="11697018" y="6540913"/>
            <a:ext cx="274320" cy="107722"/>
          </a:xfrm>
          <a:prstGeom prst="rect">
            <a:avLst/>
          </a:prstGeom>
        </p:spPr>
        <p:txBody>
          <a:bodyPr vert="horz" lIns="0" tIns="0" rIns="0" bIns="0" rtlCol="0" anchor="ctr">
            <a:noAutofit/>
          </a:bodyPr>
          <a:lstStyle>
            <a:defPPr>
              <a:defRPr lang="en-US"/>
            </a:defPPr>
            <a:lvl1pPr marL="0" algn="r" defTabSz="914400" rtl="0" eaLnBrk="1" latinLnBrk="0" hangingPunct="1">
              <a:defRPr sz="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9272199-A5BC-41D3-BB67-59B66A9BF6E2}" type="slidenum">
              <a:rPr kumimoji="0" lang="en-US" sz="800" b="0" i="0" u="none" strike="noStrike" kern="1200" cap="none" spc="0" normalizeH="0" baseline="0" noProof="0" smtClean="0">
                <a:ln>
                  <a:noFill/>
                </a:ln>
                <a:solidFill>
                  <a:srgbClr val="161616"/>
                </a:solidFill>
                <a:effectLst/>
                <a:uLnTx/>
                <a:uFillTx/>
                <a:latin typeface="Poppins"/>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800" b="0" i="0" u="none" strike="noStrike" kern="1200" cap="none" spc="0" normalizeH="0" baseline="0" noProof="0" dirty="0">
              <a:ln>
                <a:noFill/>
              </a:ln>
              <a:solidFill>
                <a:srgbClr val="161616"/>
              </a:solidFill>
              <a:effectLst/>
              <a:uLnTx/>
              <a:uFillTx/>
              <a:latin typeface="Poppins"/>
              <a:ea typeface="+mn-ea"/>
              <a:cs typeface="+mn-cs"/>
            </a:endParaRPr>
          </a:p>
        </p:txBody>
      </p:sp>
    </p:spTree>
    <p:extLst>
      <p:ext uri="{BB962C8B-B14F-4D97-AF65-F5344CB8AC3E}">
        <p14:creationId xmlns:p14="http://schemas.microsoft.com/office/powerpoint/2010/main" val="2027612067"/>
      </p:ext>
    </p:extLst>
  </p:cSld>
  <p:clrMap bg1="lt1" tx1="dk1" bg2="lt2" tx2="dk2" accent1="accent1" accent2="accent2" accent3="accent3" accent4="accent4" accent5="accent5" accent6="accent6" hlink="hlink" folHlink="folHlink"/>
  <p:sldLayoutIdLst>
    <p:sldLayoutId id="2147483852" r:id="rId1"/>
    <p:sldLayoutId id="2147483853" r:id="rId2"/>
    <p:sldLayoutId id="2147483854" r:id="rId3"/>
    <p:sldLayoutId id="2147483855" r:id="rId4"/>
    <p:sldLayoutId id="2147483856" r:id="rId5"/>
    <p:sldLayoutId id="2147483857" r:id="rId6"/>
    <p:sldLayoutId id="2147483858" r:id="rId7"/>
    <p:sldLayoutId id="2147483859" r:id="rId8"/>
  </p:sldLayoutIdLst>
  <p:hf hdr="0" ftr="0" dt="0"/>
  <p:txStyles>
    <p:titleStyle>
      <a:lvl1pPr algn="l" defTabSz="914400" rtl="0" eaLnBrk="1" latinLnBrk="0" hangingPunct="1">
        <a:lnSpc>
          <a:spcPct val="110000"/>
        </a:lnSpc>
        <a:spcBef>
          <a:spcPts val="0"/>
        </a:spcBef>
        <a:buNone/>
        <a:defRPr lang="en-US" sz="3200" b="1" i="0" kern="1200" spc="0" baseline="0" dirty="0">
          <a:solidFill>
            <a:schemeClr val="tx1"/>
          </a:solidFill>
          <a:latin typeface="Times New Roman" panose="02020603050405020304" pitchFamily="18" charset="0"/>
          <a:ea typeface="+mj-ea"/>
          <a:cs typeface="Times New Roman" panose="02020603050405020304" pitchFamily="18" charset="0"/>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0" indent="0" algn="l" defTabSz="914400" rtl="0" eaLnBrk="1" latinLnBrk="0" hangingPunct="1">
        <a:lnSpc>
          <a:spcPct val="100000"/>
        </a:lnSpc>
        <a:spcBef>
          <a:spcPts val="1000"/>
        </a:spcBef>
        <a:buFont typeface="Arial" panose="020B0604020202020204" pitchFamily="34" charset="0"/>
        <a:buNone/>
        <a:defRPr lang="en-US" sz="2400" kern="1200" dirty="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lang="en-US" sz="2000" kern="1200" dirty="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lang="en-US" sz="1800" kern="1200" dirty="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600" kern="1200" dirty="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lang="en-US" sz="1600" kern="1200" dirty="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2">
          <p15:clr>
            <a:srgbClr val="F26B43"/>
          </p15:clr>
        </p15:guide>
        <p15:guide id="2" pos="144">
          <p15:clr>
            <a:srgbClr val="F26B43"/>
          </p15:clr>
        </p15:guide>
        <p15:guide id="3" pos="7541">
          <p15:clr>
            <a:srgbClr val="F26B43"/>
          </p15:clr>
        </p15:guide>
        <p15:guide id="4" orient="horz" pos="3840">
          <p15:clr>
            <a:srgbClr val="F26B43"/>
          </p15:clr>
        </p15:guide>
        <p15:guide id="5" orient="horz" pos="336">
          <p15:clr>
            <a:srgbClr val="F26B43"/>
          </p15:clr>
        </p15:guide>
        <p15:guide id="6" orient="horz" pos="648">
          <p15:clr>
            <a:srgbClr val="F26B43"/>
          </p15:clr>
        </p15:guide>
        <p15:guide id="7" orient="horz" pos="840">
          <p15:clr>
            <a:srgbClr val="F26B43"/>
          </p15:clr>
        </p15:guide>
        <p15:guide id="8" orient="horz" pos="4176">
          <p15:clr>
            <a:srgbClr val="F26B43"/>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itle Placeholder 1">
            <a:extLst>
              <a:ext uri="{FF2B5EF4-FFF2-40B4-BE49-F238E27FC236}">
                <a16:creationId xmlns:a16="http://schemas.microsoft.com/office/drawing/2014/main" id="{68573E48-E319-5DBD-DF24-E93E77EDE3B4}"/>
              </a:ext>
            </a:extLst>
          </p:cNvPr>
          <p:cNvSpPr>
            <a:spLocks noGrp="1"/>
          </p:cNvSpPr>
          <p:nvPr>
            <p:ph type="title"/>
          </p:nvPr>
        </p:nvSpPr>
        <p:spPr>
          <a:xfrm>
            <a:off x="231078" y="531006"/>
            <a:ext cx="11740260" cy="502445"/>
          </a:xfrm>
          <a:prstGeom prst="rect">
            <a:avLst/>
          </a:prstGeom>
        </p:spPr>
        <p:txBody>
          <a:bodyPr vert="horz" lIns="0" tIns="0" rIns="0" bIns="0" rtlCol="0" anchor="ctr" anchorCtr="0">
            <a:spAutoFit/>
          </a:bodyPr>
          <a:lstStyle/>
          <a:p>
            <a:r>
              <a:rPr lang="en-US"/>
              <a:t>Click to edit Master title style</a:t>
            </a:r>
          </a:p>
        </p:txBody>
      </p:sp>
      <p:sp>
        <p:nvSpPr>
          <p:cNvPr id="5" name="Text Placeholder 2">
            <a:extLst>
              <a:ext uri="{FF2B5EF4-FFF2-40B4-BE49-F238E27FC236}">
                <a16:creationId xmlns:a16="http://schemas.microsoft.com/office/drawing/2014/main" id="{F3A78415-44C2-905E-B5C8-A73F353C9C65}"/>
              </a:ext>
            </a:extLst>
          </p:cNvPr>
          <p:cNvSpPr>
            <a:spLocks noGrp="1"/>
          </p:cNvSpPr>
          <p:nvPr>
            <p:ph type="body" idx="1"/>
          </p:nvPr>
        </p:nvSpPr>
        <p:spPr>
          <a:xfrm>
            <a:off x="231078" y="1335023"/>
            <a:ext cx="11740260" cy="4754880"/>
          </a:xfrm>
          <a:prstGeom prst="rect">
            <a:avLst/>
          </a:prstGeom>
        </p:spPr>
        <p:txBody>
          <a:bodyPr vert="horz"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96452338"/>
      </p:ext>
    </p:extLst>
  </p:cSld>
  <p:clrMap bg1="lt1" tx1="dk1" bg2="lt2" tx2="dk2" accent1="accent1" accent2="accent2" accent3="accent3" accent4="accent4" accent5="accent5" accent6="accent6" hlink="hlink" folHlink="folHlink"/>
  <p:sldLayoutIdLst>
    <p:sldLayoutId id="2147483861" r:id="rId1"/>
    <p:sldLayoutId id="2147483862" r:id="rId2"/>
  </p:sldLayoutIdLst>
  <p:hf hdr="0" ftr="0" dt="0"/>
  <p:txStyles>
    <p:titleStyle>
      <a:lvl1pPr algn="l" defTabSz="914400" rtl="0" eaLnBrk="1" latinLnBrk="0" hangingPunct="1">
        <a:lnSpc>
          <a:spcPct val="110000"/>
        </a:lnSpc>
        <a:spcBef>
          <a:spcPts val="0"/>
        </a:spcBef>
        <a:buNone/>
        <a:defRPr lang="en-US" sz="3200" b="1" i="0" kern="1200" spc="0" baseline="0" dirty="0">
          <a:solidFill>
            <a:schemeClr val="tx1"/>
          </a:solidFill>
          <a:latin typeface="Times New Roman" panose="02020603050405020304" pitchFamily="18" charset="0"/>
          <a:ea typeface="+mj-ea"/>
          <a:cs typeface="Times New Roman" panose="02020603050405020304" pitchFamily="18" charset="0"/>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0" indent="0" algn="l" defTabSz="914400" rtl="0" eaLnBrk="1" latinLnBrk="0" hangingPunct="1">
        <a:lnSpc>
          <a:spcPct val="100000"/>
        </a:lnSpc>
        <a:spcBef>
          <a:spcPts val="1000"/>
        </a:spcBef>
        <a:buFont typeface="Arial" panose="020B0604020202020204" pitchFamily="34" charset="0"/>
        <a:buNone/>
        <a:defRPr lang="en-US" sz="2400" kern="1200" dirty="0" smtClean="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600" kern="1200" dirty="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2">
          <p15:clr>
            <a:srgbClr val="F26B43"/>
          </p15:clr>
        </p15:guide>
        <p15:guide id="2" pos="144">
          <p15:clr>
            <a:srgbClr val="F26B43"/>
          </p15:clr>
        </p15:guide>
        <p15:guide id="3" pos="7541">
          <p15:clr>
            <a:srgbClr val="F26B43"/>
          </p15:clr>
        </p15:guide>
        <p15:guide id="4" orient="horz" pos="3840">
          <p15:clr>
            <a:srgbClr val="F26B43"/>
          </p15:clr>
        </p15:guide>
        <p15:guide id="5" orient="horz" pos="336">
          <p15:clr>
            <a:srgbClr val="F26B43"/>
          </p15:clr>
        </p15:guide>
        <p15:guide id="6" orient="horz" pos="648">
          <p15:clr>
            <a:srgbClr val="F26B43"/>
          </p15:clr>
        </p15:guide>
        <p15:guide id="7" orient="horz" pos="840">
          <p15:clr>
            <a:srgbClr val="F26B43"/>
          </p15:clr>
        </p15:guide>
        <p15:guide id="8" orient="horz" pos="4176">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4.xml"/></Relationships>
</file>

<file path=ppt/slides/_rels/slide2.xml.rels><?xml version="1.0" encoding="UTF-8" standalone="yes"?>
<Relationships xmlns="http://schemas.openxmlformats.org/package/2006/relationships"><Relationship Id="rId3" Type="http://schemas.openxmlformats.org/officeDocument/2006/relationships/hyperlink" Target="mailto:permissions@clinicaloptions.com" TargetMode="External"/><Relationship Id="rId2" Type="http://schemas.openxmlformats.org/officeDocument/2006/relationships/notesSlide" Target="../notesSlides/notesSlide2.xml"/><Relationship Id="rId1" Type="http://schemas.openxmlformats.org/officeDocument/2006/relationships/slideLayout" Target="../slideLayouts/slideLayout45.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5.xml"/></Relationships>
</file>

<file path=ppt/slides/_rels/slide4.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notesSlide" Target="../notesSlides/notesSlide4.xml"/><Relationship Id="rId1" Type="http://schemas.openxmlformats.org/officeDocument/2006/relationships/slideLayout" Target="../slideLayouts/slideLayout45.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5.xml"/><Relationship Id="rId1" Type="http://schemas.openxmlformats.org/officeDocument/2006/relationships/tags" Target="../tags/tag1.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3.xml"/><Relationship Id="rId1" Type="http://schemas.openxmlformats.org/officeDocument/2006/relationships/tags" Target="../tags/tag2.xml"/><Relationship Id="rId4" Type="http://schemas.openxmlformats.org/officeDocument/2006/relationships/image" Target="../media/image6.emf"/></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5.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5.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3.xml"/><Relationship Id="rId1" Type="http://schemas.openxmlformats.org/officeDocument/2006/relationships/tags" Target="../tags/tag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5.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5.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5.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5.xml"/></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3.xml"/><Relationship Id="rId1" Type="http://schemas.openxmlformats.org/officeDocument/2006/relationships/tags" Target="../tags/tag4.xml"/></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3.xml"/><Relationship Id="rId1" Type="http://schemas.openxmlformats.org/officeDocument/2006/relationships/tags" Target="../tags/tag5.xml"/></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1.xml"/><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7.xml"/></Relationships>
</file>

<file path=ppt/slides/_rels/slide37.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svg"/><Relationship Id="rId1" Type="http://schemas.openxmlformats.org/officeDocument/2006/relationships/slideLayout" Target="../slideLayouts/slideLayout27.xml"/><Relationship Id="rId4" Type="http://schemas.openxmlformats.org/officeDocument/2006/relationships/image" Target="../media/image10.svg"/></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3" Type="http://schemas.openxmlformats.org/officeDocument/2006/relationships/hyperlink" Target="https://deceraclinical.com/education" TargetMode="External"/><Relationship Id="rId2" Type="http://schemas.openxmlformats.org/officeDocument/2006/relationships/notesSlide" Target="../notesSlides/notesSlide35.xml"/><Relationship Id="rId1" Type="http://schemas.openxmlformats.org/officeDocument/2006/relationships/slideLayout" Target="../slideLayouts/slideLayout5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179D0A-801E-F15B-FEE3-5883A3E5BAFB}"/>
            </a:ext>
          </a:extLst>
        </p:cNvPr>
        <p:cNvGrpSpPr/>
        <p:nvPr/>
      </p:nvGrpSpPr>
      <p:grpSpPr>
        <a:xfrm>
          <a:off x="0" y="0"/>
          <a:ext cx="0" cy="0"/>
          <a:chOff x="0" y="0"/>
          <a:chExt cx="0" cy="0"/>
        </a:xfrm>
      </p:grpSpPr>
      <p:sp>
        <p:nvSpPr>
          <p:cNvPr id="7171" name="Rectangle 15">
            <a:extLst>
              <a:ext uri="{FF2B5EF4-FFF2-40B4-BE49-F238E27FC236}">
                <a16:creationId xmlns:a16="http://schemas.microsoft.com/office/drawing/2014/main" id="{33B368E8-DB5E-3C46-82AD-3B3F7EB3270C}"/>
              </a:ext>
            </a:extLst>
          </p:cNvPr>
          <p:cNvSpPr>
            <a:spLocks noGrp="1" noChangeArrowheads="1"/>
          </p:cNvSpPr>
          <p:nvPr>
            <p:ph type="ctrTitle"/>
          </p:nvPr>
        </p:nvSpPr>
        <p:spPr>
          <a:xfrm>
            <a:off x="228600" y="1408551"/>
            <a:ext cx="11626174" cy="2387600"/>
          </a:xfrm>
        </p:spPr>
        <p:txBody>
          <a:bodyPr>
            <a:normAutofit/>
          </a:bodyPr>
          <a:lstStyle/>
          <a:p>
            <a:r>
              <a:rPr lang="en-US" altLang="en-US" sz="3600" i="1" spc="0" dirty="0">
                <a:latin typeface="Times New Roman" panose="02020603050405020304" pitchFamily="18" charset="0"/>
                <a:cs typeface="Times New Roman" panose="02020603050405020304" pitchFamily="18" charset="0"/>
              </a:rPr>
              <a:t>Medical Minute 3: </a:t>
            </a:r>
            <a:br>
              <a:rPr lang="en-US" altLang="en-US" sz="3600" spc="0" dirty="0">
                <a:latin typeface="Times New Roman" panose="02020603050405020304" pitchFamily="18" charset="0"/>
                <a:cs typeface="Times New Roman" panose="02020603050405020304" pitchFamily="18" charset="0"/>
              </a:rPr>
            </a:br>
            <a:r>
              <a:rPr lang="en-US" dirty="0"/>
              <a:t>Evolving Treatment Landscape for Early-Stage TNBC With and Without g</a:t>
            </a:r>
            <a:r>
              <a:rPr lang="en-US" i="1" dirty="0"/>
              <a:t>BRCA</a:t>
            </a:r>
            <a:r>
              <a:rPr lang="en-US" dirty="0"/>
              <a:t>m</a:t>
            </a:r>
            <a:endParaRPr lang="en-US" altLang="en-US" sz="3600" spc="0" dirty="0">
              <a:latin typeface="Times New Roman" panose="02020603050405020304" pitchFamily="18" charset="0"/>
              <a:cs typeface="Times New Roman" panose="02020603050405020304" pitchFamily="18" charset="0"/>
            </a:endParaRPr>
          </a:p>
        </p:txBody>
      </p:sp>
      <p:sp>
        <p:nvSpPr>
          <p:cNvPr id="2" name="Text Placeholder 5">
            <a:extLst>
              <a:ext uri="{FF2B5EF4-FFF2-40B4-BE49-F238E27FC236}">
                <a16:creationId xmlns:a16="http://schemas.microsoft.com/office/drawing/2014/main" id="{7F008673-47B3-28CC-4210-EAEFD17255AB}"/>
              </a:ext>
            </a:extLst>
          </p:cNvPr>
          <p:cNvSpPr txBox="1">
            <a:spLocks/>
          </p:cNvSpPr>
          <p:nvPr/>
        </p:nvSpPr>
        <p:spPr>
          <a:xfrm>
            <a:off x="228600" y="6053328"/>
            <a:ext cx="9656264" cy="423463"/>
          </a:xfrm>
          <a:prstGeom prst="rect">
            <a:avLst/>
          </a:prstGeom>
        </p:spPr>
        <p:txBody>
          <a:bodyPr lIns="0" tIns="0" rIns="0" bIns="0" anchor="b" anchorCtr="0">
            <a:noAutofit/>
          </a:bodyPr>
          <a:lstStyle>
            <a:lvl1pPr marL="0" indent="0" algn="l" defTabSz="914400" rtl="0" eaLnBrk="1" latinLnBrk="0" hangingPunct="1">
              <a:lnSpc>
                <a:spcPct val="100000"/>
              </a:lnSpc>
              <a:spcBef>
                <a:spcPts val="300"/>
              </a:spcBef>
              <a:buFont typeface="Arial" panose="020B0604020202020204" pitchFamily="34" charset="0"/>
              <a:buNone/>
              <a:defRPr lang="en-US" sz="1200" kern="1200">
                <a:solidFill>
                  <a:schemeClr val="bg2"/>
                </a:solidFill>
                <a:latin typeface="Poppins" pitchFamily="2" charset="77"/>
                <a:ea typeface="+mn-ea"/>
                <a:cs typeface="Poppins" pitchFamily="2" charset="77"/>
              </a:defRPr>
            </a:lvl1pPr>
            <a:lvl2pPr marL="457200" indent="0" algn="l" defTabSz="914400" rtl="0" eaLnBrk="1" latinLnBrk="0" hangingPunct="1">
              <a:lnSpc>
                <a:spcPct val="110000"/>
              </a:lnSpc>
              <a:spcBef>
                <a:spcPts val="500"/>
              </a:spcBef>
              <a:buFont typeface="Poppins" panose="00000500000000000000" pitchFamily="2" charset="0"/>
              <a:buNone/>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600" kern="1200" dirty="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300"/>
              </a:spcBef>
              <a:spcAft>
                <a:spcPts val="0"/>
              </a:spcAft>
              <a:buClrTx/>
              <a:buSzTx/>
              <a:buFont typeface="Arial" panose="020B0604020202020204" pitchFamily="34" charset="0"/>
              <a:buNone/>
              <a:tabLst/>
              <a:defRPr/>
            </a:pPr>
            <a:r>
              <a:rPr kumimoji="0" lang="en-US" altLang="en-US" sz="1200" b="0" i="0" u="none" strike="noStrike" kern="1200" cap="none" spc="0" normalizeH="0" baseline="0" noProof="0" dirty="0">
                <a:ln>
                  <a:noFill/>
                </a:ln>
                <a:solidFill>
                  <a:srgbClr val="E5DEC1"/>
                </a:solidFill>
                <a:effectLst/>
                <a:uLnTx/>
                <a:uFillTx/>
                <a:latin typeface="Poppins"/>
                <a:ea typeface="+mn-ea"/>
                <a:cs typeface="Poppins" pitchFamily="2" charset="77"/>
              </a:rPr>
              <a:t>Provided by Clinical Care Options, LLC dba Decera Clinical Education in partnership with Tigerlily Foundation.</a:t>
            </a:r>
            <a:br>
              <a:rPr kumimoji="0" lang="en-US" altLang="en-US" sz="1200" b="0" i="0" u="none" strike="noStrike" kern="1200" cap="none" spc="0" normalizeH="0" baseline="0" noProof="0" dirty="0">
                <a:ln>
                  <a:noFill/>
                </a:ln>
                <a:solidFill>
                  <a:srgbClr val="E5DEC1"/>
                </a:solidFill>
                <a:effectLst/>
                <a:uLnTx/>
                <a:uFillTx/>
                <a:latin typeface="Poppins"/>
                <a:ea typeface="+mn-ea"/>
                <a:cs typeface="Poppins" pitchFamily="2" charset="77"/>
              </a:rPr>
            </a:br>
            <a:r>
              <a:rPr kumimoji="0" lang="en-US" altLang="en-US" sz="1200" b="0" i="0" u="none" strike="noStrike" kern="1200" cap="none" spc="0" normalizeH="0" baseline="0" noProof="0" dirty="0">
                <a:ln>
                  <a:noFill/>
                </a:ln>
                <a:solidFill>
                  <a:srgbClr val="E5DEC1"/>
                </a:solidFill>
                <a:effectLst/>
                <a:uLnTx/>
                <a:uFillTx/>
                <a:latin typeface="Poppins"/>
                <a:ea typeface="+mn-ea"/>
                <a:cs typeface="Poppins" pitchFamily="2" charset="77"/>
              </a:rPr>
              <a:t>Supported by educational grants from AstraZeneca and Daiichi Sankyo, Inc.</a:t>
            </a:r>
          </a:p>
        </p:txBody>
      </p:sp>
    </p:spTree>
    <p:extLst>
      <p:ext uri="{BB962C8B-B14F-4D97-AF65-F5344CB8AC3E}">
        <p14:creationId xmlns:p14="http://schemas.microsoft.com/office/powerpoint/2010/main" val="29858663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a:extLst>
              <a:ext uri="{FF2B5EF4-FFF2-40B4-BE49-F238E27FC236}">
                <a16:creationId xmlns:a16="http://schemas.microsoft.com/office/drawing/2014/main" id="{FE1ADE93-F242-493E-A0A5-BCE8366B9801}"/>
              </a:ext>
            </a:extLst>
          </p:cNvPr>
          <p:cNvSpPr>
            <a:spLocks noGrp="1" noChangeArrowheads="1"/>
          </p:cNvSpPr>
          <p:nvPr>
            <p:ph type="title"/>
          </p:nvPr>
        </p:nvSpPr>
        <p:spPr>
          <a:xfrm>
            <a:off x="231079" y="531006"/>
            <a:ext cx="10115420" cy="502445"/>
          </a:xfrm>
        </p:spPr>
        <p:txBody>
          <a:bodyPr/>
          <a:lstStyle/>
          <a:p>
            <a:r>
              <a:rPr lang="en-US" altLang="en-US" sz="3200" spc="0" dirty="0">
                <a:latin typeface="Times New Roman" panose="02020603050405020304" pitchFamily="18" charset="0"/>
                <a:cs typeface="Times New Roman" panose="02020603050405020304" pitchFamily="18" charset="0"/>
              </a:rPr>
              <a:t>About These Slides</a:t>
            </a:r>
          </a:p>
        </p:txBody>
      </p:sp>
      <p:sp>
        <p:nvSpPr>
          <p:cNvPr id="26627" name="Rectangle 4">
            <a:extLst>
              <a:ext uri="{FF2B5EF4-FFF2-40B4-BE49-F238E27FC236}">
                <a16:creationId xmlns:a16="http://schemas.microsoft.com/office/drawing/2014/main" id="{627830F4-E071-4AE8-8343-0B4C4AA4AAAE}"/>
              </a:ext>
            </a:extLst>
          </p:cNvPr>
          <p:cNvSpPr>
            <a:spLocks noGrp="1" noChangeArrowheads="1"/>
          </p:cNvSpPr>
          <p:nvPr>
            <p:ph idx="4294967295"/>
          </p:nvPr>
        </p:nvSpPr>
        <p:spPr>
          <a:xfrm>
            <a:off x="228600" y="1335088"/>
            <a:ext cx="10115420" cy="4754562"/>
          </a:xfrm>
          <a:prstGeom prst="rect">
            <a:avLst/>
          </a:prstGeom>
        </p:spPr>
        <p:txBody>
          <a:bodyPr lIns="0" tIns="0" rIns="0" bIns="0"/>
          <a:lstStyle/>
          <a:p>
            <a:pPr marL="12700">
              <a:spcBef>
                <a:spcPts val="1600"/>
              </a:spcBef>
              <a:buSzPts val="2400"/>
              <a:defRPr/>
            </a:pPr>
            <a:r>
              <a:rPr lang="en-US" altLang="en-US" sz="2200" dirty="0"/>
              <a:t>Please feel free to use and share some or all of these slides in your noncommercial presentations to colleagues or patients</a:t>
            </a:r>
          </a:p>
          <a:p>
            <a:pPr marL="12700">
              <a:spcBef>
                <a:spcPts val="1600"/>
              </a:spcBef>
              <a:buSzPts val="2400"/>
              <a:defRPr/>
            </a:pPr>
            <a:r>
              <a:rPr lang="en-US" altLang="en-US" sz="2200" dirty="0"/>
              <a:t>When using our slides, please retain the source attribution:</a:t>
            </a:r>
          </a:p>
          <a:p>
            <a:pPr marL="12700" algn="ctr">
              <a:spcBef>
                <a:spcPts val="1600"/>
              </a:spcBef>
              <a:buSzPts val="2400"/>
              <a:defRPr/>
            </a:pPr>
            <a:endParaRPr lang="en-US" sz="1600" b="0" dirty="0">
              <a:cs typeface="Calibri" panose="020F0502020204030204" pitchFamily="34" charset="0"/>
            </a:endParaRPr>
          </a:p>
          <a:p>
            <a:pPr marL="12700" algn="ctr">
              <a:spcBef>
                <a:spcPts val="1600"/>
              </a:spcBef>
              <a:buSzPts val="2400"/>
              <a:defRPr/>
            </a:pPr>
            <a:r>
              <a:rPr lang="en-US" sz="1600" b="0" dirty="0">
                <a:cs typeface="Calibri" panose="020F0502020204030204" pitchFamily="34" charset="0"/>
              </a:rPr>
              <a:t>Slide credit: </a:t>
            </a:r>
            <a:r>
              <a:rPr lang="en-US" sz="1600" dirty="0">
                <a:solidFill>
                  <a:schemeClr val="accent1"/>
                </a:solidFill>
                <a:cs typeface="Calibri" panose="020F0502020204030204" pitchFamily="34" charset="0"/>
              </a:rPr>
              <a:t>deceraclinical.com/education </a:t>
            </a:r>
            <a:endParaRPr lang="en-US" altLang="en-US" sz="2200" dirty="0"/>
          </a:p>
          <a:p>
            <a:pPr marL="12700">
              <a:spcBef>
                <a:spcPts val="1600"/>
              </a:spcBef>
              <a:buSzPts val="2400"/>
              <a:defRPr/>
            </a:pPr>
            <a:endParaRPr lang="en-US" altLang="en-US" sz="2200" dirty="0"/>
          </a:p>
          <a:p>
            <a:pPr eaLnBrk="1" hangingPunct="1">
              <a:spcBef>
                <a:spcPts val="1600"/>
              </a:spcBef>
              <a:defRPr/>
            </a:pPr>
            <a:r>
              <a:rPr lang="en-GB" sz="2200" dirty="0"/>
              <a:t>These slides may not be published, posted online, or used in commercial presentations without permission. </a:t>
            </a:r>
            <a:r>
              <a:rPr lang="en-US" sz="2200" dirty="0"/>
              <a:t>Please contact </a:t>
            </a:r>
            <a:r>
              <a:rPr lang="en-US" sz="2200" dirty="0">
                <a:solidFill>
                  <a:schemeClr val="accent1"/>
                </a:solidFill>
                <a:hlinkClick r:id="rId3">
                  <a:extLst>
                    <a:ext uri="{A12FA001-AC4F-418D-AE19-62706E023703}">
                      <ahyp:hlinkClr xmlns:ahyp="http://schemas.microsoft.com/office/drawing/2018/hyperlinkcolor" val="tx"/>
                    </a:ext>
                  </a:extLst>
                </a:hlinkClick>
              </a:rPr>
              <a:t>permissions@deceraclinical.com</a:t>
            </a:r>
            <a:r>
              <a:rPr lang="en-US" sz="2200" dirty="0">
                <a:solidFill>
                  <a:schemeClr val="accent1"/>
                </a:solidFill>
              </a:rPr>
              <a:t> </a:t>
            </a:r>
            <a:r>
              <a:rPr lang="en-US" sz="2200" dirty="0"/>
              <a:t>for details</a:t>
            </a:r>
          </a:p>
        </p:txBody>
      </p:sp>
    </p:spTree>
    <p:extLst>
      <p:ext uri="{BB962C8B-B14F-4D97-AF65-F5344CB8AC3E}">
        <p14:creationId xmlns:p14="http://schemas.microsoft.com/office/powerpoint/2010/main" val="22039445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3" name="Rectangle 4">
            <a:extLst>
              <a:ext uri="{FF2B5EF4-FFF2-40B4-BE49-F238E27FC236}">
                <a16:creationId xmlns:a16="http://schemas.microsoft.com/office/drawing/2014/main" id="{F32B6906-F430-489F-9D0A-DF47C4CAA198}"/>
              </a:ext>
            </a:extLst>
          </p:cNvPr>
          <p:cNvSpPr>
            <a:spLocks noGrp="1" noChangeArrowheads="1"/>
          </p:cNvSpPr>
          <p:nvPr>
            <p:ph type="title"/>
          </p:nvPr>
        </p:nvSpPr>
        <p:spPr/>
        <p:txBody>
          <a:bodyPr/>
          <a:lstStyle/>
          <a:p>
            <a:r>
              <a:rPr lang="en-US" altLang="en-US" sz="3200" spc="0" dirty="0">
                <a:latin typeface="Times New Roman" panose="02020603050405020304" pitchFamily="18" charset="0"/>
                <a:cs typeface="Times New Roman" panose="02020603050405020304" pitchFamily="18" charset="0"/>
              </a:rPr>
              <a:t>Faculty Disclosures</a:t>
            </a:r>
          </a:p>
        </p:txBody>
      </p:sp>
      <p:sp>
        <p:nvSpPr>
          <p:cNvPr id="10244" name="Content Placeholder 12">
            <a:extLst>
              <a:ext uri="{FF2B5EF4-FFF2-40B4-BE49-F238E27FC236}">
                <a16:creationId xmlns:a16="http://schemas.microsoft.com/office/drawing/2014/main" id="{8895AD81-D23D-4BD6-9CE3-C6ABB44855EB}"/>
              </a:ext>
            </a:extLst>
          </p:cNvPr>
          <p:cNvSpPr>
            <a:spLocks noGrp="1"/>
          </p:cNvSpPr>
          <p:nvPr>
            <p:ph sz="quarter" idx="13"/>
          </p:nvPr>
        </p:nvSpPr>
        <p:spPr/>
        <p:txBody>
          <a:bodyPr/>
          <a:lstStyle/>
          <a:p>
            <a:pPr marL="0" indent="0">
              <a:buSzTx/>
              <a:buNone/>
              <a:defRPr/>
            </a:pPr>
            <a:r>
              <a:rPr lang="en-US" sz="2200" dirty="0">
                <a:solidFill>
                  <a:srgbClr val="000000"/>
                </a:solidFill>
                <a:latin typeface="+mn-lt"/>
                <a:cs typeface="Arial" panose="020B0604020202020204" pitchFamily="34" charset="0"/>
              </a:rPr>
              <a:t>The</a:t>
            </a:r>
            <a:r>
              <a:rPr lang="en-US" sz="2200" b="1" i="1" dirty="0">
                <a:solidFill>
                  <a:srgbClr val="000000"/>
                </a:solidFill>
                <a:latin typeface="+mn-lt"/>
                <a:cs typeface="Arial" panose="020B0604020202020204" pitchFamily="34" charset="0"/>
              </a:rPr>
              <a:t> faculty </a:t>
            </a:r>
            <a:r>
              <a:rPr lang="en-US" sz="2200" dirty="0">
                <a:solidFill>
                  <a:srgbClr val="000000"/>
                </a:solidFill>
                <a:latin typeface="+mn-lt"/>
                <a:cs typeface="Arial" panose="020B0604020202020204" pitchFamily="34" charset="0"/>
              </a:rPr>
              <a:t>reported the following relevant financial relationships or relationships to products or devices they have with ineligible companies related to the content of this educational activity. </a:t>
            </a:r>
            <a:r>
              <a:rPr lang="en-US" sz="2200" dirty="0">
                <a:solidFill>
                  <a:srgbClr val="FFFFFF"/>
                </a:solidFill>
                <a:latin typeface="+mn-lt"/>
                <a:cs typeface="Arial" panose="020B0604020202020204" pitchFamily="34" charset="0"/>
              </a:rPr>
              <a:t>T</a:t>
            </a:r>
            <a:endParaRPr lang="en-US" sz="2000" b="1" dirty="0">
              <a:solidFill>
                <a:schemeClr val="accent1"/>
              </a:solidFill>
              <a:latin typeface="+mn-lt"/>
            </a:endParaRPr>
          </a:p>
          <a:p>
            <a:pPr marL="0" marR="0" lvl="0" indent="0" algn="l" defTabSz="914400" rtl="0" eaLnBrk="1" fontAlgn="auto" latinLnBrk="0" hangingPunct="1">
              <a:buClrTx/>
              <a:buSzTx/>
              <a:buFont typeface="Arial" panose="020B0604020202020204" pitchFamily="34" charset="0"/>
              <a:buNone/>
              <a:tabLst/>
              <a:defRPr/>
            </a:pPr>
            <a:r>
              <a:rPr lang="en-US" sz="2200" b="1" dirty="0">
                <a:solidFill>
                  <a:schemeClr val="accent1"/>
                </a:solidFill>
                <a:latin typeface="+mn-lt"/>
                <a:cs typeface="+mn-cs"/>
              </a:rPr>
              <a:t>Kristen D. Whitaker</a:t>
            </a:r>
            <a:r>
              <a:rPr kumimoji="0" lang="en-US" sz="2200" b="1" i="0" u="none" strike="noStrike" kern="1200" cap="none" spc="0" normalizeH="0" baseline="0" noProof="0" dirty="0">
                <a:ln>
                  <a:noFill/>
                </a:ln>
                <a:solidFill>
                  <a:schemeClr val="accent1"/>
                </a:solidFill>
                <a:effectLst/>
                <a:uLnTx/>
                <a:uFillTx/>
                <a:latin typeface="+mn-lt"/>
                <a:ea typeface="+mn-ea"/>
                <a:cs typeface="+mn-cs"/>
              </a:rPr>
              <a:t>, MD, MS </a:t>
            </a:r>
            <a:br>
              <a:rPr kumimoji="0" lang="en-US" sz="2000" b="1" i="0" u="none" strike="noStrike" kern="1200" cap="none" spc="0" normalizeH="0" baseline="0" noProof="0" dirty="0">
                <a:ln>
                  <a:noFill/>
                </a:ln>
                <a:solidFill>
                  <a:schemeClr val="accent1"/>
                </a:solidFill>
                <a:effectLst/>
                <a:uLnTx/>
                <a:uFillTx/>
                <a:latin typeface="+mn-lt"/>
                <a:ea typeface="+mn-ea"/>
                <a:cs typeface="+mn-cs"/>
              </a:rPr>
            </a:br>
            <a:r>
              <a:rPr lang="en-US" sz="2000" b="0" i="0" dirty="0">
                <a:solidFill>
                  <a:srgbClr val="181818"/>
                </a:solidFill>
                <a:effectLst/>
                <a:latin typeface="+mn-lt"/>
              </a:rPr>
              <a:t>Breast Medical Oncologist</a:t>
            </a:r>
            <a:br>
              <a:rPr lang="en-US" sz="2000" dirty="0">
                <a:latin typeface="+mn-lt"/>
              </a:rPr>
            </a:br>
            <a:r>
              <a:rPr lang="en-US" sz="2000" b="0" i="0" dirty="0">
                <a:solidFill>
                  <a:srgbClr val="181818"/>
                </a:solidFill>
                <a:effectLst/>
                <a:latin typeface="+mn-lt"/>
              </a:rPr>
              <a:t>Medstar Georgetown Center Institute at Washington Hospital Center</a:t>
            </a:r>
            <a:br>
              <a:rPr lang="en-US" sz="2000" dirty="0">
                <a:latin typeface="+mn-lt"/>
              </a:rPr>
            </a:br>
            <a:r>
              <a:rPr lang="en-US" sz="2000" b="0" i="0" dirty="0">
                <a:solidFill>
                  <a:srgbClr val="181818"/>
                </a:solidFill>
                <a:effectLst/>
                <a:latin typeface="+mn-lt"/>
              </a:rPr>
              <a:t>Assistant Professor of Medicine</a:t>
            </a:r>
            <a:br>
              <a:rPr lang="en-US" sz="2000" dirty="0">
                <a:latin typeface="+mn-lt"/>
              </a:rPr>
            </a:br>
            <a:r>
              <a:rPr lang="en-US" sz="2000" b="0" i="0" dirty="0">
                <a:solidFill>
                  <a:srgbClr val="181818"/>
                </a:solidFill>
                <a:effectLst/>
                <a:latin typeface="+mn-lt"/>
              </a:rPr>
              <a:t>Georgetown University School of Medicine</a:t>
            </a:r>
            <a:br>
              <a:rPr lang="en-US" sz="2000" dirty="0">
                <a:latin typeface="+mn-lt"/>
              </a:rPr>
            </a:br>
            <a:r>
              <a:rPr lang="en-US" sz="2000" b="0" i="0" dirty="0">
                <a:solidFill>
                  <a:srgbClr val="181818"/>
                </a:solidFill>
                <a:effectLst/>
                <a:latin typeface="+mn-lt"/>
              </a:rPr>
              <a:t>Washington, DC</a:t>
            </a:r>
            <a:endParaRPr lang="en-US" sz="2000" b="1" dirty="0">
              <a:solidFill>
                <a:schemeClr val="accent1"/>
              </a:solidFill>
            </a:endParaRPr>
          </a:p>
          <a:p>
            <a:pPr marL="0" indent="0">
              <a:buNone/>
            </a:pPr>
            <a:r>
              <a:rPr lang="en-US" sz="2000" b="1" dirty="0">
                <a:solidFill>
                  <a:schemeClr val="accent1"/>
                </a:solidFill>
                <a:latin typeface="+mn-lt"/>
              </a:rPr>
              <a:t>Kristen D. Whitaker, MD, MS: </a:t>
            </a:r>
            <a:r>
              <a:rPr lang="en-US" sz="2000" i="1" dirty="0">
                <a:latin typeface="+mn-lt"/>
              </a:rPr>
              <a:t>consultant/advisor/speaker: </a:t>
            </a:r>
            <a:r>
              <a:rPr lang="en-US" sz="2000" dirty="0">
                <a:latin typeface="+mn-lt"/>
              </a:rPr>
              <a:t>Lilly, Merck, Novartis</a:t>
            </a:r>
            <a:r>
              <a:rPr lang="en-US" altLang="en-US" sz="2000" dirty="0">
                <a:latin typeface="+mn-lt"/>
              </a:rPr>
              <a:t>.</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altLang="en-US" sz="3200" spc="0" dirty="0">
                <a:latin typeface="Times New Roman" panose="02020603050405020304" pitchFamily="18" charset="0"/>
                <a:cs typeface="Times New Roman" panose="02020603050405020304" pitchFamily="18" charset="0"/>
              </a:rPr>
              <a:t>Learning Objectives</a:t>
            </a:r>
          </a:p>
        </p:txBody>
      </p:sp>
      <p:sp>
        <p:nvSpPr>
          <p:cNvPr id="31747" name="Rectangle 3">
            <a:extLst>
              <a:ext uri="{FF2B5EF4-FFF2-40B4-BE49-F238E27FC236}">
                <a16:creationId xmlns:a16="http://schemas.microsoft.com/office/drawing/2014/main" id="{151303B2-FE26-4833-8BD6-2C6BA6349571}"/>
              </a:ext>
            </a:extLst>
          </p:cNvPr>
          <p:cNvSpPr>
            <a:spLocks noGrp="1" noChangeArrowheads="1"/>
          </p:cNvSpPr>
          <p:nvPr>
            <p:ph sz="quarter" idx="13"/>
          </p:nvPr>
        </p:nvSpPr>
        <p:spPr/>
        <p:txBody>
          <a:bodyPr/>
          <a:lstStyle/>
          <a:p>
            <a:pPr marR="0" lvl="0" fontAlgn="base">
              <a:buBlip>
                <a:blip>
                  <a:extLst>
                    <a:ext uri="{96DAC541-7B7A-43D3-8B79-37D633B846F1}">
                      <asvg:svgBlip xmlns:asvg="http://schemas.microsoft.com/office/drawing/2016/SVG/main" r:embed="rId3"/>
                    </a:ext>
                  </a:extLst>
                </a:blip>
              </a:buBlip>
            </a:pPr>
            <a:r>
              <a:rPr lang="en-US" sz="1800" b="1" dirty="0">
                <a:effectLst/>
                <a:latin typeface="+mn-lt"/>
                <a:ea typeface="Times New Roman" panose="02020603050405020304" pitchFamily="18" charset="0"/>
              </a:rPr>
              <a:t>Recommend</a:t>
            </a:r>
            <a:r>
              <a:rPr lang="en-US" sz="1800" dirty="0">
                <a:effectLst/>
                <a:latin typeface="+mn-lt"/>
                <a:ea typeface="Times New Roman" panose="02020603050405020304" pitchFamily="18" charset="0"/>
              </a:rPr>
              <a:t> the optimal neo/adjuvant treatment strategy for each patient with EBC, considering patient/disease factors, evidence, approvals, and guidelines  </a:t>
            </a:r>
          </a:p>
          <a:p>
            <a:pPr marR="0" lvl="0" fontAlgn="base">
              <a:buBlip>
                <a:blip>
                  <a:extLst>
                    <a:ext uri="{96DAC541-7B7A-43D3-8B79-37D633B846F1}">
                      <asvg:svgBlip xmlns:asvg="http://schemas.microsoft.com/office/drawing/2016/SVG/main" r:embed="rId3"/>
                    </a:ext>
                  </a:extLst>
                </a:blip>
              </a:buBlip>
            </a:pPr>
            <a:r>
              <a:rPr lang="en-US" sz="1800" b="1" dirty="0">
                <a:effectLst/>
                <a:latin typeface="+mn-lt"/>
                <a:ea typeface="Times New Roman" panose="02020603050405020304" pitchFamily="18" charset="0"/>
              </a:rPr>
              <a:t>Collaborate</a:t>
            </a:r>
            <a:r>
              <a:rPr lang="en-US" sz="1800" dirty="0">
                <a:effectLst/>
                <a:latin typeface="+mn-lt"/>
                <a:ea typeface="Times New Roman" panose="02020603050405020304" pitchFamily="18" charset="0"/>
              </a:rPr>
              <a:t> with patients, caregivers, and the multidisciplinary team to effectively monitor and manage treatment-related toxicities experienced by patients with EBC  </a:t>
            </a:r>
          </a:p>
          <a:p>
            <a:pPr marR="0" lvl="0" fontAlgn="base">
              <a:buBlip>
                <a:blip>
                  <a:extLst>
                    <a:ext uri="{96DAC541-7B7A-43D3-8B79-37D633B846F1}">
                      <asvg:svgBlip xmlns:asvg="http://schemas.microsoft.com/office/drawing/2016/SVG/main" r:embed="rId3"/>
                    </a:ext>
                  </a:extLst>
                </a:blip>
              </a:buBlip>
            </a:pPr>
            <a:r>
              <a:rPr lang="en-US" sz="1800" b="1" dirty="0">
                <a:effectLst/>
                <a:latin typeface="+mn-lt"/>
                <a:ea typeface="Times New Roman" panose="02020603050405020304" pitchFamily="18" charset="0"/>
              </a:rPr>
              <a:t>Apply</a:t>
            </a:r>
            <a:r>
              <a:rPr lang="en-US" sz="1800" dirty="0">
                <a:effectLst/>
                <a:latin typeface="+mn-lt"/>
                <a:ea typeface="Times New Roman" panose="02020603050405020304" pitchFamily="18" charset="0"/>
              </a:rPr>
              <a:t> shared decision-making and communication strategies to support patient adherence on neo/adjuvant treatment for EBC  </a:t>
            </a:r>
          </a:p>
          <a:p>
            <a:pPr marR="0" lvl="0" fontAlgn="base">
              <a:buBlip>
                <a:blip>
                  <a:extLst>
                    <a:ext uri="{96DAC541-7B7A-43D3-8B79-37D633B846F1}">
                      <asvg:svgBlip xmlns:asvg="http://schemas.microsoft.com/office/drawing/2016/SVG/main" r:embed="rId3"/>
                    </a:ext>
                  </a:extLst>
                </a:blip>
              </a:buBlip>
            </a:pPr>
            <a:r>
              <a:rPr lang="en-US" sz="1800" b="1" dirty="0">
                <a:effectLst/>
                <a:latin typeface="+mn-lt"/>
                <a:ea typeface="Times New Roman" panose="02020603050405020304" pitchFamily="18" charset="0"/>
              </a:rPr>
              <a:t>Evaluate</a:t>
            </a:r>
            <a:r>
              <a:rPr lang="en-US" sz="1800" dirty="0">
                <a:effectLst/>
                <a:latin typeface="+mn-lt"/>
                <a:ea typeface="Times New Roman" panose="02020603050405020304" pitchFamily="18" charset="0"/>
              </a:rPr>
              <a:t> strategies to mitigate disparities in guideline-concordant care, access to novel therapies and clinical trials, and supportive care in patients who are racial/ethnic minorities, older, and/or with comorbidities </a:t>
            </a:r>
          </a:p>
          <a:p>
            <a:pPr marR="0" lvl="0" fontAlgn="base">
              <a:buBlip>
                <a:blip>
                  <a:extLst>
                    <a:ext uri="{96DAC541-7B7A-43D3-8B79-37D633B846F1}">
                      <asvg:svgBlip xmlns:asvg="http://schemas.microsoft.com/office/drawing/2016/SVG/main" r:embed="rId3"/>
                    </a:ext>
                  </a:extLst>
                </a:blip>
              </a:buBlip>
            </a:pPr>
            <a:r>
              <a:rPr lang="en-US" sz="1800" b="1" dirty="0">
                <a:effectLst/>
                <a:latin typeface="+mn-lt"/>
                <a:ea typeface="Times New Roman" panose="02020603050405020304" pitchFamily="18" charset="0"/>
              </a:rPr>
              <a:t>Appraise</a:t>
            </a:r>
            <a:r>
              <a:rPr lang="en-US" sz="1800" dirty="0">
                <a:effectLst/>
                <a:latin typeface="+mn-lt"/>
                <a:ea typeface="Times New Roman" panose="02020603050405020304" pitchFamily="18" charset="0"/>
              </a:rPr>
              <a:t> the clinical implications of emerging evidence for neo/adjuvant treatments leveraging ADCs, immunotherapies, and other novel agents under investigation in EBC </a:t>
            </a:r>
          </a:p>
          <a:p>
            <a:pPr>
              <a:buBlip>
                <a:blip>
                  <a:extLst>
                    <a:ext uri="{96DAC541-7B7A-43D3-8B79-37D633B846F1}">
                      <asvg:svgBlip xmlns:asvg="http://schemas.microsoft.com/office/drawing/2016/SVG/main" r:embed="rId3"/>
                    </a:ext>
                  </a:extLst>
                </a:blip>
              </a:buBlip>
            </a:pPr>
            <a:endParaRPr lang="en-US" altLang="en-US" sz="20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t>Landscape of TNBC</a:t>
            </a:r>
          </a:p>
        </p:txBody>
      </p:sp>
      <p:sp>
        <p:nvSpPr>
          <p:cNvPr id="2" name="Content Placeholder 1"/>
          <p:cNvSpPr>
            <a:spLocks noGrp="1"/>
          </p:cNvSpPr>
          <p:nvPr>
            <p:ph idx="1"/>
          </p:nvPr>
        </p:nvSpPr>
        <p:spPr>
          <a:xfrm>
            <a:off x="231078" y="1335023"/>
            <a:ext cx="5962120" cy="4754880"/>
          </a:xfrm>
        </p:spPr>
        <p:txBody>
          <a:bodyPr>
            <a:noAutofit/>
          </a:bodyPr>
          <a:lstStyle/>
          <a:p>
            <a:pPr marL="342900" indent="-342900">
              <a:lnSpc>
                <a:spcPct val="120000"/>
              </a:lnSpc>
              <a:spcBef>
                <a:spcPts val="0"/>
              </a:spcBef>
            </a:pPr>
            <a:r>
              <a:rPr lang="en-US" sz="2000" dirty="0"/>
              <a:t>Approximately 10% to 15% of breast cancer overall</a:t>
            </a:r>
          </a:p>
          <a:p>
            <a:pPr marL="342900" indent="-342900">
              <a:lnSpc>
                <a:spcPct val="120000"/>
              </a:lnSpc>
              <a:spcBef>
                <a:spcPts val="0"/>
              </a:spcBef>
            </a:pPr>
            <a:r>
              <a:rPr lang="en-US" sz="2000" dirty="0"/>
              <a:t>Generally associated with poorer outcomes than other subtypes </a:t>
            </a:r>
          </a:p>
          <a:p>
            <a:pPr marL="342900" indent="-342900">
              <a:lnSpc>
                <a:spcPct val="120000"/>
              </a:lnSpc>
              <a:spcBef>
                <a:spcPts val="0"/>
              </a:spcBef>
            </a:pPr>
            <a:r>
              <a:rPr lang="en-US" sz="2000" dirty="0"/>
              <a:t>Patients with TNBC have the worst overall survival of all types of breast cancer</a:t>
            </a:r>
          </a:p>
          <a:p>
            <a:pPr marL="342900" indent="-342900">
              <a:lnSpc>
                <a:spcPct val="120000"/>
              </a:lnSpc>
              <a:spcBef>
                <a:spcPts val="0"/>
              </a:spcBef>
            </a:pPr>
            <a:r>
              <a:rPr lang="en-US" sz="2000" dirty="0"/>
              <a:t>Associated with more aggressive disease course</a:t>
            </a:r>
          </a:p>
          <a:p>
            <a:pPr lvl="2">
              <a:lnSpc>
                <a:spcPct val="120000"/>
              </a:lnSpc>
              <a:spcBef>
                <a:spcPts val="0"/>
              </a:spcBef>
            </a:pPr>
            <a:r>
              <a:rPr lang="en-US" sz="2000" dirty="0"/>
              <a:t>Higher risk of both local and distant recurrence</a:t>
            </a:r>
          </a:p>
          <a:p>
            <a:pPr lvl="2">
              <a:lnSpc>
                <a:spcPct val="120000"/>
              </a:lnSpc>
              <a:spcBef>
                <a:spcPts val="0"/>
              </a:spcBef>
            </a:pPr>
            <a:r>
              <a:rPr lang="en-US" sz="2000" dirty="0"/>
              <a:t>Recurrences typically occur within the first 5 yr of diagnosis</a:t>
            </a:r>
          </a:p>
        </p:txBody>
      </p:sp>
      <p:sp>
        <p:nvSpPr>
          <p:cNvPr id="5" name="Content Placeholder 4">
            <a:extLst>
              <a:ext uri="{FF2B5EF4-FFF2-40B4-BE49-F238E27FC236}">
                <a16:creationId xmlns:a16="http://schemas.microsoft.com/office/drawing/2014/main" id="{51B5AC15-D4F8-0F34-1E36-3280C86F7F2C}"/>
              </a:ext>
            </a:extLst>
          </p:cNvPr>
          <p:cNvSpPr>
            <a:spLocks noGrp="1"/>
          </p:cNvSpPr>
          <p:nvPr>
            <p:ph sz="quarter" idx="10"/>
          </p:nvPr>
        </p:nvSpPr>
        <p:spPr/>
        <p:txBody>
          <a:bodyPr/>
          <a:lstStyle/>
          <a:p>
            <a:pPr algn="ctr"/>
            <a:r>
              <a:rPr lang="en-US" dirty="0">
                <a:solidFill>
                  <a:srgbClr val="000000"/>
                </a:solidFill>
                <a:cs typeface="Calibri" panose="020F0502020204030204" pitchFamily="34" charset="0"/>
              </a:rPr>
              <a:t>Dent. Clin Cancer Res. 2007;13:4429. seer.cancer.gov/statfacts/html/breast-subtypes.html.</a:t>
            </a:r>
          </a:p>
        </p:txBody>
      </p:sp>
      <p:sp>
        <p:nvSpPr>
          <p:cNvPr id="3" name="Slide Number Placeholder 2"/>
          <p:cNvSpPr>
            <a:spLocks noGrp="1"/>
          </p:cNvSpPr>
          <p:nvPr>
            <p:ph type="sldNum" sz="quarter" idx="4294967295"/>
          </p:nvPr>
        </p:nvSpPr>
        <p:spPr>
          <a:xfrm>
            <a:off x="11807825" y="6456363"/>
            <a:ext cx="384175" cy="306387"/>
          </a:xfrm>
          <a:prstGeom prst="rect">
            <a:avLst/>
          </a:prstGeom>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fld id="{B6B3AC2E-D0A7-4F43-A8C5-981F0AA32F32}" type="slidenum">
              <a:rPr kumimoji="0" lang="en-US" sz="1050" b="0" i="0" u="none" strike="noStrike" kern="1200" cap="none" spc="0" normalizeH="0" baseline="0" noProof="0" smtClean="0">
                <a:ln>
                  <a:noFill/>
                </a:ln>
                <a:solidFill>
                  <a:srgbClr val="FFFFFF"/>
                </a:solidFill>
                <a:effectLst/>
                <a:uLnTx/>
                <a:uFillTx/>
                <a:latin typeface="Calibri" panose="020F0502020204030204" pitchFamily="34" charset="0"/>
                <a:ea typeface="+mn-ea"/>
                <a:cs typeface="Calibri" panose="020F0502020204030204" pitchFamily="34" charset="0"/>
              </a:rPr>
              <a:pPr marL="0" marR="0" lvl="0" indent="0" algn="ctr" defTabSz="457200" rtl="0" eaLnBrk="1" fontAlgn="auto" latinLnBrk="0" hangingPunct="1">
                <a:lnSpc>
                  <a:spcPct val="100000"/>
                </a:lnSpc>
                <a:spcBef>
                  <a:spcPts val="0"/>
                </a:spcBef>
                <a:spcAft>
                  <a:spcPts val="0"/>
                </a:spcAft>
                <a:buClrTx/>
                <a:buSzTx/>
                <a:buFontTx/>
                <a:buNone/>
                <a:tabLst/>
                <a:defRPr/>
              </a:pPr>
              <a:t>5</a:t>
            </a:fld>
            <a:endParaRPr kumimoji="0" lang="en-US" sz="105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1" name="TextBox 10"/>
          <p:cNvSpPr txBox="1"/>
          <p:nvPr/>
        </p:nvSpPr>
        <p:spPr>
          <a:xfrm>
            <a:off x="7113996" y="1333500"/>
            <a:ext cx="4479111" cy="369332"/>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ea typeface="+mn-ea"/>
                <a:cs typeface="Calibri" panose="020F0502020204030204" pitchFamily="34" charset="0"/>
              </a:rPr>
              <a:t>5-Yr Relative Survival by Subtype, %</a:t>
            </a:r>
          </a:p>
        </p:txBody>
      </p:sp>
      <p:grpSp>
        <p:nvGrpSpPr>
          <p:cNvPr id="14" name="Group 13">
            <a:extLst>
              <a:ext uri="{FF2B5EF4-FFF2-40B4-BE49-F238E27FC236}">
                <a16:creationId xmlns:a16="http://schemas.microsoft.com/office/drawing/2014/main" id="{63FB7D8E-1E0C-AF1F-E371-88E453260F4E}"/>
              </a:ext>
            </a:extLst>
          </p:cNvPr>
          <p:cNvGrpSpPr/>
          <p:nvPr/>
        </p:nvGrpSpPr>
        <p:grpSpPr>
          <a:xfrm>
            <a:off x="7133046" y="5251083"/>
            <a:ext cx="4636679" cy="168642"/>
            <a:chOff x="7133046" y="5251083"/>
            <a:chExt cx="4636679" cy="168642"/>
          </a:xfrm>
        </p:grpSpPr>
        <p:sp>
          <p:nvSpPr>
            <p:cNvPr id="6" name="TextBox 5">
              <a:extLst>
                <a:ext uri="{FF2B5EF4-FFF2-40B4-BE49-F238E27FC236}">
                  <a16:creationId xmlns:a16="http://schemas.microsoft.com/office/drawing/2014/main" id="{FC30022C-2EF6-526E-7802-0079C845B983}"/>
                </a:ext>
              </a:extLst>
            </p:cNvPr>
            <p:cNvSpPr txBox="1"/>
            <p:nvPr/>
          </p:nvSpPr>
          <p:spPr>
            <a:xfrm>
              <a:off x="7133046" y="5251083"/>
              <a:ext cx="914400" cy="168642"/>
            </a:xfrm>
            <a:prstGeom prst="rect">
              <a:avLst/>
            </a:prstGeom>
          </p:spPr>
          <p:txBody>
            <a:bodyPr vert="horz" wrap="none" lIns="0" tIns="0" rIns="0" bIns="0" rtlCol="0">
              <a:noAutofit/>
            </a:bodyPr>
            <a:lstStyle/>
            <a:p>
              <a:pPr algn="ctr"/>
              <a:r>
                <a:rPr lang="en-US" sz="1200" dirty="0"/>
                <a:t>HR+/HER2-</a:t>
              </a:r>
            </a:p>
          </p:txBody>
        </p:sp>
        <p:sp>
          <p:nvSpPr>
            <p:cNvPr id="7" name="TextBox 6">
              <a:extLst>
                <a:ext uri="{FF2B5EF4-FFF2-40B4-BE49-F238E27FC236}">
                  <a16:creationId xmlns:a16="http://schemas.microsoft.com/office/drawing/2014/main" id="{56179B79-3F09-4F19-3A32-4F574DC6B707}"/>
                </a:ext>
              </a:extLst>
            </p:cNvPr>
            <p:cNvSpPr txBox="1"/>
            <p:nvPr/>
          </p:nvSpPr>
          <p:spPr>
            <a:xfrm>
              <a:off x="8063616" y="5251083"/>
              <a:ext cx="914400" cy="168642"/>
            </a:xfrm>
            <a:prstGeom prst="rect">
              <a:avLst/>
            </a:prstGeom>
          </p:spPr>
          <p:txBody>
            <a:bodyPr vert="horz" wrap="none" lIns="0" tIns="0" rIns="0" bIns="0" rtlCol="0">
              <a:noAutofit/>
            </a:bodyPr>
            <a:lstStyle/>
            <a:p>
              <a:pPr algn="ctr"/>
              <a:r>
                <a:rPr lang="en-US" sz="1200" dirty="0"/>
                <a:t>HR-/HER2-</a:t>
              </a:r>
            </a:p>
          </p:txBody>
        </p:sp>
        <p:sp>
          <p:nvSpPr>
            <p:cNvPr id="8" name="TextBox 7">
              <a:extLst>
                <a:ext uri="{FF2B5EF4-FFF2-40B4-BE49-F238E27FC236}">
                  <a16:creationId xmlns:a16="http://schemas.microsoft.com/office/drawing/2014/main" id="{7898A463-F8B5-8BDE-FD77-0F634D641978}"/>
                </a:ext>
              </a:extLst>
            </p:cNvPr>
            <p:cNvSpPr txBox="1"/>
            <p:nvPr/>
          </p:nvSpPr>
          <p:spPr>
            <a:xfrm>
              <a:off x="8994186" y="5251083"/>
              <a:ext cx="914400" cy="168642"/>
            </a:xfrm>
            <a:prstGeom prst="rect">
              <a:avLst/>
            </a:prstGeom>
          </p:spPr>
          <p:txBody>
            <a:bodyPr vert="horz" wrap="none" lIns="0" tIns="0" rIns="0" bIns="0" rtlCol="0">
              <a:noAutofit/>
            </a:bodyPr>
            <a:lstStyle/>
            <a:p>
              <a:pPr algn="ctr"/>
              <a:r>
                <a:rPr lang="en-US" sz="1200" dirty="0"/>
                <a:t>HR+/HER2+</a:t>
              </a:r>
            </a:p>
          </p:txBody>
        </p:sp>
        <p:sp>
          <p:nvSpPr>
            <p:cNvPr id="12" name="TextBox 11">
              <a:extLst>
                <a:ext uri="{FF2B5EF4-FFF2-40B4-BE49-F238E27FC236}">
                  <a16:creationId xmlns:a16="http://schemas.microsoft.com/office/drawing/2014/main" id="{AD5AAEE1-CBFB-065E-C8E0-C3DAB7B4CB32}"/>
                </a:ext>
              </a:extLst>
            </p:cNvPr>
            <p:cNvSpPr txBox="1"/>
            <p:nvPr/>
          </p:nvSpPr>
          <p:spPr>
            <a:xfrm>
              <a:off x="9924756" y="5251083"/>
              <a:ext cx="914400" cy="168642"/>
            </a:xfrm>
            <a:prstGeom prst="rect">
              <a:avLst/>
            </a:prstGeom>
          </p:spPr>
          <p:txBody>
            <a:bodyPr vert="horz" wrap="none" lIns="0" tIns="0" rIns="0" bIns="0" rtlCol="0">
              <a:noAutofit/>
            </a:bodyPr>
            <a:lstStyle/>
            <a:p>
              <a:pPr algn="ctr"/>
              <a:r>
                <a:rPr lang="en-US" sz="1200" dirty="0"/>
                <a:t>HR-/HER2+</a:t>
              </a:r>
            </a:p>
          </p:txBody>
        </p:sp>
        <p:sp>
          <p:nvSpPr>
            <p:cNvPr id="13" name="TextBox 12">
              <a:extLst>
                <a:ext uri="{FF2B5EF4-FFF2-40B4-BE49-F238E27FC236}">
                  <a16:creationId xmlns:a16="http://schemas.microsoft.com/office/drawing/2014/main" id="{8B28D208-DB6F-BF2D-CAED-BDE6F7C0D84F}"/>
                </a:ext>
              </a:extLst>
            </p:cNvPr>
            <p:cNvSpPr txBox="1"/>
            <p:nvPr/>
          </p:nvSpPr>
          <p:spPr>
            <a:xfrm>
              <a:off x="10855325" y="5251083"/>
              <a:ext cx="914400" cy="168642"/>
            </a:xfrm>
            <a:prstGeom prst="rect">
              <a:avLst/>
            </a:prstGeom>
          </p:spPr>
          <p:txBody>
            <a:bodyPr vert="horz" wrap="none" lIns="0" tIns="0" rIns="0" bIns="0" rtlCol="0">
              <a:noAutofit/>
            </a:bodyPr>
            <a:lstStyle/>
            <a:p>
              <a:pPr algn="ctr"/>
              <a:r>
                <a:rPr lang="en-US" sz="1200" dirty="0"/>
                <a:t>Unknown</a:t>
              </a:r>
            </a:p>
          </p:txBody>
        </p:sp>
      </p:grpSp>
      <p:sp>
        <p:nvSpPr>
          <p:cNvPr id="15" name="TextBox 14">
            <a:extLst>
              <a:ext uri="{FF2B5EF4-FFF2-40B4-BE49-F238E27FC236}">
                <a16:creationId xmlns:a16="http://schemas.microsoft.com/office/drawing/2014/main" id="{A6E42B88-E5BE-333C-B12A-017EA62A1C15}"/>
              </a:ext>
            </a:extLst>
          </p:cNvPr>
          <p:cNvSpPr txBox="1"/>
          <p:nvPr/>
        </p:nvSpPr>
        <p:spPr>
          <a:xfrm>
            <a:off x="8557701" y="5520705"/>
            <a:ext cx="1819275" cy="168642"/>
          </a:xfrm>
          <a:prstGeom prst="rect">
            <a:avLst/>
          </a:prstGeom>
        </p:spPr>
        <p:txBody>
          <a:bodyPr vert="horz" wrap="none" lIns="0" tIns="0" rIns="0" bIns="0" rtlCol="0">
            <a:noAutofit/>
          </a:bodyPr>
          <a:lstStyle/>
          <a:p>
            <a:pPr algn="ctr"/>
            <a:r>
              <a:rPr lang="en-US" sz="1200" dirty="0">
                <a:solidFill>
                  <a:schemeClr val="tx1">
                    <a:lumMod val="75000"/>
                    <a:lumOff val="25000"/>
                  </a:schemeClr>
                </a:solidFill>
                <a:latin typeface="Poppins Medium" panose="00000600000000000000" pitchFamily="2" charset="0"/>
                <a:cs typeface="Poppins Medium" panose="00000600000000000000" pitchFamily="2" charset="0"/>
              </a:rPr>
              <a:t>Breast Cancer Subtype</a:t>
            </a:r>
          </a:p>
        </p:txBody>
      </p:sp>
      <p:sp>
        <p:nvSpPr>
          <p:cNvPr id="16" name="TextBox 15">
            <a:extLst>
              <a:ext uri="{FF2B5EF4-FFF2-40B4-BE49-F238E27FC236}">
                <a16:creationId xmlns:a16="http://schemas.microsoft.com/office/drawing/2014/main" id="{DD730D4F-6360-5838-CA2E-A996884970AA}"/>
              </a:ext>
            </a:extLst>
          </p:cNvPr>
          <p:cNvSpPr txBox="1"/>
          <p:nvPr/>
        </p:nvSpPr>
        <p:spPr>
          <a:xfrm rot="16200000">
            <a:off x="5689787" y="3525743"/>
            <a:ext cx="1819275" cy="168642"/>
          </a:xfrm>
          <a:prstGeom prst="rect">
            <a:avLst/>
          </a:prstGeom>
        </p:spPr>
        <p:txBody>
          <a:bodyPr vert="horz" wrap="none" lIns="0" tIns="0" rIns="0" bIns="0" rtlCol="0">
            <a:noAutofit/>
          </a:bodyPr>
          <a:lstStyle/>
          <a:p>
            <a:pPr algn="ctr"/>
            <a:r>
              <a:rPr lang="en-US" sz="1200" dirty="0">
                <a:solidFill>
                  <a:schemeClr val="tx1">
                    <a:lumMod val="75000"/>
                    <a:lumOff val="25000"/>
                  </a:schemeClr>
                </a:solidFill>
                <a:latin typeface="Poppins Medium" panose="00000600000000000000" pitchFamily="2" charset="0"/>
                <a:cs typeface="Poppins Medium" panose="00000600000000000000" pitchFamily="2" charset="0"/>
              </a:rPr>
              <a:t>Percent (%)</a:t>
            </a:r>
          </a:p>
        </p:txBody>
      </p:sp>
      <p:grpSp>
        <p:nvGrpSpPr>
          <p:cNvPr id="23" name="Group 22">
            <a:extLst>
              <a:ext uri="{FF2B5EF4-FFF2-40B4-BE49-F238E27FC236}">
                <a16:creationId xmlns:a16="http://schemas.microsoft.com/office/drawing/2014/main" id="{E87B76D8-C4C2-6F62-109F-E9CF827A74A9}"/>
              </a:ext>
            </a:extLst>
          </p:cNvPr>
          <p:cNvGrpSpPr/>
          <p:nvPr/>
        </p:nvGrpSpPr>
        <p:grpSpPr>
          <a:xfrm>
            <a:off x="6617071" y="1954201"/>
            <a:ext cx="315506" cy="3290932"/>
            <a:chOff x="6702796" y="1954201"/>
            <a:chExt cx="315506" cy="3290932"/>
          </a:xfrm>
        </p:grpSpPr>
        <p:sp>
          <p:nvSpPr>
            <p:cNvPr id="17" name="TextBox 16">
              <a:extLst>
                <a:ext uri="{FF2B5EF4-FFF2-40B4-BE49-F238E27FC236}">
                  <a16:creationId xmlns:a16="http://schemas.microsoft.com/office/drawing/2014/main" id="{3F84C345-A901-ACEC-7507-B475211FC743}"/>
                </a:ext>
              </a:extLst>
            </p:cNvPr>
            <p:cNvSpPr txBox="1"/>
            <p:nvPr/>
          </p:nvSpPr>
          <p:spPr>
            <a:xfrm>
              <a:off x="6702796" y="1954201"/>
              <a:ext cx="315506" cy="168642"/>
            </a:xfrm>
            <a:prstGeom prst="rect">
              <a:avLst/>
            </a:prstGeom>
          </p:spPr>
          <p:txBody>
            <a:bodyPr vert="horz" wrap="none" lIns="0" tIns="0" rIns="0" bIns="0" rtlCol="0">
              <a:noAutofit/>
            </a:bodyPr>
            <a:lstStyle/>
            <a:p>
              <a:pPr algn="r"/>
              <a:r>
                <a:rPr lang="en-US" sz="1200" dirty="0"/>
                <a:t>100</a:t>
              </a:r>
            </a:p>
          </p:txBody>
        </p:sp>
        <p:sp>
          <p:nvSpPr>
            <p:cNvPr id="18" name="TextBox 17">
              <a:extLst>
                <a:ext uri="{FF2B5EF4-FFF2-40B4-BE49-F238E27FC236}">
                  <a16:creationId xmlns:a16="http://schemas.microsoft.com/office/drawing/2014/main" id="{E655C611-11B7-C49B-93EA-902A7A41568A}"/>
                </a:ext>
              </a:extLst>
            </p:cNvPr>
            <p:cNvSpPr txBox="1"/>
            <p:nvPr/>
          </p:nvSpPr>
          <p:spPr>
            <a:xfrm>
              <a:off x="6702796" y="2576754"/>
              <a:ext cx="315506" cy="168642"/>
            </a:xfrm>
            <a:prstGeom prst="rect">
              <a:avLst/>
            </a:prstGeom>
          </p:spPr>
          <p:txBody>
            <a:bodyPr vert="horz" wrap="none" lIns="0" tIns="0" rIns="0" bIns="0" rtlCol="0">
              <a:noAutofit/>
            </a:bodyPr>
            <a:lstStyle/>
            <a:p>
              <a:pPr algn="r"/>
              <a:r>
                <a:rPr lang="en-US" sz="1200" dirty="0"/>
                <a:t>80</a:t>
              </a:r>
            </a:p>
          </p:txBody>
        </p:sp>
        <p:sp>
          <p:nvSpPr>
            <p:cNvPr id="19" name="TextBox 18">
              <a:extLst>
                <a:ext uri="{FF2B5EF4-FFF2-40B4-BE49-F238E27FC236}">
                  <a16:creationId xmlns:a16="http://schemas.microsoft.com/office/drawing/2014/main" id="{75A0A2E5-9CBC-2A25-29E6-D083E85C9FFC}"/>
                </a:ext>
              </a:extLst>
            </p:cNvPr>
            <p:cNvSpPr txBox="1"/>
            <p:nvPr/>
          </p:nvSpPr>
          <p:spPr>
            <a:xfrm>
              <a:off x="6702796" y="3199307"/>
              <a:ext cx="315506" cy="168642"/>
            </a:xfrm>
            <a:prstGeom prst="rect">
              <a:avLst/>
            </a:prstGeom>
          </p:spPr>
          <p:txBody>
            <a:bodyPr vert="horz" wrap="none" lIns="0" tIns="0" rIns="0" bIns="0" rtlCol="0">
              <a:noAutofit/>
            </a:bodyPr>
            <a:lstStyle/>
            <a:p>
              <a:pPr algn="r"/>
              <a:r>
                <a:rPr lang="en-US" sz="1200" dirty="0"/>
                <a:t>60</a:t>
              </a:r>
            </a:p>
          </p:txBody>
        </p:sp>
        <p:sp>
          <p:nvSpPr>
            <p:cNvPr id="20" name="TextBox 19">
              <a:extLst>
                <a:ext uri="{FF2B5EF4-FFF2-40B4-BE49-F238E27FC236}">
                  <a16:creationId xmlns:a16="http://schemas.microsoft.com/office/drawing/2014/main" id="{9D35DBDC-F208-1CCE-6776-2A5ED42CAE6C}"/>
                </a:ext>
              </a:extLst>
            </p:cNvPr>
            <p:cNvSpPr txBox="1"/>
            <p:nvPr/>
          </p:nvSpPr>
          <p:spPr>
            <a:xfrm>
              <a:off x="6702796" y="3821860"/>
              <a:ext cx="315506" cy="168642"/>
            </a:xfrm>
            <a:prstGeom prst="rect">
              <a:avLst/>
            </a:prstGeom>
          </p:spPr>
          <p:txBody>
            <a:bodyPr vert="horz" wrap="none" lIns="0" tIns="0" rIns="0" bIns="0" rtlCol="0">
              <a:noAutofit/>
            </a:bodyPr>
            <a:lstStyle/>
            <a:p>
              <a:pPr algn="r"/>
              <a:r>
                <a:rPr lang="en-US" sz="1200" dirty="0"/>
                <a:t>40</a:t>
              </a:r>
            </a:p>
          </p:txBody>
        </p:sp>
        <p:sp>
          <p:nvSpPr>
            <p:cNvPr id="21" name="TextBox 20">
              <a:extLst>
                <a:ext uri="{FF2B5EF4-FFF2-40B4-BE49-F238E27FC236}">
                  <a16:creationId xmlns:a16="http://schemas.microsoft.com/office/drawing/2014/main" id="{575D5081-A658-CF80-40BE-3A48B437FE9C}"/>
                </a:ext>
              </a:extLst>
            </p:cNvPr>
            <p:cNvSpPr txBox="1"/>
            <p:nvPr/>
          </p:nvSpPr>
          <p:spPr>
            <a:xfrm>
              <a:off x="6702796" y="4453938"/>
              <a:ext cx="315506" cy="168642"/>
            </a:xfrm>
            <a:prstGeom prst="rect">
              <a:avLst/>
            </a:prstGeom>
          </p:spPr>
          <p:txBody>
            <a:bodyPr vert="horz" wrap="none" lIns="0" tIns="0" rIns="0" bIns="0" rtlCol="0">
              <a:noAutofit/>
            </a:bodyPr>
            <a:lstStyle/>
            <a:p>
              <a:pPr algn="r"/>
              <a:r>
                <a:rPr lang="en-US" sz="1200" dirty="0"/>
                <a:t>20</a:t>
              </a:r>
            </a:p>
          </p:txBody>
        </p:sp>
        <p:sp>
          <p:nvSpPr>
            <p:cNvPr id="22" name="TextBox 21">
              <a:extLst>
                <a:ext uri="{FF2B5EF4-FFF2-40B4-BE49-F238E27FC236}">
                  <a16:creationId xmlns:a16="http://schemas.microsoft.com/office/drawing/2014/main" id="{B95E6EA5-143F-2800-5123-EF6596C201EA}"/>
                </a:ext>
              </a:extLst>
            </p:cNvPr>
            <p:cNvSpPr txBox="1"/>
            <p:nvPr/>
          </p:nvSpPr>
          <p:spPr>
            <a:xfrm>
              <a:off x="6702796" y="5076491"/>
              <a:ext cx="315506" cy="168642"/>
            </a:xfrm>
            <a:prstGeom prst="rect">
              <a:avLst/>
            </a:prstGeom>
          </p:spPr>
          <p:txBody>
            <a:bodyPr vert="horz" wrap="none" lIns="0" tIns="0" rIns="0" bIns="0" rtlCol="0">
              <a:noAutofit/>
            </a:bodyPr>
            <a:lstStyle/>
            <a:p>
              <a:pPr algn="r"/>
              <a:r>
                <a:rPr lang="en-US" sz="1200" dirty="0"/>
                <a:t>0</a:t>
              </a:r>
            </a:p>
          </p:txBody>
        </p:sp>
      </p:grpSp>
      <p:grpSp>
        <p:nvGrpSpPr>
          <p:cNvPr id="31" name="Group 30">
            <a:extLst>
              <a:ext uri="{FF2B5EF4-FFF2-40B4-BE49-F238E27FC236}">
                <a16:creationId xmlns:a16="http://schemas.microsoft.com/office/drawing/2014/main" id="{0BBA9870-82BD-F84B-5CFD-96BFC15943D5}"/>
              </a:ext>
            </a:extLst>
          </p:cNvPr>
          <p:cNvGrpSpPr/>
          <p:nvPr/>
        </p:nvGrpSpPr>
        <p:grpSpPr>
          <a:xfrm>
            <a:off x="6978650" y="2038350"/>
            <a:ext cx="95250" cy="3137078"/>
            <a:chOff x="6978650" y="2038350"/>
            <a:chExt cx="311150" cy="3137078"/>
          </a:xfrm>
        </p:grpSpPr>
        <p:cxnSp>
          <p:nvCxnSpPr>
            <p:cNvPr id="25" name="Straight Connector 24">
              <a:extLst>
                <a:ext uri="{FF2B5EF4-FFF2-40B4-BE49-F238E27FC236}">
                  <a16:creationId xmlns:a16="http://schemas.microsoft.com/office/drawing/2014/main" id="{F7940E69-D688-6835-964A-0057DFB0311D}"/>
                </a:ext>
              </a:extLst>
            </p:cNvPr>
            <p:cNvCxnSpPr/>
            <p:nvPr/>
          </p:nvCxnSpPr>
          <p:spPr>
            <a:xfrm>
              <a:off x="6978650" y="2038350"/>
              <a:ext cx="31115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49A19A34-E2B5-6C24-40D9-F26BEB33EC0C}"/>
                </a:ext>
              </a:extLst>
            </p:cNvPr>
            <p:cNvCxnSpPr/>
            <p:nvPr/>
          </p:nvCxnSpPr>
          <p:spPr>
            <a:xfrm>
              <a:off x="6978650" y="2668676"/>
              <a:ext cx="31115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1F8C5526-0B8D-A900-24CC-1BA3723A64F0}"/>
                </a:ext>
              </a:extLst>
            </p:cNvPr>
            <p:cNvCxnSpPr/>
            <p:nvPr/>
          </p:nvCxnSpPr>
          <p:spPr>
            <a:xfrm>
              <a:off x="6978650" y="3282950"/>
              <a:ext cx="31115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8708254B-EC87-32BB-1E2A-0E1CF58DF91A}"/>
                </a:ext>
              </a:extLst>
            </p:cNvPr>
            <p:cNvCxnSpPr/>
            <p:nvPr/>
          </p:nvCxnSpPr>
          <p:spPr>
            <a:xfrm>
              <a:off x="6978650" y="3913276"/>
              <a:ext cx="31115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7395C46E-BF71-BB94-96BE-9D1402A5C636}"/>
                </a:ext>
              </a:extLst>
            </p:cNvPr>
            <p:cNvCxnSpPr/>
            <p:nvPr/>
          </p:nvCxnSpPr>
          <p:spPr>
            <a:xfrm>
              <a:off x="6978650" y="4545102"/>
              <a:ext cx="31115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2E4150CA-BDE6-3BC8-FA2F-8D9E60EA8ACA}"/>
                </a:ext>
              </a:extLst>
            </p:cNvPr>
            <p:cNvCxnSpPr/>
            <p:nvPr/>
          </p:nvCxnSpPr>
          <p:spPr>
            <a:xfrm>
              <a:off x="6978650" y="5175428"/>
              <a:ext cx="31115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32" name="Freeform: Shape 31">
            <a:extLst>
              <a:ext uri="{FF2B5EF4-FFF2-40B4-BE49-F238E27FC236}">
                <a16:creationId xmlns:a16="http://schemas.microsoft.com/office/drawing/2014/main" id="{A73F6929-AAB4-05BA-3526-38972654A338}"/>
              </a:ext>
            </a:extLst>
          </p:cNvPr>
          <p:cNvSpPr/>
          <p:nvPr/>
        </p:nvSpPr>
        <p:spPr>
          <a:xfrm>
            <a:off x="7067549" y="2032000"/>
            <a:ext cx="4740275" cy="3143250"/>
          </a:xfrm>
          <a:custGeom>
            <a:avLst/>
            <a:gdLst>
              <a:gd name="csX0" fmla="*/ 0 w 3860800"/>
              <a:gd name="csY0" fmla="*/ 0 h 3143250"/>
              <a:gd name="csX1" fmla="*/ 0 w 3860800"/>
              <a:gd name="csY1" fmla="*/ 3143250 h 3143250"/>
              <a:gd name="csX2" fmla="*/ 3860800 w 3860800"/>
              <a:gd name="csY2" fmla="*/ 3143250 h 3143250"/>
            </a:gdLst>
            <a:ahLst/>
            <a:cxnLst>
              <a:cxn ang="0">
                <a:pos x="csX0" y="csY0"/>
              </a:cxn>
              <a:cxn ang="0">
                <a:pos x="csX1" y="csY1"/>
              </a:cxn>
              <a:cxn ang="0">
                <a:pos x="csX2" y="csY2"/>
              </a:cxn>
            </a:cxnLst>
            <a:rect l="l" t="t" r="r" b="b"/>
            <a:pathLst>
              <a:path w="3860800" h="3143250">
                <a:moveTo>
                  <a:pt x="0" y="0"/>
                </a:moveTo>
                <a:lnTo>
                  <a:pt x="0" y="3143250"/>
                </a:lnTo>
                <a:lnTo>
                  <a:pt x="3860800" y="3143250"/>
                </a:lnTo>
              </a:path>
            </a:pathLst>
          </a:cu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3" name="Group 32">
            <a:extLst>
              <a:ext uri="{FF2B5EF4-FFF2-40B4-BE49-F238E27FC236}">
                <a16:creationId xmlns:a16="http://schemas.microsoft.com/office/drawing/2014/main" id="{508D6430-34BF-D058-D0E3-CA8BDAABBA6E}"/>
              </a:ext>
            </a:extLst>
          </p:cNvPr>
          <p:cNvGrpSpPr/>
          <p:nvPr/>
        </p:nvGrpSpPr>
        <p:grpSpPr>
          <a:xfrm rot="5400000">
            <a:off x="9409296" y="2833506"/>
            <a:ext cx="69482" cy="4740274"/>
            <a:chOff x="6978650" y="2038350"/>
            <a:chExt cx="311150" cy="3137078"/>
          </a:xfrm>
        </p:grpSpPr>
        <p:cxnSp>
          <p:nvCxnSpPr>
            <p:cNvPr id="34" name="Straight Connector 33">
              <a:extLst>
                <a:ext uri="{FF2B5EF4-FFF2-40B4-BE49-F238E27FC236}">
                  <a16:creationId xmlns:a16="http://schemas.microsoft.com/office/drawing/2014/main" id="{E0D50D84-0197-88C4-356C-601004403DE2}"/>
                </a:ext>
              </a:extLst>
            </p:cNvPr>
            <p:cNvCxnSpPr/>
            <p:nvPr/>
          </p:nvCxnSpPr>
          <p:spPr>
            <a:xfrm>
              <a:off x="6978650" y="2038350"/>
              <a:ext cx="31115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7A86B5BA-5C9F-CD01-5B8D-B24EF11C2BCD}"/>
                </a:ext>
              </a:extLst>
            </p:cNvPr>
            <p:cNvCxnSpPr/>
            <p:nvPr/>
          </p:nvCxnSpPr>
          <p:spPr>
            <a:xfrm>
              <a:off x="6978650" y="2668676"/>
              <a:ext cx="31115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BAA5A5A4-26F8-B403-3290-B266DB1B1EAE}"/>
                </a:ext>
              </a:extLst>
            </p:cNvPr>
            <p:cNvCxnSpPr/>
            <p:nvPr/>
          </p:nvCxnSpPr>
          <p:spPr>
            <a:xfrm>
              <a:off x="6978650" y="3282950"/>
              <a:ext cx="31115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3E9174D1-5C14-CC2D-B826-723A3FD0B56C}"/>
                </a:ext>
              </a:extLst>
            </p:cNvPr>
            <p:cNvCxnSpPr/>
            <p:nvPr/>
          </p:nvCxnSpPr>
          <p:spPr>
            <a:xfrm>
              <a:off x="6978650" y="3913276"/>
              <a:ext cx="31115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918C0CDF-15EC-24F3-5A87-A78F60CF439F}"/>
                </a:ext>
              </a:extLst>
            </p:cNvPr>
            <p:cNvCxnSpPr/>
            <p:nvPr/>
          </p:nvCxnSpPr>
          <p:spPr>
            <a:xfrm>
              <a:off x="6978650" y="4545102"/>
              <a:ext cx="31115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EDAA815F-141E-B24C-9EF7-5531609D6243}"/>
                </a:ext>
              </a:extLst>
            </p:cNvPr>
            <p:cNvCxnSpPr/>
            <p:nvPr/>
          </p:nvCxnSpPr>
          <p:spPr>
            <a:xfrm>
              <a:off x="6978650" y="5175428"/>
              <a:ext cx="31115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40" name="Rectangle 39">
            <a:extLst>
              <a:ext uri="{FF2B5EF4-FFF2-40B4-BE49-F238E27FC236}">
                <a16:creationId xmlns:a16="http://schemas.microsoft.com/office/drawing/2014/main" id="{34666AB2-188C-531E-B556-0C4E88ABD462}"/>
              </a:ext>
            </a:extLst>
          </p:cNvPr>
          <p:cNvSpPr/>
          <p:nvPr/>
        </p:nvSpPr>
        <p:spPr>
          <a:xfrm>
            <a:off x="7200900" y="2178050"/>
            <a:ext cx="762000" cy="2997197"/>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a:extLst>
              <a:ext uri="{FF2B5EF4-FFF2-40B4-BE49-F238E27FC236}">
                <a16:creationId xmlns:a16="http://schemas.microsoft.com/office/drawing/2014/main" id="{49306A19-71E9-F50D-8494-01DE95B32577}"/>
              </a:ext>
            </a:extLst>
          </p:cNvPr>
          <p:cNvSpPr txBox="1"/>
          <p:nvPr/>
        </p:nvSpPr>
        <p:spPr>
          <a:xfrm>
            <a:off x="7362801" y="1975881"/>
            <a:ext cx="438197" cy="184516"/>
          </a:xfrm>
          <a:prstGeom prst="rect">
            <a:avLst/>
          </a:prstGeom>
        </p:spPr>
        <p:txBody>
          <a:bodyPr vert="horz" wrap="none" lIns="0" tIns="0" rIns="0" bIns="0" rtlCol="0">
            <a:noAutofit/>
          </a:bodyPr>
          <a:lstStyle/>
          <a:p>
            <a:pPr algn="ctr"/>
            <a:r>
              <a:rPr lang="en-US" sz="1200" dirty="0"/>
              <a:t>95.6</a:t>
            </a:r>
          </a:p>
        </p:txBody>
      </p:sp>
      <p:sp>
        <p:nvSpPr>
          <p:cNvPr id="42" name="Rectangle 41">
            <a:extLst>
              <a:ext uri="{FF2B5EF4-FFF2-40B4-BE49-F238E27FC236}">
                <a16:creationId xmlns:a16="http://schemas.microsoft.com/office/drawing/2014/main" id="{AEE3D120-0411-6857-4A08-4E3AD1741022}"/>
              </a:ext>
            </a:extLst>
          </p:cNvPr>
          <p:cNvSpPr/>
          <p:nvPr/>
        </p:nvSpPr>
        <p:spPr>
          <a:xfrm>
            <a:off x="8128000" y="2717800"/>
            <a:ext cx="762000" cy="2457447"/>
          </a:xfrm>
          <a:prstGeom prst="rect">
            <a:avLst/>
          </a:prstGeom>
          <a:solidFill>
            <a:schemeClr val="accent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3" name="TextBox 42">
            <a:extLst>
              <a:ext uri="{FF2B5EF4-FFF2-40B4-BE49-F238E27FC236}">
                <a16:creationId xmlns:a16="http://schemas.microsoft.com/office/drawing/2014/main" id="{5AFF1100-A160-1D71-B099-9BD6522778EF}"/>
              </a:ext>
            </a:extLst>
          </p:cNvPr>
          <p:cNvSpPr txBox="1"/>
          <p:nvPr/>
        </p:nvSpPr>
        <p:spPr>
          <a:xfrm>
            <a:off x="8289901" y="2515910"/>
            <a:ext cx="438197" cy="184516"/>
          </a:xfrm>
          <a:prstGeom prst="rect">
            <a:avLst/>
          </a:prstGeom>
        </p:spPr>
        <p:txBody>
          <a:bodyPr vert="horz" wrap="none" lIns="0" tIns="0" rIns="0" bIns="0" rtlCol="0">
            <a:noAutofit/>
          </a:bodyPr>
          <a:lstStyle/>
          <a:p>
            <a:pPr algn="ctr"/>
            <a:r>
              <a:rPr lang="en-US" sz="1200" dirty="0"/>
              <a:t>78.4</a:t>
            </a:r>
          </a:p>
        </p:txBody>
      </p:sp>
      <p:sp>
        <p:nvSpPr>
          <p:cNvPr id="44" name="Rectangle 43">
            <a:extLst>
              <a:ext uri="{FF2B5EF4-FFF2-40B4-BE49-F238E27FC236}">
                <a16:creationId xmlns:a16="http://schemas.microsoft.com/office/drawing/2014/main" id="{6CB8D3A2-206F-010E-787C-0D47A304A55C}"/>
              </a:ext>
            </a:extLst>
          </p:cNvPr>
          <p:cNvSpPr/>
          <p:nvPr/>
        </p:nvSpPr>
        <p:spPr>
          <a:xfrm>
            <a:off x="9061450" y="2298700"/>
            <a:ext cx="762000" cy="2876547"/>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5" name="TextBox 44">
            <a:extLst>
              <a:ext uri="{FF2B5EF4-FFF2-40B4-BE49-F238E27FC236}">
                <a16:creationId xmlns:a16="http://schemas.microsoft.com/office/drawing/2014/main" id="{885F72D9-0638-C4CE-B681-FB0E828538A0}"/>
              </a:ext>
            </a:extLst>
          </p:cNvPr>
          <p:cNvSpPr txBox="1"/>
          <p:nvPr/>
        </p:nvSpPr>
        <p:spPr>
          <a:xfrm>
            <a:off x="9223351" y="2081878"/>
            <a:ext cx="438197" cy="184516"/>
          </a:xfrm>
          <a:prstGeom prst="rect">
            <a:avLst/>
          </a:prstGeom>
        </p:spPr>
        <p:txBody>
          <a:bodyPr vert="horz" wrap="none" lIns="0" tIns="0" rIns="0" bIns="0" rtlCol="0">
            <a:noAutofit/>
          </a:bodyPr>
          <a:lstStyle/>
          <a:p>
            <a:pPr algn="ctr"/>
            <a:r>
              <a:rPr lang="en-US" sz="1200" dirty="0"/>
              <a:t>91.8</a:t>
            </a:r>
          </a:p>
        </p:txBody>
      </p:sp>
      <p:sp>
        <p:nvSpPr>
          <p:cNvPr id="46" name="Rectangle 45">
            <a:extLst>
              <a:ext uri="{FF2B5EF4-FFF2-40B4-BE49-F238E27FC236}">
                <a16:creationId xmlns:a16="http://schemas.microsoft.com/office/drawing/2014/main" id="{32755562-CC03-939A-4CAE-83BC55B458B8}"/>
              </a:ext>
            </a:extLst>
          </p:cNvPr>
          <p:cNvSpPr/>
          <p:nvPr/>
        </p:nvSpPr>
        <p:spPr>
          <a:xfrm>
            <a:off x="10001250" y="2463800"/>
            <a:ext cx="762000" cy="2711447"/>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7" name="TextBox 46">
            <a:extLst>
              <a:ext uri="{FF2B5EF4-FFF2-40B4-BE49-F238E27FC236}">
                <a16:creationId xmlns:a16="http://schemas.microsoft.com/office/drawing/2014/main" id="{81F5B065-97A4-C31D-79E2-0D804EB92BEF}"/>
              </a:ext>
            </a:extLst>
          </p:cNvPr>
          <p:cNvSpPr txBox="1"/>
          <p:nvPr/>
        </p:nvSpPr>
        <p:spPr>
          <a:xfrm>
            <a:off x="10163151" y="2251225"/>
            <a:ext cx="438197" cy="184516"/>
          </a:xfrm>
          <a:prstGeom prst="rect">
            <a:avLst/>
          </a:prstGeom>
        </p:spPr>
        <p:txBody>
          <a:bodyPr vert="horz" wrap="none" lIns="0" tIns="0" rIns="0" bIns="0" rtlCol="0">
            <a:noAutofit/>
          </a:bodyPr>
          <a:lstStyle/>
          <a:p>
            <a:pPr algn="ctr"/>
            <a:r>
              <a:rPr lang="en-US" sz="1200" dirty="0"/>
              <a:t>86.5</a:t>
            </a:r>
          </a:p>
        </p:txBody>
      </p:sp>
      <p:sp>
        <p:nvSpPr>
          <p:cNvPr id="48" name="Rectangle 47">
            <a:extLst>
              <a:ext uri="{FF2B5EF4-FFF2-40B4-BE49-F238E27FC236}">
                <a16:creationId xmlns:a16="http://schemas.microsoft.com/office/drawing/2014/main" id="{698C8D6E-18C6-CB82-B18B-60B16D93B014}"/>
              </a:ext>
            </a:extLst>
          </p:cNvPr>
          <p:cNvSpPr/>
          <p:nvPr/>
        </p:nvSpPr>
        <p:spPr>
          <a:xfrm>
            <a:off x="10922000" y="2819400"/>
            <a:ext cx="762000" cy="2355847"/>
          </a:xfrm>
          <a:prstGeom prst="rect">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9" name="TextBox 48">
            <a:extLst>
              <a:ext uri="{FF2B5EF4-FFF2-40B4-BE49-F238E27FC236}">
                <a16:creationId xmlns:a16="http://schemas.microsoft.com/office/drawing/2014/main" id="{DAE782BE-F8DF-7A50-FB15-619EC197E1D2}"/>
              </a:ext>
            </a:extLst>
          </p:cNvPr>
          <p:cNvSpPr txBox="1"/>
          <p:nvPr/>
        </p:nvSpPr>
        <p:spPr>
          <a:xfrm>
            <a:off x="11083901" y="2620906"/>
            <a:ext cx="438197" cy="184516"/>
          </a:xfrm>
          <a:prstGeom prst="rect">
            <a:avLst/>
          </a:prstGeom>
        </p:spPr>
        <p:txBody>
          <a:bodyPr vert="horz" wrap="none" lIns="0" tIns="0" rIns="0" bIns="0" rtlCol="0">
            <a:noAutofit/>
          </a:bodyPr>
          <a:lstStyle/>
          <a:p>
            <a:pPr algn="ctr"/>
            <a:r>
              <a:rPr lang="en-US" sz="1200" dirty="0"/>
              <a:t>75.0</a:t>
            </a:r>
          </a:p>
        </p:txBody>
      </p:sp>
    </p:spTree>
    <p:extLst>
      <p:ext uri="{BB962C8B-B14F-4D97-AF65-F5344CB8AC3E}">
        <p14:creationId xmlns:p14="http://schemas.microsoft.com/office/powerpoint/2010/main" val="132032286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1078" y="531006"/>
            <a:ext cx="11740260" cy="502445"/>
          </a:xfrm>
        </p:spPr>
        <p:txBody>
          <a:bodyPr/>
          <a:lstStyle/>
          <a:p>
            <a:r>
              <a:rPr lang="en-US" dirty="0"/>
              <a:t>Epidemiology of TNBC</a:t>
            </a:r>
          </a:p>
        </p:txBody>
      </p:sp>
      <p:sp>
        <p:nvSpPr>
          <p:cNvPr id="3" name="Content Placeholder 2"/>
          <p:cNvSpPr>
            <a:spLocks noGrp="1"/>
          </p:cNvSpPr>
          <p:nvPr>
            <p:ph idx="1"/>
          </p:nvPr>
        </p:nvSpPr>
        <p:spPr>
          <a:xfrm>
            <a:off x="231775" y="1335088"/>
            <a:ext cx="6369296" cy="4754562"/>
          </a:xfrm>
        </p:spPr>
        <p:txBody>
          <a:bodyPr>
            <a:noAutofit/>
          </a:bodyPr>
          <a:lstStyle/>
          <a:p>
            <a:pPr>
              <a:spcBef>
                <a:spcPts val="0"/>
              </a:spcBef>
            </a:pPr>
            <a:r>
              <a:rPr lang="en-US" sz="1800" dirty="0"/>
              <a:t>TNBC 2-fold higher incidence in Black women than non-Black women</a:t>
            </a:r>
          </a:p>
          <a:p>
            <a:pPr>
              <a:spcBef>
                <a:spcPts val="0"/>
              </a:spcBef>
            </a:pPr>
            <a:r>
              <a:rPr lang="en-US" sz="1800" dirty="0"/>
              <a:t>20% to 30% of breast cancers diagnosed in Black women are triple negative</a:t>
            </a:r>
          </a:p>
          <a:p>
            <a:pPr>
              <a:spcBef>
                <a:spcPts val="0"/>
              </a:spcBef>
            </a:pPr>
            <a:r>
              <a:rPr lang="en-US" sz="1800" dirty="0"/>
              <a:t>Contributes to excess breast cancer–related mortality among Black women, but not sole explanation</a:t>
            </a:r>
          </a:p>
          <a:p>
            <a:pPr>
              <a:spcBef>
                <a:spcPts val="0"/>
              </a:spcBef>
            </a:pPr>
            <a:r>
              <a:rPr lang="en-US" sz="1800" dirty="0"/>
              <a:t>Black women more likely to present with stage III tumors, tumors &gt;5 cm, positive LNs, and poorly differentiated histology</a:t>
            </a:r>
          </a:p>
          <a:p>
            <a:pPr>
              <a:spcBef>
                <a:spcPts val="0"/>
              </a:spcBef>
            </a:pPr>
            <a:r>
              <a:rPr lang="en-US" sz="1800" dirty="0"/>
              <a:t>Disproportionately affects younger women, premenopausal women, and patients with BRCA1/2 mutations</a:t>
            </a:r>
          </a:p>
          <a:p>
            <a:pPr lvl="2">
              <a:spcBef>
                <a:spcPts val="0"/>
              </a:spcBef>
            </a:pPr>
            <a:r>
              <a:rPr lang="en-US" sz="1600" dirty="0"/>
              <a:t>Between 10% and 20% have germline BRCA1/2 mutations</a:t>
            </a:r>
          </a:p>
          <a:p>
            <a:pPr lvl="2">
              <a:spcBef>
                <a:spcPts val="0"/>
              </a:spcBef>
            </a:pPr>
            <a:r>
              <a:rPr lang="en-US" sz="1600" i="1" dirty="0"/>
              <a:t>BRCA1 </a:t>
            </a:r>
            <a:r>
              <a:rPr lang="en-US" sz="1600" dirty="0"/>
              <a:t>mutations most common in women with TNBC(~15% BRCA1 vs ~1% BRCA2)</a:t>
            </a:r>
          </a:p>
          <a:p>
            <a:pPr lvl="2">
              <a:spcBef>
                <a:spcPts val="0"/>
              </a:spcBef>
            </a:pPr>
            <a:r>
              <a:rPr lang="en-US" sz="1600" dirty="0"/>
              <a:t>TNBC present in ~70% of premenopausal BRCA+ women</a:t>
            </a:r>
          </a:p>
        </p:txBody>
      </p:sp>
      <p:sp>
        <p:nvSpPr>
          <p:cNvPr id="7" name="Content Placeholder 6">
            <a:extLst>
              <a:ext uri="{FF2B5EF4-FFF2-40B4-BE49-F238E27FC236}">
                <a16:creationId xmlns:a16="http://schemas.microsoft.com/office/drawing/2014/main" id="{C63140CE-C66B-4118-1B9A-10B2D165A5F2}"/>
              </a:ext>
            </a:extLst>
          </p:cNvPr>
          <p:cNvSpPr>
            <a:spLocks noGrp="1"/>
          </p:cNvSpPr>
          <p:nvPr>
            <p:ph sz="quarter" idx="10"/>
          </p:nvPr>
        </p:nvSpPr>
        <p:spPr/>
        <p:txBody>
          <a:bodyPr/>
          <a:lstStyle/>
          <a:p>
            <a:r>
              <a:rPr lang="en-US" dirty="0">
                <a:cs typeface="Calibri" panose="020F0502020204030204" pitchFamily="34" charset="0"/>
              </a:rPr>
              <a:t>Dietze. Am J Pathol. 2018;188:280. Engel. BMC Cancer. 2018;18:265. Foulkes. N Engl J Med. 2010;363:1938. Howard. Cancer J. 2021;27:8. Prakash. Front Public Health. 2020;8:576964.Cho. JAMA Oncol. 2021;7:1016. Sharma. Oncologist. 2016;21:1050.</a:t>
            </a:r>
            <a:r>
              <a:rPr lang="en-US" dirty="0">
                <a:cs typeface="Arial" panose="020B0604020202020204" pitchFamily="34" charset="0"/>
              </a:rPr>
              <a:t> </a:t>
            </a:r>
            <a:r>
              <a:rPr lang="fr-FR" dirty="0">
                <a:cs typeface="Arial" panose="020B0604020202020204" pitchFamily="34" charset="0"/>
              </a:rPr>
              <a:t>Du. Am J Cancer Res. 2023;13:678. </a:t>
            </a:r>
            <a:r>
              <a:rPr lang="en-US" dirty="0">
                <a:cs typeface="Arial" panose="020B0604020202020204" pitchFamily="34" charset="0"/>
              </a:rPr>
              <a:t>Cho. JAMA Oncol. 2021;7:1016.</a:t>
            </a:r>
            <a:endParaRPr lang="en-US" dirty="0">
              <a:cs typeface="Calibri" panose="020F0502020204030204" pitchFamily="34" charset="0"/>
            </a:endParaRPr>
          </a:p>
        </p:txBody>
      </p:sp>
      <p:sp>
        <p:nvSpPr>
          <p:cNvPr id="17" name="Slide Number Placeholder 2">
            <a:extLst>
              <a:ext uri="{FF2B5EF4-FFF2-40B4-BE49-F238E27FC236}">
                <a16:creationId xmlns:a16="http://schemas.microsoft.com/office/drawing/2014/main" id="{C96F4158-6467-BA4E-9C50-624BF563574F}"/>
              </a:ext>
            </a:extLst>
          </p:cNvPr>
          <p:cNvSpPr>
            <a:spLocks noGrp="1"/>
          </p:cNvSpPr>
          <p:nvPr>
            <p:ph type="sldNum" sz="quarter" idx="4294967295"/>
          </p:nvPr>
        </p:nvSpPr>
        <p:spPr>
          <a:xfrm>
            <a:off x="11807825" y="6456363"/>
            <a:ext cx="384175" cy="306387"/>
          </a:xfrm>
          <a:prstGeom prst="rect">
            <a:avLst/>
          </a:prstGeom>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fld id="{B6B3AC2E-D0A7-4F43-A8C5-981F0AA32F32}" type="slidenum">
              <a:rPr kumimoji="0" lang="en-US" sz="1050" b="0" i="0" u="none" strike="noStrike" kern="1200" cap="none" spc="0" normalizeH="0" baseline="0" noProof="0" smtClean="0">
                <a:ln>
                  <a:noFill/>
                </a:ln>
                <a:solidFill>
                  <a:srgbClr val="FFFFFF"/>
                </a:solidFill>
                <a:effectLst/>
                <a:uLnTx/>
                <a:uFillTx/>
                <a:latin typeface="Calibri" panose="020F0502020204030204" pitchFamily="34" charset="0"/>
                <a:ea typeface="+mn-ea"/>
                <a:cs typeface="Calibri" panose="020F0502020204030204" pitchFamily="34" charset="0"/>
              </a:rPr>
              <a:pPr marL="0" marR="0" lvl="0" indent="0" algn="ctr" defTabSz="457200" rtl="0" eaLnBrk="1" fontAlgn="auto" latinLnBrk="0" hangingPunct="1">
                <a:lnSpc>
                  <a:spcPct val="100000"/>
                </a:lnSpc>
                <a:spcBef>
                  <a:spcPts val="0"/>
                </a:spcBef>
                <a:spcAft>
                  <a:spcPts val="0"/>
                </a:spcAft>
                <a:buClrTx/>
                <a:buSzTx/>
                <a:buFontTx/>
                <a:buNone/>
                <a:tabLst/>
                <a:defRPr/>
              </a:pPr>
              <a:t>6</a:t>
            </a:fld>
            <a:endParaRPr kumimoji="0" lang="en-US" sz="105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8" name="TextBox 7">
            <a:extLst>
              <a:ext uri="{FF2B5EF4-FFF2-40B4-BE49-F238E27FC236}">
                <a16:creationId xmlns:a16="http://schemas.microsoft.com/office/drawing/2014/main" id="{9D0DDBDB-4B2F-AFE3-DAC6-250D68B49E3E}"/>
              </a:ext>
            </a:extLst>
          </p:cNvPr>
          <p:cNvSpPr txBox="1"/>
          <p:nvPr/>
        </p:nvSpPr>
        <p:spPr>
          <a:xfrm>
            <a:off x="7649969" y="1305136"/>
            <a:ext cx="3749040" cy="230204"/>
          </a:xfrm>
          <a:prstGeom prst="rect">
            <a:avLst/>
          </a:prstGeom>
        </p:spPr>
        <p:txBody>
          <a:bodyPr vert="horz" wrap="none" lIns="0" tIns="0" rIns="0" bIns="0" rtlCol="0">
            <a:noAutofit/>
          </a:bodyPr>
          <a:lstStyle/>
          <a:p>
            <a:pPr algn="ctr"/>
            <a:r>
              <a:rPr lang="en-US" sz="1600" b="1" dirty="0"/>
              <a:t>Triple-Negative Breast Cancer</a:t>
            </a:r>
          </a:p>
        </p:txBody>
      </p:sp>
      <p:grpSp>
        <p:nvGrpSpPr>
          <p:cNvPr id="24" name="Group 23">
            <a:extLst>
              <a:ext uri="{FF2B5EF4-FFF2-40B4-BE49-F238E27FC236}">
                <a16:creationId xmlns:a16="http://schemas.microsoft.com/office/drawing/2014/main" id="{60A3160C-4BBD-E7EB-B940-E163B1EA1D3C}"/>
              </a:ext>
            </a:extLst>
          </p:cNvPr>
          <p:cNvGrpSpPr/>
          <p:nvPr/>
        </p:nvGrpSpPr>
        <p:grpSpPr>
          <a:xfrm>
            <a:off x="8407400" y="1575983"/>
            <a:ext cx="3883025" cy="1014254"/>
            <a:chOff x="7924800" y="1927066"/>
            <a:chExt cx="3883025" cy="1014254"/>
          </a:xfrm>
        </p:grpSpPr>
        <p:sp>
          <p:nvSpPr>
            <p:cNvPr id="9" name="TextBox 8">
              <a:extLst>
                <a:ext uri="{FF2B5EF4-FFF2-40B4-BE49-F238E27FC236}">
                  <a16:creationId xmlns:a16="http://schemas.microsoft.com/office/drawing/2014/main" id="{32F83CB3-3E26-0D97-CC8E-3AFABC66E2F0}"/>
                </a:ext>
              </a:extLst>
            </p:cNvPr>
            <p:cNvSpPr txBox="1"/>
            <p:nvPr/>
          </p:nvSpPr>
          <p:spPr>
            <a:xfrm>
              <a:off x="8302625" y="1927066"/>
              <a:ext cx="3505200" cy="1014254"/>
            </a:xfrm>
            <a:prstGeom prst="rect">
              <a:avLst/>
            </a:prstGeom>
          </p:spPr>
          <p:txBody>
            <a:bodyPr vert="horz" wrap="none" lIns="0" tIns="0" rIns="0" bIns="0" rtlCol="0">
              <a:noAutofit/>
            </a:bodyPr>
            <a:lstStyle/>
            <a:p>
              <a:pPr algn="l"/>
              <a:r>
                <a:rPr lang="en-US" sz="1100" b="1" dirty="0"/>
                <a:t>Race</a:t>
              </a:r>
            </a:p>
            <a:p>
              <a:pPr algn="l"/>
              <a:r>
                <a:rPr lang="en-US" sz="1100" dirty="0"/>
                <a:t>Hispanic (All Races)</a:t>
              </a:r>
            </a:p>
            <a:p>
              <a:pPr algn="l"/>
              <a:r>
                <a:rPr lang="en-US" sz="1100" dirty="0"/>
                <a:t>Non-Hispanic Asian or Pacific Islander</a:t>
              </a:r>
            </a:p>
            <a:p>
              <a:r>
                <a:rPr lang="en-US" sz="1100" dirty="0"/>
                <a:t>Non-Hispanic White</a:t>
              </a:r>
            </a:p>
            <a:p>
              <a:r>
                <a:rPr lang="en-US" sz="1100" dirty="0"/>
                <a:t>Non-Hispanic American Indian/Alaska Native</a:t>
              </a:r>
            </a:p>
            <a:p>
              <a:r>
                <a:rPr lang="en-US" sz="1100" dirty="0"/>
                <a:t>Non-Hispanic Black</a:t>
              </a:r>
            </a:p>
          </p:txBody>
        </p:sp>
        <p:cxnSp>
          <p:nvCxnSpPr>
            <p:cNvPr id="11" name="Straight Connector 10">
              <a:extLst>
                <a:ext uri="{FF2B5EF4-FFF2-40B4-BE49-F238E27FC236}">
                  <a16:creationId xmlns:a16="http://schemas.microsoft.com/office/drawing/2014/main" id="{AFB62277-852C-0F47-2DE8-9478D4F5AF53}"/>
                </a:ext>
              </a:extLst>
            </p:cNvPr>
            <p:cNvCxnSpPr/>
            <p:nvPr/>
          </p:nvCxnSpPr>
          <p:spPr>
            <a:xfrm>
              <a:off x="7924800" y="2179320"/>
              <a:ext cx="312420"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sp>
          <p:nvSpPr>
            <p:cNvPr id="12" name="Oval 11">
              <a:extLst>
                <a:ext uri="{FF2B5EF4-FFF2-40B4-BE49-F238E27FC236}">
                  <a16:creationId xmlns:a16="http://schemas.microsoft.com/office/drawing/2014/main" id="{143BE686-5656-9658-5EF0-417860202DCA}"/>
                </a:ext>
              </a:extLst>
            </p:cNvPr>
            <p:cNvSpPr/>
            <p:nvPr/>
          </p:nvSpPr>
          <p:spPr>
            <a:xfrm>
              <a:off x="8046085" y="2144395"/>
              <a:ext cx="69850" cy="69850"/>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13" name="Straight Connector 12">
              <a:extLst>
                <a:ext uri="{FF2B5EF4-FFF2-40B4-BE49-F238E27FC236}">
                  <a16:creationId xmlns:a16="http://schemas.microsoft.com/office/drawing/2014/main" id="{423948DD-A274-1C8E-1152-7850C09CB893}"/>
                </a:ext>
              </a:extLst>
            </p:cNvPr>
            <p:cNvCxnSpPr/>
            <p:nvPr/>
          </p:nvCxnSpPr>
          <p:spPr>
            <a:xfrm>
              <a:off x="7924800" y="2338070"/>
              <a:ext cx="312420" cy="0"/>
            </a:xfrm>
            <a:prstGeom prst="line">
              <a:avLst/>
            </a:prstGeom>
            <a:ln w="28575">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07CA04F9-3AF9-7C2D-E335-A4B8708A10D3}"/>
                </a:ext>
              </a:extLst>
            </p:cNvPr>
            <p:cNvCxnSpPr/>
            <p:nvPr/>
          </p:nvCxnSpPr>
          <p:spPr>
            <a:xfrm>
              <a:off x="7924800" y="2509520"/>
              <a:ext cx="312420" cy="0"/>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E08B54BC-D895-75BE-29C3-FDAC1BF74C0B}"/>
                </a:ext>
              </a:extLst>
            </p:cNvPr>
            <p:cNvCxnSpPr/>
            <p:nvPr/>
          </p:nvCxnSpPr>
          <p:spPr>
            <a:xfrm>
              <a:off x="7924800" y="2668270"/>
              <a:ext cx="312420" cy="0"/>
            </a:xfrm>
            <a:prstGeom prst="line">
              <a:avLst/>
            </a:prstGeom>
            <a:ln w="28575">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11E158E1-8F02-2E59-A033-98BA3A796C3C}"/>
                </a:ext>
              </a:extLst>
            </p:cNvPr>
            <p:cNvCxnSpPr/>
            <p:nvPr/>
          </p:nvCxnSpPr>
          <p:spPr>
            <a:xfrm>
              <a:off x="7924800" y="2827020"/>
              <a:ext cx="312420" cy="0"/>
            </a:xfrm>
            <a:prstGeom prst="line">
              <a:avLst/>
            </a:prstGeom>
            <a:ln w="28575">
              <a:solidFill>
                <a:schemeClr val="accent4"/>
              </a:solidFill>
            </a:ln>
          </p:spPr>
          <p:style>
            <a:lnRef idx="1">
              <a:schemeClr val="accent1"/>
            </a:lnRef>
            <a:fillRef idx="0">
              <a:schemeClr val="accent1"/>
            </a:fillRef>
            <a:effectRef idx="0">
              <a:schemeClr val="accent1"/>
            </a:effectRef>
            <a:fontRef idx="minor">
              <a:schemeClr val="tx1"/>
            </a:fontRef>
          </p:style>
        </p:cxnSp>
        <p:sp>
          <p:nvSpPr>
            <p:cNvPr id="18" name="Rectangle 17">
              <a:extLst>
                <a:ext uri="{FF2B5EF4-FFF2-40B4-BE49-F238E27FC236}">
                  <a16:creationId xmlns:a16="http://schemas.microsoft.com/office/drawing/2014/main" id="{0C100192-CC23-FA49-21E9-3CE12E2C3422}"/>
                </a:ext>
              </a:extLst>
            </p:cNvPr>
            <p:cNvSpPr/>
            <p:nvPr/>
          </p:nvSpPr>
          <p:spPr>
            <a:xfrm>
              <a:off x="8046085" y="2301240"/>
              <a:ext cx="69850" cy="69850"/>
            </a:xfrm>
            <a:prstGeom prst="rect">
              <a:avLst/>
            </a:prstGeom>
            <a:solidFill>
              <a:schemeClr val="accent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Diamond 18">
              <a:extLst>
                <a:ext uri="{FF2B5EF4-FFF2-40B4-BE49-F238E27FC236}">
                  <a16:creationId xmlns:a16="http://schemas.microsoft.com/office/drawing/2014/main" id="{BFDBD3DD-D016-6168-31F6-D1DC2CF75C18}"/>
                </a:ext>
              </a:extLst>
            </p:cNvPr>
            <p:cNvSpPr/>
            <p:nvPr/>
          </p:nvSpPr>
          <p:spPr>
            <a:xfrm>
              <a:off x="8031100" y="2464118"/>
              <a:ext cx="99819" cy="97789"/>
            </a:xfrm>
            <a:prstGeom prst="diamond">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Isosceles Triangle 20">
              <a:extLst>
                <a:ext uri="{FF2B5EF4-FFF2-40B4-BE49-F238E27FC236}">
                  <a16:creationId xmlns:a16="http://schemas.microsoft.com/office/drawing/2014/main" id="{5BDA4B80-EF4E-CB17-BCD0-AF333998C160}"/>
                </a:ext>
              </a:extLst>
            </p:cNvPr>
            <p:cNvSpPr/>
            <p:nvPr/>
          </p:nvSpPr>
          <p:spPr>
            <a:xfrm>
              <a:off x="8037245" y="2624137"/>
              <a:ext cx="94285" cy="81280"/>
            </a:xfrm>
            <a:prstGeom prst="triangle">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23" name="Straight Connector 22">
              <a:extLst>
                <a:ext uri="{FF2B5EF4-FFF2-40B4-BE49-F238E27FC236}">
                  <a16:creationId xmlns:a16="http://schemas.microsoft.com/office/drawing/2014/main" id="{004911AE-BEE6-9C6D-D734-C82F5D38FEB2}"/>
                </a:ext>
              </a:extLst>
            </p:cNvPr>
            <p:cNvCxnSpPr/>
            <p:nvPr/>
          </p:nvCxnSpPr>
          <p:spPr>
            <a:xfrm>
              <a:off x="8081009" y="2762488"/>
              <a:ext cx="0" cy="127714"/>
            </a:xfrm>
            <a:prstGeom prst="line">
              <a:avLst/>
            </a:prstGeom>
            <a:ln w="28575">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25" name="TextBox 24">
            <a:extLst>
              <a:ext uri="{FF2B5EF4-FFF2-40B4-BE49-F238E27FC236}">
                <a16:creationId xmlns:a16="http://schemas.microsoft.com/office/drawing/2014/main" id="{53706500-D358-5A48-05B3-D6E65E2B1549}"/>
              </a:ext>
            </a:extLst>
          </p:cNvPr>
          <p:cNvSpPr txBox="1"/>
          <p:nvPr/>
        </p:nvSpPr>
        <p:spPr>
          <a:xfrm rot="16200000">
            <a:off x="4949977" y="3938626"/>
            <a:ext cx="3420987" cy="390836"/>
          </a:xfrm>
          <a:prstGeom prst="rect">
            <a:avLst/>
          </a:prstGeom>
        </p:spPr>
        <p:txBody>
          <a:bodyPr vert="horz" wrap="none" lIns="0" tIns="0" rIns="0" bIns="0" rtlCol="0">
            <a:noAutofit/>
          </a:bodyPr>
          <a:lstStyle/>
          <a:p>
            <a:pPr algn="ctr"/>
            <a:r>
              <a:rPr lang="en-US" sz="1200" dirty="0">
                <a:solidFill>
                  <a:schemeClr val="tx1">
                    <a:lumMod val="75000"/>
                    <a:lumOff val="25000"/>
                  </a:schemeClr>
                </a:solidFill>
                <a:latin typeface="Poppins Medium" panose="00000600000000000000" pitchFamily="2" charset="0"/>
                <a:cs typeface="Poppins Medium" panose="00000600000000000000" pitchFamily="2" charset="0"/>
              </a:rPr>
              <a:t>Rates: per 100,000 and Age-Adjusted</a:t>
            </a:r>
            <a:br>
              <a:rPr lang="en-US" sz="1200" dirty="0">
                <a:solidFill>
                  <a:schemeClr val="tx1">
                    <a:lumMod val="75000"/>
                    <a:lumOff val="25000"/>
                  </a:schemeClr>
                </a:solidFill>
                <a:latin typeface="Poppins Medium" panose="00000600000000000000" pitchFamily="2" charset="0"/>
                <a:cs typeface="Poppins Medium" panose="00000600000000000000" pitchFamily="2" charset="0"/>
              </a:rPr>
            </a:br>
            <a:r>
              <a:rPr lang="en-US" sz="1200" dirty="0">
                <a:solidFill>
                  <a:schemeClr val="tx1">
                    <a:lumMod val="75000"/>
                    <a:lumOff val="25000"/>
                  </a:schemeClr>
                </a:solidFill>
                <a:latin typeface="Poppins Medium" panose="00000600000000000000" pitchFamily="2" charset="0"/>
                <a:cs typeface="Poppins Medium" panose="00000600000000000000" pitchFamily="2" charset="0"/>
              </a:rPr>
              <a:t> to the 2000 US Std Population</a:t>
            </a:r>
          </a:p>
        </p:txBody>
      </p:sp>
      <p:sp>
        <p:nvSpPr>
          <p:cNvPr id="26" name="TextBox 25">
            <a:extLst>
              <a:ext uri="{FF2B5EF4-FFF2-40B4-BE49-F238E27FC236}">
                <a16:creationId xmlns:a16="http://schemas.microsoft.com/office/drawing/2014/main" id="{B45D354A-2B72-8C62-D511-AC3CA1165FE3}"/>
              </a:ext>
            </a:extLst>
          </p:cNvPr>
          <p:cNvSpPr txBox="1"/>
          <p:nvPr/>
        </p:nvSpPr>
        <p:spPr>
          <a:xfrm>
            <a:off x="9263304" y="6038076"/>
            <a:ext cx="658182" cy="183794"/>
          </a:xfrm>
          <a:prstGeom prst="rect">
            <a:avLst/>
          </a:prstGeom>
        </p:spPr>
        <p:txBody>
          <a:bodyPr vert="horz" wrap="none" lIns="0" tIns="0" rIns="0" bIns="0" rtlCol="0">
            <a:noAutofit/>
          </a:bodyPr>
          <a:lstStyle/>
          <a:p>
            <a:pPr algn="ctr"/>
            <a:r>
              <a:rPr lang="en-US" sz="1200" dirty="0">
                <a:solidFill>
                  <a:schemeClr val="tx1">
                    <a:lumMod val="75000"/>
                    <a:lumOff val="25000"/>
                  </a:schemeClr>
                </a:solidFill>
                <a:latin typeface="Poppins Medium" panose="00000600000000000000" pitchFamily="2" charset="0"/>
                <a:cs typeface="Poppins Medium" panose="00000600000000000000" pitchFamily="2" charset="0"/>
              </a:rPr>
              <a:t>Yr</a:t>
            </a:r>
          </a:p>
        </p:txBody>
      </p:sp>
      <p:grpSp>
        <p:nvGrpSpPr>
          <p:cNvPr id="37" name="Group 36">
            <a:extLst>
              <a:ext uri="{FF2B5EF4-FFF2-40B4-BE49-F238E27FC236}">
                <a16:creationId xmlns:a16="http://schemas.microsoft.com/office/drawing/2014/main" id="{E89E6095-E2BC-2941-B3A1-244DA3782EC7}"/>
              </a:ext>
            </a:extLst>
          </p:cNvPr>
          <p:cNvGrpSpPr/>
          <p:nvPr/>
        </p:nvGrpSpPr>
        <p:grpSpPr>
          <a:xfrm>
            <a:off x="7139425" y="5890340"/>
            <a:ext cx="4834329" cy="183794"/>
            <a:chOff x="7139425" y="5871288"/>
            <a:chExt cx="4834329" cy="183794"/>
          </a:xfrm>
        </p:grpSpPr>
        <p:sp>
          <p:nvSpPr>
            <p:cNvPr id="27" name="TextBox 26">
              <a:extLst>
                <a:ext uri="{FF2B5EF4-FFF2-40B4-BE49-F238E27FC236}">
                  <a16:creationId xmlns:a16="http://schemas.microsoft.com/office/drawing/2014/main" id="{170D67D3-16EE-EDB4-60A4-89CCD0C6F63D}"/>
                </a:ext>
              </a:extLst>
            </p:cNvPr>
            <p:cNvSpPr txBox="1"/>
            <p:nvPr/>
          </p:nvSpPr>
          <p:spPr>
            <a:xfrm>
              <a:off x="7139425" y="5871288"/>
              <a:ext cx="461963" cy="183794"/>
            </a:xfrm>
            <a:prstGeom prst="rect">
              <a:avLst/>
            </a:prstGeom>
          </p:spPr>
          <p:txBody>
            <a:bodyPr vert="horz" wrap="none" lIns="0" tIns="0" rIns="0" bIns="0" rtlCol="0">
              <a:noAutofit/>
            </a:bodyPr>
            <a:lstStyle/>
            <a:p>
              <a:pPr algn="ctr"/>
              <a:r>
                <a:rPr lang="en-US" sz="1200" dirty="0"/>
                <a:t>2010</a:t>
              </a:r>
            </a:p>
          </p:txBody>
        </p:sp>
        <p:sp>
          <p:nvSpPr>
            <p:cNvPr id="28" name="TextBox 27">
              <a:extLst>
                <a:ext uri="{FF2B5EF4-FFF2-40B4-BE49-F238E27FC236}">
                  <a16:creationId xmlns:a16="http://schemas.microsoft.com/office/drawing/2014/main" id="{9540EA86-8A10-5EC5-6CAA-BA3F2021C834}"/>
                </a:ext>
              </a:extLst>
            </p:cNvPr>
            <p:cNvSpPr txBox="1"/>
            <p:nvPr/>
          </p:nvSpPr>
          <p:spPr>
            <a:xfrm>
              <a:off x="7627181" y="5871288"/>
              <a:ext cx="461963" cy="183794"/>
            </a:xfrm>
            <a:prstGeom prst="rect">
              <a:avLst/>
            </a:prstGeom>
          </p:spPr>
          <p:txBody>
            <a:bodyPr vert="horz" wrap="none" lIns="0" tIns="0" rIns="0" bIns="0" rtlCol="0">
              <a:noAutofit/>
            </a:bodyPr>
            <a:lstStyle/>
            <a:p>
              <a:pPr algn="ctr"/>
              <a:r>
                <a:rPr lang="en-US" sz="1200" dirty="0"/>
                <a:t>2011</a:t>
              </a:r>
            </a:p>
          </p:txBody>
        </p:sp>
        <p:sp>
          <p:nvSpPr>
            <p:cNvPr id="29" name="TextBox 28">
              <a:extLst>
                <a:ext uri="{FF2B5EF4-FFF2-40B4-BE49-F238E27FC236}">
                  <a16:creationId xmlns:a16="http://schemas.microsoft.com/office/drawing/2014/main" id="{04B9E169-92B5-9C55-3D61-483CCDBFB006}"/>
                </a:ext>
              </a:extLst>
            </p:cNvPr>
            <p:cNvSpPr txBox="1"/>
            <p:nvPr/>
          </p:nvSpPr>
          <p:spPr>
            <a:xfrm>
              <a:off x="8118908" y="5871288"/>
              <a:ext cx="461963" cy="183794"/>
            </a:xfrm>
            <a:prstGeom prst="rect">
              <a:avLst/>
            </a:prstGeom>
          </p:spPr>
          <p:txBody>
            <a:bodyPr vert="horz" wrap="none" lIns="0" tIns="0" rIns="0" bIns="0" rtlCol="0">
              <a:noAutofit/>
            </a:bodyPr>
            <a:lstStyle/>
            <a:p>
              <a:pPr algn="ctr"/>
              <a:r>
                <a:rPr lang="en-US" sz="1200" dirty="0"/>
                <a:t>2012</a:t>
              </a:r>
            </a:p>
          </p:txBody>
        </p:sp>
        <p:sp>
          <p:nvSpPr>
            <p:cNvPr id="30" name="TextBox 29">
              <a:extLst>
                <a:ext uri="{FF2B5EF4-FFF2-40B4-BE49-F238E27FC236}">
                  <a16:creationId xmlns:a16="http://schemas.microsoft.com/office/drawing/2014/main" id="{979E624B-2184-AFCD-E5B1-91C1BDCB0D43}"/>
                </a:ext>
              </a:extLst>
            </p:cNvPr>
            <p:cNvSpPr txBox="1"/>
            <p:nvPr/>
          </p:nvSpPr>
          <p:spPr>
            <a:xfrm>
              <a:off x="8606664" y="5871288"/>
              <a:ext cx="461963" cy="183794"/>
            </a:xfrm>
            <a:prstGeom prst="rect">
              <a:avLst/>
            </a:prstGeom>
          </p:spPr>
          <p:txBody>
            <a:bodyPr vert="horz" wrap="none" lIns="0" tIns="0" rIns="0" bIns="0" rtlCol="0">
              <a:noAutofit/>
            </a:bodyPr>
            <a:lstStyle/>
            <a:p>
              <a:pPr algn="ctr"/>
              <a:r>
                <a:rPr lang="en-US" sz="1200" dirty="0"/>
                <a:t>2013</a:t>
              </a:r>
            </a:p>
          </p:txBody>
        </p:sp>
        <p:sp>
          <p:nvSpPr>
            <p:cNvPr id="31" name="TextBox 30">
              <a:extLst>
                <a:ext uri="{FF2B5EF4-FFF2-40B4-BE49-F238E27FC236}">
                  <a16:creationId xmlns:a16="http://schemas.microsoft.com/office/drawing/2014/main" id="{03997CAA-5D9F-0DF0-F24D-62DDD4D19793}"/>
                </a:ext>
              </a:extLst>
            </p:cNvPr>
            <p:cNvSpPr txBox="1"/>
            <p:nvPr/>
          </p:nvSpPr>
          <p:spPr>
            <a:xfrm>
              <a:off x="9087289" y="5871288"/>
              <a:ext cx="461963" cy="183794"/>
            </a:xfrm>
            <a:prstGeom prst="rect">
              <a:avLst/>
            </a:prstGeom>
          </p:spPr>
          <p:txBody>
            <a:bodyPr vert="horz" wrap="none" lIns="0" tIns="0" rIns="0" bIns="0" rtlCol="0">
              <a:noAutofit/>
            </a:bodyPr>
            <a:lstStyle/>
            <a:p>
              <a:pPr algn="ctr"/>
              <a:r>
                <a:rPr lang="en-US" sz="1200" dirty="0"/>
                <a:t>2014</a:t>
              </a:r>
            </a:p>
          </p:txBody>
        </p:sp>
        <p:sp>
          <p:nvSpPr>
            <p:cNvPr id="32" name="TextBox 31">
              <a:extLst>
                <a:ext uri="{FF2B5EF4-FFF2-40B4-BE49-F238E27FC236}">
                  <a16:creationId xmlns:a16="http://schemas.microsoft.com/office/drawing/2014/main" id="{3D47DA89-BFF9-E861-6F61-F4493C1E44EC}"/>
                </a:ext>
              </a:extLst>
            </p:cNvPr>
            <p:cNvSpPr txBox="1"/>
            <p:nvPr/>
          </p:nvSpPr>
          <p:spPr>
            <a:xfrm>
              <a:off x="9575045" y="5871288"/>
              <a:ext cx="461963" cy="183794"/>
            </a:xfrm>
            <a:prstGeom prst="rect">
              <a:avLst/>
            </a:prstGeom>
          </p:spPr>
          <p:txBody>
            <a:bodyPr vert="horz" wrap="none" lIns="0" tIns="0" rIns="0" bIns="0" rtlCol="0">
              <a:noAutofit/>
            </a:bodyPr>
            <a:lstStyle/>
            <a:p>
              <a:pPr algn="ctr"/>
              <a:r>
                <a:rPr lang="en-US" sz="1200" dirty="0"/>
                <a:t>2015</a:t>
              </a:r>
            </a:p>
          </p:txBody>
        </p:sp>
        <p:sp>
          <p:nvSpPr>
            <p:cNvPr id="33" name="TextBox 32">
              <a:extLst>
                <a:ext uri="{FF2B5EF4-FFF2-40B4-BE49-F238E27FC236}">
                  <a16:creationId xmlns:a16="http://schemas.microsoft.com/office/drawing/2014/main" id="{843CD93B-C035-CE4B-B8A1-F0689F3FA330}"/>
                </a:ext>
              </a:extLst>
            </p:cNvPr>
            <p:cNvSpPr txBox="1"/>
            <p:nvPr/>
          </p:nvSpPr>
          <p:spPr>
            <a:xfrm>
              <a:off x="10066772" y="5871288"/>
              <a:ext cx="461963" cy="183794"/>
            </a:xfrm>
            <a:prstGeom prst="rect">
              <a:avLst/>
            </a:prstGeom>
          </p:spPr>
          <p:txBody>
            <a:bodyPr vert="horz" wrap="none" lIns="0" tIns="0" rIns="0" bIns="0" rtlCol="0">
              <a:noAutofit/>
            </a:bodyPr>
            <a:lstStyle/>
            <a:p>
              <a:pPr algn="ctr"/>
              <a:r>
                <a:rPr lang="en-US" sz="1200" dirty="0"/>
                <a:t>2016</a:t>
              </a:r>
            </a:p>
          </p:txBody>
        </p:sp>
        <p:sp>
          <p:nvSpPr>
            <p:cNvPr id="34" name="TextBox 33">
              <a:extLst>
                <a:ext uri="{FF2B5EF4-FFF2-40B4-BE49-F238E27FC236}">
                  <a16:creationId xmlns:a16="http://schemas.microsoft.com/office/drawing/2014/main" id="{15544CB6-92E5-5AD5-DB58-40A3FA45F94B}"/>
                </a:ext>
              </a:extLst>
            </p:cNvPr>
            <p:cNvSpPr txBox="1"/>
            <p:nvPr/>
          </p:nvSpPr>
          <p:spPr>
            <a:xfrm>
              <a:off x="10554528" y="5871288"/>
              <a:ext cx="461963" cy="183794"/>
            </a:xfrm>
            <a:prstGeom prst="rect">
              <a:avLst/>
            </a:prstGeom>
          </p:spPr>
          <p:txBody>
            <a:bodyPr vert="horz" wrap="none" lIns="0" tIns="0" rIns="0" bIns="0" rtlCol="0">
              <a:noAutofit/>
            </a:bodyPr>
            <a:lstStyle/>
            <a:p>
              <a:pPr algn="ctr"/>
              <a:r>
                <a:rPr lang="en-US" sz="1200" dirty="0"/>
                <a:t>2017</a:t>
              </a:r>
            </a:p>
          </p:txBody>
        </p:sp>
        <p:sp>
          <p:nvSpPr>
            <p:cNvPr id="35" name="TextBox 34">
              <a:extLst>
                <a:ext uri="{FF2B5EF4-FFF2-40B4-BE49-F238E27FC236}">
                  <a16:creationId xmlns:a16="http://schemas.microsoft.com/office/drawing/2014/main" id="{5A563807-A6AD-0D22-40EB-C5113B763BA2}"/>
                </a:ext>
              </a:extLst>
            </p:cNvPr>
            <p:cNvSpPr txBox="1"/>
            <p:nvPr/>
          </p:nvSpPr>
          <p:spPr>
            <a:xfrm>
              <a:off x="11024035" y="5871288"/>
              <a:ext cx="461963" cy="183794"/>
            </a:xfrm>
            <a:prstGeom prst="rect">
              <a:avLst/>
            </a:prstGeom>
          </p:spPr>
          <p:txBody>
            <a:bodyPr vert="horz" wrap="none" lIns="0" tIns="0" rIns="0" bIns="0" rtlCol="0">
              <a:noAutofit/>
            </a:bodyPr>
            <a:lstStyle/>
            <a:p>
              <a:pPr algn="ctr"/>
              <a:r>
                <a:rPr lang="en-US" sz="1200" dirty="0"/>
                <a:t>2018</a:t>
              </a:r>
            </a:p>
          </p:txBody>
        </p:sp>
        <p:sp>
          <p:nvSpPr>
            <p:cNvPr id="36" name="TextBox 35">
              <a:extLst>
                <a:ext uri="{FF2B5EF4-FFF2-40B4-BE49-F238E27FC236}">
                  <a16:creationId xmlns:a16="http://schemas.microsoft.com/office/drawing/2014/main" id="{CE8E36D6-F132-B845-F01A-8B0543C92A4F}"/>
                </a:ext>
              </a:extLst>
            </p:cNvPr>
            <p:cNvSpPr txBox="1"/>
            <p:nvPr/>
          </p:nvSpPr>
          <p:spPr>
            <a:xfrm>
              <a:off x="11511791" y="5871288"/>
              <a:ext cx="461963" cy="183794"/>
            </a:xfrm>
            <a:prstGeom prst="rect">
              <a:avLst/>
            </a:prstGeom>
          </p:spPr>
          <p:txBody>
            <a:bodyPr vert="horz" wrap="none" lIns="0" tIns="0" rIns="0" bIns="0" rtlCol="0">
              <a:noAutofit/>
            </a:bodyPr>
            <a:lstStyle/>
            <a:p>
              <a:pPr algn="ctr"/>
              <a:r>
                <a:rPr lang="en-US" sz="1200" dirty="0"/>
                <a:t>2019</a:t>
              </a:r>
            </a:p>
          </p:txBody>
        </p:sp>
      </p:grpSp>
      <p:grpSp>
        <p:nvGrpSpPr>
          <p:cNvPr id="43" name="Group 42">
            <a:extLst>
              <a:ext uri="{FF2B5EF4-FFF2-40B4-BE49-F238E27FC236}">
                <a16:creationId xmlns:a16="http://schemas.microsoft.com/office/drawing/2014/main" id="{BBCC3EAA-52D4-E713-D2DE-7372A9A2E762}"/>
              </a:ext>
            </a:extLst>
          </p:cNvPr>
          <p:cNvGrpSpPr/>
          <p:nvPr/>
        </p:nvGrpSpPr>
        <p:grpSpPr>
          <a:xfrm>
            <a:off x="6566301" y="2517804"/>
            <a:ext cx="461963" cy="2788882"/>
            <a:chOff x="6566301" y="2517804"/>
            <a:chExt cx="461963" cy="2788882"/>
          </a:xfrm>
        </p:grpSpPr>
        <p:sp>
          <p:nvSpPr>
            <p:cNvPr id="38" name="TextBox 37">
              <a:extLst>
                <a:ext uri="{FF2B5EF4-FFF2-40B4-BE49-F238E27FC236}">
                  <a16:creationId xmlns:a16="http://schemas.microsoft.com/office/drawing/2014/main" id="{F7CABA0B-1BDA-0186-76F6-7417743A017A}"/>
                </a:ext>
              </a:extLst>
            </p:cNvPr>
            <p:cNvSpPr txBox="1"/>
            <p:nvPr/>
          </p:nvSpPr>
          <p:spPr>
            <a:xfrm>
              <a:off x="6566301" y="5122892"/>
              <a:ext cx="461963" cy="183794"/>
            </a:xfrm>
            <a:prstGeom prst="rect">
              <a:avLst/>
            </a:prstGeom>
          </p:spPr>
          <p:txBody>
            <a:bodyPr vert="horz" wrap="none" lIns="0" tIns="0" rIns="0" bIns="0" rtlCol="0">
              <a:noAutofit/>
            </a:bodyPr>
            <a:lstStyle/>
            <a:p>
              <a:pPr algn="r"/>
              <a:r>
                <a:rPr lang="en-US" sz="1200" dirty="0"/>
                <a:t>15</a:t>
              </a:r>
            </a:p>
          </p:txBody>
        </p:sp>
        <p:sp>
          <p:nvSpPr>
            <p:cNvPr id="39" name="TextBox 38">
              <a:extLst>
                <a:ext uri="{FF2B5EF4-FFF2-40B4-BE49-F238E27FC236}">
                  <a16:creationId xmlns:a16="http://schemas.microsoft.com/office/drawing/2014/main" id="{F2D68FF6-FD0B-BB9F-4B4C-33A88B37E2DA}"/>
                </a:ext>
              </a:extLst>
            </p:cNvPr>
            <p:cNvSpPr txBox="1"/>
            <p:nvPr/>
          </p:nvSpPr>
          <p:spPr>
            <a:xfrm>
              <a:off x="6566301" y="4474091"/>
              <a:ext cx="461963" cy="183794"/>
            </a:xfrm>
            <a:prstGeom prst="rect">
              <a:avLst/>
            </a:prstGeom>
          </p:spPr>
          <p:txBody>
            <a:bodyPr vert="horz" wrap="none" lIns="0" tIns="0" rIns="0" bIns="0" rtlCol="0">
              <a:noAutofit/>
            </a:bodyPr>
            <a:lstStyle/>
            <a:p>
              <a:pPr algn="r"/>
              <a:r>
                <a:rPr lang="en-US" sz="1200" dirty="0"/>
                <a:t>20</a:t>
              </a:r>
            </a:p>
          </p:txBody>
        </p:sp>
        <p:sp>
          <p:nvSpPr>
            <p:cNvPr id="40" name="TextBox 39">
              <a:extLst>
                <a:ext uri="{FF2B5EF4-FFF2-40B4-BE49-F238E27FC236}">
                  <a16:creationId xmlns:a16="http://schemas.microsoft.com/office/drawing/2014/main" id="{2021C948-194D-4A2E-CD2A-94ED749A5B62}"/>
                </a:ext>
              </a:extLst>
            </p:cNvPr>
            <p:cNvSpPr txBox="1"/>
            <p:nvPr/>
          </p:nvSpPr>
          <p:spPr>
            <a:xfrm>
              <a:off x="6566301" y="3817967"/>
              <a:ext cx="461963" cy="183794"/>
            </a:xfrm>
            <a:prstGeom prst="rect">
              <a:avLst/>
            </a:prstGeom>
          </p:spPr>
          <p:txBody>
            <a:bodyPr vert="horz" wrap="none" lIns="0" tIns="0" rIns="0" bIns="0" rtlCol="0">
              <a:noAutofit/>
            </a:bodyPr>
            <a:lstStyle/>
            <a:p>
              <a:pPr algn="r"/>
              <a:r>
                <a:rPr lang="en-US" sz="1200" dirty="0"/>
                <a:t>25</a:t>
              </a:r>
            </a:p>
          </p:txBody>
        </p:sp>
        <p:sp>
          <p:nvSpPr>
            <p:cNvPr id="41" name="TextBox 40">
              <a:extLst>
                <a:ext uri="{FF2B5EF4-FFF2-40B4-BE49-F238E27FC236}">
                  <a16:creationId xmlns:a16="http://schemas.microsoft.com/office/drawing/2014/main" id="{3C1A4BB5-FA80-C71C-935C-0BC029C61169}"/>
                </a:ext>
              </a:extLst>
            </p:cNvPr>
            <p:cNvSpPr txBox="1"/>
            <p:nvPr/>
          </p:nvSpPr>
          <p:spPr>
            <a:xfrm>
              <a:off x="6566301" y="3169166"/>
              <a:ext cx="461963" cy="183794"/>
            </a:xfrm>
            <a:prstGeom prst="rect">
              <a:avLst/>
            </a:prstGeom>
          </p:spPr>
          <p:txBody>
            <a:bodyPr vert="horz" wrap="none" lIns="0" tIns="0" rIns="0" bIns="0" rtlCol="0">
              <a:noAutofit/>
            </a:bodyPr>
            <a:lstStyle/>
            <a:p>
              <a:pPr algn="r"/>
              <a:r>
                <a:rPr lang="en-US" sz="1200" dirty="0"/>
                <a:t>30</a:t>
              </a:r>
            </a:p>
          </p:txBody>
        </p:sp>
        <p:sp>
          <p:nvSpPr>
            <p:cNvPr id="42" name="TextBox 41">
              <a:extLst>
                <a:ext uri="{FF2B5EF4-FFF2-40B4-BE49-F238E27FC236}">
                  <a16:creationId xmlns:a16="http://schemas.microsoft.com/office/drawing/2014/main" id="{5B3A94A8-9069-55E3-FC80-F5487817F3F7}"/>
                </a:ext>
              </a:extLst>
            </p:cNvPr>
            <p:cNvSpPr txBox="1"/>
            <p:nvPr/>
          </p:nvSpPr>
          <p:spPr>
            <a:xfrm>
              <a:off x="6566301" y="2517804"/>
              <a:ext cx="461963" cy="183794"/>
            </a:xfrm>
            <a:prstGeom prst="rect">
              <a:avLst/>
            </a:prstGeom>
          </p:spPr>
          <p:txBody>
            <a:bodyPr vert="horz" wrap="none" lIns="0" tIns="0" rIns="0" bIns="0" rtlCol="0">
              <a:noAutofit/>
            </a:bodyPr>
            <a:lstStyle/>
            <a:p>
              <a:pPr algn="r"/>
              <a:r>
                <a:rPr lang="en-US" sz="1200" dirty="0"/>
                <a:t>35</a:t>
              </a:r>
            </a:p>
          </p:txBody>
        </p:sp>
      </p:grpSp>
      <p:sp>
        <p:nvSpPr>
          <p:cNvPr id="44" name="Freeform: Shape 43">
            <a:extLst>
              <a:ext uri="{FF2B5EF4-FFF2-40B4-BE49-F238E27FC236}">
                <a16:creationId xmlns:a16="http://schemas.microsoft.com/office/drawing/2014/main" id="{6421F11D-DF19-EEE9-DC45-77388BE3445D}"/>
              </a:ext>
            </a:extLst>
          </p:cNvPr>
          <p:cNvSpPr/>
          <p:nvPr/>
        </p:nvSpPr>
        <p:spPr>
          <a:xfrm>
            <a:off x="7092950" y="2444750"/>
            <a:ext cx="4870450" cy="3384550"/>
          </a:xfrm>
          <a:custGeom>
            <a:avLst/>
            <a:gdLst>
              <a:gd name="csX0" fmla="*/ 0 w 4870450"/>
              <a:gd name="csY0" fmla="*/ 0 h 3384550"/>
              <a:gd name="csX1" fmla="*/ 0 w 4870450"/>
              <a:gd name="csY1" fmla="*/ 3384550 h 3384550"/>
              <a:gd name="csX2" fmla="*/ 4870450 w 4870450"/>
              <a:gd name="csY2" fmla="*/ 3384550 h 3384550"/>
            </a:gdLst>
            <a:ahLst/>
            <a:cxnLst>
              <a:cxn ang="0">
                <a:pos x="csX0" y="csY0"/>
              </a:cxn>
              <a:cxn ang="0">
                <a:pos x="csX1" y="csY1"/>
              </a:cxn>
              <a:cxn ang="0">
                <a:pos x="csX2" y="csY2"/>
              </a:cxn>
            </a:cxnLst>
            <a:rect l="l" t="t" r="r" b="b"/>
            <a:pathLst>
              <a:path w="4870450" h="3384550">
                <a:moveTo>
                  <a:pt x="0" y="0"/>
                </a:moveTo>
                <a:lnTo>
                  <a:pt x="0" y="3384550"/>
                </a:lnTo>
                <a:lnTo>
                  <a:pt x="4870450" y="3384550"/>
                </a:lnTo>
              </a:path>
            </a:pathLst>
          </a:cu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47" name="Group 46">
            <a:extLst>
              <a:ext uri="{FF2B5EF4-FFF2-40B4-BE49-F238E27FC236}">
                <a16:creationId xmlns:a16="http://schemas.microsoft.com/office/drawing/2014/main" id="{FC3B1A08-F8DD-3049-1B3E-FA9A24FAAC8A}"/>
              </a:ext>
            </a:extLst>
          </p:cNvPr>
          <p:cNvGrpSpPr/>
          <p:nvPr/>
        </p:nvGrpSpPr>
        <p:grpSpPr>
          <a:xfrm>
            <a:off x="7034263" y="2607028"/>
            <a:ext cx="58688" cy="2595657"/>
            <a:chOff x="6978650" y="2038350"/>
            <a:chExt cx="311150" cy="2506752"/>
          </a:xfrm>
        </p:grpSpPr>
        <p:cxnSp>
          <p:nvCxnSpPr>
            <p:cNvPr id="48" name="Straight Connector 47">
              <a:extLst>
                <a:ext uri="{FF2B5EF4-FFF2-40B4-BE49-F238E27FC236}">
                  <a16:creationId xmlns:a16="http://schemas.microsoft.com/office/drawing/2014/main" id="{7508DD89-97FE-4153-F2DA-B50ECB06F919}"/>
                </a:ext>
              </a:extLst>
            </p:cNvPr>
            <p:cNvCxnSpPr/>
            <p:nvPr/>
          </p:nvCxnSpPr>
          <p:spPr>
            <a:xfrm>
              <a:off x="6978650" y="2038350"/>
              <a:ext cx="31115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9" name="Straight Connector 48">
              <a:extLst>
                <a:ext uri="{FF2B5EF4-FFF2-40B4-BE49-F238E27FC236}">
                  <a16:creationId xmlns:a16="http://schemas.microsoft.com/office/drawing/2014/main" id="{4E1A34A9-9C0B-7AB4-48F6-926AD86CC3C2}"/>
                </a:ext>
              </a:extLst>
            </p:cNvPr>
            <p:cNvCxnSpPr/>
            <p:nvPr/>
          </p:nvCxnSpPr>
          <p:spPr>
            <a:xfrm>
              <a:off x="6978650" y="2668676"/>
              <a:ext cx="31115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a16="http://schemas.microsoft.com/office/drawing/2014/main" id="{7FBD994E-C27E-AEDD-A889-82797181D5AE}"/>
                </a:ext>
              </a:extLst>
            </p:cNvPr>
            <p:cNvCxnSpPr/>
            <p:nvPr/>
          </p:nvCxnSpPr>
          <p:spPr>
            <a:xfrm>
              <a:off x="6978650" y="3282950"/>
              <a:ext cx="31115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1" name="Straight Connector 50">
              <a:extLst>
                <a:ext uri="{FF2B5EF4-FFF2-40B4-BE49-F238E27FC236}">
                  <a16:creationId xmlns:a16="http://schemas.microsoft.com/office/drawing/2014/main" id="{6BE2C9B8-1FC9-05E9-5A6E-A8BD4C080C1F}"/>
                </a:ext>
              </a:extLst>
            </p:cNvPr>
            <p:cNvCxnSpPr/>
            <p:nvPr/>
          </p:nvCxnSpPr>
          <p:spPr>
            <a:xfrm>
              <a:off x="6978650" y="3913276"/>
              <a:ext cx="31115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2" name="Straight Connector 51">
              <a:extLst>
                <a:ext uri="{FF2B5EF4-FFF2-40B4-BE49-F238E27FC236}">
                  <a16:creationId xmlns:a16="http://schemas.microsoft.com/office/drawing/2014/main" id="{1FDEAF94-A583-8877-B82E-E7D59B6CCD07}"/>
                </a:ext>
              </a:extLst>
            </p:cNvPr>
            <p:cNvCxnSpPr/>
            <p:nvPr/>
          </p:nvCxnSpPr>
          <p:spPr>
            <a:xfrm>
              <a:off x="6978650" y="4545102"/>
              <a:ext cx="31115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54" name="Group 53">
            <a:extLst>
              <a:ext uri="{FF2B5EF4-FFF2-40B4-BE49-F238E27FC236}">
                <a16:creationId xmlns:a16="http://schemas.microsoft.com/office/drawing/2014/main" id="{DFEF8243-D6D9-D167-BDC6-40145EB7FA3C}"/>
              </a:ext>
            </a:extLst>
          </p:cNvPr>
          <p:cNvGrpSpPr/>
          <p:nvPr/>
        </p:nvGrpSpPr>
        <p:grpSpPr>
          <a:xfrm rot="5400000">
            <a:off x="9526588" y="3670305"/>
            <a:ext cx="66674" cy="4375150"/>
            <a:chOff x="6978650" y="-468036"/>
            <a:chExt cx="311151" cy="5643464"/>
          </a:xfrm>
        </p:grpSpPr>
        <p:cxnSp>
          <p:nvCxnSpPr>
            <p:cNvPr id="55" name="Straight Connector 54">
              <a:extLst>
                <a:ext uri="{FF2B5EF4-FFF2-40B4-BE49-F238E27FC236}">
                  <a16:creationId xmlns:a16="http://schemas.microsoft.com/office/drawing/2014/main" id="{0BA41776-9F28-1A29-B563-CD0945B192B1}"/>
                </a:ext>
              </a:extLst>
            </p:cNvPr>
            <p:cNvCxnSpPr/>
            <p:nvPr/>
          </p:nvCxnSpPr>
          <p:spPr>
            <a:xfrm>
              <a:off x="6978650" y="2038350"/>
              <a:ext cx="31115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6F7C9440-ACDB-001F-9D57-12C717BE884E}"/>
                </a:ext>
              </a:extLst>
            </p:cNvPr>
            <p:cNvCxnSpPr/>
            <p:nvPr/>
          </p:nvCxnSpPr>
          <p:spPr>
            <a:xfrm>
              <a:off x="6978650" y="2668676"/>
              <a:ext cx="31115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7" name="Straight Connector 56">
              <a:extLst>
                <a:ext uri="{FF2B5EF4-FFF2-40B4-BE49-F238E27FC236}">
                  <a16:creationId xmlns:a16="http://schemas.microsoft.com/office/drawing/2014/main" id="{187B7942-1897-6523-6349-A0E5B0F8930E}"/>
                </a:ext>
              </a:extLst>
            </p:cNvPr>
            <p:cNvCxnSpPr/>
            <p:nvPr/>
          </p:nvCxnSpPr>
          <p:spPr>
            <a:xfrm>
              <a:off x="6978650" y="3282950"/>
              <a:ext cx="31115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16:creationId xmlns:a16="http://schemas.microsoft.com/office/drawing/2014/main" id="{FCC4F65D-F0AB-89F8-E8C2-288DBA5871DB}"/>
                </a:ext>
              </a:extLst>
            </p:cNvPr>
            <p:cNvCxnSpPr/>
            <p:nvPr/>
          </p:nvCxnSpPr>
          <p:spPr>
            <a:xfrm>
              <a:off x="6978650" y="3913276"/>
              <a:ext cx="31115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9" name="Straight Connector 58">
              <a:extLst>
                <a:ext uri="{FF2B5EF4-FFF2-40B4-BE49-F238E27FC236}">
                  <a16:creationId xmlns:a16="http://schemas.microsoft.com/office/drawing/2014/main" id="{F90A7ADD-4B41-0785-2FD4-E5DA29D8B5B2}"/>
                </a:ext>
              </a:extLst>
            </p:cNvPr>
            <p:cNvCxnSpPr/>
            <p:nvPr/>
          </p:nvCxnSpPr>
          <p:spPr>
            <a:xfrm>
              <a:off x="6978650" y="4545102"/>
              <a:ext cx="31115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0" name="Straight Connector 59">
              <a:extLst>
                <a:ext uri="{FF2B5EF4-FFF2-40B4-BE49-F238E27FC236}">
                  <a16:creationId xmlns:a16="http://schemas.microsoft.com/office/drawing/2014/main" id="{4E4FED20-C4E6-293D-2F18-B37DA22C8D19}"/>
                </a:ext>
              </a:extLst>
            </p:cNvPr>
            <p:cNvCxnSpPr/>
            <p:nvPr/>
          </p:nvCxnSpPr>
          <p:spPr>
            <a:xfrm>
              <a:off x="6978650" y="5175428"/>
              <a:ext cx="31115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1" name="Straight Connector 60">
              <a:extLst>
                <a:ext uri="{FF2B5EF4-FFF2-40B4-BE49-F238E27FC236}">
                  <a16:creationId xmlns:a16="http://schemas.microsoft.com/office/drawing/2014/main" id="{4133173A-CAB7-8001-C347-E659F4863D8C}"/>
                </a:ext>
              </a:extLst>
            </p:cNvPr>
            <p:cNvCxnSpPr/>
            <p:nvPr/>
          </p:nvCxnSpPr>
          <p:spPr>
            <a:xfrm>
              <a:off x="6978651" y="-468036"/>
              <a:ext cx="31115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2" name="Straight Connector 61">
              <a:extLst>
                <a:ext uri="{FF2B5EF4-FFF2-40B4-BE49-F238E27FC236}">
                  <a16:creationId xmlns:a16="http://schemas.microsoft.com/office/drawing/2014/main" id="{15395AE6-D3D1-6413-E57F-FFE82129EE5C}"/>
                </a:ext>
              </a:extLst>
            </p:cNvPr>
            <p:cNvCxnSpPr/>
            <p:nvPr/>
          </p:nvCxnSpPr>
          <p:spPr>
            <a:xfrm>
              <a:off x="6978651" y="162290"/>
              <a:ext cx="31115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3" name="Straight Connector 62">
              <a:extLst>
                <a:ext uri="{FF2B5EF4-FFF2-40B4-BE49-F238E27FC236}">
                  <a16:creationId xmlns:a16="http://schemas.microsoft.com/office/drawing/2014/main" id="{799027DF-DDD1-FDAE-1EB3-2BCB3AD2CEF7}"/>
                </a:ext>
              </a:extLst>
            </p:cNvPr>
            <p:cNvCxnSpPr/>
            <p:nvPr/>
          </p:nvCxnSpPr>
          <p:spPr>
            <a:xfrm>
              <a:off x="6978651" y="776564"/>
              <a:ext cx="31115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4" name="Straight Connector 63">
              <a:extLst>
                <a:ext uri="{FF2B5EF4-FFF2-40B4-BE49-F238E27FC236}">
                  <a16:creationId xmlns:a16="http://schemas.microsoft.com/office/drawing/2014/main" id="{F6408D76-9548-6EEA-E7F8-005EB331E93F}"/>
                </a:ext>
              </a:extLst>
            </p:cNvPr>
            <p:cNvCxnSpPr/>
            <p:nvPr/>
          </p:nvCxnSpPr>
          <p:spPr>
            <a:xfrm>
              <a:off x="6978651" y="1406891"/>
              <a:ext cx="31115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65" name="Freeform: Shape 64">
            <a:extLst>
              <a:ext uri="{FF2B5EF4-FFF2-40B4-BE49-F238E27FC236}">
                <a16:creationId xmlns:a16="http://schemas.microsoft.com/office/drawing/2014/main" id="{E5B13120-BD54-731B-1350-E98A924A5077}"/>
              </a:ext>
            </a:extLst>
          </p:cNvPr>
          <p:cNvSpPr/>
          <p:nvPr/>
        </p:nvSpPr>
        <p:spPr>
          <a:xfrm>
            <a:off x="7372350" y="5372100"/>
            <a:ext cx="4381500" cy="288925"/>
          </a:xfrm>
          <a:custGeom>
            <a:avLst/>
            <a:gdLst>
              <a:gd name="csX0" fmla="*/ 0 w 4381500"/>
              <a:gd name="csY0" fmla="*/ 206375 h 288925"/>
              <a:gd name="csX1" fmla="*/ 488950 w 4381500"/>
              <a:gd name="csY1" fmla="*/ 133350 h 288925"/>
              <a:gd name="csX2" fmla="*/ 974725 w 4381500"/>
              <a:gd name="csY2" fmla="*/ 171450 h 288925"/>
              <a:gd name="csX3" fmla="*/ 1473200 w 4381500"/>
              <a:gd name="csY3" fmla="*/ 171450 h 288925"/>
              <a:gd name="csX4" fmla="*/ 1939925 w 4381500"/>
              <a:gd name="csY4" fmla="*/ 231775 h 288925"/>
              <a:gd name="csX5" fmla="*/ 2441575 w 4381500"/>
              <a:gd name="csY5" fmla="*/ 206375 h 288925"/>
              <a:gd name="csX6" fmla="*/ 2927350 w 4381500"/>
              <a:gd name="csY6" fmla="*/ 288925 h 288925"/>
              <a:gd name="csX7" fmla="*/ 3406775 w 4381500"/>
              <a:gd name="csY7" fmla="*/ 193675 h 288925"/>
              <a:gd name="csX8" fmla="*/ 3892550 w 4381500"/>
              <a:gd name="csY8" fmla="*/ 142875 h 288925"/>
              <a:gd name="csX9" fmla="*/ 4381500 w 4381500"/>
              <a:gd name="csY9" fmla="*/ 0 h 28892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Lst>
            <a:rect l="l" t="t" r="r" b="b"/>
            <a:pathLst>
              <a:path w="4381500" h="288925">
                <a:moveTo>
                  <a:pt x="0" y="206375"/>
                </a:moveTo>
                <a:lnTo>
                  <a:pt x="488950" y="133350"/>
                </a:lnTo>
                <a:lnTo>
                  <a:pt x="974725" y="171450"/>
                </a:lnTo>
                <a:lnTo>
                  <a:pt x="1473200" y="171450"/>
                </a:lnTo>
                <a:lnTo>
                  <a:pt x="1939925" y="231775"/>
                </a:lnTo>
                <a:lnTo>
                  <a:pt x="2441575" y="206375"/>
                </a:lnTo>
                <a:lnTo>
                  <a:pt x="2927350" y="288925"/>
                </a:lnTo>
                <a:lnTo>
                  <a:pt x="3406775" y="193675"/>
                </a:lnTo>
                <a:lnTo>
                  <a:pt x="3892550" y="142875"/>
                </a:lnTo>
                <a:lnTo>
                  <a:pt x="4381500" y="0"/>
                </a:lnTo>
              </a:path>
            </a:pathLst>
          </a:custGeom>
          <a:noFill/>
          <a:ln w="285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83" name="Group 82">
            <a:extLst>
              <a:ext uri="{FF2B5EF4-FFF2-40B4-BE49-F238E27FC236}">
                <a16:creationId xmlns:a16="http://schemas.microsoft.com/office/drawing/2014/main" id="{617191B3-E7D1-5277-1359-7D4AC6A0B525}"/>
              </a:ext>
            </a:extLst>
          </p:cNvPr>
          <p:cNvGrpSpPr/>
          <p:nvPr/>
        </p:nvGrpSpPr>
        <p:grpSpPr>
          <a:xfrm>
            <a:off x="7334250" y="5337175"/>
            <a:ext cx="4443447" cy="357158"/>
            <a:chOff x="7334250" y="5337175"/>
            <a:chExt cx="4443447" cy="357158"/>
          </a:xfrm>
        </p:grpSpPr>
        <p:sp>
          <p:nvSpPr>
            <p:cNvPr id="73" name="Rectangle 72">
              <a:extLst>
                <a:ext uri="{FF2B5EF4-FFF2-40B4-BE49-F238E27FC236}">
                  <a16:creationId xmlns:a16="http://schemas.microsoft.com/office/drawing/2014/main" id="{9FF2A0C9-847C-E154-7394-6E95C6EEF816}"/>
                </a:ext>
              </a:extLst>
            </p:cNvPr>
            <p:cNvSpPr/>
            <p:nvPr/>
          </p:nvSpPr>
          <p:spPr>
            <a:xfrm>
              <a:off x="7334250" y="5545917"/>
              <a:ext cx="69850" cy="69850"/>
            </a:xfrm>
            <a:prstGeom prst="rect">
              <a:avLst/>
            </a:prstGeom>
            <a:solidFill>
              <a:schemeClr val="accent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4" name="Rectangle 73">
              <a:extLst>
                <a:ext uri="{FF2B5EF4-FFF2-40B4-BE49-F238E27FC236}">
                  <a16:creationId xmlns:a16="http://schemas.microsoft.com/office/drawing/2014/main" id="{6F845075-521E-C49D-FE8C-68F35DDCA93B}"/>
                </a:ext>
              </a:extLst>
            </p:cNvPr>
            <p:cNvSpPr/>
            <p:nvPr/>
          </p:nvSpPr>
          <p:spPr>
            <a:xfrm>
              <a:off x="7823237" y="5476067"/>
              <a:ext cx="69850" cy="69850"/>
            </a:xfrm>
            <a:prstGeom prst="rect">
              <a:avLst/>
            </a:prstGeom>
            <a:solidFill>
              <a:schemeClr val="accent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5" name="Rectangle 74">
              <a:extLst>
                <a:ext uri="{FF2B5EF4-FFF2-40B4-BE49-F238E27FC236}">
                  <a16:creationId xmlns:a16="http://schemas.microsoft.com/office/drawing/2014/main" id="{9D93619C-A2B9-331C-B259-E04BBF745EC2}"/>
                </a:ext>
              </a:extLst>
            </p:cNvPr>
            <p:cNvSpPr/>
            <p:nvPr/>
          </p:nvSpPr>
          <p:spPr>
            <a:xfrm>
              <a:off x="8309049" y="5511777"/>
              <a:ext cx="69850" cy="69850"/>
            </a:xfrm>
            <a:prstGeom prst="rect">
              <a:avLst/>
            </a:prstGeom>
            <a:solidFill>
              <a:schemeClr val="accent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6" name="Rectangle 75">
              <a:extLst>
                <a:ext uri="{FF2B5EF4-FFF2-40B4-BE49-F238E27FC236}">
                  <a16:creationId xmlns:a16="http://schemas.microsoft.com/office/drawing/2014/main" id="{CFA9D012-D420-0446-156E-3BCDD59A7785}"/>
                </a:ext>
              </a:extLst>
            </p:cNvPr>
            <p:cNvSpPr/>
            <p:nvPr/>
          </p:nvSpPr>
          <p:spPr>
            <a:xfrm>
              <a:off x="8802720" y="5502266"/>
              <a:ext cx="69850" cy="69850"/>
            </a:xfrm>
            <a:prstGeom prst="rect">
              <a:avLst/>
            </a:prstGeom>
            <a:solidFill>
              <a:schemeClr val="accent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7" name="Rectangle 76">
              <a:extLst>
                <a:ext uri="{FF2B5EF4-FFF2-40B4-BE49-F238E27FC236}">
                  <a16:creationId xmlns:a16="http://schemas.microsoft.com/office/drawing/2014/main" id="{0D106C03-F3D0-157D-6F15-082A20B0DD7A}"/>
                </a:ext>
              </a:extLst>
            </p:cNvPr>
            <p:cNvSpPr/>
            <p:nvPr/>
          </p:nvSpPr>
          <p:spPr>
            <a:xfrm>
              <a:off x="9287692" y="5571337"/>
              <a:ext cx="69850" cy="69850"/>
            </a:xfrm>
            <a:prstGeom prst="rect">
              <a:avLst/>
            </a:prstGeom>
            <a:solidFill>
              <a:schemeClr val="accent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907D143-0E81-FC3D-9666-66F04F676EC5}"/>
                </a:ext>
              </a:extLst>
            </p:cNvPr>
            <p:cNvSpPr/>
            <p:nvPr/>
          </p:nvSpPr>
          <p:spPr>
            <a:xfrm>
              <a:off x="9769475" y="5541974"/>
              <a:ext cx="69850" cy="69850"/>
            </a:xfrm>
            <a:prstGeom prst="rect">
              <a:avLst/>
            </a:prstGeom>
            <a:solidFill>
              <a:schemeClr val="accent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9" name="Rectangle 78">
              <a:extLst>
                <a:ext uri="{FF2B5EF4-FFF2-40B4-BE49-F238E27FC236}">
                  <a16:creationId xmlns:a16="http://schemas.microsoft.com/office/drawing/2014/main" id="{6446AD5F-1D81-809E-5291-B1E380A19E24}"/>
                </a:ext>
              </a:extLst>
            </p:cNvPr>
            <p:cNvSpPr/>
            <p:nvPr/>
          </p:nvSpPr>
          <p:spPr>
            <a:xfrm>
              <a:off x="10259020" y="5624483"/>
              <a:ext cx="69850" cy="69850"/>
            </a:xfrm>
            <a:prstGeom prst="rect">
              <a:avLst/>
            </a:prstGeom>
            <a:solidFill>
              <a:schemeClr val="accent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Rectangle 79">
              <a:extLst>
                <a:ext uri="{FF2B5EF4-FFF2-40B4-BE49-F238E27FC236}">
                  <a16:creationId xmlns:a16="http://schemas.microsoft.com/office/drawing/2014/main" id="{42EC96A1-CBEF-E8E9-5694-31394F10F405}"/>
                </a:ext>
              </a:extLst>
            </p:cNvPr>
            <p:cNvSpPr/>
            <p:nvPr/>
          </p:nvSpPr>
          <p:spPr>
            <a:xfrm>
              <a:off x="10747687" y="5537191"/>
              <a:ext cx="69850" cy="69850"/>
            </a:xfrm>
            <a:prstGeom prst="rect">
              <a:avLst/>
            </a:prstGeom>
            <a:solidFill>
              <a:schemeClr val="accent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1" name="Rectangle 80">
              <a:extLst>
                <a:ext uri="{FF2B5EF4-FFF2-40B4-BE49-F238E27FC236}">
                  <a16:creationId xmlns:a16="http://schemas.microsoft.com/office/drawing/2014/main" id="{B7E25B3D-2B90-B55C-A511-75491344CE30}"/>
                </a:ext>
              </a:extLst>
            </p:cNvPr>
            <p:cNvSpPr/>
            <p:nvPr/>
          </p:nvSpPr>
          <p:spPr>
            <a:xfrm>
              <a:off x="11223909" y="5479148"/>
              <a:ext cx="69850" cy="69850"/>
            </a:xfrm>
            <a:prstGeom prst="rect">
              <a:avLst/>
            </a:prstGeom>
            <a:solidFill>
              <a:schemeClr val="accent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2" name="Rectangle 81">
              <a:extLst>
                <a:ext uri="{FF2B5EF4-FFF2-40B4-BE49-F238E27FC236}">
                  <a16:creationId xmlns:a16="http://schemas.microsoft.com/office/drawing/2014/main" id="{A9A60396-D612-804F-11C1-404950B51636}"/>
                </a:ext>
              </a:extLst>
            </p:cNvPr>
            <p:cNvSpPr/>
            <p:nvPr/>
          </p:nvSpPr>
          <p:spPr>
            <a:xfrm>
              <a:off x="11707847" y="5337175"/>
              <a:ext cx="69850" cy="69850"/>
            </a:xfrm>
            <a:prstGeom prst="rect">
              <a:avLst/>
            </a:prstGeom>
            <a:solidFill>
              <a:schemeClr val="accent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84" name="Freeform: Shape 83">
            <a:extLst>
              <a:ext uri="{FF2B5EF4-FFF2-40B4-BE49-F238E27FC236}">
                <a16:creationId xmlns:a16="http://schemas.microsoft.com/office/drawing/2014/main" id="{A36957E4-F676-4029-89D0-0E4651866091}"/>
              </a:ext>
            </a:extLst>
          </p:cNvPr>
          <p:cNvSpPr/>
          <p:nvPr/>
        </p:nvSpPr>
        <p:spPr>
          <a:xfrm>
            <a:off x="7372350" y="5051425"/>
            <a:ext cx="4368800" cy="361950"/>
          </a:xfrm>
          <a:custGeom>
            <a:avLst/>
            <a:gdLst>
              <a:gd name="csX0" fmla="*/ 0 w 4368800"/>
              <a:gd name="csY0" fmla="*/ 165100 h 361950"/>
              <a:gd name="csX1" fmla="*/ 485775 w 4368800"/>
              <a:gd name="csY1" fmla="*/ 152400 h 361950"/>
              <a:gd name="csX2" fmla="*/ 974725 w 4368800"/>
              <a:gd name="csY2" fmla="*/ 361950 h 361950"/>
              <a:gd name="csX3" fmla="*/ 1460500 w 4368800"/>
              <a:gd name="csY3" fmla="*/ 346075 h 361950"/>
              <a:gd name="csX4" fmla="*/ 1949450 w 4368800"/>
              <a:gd name="csY4" fmla="*/ 177800 h 361950"/>
              <a:gd name="csX5" fmla="*/ 2428875 w 4368800"/>
              <a:gd name="csY5" fmla="*/ 206375 h 361950"/>
              <a:gd name="csX6" fmla="*/ 2914650 w 4368800"/>
              <a:gd name="csY6" fmla="*/ 180975 h 361950"/>
              <a:gd name="csX7" fmla="*/ 3406775 w 4368800"/>
              <a:gd name="csY7" fmla="*/ 193675 h 361950"/>
              <a:gd name="csX8" fmla="*/ 3889375 w 4368800"/>
              <a:gd name="csY8" fmla="*/ 139700 h 361950"/>
              <a:gd name="csX9" fmla="*/ 4368800 w 4368800"/>
              <a:gd name="csY9" fmla="*/ 0 h 36195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Lst>
            <a:rect l="l" t="t" r="r" b="b"/>
            <a:pathLst>
              <a:path w="4368800" h="361950">
                <a:moveTo>
                  <a:pt x="0" y="165100"/>
                </a:moveTo>
                <a:lnTo>
                  <a:pt x="485775" y="152400"/>
                </a:lnTo>
                <a:lnTo>
                  <a:pt x="974725" y="361950"/>
                </a:lnTo>
                <a:lnTo>
                  <a:pt x="1460500" y="346075"/>
                </a:lnTo>
                <a:lnTo>
                  <a:pt x="1949450" y="177800"/>
                </a:lnTo>
                <a:lnTo>
                  <a:pt x="2428875" y="206375"/>
                </a:lnTo>
                <a:lnTo>
                  <a:pt x="2914650" y="180975"/>
                </a:lnTo>
                <a:lnTo>
                  <a:pt x="3406775" y="193675"/>
                </a:lnTo>
                <a:lnTo>
                  <a:pt x="3889375" y="139700"/>
                </a:lnTo>
                <a:lnTo>
                  <a:pt x="4368800" y="0"/>
                </a:lnTo>
              </a:path>
            </a:pathLst>
          </a:custGeom>
          <a:noFill/>
          <a:ln w="285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96" name="Group 95">
            <a:extLst>
              <a:ext uri="{FF2B5EF4-FFF2-40B4-BE49-F238E27FC236}">
                <a16:creationId xmlns:a16="http://schemas.microsoft.com/office/drawing/2014/main" id="{9A257F4B-9526-8339-1498-A215605AE052}"/>
              </a:ext>
            </a:extLst>
          </p:cNvPr>
          <p:cNvGrpSpPr/>
          <p:nvPr/>
        </p:nvGrpSpPr>
        <p:grpSpPr>
          <a:xfrm>
            <a:off x="7334250" y="5019675"/>
            <a:ext cx="4443447" cy="425607"/>
            <a:chOff x="7334250" y="5019675"/>
            <a:chExt cx="4443447" cy="425607"/>
          </a:xfrm>
        </p:grpSpPr>
        <p:sp>
          <p:nvSpPr>
            <p:cNvPr id="86" name="Oval 85">
              <a:extLst>
                <a:ext uri="{FF2B5EF4-FFF2-40B4-BE49-F238E27FC236}">
                  <a16:creationId xmlns:a16="http://schemas.microsoft.com/office/drawing/2014/main" id="{8FB69A28-57B1-C7C6-86D7-F4F076244372}"/>
                </a:ext>
              </a:extLst>
            </p:cNvPr>
            <p:cNvSpPr/>
            <p:nvPr/>
          </p:nvSpPr>
          <p:spPr>
            <a:xfrm>
              <a:off x="7334250" y="5185566"/>
              <a:ext cx="69850" cy="69850"/>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7" name="Oval 86">
              <a:extLst>
                <a:ext uri="{FF2B5EF4-FFF2-40B4-BE49-F238E27FC236}">
                  <a16:creationId xmlns:a16="http://schemas.microsoft.com/office/drawing/2014/main" id="{C7FE5B39-0597-5595-5BE3-CB4585D94E80}"/>
                </a:ext>
              </a:extLst>
            </p:cNvPr>
            <p:cNvSpPr/>
            <p:nvPr/>
          </p:nvSpPr>
          <p:spPr>
            <a:xfrm>
              <a:off x="7823237" y="5172849"/>
              <a:ext cx="69850" cy="69850"/>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8" name="Oval 87">
              <a:extLst>
                <a:ext uri="{FF2B5EF4-FFF2-40B4-BE49-F238E27FC236}">
                  <a16:creationId xmlns:a16="http://schemas.microsoft.com/office/drawing/2014/main" id="{A66A0AD3-021E-60D3-DFC7-A6FE0B20FE41}"/>
                </a:ext>
              </a:extLst>
            </p:cNvPr>
            <p:cNvSpPr/>
            <p:nvPr/>
          </p:nvSpPr>
          <p:spPr>
            <a:xfrm>
              <a:off x="8309049" y="5375432"/>
              <a:ext cx="69850" cy="69850"/>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9" name="Oval 88">
              <a:extLst>
                <a:ext uri="{FF2B5EF4-FFF2-40B4-BE49-F238E27FC236}">
                  <a16:creationId xmlns:a16="http://schemas.microsoft.com/office/drawing/2014/main" id="{1A5BC390-DDA2-A1D8-2F41-F60F6D8CD4E7}"/>
                </a:ext>
              </a:extLst>
            </p:cNvPr>
            <p:cNvSpPr/>
            <p:nvPr/>
          </p:nvSpPr>
          <p:spPr>
            <a:xfrm>
              <a:off x="8803316" y="5372100"/>
              <a:ext cx="69850" cy="69850"/>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0" name="Oval 89">
              <a:extLst>
                <a:ext uri="{FF2B5EF4-FFF2-40B4-BE49-F238E27FC236}">
                  <a16:creationId xmlns:a16="http://schemas.microsoft.com/office/drawing/2014/main" id="{C09D31D0-6E93-6963-079B-2B091D09BAE6}"/>
                </a:ext>
              </a:extLst>
            </p:cNvPr>
            <p:cNvSpPr/>
            <p:nvPr/>
          </p:nvSpPr>
          <p:spPr>
            <a:xfrm>
              <a:off x="9287692" y="5196912"/>
              <a:ext cx="69850" cy="69850"/>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1" name="Oval 90">
              <a:extLst>
                <a:ext uri="{FF2B5EF4-FFF2-40B4-BE49-F238E27FC236}">
                  <a16:creationId xmlns:a16="http://schemas.microsoft.com/office/drawing/2014/main" id="{121FD7FD-DAA1-F778-377D-847B47F31F0A}"/>
                </a:ext>
              </a:extLst>
            </p:cNvPr>
            <p:cNvSpPr/>
            <p:nvPr/>
          </p:nvSpPr>
          <p:spPr>
            <a:xfrm>
              <a:off x="9774321" y="5226838"/>
              <a:ext cx="69850" cy="69850"/>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2" name="Oval 91">
              <a:extLst>
                <a:ext uri="{FF2B5EF4-FFF2-40B4-BE49-F238E27FC236}">
                  <a16:creationId xmlns:a16="http://schemas.microsoft.com/office/drawing/2014/main" id="{C28F0EC5-93E4-F7BF-6A88-D4C03CC6E817}"/>
                </a:ext>
              </a:extLst>
            </p:cNvPr>
            <p:cNvSpPr/>
            <p:nvPr/>
          </p:nvSpPr>
          <p:spPr>
            <a:xfrm>
              <a:off x="10265370" y="5196696"/>
              <a:ext cx="69850" cy="69850"/>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3" name="Oval 92">
              <a:extLst>
                <a:ext uri="{FF2B5EF4-FFF2-40B4-BE49-F238E27FC236}">
                  <a16:creationId xmlns:a16="http://schemas.microsoft.com/office/drawing/2014/main" id="{5749AD52-AB6F-C7BB-8DFC-CAD35CAAD2E3}"/>
                </a:ext>
              </a:extLst>
            </p:cNvPr>
            <p:cNvSpPr/>
            <p:nvPr/>
          </p:nvSpPr>
          <p:spPr>
            <a:xfrm>
              <a:off x="10747687" y="5214138"/>
              <a:ext cx="69850" cy="69850"/>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4" name="Oval 93">
              <a:extLst>
                <a:ext uri="{FF2B5EF4-FFF2-40B4-BE49-F238E27FC236}">
                  <a16:creationId xmlns:a16="http://schemas.microsoft.com/office/drawing/2014/main" id="{1A7BE353-4510-1005-D492-2B1F135EE4E4}"/>
                </a:ext>
              </a:extLst>
            </p:cNvPr>
            <p:cNvSpPr/>
            <p:nvPr/>
          </p:nvSpPr>
          <p:spPr>
            <a:xfrm>
              <a:off x="11223909" y="5160371"/>
              <a:ext cx="69850" cy="69850"/>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5" name="Oval 94">
              <a:extLst>
                <a:ext uri="{FF2B5EF4-FFF2-40B4-BE49-F238E27FC236}">
                  <a16:creationId xmlns:a16="http://schemas.microsoft.com/office/drawing/2014/main" id="{A0A46DB0-ED5C-DCB5-7EF5-1919355F8174}"/>
                </a:ext>
              </a:extLst>
            </p:cNvPr>
            <p:cNvSpPr/>
            <p:nvPr/>
          </p:nvSpPr>
          <p:spPr>
            <a:xfrm>
              <a:off x="11707847" y="5019675"/>
              <a:ext cx="69850" cy="69850"/>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97" name="Freeform: Shape 96">
            <a:extLst>
              <a:ext uri="{FF2B5EF4-FFF2-40B4-BE49-F238E27FC236}">
                <a16:creationId xmlns:a16="http://schemas.microsoft.com/office/drawing/2014/main" id="{AE67859B-1D57-6B5F-73F6-D45DFE3137D1}"/>
              </a:ext>
            </a:extLst>
          </p:cNvPr>
          <p:cNvSpPr/>
          <p:nvPr/>
        </p:nvSpPr>
        <p:spPr>
          <a:xfrm>
            <a:off x="7372350" y="4911725"/>
            <a:ext cx="4375150" cy="758825"/>
          </a:xfrm>
          <a:custGeom>
            <a:avLst/>
            <a:gdLst>
              <a:gd name="csX0" fmla="*/ 0 w 4375150"/>
              <a:gd name="csY0" fmla="*/ 333375 h 758825"/>
              <a:gd name="csX1" fmla="*/ 485775 w 4375150"/>
              <a:gd name="csY1" fmla="*/ 165100 h 758825"/>
              <a:gd name="csX2" fmla="*/ 971550 w 4375150"/>
              <a:gd name="csY2" fmla="*/ 304800 h 758825"/>
              <a:gd name="csX3" fmla="*/ 1460500 w 4375150"/>
              <a:gd name="csY3" fmla="*/ 0 h 758825"/>
              <a:gd name="csX4" fmla="*/ 1946275 w 4375150"/>
              <a:gd name="csY4" fmla="*/ 619125 h 758825"/>
              <a:gd name="csX5" fmla="*/ 2441575 w 4375150"/>
              <a:gd name="csY5" fmla="*/ 330200 h 758825"/>
              <a:gd name="csX6" fmla="*/ 2924175 w 4375150"/>
              <a:gd name="csY6" fmla="*/ 298450 h 758825"/>
              <a:gd name="csX7" fmla="*/ 3400425 w 4375150"/>
              <a:gd name="csY7" fmla="*/ 482600 h 758825"/>
              <a:gd name="csX8" fmla="*/ 3895725 w 4375150"/>
              <a:gd name="csY8" fmla="*/ 758825 h 758825"/>
              <a:gd name="csX9" fmla="*/ 4375150 w 4375150"/>
              <a:gd name="csY9" fmla="*/ 3175 h 75882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Lst>
            <a:rect l="l" t="t" r="r" b="b"/>
            <a:pathLst>
              <a:path w="4375150" h="758825">
                <a:moveTo>
                  <a:pt x="0" y="333375"/>
                </a:moveTo>
                <a:lnTo>
                  <a:pt x="485775" y="165100"/>
                </a:lnTo>
                <a:lnTo>
                  <a:pt x="971550" y="304800"/>
                </a:lnTo>
                <a:lnTo>
                  <a:pt x="1460500" y="0"/>
                </a:lnTo>
                <a:lnTo>
                  <a:pt x="1946275" y="619125"/>
                </a:lnTo>
                <a:lnTo>
                  <a:pt x="2441575" y="330200"/>
                </a:lnTo>
                <a:lnTo>
                  <a:pt x="2924175" y="298450"/>
                </a:lnTo>
                <a:lnTo>
                  <a:pt x="3400425" y="482600"/>
                </a:lnTo>
                <a:lnTo>
                  <a:pt x="3895725" y="758825"/>
                </a:lnTo>
                <a:lnTo>
                  <a:pt x="4375150" y="3175"/>
                </a:lnTo>
              </a:path>
            </a:pathLst>
          </a:custGeom>
          <a:noFill/>
          <a:ln w="28575">
            <a:solidFill>
              <a:schemeClr val="accent3"/>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08" name="Group 107">
            <a:extLst>
              <a:ext uri="{FF2B5EF4-FFF2-40B4-BE49-F238E27FC236}">
                <a16:creationId xmlns:a16="http://schemas.microsoft.com/office/drawing/2014/main" id="{07DA74F0-9CA8-699B-611D-1E4BA703B2F1}"/>
              </a:ext>
            </a:extLst>
          </p:cNvPr>
          <p:cNvGrpSpPr/>
          <p:nvPr/>
        </p:nvGrpSpPr>
        <p:grpSpPr>
          <a:xfrm>
            <a:off x="7330012" y="4871085"/>
            <a:ext cx="4466218" cy="826451"/>
            <a:chOff x="7330012" y="4871085"/>
            <a:chExt cx="4466218" cy="826451"/>
          </a:xfrm>
        </p:grpSpPr>
        <p:sp>
          <p:nvSpPr>
            <p:cNvPr id="98" name="Isosceles Triangle 97">
              <a:extLst>
                <a:ext uri="{FF2B5EF4-FFF2-40B4-BE49-F238E27FC236}">
                  <a16:creationId xmlns:a16="http://schemas.microsoft.com/office/drawing/2014/main" id="{F6878F57-FD59-283B-28C8-AA516D4D187A}"/>
                </a:ext>
              </a:extLst>
            </p:cNvPr>
            <p:cNvSpPr/>
            <p:nvPr/>
          </p:nvSpPr>
          <p:spPr>
            <a:xfrm>
              <a:off x="7330012" y="5195079"/>
              <a:ext cx="94285" cy="81280"/>
            </a:xfrm>
            <a:prstGeom prst="triangle">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9" name="Isosceles Triangle 98">
              <a:extLst>
                <a:ext uri="{FF2B5EF4-FFF2-40B4-BE49-F238E27FC236}">
                  <a16:creationId xmlns:a16="http://schemas.microsoft.com/office/drawing/2014/main" id="{977E5D59-7FE2-EFAD-B1DD-F9EF634A4749}"/>
                </a:ext>
              </a:extLst>
            </p:cNvPr>
            <p:cNvSpPr/>
            <p:nvPr/>
          </p:nvSpPr>
          <p:spPr>
            <a:xfrm>
              <a:off x="7816887" y="5024439"/>
              <a:ext cx="94285" cy="81280"/>
            </a:xfrm>
            <a:prstGeom prst="triangle">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0" name="Isosceles Triangle 99">
              <a:extLst>
                <a:ext uri="{FF2B5EF4-FFF2-40B4-BE49-F238E27FC236}">
                  <a16:creationId xmlns:a16="http://schemas.microsoft.com/office/drawing/2014/main" id="{239DEDC8-7464-0DEC-8096-B8F528290FFE}"/>
                </a:ext>
              </a:extLst>
            </p:cNvPr>
            <p:cNvSpPr/>
            <p:nvPr/>
          </p:nvSpPr>
          <p:spPr>
            <a:xfrm>
              <a:off x="8302309" y="5167134"/>
              <a:ext cx="94285" cy="81280"/>
            </a:xfrm>
            <a:prstGeom prst="triangle">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1" name="Isosceles Triangle 100">
              <a:extLst>
                <a:ext uri="{FF2B5EF4-FFF2-40B4-BE49-F238E27FC236}">
                  <a16:creationId xmlns:a16="http://schemas.microsoft.com/office/drawing/2014/main" id="{E1E8C850-E367-6A8E-6C8C-56C13CDF6CD6}"/>
                </a:ext>
              </a:extLst>
            </p:cNvPr>
            <p:cNvSpPr/>
            <p:nvPr/>
          </p:nvSpPr>
          <p:spPr>
            <a:xfrm>
              <a:off x="8785225" y="4871085"/>
              <a:ext cx="94285" cy="81280"/>
            </a:xfrm>
            <a:prstGeom prst="triangle">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2" name="Isosceles Triangle 101">
              <a:extLst>
                <a:ext uri="{FF2B5EF4-FFF2-40B4-BE49-F238E27FC236}">
                  <a16:creationId xmlns:a16="http://schemas.microsoft.com/office/drawing/2014/main" id="{914B85B4-27A1-C559-731C-1FB8D9D4F840}"/>
                </a:ext>
              </a:extLst>
            </p:cNvPr>
            <p:cNvSpPr/>
            <p:nvPr/>
          </p:nvSpPr>
          <p:spPr>
            <a:xfrm>
              <a:off x="9273880" y="5478145"/>
              <a:ext cx="94285" cy="81280"/>
            </a:xfrm>
            <a:prstGeom prst="triangle">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3" name="Isosceles Triangle 102">
              <a:extLst>
                <a:ext uri="{FF2B5EF4-FFF2-40B4-BE49-F238E27FC236}">
                  <a16:creationId xmlns:a16="http://schemas.microsoft.com/office/drawing/2014/main" id="{9C6250C0-EC8F-622A-8AFD-C94181F60436}"/>
                </a:ext>
              </a:extLst>
            </p:cNvPr>
            <p:cNvSpPr/>
            <p:nvPr/>
          </p:nvSpPr>
          <p:spPr>
            <a:xfrm>
              <a:off x="9766005" y="5188337"/>
              <a:ext cx="94285" cy="81280"/>
            </a:xfrm>
            <a:prstGeom prst="triangle">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4" name="Isosceles Triangle 103">
              <a:extLst>
                <a:ext uri="{FF2B5EF4-FFF2-40B4-BE49-F238E27FC236}">
                  <a16:creationId xmlns:a16="http://schemas.microsoft.com/office/drawing/2014/main" id="{90547345-1241-6012-6591-CBE27149221B}"/>
                </a:ext>
              </a:extLst>
            </p:cNvPr>
            <p:cNvSpPr/>
            <p:nvPr/>
          </p:nvSpPr>
          <p:spPr>
            <a:xfrm>
              <a:off x="10248605" y="5154439"/>
              <a:ext cx="94285" cy="81280"/>
            </a:xfrm>
            <a:prstGeom prst="triangle">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5" name="Isosceles Triangle 104">
              <a:extLst>
                <a:ext uri="{FF2B5EF4-FFF2-40B4-BE49-F238E27FC236}">
                  <a16:creationId xmlns:a16="http://schemas.microsoft.com/office/drawing/2014/main" id="{42B2D04E-4F50-41B0-D03B-6B3415CB8CA3}"/>
                </a:ext>
              </a:extLst>
            </p:cNvPr>
            <p:cNvSpPr/>
            <p:nvPr/>
          </p:nvSpPr>
          <p:spPr>
            <a:xfrm>
              <a:off x="10740730" y="5344795"/>
              <a:ext cx="94285" cy="81280"/>
            </a:xfrm>
            <a:prstGeom prst="triangle">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6" name="Isosceles Triangle 105">
              <a:extLst>
                <a:ext uri="{FF2B5EF4-FFF2-40B4-BE49-F238E27FC236}">
                  <a16:creationId xmlns:a16="http://schemas.microsoft.com/office/drawing/2014/main" id="{421CF427-5F42-1359-39F0-CBB010D7A6F9}"/>
                </a:ext>
              </a:extLst>
            </p:cNvPr>
            <p:cNvSpPr/>
            <p:nvPr/>
          </p:nvSpPr>
          <p:spPr>
            <a:xfrm>
              <a:off x="11220155" y="5616256"/>
              <a:ext cx="94285" cy="81280"/>
            </a:xfrm>
            <a:prstGeom prst="triangle">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7" name="Isosceles Triangle 106">
              <a:extLst>
                <a:ext uri="{FF2B5EF4-FFF2-40B4-BE49-F238E27FC236}">
                  <a16:creationId xmlns:a16="http://schemas.microsoft.com/office/drawing/2014/main" id="{D383F633-DB31-B45C-B564-668D3C9DB920}"/>
                </a:ext>
              </a:extLst>
            </p:cNvPr>
            <p:cNvSpPr/>
            <p:nvPr/>
          </p:nvSpPr>
          <p:spPr>
            <a:xfrm>
              <a:off x="11701945" y="4871085"/>
              <a:ext cx="94285" cy="81280"/>
            </a:xfrm>
            <a:prstGeom prst="triangle">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109" name="Freeform: Shape 108">
            <a:extLst>
              <a:ext uri="{FF2B5EF4-FFF2-40B4-BE49-F238E27FC236}">
                <a16:creationId xmlns:a16="http://schemas.microsoft.com/office/drawing/2014/main" id="{E1CED3E9-44DD-932B-A1BC-692345DB94B9}"/>
              </a:ext>
            </a:extLst>
          </p:cNvPr>
          <p:cNvSpPr/>
          <p:nvPr/>
        </p:nvSpPr>
        <p:spPr>
          <a:xfrm>
            <a:off x="7372350" y="4737100"/>
            <a:ext cx="4378325" cy="307975"/>
          </a:xfrm>
          <a:custGeom>
            <a:avLst/>
            <a:gdLst>
              <a:gd name="csX0" fmla="*/ 0 w 4378325"/>
              <a:gd name="csY0" fmla="*/ 76200 h 307975"/>
              <a:gd name="csX1" fmla="*/ 488950 w 4378325"/>
              <a:gd name="csY1" fmla="*/ 0 h 307975"/>
              <a:gd name="csX2" fmla="*/ 977900 w 4378325"/>
              <a:gd name="csY2" fmla="*/ 44450 h 307975"/>
              <a:gd name="csX3" fmla="*/ 1466850 w 4378325"/>
              <a:gd name="csY3" fmla="*/ 152400 h 307975"/>
              <a:gd name="csX4" fmla="*/ 1946275 w 4378325"/>
              <a:gd name="csY4" fmla="*/ 177800 h 307975"/>
              <a:gd name="csX5" fmla="*/ 2441575 w 4378325"/>
              <a:gd name="csY5" fmla="*/ 177800 h 307975"/>
              <a:gd name="csX6" fmla="*/ 2914650 w 4378325"/>
              <a:gd name="csY6" fmla="*/ 307975 h 307975"/>
              <a:gd name="csX7" fmla="*/ 3413125 w 4378325"/>
              <a:gd name="csY7" fmla="*/ 123825 h 307975"/>
              <a:gd name="csX8" fmla="*/ 3895725 w 4378325"/>
              <a:gd name="csY8" fmla="*/ 152400 h 307975"/>
              <a:gd name="csX9" fmla="*/ 4378325 w 4378325"/>
              <a:gd name="csY9" fmla="*/ 146050 h 30797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Lst>
            <a:rect l="l" t="t" r="r" b="b"/>
            <a:pathLst>
              <a:path w="4378325" h="307975">
                <a:moveTo>
                  <a:pt x="0" y="76200"/>
                </a:moveTo>
                <a:lnTo>
                  <a:pt x="488950" y="0"/>
                </a:lnTo>
                <a:lnTo>
                  <a:pt x="977900" y="44450"/>
                </a:lnTo>
                <a:lnTo>
                  <a:pt x="1466850" y="152400"/>
                </a:lnTo>
                <a:lnTo>
                  <a:pt x="1946275" y="177800"/>
                </a:lnTo>
                <a:lnTo>
                  <a:pt x="2441575" y="177800"/>
                </a:lnTo>
                <a:lnTo>
                  <a:pt x="2914650" y="307975"/>
                </a:lnTo>
                <a:lnTo>
                  <a:pt x="3413125" y="123825"/>
                </a:lnTo>
                <a:lnTo>
                  <a:pt x="3895725" y="152400"/>
                </a:lnTo>
                <a:lnTo>
                  <a:pt x="4378325" y="146050"/>
                </a:lnTo>
              </a:path>
            </a:pathLst>
          </a:custGeom>
          <a:noFill/>
          <a:ln w="28575">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20" name="Group 119">
            <a:extLst>
              <a:ext uri="{FF2B5EF4-FFF2-40B4-BE49-F238E27FC236}">
                <a16:creationId xmlns:a16="http://schemas.microsoft.com/office/drawing/2014/main" id="{6D8AC416-ADAD-6AC4-1267-F1E83129C270}"/>
              </a:ext>
            </a:extLst>
          </p:cNvPr>
          <p:cNvGrpSpPr/>
          <p:nvPr/>
        </p:nvGrpSpPr>
        <p:grpSpPr>
          <a:xfrm>
            <a:off x="7319265" y="4694555"/>
            <a:ext cx="4476581" cy="402590"/>
            <a:chOff x="7319265" y="4694555"/>
            <a:chExt cx="4476581" cy="402590"/>
          </a:xfrm>
        </p:grpSpPr>
        <p:sp>
          <p:nvSpPr>
            <p:cNvPr id="110" name="Diamond 109">
              <a:extLst>
                <a:ext uri="{FF2B5EF4-FFF2-40B4-BE49-F238E27FC236}">
                  <a16:creationId xmlns:a16="http://schemas.microsoft.com/office/drawing/2014/main" id="{E824DF60-0218-DE3A-8E79-EDF542372E08}"/>
                </a:ext>
              </a:extLst>
            </p:cNvPr>
            <p:cNvSpPr/>
            <p:nvPr/>
          </p:nvSpPr>
          <p:spPr>
            <a:xfrm>
              <a:off x="7319265" y="4765993"/>
              <a:ext cx="99819" cy="97789"/>
            </a:xfrm>
            <a:prstGeom prst="diamond">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1" name="Diamond 110">
              <a:extLst>
                <a:ext uri="{FF2B5EF4-FFF2-40B4-BE49-F238E27FC236}">
                  <a16:creationId xmlns:a16="http://schemas.microsoft.com/office/drawing/2014/main" id="{B14AC398-1ECE-65F1-D113-EC8528417434}"/>
                </a:ext>
              </a:extLst>
            </p:cNvPr>
            <p:cNvSpPr/>
            <p:nvPr/>
          </p:nvSpPr>
          <p:spPr>
            <a:xfrm>
              <a:off x="7814565" y="4694555"/>
              <a:ext cx="99819" cy="97789"/>
            </a:xfrm>
            <a:prstGeom prst="diamond">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2" name="Diamond 111">
              <a:extLst>
                <a:ext uri="{FF2B5EF4-FFF2-40B4-BE49-F238E27FC236}">
                  <a16:creationId xmlns:a16="http://schemas.microsoft.com/office/drawing/2014/main" id="{702A2A00-C93B-47FC-F521-3774D6A9881D}"/>
                </a:ext>
              </a:extLst>
            </p:cNvPr>
            <p:cNvSpPr/>
            <p:nvPr/>
          </p:nvSpPr>
          <p:spPr>
            <a:xfrm>
              <a:off x="8306689" y="4741070"/>
              <a:ext cx="99819" cy="97789"/>
            </a:xfrm>
            <a:prstGeom prst="diamond">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3" name="Diamond 112">
              <a:extLst>
                <a:ext uri="{FF2B5EF4-FFF2-40B4-BE49-F238E27FC236}">
                  <a16:creationId xmlns:a16="http://schemas.microsoft.com/office/drawing/2014/main" id="{36339E29-770C-D15B-BEEE-8F307FC0CEFC}"/>
                </a:ext>
              </a:extLst>
            </p:cNvPr>
            <p:cNvSpPr/>
            <p:nvPr/>
          </p:nvSpPr>
          <p:spPr>
            <a:xfrm>
              <a:off x="8798813" y="4842192"/>
              <a:ext cx="99819" cy="97789"/>
            </a:xfrm>
            <a:prstGeom prst="diamond">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4" name="Diamond 113">
              <a:extLst>
                <a:ext uri="{FF2B5EF4-FFF2-40B4-BE49-F238E27FC236}">
                  <a16:creationId xmlns:a16="http://schemas.microsoft.com/office/drawing/2014/main" id="{275BA74E-D2A1-34F3-D71A-23DC274218C4}"/>
                </a:ext>
              </a:extLst>
            </p:cNvPr>
            <p:cNvSpPr/>
            <p:nvPr/>
          </p:nvSpPr>
          <p:spPr>
            <a:xfrm>
              <a:off x="9275950" y="4874420"/>
              <a:ext cx="99819" cy="97789"/>
            </a:xfrm>
            <a:prstGeom prst="diamond">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5" name="Diamond 114">
              <a:extLst>
                <a:ext uri="{FF2B5EF4-FFF2-40B4-BE49-F238E27FC236}">
                  <a16:creationId xmlns:a16="http://schemas.microsoft.com/office/drawing/2014/main" id="{ED1F04F4-691C-3ADF-A894-659DEFEEB709}"/>
                </a:ext>
              </a:extLst>
            </p:cNvPr>
            <p:cNvSpPr/>
            <p:nvPr/>
          </p:nvSpPr>
          <p:spPr>
            <a:xfrm>
              <a:off x="9753087" y="4860776"/>
              <a:ext cx="99819" cy="97789"/>
            </a:xfrm>
            <a:prstGeom prst="diamond">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6" name="Diamond 115">
              <a:extLst>
                <a:ext uri="{FF2B5EF4-FFF2-40B4-BE49-F238E27FC236}">
                  <a16:creationId xmlns:a16="http://schemas.microsoft.com/office/drawing/2014/main" id="{62723EEB-E1D2-0517-7057-949EAF88F4C6}"/>
                </a:ext>
              </a:extLst>
            </p:cNvPr>
            <p:cNvSpPr/>
            <p:nvPr/>
          </p:nvSpPr>
          <p:spPr>
            <a:xfrm>
              <a:off x="10238862" y="4999356"/>
              <a:ext cx="99819" cy="97789"/>
            </a:xfrm>
            <a:prstGeom prst="diamond">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7" name="Diamond 116">
              <a:extLst>
                <a:ext uri="{FF2B5EF4-FFF2-40B4-BE49-F238E27FC236}">
                  <a16:creationId xmlns:a16="http://schemas.microsoft.com/office/drawing/2014/main" id="{1D990A92-07E4-F475-8E55-EE95DB14C69C}"/>
                </a:ext>
              </a:extLst>
            </p:cNvPr>
            <p:cNvSpPr/>
            <p:nvPr/>
          </p:nvSpPr>
          <p:spPr>
            <a:xfrm>
              <a:off x="10744566" y="4819175"/>
              <a:ext cx="99819" cy="97789"/>
            </a:xfrm>
            <a:prstGeom prst="diamond">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8" name="Diamond 117">
              <a:extLst>
                <a:ext uri="{FF2B5EF4-FFF2-40B4-BE49-F238E27FC236}">
                  <a16:creationId xmlns:a16="http://schemas.microsoft.com/office/drawing/2014/main" id="{CD2A4D3D-5C53-B83A-2F84-451F30863FE3}"/>
                </a:ext>
              </a:extLst>
            </p:cNvPr>
            <p:cNvSpPr/>
            <p:nvPr/>
          </p:nvSpPr>
          <p:spPr>
            <a:xfrm>
              <a:off x="11221703" y="4844178"/>
              <a:ext cx="99819" cy="97789"/>
            </a:xfrm>
            <a:prstGeom prst="diamond">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9" name="Diamond 118">
              <a:extLst>
                <a:ext uri="{FF2B5EF4-FFF2-40B4-BE49-F238E27FC236}">
                  <a16:creationId xmlns:a16="http://schemas.microsoft.com/office/drawing/2014/main" id="{35E15B5B-AC5A-8310-5FEA-9195C8F1B669}"/>
                </a:ext>
              </a:extLst>
            </p:cNvPr>
            <p:cNvSpPr/>
            <p:nvPr/>
          </p:nvSpPr>
          <p:spPr>
            <a:xfrm>
              <a:off x="11696027" y="4834255"/>
              <a:ext cx="99819" cy="97789"/>
            </a:xfrm>
            <a:prstGeom prst="diamond">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32" name="Group 131">
            <a:extLst>
              <a:ext uri="{FF2B5EF4-FFF2-40B4-BE49-F238E27FC236}">
                <a16:creationId xmlns:a16="http://schemas.microsoft.com/office/drawing/2014/main" id="{6F93703A-990D-077A-6FC6-8094AB1F20CF}"/>
              </a:ext>
            </a:extLst>
          </p:cNvPr>
          <p:cNvGrpSpPr/>
          <p:nvPr/>
        </p:nvGrpSpPr>
        <p:grpSpPr>
          <a:xfrm>
            <a:off x="7372350" y="2509830"/>
            <a:ext cx="4394200" cy="548052"/>
            <a:chOff x="7372350" y="2509830"/>
            <a:chExt cx="4394200" cy="548052"/>
          </a:xfrm>
        </p:grpSpPr>
        <p:sp>
          <p:nvSpPr>
            <p:cNvPr id="121" name="Freeform: Shape 120">
              <a:extLst>
                <a:ext uri="{FF2B5EF4-FFF2-40B4-BE49-F238E27FC236}">
                  <a16:creationId xmlns:a16="http://schemas.microsoft.com/office/drawing/2014/main" id="{84160D5B-753A-9696-C902-D0EAECAED14E}"/>
                </a:ext>
              </a:extLst>
            </p:cNvPr>
            <p:cNvSpPr/>
            <p:nvPr/>
          </p:nvSpPr>
          <p:spPr>
            <a:xfrm>
              <a:off x="7375525" y="2568575"/>
              <a:ext cx="4391025" cy="425450"/>
            </a:xfrm>
            <a:custGeom>
              <a:avLst/>
              <a:gdLst>
                <a:gd name="csX0" fmla="*/ 0 w 4391025"/>
                <a:gd name="csY0" fmla="*/ 244475 h 425450"/>
                <a:gd name="csX1" fmla="*/ 482600 w 4391025"/>
                <a:gd name="csY1" fmla="*/ 0 h 425450"/>
                <a:gd name="csX2" fmla="*/ 974725 w 4391025"/>
                <a:gd name="csY2" fmla="*/ 425450 h 425450"/>
                <a:gd name="csX3" fmla="*/ 1466850 w 4391025"/>
                <a:gd name="csY3" fmla="*/ 346075 h 425450"/>
                <a:gd name="csX4" fmla="*/ 1936750 w 4391025"/>
                <a:gd name="csY4" fmla="*/ 190500 h 425450"/>
                <a:gd name="csX5" fmla="*/ 2438400 w 4391025"/>
                <a:gd name="csY5" fmla="*/ 177800 h 425450"/>
                <a:gd name="csX6" fmla="*/ 2921000 w 4391025"/>
                <a:gd name="csY6" fmla="*/ 333375 h 425450"/>
                <a:gd name="csX7" fmla="*/ 3400425 w 4391025"/>
                <a:gd name="csY7" fmla="*/ 9525 h 425450"/>
                <a:gd name="csX8" fmla="*/ 3892550 w 4391025"/>
                <a:gd name="csY8" fmla="*/ 190500 h 425450"/>
                <a:gd name="csX9" fmla="*/ 4391025 w 4391025"/>
                <a:gd name="csY9" fmla="*/ 104775 h 42545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Lst>
              <a:rect l="l" t="t" r="r" b="b"/>
              <a:pathLst>
                <a:path w="4391025" h="425450">
                  <a:moveTo>
                    <a:pt x="0" y="244475"/>
                  </a:moveTo>
                  <a:lnTo>
                    <a:pt x="482600" y="0"/>
                  </a:lnTo>
                  <a:lnTo>
                    <a:pt x="974725" y="425450"/>
                  </a:lnTo>
                  <a:lnTo>
                    <a:pt x="1466850" y="346075"/>
                  </a:lnTo>
                  <a:lnTo>
                    <a:pt x="1936750" y="190500"/>
                  </a:lnTo>
                  <a:lnTo>
                    <a:pt x="2438400" y="177800"/>
                  </a:lnTo>
                  <a:lnTo>
                    <a:pt x="2921000" y="333375"/>
                  </a:lnTo>
                  <a:lnTo>
                    <a:pt x="3400425" y="9525"/>
                  </a:lnTo>
                  <a:lnTo>
                    <a:pt x="3892550" y="190500"/>
                  </a:lnTo>
                  <a:lnTo>
                    <a:pt x="4391025" y="104775"/>
                  </a:lnTo>
                </a:path>
              </a:pathLst>
            </a:custGeom>
            <a:noFill/>
            <a:ln w="28575">
              <a:solidFill>
                <a:schemeClr val="accent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122" name="Straight Connector 121">
              <a:extLst>
                <a:ext uri="{FF2B5EF4-FFF2-40B4-BE49-F238E27FC236}">
                  <a16:creationId xmlns:a16="http://schemas.microsoft.com/office/drawing/2014/main" id="{864C1A4D-F1DD-0BAB-FBAD-B5C5CA92125D}"/>
                </a:ext>
              </a:extLst>
            </p:cNvPr>
            <p:cNvCxnSpPr/>
            <p:nvPr/>
          </p:nvCxnSpPr>
          <p:spPr>
            <a:xfrm>
              <a:off x="7372350" y="2747955"/>
              <a:ext cx="0" cy="127714"/>
            </a:xfrm>
            <a:prstGeom prst="line">
              <a:avLst/>
            </a:prstGeom>
            <a:ln w="28575">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23" name="Straight Connector 122">
              <a:extLst>
                <a:ext uri="{FF2B5EF4-FFF2-40B4-BE49-F238E27FC236}">
                  <a16:creationId xmlns:a16="http://schemas.microsoft.com/office/drawing/2014/main" id="{30C3F5A5-B733-96F3-C1C9-270CDAE49DF7}"/>
                </a:ext>
              </a:extLst>
            </p:cNvPr>
            <p:cNvCxnSpPr/>
            <p:nvPr/>
          </p:nvCxnSpPr>
          <p:spPr>
            <a:xfrm>
              <a:off x="7858125" y="2509830"/>
              <a:ext cx="0" cy="127714"/>
            </a:xfrm>
            <a:prstGeom prst="line">
              <a:avLst/>
            </a:prstGeom>
            <a:ln w="28575">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24" name="Straight Connector 123">
              <a:extLst>
                <a:ext uri="{FF2B5EF4-FFF2-40B4-BE49-F238E27FC236}">
                  <a16:creationId xmlns:a16="http://schemas.microsoft.com/office/drawing/2014/main" id="{EF37F81E-F0A5-EBA0-5873-7B666F7181D2}"/>
                </a:ext>
              </a:extLst>
            </p:cNvPr>
            <p:cNvCxnSpPr/>
            <p:nvPr/>
          </p:nvCxnSpPr>
          <p:spPr>
            <a:xfrm>
              <a:off x="8343900" y="2930168"/>
              <a:ext cx="0" cy="127714"/>
            </a:xfrm>
            <a:prstGeom prst="line">
              <a:avLst/>
            </a:prstGeom>
            <a:ln w="28575">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25" name="Straight Connector 124">
              <a:extLst>
                <a:ext uri="{FF2B5EF4-FFF2-40B4-BE49-F238E27FC236}">
                  <a16:creationId xmlns:a16="http://schemas.microsoft.com/office/drawing/2014/main" id="{E5EC7B56-4874-B51D-7CF6-A108430694CC}"/>
                </a:ext>
              </a:extLst>
            </p:cNvPr>
            <p:cNvCxnSpPr/>
            <p:nvPr/>
          </p:nvCxnSpPr>
          <p:spPr>
            <a:xfrm>
              <a:off x="8832850" y="2859961"/>
              <a:ext cx="0" cy="127714"/>
            </a:xfrm>
            <a:prstGeom prst="line">
              <a:avLst/>
            </a:prstGeom>
            <a:ln w="28575">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26" name="Straight Connector 125">
              <a:extLst>
                <a:ext uri="{FF2B5EF4-FFF2-40B4-BE49-F238E27FC236}">
                  <a16:creationId xmlns:a16="http://schemas.microsoft.com/office/drawing/2014/main" id="{636FF9C0-38C2-8FF6-D5AD-7DEF4625A91E}"/>
                </a:ext>
              </a:extLst>
            </p:cNvPr>
            <p:cNvCxnSpPr/>
            <p:nvPr/>
          </p:nvCxnSpPr>
          <p:spPr>
            <a:xfrm>
              <a:off x="9318650" y="2687273"/>
              <a:ext cx="0" cy="127714"/>
            </a:xfrm>
            <a:prstGeom prst="line">
              <a:avLst/>
            </a:prstGeom>
            <a:ln w="28575">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27" name="Straight Connector 126">
              <a:extLst>
                <a:ext uri="{FF2B5EF4-FFF2-40B4-BE49-F238E27FC236}">
                  <a16:creationId xmlns:a16="http://schemas.microsoft.com/office/drawing/2014/main" id="{622A35FF-E95B-07EB-EFF1-E5C79B10FD26}"/>
                </a:ext>
              </a:extLst>
            </p:cNvPr>
            <p:cNvCxnSpPr/>
            <p:nvPr/>
          </p:nvCxnSpPr>
          <p:spPr>
            <a:xfrm>
              <a:off x="9807600" y="2684098"/>
              <a:ext cx="0" cy="127714"/>
            </a:xfrm>
            <a:prstGeom prst="line">
              <a:avLst/>
            </a:prstGeom>
            <a:ln w="28575">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28" name="Straight Connector 127">
              <a:extLst>
                <a:ext uri="{FF2B5EF4-FFF2-40B4-BE49-F238E27FC236}">
                  <a16:creationId xmlns:a16="http://schemas.microsoft.com/office/drawing/2014/main" id="{0ED90AE6-2BF9-F323-5D3D-88745C3F30F6}"/>
                </a:ext>
              </a:extLst>
            </p:cNvPr>
            <p:cNvCxnSpPr/>
            <p:nvPr/>
          </p:nvCxnSpPr>
          <p:spPr>
            <a:xfrm>
              <a:off x="10290200" y="2829267"/>
              <a:ext cx="0" cy="127714"/>
            </a:xfrm>
            <a:prstGeom prst="line">
              <a:avLst/>
            </a:prstGeom>
            <a:ln w="28575">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29" name="Straight Connector 128">
              <a:extLst>
                <a:ext uri="{FF2B5EF4-FFF2-40B4-BE49-F238E27FC236}">
                  <a16:creationId xmlns:a16="http://schemas.microsoft.com/office/drawing/2014/main" id="{046D3BC5-86A3-E9F6-DD21-227EA769C49E}"/>
                </a:ext>
              </a:extLst>
            </p:cNvPr>
            <p:cNvCxnSpPr/>
            <p:nvPr/>
          </p:nvCxnSpPr>
          <p:spPr>
            <a:xfrm>
              <a:off x="10772800" y="2511767"/>
              <a:ext cx="0" cy="127714"/>
            </a:xfrm>
            <a:prstGeom prst="line">
              <a:avLst/>
            </a:prstGeom>
            <a:ln w="28575">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30" name="Straight Connector 129">
              <a:extLst>
                <a:ext uri="{FF2B5EF4-FFF2-40B4-BE49-F238E27FC236}">
                  <a16:creationId xmlns:a16="http://schemas.microsoft.com/office/drawing/2014/main" id="{7DD6B67C-AC2D-B09E-8D1C-FD0199628874}"/>
                </a:ext>
              </a:extLst>
            </p:cNvPr>
            <p:cNvCxnSpPr/>
            <p:nvPr/>
          </p:nvCxnSpPr>
          <p:spPr>
            <a:xfrm>
              <a:off x="11268100" y="2701553"/>
              <a:ext cx="0" cy="127714"/>
            </a:xfrm>
            <a:prstGeom prst="line">
              <a:avLst/>
            </a:prstGeom>
            <a:ln w="28575">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31" name="Straight Connector 130">
              <a:extLst>
                <a:ext uri="{FF2B5EF4-FFF2-40B4-BE49-F238E27FC236}">
                  <a16:creationId xmlns:a16="http://schemas.microsoft.com/office/drawing/2014/main" id="{D02E9D5F-F269-710E-4074-FA18524C1F73}"/>
                </a:ext>
              </a:extLst>
            </p:cNvPr>
            <p:cNvCxnSpPr/>
            <p:nvPr/>
          </p:nvCxnSpPr>
          <p:spPr>
            <a:xfrm>
              <a:off x="11753850" y="2613876"/>
              <a:ext cx="0" cy="127714"/>
            </a:xfrm>
            <a:prstGeom prst="line">
              <a:avLst/>
            </a:prstGeom>
            <a:ln w="28575">
              <a:solidFill>
                <a:schemeClr val="accent4"/>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366099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t>Risk Factors for TNBC</a:t>
            </a:r>
          </a:p>
        </p:txBody>
      </p:sp>
      <p:sp>
        <p:nvSpPr>
          <p:cNvPr id="7" name="Footer Placeholder 6">
            <a:extLst>
              <a:ext uri="{FF2B5EF4-FFF2-40B4-BE49-F238E27FC236}">
                <a16:creationId xmlns:a16="http://schemas.microsoft.com/office/drawing/2014/main" id="{2B7FBBE7-1276-794B-9C84-6A3A2C39BD42}"/>
              </a:ext>
            </a:extLst>
          </p:cNvPr>
          <p:cNvSpPr>
            <a:spLocks noGrp="1"/>
          </p:cNvSpPr>
          <p:nvPr>
            <p:ph type="ftr" sz="quarter" idx="4294967295"/>
          </p:nvPr>
        </p:nvSpPr>
        <p:spPr>
          <a:xfrm>
            <a:off x="1654141" y="6324299"/>
            <a:ext cx="7867049" cy="3063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000000"/>
                </a:solidFill>
                <a:effectLst/>
                <a:uLnTx/>
                <a:uFillTx/>
                <a:ea typeface="+mn-ea"/>
                <a:cs typeface="Calibri" panose="020F0502020204030204" pitchFamily="34" charset="0"/>
              </a:rPr>
              <a:t>Asad. J Natl Compr Canc Netw. 2020;19:797. Howard. Cancer J. 2021;27:8. Prakash. Front Public Health. 2020;8:576964. Silber. Milbank Q. 2018;96:706. </a:t>
            </a:r>
          </a:p>
        </p:txBody>
      </p:sp>
      <p:sp>
        <p:nvSpPr>
          <p:cNvPr id="5" name="Slide Number Placeholder 7">
            <a:extLst>
              <a:ext uri="{FF2B5EF4-FFF2-40B4-BE49-F238E27FC236}">
                <a16:creationId xmlns:a16="http://schemas.microsoft.com/office/drawing/2014/main" id="{68E27EEC-EC78-EE3C-10A9-163074F5EF75}"/>
              </a:ext>
            </a:extLst>
          </p:cNvPr>
          <p:cNvSpPr>
            <a:spLocks noGrp="1"/>
          </p:cNvSpPr>
          <p:nvPr>
            <p:ph type="sldNum" sz="quarter" idx="4294967295"/>
          </p:nvPr>
        </p:nvSpPr>
        <p:spPr>
          <a:xfrm>
            <a:off x="11807825" y="6456363"/>
            <a:ext cx="384175" cy="306387"/>
          </a:xfrm>
          <a:prstGeom prst="rect">
            <a:avLst/>
          </a:prstGeom>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6B3AC2E-D0A7-4F43-A8C5-981F0AA32F32}" type="slidenum">
              <a:rPr kumimoji="0" lang="en-US" sz="1000" b="0" i="0" u="none" strike="noStrike" kern="1200" cap="none" spc="0" normalizeH="0" baseline="0" noProof="0" smtClean="0">
                <a:ln>
                  <a:noFill/>
                </a:ln>
                <a:solidFill>
                  <a:srgbClr val="FFFFFF"/>
                </a:solidFill>
                <a:effectLst/>
                <a:uLnTx/>
                <a:uFillTx/>
                <a:latin typeface="Calibri" panose="020F0502020204030204" pitchFamily="34" charset="0"/>
                <a:ea typeface="+mn-ea"/>
                <a:cs typeface="Calibri" panose="020F0502020204030204" pitchFamily="34" charset="0"/>
              </a:rPr>
              <a:pPr marL="0" marR="0" lvl="0" indent="0" algn="ctr" defTabSz="914400" rtl="0" eaLnBrk="1" fontAlgn="auto" latinLnBrk="0" hangingPunct="1">
                <a:lnSpc>
                  <a:spcPct val="100000"/>
                </a:lnSpc>
                <a:spcBef>
                  <a:spcPts val="0"/>
                </a:spcBef>
                <a:spcAft>
                  <a:spcPts val="0"/>
                </a:spcAft>
                <a:buClrTx/>
                <a:buSzTx/>
                <a:buFontTx/>
                <a:buNone/>
                <a:tabLst/>
                <a:defRPr/>
              </a:pPr>
              <a:t>7</a:t>
            </a:fld>
            <a:endParaRPr kumimoji="0" lang="en-US" sz="10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aphicFrame>
        <p:nvGraphicFramePr>
          <p:cNvPr id="6" name="Content Placeholder 5">
            <a:extLst>
              <a:ext uri="{FF2B5EF4-FFF2-40B4-BE49-F238E27FC236}">
                <a16:creationId xmlns:a16="http://schemas.microsoft.com/office/drawing/2014/main" id="{5207AC7C-91DB-F040-B8F9-11DAE68ACD62}"/>
              </a:ext>
            </a:extLst>
          </p:cNvPr>
          <p:cNvGraphicFramePr>
            <a:graphicFrameLocks/>
          </p:cNvGraphicFramePr>
          <p:nvPr>
            <p:extLst>
              <p:ext uri="{D42A27DB-BD31-4B8C-83A1-F6EECF244321}">
                <p14:modId xmlns:p14="http://schemas.microsoft.com/office/powerpoint/2010/main" val="3788342134"/>
              </p:ext>
            </p:extLst>
          </p:nvPr>
        </p:nvGraphicFramePr>
        <p:xfrm>
          <a:off x="231078" y="1333499"/>
          <a:ext cx="11740260" cy="3276601"/>
        </p:xfrm>
        <a:graphic>
          <a:graphicData uri="http://schemas.openxmlformats.org/drawingml/2006/table">
            <a:tbl>
              <a:tblPr firstRow="1" bandRow="1">
                <a:tableStyleId>{9DCAF9ED-07DC-4A11-8D7F-57B35C25682E}</a:tableStyleId>
              </a:tblPr>
              <a:tblGrid>
                <a:gridCol w="5870130">
                  <a:extLst>
                    <a:ext uri="{9D8B030D-6E8A-4147-A177-3AD203B41FA5}">
                      <a16:colId xmlns:a16="http://schemas.microsoft.com/office/drawing/2014/main" val="2444480725"/>
                    </a:ext>
                  </a:extLst>
                </a:gridCol>
                <a:gridCol w="5870130">
                  <a:extLst>
                    <a:ext uri="{9D8B030D-6E8A-4147-A177-3AD203B41FA5}">
                      <a16:colId xmlns:a16="http://schemas.microsoft.com/office/drawing/2014/main" val="2096344035"/>
                    </a:ext>
                  </a:extLst>
                </a:gridCol>
              </a:tblGrid>
              <a:tr h="560472">
                <a:tc>
                  <a:txBody>
                    <a:bodyPr/>
                    <a:lstStyle/>
                    <a:p>
                      <a:r>
                        <a:rPr lang="en-US" sz="2000" dirty="0">
                          <a:solidFill>
                            <a:schemeClr val="bg2"/>
                          </a:solidFill>
                          <a:latin typeface="+mn-lt"/>
                          <a:cs typeface="Calibri" panose="020F0502020204030204" pitchFamily="34" charset="0"/>
                        </a:rPr>
                        <a:t>Risk Factors</a:t>
                      </a:r>
                    </a:p>
                  </a:txBody>
                  <a:tcPr>
                    <a:lnL w="12700" cmpd="sng">
                      <a:noFill/>
                    </a:lnL>
                    <a:lnR>
                      <a:noFill/>
                    </a:lnR>
                    <a:lnT w="12700" cmpd="sng">
                      <a:noFill/>
                    </a:lnT>
                    <a:lnB w="1270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r>
                        <a:rPr lang="en-US" sz="2000" dirty="0">
                          <a:solidFill>
                            <a:schemeClr val="bg2"/>
                          </a:solidFill>
                          <a:latin typeface="+mn-lt"/>
                          <a:cs typeface="Calibri" panose="020F0502020204030204" pitchFamily="34" charset="0"/>
                        </a:rPr>
                        <a:t>Modifiable Risk Factors</a:t>
                      </a:r>
                      <a:endParaRPr lang="en-US" dirty="0"/>
                    </a:p>
                  </a:txBody>
                  <a:tcPr>
                    <a:lnL>
                      <a:noFill/>
                    </a:lnL>
                    <a:lnR w="12700" cmpd="sng">
                      <a:noFill/>
                    </a:lnR>
                    <a:lnT w="12700" cmpd="sng">
                      <a:noFill/>
                    </a:lnT>
                    <a:lnB w="1270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extLst>
                  <a:ext uri="{0D108BD9-81ED-4DB2-BD59-A6C34878D82A}">
                    <a16:rowId xmlns:a16="http://schemas.microsoft.com/office/drawing/2014/main" val="1136464940"/>
                  </a:ext>
                </a:extLst>
              </a:tr>
              <a:tr h="2716129">
                <a:tc>
                  <a:txBody>
                    <a:bodyPr/>
                    <a:lstStyle/>
                    <a:p>
                      <a:pPr marL="342900" indent="-342900">
                        <a:spcBef>
                          <a:spcPts val="600"/>
                        </a:spcBef>
                        <a:spcAft>
                          <a:spcPts val="600"/>
                        </a:spcAft>
                        <a:buFont typeface="Arial" panose="020B0604020202020204" pitchFamily="34" charset="0"/>
                        <a:buChar char="•"/>
                      </a:pPr>
                      <a:r>
                        <a:rPr lang="en-US" sz="2000" b="0" u="none" strike="noStrike" kern="1200" dirty="0">
                          <a:solidFill>
                            <a:schemeClr val="tx1"/>
                          </a:solidFill>
                          <a:effectLst/>
                          <a:latin typeface="+mn-lt"/>
                          <a:cs typeface="Calibri" panose="020F0502020204030204" pitchFamily="34" charset="0"/>
                        </a:rPr>
                        <a:t>Early</a:t>
                      </a:r>
                      <a:r>
                        <a:rPr lang="en-US" sz="2000" b="0" u="none" strike="noStrike" kern="1200" baseline="0" dirty="0">
                          <a:solidFill>
                            <a:schemeClr val="tx1"/>
                          </a:solidFill>
                          <a:effectLst/>
                          <a:latin typeface="+mn-lt"/>
                          <a:cs typeface="Calibri" panose="020F0502020204030204" pitchFamily="34" charset="0"/>
                        </a:rPr>
                        <a:t> menarche (&lt;12 yr) and/or later menopause</a:t>
                      </a:r>
                    </a:p>
                    <a:p>
                      <a:pPr marL="342900" indent="-342900">
                        <a:spcBef>
                          <a:spcPts val="600"/>
                        </a:spcBef>
                        <a:spcAft>
                          <a:spcPts val="600"/>
                        </a:spcAft>
                        <a:buFont typeface="Arial" panose="020B0604020202020204" pitchFamily="34" charset="0"/>
                        <a:buChar char="•"/>
                      </a:pPr>
                      <a:r>
                        <a:rPr lang="en-US" sz="2000" b="0" u="none" strike="noStrike" kern="1200" baseline="0" dirty="0">
                          <a:solidFill>
                            <a:schemeClr val="tx1"/>
                          </a:solidFill>
                          <a:effectLst/>
                          <a:latin typeface="+mn-lt"/>
                          <a:cs typeface="Calibri" panose="020F0502020204030204" pitchFamily="34" charset="0"/>
                        </a:rPr>
                        <a:t>Age </a:t>
                      </a:r>
                    </a:p>
                    <a:p>
                      <a:pPr marL="342900" marR="0" lvl="0" indent="-34290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en-US" sz="2000" dirty="0">
                          <a:solidFill>
                            <a:schemeClr val="tx1"/>
                          </a:solidFill>
                          <a:latin typeface="+mn-lt"/>
                          <a:cs typeface="Calibri" panose="020F0502020204030204" pitchFamily="34" charset="0"/>
                        </a:rPr>
                        <a:t>Black and Hispanic ancestry</a:t>
                      </a:r>
                    </a:p>
                    <a:p>
                      <a:pPr marL="342900" marR="0" lvl="0" indent="-34290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en-US" sz="2000" b="0" u="none" strike="noStrike" kern="1200" dirty="0">
                          <a:solidFill>
                            <a:schemeClr val="tx1"/>
                          </a:solidFill>
                          <a:effectLst/>
                          <a:latin typeface="+mn-lt"/>
                          <a:cs typeface="Calibri" panose="020F0502020204030204" pitchFamily="34" charset="0"/>
                        </a:rPr>
                        <a:t>Underlying </a:t>
                      </a:r>
                      <a:r>
                        <a:rPr lang="en-US" sz="2000" b="0" i="1" u="none" strike="noStrike" kern="1200" dirty="0">
                          <a:solidFill>
                            <a:schemeClr val="tx1"/>
                          </a:solidFill>
                          <a:effectLst/>
                          <a:latin typeface="+mn-lt"/>
                          <a:cs typeface="Calibri" panose="020F0502020204030204" pitchFamily="34" charset="0"/>
                        </a:rPr>
                        <a:t>BRCA1</a:t>
                      </a:r>
                      <a:r>
                        <a:rPr lang="en-US" sz="2000" b="0" u="none" strike="noStrike" kern="1200" dirty="0">
                          <a:solidFill>
                            <a:schemeClr val="tx1"/>
                          </a:solidFill>
                          <a:effectLst/>
                          <a:latin typeface="+mn-lt"/>
                          <a:cs typeface="Calibri" panose="020F0502020204030204" pitchFamily="34" charset="0"/>
                        </a:rPr>
                        <a:t> mutation</a:t>
                      </a:r>
                    </a:p>
                    <a:p>
                      <a:pPr marL="342900" indent="-342900">
                        <a:spcBef>
                          <a:spcPts val="600"/>
                        </a:spcBef>
                        <a:spcAft>
                          <a:spcPts val="600"/>
                        </a:spcAft>
                        <a:buFont typeface="Arial" panose="020B0604020202020204" pitchFamily="34" charset="0"/>
                        <a:buChar char="•"/>
                      </a:pPr>
                      <a:r>
                        <a:rPr lang="en-US" sz="2000" b="0" u="none" strike="noStrike" kern="1200" dirty="0">
                          <a:solidFill>
                            <a:schemeClr val="tx1"/>
                          </a:solidFill>
                          <a:effectLst/>
                          <a:latin typeface="+mn-lt"/>
                          <a:cs typeface="Calibri" panose="020F0502020204030204" pitchFamily="34" charset="0"/>
                        </a:rPr>
                        <a:t>Family history</a:t>
                      </a:r>
                      <a:endParaRPr lang="en-US" sz="2000" b="0" dirty="0">
                        <a:solidFill>
                          <a:schemeClr val="tx1"/>
                        </a:solidFill>
                        <a:latin typeface="+mn-lt"/>
                        <a:cs typeface="Calibri" panose="020F0502020204030204" pitchFamily="34" charset="0"/>
                      </a:endParaRPr>
                    </a:p>
                  </a:txBody>
                  <a:tcPr>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marL="342900" marR="0" indent="-34290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en-US" sz="2000" b="0" u="none" strike="noStrike" kern="1200" dirty="0">
                          <a:solidFill>
                            <a:schemeClr val="tx1"/>
                          </a:solidFill>
                          <a:effectLst/>
                          <a:latin typeface="+mn-lt"/>
                          <a:cs typeface="Calibri" panose="020F0502020204030204" pitchFamily="34" charset="0"/>
                        </a:rPr>
                        <a:t>Obesity </a:t>
                      </a:r>
                      <a:r>
                        <a:rPr lang="en-US" sz="2000" b="0" u="none" strike="noStrike" kern="1200" baseline="0" dirty="0">
                          <a:solidFill>
                            <a:schemeClr val="tx1"/>
                          </a:solidFill>
                          <a:effectLst/>
                          <a:latin typeface="+mn-lt"/>
                          <a:cs typeface="Calibri" panose="020F0502020204030204" pitchFamily="34" charset="0"/>
                        </a:rPr>
                        <a:t>(&gt;30 kg/m</a:t>
                      </a:r>
                      <a:r>
                        <a:rPr lang="en-US" sz="2000" b="0" u="none" strike="noStrike" kern="1200" baseline="30000" dirty="0">
                          <a:solidFill>
                            <a:schemeClr val="tx1"/>
                          </a:solidFill>
                          <a:effectLst/>
                          <a:latin typeface="+mn-lt"/>
                          <a:cs typeface="Calibri" panose="020F0502020204030204" pitchFamily="34" charset="0"/>
                        </a:rPr>
                        <a:t>2</a:t>
                      </a:r>
                      <a:r>
                        <a:rPr lang="en-US" sz="2000" b="0" u="none" strike="noStrike" kern="1200" baseline="0" dirty="0">
                          <a:solidFill>
                            <a:schemeClr val="tx1"/>
                          </a:solidFill>
                          <a:effectLst/>
                          <a:latin typeface="+mn-lt"/>
                          <a:cs typeface="Calibri" panose="020F0502020204030204" pitchFamily="34" charset="0"/>
                        </a:rPr>
                        <a:t>) in premenopausal women</a:t>
                      </a:r>
                    </a:p>
                    <a:p>
                      <a:pPr marL="342900" indent="-342900">
                        <a:spcBef>
                          <a:spcPts val="600"/>
                        </a:spcBef>
                        <a:spcAft>
                          <a:spcPts val="600"/>
                        </a:spcAft>
                        <a:buFont typeface="Arial" panose="020B0604020202020204" pitchFamily="34" charset="0"/>
                        <a:buChar char="•"/>
                      </a:pPr>
                      <a:r>
                        <a:rPr lang="en-US" sz="2000" b="0" dirty="0">
                          <a:solidFill>
                            <a:schemeClr val="tx1"/>
                          </a:solidFill>
                          <a:latin typeface="+mn-lt"/>
                          <a:cs typeface="Calibri" panose="020F0502020204030204" pitchFamily="34" charset="0"/>
                        </a:rPr>
                        <a:t>Moderate/high alcohol consumption</a:t>
                      </a:r>
                    </a:p>
                    <a:p>
                      <a:pPr marL="342900" indent="-342900">
                        <a:spcBef>
                          <a:spcPts val="600"/>
                        </a:spcBef>
                        <a:spcAft>
                          <a:spcPts val="600"/>
                        </a:spcAft>
                        <a:buFont typeface="Arial" panose="020B0604020202020204" pitchFamily="34" charset="0"/>
                        <a:buChar char="•"/>
                      </a:pPr>
                      <a:r>
                        <a:rPr lang="en-US" sz="2000" b="0" u="none" strike="noStrike" kern="1200" dirty="0">
                          <a:solidFill>
                            <a:schemeClr val="tx1"/>
                          </a:solidFill>
                          <a:effectLst/>
                          <a:latin typeface="+mn-lt"/>
                          <a:cs typeface="Calibri" panose="020F0502020204030204" pitchFamily="34" charset="0"/>
                        </a:rPr>
                        <a:t>Low physical activity</a:t>
                      </a:r>
                    </a:p>
                    <a:p>
                      <a:pPr marL="342900" marR="0" indent="-34290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en-US" sz="2000" b="0" dirty="0">
                          <a:solidFill>
                            <a:schemeClr val="tx1"/>
                          </a:solidFill>
                          <a:latin typeface="+mn-lt"/>
                          <a:cs typeface="Calibri" panose="020F0502020204030204" pitchFamily="34" charset="0"/>
                        </a:rPr>
                        <a:t>Exogenous hormone use</a:t>
                      </a:r>
                    </a:p>
                    <a:p>
                      <a:pPr marL="342900" marR="0" indent="-34290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en-US" sz="2000" b="0" dirty="0">
                          <a:solidFill>
                            <a:schemeClr val="tx1"/>
                          </a:solidFill>
                          <a:latin typeface="+mn-lt"/>
                          <a:cs typeface="Calibri" panose="020F0502020204030204" pitchFamily="34" charset="0"/>
                        </a:rPr>
                        <a:t>Young age at first pregnancy</a:t>
                      </a:r>
                    </a:p>
                  </a:txBody>
                  <a:tcPr>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800616632"/>
                  </a:ext>
                </a:extLst>
              </a:tr>
            </a:tbl>
          </a:graphicData>
        </a:graphic>
      </p:graphicFrame>
      <p:sp>
        <p:nvSpPr>
          <p:cNvPr id="9" name="TextBox 8"/>
          <p:cNvSpPr txBox="1"/>
          <p:nvPr/>
        </p:nvSpPr>
        <p:spPr>
          <a:xfrm>
            <a:off x="1225115" y="5045319"/>
            <a:ext cx="9741770" cy="369332"/>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ea typeface="+mn-ea"/>
                <a:cs typeface="+mn-cs"/>
              </a:rPr>
              <a:t>Modifiable risk factors for TNBC may be more prevalent in certain at-risk groups</a:t>
            </a:r>
          </a:p>
        </p:txBody>
      </p:sp>
    </p:spTree>
    <p:extLst>
      <p:ext uri="{BB962C8B-B14F-4D97-AF65-F5344CB8AC3E}">
        <p14:creationId xmlns:p14="http://schemas.microsoft.com/office/powerpoint/2010/main" val="281791189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Important Factors About TNBC</a:t>
            </a:r>
          </a:p>
        </p:txBody>
      </p:sp>
      <p:sp>
        <p:nvSpPr>
          <p:cNvPr id="11" name="Content Placeholder 1">
            <a:extLst>
              <a:ext uri="{FF2B5EF4-FFF2-40B4-BE49-F238E27FC236}">
                <a16:creationId xmlns:a16="http://schemas.microsoft.com/office/drawing/2014/main" id="{A3D95B4A-1268-6CFC-D22A-C801082649CB}"/>
              </a:ext>
            </a:extLst>
          </p:cNvPr>
          <p:cNvSpPr>
            <a:spLocks noGrp="1"/>
          </p:cNvSpPr>
          <p:nvPr>
            <p:ph idx="1"/>
          </p:nvPr>
        </p:nvSpPr>
        <p:spPr/>
        <p:txBody>
          <a:bodyPr/>
          <a:lstStyle/>
          <a:p>
            <a:r>
              <a:rPr lang="en-US" dirty="0"/>
              <a:t>TNBC is a breast cancer subtype that accounts for approximately 10% to 15% of breast cancer overall</a:t>
            </a:r>
          </a:p>
          <a:p>
            <a:pPr lvl="2"/>
            <a:r>
              <a:rPr lang="en-US" dirty="0"/>
              <a:t>Generally, it is associated with poorer outcomes vs other breast cancer subtypes </a:t>
            </a:r>
          </a:p>
          <a:p>
            <a:r>
              <a:rPr lang="en-US" dirty="0"/>
              <a:t>TNBC is more prevalent in Black women than other ethnicities </a:t>
            </a:r>
          </a:p>
          <a:p>
            <a:r>
              <a:rPr lang="en-US" dirty="0"/>
              <a:t>It is more likely to metastasize to lung and brain than other breast cancers</a:t>
            </a:r>
          </a:p>
          <a:p>
            <a:r>
              <a:rPr lang="en-US" dirty="0"/>
              <a:t>The modifiable risk factors for TNBC include obesity, alcohol consumption, physical activity, hormone use, and age at first pregnancy</a:t>
            </a:r>
          </a:p>
        </p:txBody>
      </p:sp>
      <p:sp>
        <p:nvSpPr>
          <p:cNvPr id="2" name="Content Placeholder 1">
            <a:extLst>
              <a:ext uri="{FF2B5EF4-FFF2-40B4-BE49-F238E27FC236}">
                <a16:creationId xmlns:a16="http://schemas.microsoft.com/office/drawing/2014/main" id="{B29F91A2-9ABF-5E39-F866-8055B389F16A}"/>
              </a:ext>
            </a:extLst>
          </p:cNvPr>
          <p:cNvSpPr>
            <a:spLocks noGrp="1"/>
          </p:cNvSpPr>
          <p:nvPr>
            <p:ph sz="quarter" idx="10"/>
          </p:nvPr>
        </p:nvSpPr>
        <p:spPr/>
        <p:txBody>
          <a:bodyPr/>
          <a:lstStyle/>
          <a:p>
            <a:endParaRPr lang="en-US" dirty="0"/>
          </a:p>
        </p:txBody>
      </p:sp>
      <p:sp>
        <p:nvSpPr>
          <p:cNvPr id="10" name="Slide Number Placeholder 7">
            <a:extLst>
              <a:ext uri="{FF2B5EF4-FFF2-40B4-BE49-F238E27FC236}">
                <a16:creationId xmlns:a16="http://schemas.microsoft.com/office/drawing/2014/main" id="{CDF5F72F-91D0-C7C4-B8B7-F952D74ECB71}"/>
              </a:ext>
            </a:extLst>
          </p:cNvPr>
          <p:cNvSpPr>
            <a:spLocks noGrp="1"/>
          </p:cNvSpPr>
          <p:nvPr>
            <p:ph type="sldNum" sz="quarter" idx="4294967295"/>
          </p:nvPr>
        </p:nvSpPr>
        <p:spPr>
          <a:xfrm>
            <a:off x="11807825" y="6475413"/>
            <a:ext cx="384175" cy="306387"/>
          </a:xfrm>
          <a:prstGeom prst="rect">
            <a:avLst/>
          </a:prstGeom>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fld id="{B6B3AC2E-D0A7-4F43-A8C5-981F0AA32F32}" type="slidenum">
              <a:rPr kumimoji="0" lang="en-US" sz="1000" b="0" i="0" u="none" strike="noStrike" kern="1200" cap="none" spc="0" normalizeH="0" baseline="0" noProof="0" smtClean="0">
                <a:ln>
                  <a:noFill/>
                </a:ln>
                <a:solidFill>
                  <a:srgbClr val="FFFFFF"/>
                </a:solidFill>
                <a:effectLst/>
                <a:uLnTx/>
                <a:uFillTx/>
                <a:latin typeface="Calibri" panose="020F0502020204030204" pitchFamily="34" charset="0"/>
                <a:ea typeface="+mn-ea"/>
                <a:cs typeface="Calibri" panose="020F0502020204030204" pitchFamily="34" charset="0"/>
              </a:rPr>
              <a:pPr marL="0" marR="0" lvl="0" indent="0" algn="ctr" defTabSz="457200" rtl="0" eaLnBrk="1" fontAlgn="auto" latinLnBrk="0" hangingPunct="1">
                <a:lnSpc>
                  <a:spcPct val="100000"/>
                </a:lnSpc>
                <a:spcBef>
                  <a:spcPts val="0"/>
                </a:spcBef>
                <a:spcAft>
                  <a:spcPts val="0"/>
                </a:spcAft>
                <a:buClrTx/>
                <a:buSzTx/>
                <a:buFontTx/>
                <a:buNone/>
                <a:tabLst/>
                <a:defRPr/>
              </a:pPr>
              <a:t>8</a:t>
            </a:fld>
            <a:endParaRPr kumimoji="0" lang="en-US" sz="10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nvGrpSpPr>
          <p:cNvPr id="5" name="Group 4">
            <a:extLst>
              <a:ext uri="{FF2B5EF4-FFF2-40B4-BE49-F238E27FC236}">
                <a16:creationId xmlns:a16="http://schemas.microsoft.com/office/drawing/2014/main" id="{9865F21A-1E03-794F-BAE3-782686AE3932}"/>
              </a:ext>
            </a:extLst>
          </p:cNvPr>
          <p:cNvGrpSpPr/>
          <p:nvPr/>
        </p:nvGrpSpPr>
        <p:grpSpPr>
          <a:xfrm>
            <a:off x="500092" y="4880225"/>
            <a:ext cx="11191817" cy="1109609"/>
            <a:chOff x="433095" y="10427727"/>
            <a:chExt cx="11191817" cy="987940"/>
          </a:xfrm>
          <a:solidFill>
            <a:schemeClr val="accent2">
              <a:lumMod val="75000"/>
            </a:schemeClr>
          </a:solidFill>
        </p:grpSpPr>
        <p:sp>
          <p:nvSpPr>
            <p:cNvPr id="6" name="Rectangle: Rounded Corners 3">
              <a:extLst>
                <a:ext uri="{FF2B5EF4-FFF2-40B4-BE49-F238E27FC236}">
                  <a16:creationId xmlns:a16="http://schemas.microsoft.com/office/drawing/2014/main" id="{3B863CEA-BC57-F24E-88F2-C68C5889305F}"/>
                </a:ext>
              </a:extLst>
            </p:cNvPr>
            <p:cNvSpPr/>
            <p:nvPr/>
          </p:nvSpPr>
          <p:spPr>
            <a:xfrm>
              <a:off x="433095" y="10427727"/>
              <a:ext cx="11191817" cy="987940"/>
            </a:xfrm>
            <a:prstGeom prst="roundRect">
              <a:avLst>
                <a:gd name="adj" fmla="val 11846"/>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
          <p:nvSpPr>
            <p:cNvPr id="7" name="TextBox 6">
              <a:extLst>
                <a:ext uri="{FF2B5EF4-FFF2-40B4-BE49-F238E27FC236}">
                  <a16:creationId xmlns:a16="http://schemas.microsoft.com/office/drawing/2014/main" id="{13340FFF-37C3-8449-A0ED-416F1ED5EE5B}"/>
                </a:ext>
              </a:extLst>
            </p:cNvPr>
            <p:cNvSpPr txBox="1"/>
            <p:nvPr/>
          </p:nvSpPr>
          <p:spPr>
            <a:xfrm>
              <a:off x="1371626" y="10605883"/>
              <a:ext cx="10198759" cy="630266"/>
            </a:xfrm>
            <a:prstGeom prst="rect">
              <a:avLst/>
            </a:prstGeom>
            <a:noFill/>
          </p:spPr>
          <p:txBody>
            <a:bodyPr wrap="square" lIns="27432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effectLst/>
                  <a:uLnTx/>
                  <a:uFillTx/>
                  <a:ea typeface="+mn-ea"/>
                  <a:cs typeface="Calibri" panose="020F0502020204030204" pitchFamily="34" charset="0"/>
                </a:rPr>
                <a:t>ACTION ITEM:</a:t>
              </a:r>
              <a:r>
                <a:rPr kumimoji="0" lang="en-US" sz="2000" b="0" i="0" u="none" strike="noStrike" kern="1200" cap="none" spc="0" normalizeH="0" baseline="0" noProof="0" dirty="0">
                  <a:ln>
                    <a:noFill/>
                  </a:ln>
                  <a:effectLst/>
                  <a:uLnTx/>
                  <a:uFillTx/>
                  <a:ea typeface="+mn-ea"/>
                  <a:cs typeface="Calibri" panose="020F0502020204030204" pitchFamily="34" charset="0"/>
                </a:rPr>
                <a:t> Be aware of the modifiable risk factors and know that maintenance of a healthy lifestyle </a:t>
              </a:r>
              <a:r>
                <a:rPr kumimoji="0" lang="en-US" altLang="en-US" sz="2000" b="0" i="0" u="none" strike="noStrike" kern="1200" cap="none" spc="0" normalizeH="0" baseline="0" noProof="0" dirty="0">
                  <a:ln>
                    <a:noFill/>
                  </a:ln>
                  <a:effectLst/>
                  <a:uLnTx/>
                  <a:uFillTx/>
                  <a:ea typeface="+mn-ea"/>
                  <a:cs typeface="Calibri" panose="020F0502020204030204" pitchFamily="34" charset="0"/>
                </a:rPr>
                <a:t>may reduce the risk of developing TNBC</a:t>
              </a:r>
              <a:endParaRPr kumimoji="0" lang="en-US" sz="2000" b="0" i="0" u="none" strike="noStrike" kern="1200" cap="none" spc="0" normalizeH="0" baseline="0" noProof="0" dirty="0">
                <a:ln>
                  <a:noFill/>
                </a:ln>
                <a:effectLst/>
                <a:uLnTx/>
                <a:uFillTx/>
                <a:ea typeface="+mn-ea"/>
                <a:cs typeface="Calibri" panose="020F0502020204030204" pitchFamily="34" charset="0"/>
              </a:endParaRPr>
            </a:p>
          </p:txBody>
        </p:sp>
      </p:grpSp>
      <p:sp>
        <p:nvSpPr>
          <p:cNvPr id="8" name="Oval 7">
            <a:extLst>
              <a:ext uri="{FF2B5EF4-FFF2-40B4-BE49-F238E27FC236}">
                <a16:creationId xmlns:a16="http://schemas.microsoft.com/office/drawing/2014/main" id="{17993021-9DB6-A842-B917-AA278FA02179}"/>
              </a:ext>
            </a:extLst>
          </p:cNvPr>
          <p:cNvSpPr/>
          <p:nvPr/>
        </p:nvSpPr>
        <p:spPr>
          <a:xfrm>
            <a:off x="574603" y="5012175"/>
            <a:ext cx="792611" cy="792611"/>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pic>
        <p:nvPicPr>
          <p:cNvPr id="13" name="Picture 12">
            <a:extLst>
              <a:ext uri="{FF2B5EF4-FFF2-40B4-BE49-F238E27FC236}">
                <a16:creationId xmlns:a16="http://schemas.microsoft.com/office/drawing/2014/main" id="{1D7DC7D1-13E2-49F7-E10B-F2B821D52B2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1408" y="5055066"/>
            <a:ext cx="459001" cy="628317"/>
          </a:xfrm>
          <a:prstGeom prst="rect">
            <a:avLst/>
          </a:prstGeom>
          <a:effectLst>
            <a:outerShdw blurRad="50800" dist="38100" dir="5400000" algn="t" rotWithShape="0">
              <a:prstClr val="black">
                <a:alpha val="40000"/>
              </a:prstClr>
            </a:outerShdw>
          </a:effectLst>
        </p:spPr>
      </p:pic>
    </p:spTree>
    <p:extLst>
      <p:ext uri="{BB962C8B-B14F-4D97-AF65-F5344CB8AC3E}">
        <p14:creationId xmlns:p14="http://schemas.microsoft.com/office/powerpoint/2010/main" val="188929133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t>Recommended Biomarker and Molecular Testing</a:t>
            </a:r>
          </a:p>
        </p:txBody>
      </p:sp>
      <p:sp>
        <p:nvSpPr>
          <p:cNvPr id="2" name="Content Placeholder 1"/>
          <p:cNvSpPr>
            <a:spLocks noGrp="1"/>
          </p:cNvSpPr>
          <p:nvPr>
            <p:ph idx="1"/>
          </p:nvPr>
        </p:nvSpPr>
        <p:spPr/>
        <p:txBody>
          <a:bodyPr>
            <a:normAutofit/>
          </a:bodyPr>
          <a:lstStyle/>
          <a:p>
            <a:r>
              <a:rPr lang="en-US" dirty="0"/>
              <a:t>All patients diagnosed with breast cancer: ER, PR, and HER2 </a:t>
            </a:r>
          </a:p>
          <a:p>
            <a:pPr lvl="2"/>
            <a:r>
              <a:rPr lang="en-US" dirty="0"/>
              <a:t>ER and PR (hereafter, HR): using IHC</a:t>
            </a:r>
          </a:p>
          <a:p>
            <a:pPr lvl="2"/>
            <a:r>
              <a:rPr lang="en-US" dirty="0"/>
              <a:t>HER2: using validated IHC or concurrent IHC and dual-probe ISH assays</a:t>
            </a:r>
          </a:p>
          <a:p>
            <a:r>
              <a:rPr lang="en-US" b="1" dirty="0"/>
              <a:t>If HR-/HER2- (TNBC) only:  </a:t>
            </a:r>
            <a:r>
              <a:rPr lang="en-US" dirty="0"/>
              <a:t>Locally recurrent/unresectable or metastatic disease</a:t>
            </a:r>
          </a:p>
          <a:p>
            <a:pPr lvl="2"/>
            <a:r>
              <a:rPr lang="en-US" i="1" dirty="0"/>
              <a:t>PD-L1 expression using IHC to determine CPS (positive is ≥10)</a:t>
            </a:r>
          </a:p>
          <a:p>
            <a:pPr lvl="2"/>
            <a:r>
              <a:rPr lang="en-US" i="1" dirty="0"/>
              <a:t>BRCA1</a:t>
            </a:r>
            <a:r>
              <a:rPr lang="en-US" dirty="0"/>
              <a:t>/2 mutation if not previously done (germline)</a:t>
            </a:r>
          </a:p>
        </p:txBody>
      </p:sp>
      <p:sp>
        <p:nvSpPr>
          <p:cNvPr id="3" name="Content Placeholder 2">
            <a:extLst>
              <a:ext uri="{FF2B5EF4-FFF2-40B4-BE49-F238E27FC236}">
                <a16:creationId xmlns:a16="http://schemas.microsoft.com/office/drawing/2014/main" id="{5D5F1AFD-EE21-2A63-2A49-0BB7BAEC7C93}"/>
              </a:ext>
            </a:extLst>
          </p:cNvPr>
          <p:cNvSpPr>
            <a:spLocks noGrp="1"/>
          </p:cNvSpPr>
          <p:nvPr>
            <p:ph sz="quarter" idx="10"/>
          </p:nvPr>
        </p:nvSpPr>
        <p:spPr/>
        <p:txBody>
          <a:bodyPr/>
          <a:lstStyle/>
          <a:p>
            <a:pPr algn="ctr"/>
            <a:r>
              <a:rPr lang="en-US" dirty="0"/>
              <a:t>NCCN. Clinical practice guidelines in oncology: invasive breast cancer. v2.2026. nccn.org.</a:t>
            </a:r>
          </a:p>
        </p:txBody>
      </p:sp>
      <p:sp>
        <p:nvSpPr>
          <p:cNvPr id="5" name="Slide Number Placeholder 7">
            <a:extLst>
              <a:ext uri="{FF2B5EF4-FFF2-40B4-BE49-F238E27FC236}">
                <a16:creationId xmlns:a16="http://schemas.microsoft.com/office/drawing/2014/main" id="{7FBCE024-08B7-7661-4539-6A909C55BFF4}"/>
              </a:ext>
            </a:extLst>
          </p:cNvPr>
          <p:cNvSpPr>
            <a:spLocks noGrp="1"/>
          </p:cNvSpPr>
          <p:nvPr>
            <p:ph type="sldNum" sz="quarter" idx="4294967295"/>
          </p:nvPr>
        </p:nvSpPr>
        <p:spPr>
          <a:xfrm>
            <a:off x="11807825" y="6456363"/>
            <a:ext cx="384175" cy="306387"/>
          </a:xfrm>
          <a:prstGeom prst="rect">
            <a:avLst/>
          </a:prstGeom>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fld id="{B6B3AC2E-D0A7-4F43-A8C5-981F0AA32F32}" type="slidenum">
              <a:rPr kumimoji="0" lang="en-US" sz="1050" b="0" i="0" u="none" strike="noStrike" kern="1200" cap="none" spc="0" normalizeH="0" baseline="0" noProof="0" smtClean="0">
                <a:ln>
                  <a:noFill/>
                </a:ln>
                <a:solidFill>
                  <a:srgbClr val="FFFFFF"/>
                </a:solidFill>
                <a:effectLst/>
                <a:uLnTx/>
                <a:uFillTx/>
                <a:latin typeface="Calibri" panose="020F0502020204030204" pitchFamily="34" charset="0"/>
                <a:ea typeface="+mn-ea"/>
                <a:cs typeface="Calibri" panose="020F0502020204030204" pitchFamily="34" charset="0"/>
              </a:rPr>
              <a:pPr marL="0" marR="0" lvl="0" indent="0" algn="ctr" defTabSz="457200" rtl="0" eaLnBrk="1" fontAlgn="auto" latinLnBrk="0" hangingPunct="1">
                <a:lnSpc>
                  <a:spcPct val="100000"/>
                </a:lnSpc>
                <a:spcBef>
                  <a:spcPts val="0"/>
                </a:spcBef>
                <a:spcAft>
                  <a:spcPts val="0"/>
                </a:spcAft>
                <a:buClrTx/>
                <a:buSzTx/>
                <a:buFontTx/>
                <a:buNone/>
                <a:tabLst/>
                <a:defRPr/>
              </a:pPr>
              <a:t>9</a:t>
            </a:fld>
            <a:endParaRPr kumimoji="0" lang="en-US" sz="105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Tree>
    <p:extLst>
      <p:ext uri="{BB962C8B-B14F-4D97-AF65-F5344CB8AC3E}">
        <p14:creationId xmlns:p14="http://schemas.microsoft.com/office/powerpoint/2010/main" val="17109456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D5A01834-1B11-0F90-9962-2A6F8265EE85}"/>
              </a:ext>
            </a:extLst>
          </p:cNvPr>
          <p:cNvSpPr txBox="1"/>
          <p:nvPr/>
        </p:nvSpPr>
        <p:spPr>
          <a:xfrm>
            <a:off x="3949004" y="2674314"/>
            <a:ext cx="7812289" cy="269807"/>
          </a:xfrm>
          <a:prstGeom prst="rect">
            <a:avLst/>
          </a:prstGeom>
        </p:spPr>
        <p:txBody>
          <a:bodyPr vert="horz" wrap="none" lIns="0" tIns="0" rIns="0" bIns="0" rtlCol="0">
            <a:noAutofit/>
          </a:bodyPr>
          <a:lstStyle/>
          <a:p>
            <a:r>
              <a:rPr lang="en-US" sz="1200" b="1" dirty="0"/>
              <a:t>Prevalence of </a:t>
            </a:r>
            <a:r>
              <a:rPr lang="en-US" sz="1200" b="1" i="1" dirty="0"/>
              <a:t>BRCA1</a:t>
            </a:r>
            <a:r>
              <a:rPr lang="en-US" sz="1200" b="1" dirty="0"/>
              <a:t> and </a:t>
            </a:r>
            <a:r>
              <a:rPr lang="en-US" sz="1200" b="1" i="1" dirty="0"/>
              <a:t>BRCA2 </a:t>
            </a:r>
            <a:r>
              <a:rPr lang="en-US" sz="1200" b="1" dirty="0"/>
              <a:t>Deleterious Mutations and Variants of Uncertain Significance (VUS)</a:t>
            </a:r>
            <a:endParaRPr lang="en-US" sz="1200" dirty="0"/>
          </a:p>
          <a:p>
            <a:pPr algn="l"/>
            <a:endParaRPr lang="en-US" sz="1200" dirty="0"/>
          </a:p>
        </p:txBody>
      </p:sp>
      <p:sp>
        <p:nvSpPr>
          <p:cNvPr id="2" name="Title 1">
            <a:extLst>
              <a:ext uri="{FF2B5EF4-FFF2-40B4-BE49-F238E27FC236}">
                <a16:creationId xmlns:a16="http://schemas.microsoft.com/office/drawing/2014/main" id="{9F0AEAAB-3D9D-48D8-8531-47D48ED33B1B}"/>
              </a:ext>
            </a:extLst>
          </p:cNvPr>
          <p:cNvSpPr>
            <a:spLocks noGrp="1"/>
          </p:cNvSpPr>
          <p:nvPr>
            <p:ph type="title"/>
          </p:nvPr>
        </p:nvSpPr>
        <p:spPr/>
        <p:txBody>
          <a:bodyPr/>
          <a:lstStyle/>
          <a:p>
            <a:r>
              <a:rPr lang="en-US" dirty="0"/>
              <a:t>Incidence of </a:t>
            </a:r>
            <a:r>
              <a:rPr lang="en-US" i="1" dirty="0"/>
              <a:t>BRCA </a:t>
            </a:r>
            <a:r>
              <a:rPr lang="en-US" dirty="0"/>
              <a:t>Mutations</a:t>
            </a:r>
          </a:p>
        </p:txBody>
      </p:sp>
      <p:sp>
        <p:nvSpPr>
          <p:cNvPr id="3" name="Content Placeholder 2">
            <a:extLst>
              <a:ext uri="{FF2B5EF4-FFF2-40B4-BE49-F238E27FC236}">
                <a16:creationId xmlns:a16="http://schemas.microsoft.com/office/drawing/2014/main" id="{3B3EAF4B-5899-45FB-A3ED-DEFA7917C155}"/>
              </a:ext>
            </a:extLst>
          </p:cNvPr>
          <p:cNvSpPr>
            <a:spLocks noGrp="1"/>
          </p:cNvSpPr>
          <p:nvPr>
            <p:ph idx="1"/>
          </p:nvPr>
        </p:nvSpPr>
        <p:spPr>
          <a:xfrm>
            <a:off x="231078" y="1333501"/>
            <a:ext cx="11118240" cy="327026"/>
          </a:xfrm>
        </p:spPr>
        <p:txBody>
          <a:bodyPr/>
          <a:lstStyle/>
          <a:p>
            <a:r>
              <a:rPr lang="en-US" b="0" i="1" dirty="0">
                <a:effectLst/>
                <a:cs typeface="Calibri" panose="020F0502020204030204" pitchFamily="34" charset="0"/>
              </a:rPr>
              <a:t>BRCA</a:t>
            </a:r>
            <a:r>
              <a:rPr lang="en-US" b="0" i="0" dirty="0">
                <a:effectLst/>
                <a:cs typeface="Calibri" panose="020F0502020204030204" pitchFamily="34" charset="0"/>
              </a:rPr>
              <a:t> mutations are the most common genetic alterations identified in patients with breast cancer </a:t>
            </a:r>
          </a:p>
          <a:p>
            <a:pPr lvl="2"/>
            <a:r>
              <a:rPr lang="en-US" dirty="0">
                <a:cs typeface="Calibri" panose="020F0502020204030204" pitchFamily="34" charset="0"/>
              </a:rPr>
              <a:t>Associated </a:t>
            </a:r>
            <a:r>
              <a:rPr lang="en-US" b="0" i="0" dirty="0">
                <a:effectLst/>
                <a:cs typeface="Calibri" panose="020F0502020204030204" pitchFamily="34" charset="0"/>
              </a:rPr>
              <a:t>with aggressive clinical and biological features of breast cancer </a:t>
            </a:r>
          </a:p>
          <a:p>
            <a:pPr lvl="2"/>
            <a:r>
              <a:rPr lang="en-US" dirty="0">
                <a:cs typeface="Calibri" panose="020F0502020204030204" pitchFamily="34" charset="0"/>
              </a:rPr>
              <a:t>Most common in </a:t>
            </a:r>
            <a:br>
              <a:rPr lang="en-US" dirty="0">
                <a:cs typeface="Calibri" panose="020F0502020204030204" pitchFamily="34" charset="0"/>
              </a:rPr>
            </a:br>
            <a:r>
              <a:rPr lang="en-US" dirty="0">
                <a:cs typeface="Calibri" panose="020F0502020204030204" pitchFamily="34" charset="0"/>
              </a:rPr>
              <a:t>patients </a:t>
            </a:r>
            <a:br>
              <a:rPr lang="en-US" dirty="0">
                <a:cs typeface="Calibri" panose="020F0502020204030204" pitchFamily="34" charset="0"/>
              </a:rPr>
            </a:br>
            <a:r>
              <a:rPr lang="en-US" dirty="0">
                <a:cs typeface="Calibri" panose="020F0502020204030204" pitchFamily="34" charset="0"/>
              </a:rPr>
              <a:t>with TNBC</a:t>
            </a:r>
            <a:endParaRPr lang="en-US" b="0" i="0" dirty="0">
              <a:effectLst/>
              <a:cs typeface="Calibri" panose="020F0502020204030204" pitchFamily="34" charset="0"/>
            </a:endParaRPr>
          </a:p>
          <a:p>
            <a:pPr lvl="3"/>
            <a:r>
              <a:rPr lang="en-US" dirty="0"/>
              <a:t>HR+/HER2- EBC: ~10%</a:t>
            </a:r>
          </a:p>
          <a:p>
            <a:pPr lvl="3"/>
            <a:r>
              <a:rPr lang="en-US" dirty="0"/>
              <a:t>TNBC EBC: 10% to 24%</a:t>
            </a:r>
          </a:p>
          <a:p>
            <a:pPr lvl="3"/>
            <a:r>
              <a:rPr lang="en-US" dirty="0"/>
              <a:t>Prevalence differs </a:t>
            </a:r>
            <a:br>
              <a:rPr lang="en-US" dirty="0"/>
            </a:br>
            <a:r>
              <a:rPr lang="en-US" dirty="0"/>
              <a:t>by ethnicity, race, </a:t>
            </a:r>
            <a:br>
              <a:rPr lang="en-US" dirty="0"/>
            </a:br>
            <a:r>
              <a:rPr lang="en-US" dirty="0"/>
              <a:t>and age</a:t>
            </a:r>
            <a:endParaRPr lang="en-US" baseline="30000" dirty="0"/>
          </a:p>
        </p:txBody>
      </p:sp>
      <p:sp>
        <p:nvSpPr>
          <p:cNvPr id="5" name="Content Placeholder 4">
            <a:extLst>
              <a:ext uri="{FF2B5EF4-FFF2-40B4-BE49-F238E27FC236}">
                <a16:creationId xmlns:a16="http://schemas.microsoft.com/office/drawing/2014/main" id="{A42D43A0-A872-2A7C-ABE3-844A78F165E8}"/>
              </a:ext>
            </a:extLst>
          </p:cNvPr>
          <p:cNvSpPr>
            <a:spLocks noGrp="1"/>
          </p:cNvSpPr>
          <p:nvPr>
            <p:ph sz="quarter" idx="10"/>
          </p:nvPr>
        </p:nvSpPr>
        <p:spPr/>
        <p:txBody>
          <a:bodyPr/>
          <a:lstStyle/>
          <a:p>
            <a:r>
              <a:rPr lang="en-US" dirty="0"/>
              <a:t>O’Shaughnessy. Breast Cancer Res. 2020;22:114. Hartman. Cancer 2012;118:2787. Wong-Brown. Breast Cancer Res Treat. 2015;150:71. Sharma. Breast Cancer Res Treat. 2014;145:707. Pogoda. J Oncol. 2020;2020:8545643. Greenup. Ann Surg Onc. 2013;10:3254. Hall. Cancer. 2009;115:2222.</a:t>
            </a:r>
          </a:p>
        </p:txBody>
      </p:sp>
      <p:graphicFrame>
        <p:nvGraphicFramePr>
          <p:cNvPr id="4" name="Table 3">
            <a:extLst>
              <a:ext uri="{FF2B5EF4-FFF2-40B4-BE49-F238E27FC236}">
                <a16:creationId xmlns:a16="http://schemas.microsoft.com/office/drawing/2014/main" id="{1D3499FB-B803-89D8-7E2B-4D42142B58AD}"/>
              </a:ext>
            </a:extLst>
          </p:cNvPr>
          <p:cNvGraphicFramePr>
            <a:graphicFrameLocks noGrp="1"/>
          </p:cNvGraphicFramePr>
          <p:nvPr>
            <p:extLst>
              <p:ext uri="{D42A27DB-BD31-4B8C-83A1-F6EECF244321}">
                <p14:modId xmlns:p14="http://schemas.microsoft.com/office/powerpoint/2010/main" val="3099388225"/>
              </p:ext>
            </p:extLst>
          </p:nvPr>
        </p:nvGraphicFramePr>
        <p:xfrm>
          <a:off x="3872226" y="2853381"/>
          <a:ext cx="7940161" cy="3248162"/>
        </p:xfrm>
        <a:graphic>
          <a:graphicData uri="http://schemas.openxmlformats.org/drawingml/2006/table">
            <a:tbl>
              <a:tblPr firstRow="1" firstCol="1" bandRow="1">
                <a:tableStyleId>{5C22544A-7EE6-4342-B048-85BDC9FD1C3A}</a:tableStyleId>
              </a:tblPr>
              <a:tblGrid>
                <a:gridCol w="1100412">
                  <a:extLst>
                    <a:ext uri="{9D8B030D-6E8A-4147-A177-3AD203B41FA5}">
                      <a16:colId xmlns:a16="http://schemas.microsoft.com/office/drawing/2014/main" val="1272269087"/>
                    </a:ext>
                  </a:extLst>
                </a:gridCol>
                <a:gridCol w="870308">
                  <a:extLst>
                    <a:ext uri="{9D8B030D-6E8A-4147-A177-3AD203B41FA5}">
                      <a16:colId xmlns:a16="http://schemas.microsoft.com/office/drawing/2014/main" val="971550586"/>
                    </a:ext>
                  </a:extLst>
                </a:gridCol>
                <a:gridCol w="985586">
                  <a:extLst>
                    <a:ext uri="{9D8B030D-6E8A-4147-A177-3AD203B41FA5}">
                      <a16:colId xmlns:a16="http://schemas.microsoft.com/office/drawing/2014/main" val="1488295391"/>
                    </a:ext>
                  </a:extLst>
                </a:gridCol>
                <a:gridCol w="880330">
                  <a:extLst>
                    <a:ext uri="{9D8B030D-6E8A-4147-A177-3AD203B41FA5}">
                      <a16:colId xmlns:a16="http://schemas.microsoft.com/office/drawing/2014/main" val="3927917373"/>
                    </a:ext>
                  </a:extLst>
                </a:gridCol>
                <a:gridCol w="870760">
                  <a:extLst>
                    <a:ext uri="{9D8B030D-6E8A-4147-A177-3AD203B41FA5}">
                      <a16:colId xmlns:a16="http://schemas.microsoft.com/office/drawing/2014/main" val="3579478830"/>
                    </a:ext>
                  </a:extLst>
                </a:gridCol>
                <a:gridCol w="876077">
                  <a:extLst>
                    <a:ext uri="{9D8B030D-6E8A-4147-A177-3AD203B41FA5}">
                      <a16:colId xmlns:a16="http://schemas.microsoft.com/office/drawing/2014/main" val="3622979375"/>
                    </a:ext>
                  </a:extLst>
                </a:gridCol>
                <a:gridCol w="1109980">
                  <a:extLst>
                    <a:ext uri="{9D8B030D-6E8A-4147-A177-3AD203B41FA5}">
                      <a16:colId xmlns:a16="http://schemas.microsoft.com/office/drawing/2014/main" val="2029166501"/>
                    </a:ext>
                  </a:extLst>
                </a:gridCol>
                <a:gridCol w="1246708">
                  <a:extLst>
                    <a:ext uri="{9D8B030D-6E8A-4147-A177-3AD203B41FA5}">
                      <a16:colId xmlns:a16="http://schemas.microsoft.com/office/drawing/2014/main" val="2247741785"/>
                    </a:ext>
                  </a:extLst>
                </a:gridCol>
              </a:tblGrid>
              <a:tr h="252535">
                <a:tc rowSpan="2">
                  <a:txBody>
                    <a:bodyPr/>
                    <a:lstStyle/>
                    <a:p>
                      <a:pPr marL="0" marR="0">
                        <a:lnSpc>
                          <a:spcPct val="115000"/>
                        </a:lnSpc>
                        <a:spcAft>
                          <a:spcPts val="1000"/>
                        </a:spcAft>
                        <a:buNone/>
                      </a:pPr>
                      <a:r>
                        <a:rPr lang="en-US" sz="1000" dirty="0">
                          <a:solidFill>
                            <a:schemeClr val="bg2"/>
                          </a:solidFill>
                          <a:effectLst/>
                        </a:rPr>
                        <a:t>Ethnicity</a:t>
                      </a:r>
                      <a:endParaRPr lang="en-US" sz="1000" dirty="0">
                        <a:solidFill>
                          <a:schemeClr val="bg2"/>
                        </a:solidFill>
                        <a:effectLst/>
                        <a:latin typeface="Times New Roman" panose="02020603050405020304" pitchFamily="18" charset="0"/>
                        <a:ea typeface="MS Mincho" panose="02020609040205080304" pitchFamily="49" charset="-128"/>
                        <a:cs typeface="Times New Roman" panose="02020603050405020304" pitchFamily="18" charset="0"/>
                      </a:endParaRPr>
                    </a:p>
                  </a:txBody>
                  <a:tcPr marL="45279" marR="45279" marT="45279" marB="45279" anchor="ctr">
                    <a:lnL w="12700" cmpd="sng">
                      <a:noFill/>
                    </a:lnL>
                    <a:lnR w="12700" cmpd="sng">
                      <a:noFill/>
                    </a:lnR>
                    <a:lnT w="12700" cmpd="sng">
                      <a:noFill/>
                    </a:lnT>
                    <a:lnB w="38100" cmpd="sng">
                      <a:noFill/>
                    </a:lnB>
                    <a:lnTlToBr w="12700" cmpd="sng">
                      <a:noFill/>
                      <a:prstDash val="solid"/>
                    </a:lnTlToBr>
                    <a:lnBlToTr w="12700" cmpd="sng">
                      <a:noFill/>
                      <a:prstDash val="solid"/>
                    </a:lnBlToTr>
                  </a:tcPr>
                </a:tc>
                <a:tc rowSpan="2">
                  <a:txBody>
                    <a:bodyPr/>
                    <a:lstStyle/>
                    <a:p>
                      <a:pPr marL="0" marR="0">
                        <a:lnSpc>
                          <a:spcPct val="115000"/>
                        </a:lnSpc>
                        <a:spcAft>
                          <a:spcPts val="1000"/>
                        </a:spcAft>
                        <a:buNone/>
                      </a:pPr>
                      <a:r>
                        <a:rPr lang="en-US" sz="1000" dirty="0">
                          <a:solidFill>
                            <a:schemeClr val="bg2"/>
                          </a:solidFill>
                          <a:effectLst/>
                        </a:rPr>
                        <a:t>  Subjects</a:t>
                      </a:r>
                      <a:endParaRPr lang="en-US" sz="1000" dirty="0">
                        <a:solidFill>
                          <a:schemeClr val="bg2"/>
                        </a:solidFill>
                        <a:effectLst/>
                        <a:latin typeface="Times New Roman" panose="02020603050405020304" pitchFamily="18" charset="0"/>
                        <a:ea typeface="MS Mincho" panose="02020609040205080304" pitchFamily="49" charset="-128"/>
                        <a:cs typeface="Times New Roman" panose="02020603050405020304" pitchFamily="18" charset="0"/>
                      </a:endParaRPr>
                    </a:p>
                  </a:txBody>
                  <a:tcPr marL="45279" marR="45279" marT="45279" marB="45279" anchor="ctr">
                    <a:lnL w="12700" cmpd="sng">
                      <a:noFill/>
                    </a:lnL>
                    <a:lnR w="12700" cmpd="sng">
                      <a:noFill/>
                    </a:lnR>
                    <a:lnT w="12700" cmpd="sng">
                      <a:noFill/>
                    </a:lnT>
                    <a:lnB w="38100" cmpd="sng">
                      <a:noFill/>
                    </a:lnB>
                    <a:lnTlToBr w="12700" cmpd="sng">
                      <a:noFill/>
                      <a:prstDash val="solid"/>
                    </a:lnTlToBr>
                    <a:lnBlToTr w="12700" cmpd="sng">
                      <a:noFill/>
                      <a:prstDash val="solid"/>
                    </a:lnBlToTr>
                  </a:tcPr>
                </a:tc>
                <a:tc gridSpan="4">
                  <a:txBody>
                    <a:bodyPr/>
                    <a:lstStyle/>
                    <a:p>
                      <a:pPr marL="0" marR="0" algn="ctr">
                        <a:lnSpc>
                          <a:spcPct val="115000"/>
                        </a:lnSpc>
                        <a:spcBef>
                          <a:spcPts val="1200"/>
                        </a:spcBef>
                        <a:spcAft>
                          <a:spcPts val="1000"/>
                        </a:spcAft>
                        <a:buNone/>
                      </a:pPr>
                      <a:r>
                        <a:rPr lang="en-US" sz="900" dirty="0">
                          <a:solidFill>
                            <a:schemeClr val="bg2"/>
                          </a:solidFill>
                          <a:effectLst/>
                        </a:rPr>
                        <a:t>Deleterious Mutations</a:t>
                      </a:r>
                      <a:endParaRPr lang="en-US" sz="900" dirty="0">
                        <a:solidFill>
                          <a:schemeClr val="bg2"/>
                        </a:solidFill>
                        <a:effectLst/>
                        <a:latin typeface="Times New Roman" panose="02020603050405020304" pitchFamily="18" charset="0"/>
                        <a:ea typeface="MS Mincho" panose="02020609040205080304" pitchFamily="49" charset="-128"/>
                        <a:cs typeface="Times New Roman" panose="02020603050405020304" pitchFamily="18" charset="0"/>
                      </a:endParaRPr>
                    </a:p>
                  </a:txBody>
                  <a:tcPr marL="45279" marR="45279" marT="45279" marB="45279" anchor="ctr">
                    <a:lnL w="12700" cmpd="sng">
                      <a:noFill/>
                    </a:lnL>
                    <a:lnR w="12700" cmpd="sng">
                      <a:noFill/>
                    </a:lnR>
                    <a:lnT w="12700" cmpd="sng">
                      <a:noFill/>
                    </a:lnT>
                    <a:lnB w="38100" cmpd="sng">
                      <a:noFill/>
                    </a:lnB>
                    <a:lnTlToBr w="12700" cmpd="sng">
                      <a:noFill/>
                      <a:prstDash val="solid"/>
                    </a:lnTlToBr>
                    <a:lnBlToTr w="12700" cmpd="sng">
                      <a:noFill/>
                      <a:prstDash val="solid"/>
                    </a:lnBlToTr>
                  </a:tcPr>
                </a:tc>
                <a:tc hMerge="1">
                  <a:txBody>
                    <a:bodyPr/>
                    <a:lstStyle/>
                    <a:p>
                      <a:endParaRPr lang="en-US"/>
                    </a:p>
                  </a:txBody>
                  <a:tcPr/>
                </a:tc>
                <a:tc hMerge="1">
                  <a:txBody>
                    <a:bodyPr/>
                    <a:lstStyle/>
                    <a:p>
                      <a:endParaRPr lang="en-US"/>
                    </a:p>
                  </a:txBody>
                  <a:tcPr/>
                </a:tc>
                <a:tc hMerge="1">
                  <a:txBody>
                    <a:bodyPr/>
                    <a:lstStyle/>
                    <a:p>
                      <a:endParaRPr lang="en-US"/>
                    </a:p>
                  </a:txBody>
                  <a:tcPr/>
                </a:tc>
                <a:tc gridSpan="2">
                  <a:txBody>
                    <a:bodyPr/>
                    <a:lstStyle/>
                    <a:p>
                      <a:pPr marL="0" marR="0" algn="ctr">
                        <a:lnSpc>
                          <a:spcPct val="115000"/>
                        </a:lnSpc>
                        <a:spcAft>
                          <a:spcPts val="1000"/>
                        </a:spcAft>
                        <a:buNone/>
                      </a:pPr>
                      <a:r>
                        <a:rPr lang="en-US" sz="900" dirty="0">
                          <a:solidFill>
                            <a:schemeClr val="bg2"/>
                          </a:solidFill>
                          <a:effectLst/>
                        </a:rPr>
                        <a:t>VUS</a:t>
                      </a:r>
                      <a:endParaRPr lang="en-US" sz="900" dirty="0">
                        <a:solidFill>
                          <a:schemeClr val="bg2"/>
                        </a:solidFill>
                        <a:effectLst/>
                        <a:latin typeface="Times New Roman" panose="02020603050405020304" pitchFamily="18" charset="0"/>
                        <a:ea typeface="MS Mincho" panose="02020609040205080304" pitchFamily="49" charset="-128"/>
                        <a:cs typeface="Times New Roman" panose="02020603050405020304" pitchFamily="18" charset="0"/>
                      </a:endParaRPr>
                    </a:p>
                  </a:txBody>
                  <a:tcPr marL="45279" marR="45279" marT="45279" marB="45279" anchor="ctr">
                    <a:lnL w="12700" cmpd="sng">
                      <a:noFill/>
                    </a:lnL>
                    <a:lnR w="12700" cmpd="sng">
                      <a:noFill/>
                    </a:lnR>
                    <a:lnT w="12700" cmpd="sng">
                      <a:noFill/>
                    </a:lnT>
                    <a:lnB w="38100" cmpd="sng">
                      <a:noFill/>
                    </a:lnB>
                    <a:lnTlToBr w="12700" cmpd="sng">
                      <a:noFill/>
                      <a:prstDash val="solid"/>
                    </a:lnTlToBr>
                    <a:lnBlToTr w="12700" cmpd="sng">
                      <a:noFill/>
                      <a:prstDash val="solid"/>
                    </a:lnBlToTr>
                  </a:tcPr>
                </a:tc>
                <a:tc hMerge="1">
                  <a:txBody>
                    <a:bodyPr/>
                    <a:lstStyle/>
                    <a:p>
                      <a:endParaRPr lang="en-US"/>
                    </a:p>
                  </a:txBody>
                  <a:tcPr/>
                </a:tc>
                <a:extLst>
                  <a:ext uri="{0D108BD9-81ED-4DB2-BD59-A6C34878D82A}">
                    <a16:rowId xmlns:a16="http://schemas.microsoft.com/office/drawing/2014/main" val="998061543"/>
                  </a:ext>
                </a:extLst>
              </a:tr>
              <a:tr h="419116">
                <a:tc vMerge="1">
                  <a:txBody>
                    <a:bodyPr/>
                    <a:lstStyle/>
                    <a:p>
                      <a:endParaRPr lang="en-US"/>
                    </a:p>
                  </a:txBody>
                  <a:tcPr/>
                </a:tc>
                <a:tc vMerge="1">
                  <a:txBody>
                    <a:bodyPr/>
                    <a:lstStyle/>
                    <a:p>
                      <a:endParaRPr lang="en-US"/>
                    </a:p>
                  </a:txBody>
                  <a:tcPr/>
                </a:tc>
                <a:tc>
                  <a:txBody>
                    <a:bodyPr/>
                    <a:lstStyle/>
                    <a:p>
                      <a:pPr marL="0" marR="0" algn="ctr">
                        <a:lnSpc>
                          <a:spcPct val="115000"/>
                        </a:lnSpc>
                        <a:spcAft>
                          <a:spcPts val="1000"/>
                        </a:spcAft>
                        <a:buNone/>
                      </a:pPr>
                      <a:r>
                        <a:rPr lang="en-US" sz="1000" i="1" dirty="0">
                          <a:effectLst/>
                        </a:rPr>
                        <a:t>BRCA1</a:t>
                      </a:r>
                      <a:r>
                        <a:rPr lang="en-US" sz="1000" dirty="0">
                          <a:effectLst/>
                        </a:rPr>
                        <a:t> n (% )</a:t>
                      </a:r>
                      <a:endParaRPr lang="en-US" sz="1000" dirty="0">
                        <a:effectLst/>
                        <a:latin typeface="Times New Roman" panose="02020603050405020304" pitchFamily="18" charset="0"/>
                        <a:ea typeface="MS Mincho" panose="02020609040205080304" pitchFamily="49" charset="-128"/>
                        <a:cs typeface="Times New Roman" panose="02020603050405020304" pitchFamily="18" charset="0"/>
                      </a:endParaRPr>
                    </a:p>
                  </a:txBody>
                  <a:tcPr marL="45279" marR="45279" marT="45279" marB="45279" anchor="ctr">
                    <a:lnL w="38100" cmpd="sng">
                      <a:noFill/>
                    </a:lnL>
                    <a:lnR w="12700" cmpd="sng">
                      <a:noFill/>
                    </a:lnR>
                    <a:lnT w="38100" cmpd="sng">
                      <a:noFill/>
                    </a:lnT>
                    <a:lnB w="12700" cmpd="sng">
                      <a:noFill/>
                    </a:lnB>
                    <a:lnTlToBr w="12700" cmpd="sng">
                      <a:noFill/>
                      <a:prstDash val="solid"/>
                    </a:lnTlToBr>
                    <a:lnBlToTr w="12700" cmpd="sng">
                      <a:noFill/>
                      <a:prstDash val="solid"/>
                    </a:lnBlToTr>
                    <a:solidFill>
                      <a:schemeClr val="accent1">
                        <a:lumMod val="40000"/>
                        <a:lumOff val="60000"/>
                      </a:schemeClr>
                    </a:solidFill>
                  </a:tcPr>
                </a:tc>
                <a:tc>
                  <a:txBody>
                    <a:bodyPr/>
                    <a:lstStyle/>
                    <a:p>
                      <a:pPr marL="0" marR="0" algn="ctr">
                        <a:lnSpc>
                          <a:spcPct val="115000"/>
                        </a:lnSpc>
                        <a:spcAft>
                          <a:spcPts val="1000"/>
                        </a:spcAft>
                        <a:buNone/>
                      </a:pPr>
                      <a:r>
                        <a:rPr lang="en-US" sz="1000" i="1" dirty="0">
                          <a:effectLst/>
                        </a:rPr>
                        <a:t>BRCA2</a:t>
                      </a:r>
                      <a:r>
                        <a:rPr lang="en-US" sz="1000" dirty="0">
                          <a:effectLst/>
                        </a:rPr>
                        <a:t> n (%)</a:t>
                      </a:r>
                      <a:endParaRPr lang="en-US" sz="1000" dirty="0">
                        <a:effectLst/>
                        <a:latin typeface="Times New Roman" panose="02020603050405020304" pitchFamily="18" charset="0"/>
                        <a:ea typeface="MS Mincho" panose="02020609040205080304" pitchFamily="49" charset="-128"/>
                        <a:cs typeface="Times New Roman" panose="02020603050405020304" pitchFamily="18" charset="0"/>
                      </a:endParaRPr>
                    </a:p>
                  </a:txBody>
                  <a:tcPr marL="45279" marR="45279" marT="45279" marB="45279"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accent1">
                        <a:lumMod val="40000"/>
                        <a:lumOff val="60000"/>
                      </a:schemeClr>
                    </a:solidFill>
                  </a:tcPr>
                </a:tc>
                <a:tc>
                  <a:txBody>
                    <a:bodyPr/>
                    <a:lstStyle/>
                    <a:p>
                      <a:pPr marL="0" marR="0" algn="ctr">
                        <a:lnSpc>
                          <a:spcPct val="115000"/>
                        </a:lnSpc>
                        <a:spcAft>
                          <a:spcPts val="1000"/>
                        </a:spcAft>
                        <a:buNone/>
                      </a:pPr>
                      <a:r>
                        <a:rPr lang="en-US" sz="1000" dirty="0">
                          <a:effectLst/>
                        </a:rPr>
                        <a:t>Total* (%)</a:t>
                      </a:r>
                      <a:endParaRPr lang="en-US" sz="1000" dirty="0">
                        <a:effectLst/>
                        <a:latin typeface="Times New Roman" panose="02020603050405020304" pitchFamily="18" charset="0"/>
                        <a:ea typeface="MS Mincho" panose="02020609040205080304" pitchFamily="49" charset="-128"/>
                        <a:cs typeface="Times New Roman" panose="02020603050405020304" pitchFamily="18" charset="0"/>
                      </a:endParaRPr>
                    </a:p>
                  </a:txBody>
                  <a:tcPr marL="45279" marR="45279" marT="45279" marB="45279"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accent1">
                        <a:lumMod val="40000"/>
                        <a:lumOff val="60000"/>
                      </a:schemeClr>
                    </a:solidFill>
                  </a:tcPr>
                </a:tc>
                <a:tc>
                  <a:txBody>
                    <a:bodyPr/>
                    <a:lstStyle/>
                    <a:p>
                      <a:pPr marL="0" marR="0" algn="ctr">
                        <a:lnSpc>
                          <a:spcPct val="115000"/>
                        </a:lnSpc>
                        <a:spcAft>
                          <a:spcPts val="1000"/>
                        </a:spcAft>
                        <a:buNone/>
                      </a:pPr>
                      <a:r>
                        <a:rPr lang="en-US" sz="1000" dirty="0">
                          <a:effectLst/>
                        </a:rPr>
                        <a:t>OR (95% CI)</a:t>
                      </a:r>
                      <a:endParaRPr lang="en-US" sz="1000" dirty="0">
                        <a:effectLst/>
                        <a:latin typeface="Times New Roman" panose="02020603050405020304" pitchFamily="18" charset="0"/>
                        <a:ea typeface="MS Mincho" panose="02020609040205080304" pitchFamily="49" charset="-128"/>
                        <a:cs typeface="Times New Roman" panose="02020603050405020304" pitchFamily="18" charset="0"/>
                      </a:endParaRPr>
                    </a:p>
                  </a:txBody>
                  <a:tcPr marL="45279" marR="45279" marT="45279" marB="45279"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accent1">
                        <a:lumMod val="40000"/>
                        <a:lumOff val="60000"/>
                      </a:schemeClr>
                    </a:solidFill>
                  </a:tcPr>
                </a:tc>
                <a:tc>
                  <a:txBody>
                    <a:bodyPr/>
                    <a:lstStyle/>
                    <a:p>
                      <a:pPr marL="0" marR="0" algn="ctr">
                        <a:lnSpc>
                          <a:spcPct val="115000"/>
                        </a:lnSpc>
                        <a:spcAft>
                          <a:spcPts val="1000"/>
                        </a:spcAft>
                        <a:buNone/>
                      </a:pPr>
                      <a:r>
                        <a:rPr lang="en-US" sz="1000" dirty="0">
                          <a:effectLst/>
                        </a:rPr>
                        <a:t>VUS n (%)</a:t>
                      </a:r>
                      <a:endParaRPr lang="en-US" sz="1000" dirty="0">
                        <a:effectLst/>
                        <a:latin typeface="Times New Roman" panose="02020603050405020304" pitchFamily="18" charset="0"/>
                        <a:ea typeface="MS Mincho" panose="02020609040205080304" pitchFamily="49" charset="-128"/>
                        <a:cs typeface="Times New Roman" panose="02020603050405020304" pitchFamily="18" charset="0"/>
                      </a:endParaRPr>
                    </a:p>
                  </a:txBody>
                  <a:tcPr marL="45279" marR="45279" marT="45279" marB="45279"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accent1">
                        <a:lumMod val="40000"/>
                        <a:lumOff val="60000"/>
                      </a:schemeClr>
                    </a:solidFill>
                  </a:tcPr>
                </a:tc>
                <a:tc>
                  <a:txBody>
                    <a:bodyPr/>
                    <a:lstStyle/>
                    <a:p>
                      <a:pPr marL="0" marR="0" algn="ctr">
                        <a:lnSpc>
                          <a:spcPct val="115000"/>
                        </a:lnSpc>
                        <a:spcAft>
                          <a:spcPts val="1000"/>
                        </a:spcAft>
                        <a:buNone/>
                      </a:pPr>
                      <a:r>
                        <a:rPr lang="en-US" sz="1000" dirty="0">
                          <a:effectLst/>
                        </a:rPr>
                        <a:t>OR (95% CI)</a:t>
                      </a:r>
                      <a:endParaRPr lang="en-US" sz="1000" dirty="0">
                        <a:effectLst/>
                        <a:latin typeface="Times New Roman" panose="02020603050405020304" pitchFamily="18" charset="0"/>
                        <a:ea typeface="MS Mincho" panose="02020609040205080304" pitchFamily="49" charset="-128"/>
                        <a:cs typeface="Times New Roman" panose="02020603050405020304" pitchFamily="18" charset="0"/>
                      </a:endParaRPr>
                    </a:p>
                  </a:txBody>
                  <a:tcPr marL="45279" marR="45279" marT="45279" marB="45279"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accent1">
                        <a:lumMod val="40000"/>
                        <a:lumOff val="60000"/>
                      </a:schemeClr>
                    </a:solidFill>
                  </a:tcPr>
                </a:tc>
                <a:extLst>
                  <a:ext uri="{0D108BD9-81ED-4DB2-BD59-A6C34878D82A}">
                    <a16:rowId xmlns:a16="http://schemas.microsoft.com/office/drawing/2014/main" val="3906014272"/>
                  </a:ext>
                </a:extLst>
              </a:tr>
              <a:tr h="454623">
                <a:tc>
                  <a:txBody>
                    <a:bodyPr/>
                    <a:lstStyle/>
                    <a:p>
                      <a:pPr marL="0" marR="0">
                        <a:lnSpc>
                          <a:spcPct val="115000"/>
                        </a:lnSpc>
                        <a:spcAft>
                          <a:spcPts val="1000"/>
                        </a:spcAft>
                        <a:buNone/>
                      </a:pPr>
                      <a:r>
                        <a:rPr lang="en-US" sz="1000" b="0" dirty="0">
                          <a:solidFill>
                            <a:schemeClr val="tx1"/>
                          </a:solidFill>
                          <a:effectLst/>
                        </a:rPr>
                        <a:t>Western European</a:t>
                      </a:r>
                      <a:endParaRPr lang="en-US" sz="1000" b="0" dirty="0">
                        <a:solidFill>
                          <a:schemeClr val="tx1"/>
                        </a:solidFill>
                        <a:effectLst/>
                        <a:latin typeface="Times New Roman" panose="02020603050405020304" pitchFamily="18" charset="0"/>
                        <a:ea typeface="MS Mincho" panose="02020609040205080304" pitchFamily="49" charset="-128"/>
                        <a:cs typeface="Times New Roman" panose="02020603050405020304" pitchFamily="18" charset="0"/>
                      </a:endParaRPr>
                    </a:p>
                  </a:txBody>
                  <a:tcPr marL="45279" marR="45279" marT="45279" marB="45279"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p>
                      <a:pPr marL="0" marR="0" algn="ctr">
                        <a:lnSpc>
                          <a:spcPct val="115000"/>
                        </a:lnSpc>
                        <a:spcAft>
                          <a:spcPts val="1000"/>
                        </a:spcAft>
                        <a:buNone/>
                      </a:pPr>
                      <a:r>
                        <a:rPr lang="en-US" sz="1000" dirty="0">
                          <a:solidFill>
                            <a:schemeClr val="tx1"/>
                          </a:solidFill>
                          <a:effectLst/>
                        </a:rPr>
                        <a:t>36,235</a:t>
                      </a:r>
                      <a:endParaRPr lang="en-US" sz="1000" dirty="0">
                        <a:solidFill>
                          <a:schemeClr val="tx1"/>
                        </a:solidFill>
                        <a:effectLst/>
                        <a:latin typeface="Times New Roman" panose="02020603050405020304" pitchFamily="18" charset="0"/>
                        <a:ea typeface="MS Mincho" panose="02020609040205080304" pitchFamily="49" charset="-128"/>
                        <a:cs typeface="Times New Roman" panose="02020603050405020304" pitchFamily="18" charset="0"/>
                      </a:endParaRPr>
                    </a:p>
                  </a:txBody>
                  <a:tcPr marL="45279" marR="45279" marT="45279" marB="45279"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p>
                      <a:pPr marL="0" marR="0" algn="ctr">
                        <a:lnSpc>
                          <a:spcPct val="115000"/>
                        </a:lnSpc>
                        <a:spcAft>
                          <a:spcPts val="1000"/>
                        </a:spcAft>
                        <a:buNone/>
                      </a:pPr>
                      <a:r>
                        <a:rPr lang="en-US" sz="1000" dirty="0">
                          <a:solidFill>
                            <a:schemeClr val="tx1"/>
                          </a:solidFill>
                          <a:effectLst/>
                        </a:rPr>
                        <a:t>2501 (6.9)</a:t>
                      </a:r>
                      <a:endParaRPr lang="en-US" sz="1000" dirty="0">
                        <a:solidFill>
                          <a:schemeClr val="tx1"/>
                        </a:solidFill>
                        <a:effectLst/>
                        <a:latin typeface="Times New Roman" panose="02020603050405020304" pitchFamily="18" charset="0"/>
                        <a:ea typeface="MS Mincho" panose="02020609040205080304" pitchFamily="49" charset="-128"/>
                        <a:cs typeface="Times New Roman" panose="02020603050405020304" pitchFamily="18" charset="0"/>
                      </a:endParaRPr>
                    </a:p>
                  </a:txBody>
                  <a:tcPr marL="45279" marR="45279" marT="45279" marB="45279"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marL="0" marR="0" algn="ctr">
                        <a:lnSpc>
                          <a:spcPct val="115000"/>
                        </a:lnSpc>
                        <a:spcAft>
                          <a:spcPts val="1000"/>
                        </a:spcAft>
                        <a:buNone/>
                      </a:pPr>
                      <a:r>
                        <a:rPr lang="en-US" sz="1000" dirty="0">
                          <a:solidFill>
                            <a:schemeClr val="tx1"/>
                          </a:solidFill>
                          <a:effectLst/>
                        </a:rPr>
                        <a:t>1899 (5.2)</a:t>
                      </a:r>
                      <a:endParaRPr lang="en-US" sz="1000" dirty="0">
                        <a:solidFill>
                          <a:schemeClr val="tx1"/>
                        </a:solidFill>
                        <a:effectLst/>
                        <a:latin typeface="Times New Roman" panose="02020603050405020304" pitchFamily="18" charset="0"/>
                        <a:ea typeface="MS Mincho" panose="02020609040205080304" pitchFamily="49" charset="-128"/>
                        <a:cs typeface="Times New Roman" panose="02020603050405020304" pitchFamily="18" charset="0"/>
                      </a:endParaRPr>
                    </a:p>
                  </a:txBody>
                  <a:tcPr marL="45279" marR="45279" marT="45279" marB="45279"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marL="0" marR="0" algn="ctr">
                        <a:lnSpc>
                          <a:spcPct val="115000"/>
                        </a:lnSpc>
                        <a:spcAft>
                          <a:spcPts val="1000"/>
                        </a:spcAft>
                        <a:buNone/>
                      </a:pPr>
                      <a:r>
                        <a:rPr lang="en-US" sz="1000" dirty="0">
                          <a:solidFill>
                            <a:schemeClr val="tx1"/>
                          </a:solidFill>
                          <a:effectLst/>
                        </a:rPr>
                        <a:t>4400 (12.1)</a:t>
                      </a:r>
                      <a:endParaRPr lang="en-US" sz="1000" dirty="0">
                        <a:solidFill>
                          <a:schemeClr val="tx1"/>
                        </a:solidFill>
                        <a:effectLst/>
                        <a:latin typeface="Times New Roman" panose="02020603050405020304" pitchFamily="18" charset="0"/>
                        <a:ea typeface="MS Mincho" panose="02020609040205080304" pitchFamily="49" charset="-128"/>
                        <a:cs typeface="Times New Roman" panose="02020603050405020304" pitchFamily="18" charset="0"/>
                      </a:endParaRPr>
                    </a:p>
                  </a:txBody>
                  <a:tcPr marL="45279" marR="45279" marT="45279" marB="45279"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marL="0" marR="0" algn="ctr">
                        <a:lnSpc>
                          <a:spcPct val="115000"/>
                        </a:lnSpc>
                        <a:spcAft>
                          <a:spcPts val="1000"/>
                        </a:spcAft>
                        <a:buNone/>
                      </a:pPr>
                      <a:r>
                        <a:rPr lang="en-US" sz="1000" dirty="0">
                          <a:solidFill>
                            <a:schemeClr val="tx1"/>
                          </a:solidFill>
                          <a:effectLst/>
                        </a:rPr>
                        <a:t>referent</a:t>
                      </a:r>
                      <a:endParaRPr lang="en-US" sz="1000" dirty="0">
                        <a:solidFill>
                          <a:schemeClr val="tx1"/>
                        </a:solidFill>
                        <a:effectLst/>
                        <a:latin typeface="Times New Roman" panose="02020603050405020304" pitchFamily="18" charset="0"/>
                        <a:ea typeface="MS Mincho" panose="02020609040205080304" pitchFamily="49" charset="-128"/>
                        <a:cs typeface="Times New Roman" panose="02020603050405020304" pitchFamily="18" charset="0"/>
                      </a:endParaRPr>
                    </a:p>
                  </a:txBody>
                  <a:tcPr marL="45279" marR="45279" marT="45279" marB="45279"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marL="0" marR="0" algn="ctr">
                        <a:lnSpc>
                          <a:spcPct val="115000"/>
                        </a:lnSpc>
                        <a:spcAft>
                          <a:spcPts val="1000"/>
                        </a:spcAft>
                        <a:buNone/>
                      </a:pPr>
                      <a:r>
                        <a:rPr lang="en-US" sz="1000" dirty="0">
                          <a:solidFill>
                            <a:schemeClr val="tx1"/>
                          </a:solidFill>
                          <a:effectLst/>
                        </a:rPr>
                        <a:t>2081 (5.7)</a:t>
                      </a:r>
                      <a:endParaRPr lang="en-US" sz="1000" dirty="0">
                        <a:solidFill>
                          <a:schemeClr val="tx1"/>
                        </a:solidFill>
                        <a:effectLst/>
                        <a:latin typeface="Times New Roman" panose="02020603050405020304" pitchFamily="18" charset="0"/>
                        <a:ea typeface="MS Mincho" panose="02020609040205080304" pitchFamily="49" charset="-128"/>
                        <a:cs typeface="Times New Roman" panose="02020603050405020304" pitchFamily="18" charset="0"/>
                      </a:endParaRPr>
                    </a:p>
                  </a:txBody>
                  <a:tcPr marL="45279" marR="45279" marT="45279" marB="45279"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marL="0" marR="0" algn="ctr">
                        <a:lnSpc>
                          <a:spcPct val="115000"/>
                        </a:lnSpc>
                        <a:spcAft>
                          <a:spcPts val="1000"/>
                        </a:spcAft>
                        <a:buNone/>
                      </a:pPr>
                      <a:r>
                        <a:rPr lang="en-US" sz="1000" dirty="0">
                          <a:solidFill>
                            <a:schemeClr val="tx1"/>
                          </a:solidFill>
                          <a:effectLst/>
                        </a:rPr>
                        <a:t>referent</a:t>
                      </a:r>
                      <a:endParaRPr lang="en-US" sz="1000" dirty="0">
                        <a:solidFill>
                          <a:schemeClr val="tx1"/>
                        </a:solidFill>
                        <a:effectLst/>
                        <a:latin typeface="Times New Roman" panose="02020603050405020304" pitchFamily="18" charset="0"/>
                        <a:ea typeface="MS Mincho" panose="02020609040205080304" pitchFamily="49" charset="-128"/>
                        <a:cs typeface="Times New Roman" panose="02020603050405020304" pitchFamily="18" charset="0"/>
                      </a:endParaRPr>
                    </a:p>
                  </a:txBody>
                  <a:tcPr marL="45279" marR="45279" marT="45279" marB="45279"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389699810"/>
                  </a:ext>
                </a:extLst>
              </a:tr>
              <a:tr h="454623">
                <a:tc>
                  <a:txBody>
                    <a:bodyPr/>
                    <a:lstStyle/>
                    <a:p>
                      <a:pPr marL="0" marR="0">
                        <a:lnSpc>
                          <a:spcPct val="115000"/>
                        </a:lnSpc>
                        <a:spcAft>
                          <a:spcPts val="1000"/>
                        </a:spcAft>
                        <a:buNone/>
                      </a:pPr>
                      <a:r>
                        <a:rPr lang="en-US" sz="1000" b="0" dirty="0">
                          <a:solidFill>
                            <a:schemeClr val="tx1"/>
                          </a:solidFill>
                          <a:effectLst/>
                        </a:rPr>
                        <a:t>Central European</a:t>
                      </a:r>
                      <a:endParaRPr lang="en-US" sz="1000" b="0" dirty="0">
                        <a:solidFill>
                          <a:schemeClr val="tx1"/>
                        </a:solidFill>
                        <a:effectLst/>
                        <a:latin typeface="Times New Roman" panose="02020603050405020304" pitchFamily="18" charset="0"/>
                        <a:ea typeface="MS Mincho" panose="02020609040205080304" pitchFamily="49" charset="-128"/>
                        <a:cs typeface="Times New Roman" panose="02020603050405020304" pitchFamily="18" charset="0"/>
                      </a:endParaRPr>
                    </a:p>
                  </a:txBody>
                  <a:tcPr marL="45279" marR="45279" marT="45279" marB="45279"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marL="0" marR="0" algn="ctr">
                        <a:lnSpc>
                          <a:spcPct val="115000"/>
                        </a:lnSpc>
                        <a:spcAft>
                          <a:spcPts val="1000"/>
                        </a:spcAft>
                        <a:buNone/>
                      </a:pPr>
                      <a:r>
                        <a:rPr lang="en-US" sz="1000" dirty="0">
                          <a:solidFill>
                            <a:schemeClr val="tx1"/>
                          </a:solidFill>
                          <a:effectLst/>
                        </a:rPr>
                        <a:t>4066</a:t>
                      </a:r>
                      <a:endParaRPr lang="en-US" sz="1000" dirty="0">
                        <a:solidFill>
                          <a:schemeClr val="tx1"/>
                        </a:solidFill>
                        <a:effectLst/>
                        <a:latin typeface="Times New Roman" panose="02020603050405020304" pitchFamily="18" charset="0"/>
                        <a:ea typeface="MS Mincho" panose="02020609040205080304" pitchFamily="49" charset="-128"/>
                        <a:cs typeface="Times New Roman" panose="02020603050405020304" pitchFamily="18" charset="0"/>
                      </a:endParaRPr>
                    </a:p>
                  </a:txBody>
                  <a:tcPr marL="45279" marR="45279" marT="45279" marB="45279"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marL="0" marR="0" algn="ctr">
                        <a:lnSpc>
                          <a:spcPct val="115000"/>
                        </a:lnSpc>
                        <a:spcAft>
                          <a:spcPts val="1000"/>
                        </a:spcAft>
                        <a:buNone/>
                      </a:pPr>
                      <a:r>
                        <a:rPr lang="en-US" sz="1000" dirty="0">
                          <a:solidFill>
                            <a:schemeClr val="tx1"/>
                          </a:solidFill>
                          <a:effectLst/>
                        </a:rPr>
                        <a:t>336 (8.3)</a:t>
                      </a:r>
                      <a:endParaRPr lang="en-US" sz="1000" dirty="0">
                        <a:solidFill>
                          <a:schemeClr val="tx1"/>
                        </a:solidFill>
                        <a:effectLst/>
                        <a:latin typeface="Times New Roman" panose="02020603050405020304" pitchFamily="18" charset="0"/>
                        <a:ea typeface="MS Mincho" panose="02020609040205080304" pitchFamily="49" charset="-128"/>
                        <a:cs typeface="Times New Roman" panose="02020603050405020304" pitchFamily="18" charset="0"/>
                      </a:endParaRPr>
                    </a:p>
                  </a:txBody>
                  <a:tcPr marL="45279" marR="45279" marT="45279" marB="45279"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marL="0" marR="0" algn="ctr">
                        <a:lnSpc>
                          <a:spcPct val="115000"/>
                        </a:lnSpc>
                        <a:spcAft>
                          <a:spcPts val="1000"/>
                        </a:spcAft>
                        <a:buNone/>
                      </a:pPr>
                      <a:r>
                        <a:rPr lang="en-US" sz="1000" dirty="0">
                          <a:solidFill>
                            <a:schemeClr val="tx1"/>
                          </a:solidFill>
                          <a:effectLst/>
                        </a:rPr>
                        <a:t>214 (5.3)</a:t>
                      </a:r>
                      <a:endParaRPr lang="en-US" sz="1000" dirty="0">
                        <a:solidFill>
                          <a:schemeClr val="tx1"/>
                        </a:solidFill>
                        <a:effectLst/>
                        <a:latin typeface="Times New Roman" panose="02020603050405020304" pitchFamily="18" charset="0"/>
                        <a:ea typeface="MS Mincho" panose="02020609040205080304" pitchFamily="49" charset="-128"/>
                        <a:cs typeface="Times New Roman" panose="02020603050405020304" pitchFamily="18" charset="0"/>
                      </a:endParaRPr>
                    </a:p>
                  </a:txBody>
                  <a:tcPr marL="45279" marR="45279" marT="45279" marB="45279"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marL="0" marR="0" algn="ctr">
                        <a:lnSpc>
                          <a:spcPct val="115000"/>
                        </a:lnSpc>
                        <a:spcAft>
                          <a:spcPts val="1000"/>
                        </a:spcAft>
                        <a:buNone/>
                      </a:pPr>
                      <a:r>
                        <a:rPr lang="en-US" sz="1000" dirty="0">
                          <a:solidFill>
                            <a:schemeClr val="tx1"/>
                          </a:solidFill>
                          <a:effectLst/>
                        </a:rPr>
                        <a:t>550 (13.5)</a:t>
                      </a:r>
                      <a:endParaRPr lang="en-US" sz="1000" dirty="0">
                        <a:solidFill>
                          <a:schemeClr val="tx1"/>
                        </a:solidFill>
                        <a:effectLst/>
                        <a:latin typeface="Times New Roman" panose="02020603050405020304" pitchFamily="18" charset="0"/>
                        <a:ea typeface="MS Mincho" panose="02020609040205080304" pitchFamily="49" charset="-128"/>
                        <a:cs typeface="Times New Roman" panose="02020603050405020304" pitchFamily="18" charset="0"/>
                      </a:endParaRPr>
                    </a:p>
                  </a:txBody>
                  <a:tcPr marL="45279" marR="45279" marT="45279" marB="45279"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marL="0" marR="0" algn="ctr">
                        <a:lnSpc>
                          <a:spcPct val="115000"/>
                        </a:lnSpc>
                        <a:spcAft>
                          <a:spcPts val="1000"/>
                        </a:spcAft>
                        <a:buNone/>
                      </a:pPr>
                      <a:r>
                        <a:rPr lang="en-US" sz="1000" dirty="0">
                          <a:solidFill>
                            <a:schemeClr val="tx1"/>
                          </a:solidFill>
                          <a:effectLst/>
                        </a:rPr>
                        <a:t>1.1 (1.0-1.2)</a:t>
                      </a:r>
                      <a:endParaRPr lang="en-US" sz="1000" dirty="0">
                        <a:solidFill>
                          <a:schemeClr val="tx1"/>
                        </a:solidFill>
                        <a:effectLst/>
                        <a:latin typeface="Times New Roman" panose="02020603050405020304" pitchFamily="18" charset="0"/>
                        <a:ea typeface="MS Mincho" panose="02020609040205080304" pitchFamily="49" charset="-128"/>
                        <a:cs typeface="Times New Roman" panose="02020603050405020304" pitchFamily="18" charset="0"/>
                      </a:endParaRPr>
                    </a:p>
                  </a:txBody>
                  <a:tcPr marL="45279" marR="45279" marT="45279" marB="45279"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marL="0" marR="0" algn="ctr">
                        <a:lnSpc>
                          <a:spcPct val="115000"/>
                        </a:lnSpc>
                        <a:spcAft>
                          <a:spcPts val="1000"/>
                        </a:spcAft>
                        <a:buNone/>
                      </a:pPr>
                      <a:r>
                        <a:rPr lang="en-US" sz="1000" dirty="0">
                          <a:solidFill>
                            <a:schemeClr val="tx1"/>
                          </a:solidFill>
                          <a:effectLst/>
                        </a:rPr>
                        <a:t>231 (5.7)</a:t>
                      </a:r>
                      <a:endParaRPr lang="en-US" sz="1000" dirty="0">
                        <a:solidFill>
                          <a:schemeClr val="tx1"/>
                        </a:solidFill>
                        <a:effectLst/>
                        <a:latin typeface="Times New Roman" panose="02020603050405020304" pitchFamily="18" charset="0"/>
                        <a:ea typeface="MS Mincho" panose="02020609040205080304" pitchFamily="49" charset="-128"/>
                        <a:cs typeface="Times New Roman" panose="02020603050405020304" pitchFamily="18" charset="0"/>
                      </a:endParaRPr>
                    </a:p>
                  </a:txBody>
                  <a:tcPr marL="45279" marR="45279" marT="45279" marB="45279"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marL="0" marR="0" algn="ctr">
                        <a:lnSpc>
                          <a:spcPct val="115000"/>
                        </a:lnSpc>
                        <a:spcAft>
                          <a:spcPts val="1000"/>
                        </a:spcAft>
                        <a:buNone/>
                      </a:pPr>
                      <a:r>
                        <a:rPr lang="en-US" sz="1000" dirty="0">
                          <a:solidFill>
                            <a:schemeClr val="tx1"/>
                          </a:solidFill>
                          <a:effectLst/>
                        </a:rPr>
                        <a:t>1.0 (0.9-1.1)</a:t>
                      </a:r>
                      <a:endParaRPr lang="en-US" sz="1000" dirty="0">
                        <a:solidFill>
                          <a:schemeClr val="tx1"/>
                        </a:solidFill>
                        <a:effectLst/>
                        <a:latin typeface="Times New Roman" panose="02020603050405020304" pitchFamily="18" charset="0"/>
                        <a:ea typeface="MS Mincho" panose="02020609040205080304" pitchFamily="49" charset="-128"/>
                        <a:cs typeface="Times New Roman" panose="02020603050405020304" pitchFamily="18" charset="0"/>
                      </a:endParaRPr>
                    </a:p>
                  </a:txBody>
                  <a:tcPr marL="45279" marR="45279" marT="45279" marB="45279"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803711155"/>
                  </a:ext>
                </a:extLst>
              </a:tr>
              <a:tr h="314216">
                <a:tc>
                  <a:txBody>
                    <a:bodyPr/>
                    <a:lstStyle/>
                    <a:p>
                      <a:pPr marL="0" marR="0">
                        <a:lnSpc>
                          <a:spcPct val="115000"/>
                        </a:lnSpc>
                        <a:spcAft>
                          <a:spcPts val="1000"/>
                        </a:spcAft>
                        <a:buNone/>
                      </a:pPr>
                      <a:r>
                        <a:rPr lang="en-US" sz="1000" b="0" dirty="0">
                          <a:solidFill>
                            <a:schemeClr val="tx1"/>
                          </a:solidFill>
                          <a:effectLst/>
                        </a:rPr>
                        <a:t>Latin American</a:t>
                      </a:r>
                      <a:endParaRPr lang="en-US" sz="1000" b="0" dirty="0">
                        <a:solidFill>
                          <a:schemeClr val="tx1"/>
                        </a:solidFill>
                        <a:effectLst/>
                        <a:latin typeface="Times New Roman" panose="02020603050405020304" pitchFamily="18" charset="0"/>
                        <a:ea typeface="MS Mincho" panose="02020609040205080304" pitchFamily="49" charset="-128"/>
                        <a:cs typeface="Times New Roman" panose="02020603050405020304" pitchFamily="18" charset="0"/>
                      </a:endParaRPr>
                    </a:p>
                  </a:txBody>
                  <a:tcPr marL="45279" marR="45279" marT="45279" marB="45279"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marL="0" marR="0" algn="ctr">
                        <a:lnSpc>
                          <a:spcPct val="115000"/>
                        </a:lnSpc>
                        <a:spcAft>
                          <a:spcPts val="1000"/>
                        </a:spcAft>
                        <a:buNone/>
                      </a:pPr>
                      <a:r>
                        <a:rPr lang="en-US" sz="1000" dirty="0">
                          <a:solidFill>
                            <a:schemeClr val="tx1"/>
                          </a:solidFill>
                          <a:effectLst/>
                        </a:rPr>
                        <a:t>1936</a:t>
                      </a:r>
                      <a:endParaRPr lang="en-US" sz="1000" dirty="0">
                        <a:solidFill>
                          <a:schemeClr val="tx1"/>
                        </a:solidFill>
                        <a:effectLst/>
                        <a:latin typeface="Times New Roman" panose="02020603050405020304" pitchFamily="18" charset="0"/>
                        <a:ea typeface="MS Mincho" panose="02020609040205080304" pitchFamily="49" charset="-128"/>
                        <a:cs typeface="Times New Roman" panose="02020603050405020304" pitchFamily="18" charset="0"/>
                      </a:endParaRPr>
                    </a:p>
                  </a:txBody>
                  <a:tcPr marL="45279" marR="45279" marT="45279" marB="45279"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marL="0" marR="0" algn="ctr">
                        <a:lnSpc>
                          <a:spcPct val="115000"/>
                        </a:lnSpc>
                        <a:spcAft>
                          <a:spcPts val="1000"/>
                        </a:spcAft>
                        <a:buNone/>
                      </a:pPr>
                      <a:r>
                        <a:rPr lang="en-US" sz="1000" dirty="0">
                          <a:solidFill>
                            <a:schemeClr val="tx1"/>
                          </a:solidFill>
                          <a:effectLst/>
                        </a:rPr>
                        <a:t>185 (9.6)</a:t>
                      </a:r>
                      <a:endParaRPr lang="en-US" sz="1000" dirty="0">
                        <a:solidFill>
                          <a:schemeClr val="tx1"/>
                        </a:solidFill>
                        <a:effectLst/>
                        <a:latin typeface="Times New Roman" panose="02020603050405020304" pitchFamily="18" charset="0"/>
                        <a:ea typeface="MS Mincho" panose="02020609040205080304" pitchFamily="49" charset="-128"/>
                        <a:cs typeface="Times New Roman" panose="02020603050405020304" pitchFamily="18" charset="0"/>
                      </a:endParaRPr>
                    </a:p>
                  </a:txBody>
                  <a:tcPr marL="45279" marR="45279" marT="45279" marB="45279"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marL="0" marR="0" algn="ctr">
                        <a:lnSpc>
                          <a:spcPct val="115000"/>
                        </a:lnSpc>
                        <a:spcAft>
                          <a:spcPts val="1000"/>
                        </a:spcAft>
                        <a:buNone/>
                      </a:pPr>
                      <a:r>
                        <a:rPr lang="en-US" sz="1000" dirty="0">
                          <a:solidFill>
                            <a:schemeClr val="tx1"/>
                          </a:solidFill>
                          <a:effectLst/>
                        </a:rPr>
                        <a:t>105 (5.4)</a:t>
                      </a:r>
                      <a:endParaRPr lang="en-US" sz="1000" dirty="0">
                        <a:solidFill>
                          <a:schemeClr val="tx1"/>
                        </a:solidFill>
                        <a:effectLst/>
                        <a:latin typeface="Times New Roman" panose="02020603050405020304" pitchFamily="18" charset="0"/>
                        <a:ea typeface="MS Mincho" panose="02020609040205080304" pitchFamily="49" charset="-128"/>
                        <a:cs typeface="Times New Roman" panose="02020603050405020304" pitchFamily="18" charset="0"/>
                      </a:endParaRPr>
                    </a:p>
                  </a:txBody>
                  <a:tcPr marL="45279" marR="45279" marT="45279" marB="45279"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marL="0" marR="0" algn="ctr">
                        <a:lnSpc>
                          <a:spcPct val="115000"/>
                        </a:lnSpc>
                        <a:spcAft>
                          <a:spcPts val="1000"/>
                        </a:spcAft>
                        <a:buNone/>
                      </a:pPr>
                      <a:r>
                        <a:rPr lang="en-US" sz="1000" dirty="0">
                          <a:solidFill>
                            <a:schemeClr val="tx1"/>
                          </a:solidFill>
                          <a:effectLst/>
                        </a:rPr>
                        <a:t>290 (14.8)</a:t>
                      </a:r>
                      <a:endParaRPr lang="en-US" sz="1000" dirty="0">
                        <a:solidFill>
                          <a:schemeClr val="tx1"/>
                        </a:solidFill>
                        <a:effectLst/>
                        <a:latin typeface="Times New Roman" panose="02020603050405020304" pitchFamily="18" charset="0"/>
                        <a:ea typeface="MS Mincho" panose="02020609040205080304" pitchFamily="49" charset="-128"/>
                        <a:cs typeface="Times New Roman" panose="02020603050405020304" pitchFamily="18" charset="0"/>
                      </a:endParaRPr>
                    </a:p>
                  </a:txBody>
                  <a:tcPr marL="45279" marR="45279" marT="45279" marB="45279"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marL="0" marR="0" algn="ctr">
                        <a:lnSpc>
                          <a:spcPct val="115000"/>
                        </a:lnSpc>
                        <a:spcAft>
                          <a:spcPts val="1000"/>
                        </a:spcAft>
                        <a:buNone/>
                      </a:pPr>
                      <a:r>
                        <a:rPr lang="en-US" sz="1000" dirty="0">
                          <a:solidFill>
                            <a:schemeClr val="tx1"/>
                          </a:solidFill>
                          <a:effectLst/>
                        </a:rPr>
                        <a:t>1.2 (1.1-1.4)</a:t>
                      </a:r>
                      <a:endParaRPr lang="en-US" sz="1000" dirty="0">
                        <a:solidFill>
                          <a:schemeClr val="tx1"/>
                        </a:solidFill>
                        <a:effectLst/>
                        <a:latin typeface="Times New Roman" panose="02020603050405020304" pitchFamily="18" charset="0"/>
                        <a:ea typeface="MS Mincho" panose="02020609040205080304" pitchFamily="49" charset="-128"/>
                        <a:cs typeface="Times New Roman" panose="02020603050405020304" pitchFamily="18" charset="0"/>
                      </a:endParaRPr>
                    </a:p>
                  </a:txBody>
                  <a:tcPr marL="45279" marR="45279" marT="45279" marB="45279"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marL="0" marR="0" algn="ctr">
                        <a:lnSpc>
                          <a:spcPct val="115000"/>
                        </a:lnSpc>
                        <a:spcAft>
                          <a:spcPts val="1000"/>
                        </a:spcAft>
                        <a:buNone/>
                      </a:pPr>
                      <a:r>
                        <a:rPr lang="en-US" sz="1000" dirty="0">
                          <a:solidFill>
                            <a:schemeClr val="tx1"/>
                          </a:solidFill>
                          <a:effectLst/>
                        </a:rPr>
                        <a:t>195 (10.1)</a:t>
                      </a:r>
                      <a:endParaRPr lang="en-US" sz="1000" dirty="0">
                        <a:solidFill>
                          <a:schemeClr val="tx1"/>
                        </a:solidFill>
                        <a:effectLst/>
                        <a:latin typeface="Times New Roman" panose="02020603050405020304" pitchFamily="18" charset="0"/>
                        <a:ea typeface="MS Mincho" panose="02020609040205080304" pitchFamily="49" charset="-128"/>
                        <a:cs typeface="Times New Roman" panose="02020603050405020304" pitchFamily="18" charset="0"/>
                      </a:endParaRPr>
                    </a:p>
                  </a:txBody>
                  <a:tcPr marL="45279" marR="45279" marT="45279" marB="45279"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marL="0" marR="0" algn="ctr">
                        <a:lnSpc>
                          <a:spcPct val="115000"/>
                        </a:lnSpc>
                        <a:spcAft>
                          <a:spcPts val="1000"/>
                        </a:spcAft>
                        <a:buNone/>
                      </a:pPr>
                      <a:r>
                        <a:rPr lang="en-US" sz="1000" dirty="0">
                          <a:solidFill>
                            <a:schemeClr val="tx1"/>
                          </a:solidFill>
                          <a:effectLst/>
                        </a:rPr>
                        <a:t>1.8 (1.6-2.2)</a:t>
                      </a:r>
                      <a:endParaRPr lang="en-US" sz="1000" dirty="0">
                        <a:solidFill>
                          <a:schemeClr val="tx1"/>
                        </a:solidFill>
                        <a:effectLst/>
                        <a:latin typeface="Times New Roman" panose="02020603050405020304" pitchFamily="18" charset="0"/>
                        <a:ea typeface="MS Mincho" panose="02020609040205080304" pitchFamily="49" charset="-128"/>
                        <a:cs typeface="Times New Roman" panose="02020603050405020304" pitchFamily="18" charset="0"/>
                      </a:endParaRPr>
                    </a:p>
                  </a:txBody>
                  <a:tcPr marL="45279" marR="45279" marT="45279" marB="45279"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2288500452"/>
                  </a:ext>
                </a:extLst>
              </a:tr>
              <a:tr h="269994">
                <a:tc>
                  <a:txBody>
                    <a:bodyPr/>
                    <a:lstStyle/>
                    <a:p>
                      <a:pPr marL="0" marR="0">
                        <a:lnSpc>
                          <a:spcPct val="115000"/>
                        </a:lnSpc>
                        <a:spcAft>
                          <a:spcPts val="1000"/>
                        </a:spcAft>
                        <a:buNone/>
                      </a:pPr>
                      <a:r>
                        <a:rPr lang="en-US" sz="1000" b="0" dirty="0">
                          <a:solidFill>
                            <a:schemeClr val="tx1"/>
                          </a:solidFill>
                          <a:effectLst/>
                        </a:rPr>
                        <a:t>African</a:t>
                      </a:r>
                      <a:endParaRPr lang="en-US" sz="1000" b="0" dirty="0">
                        <a:solidFill>
                          <a:schemeClr val="tx1"/>
                        </a:solidFill>
                        <a:effectLst/>
                        <a:latin typeface="Times New Roman" panose="02020603050405020304" pitchFamily="18" charset="0"/>
                        <a:ea typeface="MS Mincho" panose="02020609040205080304" pitchFamily="49" charset="-128"/>
                        <a:cs typeface="Times New Roman" panose="02020603050405020304" pitchFamily="18" charset="0"/>
                      </a:endParaRPr>
                    </a:p>
                  </a:txBody>
                  <a:tcPr marL="45279" marR="45279" marT="45279" marB="45279"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marL="0" marR="0" algn="ctr">
                        <a:lnSpc>
                          <a:spcPct val="115000"/>
                        </a:lnSpc>
                        <a:spcAft>
                          <a:spcPts val="1000"/>
                        </a:spcAft>
                        <a:buNone/>
                      </a:pPr>
                      <a:r>
                        <a:rPr lang="en-US" sz="1000" dirty="0">
                          <a:solidFill>
                            <a:schemeClr val="tx1"/>
                          </a:solidFill>
                          <a:effectLst/>
                        </a:rPr>
                        <a:t>1767</a:t>
                      </a:r>
                      <a:endParaRPr lang="en-US" sz="1000" dirty="0">
                        <a:solidFill>
                          <a:schemeClr val="tx1"/>
                        </a:solidFill>
                        <a:effectLst/>
                        <a:latin typeface="Times New Roman" panose="02020603050405020304" pitchFamily="18" charset="0"/>
                        <a:ea typeface="MS Mincho" panose="02020609040205080304" pitchFamily="49" charset="-128"/>
                        <a:cs typeface="Times New Roman" panose="02020603050405020304" pitchFamily="18" charset="0"/>
                      </a:endParaRPr>
                    </a:p>
                  </a:txBody>
                  <a:tcPr marL="45279" marR="45279" marT="45279" marB="45279"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marL="0" marR="0" algn="ctr">
                        <a:lnSpc>
                          <a:spcPct val="115000"/>
                        </a:lnSpc>
                        <a:spcAft>
                          <a:spcPts val="1000"/>
                        </a:spcAft>
                        <a:buNone/>
                      </a:pPr>
                      <a:r>
                        <a:rPr lang="en-US" sz="1000" dirty="0">
                          <a:solidFill>
                            <a:schemeClr val="tx1"/>
                          </a:solidFill>
                          <a:effectLst/>
                        </a:rPr>
                        <a:t>180 (10.2)</a:t>
                      </a:r>
                      <a:endParaRPr lang="en-US" sz="1000" dirty="0">
                        <a:solidFill>
                          <a:schemeClr val="tx1"/>
                        </a:solidFill>
                        <a:effectLst/>
                        <a:latin typeface="Times New Roman" panose="02020603050405020304" pitchFamily="18" charset="0"/>
                        <a:ea typeface="MS Mincho" panose="02020609040205080304" pitchFamily="49" charset="-128"/>
                        <a:cs typeface="Times New Roman" panose="02020603050405020304" pitchFamily="18" charset="0"/>
                      </a:endParaRPr>
                    </a:p>
                  </a:txBody>
                  <a:tcPr marL="45279" marR="45279" marT="45279" marB="45279"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marL="0" marR="0" algn="ctr">
                        <a:lnSpc>
                          <a:spcPct val="115000"/>
                        </a:lnSpc>
                        <a:spcAft>
                          <a:spcPts val="1000"/>
                        </a:spcAft>
                        <a:buNone/>
                      </a:pPr>
                      <a:r>
                        <a:rPr lang="en-US" sz="1000" dirty="0">
                          <a:solidFill>
                            <a:schemeClr val="tx1"/>
                          </a:solidFill>
                          <a:effectLst/>
                        </a:rPr>
                        <a:t>100 (5.7)</a:t>
                      </a:r>
                      <a:endParaRPr lang="en-US" sz="1000" dirty="0">
                        <a:solidFill>
                          <a:schemeClr val="tx1"/>
                        </a:solidFill>
                        <a:effectLst/>
                        <a:latin typeface="Times New Roman" panose="02020603050405020304" pitchFamily="18" charset="0"/>
                        <a:ea typeface="MS Mincho" panose="02020609040205080304" pitchFamily="49" charset="-128"/>
                        <a:cs typeface="Times New Roman" panose="02020603050405020304" pitchFamily="18" charset="0"/>
                      </a:endParaRPr>
                    </a:p>
                  </a:txBody>
                  <a:tcPr marL="45279" marR="45279" marT="45279" marB="45279"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marL="0" marR="0" algn="ctr">
                        <a:lnSpc>
                          <a:spcPct val="115000"/>
                        </a:lnSpc>
                        <a:spcAft>
                          <a:spcPts val="1000"/>
                        </a:spcAft>
                        <a:buNone/>
                      </a:pPr>
                      <a:r>
                        <a:rPr lang="en-US" sz="1000" dirty="0">
                          <a:solidFill>
                            <a:schemeClr val="tx1"/>
                          </a:solidFill>
                          <a:effectLst/>
                        </a:rPr>
                        <a:t>280 (15.6)</a:t>
                      </a:r>
                      <a:endParaRPr lang="en-US" sz="1000" dirty="0">
                        <a:solidFill>
                          <a:schemeClr val="tx1"/>
                        </a:solidFill>
                        <a:effectLst/>
                        <a:latin typeface="Times New Roman" panose="02020603050405020304" pitchFamily="18" charset="0"/>
                        <a:ea typeface="MS Mincho" panose="02020609040205080304" pitchFamily="49" charset="-128"/>
                        <a:cs typeface="Times New Roman" panose="02020603050405020304" pitchFamily="18" charset="0"/>
                      </a:endParaRPr>
                    </a:p>
                  </a:txBody>
                  <a:tcPr marL="45279" marR="45279" marT="45279" marB="45279"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marL="0" marR="0" algn="ctr">
                        <a:lnSpc>
                          <a:spcPct val="115000"/>
                        </a:lnSpc>
                        <a:spcAft>
                          <a:spcPts val="1000"/>
                        </a:spcAft>
                        <a:buNone/>
                      </a:pPr>
                      <a:r>
                        <a:rPr lang="en-US" sz="1000" dirty="0">
                          <a:solidFill>
                            <a:schemeClr val="tx1"/>
                          </a:solidFill>
                          <a:effectLst/>
                        </a:rPr>
                        <a:t>1.3 (1.1-1.5)</a:t>
                      </a:r>
                      <a:endParaRPr lang="en-US" sz="1000" dirty="0">
                        <a:solidFill>
                          <a:schemeClr val="tx1"/>
                        </a:solidFill>
                        <a:effectLst/>
                        <a:latin typeface="Times New Roman" panose="02020603050405020304" pitchFamily="18" charset="0"/>
                        <a:ea typeface="MS Mincho" panose="02020609040205080304" pitchFamily="49" charset="-128"/>
                        <a:cs typeface="Times New Roman" panose="02020603050405020304" pitchFamily="18" charset="0"/>
                      </a:endParaRPr>
                    </a:p>
                  </a:txBody>
                  <a:tcPr marL="45279" marR="45279" marT="45279" marB="45279"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marL="0" marR="0" algn="ctr">
                        <a:lnSpc>
                          <a:spcPct val="115000"/>
                        </a:lnSpc>
                        <a:spcAft>
                          <a:spcPts val="1000"/>
                        </a:spcAft>
                        <a:buNone/>
                      </a:pPr>
                      <a:r>
                        <a:rPr lang="en-US" sz="1000" dirty="0">
                          <a:solidFill>
                            <a:schemeClr val="tx1"/>
                          </a:solidFill>
                          <a:effectLst/>
                        </a:rPr>
                        <a:t>292 (16.5)</a:t>
                      </a:r>
                      <a:endParaRPr lang="en-US" sz="1000" dirty="0">
                        <a:solidFill>
                          <a:schemeClr val="tx1"/>
                        </a:solidFill>
                        <a:effectLst/>
                        <a:latin typeface="Times New Roman" panose="02020603050405020304" pitchFamily="18" charset="0"/>
                        <a:ea typeface="MS Mincho" panose="02020609040205080304" pitchFamily="49" charset="-128"/>
                        <a:cs typeface="Times New Roman" panose="02020603050405020304" pitchFamily="18" charset="0"/>
                      </a:endParaRPr>
                    </a:p>
                  </a:txBody>
                  <a:tcPr marL="45279" marR="45279" marT="45279" marB="45279"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marL="0" marR="0" algn="ctr">
                        <a:lnSpc>
                          <a:spcPct val="115000"/>
                        </a:lnSpc>
                        <a:spcAft>
                          <a:spcPts val="1000"/>
                        </a:spcAft>
                        <a:buNone/>
                      </a:pPr>
                      <a:r>
                        <a:rPr lang="en-US" sz="1000" dirty="0">
                          <a:solidFill>
                            <a:schemeClr val="tx1"/>
                          </a:solidFill>
                          <a:effectLst/>
                        </a:rPr>
                        <a:t>3.2 (2.8-3.7)</a:t>
                      </a:r>
                      <a:endParaRPr lang="en-US" sz="1000" dirty="0">
                        <a:solidFill>
                          <a:schemeClr val="tx1"/>
                        </a:solidFill>
                        <a:effectLst/>
                        <a:latin typeface="Times New Roman" panose="02020603050405020304" pitchFamily="18" charset="0"/>
                        <a:ea typeface="MS Mincho" panose="02020609040205080304" pitchFamily="49" charset="-128"/>
                        <a:cs typeface="Times New Roman" panose="02020603050405020304" pitchFamily="18" charset="0"/>
                      </a:endParaRPr>
                    </a:p>
                  </a:txBody>
                  <a:tcPr marL="45279" marR="45279" marT="45279" marB="45279"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834737105"/>
                  </a:ext>
                </a:extLst>
              </a:tr>
              <a:tr h="314216">
                <a:tc>
                  <a:txBody>
                    <a:bodyPr/>
                    <a:lstStyle/>
                    <a:p>
                      <a:pPr marL="0" marR="0">
                        <a:lnSpc>
                          <a:spcPct val="115000"/>
                        </a:lnSpc>
                        <a:spcAft>
                          <a:spcPts val="1000"/>
                        </a:spcAft>
                        <a:buNone/>
                      </a:pPr>
                      <a:r>
                        <a:rPr lang="en-US" sz="1000" b="0" dirty="0">
                          <a:solidFill>
                            <a:schemeClr val="tx1"/>
                          </a:solidFill>
                          <a:effectLst/>
                        </a:rPr>
                        <a:t>Asian</a:t>
                      </a:r>
                      <a:endParaRPr lang="en-US" sz="1000" b="0" dirty="0">
                        <a:solidFill>
                          <a:schemeClr val="tx1"/>
                        </a:solidFill>
                        <a:effectLst/>
                        <a:latin typeface="Times New Roman" panose="02020603050405020304" pitchFamily="18" charset="0"/>
                        <a:ea typeface="MS Mincho" panose="02020609040205080304" pitchFamily="49" charset="-128"/>
                        <a:cs typeface="Times New Roman" panose="02020603050405020304" pitchFamily="18" charset="0"/>
                      </a:endParaRPr>
                    </a:p>
                  </a:txBody>
                  <a:tcPr marL="45279" marR="45279" marT="45279" marB="45279"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marL="0" marR="0" algn="ctr">
                        <a:lnSpc>
                          <a:spcPct val="115000"/>
                        </a:lnSpc>
                        <a:spcAft>
                          <a:spcPts val="1000"/>
                        </a:spcAft>
                        <a:buNone/>
                      </a:pPr>
                      <a:r>
                        <a:rPr lang="en-US" sz="1000" dirty="0">
                          <a:solidFill>
                            <a:schemeClr val="tx1"/>
                          </a:solidFill>
                          <a:effectLst/>
                        </a:rPr>
                        <a:t>1183</a:t>
                      </a:r>
                      <a:endParaRPr lang="en-US" sz="1000" dirty="0">
                        <a:solidFill>
                          <a:schemeClr val="tx1"/>
                        </a:solidFill>
                        <a:effectLst/>
                        <a:latin typeface="Times New Roman" panose="02020603050405020304" pitchFamily="18" charset="0"/>
                        <a:ea typeface="MS Mincho" panose="02020609040205080304" pitchFamily="49" charset="-128"/>
                        <a:cs typeface="Times New Roman" panose="02020603050405020304" pitchFamily="18" charset="0"/>
                      </a:endParaRPr>
                    </a:p>
                  </a:txBody>
                  <a:tcPr marL="45279" marR="45279" marT="45279" marB="45279"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marL="0" marR="0" algn="ctr">
                        <a:lnSpc>
                          <a:spcPct val="115000"/>
                        </a:lnSpc>
                        <a:spcAft>
                          <a:spcPts val="1000"/>
                        </a:spcAft>
                        <a:buNone/>
                      </a:pPr>
                      <a:r>
                        <a:rPr lang="en-US" sz="1000" dirty="0">
                          <a:solidFill>
                            <a:schemeClr val="tx1"/>
                          </a:solidFill>
                          <a:effectLst/>
                        </a:rPr>
                        <a:t>75 (6.3)</a:t>
                      </a:r>
                      <a:endParaRPr lang="en-US" sz="1000" dirty="0">
                        <a:solidFill>
                          <a:schemeClr val="tx1"/>
                        </a:solidFill>
                        <a:effectLst/>
                        <a:latin typeface="Times New Roman" panose="02020603050405020304" pitchFamily="18" charset="0"/>
                        <a:ea typeface="MS Mincho" panose="02020609040205080304" pitchFamily="49" charset="-128"/>
                        <a:cs typeface="Times New Roman" panose="02020603050405020304" pitchFamily="18" charset="0"/>
                      </a:endParaRPr>
                    </a:p>
                  </a:txBody>
                  <a:tcPr marL="45279" marR="45279" marT="45279" marB="45279"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marL="0" marR="0" algn="ctr">
                        <a:lnSpc>
                          <a:spcPct val="115000"/>
                        </a:lnSpc>
                        <a:spcAft>
                          <a:spcPts val="1000"/>
                        </a:spcAft>
                        <a:buNone/>
                      </a:pPr>
                      <a:r>
                        <a:rPr lang="en-US" sz="1000" dirty="0">
                          <a:solidFill>
                            <a:schemeClr val="tx1"/>
                          </a:solidFill>
                          <a:effectLst/>
                        </a:rPr>
                        <a:t>75 (6.3)</a:t>
                      </a:r>
                      <a:endParaRPr lang="en-US" sz="1000" dirty="0">
                        <a:solidFill>
                          <a:schemeClr val="tx1"/>
                        </a:solidFill>
                        <a:effectLst/>
                        <a:latin typeface="Times New Roman" panose="02020603050405020304" pitchFamily="18" charset="0"/>
                        <a:ea typeface="MS Mincho" panose="02020609040205080304" pitchFamily="49" charset="-128"/>
                        <a:cs typeface="Times New Roman" panose="02020603050405020304" pitchFamily="18" charset="0"/>
                      </a:endParaRPr>
                    </a:p>
                  </a:txBody>
                  <a:tcPr marL="45279" marR="45279" marT="45279" marB="45279"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marL="0" marR="0" algn="ctr">
                        <a:lnSpc>
                          <a:spcPct val="115000"/>
                        </a:lnSpc>
                        <a:spcAft>
                          <a:spcPts val="1000"/>
                        </a:spcAft>
                        <a:buNone/>
                      </a:pPr>
                      <a:r>
                        <a:rPr lang="en-US" sz="1000" dirty="0">
                          <a:solidFill>
                            <a:schemeClr val="tx1"/>
                          </a:solidFill>
                          <a:effectLst/>
                        </a:rPr>
                        <a:t>150 (12.7)</a:t>
                      </a:r>
                      <a:endParaRPr lang="en-US" sz="1000" dirty="0">
                        <a:solidFill>
                          <a:schemeClr val="tx1"/>
                        </a:solidFill>
                        <a:effectLst/>
                        <a:latin typeface="Times New Roman" panose="02020603050405020304" pitchFamily="18" charset="0"/>
                        <a:ea typeface="MS Mincho" panose="02020609040205080304" pitchFamily="49" charset="-128"/>
                        <a:cs typeface="Times New Roman" panose="02020603050405020304" pitchFamily="18" charset="0"/>
                      </a:endParaRPr>
                    </a:p>
                  </a:txBody>
                  <a:tcPr marL="45279" marR="45279" marT="45279" marB="45279"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marL="0" marR="0" algn="ctr">
                        <a:lnSpc>
                          <a:spcPct val="115000"/>
                        </a:lnSpc>
                        <a:spcAft>
                          <a:spcPts val="1000"/>
                        </a:spcAft>
                        <a:buNone/>
                      </a:pPr>
                      <a:r>
                        <a:rPr lang="en-US" sz="1000" dirty="0">
                          <a:solidFill>
                            <a:schemeClr val="tx1"/>
                          </a:solidFill>
                          <a:effectLst/>
                        </a:rPr>
                        <a:t>1.0 (0.9-1.2)</a:t>
                      </a:r>
                      <a:endParaRPr lang="en-US" sz="1000" dirty="0">
                        <a:solidFill>
                          <a:schemeClr val="tx1"/>
                        </a:solidFill>
                        <a:effectLst/>
                        <a:latin typeface="Times New Roman" panose="02020603050405020304" pitchFamily="18" charset="0"/>
                        <a:ea typeface="MS Mincho" panose="02020609040205080304" pitchFamily="49" charset="-128"/>
                        <a:cs typeface="Times New Roman" panose="02020603050405020304" pitchFamily="18" charset="0"/>
                      </a:endParaRPr>
                    </a:p>
                  </a:txBody>
                  <a:tcPr marL="45279" marR="45279" marT="45279" marB="45279"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marL="0" marR="0" algn="ctr">
                        <a:lnSpc>
                          <a:spcPct val="115000"/>
                        </a:lnSpc>
                        <a:spcAft>
                          <a:spcPts val="1000"/>
                        </a:spcAft>
                        <a:buNone/>
                      </a:pPr>
                      <a:r>
                        <a:rPr lang="en-US" sz="1000" dirty="0">
                          <a:solidFill>
                            <a:schemeClr val="tx1"/>
                          </a:solidFill>
                          <a:effectLst/>
                        </a:rPr>
                        <a:t>161 (13.6)</a:t>
                      </a:r>
                      <a:endParaRPr lang="en-US" sz="1000" dirty="0">
                        <a:solidFill>
                          <a:schemeClr val="tx1"/>
                        </a:solidFill>
                        <a:effectLst/>
                        <a:latin typeface="Times New Roman" panose="02020603050405020304" pitchFamily="18" charset="0"/>
                        <a:ea typeface="MS Mincho" panose="02020609040205080304" pitchFamily="49" charset="-128"/>
                        <a:cs typeface="Times New Roman" panose="02020603050405020304" pitchFamily="18" charset="0"/>
                      </a:endParaRPr>
                    </a:p>
                  </a:txBody>
                  <a:tcPr marL="45279" marR="45279" marT="45279" marB="45279"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marL="0" marR="0" algn="ctr">
                        <a:lnSpc>
                          <a:spcPct val="115000"/>
                        </a:lnSpc>
                        <a:spcAft>
                          <a:spcPts val="1000"/>
                        </a:spcAft>
                        <a:buNone/>
                      </a:pPr>
                      <a:r>
                        <a:rPr lang="en-US" sz="1000" dirty="0">
                          <a:solidFill>
                            <a:schemeClr val="tx1"/>
                          </a:solidFill>
                          <a:effectLst/>
                        </a:rPr>
                        <a:t>2.6 (2.2-3.1)</a:t>
                      </a:r>
                      <a:endParaRPr lang="en-US" sz="1000" dirty="0">
                        <a:solidFill>
                          <a:schemeClr val="tx1"/>
                        </a:solidFill>
                        <a:effectLst/>
                        <a:latin typeface="Times New Roman" panose="02020603050405020304" pitchFamily="18" charset="0"/>
                        <a:ea typeface="MS Mincho" panose="02020609040205080304" pitchFamily="49" charset="-128"/>
                        <a:cs typeface="Times New Roman" panose="02020603050405020304" pitchFamily="18" charset="0"/>
                      </a:endParaRPr>
                    </a:p>
                  </a:txBody>
                  <a:tcPr marL="45279" marR="45279" marT="45279" marB="45279"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293829341"/>
                  </a:ext>
                </a:extLst>
              </a:tr>
              <a:tr h="454623">
                <a:tc>
                  <a:txBody>
                    <a:bodyPr/>
                    <a:lstStyle/>
                    <a:p>
                      <a:pPr marL="0" marR="0">
                        <a:lnSpc>
                          <a:spcPct val="115000"/>
                        </a:lnSpc>
                        <a:spcAft>
                          <a:spcPts val="1000"/>
                        </a:spcAft>
                        <a:buNone/>
                      </a:pPr>
                      <a:r>
                        <a:rPr lang="en-US" sz="1000" b="0" dirty="0">
                          <a:solidFill>
                            <a:schemeClr val="tx1"/>
                          </a:solidFill>
                          <a:effectLst/>
                        </a:rPr>
                        <a:t>Native American</a:t>
                      </a:r>
                      <a:endParaRPr lang="en-US" sz="1000" b="0" dirty="0">
                        <a:solidFill>
                          <a:schemeClr val="tx1"/>
                        </a:solidFill>
                        <a:effectLst/>
                        <a:latin typeface="Times New Roman" panose="02020603050405020304" pitchFamily="18" charset="0"/>
                        <a:ea typeface="MS Mincho" panose="02020609040205080304" pitchFamily="49" charset="-128"/>
                        <a:cs typeface="Times New Roman" panose="02020603050405020304" pitchFamily="18" charset="0"/>
                      </a:endParaRPr>
                    </a:p>
                  </a:txBody>
                  <a:tcPr marL="45279" marR="45279" marT="45279" marB="45279"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marL="0" marR="0" algn="ctr">
                        <a:lnSpc>
                          <a:spcPct val="115000"/>
                        </a:lnSpc>
                        <a:spcAft>
                          <a:spcPts val="1000"/>
                        </a:spcAft>
                        <a:buNone/>
                      </a:pPr>
                      <a:r>
                        <a:rPr lang="en-US" sz="1000" dirty="0">
                          <a:solidFill>
                            <a:schemeClr val="tx1"/>
                          </a:solidFill>
                          <a:effectLst/>
                        </a:rPr>
                        <a:t>597</a:t>
                      </a:r>
                      <a:endParaRPr lang="en-US" sz="1000" dirty="0">
                        <a:solidFill>
                          <a:schemeClr val="tx1"/>
                        </a:solidFill>
                        <a:effectLst/>
                        <a:latin typeface="Times New Roman" panose="02020603050405020304" pitchFamily="18" charset="0"/>
                        <a:ea typeface="MS Mincho" panose="02020609040205080304" pitchFamily="49" charset="-128"/>
                        <a:cs typeface="Times New Roman" panose="02020603050405020304" pitchFamily="18" charset="0"/>
                      </a:endParaRPr>
                    </a:p>
                  </a:txBody>
                  <a:tcPr marL="45279" marR="45279" marT="45279" marB="45279"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marL="0" marR="0" algn="ctr">
                        <a:lnSpc>
                          <a:spcPct val="115000"/>
                        </a:lnSpc>
                        <a:spcAft>
                          <a:spcPts val="1000"/>
                        </a:spcAft>
                        <a:buNone/>
                      </a:pPr>
                      <a:r>
                        <a:rPr lang="en-US" sz="1000" dirty="0">
                          <a:solidFill>
                            <a:schemeClr val="tx1"/>
                          </a:solidFill>
                          <a:effectLst/>
                        </a:rPr>
                        <a:t>44 (7.4)</a:t>
                      </a:r>
                      <a:endParaRPr lang="en-US" sz="1000" dirty="0">
                        <a:solidFill>
                          <a:schemeClr val="tx1"/>
                        </a:solidFill>
                        <a:effectLst/>
                        <a:latin typeface="Times New Roman" panose="02020603050405020304" pitchFamily="18" charset="0"/>
                        <a:ea typeface="MS Mincho" panose="02020609040205080304" pitchFamily="49" charset="-128"/>
                        <a:cs typeface="Times New Roman" panose="02020603050405020304" pitchFamily="18" charset="0"/>
                      </a:endParaRPr>
                    </a:p>
                  </a:txBody>
                  <a:tcPr marL="45279" marR="45279" marT="45279" marB="45279"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marL="0" marR="0" algn="ctr">
                        <a:lnSpc>
                          <a:spcPct val="115000"/>
                        </a:lnSpc>
                        <a:spcAft>
                          <a:spcPts val="1000"/>
                        </a:spcAft>
                        <a:buNone/>
                      </a:pPr>
                      <a:r>
                        <a:rPr lang="en-US" sz="1000" dirty="0">
                          <a:solidFill>
                            <a:schemeClr val="tx1"/>
                          </a:solidFill>
                          <a:effectLst/>
                        </a:rPr>
                        <a:t>35 (5.9)</a:t>
                      </a:r>
                      <a:endParaRPr lang="en-US" sz="1000" dirty="0">
                        <a:solidFill>
                          <a:schemeClr val="tx1"/>
                        </a:solidFill>
                        <a:effectLst/>
                        <a:latin typeface="Times New Roman" panose="02020603050405020304" pitchFamily="18" charset="0"/>
                        <a:ea typeface="MS Mincho" panose="02020609040205080304" pitchFamily="49" charset="-128"/>
                        <a:cs typeface="Times New Roman" panose="02020603050405020304" pitchFamily="18" charset="0"/>
                      </a:endParaRPr>
                    </a:p>
                  </a:txBody>
                  <a:tcPr marL="45279" marR="45279" marT="45279" marB="45279"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marL="0" marR="0" algn="ctr">
                        <a:lnSpc>
                          <a:spcPct val="115000"/>
                        </a:lnSpc>
                        <a:spcAft>
                          <a:spcPts val="1000"/>
                        </a:spcAft>
                        <a:buNone/>
                      </a:pPr>
                      <a:r>
                        <a:rPr lang="en-US" sz="1000" dirty="0">
                          <a:solidFill>
                            <a:schemeClr val="tx1"/>
                          </a:solidFill>
                          <a:effectLst/>
                        </a:rPr>
                        <a:t>79 (13.2)</a:t>
                      </a:r>
                      <a:endParaRPr lang="en-US" sz="1000" dirty="0">
                        <a:solidFill>
                          <a:schemeClr val="tx1"/>
                        </a:solidFill>
                        <a:effectLst/>
                        <a:latin typeface="Times New Roman" panose="02020603050405020304" pitchFamily="18" charset="0"/>
                        <a:ea typeface="MS Mincho" panose="02020609040205080304" pitchFamily="49" charset="-128"/>
                        <a:cs typeface="Times New Roman" panose="02020603050405020304" pitchFamily="18" charset="0"/>
                      </a:endParaRPr>
                    </a:p>
                  </a:txBody>
                  <a:tcPr marL="45279" marR="45279" marT="45279" marB="45279"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marL="0" marR="0" algn="ctr">
                        <a:lnSpc>
                          <a:spcPct val="115000"/>
                        </a:lnSpc>
                        <a:spcAft>
                          <a:spcPts val="1000"/>
                        </a:spcAft>
                        <a:buNone/>
                      </a:pPr>
                      <a:r>
                        <a:rPr lang="en-US" sz="1000" dirty="0">
                          <a:solidFill>
                            <a:schemeClr val="tx1"/>
                          </a:solidFill>
                          <a:effectLst/>
                        </a:rPr>
                        <a:t>1.1 (0.9-1.4)</a:t>
                      </a:r>
                      <a:endParaRPr lang="en-US" sz="1000" dirty="0">
                        <a:solidFill>
                          <a:schemeClr val="tx1"/>
                        </a:solidFill>
                        <a:effectLst/>
                        <a:latin typeface="Times New Roman" panose="02020603050405020304" pitchFamily="18" charset="0"/>
                        <a:ea typeface="MS Mincho" panose="02020609040205080304" pitchFamily="49" charset="-128"/>
                        <a:cs typeface="Times New Roman" panose="02020603050405020304" pitchFamily="18" charset="0"/>
                      </a:endParaRPr>
                    </a:p>
                  </a:txBody>
                  <a:tcPr marL="45279" marR="45279" marT="45279" marB="45279"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marL="0" marR="0" algn="ctr">
                        <a:lnSpc>
                          <a:spcPct val="115000"/>
                        </a:lnSpc>
                        <a:spcAft>
                          <a:spcPts val="1000"/>
                        </a:spcAft>
                        <a:buNone/>
                      </a:pPr>
                      <a:r>
                        <a:rPr lang="en-US" sz="1000" dirty="0">
                          <a:solidFill>
                            <a:schemeClr val="tx1"/>
                          </a:solidFill>
                          <a:effectLst/>
                        </a:rPr>
                        <a:t>41 (6.9)</a:t>
                      </a:r>
                      <a:endParaRPr lang="en-US" sz="1000" dirty="0">
                        <a:solidFill>
                          <a:schemeClr val="tx1"/>
                        </a:solidFill>
                        <a:effectLst/>
                        <a:latin typeface="Times New Roman" panose="02020603050405020304" pitchFamily="18" charset="0"/>
                        <a:ea typeface="MS Mincho" panose="02020609040205080304" pitchFamily="49" charset="-128"/>
                        <a:cs typeface="Times New Roman" panose="02020603050405020304" pitchFamily="18" charset="0"/>
                      </a:endParaRPr>
                    </a:p>
                  </a:txBody>
                  <a:tcPr marL="45279" marR="45279" marT="45279" marB="45279"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marL="0" marR="0" algn="ctr">
                        <a:lnSpc>
                          <a:spcPct val="115000"/>
                        </a:lnSpc>
                        <a:spcAft>
                          <a:spcPts val="1000"/>
                        </a:spcAft>
                        <a:buNone/>
                      </a:pPr>
                      <a:r>
                        <a:rPr lang="en-US" sz="1000" dirty="0">
                          <a:solidFill>
                            <a:schemeClr val="tx1"/>
                          </a:solidFill>
                          <a:effectLst/>
                        </a:rPr>
                        <a:t>1.2 (0.9-1.7)</a:t>
                      </a:r>
                      <a:endParaRPr lang="en-US" sz="1000" dirty="0">
                        <a:solidFill>
                          <a:schemeClr val="tx1"/>
                        </a:solidFill>
                        <a:effectLst/>
                        <a:latin typeface="Times New Roman" panose="02020603050405020304" pitchFamily="18" charset="0"/>
                        <a:ea typeface="MS Mincho" panose="02020609040205080304" pitchFamily="49" charset="-128"/>
                        <a:cs typeface="Times New Roman" panose="02020603050405020304" pitchFamily="18" charset="0"/>
                      </a:endParaRPr>
                    </a:p>
                  </a:txBody>
                  <a:tcPr marL="45279" marR="45279" marT="45279" marB="45279"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578150773"/>
                  </a:ext>
                </a:extLst>
              </a:tr>
              <a:tr h="314216">
                <a:tc>
                  <a:txBody>
                    <a:bodyPr/>
                    <a:lstStyle/>
                    <a:p>
                      <a:pPr marL="0" marR="0">
                        <a:lnSpc>
                          <a:spcPct val="115000"/>
                        </a:lnSpc>
                        <a:spcAft>
                          <a:spcPts val="1000"/>
                        </a:spcAft>
                        <a:buNone/>
                      </a:pPr>
                      <a:r>
                        <a:rPr lang="en-US" sz="1000" b="0" dirty="0">
                          <a:solidFill>
                            <a:schemeClr val="tx1"/>
                          </a:solidFill>
                          <a:effectLst/>
                        </a:rPr>
                        <a:t>Middle Eastern</a:t>
                      </a:r>
                      <a:endParaRPr lang="en-US" sz="1000" b="0" dirty="0">
                        <a:solidFill>
                          <a:schemeClr val="tx1"/>
                        </a:solidFill>
                        <a:effectLst/>
                        <a:latin typeface="Times New Roman" panose="02020603050405020304" pitchFamily="18" charset="0"/>
                        <a:ea typeface="MS Mincho" panose="02020609040205080304" pitchFamily="49" charset="-128"/>
                        <a:cs typeface="Times New Roman" panose="02020603050405020304" pitchFamily="18" charset="0"/>
                      </a:endParaRPr>
                    </a:p>
                  </a:txBody>
                  <a:tcPr marL="45279" marR="45279" marT="45279" marB="45279"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marL="0" marR="0" algn="ctr">
                        <a:lnSpc>
                          <a:spcPct val="115000"/>
                        </a:lnSpc>
                        <a:spcAft>
                          <a:spcPts val="1000"/>
                        </a:spcAft>
                        <a:buNone/>
                      </a:pPr>
                      <a:r>
                        <a:rPr lang="en-US" sz="1000" dirty="0">
                          <a:solidFill>
                            <a:schemeClr val="tx1"/>
                          </a:solidFill>
                          <a:effectLst/>
                        </a:rPr>
                        <a:t>492</a:t>
                      </a:r>
                      <a:endParaRPr lang="en-US" sz="1000" dirty="0">
                        <a:solidFill>
                          <a:schemeClr val="tx1"/>
                        </a:solidFill>
                        <a:effectLst/>
                        <a:latin typeface="Times New Roman" panose="02020603050405020304" pitchFamily="18" charset="0"/>
                        <a:ea typeface="MS Mincho" panose="02020609040205080304" pitchFamily="49" charset="-128"/>
                        <a:cs typeface="Times New Roman" panose="02020603050405020304" pitchFamily="18" charset="0"/>
                      </a:endParaRPr>
                    </a:p>
                  </a:txBody>
                  <a:tcPr marL="45279" marR="45279" marT="45279" marB="45279"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marL="0" marR="0" algn="ctr">
                        <a:lnSpc>
                          <a:spcPct val="115000"/>
                        </a:lnSpc>
                        <a:spcAft>
                          <a:spcPts val="1000"/>
                        </a:spcAft>
                        <a:buNone/>
                      </a:pPr>
                      <a:r>
                        <a:rPr lang="en-US" sz="1000" dirty="0">
                          <a:solidFill>
                            <a:schemeClr val="tx1"/>
                          </a:solidFill>
                          <a:effectLst/>
                        </a:rPr>
                        <a:t>30 (6.1)</a:t>
                      </a:r>
                      <a:endParaRPr lang="en-US" sz="1000" dirty="0">
                        <a:solidFill>
                          <a:schemeClr val="tx1"/>
                        </a:solidFill>
                        <a:effectLst/>
                        <a:latin typeface="Times New Roman" panose="02020603050405020304" pitchFamily="18" charset="0"/>
                        <a:ea typeface="MS Mincho" panose="02020609040205080304" pitchFamily="49" charset="-128"/>
                        <a:cs typeface="Times New Roman" panose="02020603050405020304" pitchFamily="18" charset="0"/>
                      </a:endParaRPr>
                    </a:p>
                  </a:txBody>
                  <a:tcPr marL="45279" marR="45279" marT="45279" marB="45279"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marL="0" marR="0" algn="ctr">
                        <a:lnSpc>
                          <a:spcPct val="115000"/>
                        </a:lnSpc>
                        <a:spcAft>
                          <a:spcPts val="1000"/>
                        </a:spcAft>
                        <a:buNone/>
                      </a:pPr>
                      <a:r>
                        <a:rPr lang="en-US" sz="1000" dirty="0">
                          <a:solidFill>
                            <a:schemeClr val="tx1"/>
                          </a:solidFill>
                          <a:effectLst/>
                        </a:rPr>
                        <a:t>16 (3.3)</a:t>
                      </a:r>
                      <a:endParaRPr lang="en-US" sz="1000" dirty="0">
                        <a:solidFill>
                          <a:schemeClr val="tx1"/>
                        </a:solidFill>
                        <a:effectLst/>
                        <a:latin typeface="Times New Roman" panose="02020603050405020304" pitchFamily="18" charset="0"/>
                        <a:ea typeface="MS Mincho" panose="02020609040205080304" pitchFamily="49" charset="-128"/>
                        <a:cs typeface="Times New Roman" panose="02020603050405020304" pitchFamily="18" charset="0"/>
                      </a:endParaRPr>
                    </a:p>
                  </a:txBody>
                  <a:tcPr marL="45279" marR="45279" marT="45279" marB="45279"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marL="0" marR="0" algn="ctr">
                        <a:lnSpc>
                          <a:spcPct val="115000"/>
                        </a:lnSpc>
                        <a:spcAft>
                          <a:spcPts val="1000"/>
                        </a:spcAft>
                        <a:buNone/>
                      </a:pPr>
                      <a:r>
                        <a:rPr lang="en-US" sz="1000" dirty="0">
                          <a:solidFill>
                            <a:schemeClr val="tx1"/>
                          </a:solidFill>
                          <a:effectLst/>
                        </a:rPr>
                        <a:t>46 (9.4)</a:t>
                      </a:r>
                      <a:endParaRPr lang="en-US" sz="1000" dirty="0">
                        <a:solidFill>
                          <a:schemeClr val="tx1"/>
                        </a:solidFill>
                        <a:effectLst/>
                        <a:latin typeface="Times New Roman" panose="02020603050405020304" pitchFamily="18" charset="0"/>
                        <a:ea typeface="MS Mincho" panose="02020609040205080304" pitchFamily="49" charset="-128"/>
                        <a:cs typeface="Times New Roman" panose="02020603050405020304" pitchFamily="18" charset="0"/>
                      </a:endParaRPr>
                    </a:p>
                  </a:txBody>
                  <a:tcPr marL="45279" marR="45279" marT="45279" marB="45279"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marL="0" marR="0" algn="ctr">
                        <a:lnSpc>
                          <a:spcPct val="115000"/>
                        </a:lnSpc>
                        <a:spcAft>
                          <a:spcPts val="1000"/>
                        </a:spcAft>
                        <a:buNone/>
                      </a:pPr>
                      <a:r>
                        <a:rPr lang="en-US" sz="1000" dirty="0">
                          <a:solidFill>
                            <a:schemeClr val="tx1"/>
                          </a:solidFill>
                          <a:effectLst/>
                        </a:rPr>
                        <a:t>0.7 (0.5-1.0)</a:t>
                      </a:r>
                      <a:endParaRPr lang="en-US" sz="1000" dirty="0">
                        <a:solidFill>
                          <a:schemeClr val="tx1"/>
                        </a:solidFill>
                        <a:effectLst/>
                        <a:latin typeface="Times New Roman" panose="02020603050405020304" pitchFamily="18" charset="0"/>
                        <a:ea typeface="MS Mincho" panose="02020609040205080304" pitchFamily="49" charset="-128"/>
                        <a:cs typeface="Times New Roman" panose="02020603050405020304" pitchFamily="18" charset="0"/>
                      </a:endParaRPr>
                    </a:p>
                  </a:txBody>
                  <a:tcPr marL="45279" marR="45279" marT="45279" marB="45279"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marL="0" marR="0" algn="ctr">
                        <a:lnSpc>
                          <a:spcPct val="115000"/>
                        </a:lnSpc>
                        <a:spcAft>
                          <a:spcPts val="1000"/>
                        </a:spcAft>
                        <a:buNone/>
                      </a:pPr>
                      <a:r>
                        <a:rPr lang="en-US" sz="1000" dirty="0">
                          <a:solidFill>
                            <a:schemeClr val="tx1"/>
                          </a:solidFill>
                          <a:effectLst/>
                        </a:rPr>
                        <a:t>55 (11.2)</a:t>
                      </a:r>
                      <a:endParaRPr lang="en-US" sz="1000" dirty="0">
                        <a:solidFill>
                          <a:schemeClr val="tx1"/>
                        </a:solidFill>
                        <a:effectLst/>
                        <a:latin typeface="Times New Roman" panose="02020603050405020304" pitchFamily="18" charset="0"/>
                        <a:ea typeface="MS Mincho" panose="02020609040205080304" pitchFamily="49" charset="-128"/>
                        <a:cs typeface="Times New Roman" panose="02020603050405020304" pitchFamily="18" charset="0"/>
                      </a:endParaRPr>
                    </a:p>
                  </a:txBody>
                  <a:tcPr marL="45279" marR="45279" marT="45279" marB="45279"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marL="0" marR="0" algn="ctr">
                        <a:lnSpc>
                          <a:spcPct val="115000"/>
                        </a:lnSpc>
                        <a:spcAft>
                          <a:spcPts val="1000"/>
                        </a:spcAft>
                        <a:buNone/>
                      </a:pPr>
                      <a:r>
                        <a:rPr lang="en-US" sz="1000" dirty="0">
                          <a:solidFill>
                            <a:schemeClr val="tx1"/>
                          </a:solidFill>
                          <a:effectLst/>
                        </a:rPr>
                        <a:t>2.1 (1.6-2.7)</a:t>
                      </a:r>
                      <a:endParaRPr lang="en-US" sz="1000" dirty="0">
                        <a:solidFill>
                          <a:schemeClr val="tx1"/>
                        </a:solidFill>
                        <a:effectLst/>
                        <a:latin typeface="Times New Roman" panose="02020603050405020304" pitchFamily="18" charset="0"/>
                        <a:ea typeface="MS Mincho" panose="02020609040205080304" pitchFamily="49" charset="-128"/>
                        <a:cs typeface="Times New Roman" panose="02020603050405020304" pitchFamily="18" charset="0"/>
                      </a:endParaRPr>
                    </a:p>
                  </a:txBody>
                  <a:tcPr marL="45279" marR="45279" marT="45279" marB="45279"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3616991918"/>
                  </a:ext>
                </a:extLst>
              </a:tr>
            </a:tbl>
          </a:graphicData>
        </a:graphic>
      </p:graphicFrame>
    </p:spTree>
    <p:extLst>
      <p:ext uri="{BB962C8B-B14F-4D97-AF65-F5344CB8AC3E}">
        <p14:creationId xmlns:p14="http://schemas.microsoft.com/office/powerpoint/2010/main" val="408396813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Biomarker/Molecular Testing in TNBC Is Important</a:t>
            </a:r>
          </a:p>
        </p:txBody>
      </p:sp>
      <p:sp>
        <p:nvSpPr>
          <p:cNvPr id="12" name="Content Placeholder 1">
            <a:extLst>
              <a:ext uri="{FF2B5EF4-FFF2-40B4-BE49-F238E27FC236}">
                <a16:creationId xmlns:a16="http://schemas.microsoft.com/office/drawing/2014/main" id="{1C3F79D2-F6F2-BFC2-5DF3-7B34526F35DB}"/>
              </a:ext>
            </a:extLst>
          </p:cNvPr>
          <p:cNvSpPr>
            <a:spLocks noGrp="1"/>
          </p:cNvSpPr>
          <p:nvPr>
            <p:ph idx="1"/>
          </p:nvPr>
        </p:nvSpPr>
        <p:spPr/>
        <p:txBody>
          <a:bodyPr/>
          <a:lstStyle/>
          <a:p>
            <a:r>
              <a:rPr lang="en-US" dirty="0"/>
              <a:t>TNBC is a heterogeneous disease, with distinct genomic subtypes </a:t>
            </a:r>
          </a:p>
          <a:p>
            <a:r>
              <a:rPr lang="en-US" dirty="0"/>
              <a:t>Accurate HR and HER2 assessment are crucial to avoid risk of false negatives and missed opportunities for effective endocrine or HER2-directed treatment </a:t>
            </a:r>
          </a:p>
          <a:p>
            <a:r>
              <a:rPr lang="en-US" dirty="0"/>
              <a:t>PD-L1 testing is needed </a:t>
            </a:r>
            <a:r>
              <a:rPr lang="en-US" u="sng" dirty="0"/>
              <a:t>at diagnosis of metastatic disease </a:t>
            </a:r>
            <a:r>
              <a:rPr lang="en-US" dirty="0"/>
              <a:t>to determine patient eligibility for immunotherapy </a:t>
            </a:r>
          </a:p>
          <a:p>
            <a:r>
              <a:rPr lang="en-US" dirty="0"/>
              <a:t>All patients with metastatic breast cancer should receive genetic testing if not previously performed at diagnosis to determine eligibility to receive a PARP inhibitor</a:t>
            </a:r>
          </a:p>
        </p:txBody>
      </p:sp>
      <p:grpSp>
        <p:nvGrpSpPr>
          <p:cNvPr id="5" name="Group 4">
            <a:extLst>
              <a:ext uri="{FF2B5EF4-FFF2-40B4-BE49-F238E27FC236}">
                <a16:creationId xmlns:a16="http://schemas.microsoft.com/office/drawing/2014/main" id="{9865F21A-1E03-794F-BAE3-782686AE3932}"/>
              </a:ext>
            </a:extLst>
          </p:cNvPr>
          <p:cNvGrpSpPr/>
          <p:nvPr/>
        </p:nvGrpSpPr>
        <p:grpSpPr>
          <a:xfrm>
            <a:off x="500092" y="5131942"/>
            <a:ext cx="11191817" cy="957961"/>
            <a:chOff x="433095" y="10427727"/>
            <a:chExt cx="11191817" cy="1285528"/>
          </a:xfrm>
          <a:solidFill>
            <a:schemeClr val="accent2">
              <a:lumMod val="75000"/>
            </a:schemeClr>
          </a:solidFill>
        </p:grpSpPr>
        <p:sp>
          <p:nvSpPr>
            <p:cNvPr id="6" name="Rectangle: Rounded Corners 3">
              <a:extLst>
                <a:ext uri="{FF2B5EF4-FFF2-40B4-BE49-F238E27FC236}">
                  <a16:creationId xmlns:a16="http://schemas.microsoft.com/office/drawing/2014/main" id="{3B863CEA-BC57-F24E-88F2-C68C5889305F}"/>
                </a:ext>
              </a:extLst>
            </p:cNvPr>
            <p:cNvSpPr/>
            <p:nvPr/>
          </p:nvSpPr>
          <p:spPr>
            <a:xfrm>
              <a:off x="433095" y="10427727"/>
              <a:ext cx="11191817" cy="1285528"/>
            </a:xfrm>
            <a:prstGeom prst="roundRect">
              <a:avLst>
                <a:gd name="adj" fmla="val 11846"/>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chemeClr val="tx1"/>
                </a:solidFill>
                <a:effectLst/>
                <a:uLnTx/>
                <a:uFillTx/>
                <a:ea typeface="+mn-ea"/>
                <a:cs typeface="+mn-cs"/>
              </a:endParaRPr>
            </a:p>
          </p:txBody>
        </p:sp>
        <p:sp>
          <p:nvSpPr>
            <p:cNvPr id="7" name="TextBox 6">
              <a:extLst>
                <a:ext uri="{FF2B5EF4-FFF2-40B4-BE49-F238E27FC236}">
                  <a16:creationId xmlns:a16="http://schemas.microsoft.com/office/drawing/2014/main" id="{13340FFF-37C3-8449-A0ED-416F1ED5EE5B}"/>
                </a:ext>
              </a:extLst>
            </p:cNvPr>
            <p:cNvSpPr txBox="1"/>
            <p:nvPr/>
          </p:nvSpPr>
          <p:spPr>
            <a:xfrm>
              <a:off x="1371626" y="10675641"/>
              <a:ext cx="10198759" cy="867339"/>
            </a:xfrm>
            <a:prstGeom prst="rect">
              <a:avLst/>
            </a:prstGeom>
            <a:solidFill>
              <a:schemeClr val="tx2"/>
            </a:solidFill>
          </p:spPr>
          <p:txBody>
            <a:bodyPr wrap="square" lIns="27432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effectLst/>
                  <a:uLnTx/>
                  <a:uFillTx/>
                  <a:ea typeface="+mn-ea"/>
                  <a:cs typeface="Calibri" panose="020F0502020204030204" pitchFamily="34" charset="0"/>
                </a:rPr>
                <a:t>ACTION ITEM:</a:t>
              </a:r>
              <a:r>
                <a:rPr kumimoji="0" lang="en-US" b="0" i="0" u="none" strike="noStrike" kern="1200" cap="none" spc="0" normalizeH="0" baseline="0" noProof="0" dirty="0">
                  <a:ln>
                    <a:noFill/>
                  </a:ln>
                  <a:effectLst/>
                  <a:uLnTx/>
                  <a:uFillTx/>
                  <a:ea typeface="+mn-ea"/>
                  <a:cs typeface="Calibri" panose="020F0502020204030204" pitchFamily="34" charset="0"/>
                </a:rPr>
                <a:t> </a:t>
              </a:r>
              <a:r>
                <a:rPr kumimoji="0" lang="en-US" altLang="en-US" b="0" i="0" u="none" strike="noStrike" kern="1200" cap="none" spc="0" normalizeH="0" baseline="0" noProof="0" dirty="0">
                  <a:ln>
                    <a:noFill/>
                  </a:ln>
                  <a:effectLst/>
                  <a:uLnTx/>
                  <a:uFillTx/>
                  <a:ea typeface="+mn-ea"/>
                  <a:cs typeface="Calibri" panose="020F0502020204030204" pitchFamily="34" charset="0"/>
                </a:rPr>
                <a:t>Ensure appropriate biomarker and molecular assessments at diagnosis and at time of recurrence or metastasis to guide optimal treatment decisions</a:t>
              </a:r>
              <a:endParaRPr kumimoji="0" lang="en-US" b="0" i="0" u="none" strike="noStrike" kern="1200" cap="none" spc="0" normalizeH="0" baseline="0" noProof="0" dirty="0">
                <a:ln>
                  <a:noFill/>
                </a:ln>
                <a:effectLst/>
                <a:uLnTx/>
                <a:uFillTx/>
                <a:ea typeface="+mn-ea"/>
                <a:cs typeface="Calibri" panose="020F0502020204030204" pitchFamily="34" charset="0"/>
              </a:endParaRPr>
            </a:p>
          </p:txBody>
        </p:sp>
      </p:grpSp>
      <p:sp>
        <p:nvSpPr>
          <p:cNvPr id="8" name="Oval 7">
            <a:extLst>
              <a:ext uri="{FF2B5EF4-FFF2-40B4-BE49-F238E27FC236}">
                <a16:creationId xmlns:a16="http://schemas.microsoft.com/office/drawing/2014/main" id="{17993021-9DB6-A842-B917-AA278FA02179}"/>
              </a:ext>
            </a:extLst>
          </p:cNvPr>
          <p:cNvSpPr/>
          <p:nvPr/>
        </p:nvSpPr>
        <p:spPr>
          <a:xfrm>
            <a:off x="574603" y="5192186"/>
            <a:ext cx="792611" cy="792611"/>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pic>
        <p:nvPicPr>
          <p:cNvPr id="13" name="Picture 12">
            <a:extLst>
              <a:ext uri="{FF2B5EF4-FFF2-40B4-BE49-F238E27FC236}">
                <a16:creationId xmlns:a16="http://schemas.microsoft.com/office/drawing/2014/main" id="{B19C9416-650A-57BB-ACC6-D0506520E01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1824" y="5234197"/>
            <a:ext cx="459001" cy="628317"/>
          </a:xfrm>
          <a:prstGeom prst="rect">
            <a:avLst/>
          </a:prstGeom>
          <a:effectLst>
            <a:outerShdw blurRad="50800" dist="38100" dir="5400000" algn="t" rotWithShape="0">
              <a:prstClr val="black">
                <a:alpha val="40000"/>
              </a:prstClr>
            </a:outerShdw>
          </a:effectLst>
        </p:spPr>
      </p:pic>
    </p:spTree>
    <p:extLst>
      <p:ext uri="{BB962C8B-B14F-4D97-AF65-F5344CB8AC3E}">
        <p14:creationId xmlns:p14="http://schemas.microsoft.com/office/powerpoint/2010/main" val="378462301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E0363F6-8827-E940-80B1-E1A5DEA6D07A}"/>
              </a:ext>
            </a:extLst>
          </p:cNvPr>
          <p:cNvSpPr>
            <a:spLocks noGrp="1"/>
          </p:cNvSpPr>
          <p:nvPr>
            <p:ph type="title"/>
          </p:nvPr>
        </p:nvSpPr>
        <p:spPr/>
        <p:txBody>
          <a:bodyPr/>
          <a:lstStyle/>
          <a:p>
            <a:r>
              <a:rPr lang="en-US" dirty="0"/>
              <a:t>NCCN Guidelines on Testing for </a:t>
            </a:r>
            <a:r>
              <a:rPr lang="en-US" i="1" dirty="0"/>
              <a:t>BRCA1/2 </a:t>
            </a:r>
            <a:r>
              <a:rPr lang="en-US" dirty="0"/>
              <a:t>Mutations</a:t>
            </a:r>
            <a:endParaRPr lang="en-US" dirty="0">
              <a:solidFill>
                <a:schemeClr val="bg1"/>
              </a:solidFill>
            </a:endParaRPr>
          </a:p>
        </p:txBody>
      </p:sp>
      <p:sp>
        <p:nvSpPr>
          <p:cNvPr id="2" name="Content Placeholder 1">
            <a:extLst>
              <a:ext uri="{FF2B5EF4-FFF2-40B4-BE49-F238E27FC236}">
                <a16:creationId xmlns:a16="http://schemas.microsoft.com/office/drawing/2014/main" id="{53F02DAA-22C9-4F32-62EB-51DAD0BF7F20}"/>
              </a:ext>
            </a:extLst>
          </p:cNvPr>
          <p:cNvSpPr>
            <a:spLocks noGrp="1"/>
          </p:cNvSpPr>
          <p:nvPr>
            <p:ph sz="quarter" idx="10"/>
          </p:nvPr>
        </p:nvSpPr>
        <p:spPr>
          <a:xfrm>
            <a:off x="1842759" y="6302375"/>
            <a:ext cx="7681729" cy="327025"/>
          </a:xfrm>
        </p:spPr>
        <p:txBody>
          <a:bodyPr/>
          <a:lstStyle/>
          <a:p>
            <a:r>
              <a:rPr lang="en-US" dirty="0"/>
              <a:t>NCCN. Clinical practice guidelines in oncology: genetic/familial high-risk assessment: breast, ovarian, pancreatic and prostate. v.3.2026. nccn.org. </a:t>
            </a:r>
          </a:p>
        </p:txBody>
      </p:sp>
      <p:sp>
        <p:nvSpPr>
          <p:cNvPr id="7" name="Slide Number Placeholder 7">
            <a:extLst>
              <a:ext uri="{FF2B5EF4-FFF2-40B4-BE49-F238E27FC236}">
                <a16:creationId xmlns:a16="http://schemas.microsoft.com/office/drawing/2014/main" id="{25EC2A1E-965B-554A-8A34-717E78C91F9D}"/>
              </a:ext>
            </a:extLst>
          </p:cNvPr>
          <p:cNvSpPr>
            <a:spLocks noGrp="1"/>
          </p:cNvSpPr>
          <p:nvPr>
            <p:ph type="sldNum" sz="quarter" idx="4294967295"/>
          </p:nvPr>
        </p:nvSpPr>
        <p:spPr>
          <a:xfrm>
            <a:off x="11807825" y="6456363"/>
            <a:ext cx="384175" cy="306387"/>
          </a:xfrm>
          <a:prstGeom prst="rect">
            <a:avLst/>
          </a:prstGeom>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6B3AC2E-D0A7-4F43-A8C5-981F0AA32F32}" type="slidenum">
              <a:rPr kumimoji="0" lang="en-US" sz="1000" b="0" i="0" u="none" strike="noStrike" kern="1200" cap="none" spc="0" normalizeH="0" baseline="0" noProof="0" smtClean="0">
                <a:ln>
                  <a:noFill/>
                </a:ln>
                <a:solidFill>
                  <a:srgbClr val="FFFFFF"/>
                </a:solidFill>
                <a:effectLst/>
                <a:uLnTx/>
                <a:uFillTx/>
                <a:latin typeface="Calibri" panose="020F0502020204030204" pitchFamily="34" charset="0"/>
                <a:ea typeface="+mn-ea"/>
                <a:cs typeface="Calibri" panose="020F0502020204030204" pitchFamily="34" charset="0"/>
              </a:rPr>
              <a:pPr marL="0" marR="0" lvl="0" indent="0" algn="ctr" defTabSz="914400" rtl="0" eaLnBrk="1" fontAlgn="auto" latinLnBrk="0" hangingPunct="1">
                <a:lnSpc>
                  <a:spcPct val="100000"/>
                </a:lnSpc>
                <a:spcBef>
                  <a:spcPts val="0"/>
                </a:spcBef>
                <a:spcAft>
                  <a:spcPts val="0"/>
                </a:spcAft>
                <a:buClrTx/>
                <a:buSzTx/>
                <a:buFontTx/>
                <a:buNone/>
                <a:tabLst/>
                <a:defRPr/>
              </a:pPr>
              <a:t>12</a:t>
            </a:fld>
            <a:endParaRPr kumimoji="0" lang="en-US" sz="10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8" name="Content Placeholder 1"/>
          <p:cNvSpPr txBox="1">
            <a:spLocks/>
          </p:cNvSpPr>
          <p:nvPr/>
        </p:nvSpPr>
        <p:spPr>
          <a:xfrm>
            <a:off x="423121" y="1981214"/>
            <a:ext cx="5507779" cy="4351338"/>
          </a:xfrm>
          <a:prstGeom prst="rect">
            <a:avLst/>
          </a:prstGeom>
        </p:spPr>
        <p:txBody>
          <a:bodyPr vert="horz" lIns="27432" tIns="0" rIns="0" bIns="0" rtlCol="0">
            <a:normAutofit/>
          </a:bodyPr>
          <a:lstStyle>
            <a:lvl1pPr marL="228600" indent="-338328" algn="l" defTabSz="914400" rtl="0" eaLnBrk="1" latinLnBrk="0" hangingPunct="1">
              <a:lnSpc>
                <a:spcPct val="100000"/>
              </a:lnSpc>
              <a:spcBef>
                <a:spcPts val="1000"/>
              </a:spcBef>
              <a:spcAft>
                <a:spcPts val="600"/>
              </a:spcAft>
              <a:buFont typeface="Arial" panose="020B0604020202020204" pitchFamily="34" charset="0"/>
              <a:buChar char="•"/>
              <a:defRPr sz="2400" kern="1200">
                <a:solidFill>
                  <a:schemeClr val="tx1"/>
                </a:solidFill>
                <a:latin typeface="Calibri" panose="020F0502020204030204" pitchFamily="34" charset="0"/>
                <a:ea typeface="+mn-ea"/>
                <a:cs typeface="Calibri" panose="020F0502020204030204" pitchFamily="34" charset="0"/>
              </a:defRPr>
            </a:lvl1pPr>
            <a:lvl2pPr marL="685800" indent="-338328" algn="l" defTabSz="914400" rtl="0" eaLnBrk="1" latinLnBrk="0" hangingPunct="1">
              <a:lnSpc>
                <a:spcPct val="100000"/>
              </a:lnSpc>
              <a:spcBef>
                <a:spcPts val="500"/>
              </a:spcBef>
              <a:spcAft>
                <a:spcPts val="600"/>
              </a:spcAft>
              <a:buFont typeface="System Font Regular"/>
              <a:buChar char="–"/>
              <a:defRPr sz="2400" kern="1200">
                <a:solidFill>
                  <a:schemeClr val="tx1"/>
                </a:solidFill>
                <a:latin typeface="Calibri" panose="020F0502020204030204" pitchFamily="34" charset="0"/>
                <a:ea typeface="+mn-ea"/>
                <a:cs typeface="Calibri" panose="020F0502020204030204" pitchFamily="34" charset="0"/>
              </a:defRPr>
            </a:lvl2pPr>
            <a:lvl3pPr marL="1143000" indent="-338328" algn="l" defTabSz="914400" rtl="0" eaLnBrk="1" latinLnBrk="0" hangingPunct="1">
              <a:lnSpc>
                <a:spcPct val="100000"/>
              </a:lnSpc>
              <a:spcBef>
                <a:spcPts val="500"/>
              </a:spcBef>
              <a:spcAft>
                <a:spcPts val="600"/>
              </a:spcAft>
              <a:buFont typeface="Arial" panose="020B0604020202020204" pitchFamily="34" charset="0"/>
              <a:buChar char="•"/>
              <a:defRPr sz="2400" kern="1200">
                <a:solidFill>
                  <a:schemeClr val="tx1"/>
                </a:solidFill>
                <a:latin typeface="Calibri" panose="020F0502020204030204" pitchFamily="34" charset="0"/>
                <a:ea typeface="+mn-ea"/>
                <a:cs typeface="Calibri" panose="020F0502020204030204" pitchFamily="34" charset="0"/>
              </a:defRPr>
            </a:lvl3pPr>
            <a:lvl4pPr marL="1600200" indent="-338328" algn="l" defTabSz="914400" rtl="0" eaLnBrk="1" latinLnBrk="0" hangingPunct="1">
              <a:lnSpc>
                <a:spcPct val="100000"/>
              </a:lnSpc>
              <a:spcBef>
                <a:spcPts val="500"/>
              </a:spcBef>
              <a:spcAft>
                <a:spcPts val="600"/>
              </a:spcAft>
              <a:buFont typeface="System Font Regular"/>
              <a:buChar char="–"/>
              <a:defRPr sz="2400" kern="1200">
                <a:solidFill>
                  <a:schemeClr val="tx1"/>
                </a:solidFill>
                <a:latin typeface="Calibri" panose="020F0502020204030204" pitchFamily="34" charset="0"/>
                <a:ea typeface="+mn-ea"/>
                <a:cs typeface="Calibri" panose="020F0502020204030204" pitchFamily="34" charset="0"/>
              </a:defRPr>
            </a:lvl4pPr>
            <a:lvl5pPr marL="2057400" indent="-338328" algn="l" defTabSz="914400" rtl="0" eaLnBrk="1" latinLnBrk="0" hangingPunct="1">
              <a:lnSpc>
                <a:spcPct val="100000"/>
              </a:lnSpc>
              <a:spcBef>
                <a:spcPts val="500"/>
              </a:spcBef>
              <a:spcAft>
                <a:spcPts val="600"/>
              </a:spcAft>
              <a:buFont typeface="Arial" panose="020B0604020202020204" pitchFamily="34" charset="0"/>
              <a:buChar char="•"/>
              <a:defRPr sz="2400" kern="1200">
                <a:solidFill>
                  <a:schemeClr val="tx1"/>
                </a:solidFill>
                <a:latin typeface="Calibri" panose="020F0502020204030204" pitchFamily="34" charset="0"/>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marR="0" lvl="0" indent="-342900" algn="l" defTabSz="914400" rtl="0" eaLnBrk="1" fontAlgn="auto" latinLnBrk="0" hangingPunct="1">
              <a:lnSpc>
                <a:spcPct val="120000"/>
              </a:lnSpc>
              <a:spcBef>
                <a:spcPts val="0"/>
              </a:spcBef>
              <a:spcAft>
                <a:spcPts val="60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graphicFrame>
        <p:nvGraphicFramePr>
          <p:cNvPr id="12" name="Group 3">
            <a:extLst>
              <a:ext uri="{FF2B5EF4-FFF2-40B4-BE49-F238E27FC236}">
                <a16:creationId xmlns:a16="http://schemas.microsoft.com/office/drawing/2014/main" id="{BF2BB381-D5A4-5D48-C311-0E4FF3749BFD}"/>
              </a:ext>
            </a:extLst>
          </p:cNvPr>
          <p:cNvGraphicFramePr>
            <a:graphicFrameLocks/>
          </p:cNvGraphicFramePr>
          <p:nvPr>
            <p:extLst>
              <p:ext uri="{D42A27DB-BD31-4B8C-83A1-F6EECF244321}">
                <p14:modId xmlns:p14="http://schemas.microsoft.com/office/powerpoint/2010/main" val="3027988808"/>
              </p:ext>
            </p:extLst>
          </p:nvPr>
        </p:nvGraphicFramePr>
        <p:xfrm>
          <a:off x="228600" y="1331270"/>
          <a:ext cx="5865585" cy="4876832"/>
        </p:xfrm>
        <a:graphic>
          <a:graphicData uri="http://schemas.openxmlformats.org/drawingml/2006/table">
            <a:tbl>
              <a:tblPr/>
              <a:tblGrid>
                <a:gridCol w="5865585">
                  <a:extLst>
                    <a:ext uri="{9D8B030D-6E8A-4147-A177-3AD203B41FA5}">
                      <a16:colId xmlns:a16="http://schemas.microsoft.com/office/drawing/2014/main" val="20000"/>
                    </a:ext>
                  </a:extLst>
                </a:gridCol>
              </a:tblGrid>
              <a:tr h="447359">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bg2"/>
                          </a:solidFill>
                          <a:effectLst/>
                          <a:latin typeface="+mn-lt"/>
                        </a:rPr>
                        <a:t>Patients diagnosed at ANY AGE with breast cancer and any of the following:</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10001"/>
                  </a:ext>
                </a:extLst>
              </a:tr>
              <a:tr h="3484609">
                <a:tc>
                  <a:txBody>
                    <a:bodyPr/>
                    <a:lstStyle/>
                    <a:p>
                      <a:pPr marL="398463"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600" b="1" i="0" u="none" strike="noStrike" cap="none" normalizeH="0" baseline="0" dirty="0">
                          <a:ln>
                            <a:noFill/>
                          </a:ln>
                          <a:solidFill>
                            <a:schemeClr val="accent6"/>
                          </a:solidFill>
                          <a:effectLst/>
                          <a:latin typeface="+mn-lt"/>
                        </a:rPr>
                        <a:t>To aid adjuvant therapy decision-making using olaparib for high-risk HER2- EBC</a:t>
                      </a:r>
                    </a:p>
                    <a:p>
                      <a:pPr marL="398463"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600" b="0" i="0" u="none" strike="noStrike" cap="none" normalizeH="0" baseline="0" dirty="0">
                          <a:ln>
                            <a:noFill/>
                          </a:ln>
                          <a:solidFill>
                            <a:schemeClr val="accent6"/>
                          </a:solidFill>
                          <a:effectLst/>
                          <a:latin typeface="+mn-lt"/>
                        </a:rPr>
                        <a:t>To aid systemic therapy decision-making using PARP inhibitors in the metastatic setting</a:t>
                      </a:r>
                    </a:p>
                    <a:p>
                      <a:pPr marL="398463"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600" b="0" i="0" u="none" strike="noStrike" cap="none" normalizeH="0" baseline="0" dirty="0">
                          <a:ln>
                            <a:noFill/>
                          </a:ln>
                          <a:solidFill>
                            <a:schemeClr val="tx1"/>
                          </a:solidFill>
                          <a:effectLst/>
                          <a:latin typeface="+mn-lt"/>
                        </a:rPr>
                        <a:t>TNBC histology</a:t>
                      </a:r>
                    </a:p>
                    <a:p>
                      <a:pPr marL="398463"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600" b="0" i="0" u="none" strike="noStrike" cap="none" normalizeH="0" baseline="0" dirty="0">
                          <a:ln>
                            <a:noFill/>
                          </a:ln>
                          <a:solidFill>
                            <a:schemeClr val="tx1"/>
                          </a:solidFill>
                          <a:effectLst/>
                          <a:latin typeface="+mn-lt"/>
                        </a:rPr>
                        <a:t>Multiple primary breast cancers at any time interval</a:t>
                      </a:r>
                    </a:p>
                    <a:p>
                      <a:pPr marL="398463"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600" b="0" i="0" u="none" strike="noStrike" cap="none" normalizeH="0" baseline="0" dirty="0">
                          <a:ln>
                            <a:noFill/>
                          </a:ln>
                          <a:solidFill>
                            <a:schemeClr val="tx1"/>
                          </a:solidFill>
                          <a:effectLst/>
                          <a:latin typeface="+mn-lt"/>
                        </a:rPr>
                        <a:t>Lobular breast cancer and personal/family history of diffuse gastric cancer</a:t>
                      </a:r>
                    </a:p>
                    <a:p>
                      <a:pPr marL="398463"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600" b="0" i="0" u="none" strike="noStrike" cap="none" normalizeH="0" baseline="0" dirty="0">
                          <a:ln>
                            <a:noFill/>
                          </a:ln>
                          <a:solidFill>
                            <a:schemeClr val="tx1"/>
                          </a:solidFill>
                          <a:effectLst/>
                          <a:latin typeface="+mn-lt"/>
                        </a:rPr>
                        <a:t>Male breast cancer</a:t>
                      </a:r>
                    </a:p>
                    <a:p>
                      <a:pPr marL="398463"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600" b="0" i="0" u="none" strike="noStrike" cap="none" normalizeH="0" baseline="0" dirty="0">
                          <a:ln>
                            <a:noFill/>
                          </a:ln>
                          <a:solidFill>
                            <a:schemeClr val="tx1"/>
                          </a:solidFill>
                          <a:effectLst/>
                          <a:latin typeface="+mn-lt"/>
                        </a:rPr>
                        <a:t>Ashkenazi Jewish ancestry</a:t>
                      </a:r>
                    </a:p>
                    <a:p>
                      <a:pPr marL="398463"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600" b="0" i="0" u="none" strike="noStrike" cap="none" normalizeH="0" baseline="0" dirty="0">
                          <a:ln>
                            <a:noFill/>
                          </a:ln>
                          <a:solidFill>
                            <a:schemeClr val="tx1"/>
                          </a:solidFill>
                          <a:effectLst/>
                          <a:latin typeface="+mn-lt"/>
                        </a:rPr>
                        <a:t>≥1 close blood relative with any of the following:</a:t>
                      </a:r>
                    </a:p>
                    <a:p>
                      <a:pPr marL="630237" marR="0" lvl="1" indent="-285750" algn="l" defTabSz="914400" rtl="0" eaLnBrk="1" fontAlgn="base" latinLnBrk="0" hangingPunct="1">
                        <a:lnSpc>
                          <a:spcPct val="100000"/>
                        </a:lnSpc>
                        <a:spcBef>
                          <a:spcPct val="0"/>
                        </a:spcBef>
                        <a:spcAft>
                          <a:spcPct val="0"/>
                        </a:spcAft>
                        <a:buClr>
                          <a:srgbClr val="000000"/>
                        </a:buClr>
                        <a:buSzPct val="100000"/>
                        <a:buFont typeface="Arial" panose="020B0604020202020204" pitchFamily="34" charset="0"/>
                        <a:buChar char="‒"/>
                        <a:tabLst/>
                      </a:pPr>
                      <a:r>
                        <a:rPr kumimoji="0" lang="en-US" sz="1400" b="0" i="0" u="none" strike="noStrike" kern="1200" cap="none" normalizeH="0" baseline="0" dirty="0">
                          <a:ln>
                            <a:noFill/>
                          </a:ln>
                          <a:solidFill>
                            <a:schemeClr val="tx1"/>
                          </a:solidFill>
                          <a:effectLst/>
                          <a:latin typeface="+mn-lt"/>
                          <a:ea typeface="+mn-ea"/>
                          <a:cs typeface="+mn-cs"/>
                        </a:rPr>
                        <a:t>Age ≤50 yr with breast cancer</a:t>
                      </a:r>
                    </a:p>
                    <a:p>
                      <a:pPr marL="630237" marR="0" lvl="1" indent="-285750" algn="l" defTabSz="914400" rtl="0" eaLnBrk="1" fontAlgn="base" latinLnBrk="0" hangingPunct="1">
                        <a:lnSpc>
                          <a:spcPct val="100000"/>
                        </a:lnSpc>
                        <a:spcBef>
                          <a:spcPct val="0"/>
                        </a:spcBef>
                        <a:spcAft>
                          <a:spcPct val="0"/>
                        </a:spcAft>
                        <a:buClr>
                          <a:srgbClr val="000000"/>
                        </a:buClr>
                        <a:buSzPct val="100000"/>
                        <a:buFont typeface="Arial" panose="020B0604020202020204" pitchFamily="34" charset="0"/>
                        <a:buChar char="‒"/>
                        <a:tabLst/>
                      </a:pPr>
                      <a:r>
                        <a:rPr kumimoji="0" lang="en-US" sz="1400" b="0" i="0" u="none" strike="noStrike" kern="1200" cap="none" normalizeH="0" baseline="0" dirty="0">
                          <a:ln>
                            <a:noFill/>
                          </a:ln>
                          <a:solidFill>
                            <a:schemeClr val="tx1"/>
                          </a:solidFill>
                          <a:effectLst/>
                          <a:latin typeface="+mn-lt"/>
                          <a:ea typeface="+mn-ea"/>
                          <a:cs typeface="+mn-cs"/>
                        </a:rPr>
                        <a:t>Male breast cancer</a:t>
                      </a:r>
                    </a:p>
                    <a:p>
                      <a:pPr marL="630237" marR="0" lvl="1" indent="-285750" algn="l" defTabSz="914400" rtl="0" eaLnBrk="1" fontAlgn="base" latinLnBrk="0" hangingPunct="1">
                        <a:lnSpc>
                          <a:spcPct val="100000"/>
                        </a:lnSpc>
                        <a:spcBef>
                          <a:spcPct val="0"/>
                        </a:spcBef>
                        <a:spcAft>
                          <a:spcPct val="0"/>
                        </a:spcAft>
                        <a:buClr>
                          <a:srgbClr val="000000"/>
                        </a:buClr>
                        <a:buSzPct val="100000"/>
                        <a:buFont typeface="Arial" panose="020B0604020202020204" pitchFamily="34" charset="0"/>
                        <a:buChar char="‒"/>
                        <a:tabLst/>
                      </a:pPr>
                      <a:r>
                        <a:rPr kumimoji="0" lang="en-US" sz="1400" b="0" i="0" u="none" strike="noStrike" kern="1200" cap="none" normalizeH="0" baseline="0" dirty="0">
                          <a:ln>
                            <a:noFill/>
                          </a:ln>
                          <a:solidFill>
                            <a:schemeClr val="tx1"/>
                          </a:solidFill>
                          <a:effectLst/>
                          <a:latin typeface="+mn-lt"/>
                          <a:ea typeface="+mn-ea"/>
                          <a:cs typeface="+mn-cs"/>
                        </a:rPr>
                        <a:t>Ovarian or pancreatic cancer</a:t>
                      </a:r>
                    </a:p>
                    <a:p>
                      <a:pPr marL="630237" marR="0" lvl="1" indent="-285750" algn="l" defTabSz="914400" rtl="0" eaLnBrk="1" fontAlgn="base" latinLnBrk="0" hangingPunct="1">
                        <a:lnSpc>
                          <a:spcPct val="100000"/>
                        </a:lnSpc>
                        <a:spcBef>
                          <a:spcPct val="0"/>
                        </a:spcBef>
                        <a:spcAft>
                          <a:spcPct val="0"/>
                        </a:spcAft>
                        <a:buClr>
                          <a:srgbClr val="000000"/>
                        </a:buClr>
                        <a:buSzPct val="100000"/>
                        <a:buFont typeface="Arial" panose="020B0604020202020204" pitchFamily="34" charset="0"/>
                        <a:buChar char="‒"/>
                        <a:tabLst/>
                      </a:pPr>
                      <a:r>
                        <a:rPr kumimoji="0" lang="en-US" sz="1400" b="0" i="0" u="none" strike="noStrike" kern="1200" cap="none" normalizeH="0" baseline="0" dirty="0">
                          <a:ln>
                            <a:noFill/>
                          </a:ln>
                          <a:solidFill>
                            <a:schemeClr val="tx1"/>
                          </a:solidFill>
                          <a:effectLst/>
                          <a:latin typeface="+mn-lt"/>
                          <a:ea typeface="+mn-ea"/>
                          <a:cs typeface="+mn-cs"/>
                        </a:rPr>
                        <a:t>Metastatic or high-/very high–risk prostate cancer</a:t>
                      </a:r>
                    </a:p>
                    <a:p>
                      <a:pPr marL="630237" marR="0" lvl="1" indent="-285750" algn="l" defTabSz="914400" rtl="0" eaLnBrk="1" fontAlgn="base" latinLnBrk="0" hangingPunct="1">
                        <a:lnSpc>
                          <a:spcPct val="100000"/>
                        </a:lnSpc>
                        <a:spcBef>
                          <a:spcPct val="0"/>
                        </a:spcBef>
                        <a:spcAft>
                          <a:spcPct val="0"/>
                        </a:spcAft>
                        <a:buClr>
                          <a:srgbClr val="000000"/>
                        </a:buClr>
                        <a:buSzPct val="100000"/>
                        <a:buFont typeface="Arial" panose="020B0604020202020204" pitchFamily="34" charset="0"/>
                        <a:buChar char="‒"/>
                        <a:tabLst/>
                        <a:defRPr/>
                      </a:pPr>
                      <a:r>
                        <a:rPr kumimoji="0" lang="en-US" sz="1400" b="0" i="0" u="none" strike="noStrike" kern="1200" cap="none" normalizeH="0" baseline="0" dirty="0">
                          <a:ln>
                            <a:noFill/>
                          </a:ln>
                          <a:solidFill>
                            <a:schemeClr val="tx1"/>
                          </a:solidFill>
                          <a:effectLst/>
                          <a:latin typeface="+mn-lt"/>
                          <a:ea typeface="+mn-ea"/>
                          <a:cs typeface="+mn-cs"/>
                        </a:rPr>
                        <a:t>≥3 total breast and/or prostate cancer diagnoses in same side of family, including patient</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2"/>
                  </a:ext>
                </a:extLst>
              </a:tr>
            </a:tbl>
          </a:graphicData>
        </a:graphic>
      </p:graphicFrame>
      <p:graphicFrame>
        <p:nvGraphicFramePr>
          <p:cNvPr id="16" name="Group 3">
            <a:extLst>
              <a:ext uri="{FF2B5EF4-FFF2-40B4-BE49-F238E27FC236}">
                <a16:creationId xmlns:a16="http://schemas.microsoft.com/office/drawing/2014/main" id="{3C51A516-0901-4D42-E003-AB1180133923}"/>
              </a:ext>
            </a:extLst>
          </p:cNvPr>
          <p:cNvGraphicFramePr>
            <a:graphicFrameLocks/>
          </p:cNvGraphicFramePr>
          <p:nvPr>
            <p:extLst>
              <p:ext uri="{D42A27DB-BD31-4B8C-83A1-F6EECF244321}">
                <p14:modId xmlns:p14="http://schemas.microsoft.com/office/powerpoint/2010/main" val="1943733690"/>
              </p:ext>
            </p:extLst>
          </p:nvPr>
        </p:nvGraphicFramePr>
        <p:xfrm>
          <a:off x="6298028" y="1333800"/>
          <a:ext cx="5665371" cy="3688128"/>
        </p:xfrm>
        <a:graphic>
          <a:graphicData uri="http://schemas.openxmlformats.org/drawingml/2006/table">
            <a:tbl>
              <a:tblPr/>
              <a:tblGrid>
                <a:gridCol w="5665371">
                  <a:extLst>
                    <a:ext uri="{9D8B030D-6E8A-4147-A177-3AD203B41FA5}">
                      <a16:colId xmlns:a16="http://schemas.microsoft.com/office/drawing/2014/main" val="20000"/>
                    </a:ext>
                  </a:extLst>
                </a:gridCol>
              </a:tblGrid>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bg2"/>
                          </a:solidFill>
                          <a:effectLst/>
                          <a:latin typeface="+mn-lt"/>
                        </a:rPr>
                        <a:t>Patients with family history of cancer only and any of the following:</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10001"/>
                  </a:ext>
                </a:extLst>
              </a:tr>
              <a:tr h="0">
                <a:tc>
                  <a:txBody>
                    <a:bodyPr/>
                    <a:lstStyle/>
                    <a:p>
                      <a:pPr marL="398463"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600" b="0" i="0" u="none" strike="noStrike" cap="none" normalizeH="0" baseline="0" dirty="0">
                          <a:ln>
                            <a:noFill/>
                          </a:ln>
                          <a:solidFill>
                            <a:schemeClr val="tx1"/>
                          </a:solidFill>
                          <a:effectLst/>
                          <a:latin typeface="+mn-lt"/>
                        </a:rPr>
                        <a:t>Has &gt;5% probability of a </a:t>
                      </a:r>
                      <a:r>
                        <a:rPr kumimoji="0" lang="en-US" sz="1600" b="0" i="1" u="none" strike="noStrike" cap="none" normalizeH="0" baseline="0" dirty="0">
                          <a:ln>
                            <a:noFill/>
                          </a:ln>
                          <a:solidFill>
                            <a:schemeClr val="tx1"/>
                          </a:solidFill>
                          <a:effectLst/>
                          <a:latin typeface="+mn-lt"/>
                        </a:rPr>
                        <a:t>BRCA1/2</a:t>
                      </a:r>
                      <a:r>
                        <a:rPr kumimoji="0" lang="en-US" sz="1600" b="0" i="0" u="none" strike="noStrike" cap="none" normalizeH="0" baseline="0" dirty="0">
                          <a:ln>
                            <a:noFill/>
                          </a:ln>
                          <a:solidFill>
                            <a:schemeClr val="tx1"/>
                          </a:solidFill>
                          <a:effectLst/>
                          <a:latin typeface="+mn-lt"/>
                        </a:rPr>
                        <a:t> pathogenic variant according to prior probability models (eg, BRCAPro, CanRisk, Tyrer-Cuzick)</a:t>
                      </a:r>
                    </a:p>
                    <a:p>
                      <a:pPr marL="398463"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600" b="0" i="0" u="none" strike="noStrike" cap="none" normalizeH="0" baseline="0" dirty="0">
                          <a:ln>
                            <a:noFill/>
                          </a:ln>
                          <a:solidFill>
                            <a:schemeClr val="tx1"/>
                          </a:solidFill>
                          <a:effectLst/>
                          <a:latin typeface="+mn-lt"/>
                        </a:rPr>
                        <a:t>Affected patient not meeting criteria for those diagnosed with breast cancer at any age</a:t>
                      </a:r>
                    </a:p>
                    <a:p>
                      <a:pPr marL="398463"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600" b="0" i="0" u="none" strike="noStrike" cap="none" normalizeH="0" baseline="0" dirty="0">
                          <a:ln>
                            <a:noFill/>
                          </a:ln>
                          <a:solidFill>
                            <a:schemeClr val="tx1"/>
                          </a:solidFill>
                          <a:effectLst/>
                          <a:latin typeface="+mn-lt"/>
                        </a:rPr>
                        <a:t>Patient with first-/second-degree blood relative meeting any criteria for those diagnosed with breast cancer at any age, unless an unaffected patient who’s relative only meets criteria for systemic therapy decision-making</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3"/>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kern="1200" cap="none" normalizeH="0" baseline="0" dirty="0">
                          <a:ln>
                            <a:noFill/>
                          </a:ln>
                          <a:solidFill>
                            <a:schemeClr val="tx1"/>
                          </a:solidFill>
                          <a:effectLst/>
                          <a:latin typeface="+mn-lt"/>
                          <a:ea typeface="+mn-ea"/>
                          <a:cs typeface="+mn-cs"/>
                        </a:rPr>
                        <a:t>Patients aged ≤65 yr with personal history of breast cancer </a:t>
                      </a:r>
                      <a:r>
                        <a:rPr kumimoji="0" lang="en-US" sz="1600" b="0" i="1" u="none" strike="noStrike" kern="1200" cap="none" normalizeH="0" baseline="0" dirty="0">
                          <a:ln>
                            <a:noFill/>
                          </a:ln>
                          <a:solidFill>
                            <a:schemeClr val="tx1"/>
                          </a:solidFill>
                          <a:effectLst/>
                          <a:latin typeface="+mn-lt"/>
                          <a:ea typeface="+mn-ea"/>
                          <a:cs typeface="+mn-cs"/>
                        </a:rPr>
                        <a:t>may be </a:t>
                      </a:r>
                      <a:r>
                        <a:rPr kumimoji="0" lang="en-US" sz="1600" b="0" i="0" u="none" strike="noStrike" kern="1200" cap="none" normalizeH="0" baseline="0" dirty="0">
                          <a:ln>
                            <a:noFill/>
                          </a:ln>
                          <a:solidFill>
                            <a:schemeClr val="tx1"/>
                          </a:solidFill>
                          <a:effectLst/>
                          <a:latin typeface="+mn-lt"/>
                          <a:ea typeface="+mn-ea"/>
                          <a:cs typeface="+mn-cs"/>
                        </a:rPr>
                        <a:t>considered for testing</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2"/>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3237286014"/>
                  </a:ext>
                </a:extLst>
              </a:tr>
            </a:tbl>
          </a:graphicData>
        </a:graphic>
      </p:graphicFrame>
    </p:spTree>
    <p:custDataLst>
      <p:tags r:id="rId1"/>
    </p:custDataLst>
    <p:extLst>
      <p:ext uri="{BB962C8B-B14F-4D97-AF65-F5344CB8AC3E}">
        <p14:creationId xmlns:p14="http://schemas.microsoft.com/office/powerpoint/2010/main" val="393426862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C5BE9BAA-6155-4244-ACF8-1FC274F0D05E}"/>
              </a:ext>
            </a:extLst>
          </p:cNvPr>
          <p:cNvSpPr>
            <a:spLocks noGrp="1"/>
          </p:cNvSpPr>
          <p:nvPr>
            <p:ph type="title"/>
          </p:nvPr>
        </p:nvSpPr>
        <p:spPr/>
        <p:txBody>
          <a:bodyPr/>
          <a:lstStyle/>
          <a:p>
            <a:r>
              <a:rPr lang="en-US" dirty="0"/>
              <a:t>PARP Inhibition for </a:t>
            </a:r>
            <a:r>
              <a:rPr lang="en-US" i="1" dirty="0"/>
              <a:t>BRCA</a:t>
            </a:r>
            <a:r>
              <a:rPr lang="en-US" dirty="0"/>
              <a:t>-Mutated Cancer</a:t>
            </a:r>
          </a:p>
        </p:txBody>
      </p:sp>
      <p:sp>
        <p:nvSpPr>
          <p:cNvPr id="7" name="Content Placeholder 6">
            <a:extLst>
              <a:ext uri="{FF2B5EF4-FFF2-40B4-BE49-F238E27FC236}">
                <a16:creationId xmlns:a16="http://schemas.microsoft.com/office/drawing/2014/main" id="{85EE71C7-08F4-9748-835E-27A865842D24}"/>
              </a:ext>
            </a:extLst>
          </p:cNvPr>
          <p:cNvSpPr>
            <a:spLocks noGrp="1"/>
          </p:cNvSpPr>
          <p:nvPr>
            <p:ph idx="1"/>
          </p:nvPr>
        </p:nvSpPr>
        <p:spPr>
          <a:prstGeom prst="rect">
            <a:avLst/>
          </a:prstGeom>
        </p:spPr>
        <p:txBody>
          <a:bodyPr>
            <a:normAutofit/>
          </a:bodyPr>
          <a:lstStyle/>
          <a:p>
            <a:pPr marL="285750" indent="-285750">
              <a:spcBef>
                <a:spcPts val="500"/>
              </a:spcBef>
              <a:spcAft>
                <a:spcPts val="500"/>
              </a:spcAft>
            </a:pPr>
            <a:r>
              <a:rPr lang="en-US" sz="2400" dirty="0"/>
              <a:t>PARP genes encode enzymes that help maintain DNA integrity during replication and repair single-stranded DNA breaks</a:t>
            </a:r>
          </a:p>
          <a:p>
            <a:pPr marL="285750" indent="-285750">
              <a:spcBef>
                <a:spcPts val="500"/>
              </a:spcBef>
              <a:spcAft>
                <a:spcPts val="500"/>
              </a:spcAft>
            </a:pPr>
            <a:r>
              <a:rPr lang="en-US" sz="2400" dirty="0"/>
              <a:t>PARP inhibition leads to synthetic lethality in cells deficient in homologous recombination repair, such as those with </a:t>
            </a:r>
            <a:r>
              <a:rPr lang="en-US" sz="2400" i="1" dirty="0"/>
              <a:t>BRCA1/2 </a:t>
            </a:r>
            <a:r>
              <a:rPr lang="en-US" sz="2400" dirty="0"/>
              <a:t>mutations</a:t>
            </a:r>
          </a:p>
          <a:p>
            <a:pPr marL="292100" indent="-292100">
              <a:spcAft>
                <a:spcPts val="500"/>
              </a:spcAft>
            </a:pPr>
            <a:r>
              <a:rPr lang="en-US" sz="2400" dirty="0"/>
              <a:t>PARP inhibitors have demonstrated efficacy in </a:t>
            </a:r>
            <a:r>
              <a:rPr lang="en-US" sz="2400" i="1" dirty="0"/>
              <a:t>BRCA-</a:t>
            </a:r>
            <a:r>
              <a:rPr lang="en-US" sz="2400" dirty="0"/>
              <a:t>mutated cancers, including breast cancer</a:t>
            </a:r>
          </a:p>
        </p:txBody>
      </p:sp>
      <p:sp>
        <p:nvSpPr>
          <p:cNvPr id="3" name="Content Placeholder 2">
            <a:extLst>
              <a:ext uri="{FF2B5EF4-FFF2-40B4-BE49-F238E27FC236}">
                <a16:creationId xmlns:a16="http://schemas.microsoft.com/office/drawing/2014/main" id="{25439BC9-6609-6947-08EB-B8CE30350E8C}"/>
              </a:ext>
            </a:extLst>
          </p:cNvPr>
          <p:cNvSpPr>
            <a:spLocks noGrp="1"/>
          </p:cNvSpPr>
          <p:nvPr>
            <p:ph sz="quarter" idx="10"/>
          </p:nvPr>
        </p:nvSpPr>
        <p:spPr/>
        <p:txBody>
          <a:bodyPr/>
          <a:lstStyle/>
          <a:p>
            <a:pPr algn="ctr"/>
            <a:r>
              <a:rPr lang="en-US" dirty="0"/>
              <a:t>Farmer. Nature. 2005;434:917. Rose. Front Onc. 2020;8:564601. Turk. Cancer. 2018;124:2498.</a:t>
            </a:r>
          </a:p>
        </p:txBody>
      </p:sp>
      <p:pic>
        <p:nvPicPr>
          <p:cNvPr id="2" name="Picture 1"/>
          <p:cNvPicPr>
            <a:picLocks noChangeAspect="1"/>
          </p:cNvPicPr>
          <p:nvPr/>
        </p:nvPicPr>
        <p:blipFill>
          <a:blip r:embed="rId4">
            <a:duotone>
              <a:schemeClr val="accent1">
                <a:shade val="45000"/>
                <a:satMod val="135000"/>
              </a:schemeClr>
              <a:prstClr val="white"/>
            </a:duotone>
            <a:lum contrast="20000"/>
          </a:blip>
          <a:stretch>
            <a:fillRect/>
          </a:stretch>
        </p:blipFill>
        <p:spPr>
          <a:xfrm>
            <a:off x="1481752" y="3782566"/>
            <a:ext cx="8713466" cy="2100382"/>
          </a:xfrm>
          <a:prstGeom prst="rect">
            <a:avLst/>
          </a:prstGeom>
        </p:spPr>
      </p:pic>
      <p:sp>
        <p:nvSpPr>
          <p:cNvPr id="20" name="TextBox 2"/>
          <p:cNvSpPr txBox="1"/>
          <p:nvPr/>
        </p:nvSpPr>
        <p:spPr>
          <a:xfrm>
            <a:off x="7166305" y="4471012"/>
            <a:ext cx="1167125" cy="265073"/>
          </a:xfrm>
          <a:prstGeom prst="rect">
            <a:avLst/>
          </a:prstGeom>
          <a:noFill/>
        </p:spPr>
        <p:txBody>
          <a:bodyPr vert="horz" wrap="square" lIns="0" tIns="0" rIns="0" bIns="0" rtlCol="0">
            <a:spAutoFit/>
          </a:bodyPr>
          <a:lstStyle/>
          <a:p>
            <a:pPr marL="0" marR="0" lvl="0" indent="0" algn="ctr" defTabSz="914400" rtl="0" eaLnBrk="1" fontAlgn="auto" latinLnBrk="0" hangingPunct="1">
              <a:lnSpc>
                <a:spcPts val="1035"/>
              </a:lnSpc>
              <a:spcBef>
                <a:spcPts val="0"/>
              </a:spcBef>
              <a:spcAft>
                <a:spcPts val="0"/>
              </a:spcAft>
              <a:buClrTx/>
              <a:buSzTx/>
              <a:buFontTx/>
              <a:buNone/>
              <a:tabLst/>
              <a:defRPr/>
            </a:pPr>
            <a:r>
              <a:rPr kumimoji="0" lang="en-CA" sz="1200" b="1" i="0" u="none" strike="noStrike" kern="1200" cap="none" spc="0" normalizeH="0" baseline="0" noProof="0" dirty="0">
                <a:ln>
                  <a:noFill/>
                </a:ln>
                <a:solidFill>
                  <a:srgbClr val="000000"/>
                </a:solidFill>
                <a:effectLst/>
                <a:uLnTx/>
                <a:uFillTx/>
                <a:ea typeface="+mn-ea"/>
                <a:cs typeface="Calibri" panose="020F0502020204030204" pitchFamily="34" charset="0"/>
              </a:rPr>
              <a:t>DNA Repair</a:t>
            </a:r>
          </a:p>
          <a:p>
            <a:pPr marL="0" marR="0" lvl="0" indent="0" algn="ctr" defTabSz="914400" rtl="0" eaLnBrk="1" fontAlgn="auto" latinLnBrk="0" hangingPunct="1">
              <a:lnSpc>
                <a:spcPts val="1035"/>
              </a:lnSpc>
              <a:spcBef>
                <a:spcPts val="0"/>
              </a:spcBef>
              <a:spcAft>
                <a:spcPts val="0"/>
              </a:spcAft>
              <a:buClrTx/>
              <a:buSzTx/>
              <a:buFontTx/>
              <a:buNone/>
              <a:tabLst/>
              <a:defRPr/>
            </a:pPr>
            <a:endParaRPr kumimoji="0" lang="en-CA" sz="1200" b="1" i="0" u="none" strike="noStrike" kern="1200" cap="none" spc="0" normalizeH="0" baseline="0" noProof="0" dirty="0">
              <a:ln>
                <a:noFill/>
              </a:ln>
              <a:solidFill>
                <a:srgbClr val="000000"/>
              </a:solidFill>
              <a:effectLst/>
              <a:uLnTx/>
              <a:uFillTx/>
              <a:ea typeface="+mn-ea"/>
              <a:cs typeface="Calibri" panose="020F0502020204030204" pitchFamily="34" charset="0"/>
            </a:endParaRPr>
          </a:p>
        </p:txBody>
      </p:sp>
      <p:sp>
        <p:nvSpPr>
          <p:cNvPr id="21" name="TextBox 3"/>
          <p:cNvSpPr txBox="1"/>
          <p:nvPr/>
        </p:nvSpPr>
        <p:spPr>
          <a:xfrm>
            <a:off x="1918145" y="4165220"/>
            <a:ext cx="1056379" cy="267509"/>
          </a:xfrm>
          <a:prstGeom prst="rect">
            <a:avLst/>
          </a:prstGeom>
          <a:noFill/>
        </p:spPr>
        <p:txBody>
          <a:bodyPr vert="horz" wrap="none" lIns="0" tIns="0" rIns="0" bIns="0" rtlCol="0">
            <a:spAutoFit/>
          </a:bodyPr>
          <a:lstStyle/>
          <a:p>
            <a:pPr marL="0" marR="0" lvl="0" indent="0" algn="l" defTabSz="914400" rtl="0" eaLnBrk="1" fontAlgn="auto" latinLnBrk="0" hangingPunct="1">
              <a:lnSpc>
                <a:spcPts val="1000"/>
              </a:lnSpc>
              <a:spcBef>
                <a:spcPts val="0"/>
              </a:spcBef>
              <a:spcAft>
                <a:spcPts val="0"/>
              </a:spcAft>
              <a:buClrTx/>
              <a:buSzTx/>
              <a:buFontTx/>
              <a:buNone/>
              <a:tabLst>
                <a:tab pos="1155700" algn="l"/>
              </a:tabLst>
              <a:defRPr/>
            </a:pPr>
            <a:r>
              <a:rPr kumimoji="0" lang="en-CA" sz="1200" b="1" i="0" u="none" strike="noStrike" kern="1200" cap="none" spc="0" normalizeH="0" baseline="0" noProof="0" dirty="0">
                <a:ln>
                  <a:noFill/>
                </a:ln>
                <a:solidFill>
                  <a:srgbClr val="000000"/>
                </a:solidFill>
                <a:effectLst/>
                <a:uLnTx/>
                <a:uFillTx/>
                <a:ea typeface="+mn-ea"/>
                <a:cs typeface="Calibri" panose="020F0502020204030204" pitchFamily="34" charset="0"/>
              </a:rPr>
              <a:t>DNA Damage</a:t>
            </a:r>
          </a:p>
          <a:p>
            <a:pPr marL="0" marR="0" lvl="0" indent="0" algn="l" defTabSz="914400" rtl="0" eaLnBrk="1" fontAlgn="auto" latinLnBrk="0" hangingPunct="1">
              <a:lnSpc>
                <a:spcPts val="1035"/>
              </a:lnSpc>
              <a:spcBef>
                <a:spcPts val="0"/>
              </a:spcBef>
              <a:spcAft>
                <a:spcPts val="0"/>
              </a:spcAft>
              <a:buClrTx/>
              <a:buSzTx/>
              <a:buFontTx/>
              <a:buNone/>
              <a:tabLst/>
              <a:defRPr/>
            </a:pPr>
            <a:endParaRPr kumimoji="0" lang="en-CA" sz="1200" b="1" i="0" u="none" strike="noStrike" kern="1200" cap="none" spc="0" normalizeH="0" baseline="0" noProof="0" dirty="0">
              <a:ln>
                <a:noFill/>
              </a:ln>
              <a:solidFill>
                <a:srgbClr val="000000"/>
              </a:solidFill>
              <a:effectLst/>
              <a:uLnTx/>
              <a:uFillTx/>
              <a:ea typeface="+mn-ea"/>
              <a:cs typeface="Calibri" panose="020F0502020204030204" pitchFamily="34" charset="0"/>
            </a:endParaRPr>
          </a:p>
        </p:txBody>
      </p:sp>
      <p:sp>
        <p:nvSpPr>
          <p:cNvPr id="22" name="TextBox 4"/>
          <p:cNvSpPr txBox="1"/>
          <p:nvPr/>
        </p:nvSpPr>
        <p:spPr>
          <a:xfrm>
            <a:off x="2397542" y="5691087"/>
            <a:ext cx="65" cy="112851"/>
          </a:xfrm>
          <a:prstGeom prst="rect">
            <a:avLst/>
          </a:prstGeom>
          <a:noFill/>
        </p:spPr>
        <p:txBody>
          <a:bodyPr vert="horz" wrap="none" lIns="0" tIns="0" rIns="0" bIns="0" rtlCol="0">
            <a:spAutoFit/>
          </a:bodyPr>
          <a:lstStyle/>
          <a:p>
            <a:pPr marL="0" marR="0" lvl="0" indent="0" algn="l" defTabSz="914400" rtl="0" eaLnBrk="1" fontAlgn="auto" latinLnBrk="0" hangingPunct="1">
              <a:lnSpc>
                <a:spcPts val="835"/>
              </a:lnSpc>
              <a:spcBef>
                <a:spcPts val="0"/>
              </a:spcBef>
              <a:spcAft>
                <a:spcPts val="0"/>
              </a:spcAft>
              <a:buClrTx/>
              <a:buSzTx/>
              <a:buFontTx/>
              <a:buNone/>
              <a:tabLst/>
              <a:defRPr/>
            </a:pPr>
            <a:endParaRPr kumimoji="0" lang="en-CA" sz="1000" b="0" i="0" u="none" strike="noStrike" kern="1200" cap="none" spc="0" normalizeH="0" baseline="0" noProof="0" dirty="0">
              <a:ln>
                <a:noFill/>
              </a:ln>
              <a:solidFill>
                <a:srgbClr val="000000"/>
              </a:solidFill>
              <a:effectLst/>
              <a:uLnTx/>
              <a:uFillTx/>
              <a:ea typeface="+mn-ea"/>
              <a:cs typeface="Calibri" panose="020F0502020204030204" pitchFamily="34" charset="0"/>
            </a:endParaRPr>
          </a:p>
        </p:txBody>
      </p:sp>
      <p:sp>
        <p:nvSpPr>
          <p:cNvPr id="23" name="TextBox 5"/>
          <p:cNvSpPr txBox="1"/>
          <p:nvPr/>
        </p:nvSpPr>
        <p:spPr>
          <a:xfrm>
            <a:off x="5693734" y="4016235"/>
            <a:ext cx="266098" cy="222625"/>
          </a:xfrm>
          <a:prstGeom prst="rect">
            <a:avLst/>
          </a:prstGeom>
          <a:noFill/>
        </p:spPr>
        <p:txBody>
          <a:bodyPr vert="horz" wrap="none" lIns="0" tIns="0" rIns="0" bIns="0" rtlCol="0">
            <a:spAutoFit/>
          </a:bodyPr>
          <a:lstStyle/>
          <a:p>
            <a:pPr marL="0" marR="0" lvl="0" indent="0" algn="l" defTabSz="914400" rtl="0" eaLnBrk="1" fontAlgn="auto" latinLnBrk="0" hangingPunct="1">
              <a:lnSpc>
                <a:spcPts val="800"/>
              </a:lnSpc>
              <a:spcBef>
                <a:spcPts val="0"/>
              </a:spcBef>
              <a:spcAft>
                <a:spcPts val="0"/>
              </a:spcAft>
              <a:buClrTx/>
              <a:buSzTx/>
              <a:buFontTx/>
              <a:buNone/>
              <a:tabLst/>
              <a:defRPr/>
            </a:pPr>
            <a:r>
              <a:rPr kumimoji="0" lang="en-CA" sz="1200" b="0" i="0" u="none" strike="noStrike" kern="1200" cap="none" spc="0" normalizeH="0" baseline="0" noProof="0" dirty="0">
                <a:ln>
                  <a:noFill/>
                </a:ln>
                <a:solidFill>
                  <a:srgbClr val="000000"/>
                </a:solidFill>
                <a:effectLst/>
                <a:uLnTx/>
                <a:uFillTx/>
                <a:ea typeface="+mn-ea"/>
                <a:cs typeface="Calibri" panose="020F0502020204030204" pitchFamily="34" charset="0"/>
              </a:rPr>
              <a:t>BER</a:t>
            </a:r>
          </a:p>
          <a:p>
            <a:pPr marL="0" marR="0" lvl="0" indent="0" algn="l" defTabSz="914400" rtl="0" eaLnBrk="1" fontAlgn="auto" latinLnBrk="0" hangingPunct="1">
              <a:lnSpc>
                <a:spcPts val="805"/>
              </a:lnSpc>
              <a:spcBef>
                <a:spcPts val="0"/>
              </a:spcBef>
              <a:spcAft>
                <a:spcPts val="0"/>
              </a:spcAft>
              <a:buClrTx/>
              <a:buSzTx/>
              <a:buFontTx/>
              <a:buNone/>
              <a:tabLst/>
              <a:defRPr/>
            </a:pPr>
            <a:endParaRPr kumimoji="0" lang="en-CA" sz="1200" b="0" i="0" u="none" strike="noStrike" kern="1200" cap="none" spc="0" normalizeH="0" baseline="0" noProof="0" dirty="0">
              <a:ln>
                <a:noFill/>
              </a:ln>
              <a:solidFill>
                <a:srgbClr val="000000"/>
              </a:solidFill>
              <a:effectLst/>
              <a:uLnTx/>
              <a:uFillTx/>
              <a:ea typeface="+mn-ea"/>
              <a:cs typeface="Calibri" panose="020F0502020204030204" pitchFamily="34" charset="0"/>
            </a:endParaRPr>
          </a:p>
        </p:txBody>
      </p:sp>
      <p:sp>
        <p:nvSpPr>
          <p:cNvPr id="24" name="TextBox 6"/>
          <p:cNvSpPr txBox="1"/>
          <p:nvPr/>
        </p:nvSpPr>
        <p:spPr>
          <a:xfrm>
            <a:off x="5564054" y="4189143"/>
            <a:ext cx="665247" cy="200183"/>
          </a:xfrm>
          <a:prstGeom prst="rect">
            <a:avLst/>
          </a:prstGeom>
          <a:noFill/>
        </p:spPr>
        <p:txBody>
          <a:bodyPr vert="horz" wrap="none" lIns="0" tIns="0" rIns="0" bIns="0" rtlCol="0">
            <a:spAutoFit/>
          </a:bodyPr>
          <a:lstStyle/>
          <a:p>
            <a:pPr marL="0" marR="0" lvl="0" indent="0" algn="l" defTabSz="914400" rtl="0" eaLnBrk="1" fontAlgn="auto" latinLnBrk="0" hangingPunct="1">
              <a:lnSpc>
                <a:spcPts val="700"/>
              </a:lnSpc>
              <a:spcBef>
                <a:spcPts val="0"/>
              </a:spcBef>
              <a:spcAft>
                <a:spcPts val="0"/>
              </a:spcAft>
              <a:buClrTx/>
              <a:buSzTx/>
              <a:buFontTx/>
              <a:buNone/>
              <a:tabLst/>
              <a:defRPr/>
            </a:pPr>
            <a:r>
              <a:rPr kumimoji="0" lang="en-CA" sz="1200" b="0" i="0" u="none" strike="noStrike" kern="1200" cap="none" spc="0" normalizeH="0" baseline="0" noProof="0" dirty="0">
                <a:ln>
                  <a:noFill/>
                </a:ln>
                <a:solidFill>
                  <a:srgbClr val="000000"/>
                </a:solidFill>
                <a:effectLst/>
                <a:uLnTx/>
                <a:uFillTx/>
                <a:ea typeface="+mn-ea"/>
                <a:cs typeface="Calibri" panose="020F0502020204030204" pitchFamily="34" charset="0"/>
              </a:rPr>
              <a:t>Pathway</a:t>
            </a:r>
          </a:p>
          <a:p>
            <a:pPr marL="0" marR="0" lvl="0" indent="0" algn="l" defTabSz="914400" rtl="0" eaLnBrk="1" fontAlgn="auto" latinLnBrk="0" hangingPunct="1">
              <a:lnSpc>
                <a:spcPts val="735"/>
              </a:lnSpc>
              <a:spcBef>
                <a:spcPts val="0"/>
              </a:spcBef>
              <a:spcAft>
                <a:spcPts val="0"/>
              </a:spcAft>
              <a:buClrTx/>
              <a:buSzTx/>
              <a:buFontTx/>
              <a:buNone/>
              <a:tabLst/>
              <a:defRPr/>
            </a:pPr>
            <a:endParaRPr kumimoji="0" lang="en-CA" sz="1200" b="0" i="0" u="none" strike="noStrike" kern="1200" cap="none" spc="0" normalizeH="0" baseline="0" noProof="0" dirty="0">
              <a:ln>
                <a:noFill/>
              </a:ln>
              <a:solidFill>
                <a:srgbClr val="000000"/>
              </a:solidFill>
              <a:effectLst/>
              <a:uLnTx/>
              <a:uFillTx/>
              <a:ea typeface="+mn-ea"/>
              <a:cs typeface="Calibri" panose="020F0502020204030204" pitchFamily="34" charset="0"/>
            </a:endParaRPr>
          </a:p>
        </p:txBody>
      </p:sp>
      <p:sp>
        <p:nvSpPr>
          <p:cNvPr id="25" name="TextBox 7"/>
          <p:cNvSpPr txBox="1"/>
          <p:nvPr/>
        </p:nvSpPr>
        <p:spPr>
          <a:xfrm>
            <a:off x="5655392" y="4978085"/>
            <a:ext cx="437620" cy="245067"/>
          </a:xfrm>
          <a:prstGeom prst="rect">
            <a:avLst/>
          </a:prstGeom>
          <a:noFill/>
        </p:spPr>
        <p:txBody>
          <a:bodyPr vert="horz" wrap="none" lIns="0" tIns="0" rIns="0" bIns="0" rtlCol="0">
            <a:spAutoFit/>
          </a:bodyPr>
          <a:lstStyle/>
          <a:p>
            <a:pPr marL="0" marR="0" lvl="0" indent="0" algn="l" defTabSz="914400" rtl="0" eaLnBrk="1" fontAlgn="auto" latinLnBrk="0" hangingPunct="1">
              <a:lnSpc>
                <a:spcPts val="900"/>
              </a:lnSpc>
              <a:spcBef>
                <a:spcPts val="0"/>
              </a:spcBef>
              <a:spcAft>
                <a:spcPts val="0"/>
              </a:spcAft>
              <a:buClrTx/>
              <a:buSzTx/>
              <a:buFontTx/>
              <a:buNone/>
              <a:tabLst/>
              <a:defRPr/>
            </a:pPr>
            <a:r>
              <a:rPr kumimoji="0" lang="en-CA" sz="1200" b="1" i="0" u="none" strike="noStrike" kern="1200" cap="none" spc="0" normalizeH="0" baseline="0" noProof="0" dirty="0">
                <a:ln>
                  <a:noFill/>
                </a:ln>
                <a:solidFill>
                  <a:srgbClr val="FFFFFF"/>
                </a:solidFill>
                <a:effectLst/>
                <a:uLnTx/>
                <a:uFillTx/>
                <a:ea typeface="+mn-ea"/>
                <a:cs typeface="Calibri" panose="020F0502020204030204" pitchFamily="34" charset="0"/>
              </a:rPr>
              <a:t>NAD+</a:t>
            </a:r>
          </a:p>
          <a:p>
            <a:pPr marL="0" marR="0" lvl="0" indent="0" algn="l" defTabSz="914400" rtl="0" eaLnBrk="1" fontAlgn="auto" latinLnBrk="0" hangingPunct="1">
              <a:lnSpc>
                <a:spcPts val="920"/>
              </a:lnSpc>
              <a:spcBef>
                <a:spcPts val="0"/>
              </a:spcBef>
              <a:spcAft>
                <a:spcPts val="0"/>
              </a:spcAft>
              <a:buClrTx/>
              <a:buSzTx/>
              <a:buFontTx/>
              <a:buNone/>
              <a:tabLst/>
              <a:defRPr/>
            </a:pPr>
            <a:endParaRPr kumimoji="0" lang="en-CA" sz="1200" b="1" i="0" u="none" strike="noStrike" kern="1200" cap="none" spc="0" normalizeH="0" baseline="0" noProof="0" dirty="0">
              <a:ln>
                <a:noFill/>
              </a:ln>
              <a:solidFill>
                <a:srgbClr val="FFFFFF"/>
              </a:solidFill>
              <a:effectLst/>
              <a:uLnTx/>
              <a:uFillTx/>
              <a:ea typeface="+mn-ea"/>
              <a:cs typeface="Calibri" panose="020F0502020204030204" pitchFamily="34" charset="0"/>
            </a:endParaRPr>
          </a:p>
        </p:txBody>
      </p:sp>
      <p:sp>
        <p:nvSpPr>
          <p:cNvPr id="26" name="TextBox 8"/>
          <p:cNvSpPr txBox="1"/>
          <p:nvPr/>
        </p:nvSpPr>
        <p:spPr>
          <a:xfrm>
            <a:off x="5645488" y="5572402"/>
            <a:ext cx="376706" cy="222625"/>
          </a:xfrm>
          <a:prstGeom prst="rect">
            <a:avLst/>
          </a:prstGeom>
          <a:noFill/>
        </p:spPr>
        <p:txBody>
          <a:bodyPr vert="horz" wrap="none" lIns="0" tIns="0" rIns="0" bIns="0" rtlCol="0">
            <a:spAutoFit/>
          </a:bodyPr>
          <a:lstStyle/>
          <a:p>
            <a:pPr marL="0" marR="0" lvl="0" indent="0" algn="l" defTabSz="914400" rtl="0" eaLnBrk="1" fontAlgn="auto" latinLnBrk="0" hangingPunct="1">
              <a:lnSpc>
                <a:spcPts val="800"/>
              </a:lnSpc>
              <a:spcBef>
                <a:spcPts val="0"/>
              </a:spcBef>
              <a:spcAft>
                <a:spcPts val="0"/>
              </a:spcAft>
              <a:buClrTx/>
              <a:buSzTx/>
              <a:buFontTx/>
              <a:buNone/>
              <a:tabLst/>
              <a:defRPr/>
            </a:pPr>
            <a:r>
              <a:rPr kumimoji="0" lang="en-CA" sz="1200" b="0" i="0" u="none" strike="noStrike" kern="1200" cap="none" spc="0" normalizeH="0" baseline="0" noProof="0" dirty="0">
                <a:ln>
                  <a:noFill/>
                </a:ln>
                <a:solidFill>
                  <a:srgbClr val="000000"/>
                </a:solidFill>
                <a:effectLst/>
                <a:uLnTx/>
                <a:uFillTx/>
                <a:ea typeface="+mn-ea"/>
                <a:cs typeface="Calibri" panose="020F0502020204030204" pitchFamily="34" charset="0"/>
              </a:rPr>
              <a:t>PARP</a:t>
            </a:r>
          </a:p>
          <a:p>
            <a:pPr marL="0" marR="0" lvl="0" indent="0" algn="l" defTabSz="914400" rtl="0" eaLnBrk="1" fontAlgn="auto" latinLnBrk="0" hangingPunct="1">
              <a:lnSpc>
                <a:spcPts val="805"/>
              </a:lnSpc>
              <a:spcBef>
                <a:spcPts val="0"/>
              </a:spcBef>
              <a:spcAft>
                <a:spcPts val="0"/>
              </a:spcAft>
              <a:buClrTx/>
              <a:buSzTx/>
              <a:buFontTx/>
              <a:buNone/>
              <a:tabLst/>
              <a:defRPr/>
            </a:pPr>
            <a:endParaRPr kumimoji="0" lang="en-CA" sz="1200" b="0" i="0" u="none" strike="noStrike" kern="1200" cap="none" spc="0" normalizeH="0" baseline="0" noProof="0" dirty="0">
              <a:ln>
                <a:noFill/>
              </a:ln>
              <a:solidFill>
                <a:srgbClr val="000000"/>
              </a:solidFill>
              <a:effectLst/>
              <a:uLnTx/>
              <a:uFillTx/>
              <a:ea typeface="+mn-ea"/>
              <a:cs typeface="Calibri" panose="020F0502020204030204" pitchFamily="34" charset="0"/>
            </a:endParaRPr>
          </a:p>
        </p:txBody>
      </p:sp>
      <p:sp>
        <p:nvSpPr>
          <p:cNvPr id="27" name="TextBox 9"/>
          <p:cNvSpPr txBox="1"/>
          <p:nvPr/>
        </p:nvSpPr>
        <p:spPr>
          <a:xfrm>
            <a:off x="5548572" y="5778762"/>
            <a:ext cx="705321" cy="200183"/>
          </a:xfrm>
          <a:prstGeom prst="rect">
            <a:avLst/>
          </a:prstGeom>
          <a:noFill/>
        </p:spPr>
        <p:txBody>
          <a:bodyPr vert="horz" wrap="none" lIns="0" tIns="0" rIns="0" bIns="0" rtlCol="0">
            <a:spAutoFit/>
          </a:bodyPr>
          <a:lstStyle/>
          <a:p>
            <a:pPr marL="0" marR="0" lvl="0" indent="0" algn="l" defTabSz="914400" rtl="0" eaLnBrk="1" fontAlgn="auto" latinLnBrk="0" hangingPunct="1">
              <a:lnSpc>
                <a:spcPts val="700"/>
              </a:lnSpc>
              <a:spcBef>
                <a:spcPts val="0"/>
              </a:spcBef>
              <a:spcAft>
                <a:spcPts val="0"/>
              </a:spcAft>
              <a:buClrTx/>
              <a:buSzTx/>
              <a:buFontTx/>
              <a:buNone/>
              <a:tabLst/>
              <a:defRPr/>
            </a:pPr>
            <a:r>
              <a:rPr kumimoji="0" lang="en-CA" sz="1200" b="0" i="0" u="none" strike="noStrike" kern="1200" cap="none" spc="0" normalizeH="0" baseline="0" noProof="0" dirty="0">
                <a:ln>
                  <a:noFill/>
                </a:ln>
                <a:solidFill>
                  <a:srgbClr val="000000"/>
                </a:solidFill>
                <a:effectLst/>
                <a:uLnTx/>
                <a:uFillTx/>
                <a:ea typeface="+mn-ea"/>
                <a:cs typeface="Calibri" panose="020F0502020204030204" pitchFamily="34" charset="0"/>
              </a:rPr>
              <a:t>Inhibition</a:t>
            </a:r>
          </a:p>
          <a:p>
            <a:pPr marL="0" marR="0" lvl="0" indent="0" algn="l" defTabSz="914400" rtl="0" eaLnBrk="1" fontAlgn="auto" latinLnBrk="0" hangingPunct="1">
              <a:lnSpc>
                <a:spcPts val="735"/>
              </a:lnSpc>
              <a:spcBef>
                <a:spcPts val="0"/>
              </a:spcBef>
              <a:spcAft>
                <a:spcPts val="0"/>
              </a:spcAft>
              <a:buClrTx/>
              <a:buSzTx/>
              <a:buFontTx/>
              <a:buNone/>
              <a:tabLst/>
              <a:defRPr/>
            </a:pPr>
            <a:endParaRPr kumimoji="0" lang="en-CA" sz="1200" b="0" i="0" u="none" strike="noStrike" kern="1200" cap="none" spc="0" normalizeH="0" baseline="0" noProof="0" dirty="0">
              <a:ln>
                <a:noFill/>
              </a:ln>
              <a:solidFill>
                <a:srgbClr val="000000"/>
              </a:solidFill>
              <a:effectLst/>
              <a:uLnTx/>
              <a:uFillTx/>
              <a:ea typeface="+mn-ea"/>
              <a:cs typeface="Calibri" panose="020F0502020204030204" pitchFamily="34" charset="0"/>
            </a:endParaRPr>
          </a:p>
        </p:txBody>
      </p:sp>
      <p:sp>
        <p:nvSpPr>
          <p:cNvPr id="28" name="TextBox 10"/>
          <p:cNvSpPr txBox="1"/>
          <p:nvPr/>
        </p:nvSpPr>
        <p:spPr>
          <a:xfrm>
            <a:off x="7216067" y="5949320"/>
            <a:ext cx="1067600" cy="267509"/>
          </a:xfrm>
          <a:prstGeom prst="rect">
            <a:avLst/>
          </a:prstGeom>
          <a:noFill/>
        </p:spPr>
        <p:txBody>
          <a:bodyPr vert="horz" wrap="none" lIns="0" tIns="0" rIns="0" bIns="0" rtlCol="0">
            <a:spAutoFit/>
          </a:bodyPr>
          <a:lstStyle/>
          <a:p>
            <a:pPr marL="0" marR="0" lvl="0" indent="0" algn="ctr" defTabSz="914400" rtl="0" eaLnBrk="1" fontAlgn="auto" latinLnBrk="0" hangingPunct="1">
              <a:lnSpc>
                <a:spcPts val="1000"/>
              </a:lnSpc>
              <a:spcBef>
                <a:spcPts val="0"/>
              </a:spcBef>
              <a:spcAft>
                <a:spcPts val="0"/>
              </a:spcAft>
              <a:buClrTx/>
              <a:buSzTx/>
              <a:buFontTx/>
              <a:buNone/>
              <a:tabLst/>
              <a:defRPr/>
            </a:pPr>
            <a:r>
              <a:rPr kumimoji="0" lang="en-CA" sz="1200" b="1" i="0" u="none" strike="noStrike" kern="1200" cap="none" spc="0" normalizeH="0" baseline="0" noProof="0" dirty="0">
                <a:ln>
                  <a:noFill/>
                </a:ln>
                <a:solidFill>
                  <a:srgbClr val="000000"/>
                </a:solidFill>
                <a:effectLst/>
                <a:uLnTx/>
                <a:uFillTx/>
                <a:ea typeface="+mn-ea"/>
                <a:cs typeface="Calibri" panose="020F0502020204030204" pitchFamily="34" charset="0"/>
              </a:rPr>
              <a:t>DNA Collapse</a:t>
            </a:r>
          </a:p>
          <a:p>
            <a:pPr marL="0" marR="0" lvl="0" indent="0" algn="ctr" defTabSz="914400" rtl="0" eaLnBrk="1" fontAlgn="auto" latinLnBrk="0" hangingPunct="1">
              <a:lnSpc>
                <a:spcPts val="1035"/>
              </a:lnSpc>
              <a:spcBef>
                <a:spcPts val="0"/>
              </a:spcBef>
              <a:spcAft>
                <a:spcPts val="0"/>
              </a:spcAft>
              <a:buClrTx/>
              <a:buSzTx/>
              <a:buFontTx/>
              <a:buNone/>
              <a:tabLst/>
              <a:defRPr/>
            </a:pPr>
            <a:endParaRPr kumimoji="0" lang="en-CA" sz="1200" b="1" i="0" u="none" strike="noStrike" kern="1200" cap="none" spc="0" normalizeH="0" baseline="0" noProof="0" dirty="0">
              <a:ln>
                <a:noFill/>
              </a:ln>
              <a:solidFill>
                <a:srgbClr val="000000"/>
              </a:solidFill>
              <a:effectLst/>
              <a:uLnTx/>
              <a:uFillTx/>
              <a:ea typeface="+mn-ea"/>
              <a:cs typeface="Calibri" panose="020F0502020204030204" pitchFamily="34" charset="0"/>
            </a:endParaRPr>
          </a:p>
        </p:txBody>
      </p:sp>
      <p:sp>
        <p:nvSpPr>
          <p:cNvPr id="29" name="TextBox 11"/>
          <p:cNvSpPr txBox="1"/>
          <p:nvPr/>
        </p:nvSpPr>
        <p:spPr>
          <a:xfrm>
            <a:off x="9166525" y="3963365"/>
            <a:ext cx="1005833" cy="245067"/>
          </a:xfrm>
          <a:prstGeom prst="rect">
            <a:avLst/>
          </a:prstGeom>
          <a:noFill/>
        </p:spPr>
        <p:txBody>
          <a:bodyPr vert="horz" wrap="square" lIns="0" tIns="0" rIns="0" bIns="0" rtlCol="0">
            <a:spAutoFit/>
          </a:bodyPr>
          <a:lstStyle/>
          <a:p>
            <a:pPr marL="0" marR="0" lvl="0" indent="0" algn="ctr" defTabSz="914400" rtl="0" eaLnBrk="1" fontAlgn="auto" latinLnBrk="0" hangingPunct="1">
              <a:lnSpc>
                <a:spcPts val="900"/>
              </a:lnSpc>
              <a:spcBef>
                <a:spcPts val="0"/>
              </a:spcBef>
              <a:spcAft>
                <a:spcPts val="0"/>
              </a:spcAft>
              <a:buClrTx/>
              <a:buSzTx/>
              <a:buFontTx/>
              <a:buNone/>
              <a:tabLst/>
              <a:defRPr/>
            </a:pPr>
            <a:r>
              <a:rPr kumimoji="0" lang="en-CA" sz="1200" b="1" i="0" u="none" strike="noStrike" kern="1200" cap="none" spc="0" normalizeH="0" baseline="0" noProof="0" dirty="0">
                <a:ln>
                  <a:noFill/>
                </a:ln>
                <a:solidFill>
                  <a:srgbClr val="FFFFFF"/>
                </a:solidFill>
                <a:effectLst/>
                <a:uLnTx/>
                <a:uFillTx/>
                <a:ea typeface="+mn-ea"/>
                <a:cs typeface="Calibri" panose="020F0502020204030204" pitchFamily="34" charset="0"/>
              </a:rPr>
              <a:t>Cell</a:t>
            </a:r>
          </a:p>
          <a:p>
            <a:pPr marL="0" marR="0" lvl="0" indent="0" algn="ctr" defTabSz="914400" rtl="0" eaLnBrk="1" fontAlgn="auto" latinLnBrk="0" hangingPunct="1">
              <a:lnSpc>
                <a:spcPts val="920"/>
              </a:lnSpc>
              <a:spcBef>
                <a:spcPts val="0"/>
              </a:spcBef>
              <a:spcAft>
                <a:spcPts val="0"/>
              </a:spcAft>
              <a:buClrTx/>
              <a:buSzTx/>
              <a:buFontTx/>
              <a:buNone/>
              <a:tabLst/>
              <a:defRPr/>
            </a:pPr>
            <a:endParaRPr kumimoji="0" lang="en-CA" sz="1200" b="1" i="0" u="none" strike="noStrike" kern="1200" cap="none" spc="0" normalizeH="0" baseline="0" noProof="0" dirty="0">
              <a:ln>
                <a:noFill/>
              </a:ln>
              <a:solidFill>
                <a:srgbClr val="FFFFFF"/>
              </a:solidFill>
              <a:effectLst/>
              <a:uLnTx/>
              <a:uFillTx/>
              <a:ea typeface="+mn-ea"/>
              <a:cs typeface="Calibri" panose="020F0502020204030204" pitchFamily="34" charset="0"/>
            </a:endParaRPr>
          </a:p>
        </p:txBody>
      </p:sp>
      <p:sp>
        <p:nvSpPr>
          <p:cNvPr id="31" name="TextBox 13"/>
          <p:cNvSpPr txBox="1"/>
          <p:nvPr/>
        </p:nvSpPr>
        <p:spPr>
          <a:xfrm>
            <a:off x="8202142" y="4934305"/>
            <a:ext cx="1167125" cy="200183"/>
          </a:xfrm>
          <a:prstGeom prst="rect">
            <a:avLst/>
          </a:prstGeom>
          <a:noFill/>
        </p:spPr>
        <p:txBody>
          <a:bodyPr vert="horz" wrap="square" lIns="0" tIns="0" rIns="0" bIns="0" rtlCol="0">
            <a:spAutoFit/>
          </a:bodyPr>
          <a:lstStyle/>
          <a:p>
            <a:pPr marL="0" marR="0" lvl="0" indent="0" algn="l" defTabSz="914400" rtl="0" eaLnBrk="1" fontAlgn="auto" latinLnBrk="0" hangingPunct="1">
              <a:lnSpc>
                <a:spcPts val="700"/>
              </a:lnSpc>
              <a:spcBef>
                <a:spcPts val="0"/>
              </a:spcBef>
              <a:spcAft>
                <a:spcPts val="0"/>
              </a:spcAft>
              <a:buClrTx/>
              <a:buSzTx/>
              <a:buFontTx/>
              <a:buNone/>
              <a:tabLst>
                <a:tab pos="101600" algn="l"/>
              </a:tabLst>
              <a:defRPr/>
            </a:pPr>
            <a:r>
              <a:rPr kumimoji="0" lang="en-CA" sz="1200" b="0" i="0" u="none" strike="noStrike" kern="1200" cap="none" spc="0" normalizeH="0" baseline="0" noProof="0" dirty="0">
                <a:ln>
                  <a:noFill/>
                </a:ln>
                <a:solidFill>
                  <a:srgbClr val="000000"/>
                </a:solidFill>
                <a:effectLst/>
                <a:uLnTx/>
                <a:uFillTx/>
                <a:ea typeface="+mn-ea"/>
                <a:cs typeface="Calibri" panose="020F0502020204030204" pitchFamily="34" charset="0"/>
              </a:rPr>
              <a:t>PARP</a:t>
            </a:r>
          </a:p>
          <a:p>
            <a:pPr marL="0" marR="0" lvl="0" indent="0" algn="l" defTabSz="914400" rtl="0" eaLnBrk="1" fontAlgn="auto" latinLnBrk="0" hangingPunct="1">
              <a:lnSpc>
                <a:spcPts val="745"/>
              </a:lnSpc>
              <a:spcBef>
                <a:spcPts val="0"/>
              </a:spcBef>
              <a:spcAft>
                <a:spcPts val="0"/>
              </a:spcAft>
              <a:buClrTx/>
              <a:buSzTx/>
              <a:buFontTx/>
              <a:buNone/>
              <a:tabLst/>
              <a:defRPr/>
            </a:pPr>
            <a:endParaRPr kumimoji="0" lang="en-CA" sz="1200" b="0" i="0" u="none" strike="noStrike" kern="1200" cap="none" spc="0" normalizeH="0" baseline="0" noProof="0" dirty="0">
              <a:ln>
                <a:noFill/>
              </a:ln>
              <a:solidFill>
                <a:srgbClr val="000000"/>
              </a:solidFill>
              <a:effectLst/>
              <a:uLnTx/>
              <a:uFillTx/>
              <a:ea typeface="+mn-ea"/>
              <a:cs typeface="Calibri" panose="020F0502020204030204" pitchFamily="34" charset="0"/>
            </a:endParaRPr>
          </a:p>
        </p:txBody>
      </p:sp>
      <p:sp>
        <p:nvSpPr>
          <p:cNvPr id="32" name="TextBox 14"/>
          <p:cNvSpPr txBox="1"/>
          <p:nvPr/>
        </p:nvSpPr>
        <p:spPr>
          <a:xfrm>
            <a:off x="9189385" y="5576998"/>
            <a:ext cx="1005833" cy="245067"/>
          </a:xfrm>
          <a:prstGeom prst="rect">
            <a:avLst/>
          </a:prstGeom>
          <a:noFill/>
        </p:spPr>
        <p:txBody>
          <a:bodyPr vert="horz" wrap="square" lIns="0" tIns="0" rIns="0" bIns="0" rtlCol="0">
            <a:spAutoFit/>
          </a:bodyPr>
          <a:lstStyle/>
          <a:p>
            <a:pPr marL="0" marR="0" lvl="0" indent="0" algn="ctr" defTabSz="914400" rtl="0" eaLnBrk="1" fontAlgn="auto" latinLnBrk="0" hangingPunct="1">
              <a:lnSpc>
                <a:spcPts val="900"/>
              </a:lnSpc>
              <a:spcBef>
                <a:spcPts val="0"/>
              </a:spcBef>
              <a:spcAft>
                <a:spcPts val="0"/>
              </a:spcAft>
              <a:buClrTx/>
              <a:buSzTx/>
              <a:buFontTx/>
              <a:buNone/>
              <a:tabLst/>
              <a:defRPr/>
            </a:pPr>
            <a:r>
              <a:rPr kumimoji="0" lang="en-CA" sz="1200" b="1" i="0" u="none" strike="noStrike" kern="1200" cap="none" spc="0" normalizeH="0" baseline="0" noProof="0" dirty="0">
                <a:ln>
                  <a:noFill/>
                </a:ln>
                <a:solidFill>
                  <a:srgbClr val="FFFFFF"/>
                </a:solidFill>
                <a:effectLst/>
                <a:uLnTx/>
                <a:uFillTx/>
                <a:ea typeface="+mn-ea"/>
                <a:cs typeface="Calibri" panose="020F0502020204030204" pitchFamily="34" charset="0"/>
              </a:rPr>
              <a:t>Apoptosis</a:t>
            </a:r>
          </a:p>
          <a:p>
            <a:pPr marL="0" marR="0" lvl="0" indent="0" algn="ctr" defTabSz="914400" rtl="0" eaLnBrk="1" fontAlgn="auto" latinLnBrk="0" hangingPunct="1">
              <a:lnSpc>
                <a:spcPts val="920"/>
              </a:lnSpc>
              <a:spcBef>
                <a:spcPts val="0"/>
              </a:spcBef>
              <a:spcAft>
                <a:spcPts val="0"/>
              </a:spcAft>
              <a:buClrTx/>
              <a:buSzTx/>
              <a:buFontTx/>
              <a:buNone/>
              <a:tabLst/>
              <a:defRPr/>
            </a:pPr>
            <a:endParaRPr kumimoji="0" lang="en-CA" sz="1200" b="1" i="0" u="none" strike="noStrike" kern="1200" cap="none" spc="0" normalizeH="0" baseline="0" noProof="0" dirty="0">
              <a:ln>
                <a:noFill/>
              </a:ln>
              <a:solidFill>
                <a:srgbClr val="FFFFFF"/>
              </a:solidFill>
              <a:effectLst/>
              <a:uLnTx/>
              <a:uFillTx/>
              <a:ea typeface="+mn-ea"/>
              <a:cs typeface="Calibri" panose="020F0502020204030204" pitchFamily="34" charset="0"/>
            </a:endParaRPr>
          </a:p>
        </p:txBody>
      </p:sp>
      <p:sp>
        <p:nvSpPr>
          <p:cNvPr id="34" name="TextBox 3"/>
          <p:cNvSpPr txBox="1"/>
          <p:nvPr/>
        </p:nvSpPr>
        <p:spPr>
          <a:xfrm>
            <a:off x="3798404" y="3915228"/>
            <a:ext cx="407163" cy="267509"/>
          </a:xfrm>
          <a:prstGeom prst="rect">
            <a:avLst/>
          </a:prstGeom>
          <a:noFill/>
        </p:spPr>
        <p:txBody>
          <a:bodyPr vert="horz" wrap="none" lIns="0" tIns="0" rIns="0" bIns="0" rtlCol="0">
            <a:spAutoFit/>
          </a:bodyPr>
          <a:lstStyle/>
          <a:p>
            <a:pPr marL="0" marR="0" lvl="0" indent="0" algn="l" defTabSz="914400" rtl="0" eaLnBrk="1" fontAlgn="auto" latinLnBrk="0" hangingPunct="1">
              <a:lnSpc>
                <a:spcPts val="1000"/>
              </a:lnSpc>
              <a:spcBef>
                <a:spcPts val="0"/>
              </a:spcBef>
              <a:spcAft>
                <a:spcPts val="0"/>
              </a:spcAft>
              <a:buClrTx/>
              <a:buSzTx/>
              <a:buFontTx/>
              <a:buNone/>
              <a:tabLst>
                <a:tab pos="1155700" algn="l"/>
              </a:tabLst>
              <a:defRPr/>
            </a:pPr>
            <a:r>
              <a:rPr kumimoji="0" lang="en-CA" sz="1200" b="1" i="0" u="none" strike="noStrike" kern="1200" cap="none" spc="0" normalizeH="0" baseline="0" noProof="0" dirty="0">
                <a:ln>
                  <a:noFill/>
                </a:ln>
                <a:solidFill>
                  <a:srgbClr val="000000"/>
                </a:solidFill>
                <a:effectLst/>
                <a:uLnTx/>
                <a:uFillTx/>
                <a:ea typeface="+mn-ea"/>
                <a:cs typeface="Calibri" panose="020F0502020204030204" pitchFamily="34" charset="0"/>
              </a:rPr>
              <a:t>PARP</a:t>
            </a:r>
          </a:p>
          <a:p>
            <a:pPr marL="0" marR="0" lvl="0" indent="0" algn="l" defTabSz="914400" rtl="0" eaLnBrk="1" fontAlgn="auto" latinLnBrk="0" hangingPunct="1">
              <a:lnSpc>
                <a:spcPts val="1035"/>
              </a:lnSpc>
              <a:spcBef>
                <a:spcPts val="0"/>
              </a:spcBef>
              <a:spcAft>
                <a:spcPts val="0"/>
              </a:spcAft>
              <a:buClrTx/>
              <a:buSzTx/>
              <a:buFontTx/>
              <a:buNone/>
              <a:tabLst/>
              <a:defRPr/>
            </a:pPr>
            <a:endParaRPr kumimoji="0" lang="en-CA" sz="1200" b="1" i="0" u="none" strike="noStrike" kern="1200" cap="none" spc="0" normalizeH="0" baseline="0" noProof="0" dirty="0">
              <a:ln>
                <a:noFill/>
              </a:ln>
              <a:solidFill>
                <a:srgbClr val="000000"/>
              </a:solidFill>
              <a:effectLst/>
              <a:uLnTx/>
              <a:uFillTx/>
              <a:ea typeface="+mn-ea"/>
              <a:cs typeface="Calibri" panose="020F0502020204030204" pitchFamily="34" charset="0"/>
            </a:endParaRPr>
          </a:p>
        </p:txBody>
      </p:sp>
      <p:sp>
        <p:nvSpPr>
          <p:cNvPr id="35" name="TextBox 4"/>
          <p:cNvSpPr txBox="1"/>
          <p:nvPr/>
        </p:nvSpPr>
        <p:spPr>
          <a:xfrm>
            <a:off x="2465278" y="5562745"/>
            <a:ext cx="3265942" cy="112851"/>
          </a:xfrm>
          <a:prstGeom prst="rect">
            <a:avLst/>
          </a:prstGeom>
          <a:noFill/>
        </p:spPr>
        <p:txBody>
          <a:bodyPr vert="horz" wrap="square" lIns="0" tIns="0" rIns="0" bIns="0" rtlCol="0">
            <a:spAutoFit/>
          </a:bodyPr>
          <a:lstStyle/>
          <a:p>
            <a:pPr marL="0" marR="0" lvl="0" indent="0" algn="l" defTabSz="914400" rtl="0" eaLnBrk="1" fontAlgn="auto" latinLnBrk="0" hangingPunct="1">
              <a:lnSpc>
                <a:spcPts val="800"/>
              </a:lnSpc>
              <a:spcBef>
                <a:spcPts val="0"/>
              </a:spcBef>
              <a:spcAft>
                <a:spcPts val="0"/>
              </a:spcAft>
              <a:buClrTx/>
              <a:buSzTx/>
              <a:buFontTx/>
              <a:buNone/>
              <a:tabLst/>
              <a:defRPr/>
            </a:pPr>
            <a:r>
              <a:rPr kumimoji="0" lang="en-CA" sz="1000" b="0" i="0" u="none" strike="noStrike" kern="1200" cap="none" spc="0" normalizeH="0" baseline="0" noProof="0" dirty="0">
                <a:ln>
                  <a:noFill/>
                </a:ln>
                <a:solidFill>
                  <a:srgbClr val="000000"/>
                </a:solidFill>
                <a:effectLst/>
                <a:uLnTx/>
                <a:uFillTx/>
                <a:ea typeface="+mn-ea"/>
                <a:cs typeface="Calibri" panose="020F0502020204030204" pitchFamily="34" charset="0"/>
              </a:rPr>
              <a:t>BER indicates base excision repair.</a:t>
            </a:r>
          </a:p>
        </p:txBody>
      </p:sp>
      <p:sp>
        <p:nvSpPr>
          <p:cNvPr id="36" name="TextBox 13"/>
          <p:cNvSpPr txBox="1"/>
          <p:nvPr/>
        </p:nvSpPr>
        <p:spPr>
          <a:xfrm>
            <a:off x="8202142" y="4756041"/>
            <a:ext cx="1167125" cy="110415"/>
          </a:xfrm>
          <a:prstGeom prst="rect">
            <a:avLst/>
          </a:prstGeom>
          <a:noFill/>
        </p:spPr>
        <p:txBody>
          <a:bodyPr vert="horz" wrap="square" lIns="0" tIns="0" rIns="0" bIns="0" rtlCol="0">
            <a:spAutoFit/>
          </a:bodyPr>
          <a:lstStyle/>
          <a:p>
            <a:pPr marL="0" marR="0" lvl="0" indent="0" algn="l" defTabSz="914400" rtl="0" eaLnBrk="1" fontAlgn="auto" latinLnBrk="0" hangingPunct="1">
              <a:lnSpc>
                <a:spcPts val="700"/>
              </a:lnSpc>
              <a:spcBef>
                <a:spcPts val="0"/>
              </a:spcBef>
              <a:spcAft>
                <a:spcPts val="0"/>
              </a:spcAft>
              <a:buClrTx/>
              <a:buSzTx/>
              <a:buFontTx/>
              <a:buNone/>
              <a:tabLst>
                <a:tab pos="101600" algn="l"/>
              </a:tabLst>
              <a:defRPr/>
            </a:pPr>
            <a:r>
              <a:rPr kumimoji="0" lang="en-CA" sz="1200" b="0" i="0" u="none" strike="noStrike" kern="1200" cap="none" spc="0" normalizeH="0" baseline="0" noProof="0" dirty="0">
                <a:ln>
                  <a:noFill/>
                </a:ln>
                <a:solidFill>
                  <a:srgbClr val="000000"/>
                </a:solidFill>
                <a:effectLst/>
                <a:uLnTx/>
                <a:uFillTx/>
                <a:ea typeface="+mn-ea"/>
                <a:cs typeface="Calibri" panose="020F0502020204030204" pitchFamily="34" charset="0"/>
              </a:rPr>
              <a:t>Inactivated</a:t>
            </a:r>
          </a:p>
        </p:txBody>
      </p:sp>
      <p:sp>
        <p:nvSpPr>
          <p:cNvPr id="30" name="TextBox 11"/>
          <p:cNvSpPr txBox="1"/>
          <p:nvPr/>
        </p:nvSpPr>
        <p:spPr>
          <a:xfrm>
            <a:off x="9166525" y="4131194"/>
            <a:ext cx="1005833" cy="245067"/>
          </a:xfrm>
          <a:prstGeom prst="rect">
            <a:avLst/>
          </a:prstGeom>
          <a:noFill/>
        </p:spPr>
        <p:txBody>
          <a:bodyPr vert="horz" wrap="square" lIns="0" tIns="0" rIns="0" bIns="0" rtlCol="0">
            <a:spAutoFit/>
          </a:bodyPr>
          <a:lstStyle/>
          <a:p>
            <a:pPr marL="0" marR="0" lvl="0" indent="0" algn="ctr" defTabSz="914400" rtl="0" eaLnBrk="1" fontAlgn="auto" latinLnBrk="0" hangingPunct="1">
              <a:lnSpc>
                <a:spcPts val="900"/>
              </a:lnSpc>
              <a:spcBef>
                <a:spcPts val="0"/>
              </a:spcBef>
              <a:spcAft>
                <a:spcPts val="0"/>
              </a:spcAft>
              <a:buClrTx/>
              <a:buSzTx/>
              <a:buFontTx/>
              <a:buNone/>
              <a:tabLst/>
              <a:defRPr/>
            </a:pPr>
            <a:r>
              <a:rPr kumimoji="0" lang="en-CA" sz="1200" b="1" i="0" u="none" strike="noStrike" kern="1200" cap="none" spc="0" normalizeH="0" baseline="0" noProof="0" dirty="0">
                <a:ln>
                  <a:noFill/>
                </a:ln>
                <a:solidFill>
                  <a:srgbClr val="FFFFFF"/>
                </a:solidFill>
                <a:effectLst/>
                <a:uLnTx/>
                <a:uFillTx/>
                <a:ea typeface="+mn-ea"/>
                <a:cs typeface="Calibri" panose="020F0502020204030204" pitchFamily="34" charset="0"/>
              </a:rPr>
              <a:t>Survival</a:t>
            </a:r>
          </a:p>
          <a:p>
            <a:pPr marL="0" marR="0" lvl="0" indent="0" algn="ctr" defTabSz="914400" rtl="0" eaLnBrk="1" fontAlgn="auto" latinLnBrk="0" hangingPunct="1">
              <a:lnSpc>
                <a:spcPts val="920"/>
              </a:lnSpc>
              <a:spcBef>
                <a:spcPts val="0"/>
              </a:spcBef>
              <a:spcAft>
                <a:spcPts val="0"/>
              </a:spcAft>
              <a:buClrTx/>
              <a:buSzTx/>
              <a:buFontTx/>
              <a:buNone/>
              <a:tabLst/>
              <a:defRPr/>
            </a:pPr>
            <a:endParaRPr kumimoji="0" lang="en-CA" sz="1200" b="1" i="0" u="none" strike="noStrike" kern="1200" cap="none" spc="0" normalizeH="0" baseline="0" noProof="0" dirty="0">
              <a:ln>
                <a:noFill/>
              </a:ln>
              <a:solidFill>
                <a:srgbClr val="FFFFFF"/>
              </a:solidFill>
              <a:effectLst/>
              <a:uLnTx/>
              <a:uFillTx/>
              <a:ea typeface="+mn-ea"/>
              <a:cs typeface="Calibri" panose="020F0502020204030204" pitchFamily="34" charset="0"/>
            </a:endParaRPr>
          </a:p>
        </p:txBody>
      </p:sp>
    </p:spTree>
    <p:custDataLst>
      <p:tags r:id="rId1"/>
    </p:custDataLst>
    <p:extLst>
      <p:ext uri="{BB962C8B-B14F-4D97-AF65-F5344CB8AC3E}">
        <p14:creationId xmlns:p14="http://schemas.microsoft.com/office/powerpoint/2010/main" val="384988093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a:extLst>
              <a:ext uri="{FF2B5EF4-FFF2-40B4-BE49-F238E27FC236}">
                <a16:creationId xmlns:a16="http://schemas.microsoft.com/office/drawing/2014/main" id="{6110A220-92F4-4770-96E4-EE8D0CE02C3E}"/>
              </a:ext>
            </a:extLst>
          </p:cNvPr>
          <p:cNvSpPr>
            <a:spLocks noGrp="1" noChangeArrowheads="1"/>
          </p:cNvSpPr>
          <p:nvPr>
            <p:ph type="title"/>
          </p:nvPr>
        </p:nvSpPr>
        <p:spPr/>
        <p:txBody>
          <a:bodyPr/>
          <a:lstStyle/>
          <a:p>
            <a:r>
              <a:rPr lang="en-US" dirty="0"/>
              <a:t>Phase III KEYNOTE-522: Neoadjuvant Pembrolizumab + CT vs Placebo + CT, Adjuvant Pembrolizumab vs Placebo </a:t>
            </a:r>
            <a:endParaRPr lang="en-US" altLang="en-US" dirty="0"/>
          </a:p>
        </p:txBody>
      </p:sp>
      <p:sp>
        <p:nvSpPr>
          <p:cNvPr id="4" name="Content Placeholder 3">
            <a:extLst>
              <a:ext uri="{FF2B5EF4-FFF2-40B4-BE49-F238E27FC236}">
                <a16:creationId xmlns:a16="http://schemas.microsoft.com/office/drawing/2014/main" id="{5E17EA42-8511-F75E-CC07-727C3200F6D2}"/>
              </a:ext>
            </a:extLst>
          </p:cNvPr>
          <p:cNvSpPr>
            <a:spLocks noGrp="1"/>
          </p:cNvSpPr>
          <p:nvPr>
            <p:ph idx="1"/>
          </p:nvPr>
        </p:nvSpPr>
        <p:spPr>
          <a:xfrm>
            <a:off x="231078" y="5450834"/>
            <a:ext cx="10939842" cy="767553"/>
          </a:xfrm>
        </p:spPr>
        <p:txBody>
          <a:bodyPr/>
          <a:lstStyle/>
          <a:p>
            <a:pPr>
              <a:spcBef>
                <a:spcPts val="0"/>
              </a:spcBef>
            </a:pPr>
            <a:r>
              <a:rPr lang="en-US" sz="1600" dirty="0"/>
              <a:t>Primary endpoints: pCR (ypT0/Tis ypN0) by local review, EFS by investigator</a:t>
            </a:r>
          </a:p>
          <a:p>
            <a:pPr>
              <a:spcBef>
                <a:spcPts val="0"/>
              </a:spcBef>
            </a:pPr>
            <a:r>
              <a:rPr lang="en-US" sz="1600" dirty="0"/>
              <a:t>Secondary endpoints: pCR (ypT0 ypN0 and ypT0/Tis), EFS and pCR by PD-L1 status, OS, safety</a:t>
            </a:r>
          </a:p>
          <a:p>
            <a:pPr>
              <a:spcBef>
                <a:spcPts val="0"/>
              </a:spcBef>
            </a:pPr>
            <a:r>
              <a:rPr lang="en-US" sz="1600" dirty="0"/>
              <a:t>Exploratory endpoints: pCR and ORR association, DRFS, health-related QoL</a:t>
            </a:r>
          </a:p>
          <a:p>
            <a:pPr marL="0" indent="0">
              <a:spcBef>
                <a:spcPts val="0"/>
              </a:spcBef>
              <a:buNone/>
            </a:pPr>
            <a:endParaRPr lang="en-US" sz="1600" dirty="0"/>
          </a:p>
        </p:txBody>
      </p:sp>
      <p:sp>
        <p:nvSpPr>
          <p:cNvPr id="5" name="Content Placeholder 4">
            <a:extLst>
              <a:ext uri="{FF2B5EF4-FFF2-40B4-BE49-F238E27FC236}">
                <a16:creationId xmlns:a16="http://schemas.microsoft.com/office/drawing/2014/main" id="{5667557E-6A41-ABA5-49D4-7A9EC9EABCFB}"/>
              </a:ext>
            </a:extLst>
          </p:cNvPr>
          <p:cNvSpPr>
            <a:spLocks noGrp="1"/>
          </p:cNvSpPr>
          <p:nvPr>
            <p:ph sz="quarter" idx="10"/>
          </p:nvPr>
        </p:nvSpPr>
        <p:spPr>
          <a:xfrm>
            <a:off x="2031223" y="6342415"/>
            <a:ext cx="7493265" cy="327025"/>
          </a:xfrm>
        </p:spPr>
        <p:txBody>
          <a:bodyPr/>
          <a:lstStyle/>
          <a:p>
            <a:r>
              <a:rPr lang="en-US" dirty="0"/>
              <a:t>NCT03036488. Schmid. NEJM. 2020;382.810. Schmid. NEJM. 2022;386:556. Schmid. NEJM. 2024;391:1981. Schmid. JCO. 2026;44</a:t>
            </a:r>
            <a:r>
              <a:rPr lang="en-US" dirty="0">
                <a:sym typeface="Wingdings" panose="05000000000000000000" pitchFamily="2" charset="2"/>
              </a:rPr>
              <a:t>(suppl 16)507.</a:t>
            </a:r>
            <a:endParaRPr lang="en-US" dirty="0"/>
          </a:p>
        </p:txBody>
      </p:sp>
      <p:sp>
        <p:nvSpPr>
          <p:cNvPr id="20484" name="Text Box 23">
            <a:extLst>
              <a:ext uri="{FF2B5EF4-FFF2-40B4-BE49-F238E27FC236}">
                <a16:creationId xmlns:a16="http://schemas.microsoft.com/office/drawing/2014/main" id="{64FE162B-3EC3-45F7-BE70-11BF0B9D4D72}"/>
              </a:ext>
            </a:extLst>
          </p:cNvPr>
          <p:cNvSpPr txBox="1">
            <a:spLocks noChangeArrowheads="1"/>
          </p:cNvSpPr>
          <p:nvPr/>
        </p:nvSpPr>
        <p:spPr bwMode="auto">
          <a:xfrm>
            <a:off x="710228" y="2391476"/>
            <a:ext cx="2039395" cy="2462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4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Patients aged ≥18 yr with newly diagnosed, locally advanced, and previously untreated T1cN1-2, T2-3N0-2, or T4a-dN0-2 TNBC; ECOG PS 0/1; tissue sample available for PD-L1 testing</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4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(N = 1174)</a:t>
            </a:r>
            <a:endParaRPr kumimoji="0" lang="en-US" altLang="en-US" sz="14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endParaRPr>
          </a:p>
        </p:txBody>
      </p:sp>
      <p:sp>
        <p:nvSpPr>
          <p:cNvPr id="2" name="Rectangle 24">
            <a:extLst>
              <a:ext uri="{FF2B5EF4-FFF2-40B4-BE49-F238E27FC236}">
                <a16:creationId xmlns:a16="http://schemas.microsoft.com/office/drawing/2014/main" id="{51AF4565-EC2F-431E-A6C1-EF15E2D4E45B}"/>
              </a:ext>
            </a:extLst>
          </p:cNvPr>
          <p:cNvSpPr>
            <a:spLocks noChangeArrowheads="1"/>
          </p:cNvSpPr>
          <p:nvPr/>
        </p:nvSpPr>
        <p:spPr bwMode="auto">
          <a:xfrm>
            <a:off x="3874482" y="1854740"/>
            <a:ext cx="1884363" cy="703263"/>
          </a:xfrm>
          <a:prstGeom prst="rect">
            <a:avLst/>
          </a:prstGeom>
          <a:solidFill>
            <a:schemeClr val="accent1"/>
          </a:solidFill>
          <a:ln w="9525">
            <a:noFill/>
            <a:miter lim="800000"/>
            <a:headEnd/>
            <a:tailEnd/>
          </a:ln>
        </p:spPr>
        <p:txBody>
          <a:bodyPr wrap="none" anchor="ctr" anchorCtr="1"/>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400" b="1" i="0" u="none" strike="noStrike" kern="1200" cap="none" spc="0" normalizeH="0" baseline="0" noProof="0" dirty="0">
                <a:ln>
                  <a:noFill/>
                </a:ln>
                <a:solidFill>
                  <a:schemeClr val="bg2"/>
                </a:solidFill>
                <a:effectLst/>
                <a:uLnTx/>
                <a:uFillTx/>
                <a:ea typeface="+mn-ea"/>
                <a:cs typeface="Arial" charset="0"/>
              </a:rPr>
              <a:t>Carboplatin* +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400" b="1" i="0" u="none" strike="noStrike" kern="1200" cap="none" spc="0" normalizeH="0" baseline="0" noProof="0" dirty="0">
                <a:ln>
                  <a:noFill/>
                </a:ln>
                <a:solidFill>
                  <a:schemeClr val="bg2"/>
                </a:solidFill>
                <a:effectLst/>
                <a:uLnTx/>
                <a:uFillTx/>
                <a:ea typeface="+mn-ea"/>
                <a:cs typeface="Arial" charset="0"/>
              </a:rPr>
              <a:t>Paclitaxel</a:t>
            </a:r>
            <a:r>
              <a:rPr kumimoji="0" lang="en-US" sz="1400" b="1" i="0" u="none" strike="noStrike" kern="1200" cap="none" spc="0" normalizeH="0" baseline="30000" noProof="0" dirty="0">
                <a:ln>
                  <a:noFill/>
                </a:ln>
                <a:solidFill>
                  <a:schemeClr val="bg2"/>
                </a:solidFill>
                <a:effectLst/>
                <a:uLnTx/>
                <a:uFillTx/>
                <a:ea typeface="+mn-ea"/>
                <a:cs typeface="Arial" panose="020B0604020202020204" pitchFamily="34" charset="0"/>
              </a:rPr>
              <a:t>†</a:t>
            </a:r>
            <a:endParaRPr kumimoji="0" lang="en-US" sz="1400" b="0" i="0" u="none" strike="noStrike" kern="1200" cap="none" spc="0" normalizeH="0" baseline="30000" noProof="0" dirty="0">
              <a:ln>
                <a:noFill/>
              </a:ln>
              <a:solidFill>
                <a:schemeClr val="bg2"/>
              </a:solidFill>
              <a:effectLst/>
              <a:uLnTx/>
              <a:uFillTx/>
              <a:ea typeface="+mn-ea"/>
              <a:cs typeface="Arial" charset="0"/>
            </a:endParaRPr>
          </a:p>
        </p:txBody>
      </p:sp>
      <p:sp>
        <p:nvSpPr>
          <p:cNvPr id="17413" name="Rectangle 25">
            <a:extLst>
              <a:ext uri="{FF2B5EF4-FFF2-40B4-BE49-F238E27FC236}">
                <a16:creationId xmlns:a16="http://schemas.microsoft.com/office/drawing/2014/main" id="{FD07461B-B65E-49D9-8F9A-419AF61467E9}"/>
              </a:ext>
            </a:extLst>
          </p:cNvPr>
          <p:cNvSpPr>
            <a:spLocks noChangeArrowheads="1"/>
          </p:cNvSpPr>
          <p:nvPr/>
        </p:nvSpPr>
        <p:spPr bwMode="auto">
          <a:xfrm>
            <a:off x="3874482" y="4169397"/>
            <a:ext cx="3814444" cy="703263"/>
          </a:xfrm>
          <a:prstGeom prst="rect">
            <a:avLst/>
          </a:prstGeom>
          <a:solidFill>
            <a:schemeClr val="tx1">
              <a:lumMod val="50000"/>
              <a:lumOff val="50000"/>
            </a:schemeClr>
          </a:solidFill>
          <a:ln w="9525">
            <a:noFill/>
            <a:miter lim="800000"/>
            <a:headEnd/>
            <a:tailEnd/>
          </a:ln>
        </p:spPr>
        <p:txBody>
          <a:bodyPr wrap="none" anchor="ctr" anchorCtr="1"/>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400" b="1" i="0" u="none" strike="noStrike" kern="1200" cap="none" spc="0" normalizeH="0" baseline="0" noProof="0" dirty="0">
                <a:ln>
                  <a:noFill/>
                </a:ln>
                <a:solidFill>
                  <a:schemeClr val="bg2"/>
                </a:solidFill>
                <a:effectLst/>
                <a:uLnTx/>
                <a:uFillTx/>
                <a:ea typeface="+mn-ea"/>
                <a:cs typeface="Arial" charset="0"/>
              </a:rPr>
              <a:t>Placebo</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400" b="0" i="0" u="none" strike="noStrike" kern="1200" cap="none" spc="0" normalizeH="0" baseline="0" noProof="0" dirty="0">
                <a:ln>
                  <a:noFill/>
                </a:ln>
                <a:solidFill>
                  <a:schemeClr val="bg2"/>
                </a:solidFill>
                <a:effectLst/>
                <a:uLnTx/>
                <a:uFillTx/>
                <a:ea typeface="+mn-ea"/>
                <a:cs typeface="Arial" charset="0"/>
              </a:rPr>
              <a:t>(n = 390)</a:t>
            </a:r>
            <a:endParaRPr kumimoji="0" lang="en-US" sz="1400" b="0" i="0" u="none" strike="noStrike" kern="1200" cap="none" spc="0" normalizeH="0" baseline="0" noProof="0" dirty="0">
              <a:ln>
                <a:noFill/>
              </a:ln>
              <a:solidFill>
                <a:schemeClr val="bg2"/>
              </a:solidFill>
              <a:effectLst/>
              <a:uLnTx/>
              <a:uFillTx/>
              <a:ea typeface="+mn-ea"/>
              <a:cs typeface="Arial" panose="020B0604020202020204" pitchFamily="34" charset="0"/>
            </a:endParaRPr>
          </a:p>
        </p:txBody>
      </p:sp>
      <p:sp>
        <p:nvSpPr>
          <p:cNvPr id="3" name="Rectangle 28">
            <a:extLst>
              <a:ext uri="{FF2B5EF4-FFF2-40B4-BE49-F238E27FC236}">
                <a16:creationId xmlns:a16="http://schemas.microsoft.com/office/drawing/2014/main" id="{B1BF5E26-AA5D-4854-9D56-E590AB6C873E}"/>
              </a:ext>
            </a:extLst>
          </p:cNvPr>
          <p:cNvSpPr>
            <a:spLocks noChangeArrowheads="1"/>
          </p:cNvSpPr>
          <p:nvPr/>
        </p:nvSpPr>
        <p:spPr bwMode="auto">
          <a:xfrm>
            <a:off x="3874482" y="2603926"/>
            <a:ext cx="3841036" cy="703262"/>
          </a:xfrm>
          <a:prstGeom prst="rect">
            <a:avLst/>
          </a:prstGeom>
          <a:solidFill>
            <a:schemeClr val="accent1"/>
          </a:solidFill>
          <a:ln w="9525">
            <a:noFill/>
            <a:miter lim="800000"/>
            <a:headEnd/>
            <a:tailEnd/>
          </a:ln>
        </p:spPr>
        <p:txBody>
          <a:bodyPr wrap="none" anchor="ctr" anchorCtr="1"/>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400" b="1" i="0" u="none" strike="noStrike" kern="1200" cap="none" spc="0" normalizeH="0" baseline="0" noProof="0" dirty="0">
                <a:ln>
                  <a:noFill/>
                </a:ln>
                <a:solidFill>
                  <a:schemeClr val="bg2"/>
                </a:solidFill>
                <a:effectLst/>
                <a:uLnTx/>
                <a:uFillTx/>
                <a:ea typeface="+mn-ea"/>
                <a:cs typeface="Arial" charset="0"/>
              </a:rPr>
              <a:t>Pembrolizumab </a:t>
            </a:r>
            <a:r>
              <a:rPr kumimoji="0" lang="en-US" sz="1400" b="0" i="0" u="none" strike="noStrike" kern="1200" cap="none" spc="0" normalizeH="0" baseline="0" noProof="0" dirty="0">
                <a:ln>
                  <a:noFill/>
                </a:ln>
                <a:solidFill>
                  <a:schemeClr val="bg2"/>
                </a:solidFill>
                <a:effectLst/>
                <a:uLnTx/>
                <a:uFillTx/>
                <a:ea typeface="+mn-ea"/>
                <a:cs typeface="Arial" charset="0"/>
              </a:rPr>
              <a:t>200 mg Q3W</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400" b="0" i="0" u="none" strike="noStrike" kern="1200" cap="none" spc="0" normalizeH="0" baseline="0" noProof="0" dirty="0">
                <a:ln>
                  <a:noFill/>
                </a:ln>
                <a:solidFill>
                  <a:schemeClr val="bg2"/>
                </a:solidFill>
                <a:effectLst/>
                <a:uLnTx/>
                <a:uFillTx/>
                <a:ea typeface="+mn-ea"/>
                <a:cs typeface="Arial" charset="0"/>
              </a:rPr>
              <a:t>(n = 784)</a:t>
            </a:r>
          </a:p>
        </p:txBody>
      </p:sp>
      <p:sp>
        <p:nvSpPr>
          <p:cNvPr id="20" name="Rectangle 24">
            <a:extLst>
              <a:ext uri="{FF2B5EF4-FFF2-40B4-BE49-F238E27FC236}">
                <a16:creationId xmlns:a16="http://schemas.microsoft.com/office/drawing/2014/main" id="{EF58CE6C-FC54-3E4F-8E38-3FA6075C13F9}"/>
              </a:ext>
            </a:extLst>
          </p:cNvPr>
          <p:cNvSpPr>
            <a:spLocks noChangeArrowheads="1"/>
          </p:cNvSpPr>
          <p:nvPr/>
        </p:nvSpPr>
        <p:spPr bwMode="auto">
          <a:xfrm>
            <a:off x="5819804" y="1854740"/>
            <a:ext cx="1884362" cy="703263"/>
          </a:xfrm>
          <a:prstGeom prst="rect">
            <a:avLst/>
          </a:prstGeom>
          <a:solidFill>
            <a:schemeClr val="accent1"/>
          </a:solidFill>
          <a:ln w="9525">
            <a:noFill/>
            <a:miter lim="800000"/>
            <a:headEnd/>
            <a:tailEnd/>
          </a:ln>
        </p:spPr>
        <p:txBody>
          <a:bodyPr wrap="none" anchor="ctr" anchorCtr="1"/>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300" b="1" i="0" u="none" strike="noStrike" kern="1200" cap="none" spc="0" normalizeH="0" baseline="0" noProof="0" dirty="0">
                <a:ln>
                  <a:noFill/>
                </a:ln>
                <a:solidFill>
                  <a:schemeClr val="bg2"/>
                </a:solidFill>
                <a:effectLst/>
                <a:uLnTx/>
                <a:uFillTx/>
                <a:ea typeface="+mn-ea"/>
                <a:cs typeface="Arial" charset="0"/>
              </a:rPr>
              <a:t>Doxo</a:t>
            </a:r>
            <a:r>
              <a:rPr kumimoji="0" lang="en-US" sz="1300" b="1" i="0" u="none" strike="noStrike" kern="1200" cap="none" spc="0" normalizeH="0" baseline="30000" noProof="0" dirty="0">
                <a:ln>
                  <a:noFill/>
                </a:ln>
                <a:solidFill>
                  <a:schemeClr val="bg2"/>
                </a:solidFill>
                <a:effectLst/>
                <a:uLnTx/>
                <a:uFillTx/>
                <a:ea typeface="+mn-ea"/>
                <a:cs typeface="Arial" panose="020B0604020202020204" pitchFamily="34" charset="0"/>
              </a:rPr>
              <a:t>‡</a:t>
            </a:r>
            <a:r>
              <a:rPr kumimoji="0" lang="en-US" sz="1300" b="1" i="0" u="none" strike="noStrike" kern="1200" cap="none" spc="0" normalizeH="0" baseline="0" noProof="0" dirty="0">
                <a:ln>
                  <a:noFill/>
                </a:ln>
                <a:solidFill>
                  <a:schemeClr val="bg2"/>
                </a:solidFill>
                <a:effectLst/>
                <a:uLnTx/>
                <a:uFillTx/>
                <a:ea typeface="+mn-ea"/>
                <a:cs typeface="Arial" charset="0"/>
              </a:rPr>
              <a:t>/Epirubicin</a:t>
            </a:r>
            <a:r>
              <a:rPr kumimoji="0" lang="en-US" sz="1300" b="1" i="0" u="none" strike="noStrike" kern="1200" cap="none" spc="0" normalizeH="0" baseline="30000" noProof="0" dirty="0">
                <a:ln>
                  <a:noFill/>
                </a:ln>
                <a:solidFill>
                  <a:schemeClr val="bg2"/>
                </a:solidFill>
                <a:effectLst/>
                <a:uLnTx/>
                <a:uFillTx/>
                <a:ea typeface="+mn-ea"/>
                <a:cs typeface="Arial" charset="0"/>
              </a:rPr>
              <a:t>¶</a:t>
            </a:r>
            <a:r>
              <a:rPr kumimoji="0" lang="en-US" sz="1300" b="1" i="0" u="none" strike="noStrike" kern="1200" cap="none" spc="0" normalizeH="0" baseline="0" noProof="0" dirty="0">
                <a:ln>
                  <a:noFill/>
                </a:ln>
                <a:solidFill>
                  <a:schemeClr val="bg2"/>
                </a:solidFill>
                <a:effectLst/>
                <a:uLnTx/>
                <a:uFillTx/>
                <a:ea typeface="+mn-ea"/>
                <a:cs typeface="Arial" charset="0"/>
              </a:rPr>
              <a:t> +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300" b="1" i="0" u="none" strike="noStrike" kern="1200" cap="none" spc="0" normalizeH="0" baseline="0" noProof="0" dirty="0">
                <a:ln>
                  <a:noFill/>
                </a:ln>
                <a:solidFill>
                  <a:schemeClr val="bg2"/>
                </a:solidFill>
                <a:effectLst/>
                <a:uLnTx/>
                <a:uFillTx/>
                <a:ea typeface="+mn-ea"/>
                <a:cs typeface="Arial" charset="0"/>
              </a:rPr>
              <a:t>Cyclophosphamide</a:t>
            </a:r>
            <a:r>
              <a:rPr kumimoji="0" lang="en-US" sz="1300" b="0" i="0" u="none" strike="noStrike" kern="1200" cap="none" spc="0" normalizeH="0" baseline="30000" noProof="0" dirty="0">
                <a:ln>
                  <a:noFill/>
                </a:ln>
                <a:solidFill>
                  <a:schemeClr val="bg2"/>
                </a:solidFill>
                <a:effectLst/>
                <a:uLnTx/>
                <a:uFillTx/>
                <a:ea typeface="+mn-ea"/>
                <a:cs typeface="Arial" charset="0"/>
              </a:rPr>
              <a:t>§ </a:t>
            </a:r>
          </a:p>
        </p:txBody>
      </p:sp>
      <p:sp>
        <p:nvSpPr>
          <p:cNvPr id="24" name="Rectangle 24">
            <a:extLst>
              <a:ext uri="{FF2B5EF4-FFF2-40B4-BE49-F238E27FC236}">
                <a16:creationId xmlns:a16="http://schemas.microsoft.com/office/drawing/2014/main" id="{E7C5B3F0-51CF-E543-BEB7-C6606B8AA2DF}"/>
              </a:ext>
            </a:extLst>
          </p:cNvPr>
          <p:cNvSpPr>
            <a:spLocks noChangeArrowheads="1"/>
          </p:cNvSpPr>
          <p:nvPr/>
        </p:nvSpPr>
        <p:spPr bwMode="auto">
          <a:xfrm>
            <a:off x="3874482" y="3407314"/>
            <a:ext cx="1884363" cy="703263"/>
          </a:xfrm>
          <a:prstGeom prst="rect">
            <a:avLst/>
          </a:prstGeom>
          <a:solidFill>
            <a:schemeClr val="tx1">
              <a:lumMod val="50000"/>
              <a:lumOff val="50000"/>
            </a:schemeClr>
          </a:solidFill>
          <a:ln w="9525">
            <a:noFill/>
            <a:miter lim="800000"/>
            <a:headEnd/>
            <a:tailEnd/>
          </a:ln>
        </p:spPr>
        <p:txBody>
          <a:bodyPr wrap="none" anchor="ctr" anchorCtr="1"/>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400" b="1" i="0" u="none" strike="noStrike" kern="1200" cap="none" spc="0" normalizeH="0" baseline="0" noProof="0" dirty="0">
                <a:ln>
                  <a:noFill/>
                </a:ln>
                <a:solidFill>
                  <a:schemeClr val="bg2"/>
                </a:solidFill>
                <a:effectLst/>
                <a:uLnTx/>
                <a:uFillTx/>
                <a:ea typeface="+mn-ea"/>
                <a:cs typeface="Arial" charset="0"/>
              </a:rPr>
              <a:t>Carboplatin* +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400" b="1" i="0" u="none" strike="noStrike" kern="1200" cap="none" spc="0" normalizeH="0" baseline="0" noProof="0" dirty="0">
                <a:ln>
                  <a:noFill/>
                </a:ln>
                <a:solidFill>
                  <a:schemeClr val="bg2"/>
                </a:solidFill>
                <a:effectLst/>
                <a:uLnTx/>
                <a:uFillTx/>
                <a:ea typeface="+mn-ea"/>
                <a:cs typeface="Arial" charset="0"/>
              </a:rPr>
              <a:t>Paclitaxel</a:t>
            </a:r>
            <a:r>
              <a:rPr kumimoji="0" lang="en-US" sz="1400" b="1" i="0" u="none" strike="noStrike" kern="1200" cap="none" spc="0" normalizeH="0" baseline="30000" noProof="0" dirty="0">
                <a:ln>
                  <a:noFill/>
                </a:ln>
                <a:solidFill>
                  <a:schemeClr val="bg2"/>
                </a:solidFill>
                <a:effectLst/>
                <a:uLnTx/>
                <a:uFillTx/>
                <a:ea typeface="+mn-ea"/>
                <a:cs typeface="Arial" panose="020B0604020202020204" pitchFamily="34" charset="0"/>
              </a:rPr>
              <a:t>†</a:t>
            </a:r>
            <a:endParaRPr kumimoji="0" lang="en-US" sz="1400" b="0" i="0" u="none" strike="noStrike" kern="1200" cap="none" spc="0" normalizeH="0" baseline="30000" noProof="0" dirty="0">
              <a:ln>
                <a:noFill/>
              </a:ln>
              <a:solidFill>
                <a:schemeClr val="bg2"/>
              </a:solidFill>
              <a:effectLst/>
              <a:uLnTx/>
              <a:uFillTx/>
              <a:ea typeface="+mn-ea"/>
              <a:cs typeface="Arial" charset="0"/>
            </a:endParaRPr>
          </a:p>
        </p:txBody>
      </p:sp>
      <p:sp>
        <p:nvSpPr>
          <p:cNvPr id="25" name="Rectangle 24">
            <a:extLst>
              <a:ext uri="{FF2B5EF4-FFF2-40B4-BE49-F238E27FC236}">
                <a16:creationId xmlns:a16="http://schemas.microsoft.com/office/drawing/2014/main" id="{CB52C11C-A3AD-884E-85F1-E870C38E274C}"/>
              </a:ext>
            </a:extLst>
          </p:cNvPr>
          <p:cNvSpPr>
            <a:spLocks noChangeArrowheads="1"/>
          </p:cNvSpPr>
          <p:nvPr/>
        </p:nvSpPr>
        <p:spPr bwMode="auto">
          <a:xfrm>
            <a:off x="5804564" y="3407314"/>
            <a:ext cx="1884362" cy="703263"/>
          </a:xfrm>
          <a:prstGeom prst="rect">
            <a:avLst/>
          </a:prstGeom>
          <a:solidFill>
            <a:schemeClr val="tx1">
              <a:lumMod val="50000"/>
              <a:lumOff val="50000"/>
            </a:schemeClr>
          </a:solidFill>
          <a:ln w="9525">
            <a:noFill/>
            <a:miter lim="800000"/>
            <a:headEnd/>
            <a:tailEnd/>
          </a:ln>
        </p:spPr>
        <p:txBody>
          <a:bodyPr wrap="none" anchor="ctr" anchorCtr="1"/>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300" b="1" i="0" u="none" strike="noStrike" kern="1200" cap="none" spc="0" normalizeH="0" baseline="0" noProof="0" dirty="0">
                <a:ln>
                  <a:noFill/>
                </a:ln>
                <a:solidFill>
                  <a:schemeClr val="bg2"/>
                </a:solidFill>
                <a:effectLst/>
                <a:uLnTx/>
                <a:uFillTx/>
                <a:ea typeface="+mn-ea"/>
                <a:cs typeface="Arial" charset="0"/>
              </a:rPr>
              <a:t>Doxo</a:t>
            </a:r>
            <a:r>
              <a:rPr kumimoji="0" lang="en-US" sz="1300" b="1" i="0" u="none" strike="noStrike" kern="1200" cap="none" spc="0" normalizeH="0" baseline="30000" noProof="0" dirty="0">
                <a:ln>
                  <a:noFill/>
                </a:ln>
                <a:solidFill>
                  <a:schemeClr val="bg2"/>
                </a:solidFill>
                <a:effectLst/>
                <a:uLnTx/>
                <a:uFillTx/>
                <a:ea typeface="+mn-ea"/>
                <a:cs typeface="Arial" panose="020B0604020202020204" pitchFamily="34" charset="0"/>
              </a:rPr>
              <a:t>‡</a:t>
            </a:r>
            <a:r>
              <a:rPr kumimoji="0" lang="en-US" sz="1300" b="1" i="0" u="none" strike="noStrike" kern="1200" cap="none" spc="0" normalizeH="0" baseline="0" noProof="0" dirty="0">
                <a:ln>
                  <a:noFill/>
                </a:ln>
                <a:solidFill>
                  <a:schemeClr val="bg2"/>
                </a:solidFill>
                <a:effectLst/>
                <a:uLnTx/>
                <a:uFillTx/>
                <a:ea typeface="+mn-ea"/>
                <a:cs typeface="Arial" charset="0"/>
              </a:rPr>
              <a:t>/Epirubicin</a:t>
            </a:r>
            <a:r>
              <a:rPr kumimoji="0" lang="en-US" sz="1300" b="1" i="0" u="none" strike="noStrike" kern="1200" cap="none" spc="0" normalizeH="0" baseline="30000" noProof="0" dirty="0">
                <a:ln>
                  <a:noFill/>
                </a:ln>
                <a:solidFill>
                  <a:schemeClr val="bg2"/>
                </a:solidFill>
                <a:effectLst/>
                <a:uLnTx/>
                <a:uFillTx/>
                <a:ea typeface="+mn-ea"/>
                <a:cs typeface="Arial" charset="0"/>
              </a:rPr>
              <a:t>¶</a:t>
            </a:r>
            <a:r>
              <a:rPr kumimoji="0" lang="en-US" sz="1300" b="1" i="0" u="none" strike="noStrike" kern="1200" cap="none" spc="0" normalizeH="0" baseline="0" noProof="0" dirty="0">
                <a:ln>
                  <a:noFill/>
                </a:ln>
                <a:solidFill>
                  <a:schemeClr val="bg2"/>
                </a:solidFill>
                <a:effectLst/>
                <a:uLnTx/>
                <a:uFillTx/>
                <a:ea typeface="+mn-ea"/>
                <a:cs typeface="Arial" charset="0"/>
              </a:rPr>
              <a:t> +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300" b="1" i="0" u="none" strike="noStrike" kern="1200" cap="none" spc="0" normalizeH="0" baseline="0" noProof="0" dirty="0">
                <a:ln>
                  <a:noFill/>
                </a:ln>
                <a:solidFill>
                  <a:schemeClr val="bg2"/>
                </a:solidFill>
                <a:effectLst/>
                <a:uLnTx/>
                <a:uFillTx/>
                <a:ea typeface="+mn-ea"/>
                <a:cs typeface="Arial" charset="0"/>
              </a:rPr>
              <a:t>Cyclophosphamide</a:t>
            </a:r>
            <a:r>
              <a:rPr kumimoji="0" lang="en-US" sz="1300" b="0" i="0" u="none" strike="noStrike" kern="1200" cap="none" spc="0" normalizeH="0" baseline="30000" noProof="0" dirty="0">
                <a:ln>
                  <a:noFill/>
                </a:ln>
                <a:solidFill>
                  <a:schemeClr val="bg2"/>
                </a:solidFill>
                <a:effectLst/>
                <a:uLnTx/>
                <a:uFillTx/>
                <a:ea typeface="+mn-ea"/>
                <a:cs typeface="Arial" charset="0"/>
              </a:rPr>
              <a:t>§</a:t>
            </a:r>
          </a:p>
        </p:txBody>
      </p:sp>
      <p:sp>
        <p:nvSpPr>
          <p:cNvPr id="26" name="Rectangle 28">
            <a:extLst>
              <a:ext uri="{FF2B5EF4-FFF2-40B4-BE49-F238E27FC236}">
                <a16:creationId xmlns:a16="http://schemas.microsoft.com/office/drawing/2014/main" id="{A346C7AA-30E9-D24D-8110-207488198B5F}"/>
              </a:ext>
            </a:extLst>
          </p:cNvPr>
          <p:cNvSpPr>
            <a:spLocks noChangeArrowheads="1"/>
          </p:cNvSpPr>
          <p:nvPr/>
        </p:nvSpPr>
        <p:spPr bwMode="auto">
          <a:xfrm>
            <a:off x="8647132" y="2229333"/>
            <a:ext cx="2834640" cy="703262"/>
          </a:xfrm>
          <a:prstGeom prst="rect">
            <a:avLst/>
          </a:prstGeom>
          <a:solidFill>
            <a:schemeClr val="accent1"/>
          </a:solidFill>
          <a:ln w="9525">
            <a:noFill/>
            <a:miter lim="800000"/>
            <a:headEnd/>
            <a:tailEnd/>
          </a:ln>
        </p:spPr>
        <p:txBody>
          <a:bodyPr wrap="none" anchor="ctr" anchorCtr="1"/>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400" b="1" i="0" u="none" strike="noStrike" kern="1200" cap="none" spc="0" normalizeH="0" baseline="0" noProof="0" dirty="0">
                <a:ln>
                  <a:noFill/>
                </a:ln>
                <a:solidFill>
                  <a:schemeClr val="bg2"/>
                </a:solidFill>
                <a:effectLst/>
                <a:uLnTx/>
                <a:uFillTx/>
                <a:ea typeface="+mn-ea"/>
                <a:cs typeface="Arial" charset="0"/>
              </a:rPr>
              <a:t>Pembrolizumab </a:t>
            </a:r>
            <a:r>
              <a:rPr kumimoji="0" lang="en-US" sz="1400" b="0" i="0" u="none" strike="noStrike" kern="1200" cap="none" spc="0" normalizeH="0" baseline="0" noProof="0" dirty="0">
                <a:ln>
                  <a:noFill/>
                </a:ln>
                <a:solidFill>
                  <a:schemeClr val="bg2"/>
                </a:solidFill>
                <a:effectLst/>
                <a:uLnTx/>
                <a:uFillTx/>
                <a:ea typeface="+mn-ea"/>
                <a:cs typeface="Arial" charset="0"/>
              </a:rPr>
              <a:t>200 mg Q3W</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400" b="0" i="0" u="none" strike="noStrike" kern="1200" cap="none" spc="0" normalizeH="0" baseline="0" noProof="0" dirty="0">
                <a:ln>
                  <a:noFill/>
                </a:ln>
                <a:solidFill>
                  <a:schemeClr val="bg2"/>
                </a:solidFill>
                <a:effectLst/>
                <a:uLnTx/>
                <a:uFillTx/>
                <a:ea typeface="+mn-ea"/>
                <a:cs typeface="Arial" charset="0"/>
              </a:rPr>
              <a:t>(n = 547)</a:t>
            </a:r>
          </a:p>
        </p:txBody>
      </p:sp>
      <p:sp>
        <p:nvSpPr>
          <p:cNvPr id="27" name="Rectangle 25">
            <a:extLst>
              <a:ext uri="{FF2B5EF4-FFF2-40B4-BE49-F238E27FC236}">
                <a16:creationId xmlns:a16="http://schemas.microsoft.com/office/drawing/2014/main" id="{69B3550E-7489-A444-A6AF-7EB936D35633}"/>
              </a:ext>
            </a:extLst>
          </p:cNvPr>
          <p:cNvSpPr>
            <a:spLocks noChangeArrowheads="1"/>
          </p:cNvSpPr>
          <p:nvPr/>
        </p:nvSpPr>
        <p:spPr bwMode="auto">
          <a:xfrm>
            <a:off x="8632216" y="3788355"/>
            <a:ext cx="2834640" cy="703263"/>
          </a:xfrm>
          <a:prstGeom prst="rect">
            <a:avLst/>
          </a:prstGeom>
          <a:solidFill>
            <a:schemeClr val="tx1">
              <a:lumMod val="50000"/>
              <a:lumOff val="50000"/>
            </a:schemeClr>
          </a:solidFill>
          <a:ln w="9525">
            <a:noFill/>
            <a:miter lim="800000"/>
            <a:headEnd/>
            <a:tailEnd/>
          </a:ln>
        </p:spPr>
        <p:txBody>
          <a:bodyPr wrap="none" anchor="ctr" anchorCtr="1"/>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400" b="1" i="0" u="none" strike="noStrike" kern="1200" cap="none" spc="0" normalizeH="0" baseline="0" noProof="0" dirty="0">
                <a:ln>
                  <a:noFill/>
                </a:ln>
                <a:solidFill>
                  <a:schemeClr val="bg2"/>
                </a:solidFill>
                <a:effectLst/>
                <a:uLnTx/>
                <a:uFillTx/>
                <a:ea typeface="+mn-ea"/>
                <a:cs typeface="Arial" charset="0"/>
              </a:rPr>
              <a:t>Placebo</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400" b="0" i="0" u="none" strike="noStrike" kern="1200" cap="none" spc="0" normalizeH="0" baseline="0" noProof="0" dirty="0">
                <a:ln>
                  <a:noFill/>
                </a:ln>
                <a:solidFill>
                  <a:schemeClr val="bg2"/>
                </a:solidFill>
                <a:effectLst/>
                <a:uLnTx/>
                <a:uFillTx/>
                <a:ea typeface="+mn-ea"/>
                <a:cs typeface="Arial" charset="0"/>
              </a:rPr>
              <a:t>(n = 314)</a:t>
            </a:r>
            <a:endParaRPr kumimoji="0" lang="en-US" sz="1400" b="0" i="0" u="none" strike="noStrike" kern="1200" cap="none" spc="0" normalizeH="0" baseline="0" noProof="0" dirty="0">
              <a:ln>
                <a:noFill/>
              </a:ln>
              <a:solidFill>
                <a:schemeClr val="bg2"/>
              </a:solidFill>
              <a:effectLst/>
              <a:uLnTx/>
              <a:uFillTx/>
              <a:ea typeface="+mn-ea"/>
              <a:cs typeface="Arial" panose="020B0604020202020204" pitchFamily="34" charset="0"/>
            </a:endParaRPr>
          </a:p>
        </p:txBody>
      </p:sp>
      <p:sp>
        <p:nvSpPr>
          <p:cNvPr id="9" name="TextBox 8">
            <a:extLst>
              <a:ext uri="{FF2B5EF4-FFF2-40B4-BE49-F238E27FC236}">
                <a16:creationId xmlns:a16="http://schemas.microsoft.com/office/drawing/2014/main" id="{F4B7E3F5-1E44-6549-A3C2-C545F0AA31DC}"/>
              </a:ext>
            </a:extLst>
          </p:cNvPr>
          <p:cNvSpPr txBox="1"/>
          <p:nvPr/>
        </p:nvSpPr>
        <p:spPr bwMode="auto">
          <a:xfrm>
            <a:off x="4779261" y="1379669"/>
            <a:ext cx="198964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ea typeface="+mn-ea"/>
                <a:cs typeface="Arial" panose="020B0604020202020204" pitchFamily="34" charset="0"/>
              </a:rPr>
              <a:t>Neoadjuvant Phase</a:t>
            </a:r>
          </a:p>
        </p:txBody>
      </p:sp>
      <p:sp>
        <p:nvSpPr>
          <p:cNvPr id="29" name="TextBox 28">
            <a:extLst>
              <a:ext uri="{FF2B5EF4-FFF2-40B4-BE49-F238E27FC236}">
                <a16:creationId xmlns:a16="http://schemas.microsoft.com/office/drawing/2014/main" id="{F22C2A90-7ACD-DE4F-ACAB-2D30E662D415}"/>
              </a:ext>
            </a:extLst>
          </p:cNvPr>
          <p:cNvSpPr txBox="1"/>
          <p:nvPr/>
        </p:nvSpPr>
        <p:spPr bwMode="auto">
          <a:xfrm>
            <a:off x="9243555" y="1379669"/>
            <a:ext cx="164179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ea typeface="+mn-ea"/>
                <a:cs typeface="Arial" panose="020B0604020202020204" pitchFamily="34" charset="0"/>
              </a:rPr>
              <a:t>Adjuvant Phase</a:t>
            </a:r>
          </a:p>
        </p:txBody>
      </p:sp>
      <p:sp>
        <p:nvSpPr>
          <p:cNvPr id="10" name="TextBox 9">
            <a:extLst>
              <a:ext uri="{FF2B5EF4-FFF2-40B4-BE49-F238E27FC236}">
                <a16:creationId xmlns:a16="http://schemas.microsoft.com/office/drawing/2014/main" id="{CA71684D-3E9A-B24A-A792-5A2F8F7DBD61}"/>
              </a:ext>
            </a:extLst>
          </p:cNvPr>
          <p:cNvSpPr txBox="1"/>
          <p:nvPr/>
        </p:nvSpPr>
        <p:spPr bwMode="auto">
          <a:xfrm>
            <a:off x="4065881" y="1577093"/>
            <a:ext cx="163057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ea typeface="+mn-ea"/>
                <a:cs typeface="Arial" panose="020B0604020202020204" pitchFamily="34" charset="0"/>
              </a:rPr>
              <a:t>Cycles 1-4, 12 wk</a:t>
            </a:r>
          </a:p>
        </p:txBody>
      </p:sp>
      <p:sp>
        <p:nvSpPr>
          <p:cNvPr id="12" name="Rectangle 11">
            <a:extLst>
              <a:ext uri="{FF2B5EF4-FFF2-40B4-BE49-F238E27FC236}">
                <a16:creationId xmlns:a16="http://schemas.microsoft.com/office/drawing/2014/main" id="{92E6DC83-6C69-F947-9FE3-7C4B56FE551F}"/>
              </a:ext>
            </a:extLst>
          </p:cNvPr>
          <p:cNvSpPr/>
          <p:nvPr/>
        </p:nvSpPr>
        <p:spPr>
          <a:xfrm>
            <a:off x="6037556" y="1577093"/>
            <a:ext cx="1686680" cy="307777"/>
          </a:xfrm>
          <a:prstGeom prst="rect">
            <a:avLst/>
          </a:prstGeom>
        </p:spPr>
        <p:txBody>
          <a:bodyPr wrap="none">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ea typeface="+mn-ea"/>
                <a:cs typeface="Arial" panose="020B0604020202020204" pitchFamily="34" charset="0"/>
              </a:rPr>
              <a:t>Cycles 5-8, 12 wk</a:t>
            </a:r>
          </a:p>
        </p:txBody>
      </p:sp>
      <p:sp>
        <p:nvSpPr>
          <p:cNvPr id="13" name="Rectangle 12">
            <a:extLst>
              <a:ext uri="{FF2B5EF4-FFF2-40B4-BE49-F238E27FC236}">
                <a16:creationId xmlns:a16="http://schemas.microsoft.com/office/drawing/2014/main" id="{33A84447-80F4-CE42-9F08-77CDDFCB2C1B}"/>
              </a:ext>
            </a:extLst>
          </p:cNvPr>
          <p:cNvSpPr/>
          <p:nvPr/>
        </p:nvSpPr>
        <p:spPr>
          <a:xfrm>
            <a:off x="9313670" y="1577093"/>
            <a:ext cx="1672253" cy="307777"/>
          </a:xfrm>
          <a:prstGeom prst="rect">
            <a:avLst/>
          </a:prstGeom>
        </p:spPr>
        <p:txBody>
          <a:bodyPr wrap="none">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ea typeface="+mn-ea"/>
                <a:cs typeface="Arial" panose="020B0604020202020204" pitchFamily="34" charset="0"/>
              </a:rPr>
              <a:t>Cycles 1-9, 27 wk</a:t>
            </a:r>
          </a:p>
        </p:txBody>
      </p:sp>
      <p:sp>
        <p:nvSpPr>
          <p:cNvPr id="15" name="TextBox 14">
            <a:extLst>
              <a:ext uri="{FF2B5EF4-FFF2-40B4-BE49-F238E27FC236}">
                <a16:creationId xmlns:a16="http://schemas.microsoft.com/office/drawing/2014/main" id="{BA415C34-80EF-774E-9A23-B2BB5D5C683A}"/>
              </a:ext>
            </a:extLst>
          </p:cNvPr>
          <p:cNvSpPr txBox="1"/>
          <p:nvPr/>
        </p:nvSpPr>
        <p:spPr bwMode="auto">
          <a:xfrm>
            <a:off x="3202955" y="3163987"/>
            <a:ext cx="38343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2:1</a:t>
            </a:r>
          </a:p>
        </p:txBody>
      </p:sp>
      <p:sp>
        <p:nvSpPr>
          <p:cNvPr id="16" name="TextBox 15">
            <a:extLst>
              <a:ext uri="{FF2B5EF4-FFF2-40B4-BE49-F238E27FC236}">
                <a16:creationId xmlns:a16="http://schemas.microsoft.com/office/drawing/2014/main" id="{68470C70-18AC-CD46-9D86-040FD45D062F}"/>
              </a:ext>
            </a:extLst>
          </p:cNvPr>
          <p:cNvSpPr txBox="1"/>
          <p:nvPr/>
        </p:nvSpPr>
        <p:spPr bwMode="auto">
          <a:xfrm>
            <a:off x="858203" y="1471459"/>
            <a:ext cx="249392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ts val="0"/>
              </a:spcBef>
              <a:spcAft>
                <a:spcPct val="0"/>
              </a:spcAft>
              <a:buClrTx/>
              <a:buSzTx/>
              <a:buFontTx/>
              <a:buNone/>
              <a:tabLst/>
              <a:defRPr/>
            </a:pPr>
            <a:r>
              <a:rPr kumimoji="0" lang="en-US" sz="1200" b="0" i="1" u="none" strike="noStrike" kern="1200" cap="none" spc="0" normalizeH="0" baseline="0" noProof="0" dirty="0">
                <a:ln>
                  <a:noFill/>
                </a:ln>
                <a:solidFill>
                  <a:srgbClr val="000000"/>
                </a:solidFill>
                <a:effectLst/>
                <a:uLnTx/>
                <a:uFillTx/>
                <a:ea typeface="+mn-ea"/>
                <a:cs typeface="Arial" panose="020B0604020202020204" pitchFamily="34" charset="0"/>
              </a:rPr>
              <a:t>Stratification by </a:t>
            </a:r>
          </a:p>
          <a:p>
            <a:pPr marL="0" marR="0" lvl="0" indent="0" algn="r" defTabSz="914400" rtl="0" eaLnBrk="0" fontAlgn="base" latinLnBrk="0" hangingPunct="0">
              <a:lnSpc>
                <a:spcPct val="100000"/>
              </a:lnSpc>
              <a:spcBef>
                <a:spcPts val="0"/>
              </a:spcBef>
              <a:spcAft>
                <a:spcPct val="0"/>
              </a:spcAft>
              <a:buClrTx/>
              <a:buSzTx/>
              <a:buFontTx/>
              <a:buNone/>
              <a:tabLst/>
              <a:defRPr/>
            </a:pPr>
            <a:r>
              <a:rPr kumimoji="0" lang="en-US" sz="1200" b="0" i="1" u="none" strike="noStrike" kern="1200" cap="none" spc="0" normalizeH="0" baseline="0" noProof="0" dirty="0">
                <a:ln>
                  <a:noFill/>
                </a:ln>
                <a:solidFill>
                  <a:srgbClr val="000000"/>
                </a:solidFill>
                <a:effectLst/>
                <a:uLnTx/>
                <a:uFillTx/>
                <a:ea typeface="+mn-ea"/>
                <a:cs typeface="Arial" panose="020B0604020202020204" pitchFamily="34" charset="0"/>
              </a:rPr>
              <a:t>nodal status, tumor size, carboplatin schedule</a:t>
            </a:r>
          </a:p>
        </p:txBody>
      </p:sp>
      <p:sp>
        <p:nvSpPr>
          <p:cNvPr id="18" name="TextBox 17">
            <a:extLst>
              <a:ext uri="{FF2B5EF4-FFF2-40B4-BE49-F238E27FC236}">
                <a16:creationId xmlns:a16="http://schemas.microsoft.com/office/drawing/2014/main" id="{5BCA4F67-B664-2D4D-9FA9-6181836913EE}"/>
              </a:ext>
            </a:extLst>
          </p:cNvPr>
          <p:cNvSpPr txBox="1"/>
          <p:nvPr/>
        </p:nvSpPr>
        <p:spPr bwMode="auto">
          <a:xfrm rot="16200000">
            <a:off x="7651523" y="3160533"/>
            <a:ext cx="95410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ea typeface="+mn-ea"/>
                <a:cs typeface="Arial" panose="020B0604020202020204" pitchFamily="34" charset="0"/>
              </a:rPr>
              <a:t>Surgery </a:t>
            </a:r>
          </a:p>
        </p:txBody>
      </p:sp>
      <p:sp>
        <p:nvSpPr>
          <p:cNvPr id="19" name="TextBox 18">
            <a:extLst>
              <a:ext uri="{FF2B5EF4-FFF2-40B4-BE49-F238E27FC236}">
                <a16:creationId xmlns:a16="http://schemas.microsoft.com/office/drawing/2014/main" id="{197D4A12-AF10-E048-AF4F-4C762F9ACD5E}"/>
              </a:ext>
            </a:extLst>
          </p:cNvPr>
          <p:cNvSpPr txBox="1"/>
          <p:nvPr/>
        </p:nvSpPr>
        <p:spPr bwMode="auto">
          <a:xfrm>
            <a:off x="3874481" y="4857673"/>
            <a:ext cx="199230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000" b="0" i="0" u="none" strike="noStrike" kern="1200" cap="none" spc="0" normalizeH="0" baseline="0" noProof="0" dirty="0">
                <a:ln>
                  <a:noFill/>
                </a:ln>
                <a:solidFill>
                  <a:srgbClr val="000000"/>
                </a:solidFill>
                <a:effectLst/>
                <a:uLnTx/>
                <a:uFillTx/>
                <a:ea typeface="+mn-ea"/>
                <a:cs typeface="Calibri" panose="020F0502020204030204" pitchFamily="34" charset="0"/>
              </a:rPr>
              <a:t>*AUC 1.5 QW or AUC 5 Q3W </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000" b="1" i="0" u="none" strike="noStrike" kern="1200" cap="none" spc="0" normalizeH="0" baseline="30000" noProof="0" dirty="0">
                <a:ln>
                  <a:noFill/>
                </a:ln>
                <a:solidFill>
                  <a:srgbClr val="000000"/>
                </a:solidFill>
                <a:effectLst/>
                <a:uLnTx/>
                <a:uFillTx/>
                <a:ea typeface="+mn-ea"/>
                <a:cs typeface="Arial" panose="020B0604020202020204" pitchFamily="34" charset="0"/>
              </a:rPr>
              <a:t>†</a:t>
            </a:r>
            <a:r>
              <a:rPr kumimoji="0" lang="en-US" sz="1000" b="0" i="0" u="none" strike="noStrike" kern="1200" cap="none" spc="0" normalizeH="0" baseline="0" noProof="0" dirty="0">
                <a:ln>
                  <a:noFill/>
                </a:ln>
                <a:solidFill>
                  <a:srgbClr val="000000"/>
                </a:solidFill>
                <a:effectLst/>
                <a:uLnTx/>
                <a:uFillTx/>
                <a:ea typeface="+mn-ea"/>
                <a:cs typeface="Calibri" panose="020F0502020204030204" pitchFamily="34" charset="0"/>
              </a:rPr>
              <a:t>80 mg/m</a:t>
            </a:r>
            <a:r>
              <a:rPr kumimoji="0" lang="en-US" sz="1000" b="0" i="0" u="none" strike="noStrike" kern="1200" cap="none" spc="0" normalizeH="0" baseline="30000" noProof="0" dirty="0">
                <a:ln>
                  <a:noFill/>
                </a:ln>
                <a:solidFill>
                  <a:srgbClr val="000000"/>
                </a:solidFill>
                <a:effectLst/>
                <a:uLnTx/>
                <a:uFillTx/>
                <a:ea typeface="+mn-ea"/>
                <a:cs typeface="Calibri" panose="020F0502020204030204" pitchFamily="34" charset="0"/>
              </a:rPr>
              <a:t>2</a:t>
            </a:r>
            <a:r>
              <a:rPr kumimoji="0" lang="en-US" sz="1000" b="0" i="0" u="none" strike="noStrike" kern="1200" cap="none" spc="0" normalizeH="0" baseline="0" noProof="0" dirty="0">
                <a:ln>
                  <a:noFill/>
                </a:ln>
                <a:solidFill>
                  <a:srgbClr val="000000"/>
                </a:solidFill>
                <a:effectLst/>
                <a:uLnTx/>
                <a:uFillTx/>
                <a:ea typeface="+mn-ea"/>
                <a:cs typeface="Calibri" panose="020F0502020204030204" pitchFamily="34" charset="0"/>
              </a:rPr>
              <a:t> QW</a:t>
            </a:r>
          </a:p>
        </p:txBody>
      </p:sp>
      <p:sp>
        <p:nvSpPr>
          <p:cNvPr id="28" name="Rectangle 27">
            <a:extLst>
              <a:ext uri="{FF2B5EF4-FFF2-40B4-BE49-F238E27FC236}">
                <a16:creationId xmlns:a16="http://schemas.microsoft.com/office/drawing/2014/main" id="{FC5BB789-0E8F-4D44-B3DF-B5C3646D3CA8}"/>
              </a:ext>
            </a:extLst>
          </p:cNvPr>
          <p:cNvSpPr/>
          <p:nvPr/>
        </p:nvSpPr>
        <p:spPr>
          <a:xfrm>
            <a:off x="6325218" y="4858168"/>
            <a:ext cx="1340213" cy="553998"/>
          </a:xfrm>
          <a:prstGeom prst="rect">
            <a:avLst/>
          </a:prstGeom>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000" b="1" i="0" u="none" strike="noStrike" kern="1200" cap="none" spc="0" normalizeH="0" baseline="30000" noProof="0" dirty="0">
                <a:ln>
                  <a:noFill/>
                </a:ln>
                <a:solidFill>
                  <a:srgbClr val="000000"/>
                </a:solidFill>
                <a:effectLst/>
                <a:uLnTx/>
                <a:uFillTx/>
                <a:ea typeface="+mn-ea"/>
                <a:cs typeface="Arial" panose="020B0604020202020204" pitchFamily="34" charset="0"/>
              </a:rPr>
              <a:t>‡</a:t>
            </a:r>
            <a:r>
              <a:rPr kumimoji="0" lang="en-US" sz="1000" b="0" i="0" u="none" strike="noStrike" kern="1200" cap="none" spc="0" normalizeH="0" baseline="0" noProof="0" dirty="0">
                <a:ln>
                  <a:noFill/>
                </a:ln>
                <a:solidFill>
                  <a:srgbClr val="000000"/>
                </a:solidFill>
                <a:effectLst/>
                <a:uLnTx/>
                <a:uFillTx/>
                <a:ea typeface="+mn-ea"/>
                <a:cs typeface="Calibri" panose="020F0502020204030204" pitchFamily="34" charset="0"/>
              </a:rPr>
              <a:t>60 mg/m</a:t>
            </a:r>
            <a:r>
              <a:rPr kumimoji="0" lang="en-US" sz="1000" b="0" i="0" u="none" strike="noStrike" kern="1200" cap="none" spc="0" normalizeH="0" baseline="30000" noProof="0" dirty="0">
                <a:ln>
                  <a:noFill/>
                </a:ln>
                <a:solidFill>
                  <a:srgbClr val="000000"/>
                </a:solidFill>
                <a:effectLst/>
                <a:uLnTx/>
                <a:uFillTx/>
                <a:ea typeface="+mn-ea"/>
                <a:cs typeface="Calibri" panose="020F0502020204030204" pitchFamily="34" charset="0"/>
              </a:rPr>
              <a:t>2</a:t>
            </a:r>
            <a:r>
              <a:rPr kumimoji="0" lang="en-US" sz="1000" b="0" i="0" u="none" strike="noStrike" kern="1200" cap="none" spc="0" normalizeH="0" baseline="0" noProof="0" dirty="0">
                <a:ln>
                  <a:noFill/>
                </a:ln>
                <a:solidFill>
                  <a:srgbClr val="000000"/>
                </a:solidFill>
                <a:effectLst/>
                <a:uLnTx/>
                <a:uFillTx/>
                <a:ea typeface="+mn-ea"/>
                <a:cs typeface="Calibri" panose="020F0502020204030204" pitchFamily="34" charset="0"/>
              </a:rPr>
              <a:t> Q3W</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000" b="0" i="0" u="none" strike="noStrike" kern="1200" cap="none" spc="0" normalizeH="0" baseline="30000" noProof="0" dirty="0">
                <a:ln>
                  <a:noFill/>
                </a:ln>
                <a:solidFill>
                  <a:srgbClr val="000000"/>
                </a:solidFill>
                <a:effectLst/>
                <a:uLnTx/>
                <a:uFillTx/>
                <a:ea typeface="+mn-ea"/>
                <a:cs typeface="Calibri" panose="020F0502020204030204" pitchFamily="34" charset="0"/>
              </a:rPr>
              <a:t>¶</a:t>
            </a:r>
            <a:r>
              <a:rPr kumimoji="0" lang="en-US" sz="1000" b="0" i="0" u="none" strike="noStrike" kern="1200" cap="none" spc="0" normalizeH="0" baseline="0" noProof="0" dirty="0">
                <a:ln>
                  <a:noFill/>
                </a:ln>
                <a:solidFill>
                  <a:srgbClr val="000000"/>
                </a:solidFill>
                <a:effectLst/>
                <a:uLnTx/>
                <a:uFillTx/>
                <a:ea typeface="+mn-ea"/>
                <a:cs typeface="Calibri" panose="020F0502020204030204" pitchFamily="34" charset="0"/>
              </a:rPr>
              <a:t>90 mg/m</a:t>
            </a:r>
            <a:r>
              <a:rPr kumimoji="0" lang="en-US" sz="1000" b="0" i="0" u="none" strike="noStrike" kern="1200" cap="none" spc="0" normalizeH="0" baseline="30000" noProof="0" dirty="0">
                <a:ln>
                  <a:noFill/>
                </a:ln>
                <a:solidFill>
                  <a:srgbClr val="000000"/>
                </a:solidFill>
                <a:effectLst/>
                <a:uLnTx/>
                <a:uFillTx/>
                <a:ea typeface="+mn-ea"/>
                <a:cs typeface="Calibri" panose="020F0502020204030204" pitchFamily="34" charset="0"/>
              </a:rPr>
              <a:t>2</a:t>
            </a:r>
            <a:r>
              <a:rPr kumimoji="0" lang="en-US" sz="1000" b="0" i="0" u="none" strike="noStrike" kern="1200" cap="none" spc="0" normalizeH="0" baseline="0" noProof="0" dirty="0">
                <a:ln>
                  <a:noFill/>
                </a:ln>
                <a:solidFill>
                  <a:srgbClr val="000000"/>
                </a:solidFill>
                <a:effectLst/>
                <a:uLnTx/>
                <a:uFillTx/>
                <a:ea typeface="+mn-ea"/>
                <a:cs typeface="Calibri" panose="020F0502020204030204" pitchFamily="34" charset="0"/>
              </a:rPr>
              <a:t> Q3W</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000" b="0" i="0" u="none" strike="noStrike" kern="1200" cap="none" spc="0" normalizeH="0" baseline="30000" noProof="0" dirty="0">
                <a:ln>
                  <a:noFill/>
                </a:ln>
                <a:solidFill>
                  <a:srgbClr val="000000"/>
                </a:solidFill>
                <a:effectLst/>
                <a:uLnTx/>
                <a:uFillTx/>
                <a:ea typeface="+mn-ea"/>
                <a:cs typeface="Calibri" panose="020F0502020204030204" pitchFamily="34" charset="0"/>
              </a:rPr>
              <a:t>§</a:t>
            </a:r>
            <a:r>
              <a:rPr kumimoji="0" lang="en-US" sz="1000" b="0" i="0" u="none" strike="noStrike" kern="1200" cap="none" spc="0" normalizeH="0" baseline="0" noProof="0" dirty="0">
                <a:ln>
                  <a:noFill/>
                </a:ln>
                <a:solidFill>
                  <a:srgbClr val="000000"/>
                </a:solidFill>
                <a:effectLst/>
                <a:uLnTx/>
                <a:uFillTx/>
                <a:ea typeface="+mn-ea"/>
                <a:cs typeface="Calibri" panose="020F0502020204030204" pitchFamily="34" charset="0"/>
              </a:rPr>
              <a:t>600 mg/m</a:t>
            </a:r>
            <a:r>
              <a:rPr kumimoji="0" lang="en-US" sz="1000" b="0" i="0" u="none" strike="noStrike" kern="1200" cap="none" spc="0" normalizeH="0" baseline="30000" noProof="0" dirty="0">
                <a:ln>
                  <a:noFill/>
                </a:ln>
                <a:solidFill>
                  <a:srgbClr val="000000"/>
                </a:solidFill>
                <a:effectLst/>
                <a:uLnTx/>
                <a:uFillTx/>
                <a:ea typeface="+mn-ea"/>
                <a:cs typeface="Calibri" panose="020F0502020204030204" pitchFamily="34" charset="0"/>
              </a:rPr>
              <a:t>2</a:t>
            </a:r>
            <a:r>
              <a:rPr kumimoji="0" lang="en-US" sz="1000" b="0" i="0" u="none" strike="noStrike" kern="1200" cap="none" spc="0" normalizeH="0" baseline="0" noProof="0" dirty="0">
                <a:ln>
                  <a:noFill/>
                </a:ln>
                <a:solidFill>
                  <a:srgbClr val="000000"/>
                </a:solidFill>
                <a:effectLst/>
                <a:uLnTx/>
                <a:uFillTx/>
                <a:ea typeface="+mn-ea"/>
                <a:cs typeface="Calibri" panose="020F0502020204030204" pitchFamily="34" charset="0"/>
              </a:rPr>
              <a:t> Q3W</a:t>
            </a:r>
          </a:p>
        </p:txBody>
      </p:sp>
      <p:sp>
        <p:nvSpPr>
          <p:cNvPr id="36" name="TextBox 35">
            <a:extLst>
              <a:ext uri="{FF2B5EF4-FFF2-40B4-BE49-F238E27FC236}">
                <a16:creationId xmlns:a16="http://schemas.microsoft.com/office/drawing/2014/main" id="{387AAA06-31A3-47C1-A7C5-34D774AE2999}"/>
              </a:ext>
            </a:extLst>
          </p:cNvPr>
          <p:cNvSpPr txBox="1"/>
          <p:nvPr/>
        </p:nvSpPr>
        <p:spPr>
          <a:xfrm>
            <a:off x="8491760" y="4622291"/>
            <a:ext cx="3115459" cy="954107"/>
          </a:xfrm>
          <a:prstGeom prst="rect">
            <a:avLst/>
          </a:prstGeom>
          <a:solidFill>
            <a:schemeClr val="tx2"/>
          </a:solidFill>
          <a:ln w="28575">
            <a:solidFill>
              <a:schemeClr val="tx1"/>
            </a:solidFill>
          </a:ln>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400" b="1" i="0" u="sng" strike="noStrike" kern="1200" cap="none" spc="0" normalizeH="0" baseline="0" noProof="0" dirty="0">
                <a:ln>
                  <a:noFill/>
                </a:ln>
                <a:solidFill>
                  <a:srgbClr val="000000"/>
                </a:solidFill>
                <a:effectLst/>
                <a:uLnTx/>
                <a:uFillTx/>
                <a:ea typeface="+mn-ea"/>
                <a:cs typeface="Calibri" panose="020F0502020204030204" pitchFamily="34" charset="0"/>
              </a:rPr>
              <a:t>Patient population</a:t>
            </a:r>
          </a:p>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US" sz="1400" b="0" i="0" u="none" strike="noStrike" kern="1200" cap="none" spc="0" normalizeH="0" baseline="0" noProof="0" dirty="0">
                <a:ln>
                  <a:noFill/>
                </a:ln>
                <a:solidFill>
                  <a:srgbClr val="000000"/>
                </a:solidFill>
                <a:effectLst/>
                <a:uLnTx/>
                <a:uFillTx/>
                <a:ea typeface="+mn-ea"/>
                <a:cs typeface="Calibri" panose="020F0502020204030204" pitchFamily="34" charset="0"/>
              </a:rPr>
              <a:t>Lymph node positive: 52%</a:t>
            </a:r>
          </a:p>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US" sz="1400" b="0" i="0" u="none" strike="noStrike" kern="1200" cap="none" spc="0" normalizeH="0" baseline="0" noProof="0" dirty="0">
                <a:ln>
                  <a:noFill/>
                </a:ln>
                <a:solidFill>
                  <a:srgbClr val="000000"/>
                </a:solidFill>
                <a:effectLst/>
                <a:uLnTx/>
                <a:uFillTx/>
                <a:ea typeface="+mn-ea"/>
                <a:cs typeface="Calibri" panose="020F0502020204030204" pitchFamily="34" charset="0"/>
              </a:rPr>
              <a:t>Disease stage: II, 75%; III, 25%</a:t>
            </a:r>
          </a:p>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US" sz="1400" b="0" i="0" u="none" strike="noStrike" kern="1200" cap="none" spc="0" normalizeH="0" baseline="0" noProof="0" dirty="0">
                <a:ln>
                  <a:noFill/>
                </a:ln>
                <a:solidFill>
                  <a:srgbClr val="000000"/>
                </a:solidFill>
                <a:effectLst/>
                <a:uLnTx/>
                <a:uFillTx/>
                <a:ea typeface="+mn-ea"/>
                <a:cs typeface="Calibri" panose="020F0502020204030204" pitchFamily="34" charset="0"/>
              </a:rPr>
              <a:t>Premenopausal: 56%</a:t>
            </a:r>
          </a:p>
        </p:txBody>
      </p:sp>
      <p:sp>
        <p:nvSpPr>
          <p:cNvPr id="6" name="Line 26">
            <a:extLst>
              <a:ext uri="{FF2B5EF4-FFF2-40B4-BE49-F238E27FC236}">
                <a16:creationId xmlns:a16="http://schemas.microsoft.com/office/drawing/2014/main" id="{9555F710-4B64-46BC-971C-7B76A8CFDC37}"/>
              </a:ext>
            </a:extLst>
          </p:cNvPr>
          <p:cNvSpPr>
            <a:spLocks noChangeShapeType="1"/>
          </p:cNvSpPr>
          <p:nvPr/>
        </p:nvSpPr>
        <p:spPr bwMode="auto">
          <a:xfrm>
            <a:off x="3005652" y="3675417"/>
            <a:ext cx="812800" cy="457200"/>
          </a:xfrm>
          <a:prstGeom prst="line">
            <a:avLst/>
          </a:prstGeom>
          <a:noFill/>
          <a:ln w="2857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US" sz="1400" b="1" i="0" u="none" strike="noStrike" kern="0" cap="none" spc="0" normalizeH="0" baseline="0" noProof="0" dirty="0">
              <a:ln>
                <a:noFill/>
              </a:ln>
              <a:solidFill>
                <a:srgbClr val="000000"/>
              </a:solidFill>
              <a:effectLst/>
              <a:uLnTx/>
              <a:uFillTx/>
              <a:latin typeface="Calibri" panose="020F0502020204030204" pitchFamily="34" charset="0"/>
              <a:cs typeface="Arial" panose="020B0604020202020204" pitchFamily="34" charset="0"/>
            </a:endParaRPr>
          </a:p>
        </p:txBody>
      </p:sp>
      <p:sp>
        <p:nvSpPr>
          <p:cNvPr id="7" name="Line 27">
            <a:extLst>
              <a:ext uri="{FF2B5EF4-FFF2-40B4-BE49-F238E27FC236}">
                <a16:creationId xmlns:a16="http://schemas.microsoft.com/office/drawing/2014/main" id="{893A8A7E-5AD0-4FDC-A595-497C4C9E50BC}"/>
              </a:ext>
            </a:extLst>
          </p:cNvPr>
          <p:cNvSpPr>
            <a:spLocks noChangeShapeType="1"/>
          </p:cNvSpPr>
          <p:nvPr/>
        </p:nvSpPr>
        <p:spPr bwMode="auto">
          <a:xfrm flipV="1">
            <a:off x="3014005" y="2583588"/>
            <a:ext cx="812800" cy="469900"/>
          </a:xfrm>
          <a:prstGeom prst="line">
            <a:avLst/>
          </a:prstGeom>
          <a:noFill/>
          <a:ln w="2857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US" sz="1400" b="1" i="0" u="none" strike="noStrike" kern="0" cap="none" spc="0" normalizeH="0" baseline="0" noProof="0" dirty="0">
              <a:ln>
                <a:noFill/>
              </a:ln>
              <a:solidFill>
                <a:srgbClr val="000000"/>
              </a:solidFill>
              <a:effectLst/>
              <a:uLnTx/>
              <a:uFillTx/>
              <a:latin typeface="Calibri" panose="020F0502020204030204" pitchFamily="34" charset="0"/>
              <a:cs typeface="Arial" panose="020B0604020202020204" pitchFamily="34" charset="0"/>
            </a:endParaRPr>
          </a:p>
        </p:txBody>
      </p:sp>
      <p:sp>
        <p:nvSpPr>
          <p:cNvPr id="8" name="Line 30">
            <a:extLst>
              <a:ext uri="{FF2B5EF4-FFF2-40B4-BE49-F238E27FC236}">
                <a16:creationId xmlns:a16="http://schemas.microsoft.com/office/drawing/2014/main" id="{D623F409-4E5D-4D89-A755-225144BB0FEC}"/>
              </a:ext>
            </a:extLst>
          </p:cNvPr>
          <p:cNvSpPr>
            <a:spLocks noChangeShapeType="1"/>
          </p:cNvSpPr>
          <p:nvPr/>
        </p:nvSpPr>
        <p:spPr bwMode="auto">
          <a:xfrm rot="16200000">
            <a:off x="8148823" y="3696133"/>
            <a:ext cx="0" cy="881530"/>
          </a:xfrm>
          <a:prstGeom prst="line">
            <a:avLst/>
          </a:prstGeom>
          <a:noFill/>
          <a:ln w="2857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US" sz="1400" b="1" i="0" u="none" strike="noStrike" kern="0" cap="none" spc="0" normalizeH="0" baseline="0" noProof="0" dirty="0">
              <a:ln>
                <a:noFill/>
              </a:ln>
              <a:solidFill>
                <a:srgbClr val="000000"/>
              </a:solidFill>
              <a:effectLst/>
              <a:uLnTx/>
              <a:uFillTx/>
              <a:latin typeface="Calibri" panose="020F0502020204030204" pitchFamily="34" charset="0"/>
              <a:cs typeface="Arial" panose="020B0604020202020204" pitchFamily="34" charset="0"/>
            </a:endParaRPr>
          </a:p>
        </p:txBody>
      </p:sp>
      <p:sp>
        <p:nvSpPr>
          <p:cNvPr id="11" name="Line 32">
            <a:extLst>
              <a:ext uri="{FF2B5EF4-FFF2-40B4-BE49-F238E27FC236}">
                <a16:creationId xmlns:a16="http://schemas.microsoft.com/office/drawing/2014/main" id="{60E1E584-705B-4376-990B-CEAF91451E0D}"/>
              </a:ext>
            </a:extLst>
          </p:cNvPr>
          <p:cNvSpPr>
            <a:spLocks noChangeShapeType="1"/>
          </p:cNvSpPr>
          <p:nvPr/>
        </p:nvSpPr>
        <p:spPr bwMode="auto">
          <a:xfrm>
            <a:off x="7715518" y="2580964"/>
            <a:ext cx="881528" cy="0"/>
          </a:xfrm>
          <a:prstGeom prst="line">
            <a:avLst/>
          </a:prstGeom>
          <a:noFill/>
          <a:ln w="2857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US" sz="1400" b="1" i="0" u="none" strike="noStrike" kern="0" cap="none" spc="0" normalizeH="0" baseline="0" noProof="0" dirty="0">
              <a:ln>
                <a:noFill/>
              </a:ln>
              <a:solidFill>
                <a:srgbClr val="000000"/>
              </a:solidFill>
              <a:effectLst/>
              <a:uLnTx/>
              <a:uFillTx/>
              <a:latin typeface="Calibri" panose="020F0502020204030204" pitchFamily="34" charset="0"/>
              <a:cs typeface="Arial" panose="020B0604020202020204" pitchFamily="34" charset="0"/>
            </a:endParaRPr>
          </a:p>
        </p:txBody>
      </p:sp>
      <p:sp>
        <p:nvSpPr>
          <p:cNvPr id="14" name="Line 27">
            <a:extLst>
              <a:ext uri="{FF2B5EF4-FFF2-40B4-BE49-F238E27FC236}">
                <a16:creationId xmlns:a16="http://schemas.microsoft.com/office/drawing/2014/main" id="{2271B488-7D77-5A48-A77C-E17C99A1FA77}"/>
              </a:ext>
            </a:extLst>
          </p:cNvPr>
          <p:cNvSpPr>
            <a:spLocks noChangeShapeType="1"/>
          </p:cNvSpPr>
          <p:nvPr/>
        </p:nvSpPr>
        <p:spPr bwMode="auto">
          <a:xfrm>
            <a:off x="6714456" y="1535651"/>
            <a:ext cx="950976" cy="0"/>
          </a:xfrm>
          <a:prstGeom prst="line">
            <a:avLst/>
          </a:prstGeom>
          <a:noFill/>
          <a:ln w="2857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US" sz="1400" b="1" i="0" u="none" strike="noStrike" kern="0" cap="none" spc="0" normalizeH="0" baseline="0" noProof="0" dirty="0">
              <a:ln>
                <a:noFill/>
              </a:ln>
              <a:solidFill>
                <a:srgbClr val="000000"/>
              </a:solidFill>
              <a:effectLst/>
              <a:uLnTx/>
              <a:uFillTx/>
              <a:latin typeface="Calibri" panose="020F0502020204030204" pitchFamily="34" charset="0"/>
              <a:cs typeface="Arial" panose="020B0604020202020204" pitchFamily="34" charset="0"/>
            </a:endParaRPr>
          </a:p>
        </p:txBody>
      </p:sp>
      <p:sp>
        <p:nvSpPr>
          <p:cNvPr id="17" name="Line 27">
            <a:extLst>
              <a:ext uri="{FF2B5EF4-FFF2-40B4-BE49-F238E27FC236}">
                <a16:creationId xmlns:a16="http://schemas.microsoft.com/office/drawing/2014/main" id="{AF9D56F3-6145-3B46-89C4-032E40A5C01F}"/>
              </a:ext>
            </a:extLst>
          </p:cNvPr>
          <p:cNvSpPr>
            <a:spLocks noChangeShapeType="1"/>
          </p:cNvSpPr>
          <p:nvPr/>
        </p:nvSpPr>
        <p:spPr bwMode="auto">
          <a:xfrm flipH="1">
            <a:off x="3874482" y="1535651"/>
            <a:ext cx="954880" cy="0"/>
          </a:xfrm>
          <a:prstGeom prst="line">
            <a:avLst/>
          </a:prstGeom>
          <a:noFill/>
          <a:ln w="2857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US" sz="1400" b="1" i="0" u="none" strike="noStrike" kern="0" cap="none" spc="0" normalizeH="0" baseline="0" noProof="0" dirty="0">
              <a:ln>
                <a:noFill/>
              </a:ln>
              <a:solidFill>
                <a:srgbClr val="000000"/>
              </a:solidFill>
              <a:effectLst/>
              <a:uLnTx/>
              <a:uFillTx/>
              <a:latin typeface="Calibri" panose="020F0502020204030204" pitchFamily="34" charset="0"/>
              <a:cs typeface="Arial" panose="020B0604020202020204" pitchFamily="34" charset="0"/>
            </a:endParaRPr>
          </a:p>
        </p:txBody>
      </p:sp>
      <p:sp>
        <p:nvSpPr>
          <p:cNvPr id="21" name="Line 27">
            <a:extLst>
              <a:ext uri="{FF2B5EF4-FFF2-40B4-BE49-F238E27FC236}">
                <a16:creationId xmlns:a16="http://schemas.microsoft.com/office/drawing/2014/main" id="{38761BC6-7630-6F4D-AABF-AD0316745F57}"/>
              </a:ext>
            </a:extLst>
          </p:cNvPr>
          <p:cNvSpPr>
            <a:spLocks noChangeShapeType="1"/>
          </p:cNvSpPr>
          <p:nvPr/>
        </p:nvSpPr>
        <p:spPr bwMode="auto">
          <a:xfrm>
            <a:off x="10814260" y="1533557"/>
            <a:ext cx="667512" cy="0"/>
          </a:xfrm>
          <a:prstGeom prst="line">
            <a:avLst/>
          </a:prstGeom>
          <a:noFill/>
          <a:ln w="2857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US" sz="1400" b="1" i="0" u="none" strike="noStrike" kern="0" cap="none" spc="0" normalizeH="0" baseline="0" noProof="0" dirty="0">
              <a:ln>
                <a:noFill/>
              </a:ln>
              <a:solidFill>
                <a:srgbClr val="000000"/>
              </a:solidFill>
              <a:effectLst/>
              <a:uLnTx/>
              <a:uFillTx/>
              <a:latin typeface="Calibri" panose="020F0502020204030204" pitchFamily="34" charset="0"/>
              <a:cs typeface="Arial" panose="020B0604020202020204" pitchFamily="34" charset="0"/>
            </a:endParaRPr>
          </a:p>
        </p:txBody>
      </p:sp>
      <p:sp>
        <p:nvSpPr>
          <p:cNvPr id="22" name="Line 27">
            <a:extLst>
              <a:ext uri="{FF2B5EF4-FFF2-40B4-BE49-F238E27FC236}">
                <a16:creationId xmlns:a16="http://schemas.microsoft.com/office/drawing/2014/main" id="{52925321-7E7A-F54C-94DB-C867CDC2EC40}"/>
              </a:ext>
            </a:extLst>
          </p:cNvPr>
          <p:cNvSpPr>
            <a:spLocks noChangeShapeType="1"/>
          </p:cNvSpPr>
          <p:nvPr/>
        </p:nvSpPr>
        <p:spPr bwMode="auto">
          <a:xfrm flipH="1" flipV="1">
            <a:off x="8647132" y="1533557"/>
            <a:ext cx="666538" cy="0"/>
          </a:xfrm>
          <a:prstGeom prst="line">
            <a:avLst/>
          </a:prstGeom>
          <a:noFill/>
          <a:ln w="2857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US" sz="1400" b="1" i="0" u="none" strike="noStrike" kern="0" cap="none" spc="0" normalizeH="0" baseline="0" noProof="0" dirty="0">
              <a:ln>
                <a:noFill/>
              </a:ln>
              <a:solidFill>
                <a:srgbClr val="000000"/>
              </a:solidFill>
              <a:effectLst/>
              <a:uLnTx/>
              <a:uFillTx/>
              <a:latin typeface="Calibri" panose="020F0502020204030204" pitchFamily="34" charset="0"/>
              <a:cs typeface="Arial" panose="020B0604020202020204" pitchFamily="34" charset="0"/>
            </a:endParaRPr>
          </a:p>
        </p:txBody>
      </p:sp>
      <p:cxnSp>
        <p:nvCxnSpPr>
          <p:cNvPr id="23" name="Straight Arrow Connector 22">
            <a:extLst>
              <a:ext uri="{FF2B5EF4-FFF2-40B4-BE49-F238E27FC236}">
                <a16:creationId xmlns:a16="http://schemas.microsoft.com/office/drawing/2014/main" id="{B84B1FA3-7737-E54D-B210-0009884DF4DA}"/>
              </a:ext>
            </a:extLst>
          </p:cNvPr>
          <p:cNvCxnSpPr/>
          <p:nvPr/>
        </p:nvCxnSpPr>
        <p:spPr bwMode="auto">
          <a:xfrm>
            <a:off x="3231331" y="2155228"/>
            <a:ext cx="2675" cy="548640"/>
          </a:xfrm>
          <a:prstGeom prst="straightConnector1">
            <a:avLst/>
          </a:prstGeom>
          <a:noFill/>
          <a:ln w="19050" cap="flat" cmpd="sng" algn="ctr">
            <a:solidFill>
              <a:srgbClr val="000000"/>
            </a:solidFill>
            <a:prstDash val="sysDash"/>
            <a:round/>
            <a:headEnd type="none" w="med" len="med"/>
            <a:tailEnd type="triangle"/>
          </a:ln>
          <a:effectLst/>
        </p:spPr>
      </p:cxnSp>
    </p:spTree>
    <p:extLst>
      <p:ext uri="{BB962C8B-B14F-4D97-AF65-F5344CB8AC3E}">
        <p14:creationId xmlns:p14="http://schemas.microsoft.com/office/powerpoint/2010/main" val="323802043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5A2A11-B5B4-8130-0804-A6CC48CA000F}"/>
              </a:ext>
            </a:extLst>
          </p:cNvPr>
          <p:cNvSpPr>
            <a:spLocks noGrp="1"/>
          </p:cNvSpPr>
          <p:nvPr>
            <p:ph type="title"/>
          </p:nvPr>
        </p:nvSpPr>
        <p:spPr/>
        <p:txBody>
          <a:bodyPr/>
          <a:lstStyle/>
          <a:p>
            <a:r>
              <a:rPr lang="en-US" dirty="0"/>
              <a:t>KEYNOTE-522: EFS at Interim Analysis 6</a:t>
            </a:r>
          </a:p>
        </p:txBody>
      </p:sp>
      <p:sp>
        <p:nvSpPr>
          <p:cNvPr id="3" name="Content Placeholder 2">
            <a:extLst>
              <a:ext uri="{FF2B5EF4-FFF2-40B4-BE49-F238E27FC236}">
                <a16:creationId xmlns:a16="http://schemas.microsoft.com/office/drawing/2014/main" id="{E4D0C1DF-DFCA-8BD7-4BAB-10FC4BDB57D8}"/>
              </a:ext>
            </a:extLst>
          </p:cNvPr>
          <p:cNvSpPr>
            <a:spLocks noGrp="1"/>
          </p:cNvSpPr>
          <p:nvPr>
            <p:ph idx="1"/>
          </p:nvPr>
        </p:nvSpPr>
        <p:spPr>
          <a:xfrm>
            <a:off x="231078" y="5888326"/>
            <a:ext cx="11740260" cy="502446"/>
          </a:xfrm>
        </p:spPr>
        <p:txBody>
          <a:bodyPr/>
          <a:lstStyle/>
          <a:p>
            <a:r>
              <a:rPr lang="en-US" sz="2000" dirty="0"/>
              <a:t>7.6% increase in DRFS: 84.4% to 76.8% (HR: 0.64; 95% CI: 0.49-0.84)</a:t>
            </a:r>
          </a:p>
          <a:p>
            <a:pPr marL="0" indent="0">
              <a:buNone/>
            </a:pPr>
            <a:endParaRPr lang="en-US" sz="2000" dirty="0"/>
          </a:p>
        </p:txBody>
      </p:sp>
      <p:sp>
        <p:nvSpPr>
          <p:cNvPr id="4" name="Content Placeholder 3">
            <a:extLst>
              <a:ext uri="{FF2B5EF4-FFF2-40B4-BE49-F238E27FC236}">
                <a16:creationId xmlns:a16="http://schemas.microsoft.com/office/drawing/2014/main" id="{CB43B7EA-DA39-55BE-85A6-66E89A3B72A6}"/>
              </a:ext>
            </a:extLst>
          </p:cNvPr>
          <p:cNvSpPr>
            <a:spLocks noGrp="1"/>
          </p:cNvSpPr>
          <p:nvPr>
            <p:ph sz="quarter" idx="10"/>
          </p:nvPr>
        </p:nvSpPr>
        <p:spPr/>
        <p:txBody>
          <a:bodyPr/>
          <a:lstStyle/>
          <a:p>
            <a:pPr algn="ctr"/>
            <a:r>
              <a:rPr lang="en-US" dirty="0"/>
              <a:t>Schmid. NEJM. 2024;391:1981.</a:t>
            </a:r>
          </a:p>
        </p:txBody>
      </p:sp>
      <p:cxnSp>
        <p:nvCxnSpPr>
          <p:cNvPr id="8" name="Straight Connector 7">
            <a:extLst>
              <a:ext uri="{FF2B5EF4-FFF2-40B4-BE49-F238E27FC236}">
                <a16:creationId xmlns:a16="http://schemas.microsoft.com/office/drawing/2014/main" id="{0D10848E-38DA-4A53-5510-0874623BE25A}"/>
              </a:ext>
            </a:extLst>
          </p:cNvPr>
          <p:cNvCxnSpPr>
            <a:cxnSpLocks/>
          </p:cNvCxnSpPr>
          <p:nvPr/>
        </p:nvCxnSpPr>
        <p:spPr bwMode="auto">
          <a:xfrm>
            <a:off x="8364846" y="1262966"/>
            <a:ext cx="0" cy="3299951"/>
          </a:xfrm>
          <a:prstGeom prst="line">
            <a:avLst/>
          </a:prstGeom>
          <a:noFill/>
          <a:ln w="28575" cap="flat" cmpd="sng" algn="ctr">
            <a:solidFill>
              <a:srgbClr val="000000"/>
            </a:solidFill>
            <a:prstDash val="dash"/>
            <a:round/>
            <a:headEnd type="none" w="med" len="med"/>
            <a:tailEnd type="none" w="med" len="med"/>
          </a:ln>
          <a:effectLst/>
        </p:spPr>
      </p:cxnSp>
      <p:grpSp>
        <p:nvGrpSpPr>
          <p:cNvPr id="9" name="Group 8">
            <a:extLst>
              <a:ext uri="{FF2B5EF4-FFF2-40B4-BE49-F238E27FC236}">
                <a16:creationId xmlns:a16="http://schemas.microsoft.com/office/drawing/2014/main" id="{5E49B142-82FE-B3D4-DB3D-1486D23AB3E1}"/>
              </a:ext>
            </a:extLst>
          </p:cNvPr>
          <p:cNvGrpSpPr/>
          <p:nvPr/>
        </p:nvGrpSpPr>
        <p:grpSpPr>
          <a:xfrm>
            <a:off x="2472838" y="1389185"/>
            <a:ext cx="7070995" cy="578687"/>
            <a:chOff x="2472838" y="1389185"/>
            <a:chExt cx="7070995" cy="578687"/>
          </a:xfrm>
        </p:grpSpPr>
        <p:sp>
          <p:nvSpPr>
            <p:cNvPr id="11" name="Freeform: Shape 10">
              <a:extLst>
                <a:ext uri="{FF2B5EF4-FFF2-40B4-BE49-F238E27FC236}">
                  <a16:creationId xmlns:a16="http://schemas.microsoft.com/office/drawing/2014/main" id="{56F9D1BF-3997-B6D3-B76F-A21E20793DCB}"/>
                </a:ext>
              </a:extLst>
            </p:cNvPr>
            <p:cNvSpPr/>
            <p:nvPr/>
          </p:nvSpPr>
          <p:spPr bwMode="auto">
            <a:xfrm>
              <a:off x="2472838" y="1389185"/>
              <a:ext cx="4141197" cy="519306"/>
            </a:xfrm>
            <a:custGeom>
              <a:avLst/>
              <a:gdLst>
                <a:gd name="connsiteX0" fmla="*/ 0 w 6620607"/>
                <a:gd name="connsiteY0" fmla="*/ 0 h 529736"/>
                <a:gd name="connsiteX1" fmla="*/ 356088 w 6620607"/>
                <a:gd name="connsiteY1" fmla="*/ 0 h 529736"/>
                <a:gd name="connsiteX2" fmla="*/ 356088 w 6620607"/>
                <a:gd name="connsiteY2" fmla="*/ 15386 h 529736"/>
                <a:gd name="connsiteX3" fmla="*/ 485775 w 6620607"/>
                <a:gd name="connsiteY3" fmla="*/ 15386 h 529736"/>
                <a:gd name="connsiteX4" fmla="*/ 485775 w 6620607"/>
                <a:gd name="connsiteY4" fmla="*/ 19782 h 529736"/>
                <a:gd name="connsiteX5" fmla="*/ 619857 w 6620607"/>
                <a:gd name="connsiteY5" fmla="*/ 19782 h 529736"/>
                <a:gd name="connsiteX6" fmla="*/ 619857 w 6620607"/>
                <a:gd name="connsiteY6" fmla="*/ 37367 h 529736"/>
                <a:gd name="connsiteX7" fmla="*/ 718771 w 6620607"/>
                <a:gd name="connsiteY7" fmla="*/ 37367 h 529736"/>
                <a:gd name="connsiteX8" fmla="*/ 718771 w 6620607"/>
                <a:gd name="connsiteY8" fmla="*/ 48357 h 529736"/>
                <a:gd name="connsiteX9" fmla="*/ 822080 w 6620607"/>
                <a:gd name="connsiteY9" fmla="*/ 48357 h 529736"/>
                <a:gd name="connsiteX10" fmla="*/ 826476 w 6620607"/>
                <a:gd name="connsiteY10" fmla="*/ 48357 h 529736"/>
                <a:gd name="connsiteX11" fmla="*/ 975946 w 6620607"/>
                <a:gd name="connsiteY11" fmla="*/ 48357 h 529736"/>
                <a:gd name="connsiteX12" fmla="*/ 975946 w 6620607"/>
                <a:gd name="connsiteY12" fmla="*/ 79130 h 529736"/>
                <a:gd name="connsiteX13" fmla="*/ 1011115 w 6620607"/>
                <a:gd name="connsiteY13" fmla="*/ 79130 h 529736"/>
                <a:gd name="connsiteX14" fmla="*/ 1011115 w 6620607"/>
                <a:gd name="connsiteY14" fmla="*/ 94517 h 529736"/>
                <a:gd name="connsiteX15" fmla="*/ 1092444 w 6620607"/>
                <a:gd name="connsiteY15" fmla="*/ 94517 h 529736"/>
                <a:gd name="connsiteX16" fmla="*/ 1092444 w 6620607"/>
                <a:gd name="connsiteY16" fmla="*/ 114300 h 529736"/>
                <a:gd name="connsiteX17" fmla="*/ 1246309 w 6620607"/>
                <a:gd name="connsiteY17" fmla="*/ 114300 h 529736"/>
                <a:gd name="connsiteX18" fmla="*/ 1246309 w 6620607"/>
                <a:gd name="connsiteY18" fmla="*/ 131884 h 529736"/>
                <a:gd name="connsiteX19" fmla="*/ 1277082 w 6620607"/>
                <a:gd name="connsiteY19" fmla="*/ 131884 h 529736"/>
                <a:gd name="connsiteX20" fmla="*/ 1277082 w 6620607"/>
                <a:gd name="connsiteY20" fmla="*/ 140677 h 529736"/>
                <a:gd name="connsiteX21" fmla="*/ 1321044 w 6620607"/>
                <a:gd name="connsiteY21" fmla="*/ 140677 h 529736"/>
                <a:gd name="connsiteX22" fmla="*/ 1321044 w 6620607"/>
                <a:gd name="connsiteY22" fmla="*/ 151667 h 529736"/>
                <a:gd name="connsiteX23" fmla="*/ 1358411 w 6620607"/>
                <a:gd name="connsiteY23" fmla="*/ 151667 h 529736"/>
                <a:gd name="connsiteX24" fmla="*/ 1358411 w 6620607"/>
                <a:gd name="connsiteY24" fmla="*/ 167053 h 529736"/>
                <a:gd name="connsiteX25" fmla="*/ 1461721 w 6620607"/>
                <a:gd name="connsiteY25" fmla="*/ 167053 h 529736"/>
                <a:gd name="connsiteX26" fmla="*/ 1461721 w 6620607"/>
                <a:gd name="connsiteY26" fmla="*/ 182440 h 529736"/>
                <a:gd name="connsiteX27" fmla="*/ 1481503 w 6620607"/>
                <a:gd name="connsiteY27" fmla="*/ 182440 h 529736"/>
                <a:gd name="connsiteX28" fmla="*/ 1481503 w 6620607"/>
                <a:gd name="connsiteY28" fmla="*/ 193430 h 529736"/>
                <a:gd name="connsiteX29" fmla="*/ 1569426 w 6620607"/>
                <a:gd name="connsiteY29" fmla="*/ 193430 h 529736"/>
                <a:gd name="connsiteX30" fmla="*/ 1569426 w 6620607"/>
                <a:gd name="connsiteY30" fmla="*/ 204421 h 529736"/>
                <a:gd name="connsiteX31" fmla="*/ 1811215 w 6620607"/>
                <a:gd name="connsiteY31" fmla="*/ 204421 h 529736"/>
                <a:gd name="connsiteX32" fmla="*/ 1811215 w 6620607"/>
                <a:gd name="connsiteY32" fmla="*/ 228600 h 529736"/>
                <a:gd name="connsiteX33" fmla="*/ 1861771 w 6620607"/>
                <a:gd name="connsiteY33" fmla="*/ 228600 h 529736"/>
                <a:gd name="connsiteX34" fmla="*/ 1861771 w 6620607"/>
                <a:gd name="connsiteY34" fmla="*/ 239590 h 529736"/>
                <a:gd name="connsiteX35" fmla="*/ 2013438 w 6620607"/>
                <a:gd name="connsiteY35" fmla="*/ 239590 h 529736"/>
                <a:gd name="connsiteX36" fmla="*/ 2013438 w 6620607"/>
                <a:gd name="connsiteY36" fmla="*/ 239590 h 529736"/>
                <a:gd name="connsiteX37" fmla="*/ 2096965 w 6620607"/>
                <a:gd name="connsiteY37" fmla="*/ 239590 h 529736"/>
                <a:gd name="connsiteX38" fmla="*/ 2096965 w 6620607"/>
                <a:gd name="connsiteY38" fmla="*/ 261571 h 529736"/>
                <a:gd name="connsiteX39" fmla="*/ 2138728 w 6620607"/>
                <a:gd name="connsiteY39" fmla="*/ 261571 h 529736"/>
                <a:gd name="connsiteX40" fmla="*/ 2138728 w 6620607"/>
                <a:gd name="connsiteY40" fmla="*/ 276957 h 529736"/>
                <a:gd name="connsiteX41" fmla="*/ 2250830 w 6620607"/>
                <a:gd name="connsiteY41" fmla="*/ 276957 h 529736"/>
                <a:gd name="connsiteX42" fmla="*/ 2250830 w 6620607"/>
                <a:gd name="connsiteY42" fmla="*/ 290146 h 529736"/>
                <a:gd name="connsiteX43" fmla="*/ 2312376 w 6620607"/>
                <a:gd name="connsiteY43" fmla="*/ 290146 h 529736"/>
                <a:gd name="connsiteX44" fmla="*/ 2312376 w 6620607"/>
                <a:gd name="connsiteY44" fmla="*/ 316523 h 529736"/>
                <a:gd name="connsiteX45" fmla="*/ 2622305 w 6620607"/>
                <a:gd name="connsiteY45" fmla="*/ 316523 h 529736"/>
                <a:gd name="connsiteX46" fmla="*/ 2622305 w 6620607"/>
                <a:gd name="connsiteY46" fmla="*/ 327513 h 529736"/>
                <a:gd name="connsiteX47" fmla="*/ 2670663 w 6620607"/>
                <a:gd name="connsiteY47" fmla="*/ 327513 h 529736"/>
                <a:gd name="connsiteX48" fmla="*/ 2670663 w 6620607"/>
                <a:gd name="connsiteY48" fmla="*/ 338503 h 529736"/>
                <a:gd name="connsiteX49" fmla="*/ 2883876 w 6620607"/>
                <a:gd name="connsiteY49" fmla="*/ 338503 h 529736"/>
                <a:gd name="connsiteX50" fmla="*/ 2883876 w 6620607"/>
                <a:gd name="connsiteY50" fmla="*/ 347296 h 529736"/>
                <a:gd name="connsiteX51" fmla="*/ 2903659 w 6620607"/>
                <a:gd name="connsiteY51" fmla="*/ 347296 h 529736"/>
                <a:gd name="connsiteX52" fmla="*/ 2903659 w 6620607"/>
                <a:gd name="connsiteY52" fmla="*/ 367078 h 529736"/>
                <a:gd name="connsiteX53" fmla="*/ 2963007 w 6620607"/>
                <a:gd name="connsiteY53" fmla="*/ 367078 h 529736"/>
                <a:gd name="connsiteX54" fmla="*/ 2963007 w 6620607"/>
                <a:gd name="connsiteY54" fmla="*/ 389059 h 529736"/>
                <a:gd name="connsiteX55" fmla="*/ 3376246 w 6620607"/>
                <a:gd name="connsiteY55" fmla="*/ 389059 h 529736"/>
                <a:gd name="connsiteX56" fmla="*/ 3376246 w 6620607"/>
                <a:gd name="connsiteY56" fmla="*/ 411040 h 529736"/>
                <a:gd name="connsiteX57" fmla="*/ 3593855 w 6620607"/>
                <a:gd name="connsiteY57" fmla="*/ 411040 h 529736"/>
                <a:gd name="connsiteX58" fmla="*/ 3593855 w 6620607"/>
                <a:gd name="connsiteY58" fmla="*/ 426427 h 529736"/>
                <a:gd name="connsiteX59" fmla="*/ 3732334 w 6620607"/>
                <a:gd name="connsiteY59" fmla="*/ 426427 h 529736"/>
                <a:gd name="connsiteX60" fmla="*/ 3732334 w 6620607"/>
                <a:gd name="connsiteY60" fmla="*/ 430823 h 529736"/>
                <a:gd name="connsiteX61" fmla="*/ 3853228 w 6620607"/>
                <a:gd name="connsiteY61" fmla="*/ 430823 h 529736"/>
                <a:gd name="connsiteX62" fmla="*/ 3859823 w 6620607"/>
                <a:gd name="connsiteY62" fmla="*/ 437418 h 529736"/>
                <a:gd name="connsiteX63" fmla="*/ 4015886 w 6620607"/>
                <a:gd name="connsiteY63" fmla="*/ 437418 h 529736"/>
                <a:gd name="connsiteX64" fmla="*/ 4015886 w 6620607"/>
                <a:gd name="connsiteY64" fmla="*/ 455002 h 529736"/>
                <a:gd name="connsiteX65" fmla="*/ 4200525 w 6620607"/>
                <a:gd name="connsiteY65" fmla="*/ 455002 h 529736"/>
                <a:gd name="connsiteX66" fmla="*/ 4204921 w 6620607"/>
                <a:gd name="connsiteY66" fmla="*/ 459398 h 529736"/>
                <a:gd name="connsiteX67" fmla="*/ 4378569 w 6620607"/>
                <a:gd name="connsiteY67" fmla="*/ 459398 h 529736"/>
                <a:gd name="connsiteX68" fmla="*/ 4382965 w 6620607"/>
                <a:gd name="connsiteY68" fmla="*/ 455002 h 529736"/>
                <a:gd name="connsiteX69" fmla="*/ 4464294 w 6620607"/>
                <a:gd name="connsiteY69" fmla="*/ 455002 h 529736"/>
                <a:gd name="connsiteX70" fmla="*/ 4464294 w 6620607"/>
                <a:gd name="connsiteY70" fmla="*/ 472586 h 529736"/>
                <a:gd name="connsiteX71" fmla="*/ 4866542 w 6620607"/>
                <a:gd name="connsiteY71" fmla="*/ 472586 h 529736"/>
                <a:gd name="connsiteX72" fmla="*/ 4866542 w 6620607"/>
                <a:gd name="connsiteY72" fmla="*/ 492369 h 529736"/>
                <a:gd name="connsiteX73" fmla="*/ 5079755 w 6620607"/>
                <a:gd name="connsiteY73" fmla="*/ 492369 h 529736"/>
                <a:gd name="connsiteX74" fmla="*/ 5079755 w 6620607"/>
                <a:gd name="connsiteY74" fmla="*/ 503359 h 529736"/>
                <a:gd name="connsiteX75" fmla="*/ 5308355 w 6620607"/>
                <a:gd name="connsiteY75" fmla="*/ 503359 h 529736"/>
                <a:gd name="connsiteX76" fmla="*/ 5308355 w 6620607"/>
                <a:gd name="connsiteY76" fmla="*/ 516548 h 529736"/>
                <a:gd name="connsiteX77" fmla="*/ 5545748 w 6620607"/>
                <a:gd name="connsiteY77" fmla="*/ 516548 h 529736"/>
                <a:gd name="connsiteX78" fmla="*/ 5545748 w 6620607"/>
                <a:gd name="connsiteY78" fmla="*/ 529736 h 529736"/>
                <a:gd name="connsiteX79" fmla="*/ 6620607 w 6620607"/>
                <a:gd name="connsiteY79" fmla="*/ 529736 h 529736"/>
                <a:gd name="connsiteX0" fmla="*/ 0 w 5545748"/>
                <a:gd name="connsiteY0" fmla="*/ 0 h 529736"/>
                <a:gd name="connsiteX1" fmla="*/ 356088 w 5545748"/>
                <a:gd name="connsiteY1" fmla="*/ 0 h 529736"/>
                <a:gd name="connsiteX2" fmla="*/ 356088 w 5545748"/>
                <a:gd name="connsiteY2" fmla="*/ 15386 h 529736"/>
                <a:gd name="connsiteX3" fmla="*/ 485775 w 5545748"/>
                <a:gd name="connsiteY3" fmla="*/ 15386 h 529736"/>
                <a:gd name="connsiteX4" fmla="*/ 485775 w 5545748"/>
                <a:gd name="connsiteY4" fmla="*/ 19782 h 529736"/>
                <a:gd name="connsiteX5" fmla="*/ 619857 w 5545748"/>
                <a:gd name="connsiteY5" fmla="*/ 19782 h 529736"/>
                <a:gd name="connsiteX6" fmla="*/ 619857 w 5545748"/>
                <a:gd name="connsiteY6" fmla="*/ 37367 h 529736"/>
                <a:gd name="connsiteX7" fmla="*/ 718771 w 5545748"/>
                <a:gd name="connsiteY7" fmla="*/ 37367 h 529736"/>
                <a:gd name="connsiteX8" fmla="*/ 718771 w 5545748"/>
                <a:gd name="connsiteY8" fmla="*/ 48357 h 529736"/>
                <a:gd name="connsiteX9" fmla="*/ 822080 w 5545748"/>
                <a:gd name="connsiteY9" fmla="*/ 48357 h 529736"/>
                <a:gd name="connsiteX10" fmla="*/ 826476 w 5545748"/>
                <a:gd name="connsiteY10" fmla="*/ 48357 h 529736"/>
                <a:gd name="connsiteX11" fmla="*/ 975946 w 5545748"/>
                <a:gd name="connsiteY11" fmla="*/ 48357 h 529736"/>
                <a:gd name="connsiteX12" fmla="*/ 975946 w 5545748"/>
                <a:gd name="connsiteY12" fmla="*/ 79130 h 529736"/>
                <a:gd name="connsiteX13" fmla="*/ 1011115 w 5545748"/>
                <a:gd name="connsiteY13" fmla="*/ 79130 h 529736"/>
                <a:gd name="connsiteX14" fmla="*/ 1011115 w 5545748"/>
                <a:gd name="connsiteY14" fmla="*/ 94517 h 529736"/>
                <a:gd name="connsiteX15" fmla="*/ 1092444 w 5545748"/>
                <a:gd name="connsiteY15" fmla="*/ 94517 h 529736"/>
                <a:gd name="connsiteX16" fmla="*/ 1092444 w 5545748"/>
                <a:gd name="connsiteY16" fmla="*/ 114300 h 529736"/>
                <a:gd name="connsiteX17" fmla="*/ 1246309 w 5545748"/>
                <a:gd name="connsiteY17" fmla="*/ 114300 h 529736"/>
                <a:gd name="connsiteX18" fmla="*/ 1246309 w 5545748"/>
                <a:gd name="connsiteY18" fmla="*/ 131884 h 529736"/>
                <a:gd name="connsiteX19" fmla="*/ 1277082 w 5545748"/>
                <a:gd name="connsiteY19" fmla="*/ 131884 h 529736"/>
                <a:gd name="connsiteX20" fmla="*/ 1277082 w 5545748"/>
                <a:gd name="connsiteY20" fmla="*/ 140677 h 529736"/>
                <a:gd name="connsiteX21" fmla="*/ 1321044 w 5545748"/>
                <a:gd name="connsiteY21" fmla="*/ 140677 h 529736"/>
                <a:gd name="connsiteX22" fmla="*/ 1321044 w 5545748"/>
                <a:gd name="connsiteY22" fmla="*/ 151667 h 529736"/>
                <a:gd name="connsiteX23" fmla="*/ 1358411 w 5545748"/>
                <a:gd name="connsiteY23" fmla="*/ 151667 h 529736"/>
                <a:gd name="connsiteX24" fmla="*/ 1358411 w 5545748"/>
                <a:gd name="connsiteY24" fmla="*/ 167053 h 529736"/>
                <a:gd name="connsiteX25" fmla="*/ 1461721 w 5545748"/>
                <a:gd name="connsiteY25" fmla="*/ 167053 h 529736"/>
                <a:gd name="connsiteX26" fmla="*/ 1461721 w 5545748"/>
                <a:gd name="connsiteY26" fmla="*/ 182440 h 529736"/>
                <a:gd name="connsiteX27" fmla="*/ 1481503 w 5545748"/>
                <a:gd name="connsiteY27" fmla="*/ 182440 h 529736"/>
                <a:gd name="connsiteX28" fmla="*/ 1481503 w 5545748"/>
                <a:gd name="connsiteY28" fmla="*/ 193430 h 529736"/>
                <a:gd name="connsiteX29" fmla="*/ 1569426 w 5545748"/>
                <a:gd name="connsiteY29" fmla="*/ 193430 h 529736"/>
                <a:gd name="connsiteX30" fmla="*/ 1569426 w 5545748"/>
                <a:gd name="connsiteY30" fmla="*/ 204421 h 529736"/>
                <a:gd name="connsiteX31" fmla="*/ 1811215 w 5545748"/>
                <a:gd name="connsiteY31" fmla="*/ 204421 h 529736"/>
                <a:gd name="connsiteX32" fmla="*/ 1811215 w 5545748"/>
                <a:gd name="connsiteY32" fmla="*/ 228600 h 529736"/>
                <a:gd name="connsiteX33" fmla="*/ 1861771 w 5545748"/>
                <a:gd name="connsiteY33" fmla="*/ 228600 h 529736"/>
                <a:gd name="connsiteX34" fmla="*/ 1861771 w 5545748"/>
                <a:gd name="connsiteY34" fmla="*/ 239590 h 529736"/>
                <a:gd name="connsiteX35" fmla="*/ 2013438 w 5545748"/>
                <a:gd name="connsiteY35" fmla="*/ 239590 h 529736"/>
                <a:gd name="connsiteX36" fmla="*/ 2013438 w 5545748"/>
                <a:gd name="connsiteY36" fmla="*/ 239590 h 529736"/>
                <a:gd name="connsiteX37" fmla="*/ 2096965 w 5545748"/>
                <a:gd name="connsiteY37" fmla="*/ 239590 h 529736"/>
                <a:gd name="connsiteX38" fmla="*/ 2096965 w 5545748"/>
                <a:gd name="connsiteY38" fmla="*/ 261571 h 529736"/>
                <a:gd name="connsiteX39" fmla="*/ 2138728 w 5545748"/>
                <a:gd name="connsiteY39" fmla="*/ 261571 h 529736"/>
                <a:gd name="connsiteX40" fmla="*/ 2138728 w 5545748"/>
                <a:gd name="connsiteY40" fmla="*/ 276957 h 529736"/>
                <a:gd name="connsiteX41" fmla="*/ 2250830 w 5545748"/>
                <a:gd name="connsiteY41" fmla="*/ 276957 h 529736"/>
                <a:gd name="connsiteX42" fmla="*/ 2250830 w 5545748"/>
                <a:gd name="connsiteY42" fmla="*/ 290146 h 529736"/>
                <a:gd name="connsiteX43" fmla="*/ 2312376 w 5545748"/>
                <a:gd name="connsiteY43" fmla="*/ 290146 h 529736"/>
                <a:gd name="connsiteX44" fmla="*/ 2312376 w 5545748"/>
                <a:gd name="connsiteY44" fmla="*/ 316523 h 529736"/>
                <a:gd name="connsiteX45" fmla="*/ 2622305 w 5545748"/>
                <a:gd name="connsiteY45" fmla="*/ 316523 h 529736"/>
                <a:gd name="connsiteX46" fmla="*/ 2622305 w 5545748"/>
                <a:gd name="connsiteY46" fmla="*/ 327513 h 529736"/>
                <a:gd name="connsiteX47" fmla="*/ 2670663 w 5545748"/>
                <a:gd name="connsiteY47" fmla="*/ 327513 h 529736"/>
                <a:gd name="connsiteX48" fmla="*/ 2670663 w 5545748"/>
                <a:gd name="connsiteY48" fmla="*/ 338503 h 529736"/>
                <a:gd name="connsiteX49" fmla="*/ 2883876 w 5545748"/>
                <a:gd name="connsiteY49" fmla="*/ 338503 h 529736"/>
                <a:gd name="connsiteX50" fmla="*/ 2883876 w 5545748"/>
                <a:gd name="connsiteY50" fmla="*/ 347296 h 529736"/>
                <a:gd name="connsiteX51" fmla="*/ 2903659 w 5545748"/>
                <a:gd name="connsiteY51" fmla="*/ 347296 h 529736"/>
                <a:gd name="connsiteX52" fmla="*/ 2903659 w 5545748"/>
                <a:gd name="connsiteY52" fmla="*/ 367078 h 529736"/>
                <a:gd name="connsiteX53" fmla="*/ 2963007 w 5545748"/>
                <a:gd name="connsiteY53" fmla="*/ 367078 h 529736"/>
                <a:gd name="connsiteX54" fmla="*/ 2963007 w 5545748"/>
                <a:gd name="connsiteY54" fmla="*/ 389059 h 529736"/>
                <a:gd name="connsiteX55" fmla="*/ 3376246 w 5545748"/>
                <a:gd name="connsiteY55" fmla="*/ 389059 h 529736"/>
                <a:gd name="connsiteX56" fmla="*/ 3376246 w 5545748"/>
                <a:gd name="connsiteY56" fmla="*/ 411040 h 529736"/>
                <a:gd name="connsiteX57" fmla="*/ 3593855 w 5545748"/>
                <a:gd name="connsiteY57" fmla="*/ 411040 h 529736"/>
                <a:gd name="connsiteX58" fmla="*/ 3593855 w 5545748"/>
                <a:gd name="connsiteY58" fmla="*/ 426427 h 529736"/>
                <a:gd name="connsiteX59" fmla="*/ 3732334 w 5545748"/>
                <a:gd name="connsiteY59" fmla="*/ 426427 h 529736"/>
                <a:gd name="connsiteX60" fmla="*/ 3732334 w 5545748"/>
                <a:gd name="connsiteY60" fmla="*/ 430823 h 529736"/>
                <a:gd name="connsiteX61" fmla="*/ 3853228 w 5545748"/>
                <a:gd name="connsiteY61" fmla="*/ 430823 h 529736"/>
                <a:gd name="connsiteX62" fmla="*/ 3859823 w 5545748"/>
                <a:gd name="connsiteY62" fmla="*/ 437418 h 529736"/>
                <a:gd name="connsiteX63" fmla="*/ 4015886 w 5545748"/>
                <a:gd name="connsiteY63" fmla="*/ 437418 h 529736"/>
                <a:gd name="connsiteX64" fmla="*/ 4015886 w 5545748"/>
                <a:gd name="connsiteY64" fmla="*/ 455002 h 529736"/>
                <a:gd name="connsiteX65" fmla="*/ 4200525 w 5545748"/>
                <a:gd name="connsiteY65" fmla="*/ 455002 h 529736"/>
                <a:gd name="connsiteX66" fmla="*/ 4204921 w 5545748"/>
                <a:gd name="connsiteY66" fmla="*/ 459398 h 529736"/>
                <a:gd name="connsiteX67" fmla="*/ 4378569 w 5545748"/>
                <a:gd name="connsiteY67" fmla="*/ 459398 h 529736"/>
                <a:gd name="connsiteX68" fmla="*/ 4382965 w 5545748"/>
                <a:gd name="connsiteY68" fmla="*/ 455002 h 529736"/>
                <a:gd name="connsiteX69" fmla="*/ 4464294 w 5545748"/>
                <a:gd name="connsiteY69" fmla="*/ 455002 h 529736"/>
                <a:gd name="connsiteX70" fmla="*/ 4464294 w 5545748"/>
                <a:gd name="connsiteY70" fmla="*/ 472586 h 529736"/>
                <a:gd name="connsiteX71" fmla="*/ 4866542 w 5545748"/>
                <a:gd name="connsiteY71" fmla="*/ 472586 h 529736"/>
                <a:gd name="connsiteX72" fmla="*/ 4866542 w 5545748"/>
                <a:gd name="connsiteY72" fmla="*/ 492369 h 529736"/>
                <a:gd name="connsiteX73" fmla="*/ 5079755 w 5545748"/>
                <a:gd name="connsiteY73" fmla="*/ 492369 h 529736"/>
                <a:gd name="connsiteX74" fmla="*/ 5079755 w 5545748"/>
                <a:gd name="connsiteY74" fmla="*/ 503359 h 529736"/>
                <a:gd name="connsiteX75" fmla="*/ 5308355 w 5545748"/>
                <a:gd name="connsiteY75" fmla="*/ 503359 h 529736"/>
                <a:gd name="connsiteX76" fmla="*/ 5308355 w 5545748"/>
                <a:gd name="connsiteY76" fmla="*/ 516548 h 529736"/>
                <a:gd name="connsiteX77" fmla="*/ 5545748 w 5545748"/>
                <a:gd name="connsiteY77" fmla="*/ 516548 h 529736"/>
                <a:gd name="connsiteX78" fmla="*/ 5545748 w 5545748"/>
                <a:gd name="connsiteY78" fmla="*/ 529736 h 529736"/>
                <a:gd name="connsiteX0" fmla="*/ 0 w 5742430"/>
                <a:gd name="connsiteY0" fmla="*/ 0 h 519306"/>
                <a:gd name="connsiteX1" fmla="*/ 356088 w 5742430"/>
                <a:gd name="connsiteY1" fmla="*/ 0 h 519306"/>
                <a:gd name="connsiteX2" fmla="*/ 356088 w 5742430"/>
                <a:gd name="connsiteY2" fmla="*/ 15386 h 519306"/>
                <a:gd name="connsiteX3" fmla="*/ 485775 w 5742430"/>
                <a:gd name="connsiteY3" fmla="*/ 15386 h 519306"/>
                <a:gd name="connsiteX4" fmla="*/ 485775 w 5742430"/>
                <a:gd name="connsiteY4" fmla="*/ 19782 h 519306"/>
                <a:gd name="connsiteX5" fmla="*/ 619857 w 5742430"/>
                <a:gd name="connsiteY5" fmla="*/ 19782 h 519306"/>
                <a:gd name="connsiteX6" fmla="*/ 619857 w 5742430"/>
                <a:gd name="connsiteY6" fmla="*/ 37367 h 519306"/>
                <a:gd name="connsiteX7" fmla="*/ 718771 w 5742430"/>
                <a:gd name="connsiteY7" fmla="*/ 37367 h 519306"/>
                <a:gd name="connsiteX8" fmla="*/ 718771 w 5742430"/>
                <a:gd name="connsiteY8" fmla="*/ 48357 h 519306"/>
                <a:gd name="connsiteX9" fmla="*/ 822080 w 5742430"/>
                <a:gd name="connsiteY9" fmla="*/ 48357 h 519306"/>
                <a:gd name="connsiteX10" fmla="*/ 826476 w 5742430"/>
                <a:gd name="connsiteY10" fmla="*/ 48357 h 519306"/>
                <a:gd name="connsiteX11" fmla="*/ 975946 w 5742430"/>
                <a:gd name="connsiteY11" fmla="*/ 48357 h 519306"/>
                <a:gd name="connsiteX12" fmla="*/ 975946 w 5742430"/>
                <a:gd name="connsiteY12" fmla="*/ 79130 h 519306"/>
                <a:gd name="connsiteX13" fmla="*/ 1011115 w 5742430"/>
                <a:gd name="connsiteY13" fmla="*/ 79130 h 519306"/>
                <a:gd name="connsiteX14" fmla="*/ 1011115 w 5742430"/>
                <a:gd name="connsiteY14" fmla="*/ 94517 h 519306"/>
                <a:gd name="connsiteX15" fmla="*/ 1092444 w 5742430"/>
                <a:gd name="connsiteY15" fmla="*/ 94517 h 519306"/>
                <a:gd name="connsiteX16" fmla="*/ 1092444 w 5742430"/>
                <a:gd name="connsiteY16" fmla="*/ 114300 h 519306"/>
                <a:gd name="connsiteX17" fmla="*/ 1246309 w 5742430"/>
                <a:gd name="connsiteY17" fmla="*/ 114300 h 519306"/>
                <a:gd name="connsiteX18" fmla="*/ 1246309 w 5742430"/>
                <a:gd name="connsiteY18" fmla="*/ 131884 h 519306"/>
                <a:gd name="connsiteX19" fmla="*/ 1277082 w 5742430"/>
                <a:gd name="connsiteY19" fmla="*/ 131884 h 519306"/>
                <a:gd name="connsiteX20" fmla="*/ 1277082 w 5742430"/>
                <a:gd name="connsiteY20" fmla="*/ 140677 h 519306"/>
                <a:gd name="connsiteX21" fmla="*/ 1321044 w 5742430"/>
                <a:gd name="connsiteY21" fmla="*/ 140677 h 519306"/>
                <a:gd name="connsiteX22" fmla="*/ 1321044 w 5742430"/>
                <a:gd name="connsiteY22" fmla="*/ 151667 h 519306"/>
                <a:gd name="connsiteX23" fmla="*/ 1358411 w 5742430"/>
                <a:gd name="connsiteY23" fmla="*/ 151667 h 519306"/>
                <a:gd name="connsiteX24" fmla="*/ 1358411 w 5742430"/>
                <a:gd name="connsiteY24" fmla="*/ 167053 h 519306"/>
                <a:gd name="connsiteX25" fmla="*/ 1461721 w 5742430"/>
                <a:gd name="connsiteY25" fmla="*/ 167053 h 519306"/>
                <a:gd name="connsiteX26" fmla="*/ 1461721 w 5742430"/>
                <a:gd name="connsiteY26" fmla="*/ 182440 h 519306"/>
                <a:gd name="connsiteX27" fmla="*/ 1481503 w 5742430"/>
                <a:gd name="connsiteY27" fmla="*/ 182440 h 519306"/>
                <a:gd name="connsiteX28" fmla="*/ 1481503 w 5742430"/>
                <a:gd name="connsiteY28" fmla="*/ 193430 h 519306"/>
                <a:gd name="connsiteX29" fmla="*/ 1569426 w 5742430"/>
                <a:gd name="connsiteY29" fmla="*/ 193430 h 519306"/>
                <a:gd name="connsiteX30" fmla="*/ 1569426 w 5742430"/>
                <a:gd name="connsiteY30" fmla="*/ 204421 h 519306"/>
                <a:gd name="connsiteX31" fmla="*/ 1811215 w 5742430"/>
                <a:gd name="connsiteY31" fmla="*/ 204421 h 519306"/>
                <a:gd name="connsiteX32" fmla="*/ 1811215 w 5742430"/>
                <a:gd name="connsiteY32" fmla="*/ 228600 h 519306"/>
                <a:gd name="connsiteX33" fmla="*/ 1861771 w 5742430"/>
                <a:gd name="connsiteY33" fmla="*/ 228600 h 519306"/>
                <a:gd name="connsiteX34" fmla="*/ 1861771 w 5742430"/>
                <a:gd name="connsiteY34" fmla="*/ 239590 h 519306"/>
                <a:gd name="connsiteX35" fmla="*/ 2013438 w 5742430"/>
                <a:gd name="connsiteY35" fmla="*/ 239590 h 519306"/>
                <a:gd name="connsiteX36" fmla="*/ 2013438 w 5742430"/>
                <a:gd name="connsiteY36" fmla="*/ 239590 h 519306"/>
                <a:gd name="connsiteX37" fmla="*/ 2096965 w 5742430"/>
                <a:gd name="connsiteY37" fmla="*/ 239590 h 519306"/>
                <a:gd name="connsiteX38" fmla="*/ 2096965 w 5742430"/>
                <a:gd name="connsiteY38" fmla="*/ 261571 h 519306"/>
                <a:gd name="connsiteX39" fmla="*/ 2138728 w 5742430"/>
                <a:gd name="connsiteY39" fmla="*/ 261571 h 519306"/>
                <a:gd name="connsiteX40" fmla="*/ 2138728 w 5742430"/>
                <a:gd name="connsiteY40" fmla="*/ 276957 h 519306"/>
                <a:gd name="connsiteX41" fmla="*/ 2250830 w 5742430"/>
                <a:gd name="connsiteY41" fmla="*/ 276957 h 519306"/>
                <a:gd name="connsiteX42" fmla="*/ 2250830 w 5742430"/>
                <a:gd name="connsiteY42" fmla="*/ 290146 h 519306"/>
                <a:gd name="connsiteX43" fmla="*/ 2312376 w 5742430"/>
                <a:gd name="connsiteY43" fmla="*/ 290146 h 519306"/>
                <a:gd name="connsiteX44" fmla="*/ 2312376 w 5742430"/>
                <a:gd name="connsiteY44" fmla="*/ 316523 h 519306"/>
                <a:gd name="connsiteX45" fmla="*/ 2622305 w 5742430"/>
                <a:gd name="connsiteY45" fmla="*/ 316523 h 519306"/>
                <a:gd name="connsiteX46" fmla="*/ 2622305 w 5742430"/>
                <a:gd name="connsiteY46" fmla="*/ 327513 h 519306"/>
                <a:gd name="connsiteX47" fmla="*/ 2670663 w 5742430"/>
                <a:gd name="connsiteY47" fmla="*/ 327513 h 519306"/>
                <a:gd name="connsiteX48" fmla="*/ 2670663 w 5742430"/>
                <a:gd name="connsiteY48" fmla="*/ 338503 h 519306"/>
                <a:gd name="connsiteX49" fmla="*/ 2883876 w 5742430"/>
                <a:gd name="connsiteY49" fmla="*/ 338503 h 519306"/>
                <a:gd name="connsiteX50" fmla="*/ 2883876 w 5742430"/>
                <a:gd name="connsiteY50" fmla="*/ 347296 h 519306"/>
                <a:gd name="connsiteX51" fmla="*/ 2903659 w 5742430"/>
                <a:gd name="connsiteY51" fmla="*/ 347296 h 519306"/>
                <a:gd name="connsiteX52" fmla="*/ 2903659 w 5742430"/>
                <a:gd name="connsiteY52" fmla="*/ 367078 h 519306"/>
                <a:gd name="connsiteX53" fmla="*/ 2963007 w 5742430"/>
                <a:gd name="connsiteY53" fmla="*/ 367078 h 519306"/>
                <a:gd name="connsiteX54" fmla="*/ 2963007 w 5742430"/>
                <a:gd name="connsiteY54" fmla="*/ 389059 h 519306"/>
                <a:gd name="connsiteX55" fmla="*/ 3376246 w 5742430"/>
                <a:gd name="connsiteY55" fmla="*/ 389059 h 519306"/>
                <a:gd name="connsiteX56" fmla="*/ 3376246 w 5742430"/>
                <a:gd name="connsiteY56" fmla="*/ 411040 h 519306"/>
                <a:gd name="connsiteX57" fmla="*/ 3593855 w 5742430"/>
                <a:gd name="connsiteY57" fmla="*/ 411040 h 519306"/>
                <a:gd name="connsiteX58" fmla="*/ 3593855 w 5742430"/>
                <a:gd name="connsiteY58" fmla="*/ 426427 h 519306"/>
                <a:gd name="connsiteX59" fmla="*/ 3732334 w 5742430"/>
                <a:gd name="connsiteY59" fmla="*/ 426427 h 519306"/>
                <a:gd name="connsiteX60" fmla="*/ 3732334 w 5742430"/>
                <a:gd name="connsiteY60" fmla="*/ 430823 h 519306"/>
                <a:gd name="connsiteX61" fmla="*/ 3853228 w 5742430"/>
                <a:gd name="connsiteY61" fmla="*/ 430823 h 519306"/>
                <a:gd name="connsiteX62" fmla="*/ 3859823 w 5742430"/>
                <a:gd name="connsiteY62" fmla="*/ 437418 h 519306"/>
                <a:gd name="connsiteX63" fmla="*/ 4015886 w 5742430"/>
                <a:gd name="connsiteY63" fmla="*/ 437418 h 519306"/>
                <a:gd name="connsiteX64" fmla="*/ 4015886 w 5742430"/>
                <a:gd name="connsiteY64" fmla="*/ 455002 h 519306"/>
                <a:gd name="connsiteX65" fmla="*/ 4200525 w 5742430"/>
                <a:gd name="connsiteY65" fmla="*/ 455002 h 519306"/>
                <a:gd name="connsiteX66" fmla="*/ 4204921 w 5742430"/>
                <a:gd name="connsiteY66" fmla="*/ 459398 h 519306"/>
                <a:gd name="connsiteX67" fmla="*/ 4378569 w 5742430"/>
                <a:gd name="connsiteY67" fmla="*/ 459398 h 519306"/>
                <a:gd name="connsiteX68" fmla="*/ 4382965 w 5742430"/>
                <a:gd name="connsiteY68" fmla="*/ 455002 h 519306"/>
                <a:gd name="connsiteX69" fmla="*/ 4464294 w 5742430"/>
                <a:gd name="connsiteY69" fmla="*/ 455002 h 519306"/>
                <a:gd name="connsiteX70" fmla="*/ 4464294 w 5742430"/>
                <a:gd name="connsiteY70" fmla="*/ 472586 h 519306"/>
                <a:gd name="connsiteX71" fmla="*/ 4866542 w 5742430"/>
                <a:gd name="connsiteY71" fmla="*/ 472586 h 519306"/>
                <a:gd name="connsiteX72" fmla="*/ 4866542 w 5742430"/>
                <a:gd name="connsiteY72" fmla="*/ 492369 h 519306"/>
                <a:gd name="connsiteX73" fmla="*/ 5079755 w 5742430"/>
                <a:gd name="connsiteY73" fmla="*/ 492369 h 519306"/>
                <a:gd name="connsiteX74" fmla="*/ 5079755 w 5742430"/>
                <a:gd name="connsiteY74" fmla="*/ 503359 h 519306"/>
                <a:gd name="connsiteX75" fmla="*/ 5308355 w 5742430"/>
                <a:gd name="connsiteY75" fmla="*/ 503359 h 519306"/>
                <a:gd name="connsiteX76" fmla="*/ 5308355 w 5742430"/>
                <a:gd name="connsiteY76" fmla="*/ 516548 h 519306"/>
                <a:gd name="connsiteX77" fmla="*/ 5545748 w 5742430"/>
                <a:gd name="connsiteY77" fmla="*/ 516548 h 519306"/>
                <a:gd name="connsiteX78" fmla="*/ 5742430 w 5742430"/>
                <a:gd name="connsiteY78" fmla="*/ 519306 h 519306"/>
                <a:gd name="connsiteX0" fmla="*/ 0 w 5752263"/>
                <a:gd name="connsiteY0" fmla="*/ 0 h 516548"/>
                <a:gd name="connsiteX1" fmla="*/ 356088 w 5752263"/>
                <a:gd name="connsiteY1" fmla="*/ 0 h 516548"/>
                <a:gd name="connsiteX2" fmla="*/ 356088 w 5752263"/>
                <a:gd name="connsiteY2" fmla="*/ 15386 h 516548"/>
                <a:gd name="connsiteX3" fmla="*/ 485775 w 5752263"/>
                <a:gd name="connsiteY3" fmla="*/ 15386 h 516548"/>
                <a:gd name="connsiteX4" fmla="*/ 485775 w 5752263"/>
                <a:gd name="connsiteY4" fmla="*/ 19782 h 516548"/>
                <a:gd name="connsiteX5" fmla="*/ 619857 w 5752263"/>
                <a:gd name="connsiteY5" fmla="*/ 19782 h 516548"/>
                <a:gd name="connsiteX6" fmla="*/ 619857 w 5752263"/>
                <a:gd name="connsiteY6" fmla="*/ 37367 h 516548"/>
                <a:gd name="connsiteX7" fmla="*/ 718771 w 5752263"/>
                <a:gd name="connsiteY7" fmla="*/ 37367 h 516548"/>
                <a:gd name="connsiteX8" fmla="*/ 718771 w 5752263"/>
                <a:gd name="connsiteY8" fmla="*/ 48357 h 516548"/>
                <a:gd name="connsiteX9" fmla="*/ 822080 w 5752263"/>
                <a:gd name="connsiteY9" fmla="*/ 48357 h 516548"/>
                <a:gd name="connsiteX10" fmla="*/ 826476 w 5752263"/>
                <a:gd name="connsiteY10" fmla="*/ 48357 h 516548"/>
                <a:gd name="connsiteX11" fmla="*/ 975946 w 5752263"/>
                <a:gd name="connsiteY11" fmla="*/ 48357 h 516548"/>
                <a:gd name="connsiteX12" fmla="*/ 975946 w 5752263"/>
                <a:gd name="connsiteY12" fmla="*/ 79130 h 516548"/>
                <a:gd name="connsiteX13" fmla="*/ 1011115 w 5752263"/>
                <a:gd name="connsiteY13" fmla="*/ 79130 h 516548"/>
                <a:gd name="connsiteX14" fmla="*/ 1011115 w 5752263"/>
                <a:gd name="connsiteY14" fmla="*/ 94517 h 516548"/>
                <a:gd name="connsiteX15" fmla="*/ 1092444 w 5752263"/>
                <a:gd name="connsiteY15" fmla="*/ 94517 h 516548"/>
                <a:gd name="connsiteX16" fmla="*/ 1092444 w 5752263"/>
                <a:gd name="connsiteY16" fmla="*/ 114300 h 516548"/>
                <a:gd name="connsiteX17" fmla="*/ 1246309 w 5752263"/>
                <a:gd name="connsiteY17" fmla="*/ 114300 h 516548"/>
                <a:gd name="connsiteX18" fmla="*/ 1246309 w 5752263"/>
                <a:gd name="connsiteY18" fmla="*/ 131884 h 516548"/>
                <a:gd name="connsiteX19" fmla="*/ 1277082 w 5752263"/>
                <a:gd name="connsiteY19" fmla="*/ 131884 h 516548"/>
                <a:gd name="connsiteX20" fmla="*/ 1277082 w 5752263"/>
                <a:gd name="connsiteY20" fmla="*/ 140677 h 516548"/>
                <a:gd name="connsiteX21" fmla="*/ 1321044 w 5752263"/>
                <a:gd name="connsiteY21" fmla="*/ 140677 h 516548"/>
                <a:gd name="connsiteX22" fmla="*/ 1321044 w 5752263"/>
                <a:gd name="connsiteY22" fmla="*/ 151667 h 516548"/>
                <a:gd name="connsiteX23" fmla="*/ 1358411 w 5752263"/>
                <a:gd name="connsiteY23" fmla="*/ 151667 h 516548"/>
                <a:gd name="connsiteX24" fmla="*/ 1358411 w 5752263"/>
                <a:gd name="connsiteY24" fmla="*/ 167053 h 516548"/>
                <a:gd name="connsiteX25" fmla="*/ 1461721 w 5752263"/>
                <a:gd name="connsiteY25" fmla="*/ 167053 h 516548"/>
                <a:gd name="connsiteX26" fmla="*/ 1461721 w 5752263"/>
                <a:gd name="connsiteY26" fmla="*/ 182440 h 516548"/>
                <a:gd name="connsiteX27" fmla="*/ 1481503 w 5752263"/>
                <a:gd name="connsiteY27" fmla="*/ 182440 h 516548"/>
                <a:gd name="connsiteX28" fmla="*/ 1481503 w 5752263"/>
                <a:gd name="connsiteY28" fmla="*/ 193430 h 516548"/>
                <a:gd name="connsiteX29" fmla="*/ 1569426 w 5752263"/>
                <a:gd name="connsiteY29" fmla="*/ 193430 h 516548"/>
                <a:gd name="connsiteX30" fmla="*/ 1569426 w 5752263"/>
                <a:gd name="connsiteY30" fmla="*/ 204421 h 516548"/>
                <a:gd name="connsiteX31" fmla="*/ 1811215 w 5752263"/>
                <a:gd name="connsiteY31" fmla="*/ 204421 h 516548"/>
                <a:gd name="connsiteX32" fmla="*/ 1811215 w 5752263"/>
                <a:gd name="connsiteY32" fmla="*/ 228600 h 516548"/>
                <a:gd name="connsiteX33" fmla="*/ 1861771 w 5752263"/>
                <a:gd name="connsiteY33" fmla="*/ 228600 h 516548"/>
                <a:gd name="connsiteX34" fmla="*/ 1861771 w 5752263"/>
                <a:gd name="connsiteY34" fmla="*/ 239590 h 516548"/>
                <a:gd name="connsiteX35" fmla="*/ 2013438 w 5752263"/>
                <a:gd name="connsiteY35" fmla="*/ 239590 h 516548"/>
                <a:gd name="connsiteX36" fmla="*/ 2013438 w 5752263"/>
                <a:gd name="connsiteY36" fmla="*/ 239590 h 516548"/>
                <a:gd name="connsiteX37" fmla="*/ 2096965 w 5752263"/>
                <a:gd name="connsiteY37" fmla="*/ 239590 h 516548"/>
                <a:gd name="connsiteX38" fmla="*/ 2096965 w 5752263"/>
                <a:gd name="connsiteY38" fmla="*/ 261571 h 516548"/>
                <a:gd name="connsiteX39" fmla="*/ 2138728 w 5752263"/>
                <a:gd name="connsiteY39" fmla="*/ 261571 h 516548"/>
                <a:gd name="connsiteX40" fmla="*/ 2138728 w 5752263"/>
                <a:gd name="connsiteY40" fmla="*/ 276957 h 516548"/>
                <a:gd name="connsiteX41" fmla="*/ 2250830 w 5752263"/>
                <a:gd name="connsiteY41" fmla="*/ 276957 h 516548"/>
                <a:gd name="connsiteX42" fmla="*/ 2250830 w 5752263"/>
                <a:gd name="connsiteY42" fmla="*/ 290146 h 516548"/>
                <a:gd name="connsiteX43" fmla="*/ 2312376 w 5752263"/>
                <a:gd name="connsiteY43" fmla="*/ 290146 h 516548"/>
                <a:gd name="connsiteX44" fmla="*/ 2312376 w 5752263"/>
                <a:gd name="connsiteY44" fmla="*/ 316523 h 516548"/>
                <a:gd name="connsiteX45" fmla="*/ 2622305 w 5752263"/>
                <a:gd name="connsiteY45" fmla="*/ 316523 h 516548"/>
                <a:gd name="connsiteX46" fmla="*/ 2622305 w 5752263"/>
                <a:gd name="connsiteY46" fmla="*/ 327513 h 516548"/>
                <a:gd name="connsiteX47" fmla="*/ 2670663 w 5752263"/>
                <a:gd name="connsiteY47" fmla="*/ 327513 h 516548"/>
                <a:gd name="connsiteX48" fmla="*/ 2670663 w 5752263"/>
                <a:gd name="connsiteY48" fmla="*/ 338503 h 516548"/>
                <a:gd name="connsiteX49" fmla="*/ 2883876 w 5752263"/>
                <a:gd name="connsiteY49" fmla="*/ 338503 h 516548"/>
                <a:gd name="connsiteX50" fmla="*/ 2883876 w 5752263"/>
                <a:gd name="connsiteY50" fmla="*/ 347296 h 516548"/>
                <a:gd name="connsiteX51" fmla="*/ 2903659 w 5752263"/>
                <a:gd name="connsiteY51" fmla="*/ 347296 h 516548"/>
                <a:gd name="connsiteX52" fmla="*/ 2903659 w 5752263"/>
                <a:gd name="connsiteY52" fmla="*/ 367078 h 516548"/>
                <a:gd name="connsiteX53" fmla="*/ 2963007 w 5752263"/>
                <a:gd name="connsiteY53" fmla="*/ 367078 h 516548"/>
                <a:gd name="connsiteX54" fmla="*/ 2963007 w 5752263"/>
                <a:gd name="connsiteY54" fmla="*/ 389059 h 516548"/>
                <a:gd name="connsiteX55" fmla="*/ 3376246 w 5752263"/>
                <a:gd name="connsiteY55" fmla="*/ 389059 h 516548"/>
                <a:gd name="connsiteX56" fmla="*/ 3376246 w 5752263"/>
                <a:gd name="connsiteY56" fmla="*/ 411040 h 516548"/>
                <a:gd name="connsiteX57" fmla="*/ 3593855 w 5752263"/>
                <a:gd name="connsiteY57" fmla="*/ 411040 h 516548"/>
                <a:gd name="connsiteX58" fmla="*/ 3593855 w 5752263"/>
                <a:gd name="connsiteY58" fmla="*/ 426427 h 516548"/>
                <a:gd name="connsiteX59" fmla="*/ 3732334 w 5752263"/>
                <a:gd name="connsiteY59" fmla="*/ 426427 h 516548"/>
                <a:gd name="connsiteX60" fmla="*/ 3732334 w 5752263"/>
                <a:gd name="connsiteY60" fmla="*/ 430823 h 516548"/>
                <a:gd name="connsiteX61" fmla="*/ 3853228 w 5752263"/>
                <a:gd name="connsiteY61" fmla="*/ 430823 h 516548"/>
                <a:gd name="connsiteX62" fmla="*/ 3859823 w 5752263"/>
                <a:gd name="connsiteY62" fmla="*/ 437418 h 516548"/>
                <a:gd name="connsiteX63" fmla="*/ 4015886 w 5752263"/>
                <a:gd name="connsiteY63" fmla="*/ 437418 h 516548"/>
                <a:gd name="connsiteX64" fmla="*/ 4015886 w 5752263"/>
                <a:gd name="connsiteY64" fmla="*/ 455002 h 516548"/>
                <a:gd name="connsiteX65" fmla="*/ 4200525 w 5752263"/>
                <a:gd name="connsiteY65" fmla="*/ 455002 h 516548"/>
                <a:gd name="connsiteX66" fmla="*/ 4204921 w 5752263"/>
                <a:gd name="connsiteY66" fmla="*/ 459398 h 516548"/>
                <a:gd name="connsiteX67" fmla="*/ 4378569 w 5752263"/>
                <a:gd name="connsiteY67" fmla="*/ 459398 h 516548"/>
                <a:gd name="connsiteX68" fmla="*/ 4382965 w 5752263"/>
                <a:gd name="connsiteY68" fmla="*/ 455002 h 516548"/>
                <a:gd name="connsiteX69" fmla="*/ 4464294 w 5752263"/>
                <a:gd name="connsiteY69" fmla="*/ 455002 h 516548"/>
                <a:gd name="connsiteX70" fmla="*/ 4464294 w 5752263"/>
                <a:gd name="connsiteY70" fmla="*/ 472586 h 516548"/>
                <a:gd name="connsiteX71" fmla="*/ 4866542 w 5752263"/>
                <a:gd name="connsiteY71" fmla="*/ 472586 h 516548"/>
                <a:gd name="connsiteX72" fmla="*/ 4866542 w 5752263"/>
                <a:gd name="connsiteY72" fmla="*/ 492369 h 516548"/>
                <a:gd name="connsiteX73" fmla="*/ 5079755 w 5752263"/>
                <a:gd name="connsiteY73" fmla="*/ 492369 h 516548"/>
                <a:gd name="connsiteX74" fmla="*/ 5079755 w 5752263"/>
                <a:gd name="connsiteY74" fmla="*/ 503359 h 516548"/>
                <a:gd name="connsiteX75" fmla="*/ 5308355 w 5752263"/>
                <a:gd name="connsiteY75" fmla="*/ 503359 h 516548"/>
                <a:gd name="connsiteX76" fmla="*/ 5308355 w 5752263"/>
                <a:gd name="connsiteY76" fmla="*/ 516548 h 516548"/>
                <a:gd name="connsiteX77" fmla="*/ 5545748 w 5752263"/>
                <a:gd name="connsiteY77" fmla="*/ 516548 h 516548"/>
                <a:gd name="connsiteX78" fmla="*/ 5752263 w 5752263"/>
                <a:gd name="connsiteY78" fmla="*/ 512353 h 516548"/>
                <a:gd name="connsiteX0" fmla="*/ 0 w 5752263"/>
                <a:gd name="connsiteY0" fmla="*/ 0 h 516548"/>
                <a:gd name="connsiteX1" fmla="*/ 356088 w 5752263"/>
                <a:gd name="connsiteY1" fmla="*/ 0 h 516548"/>
                <a:gd name="connsiteX2" fmla="*/ 356088 w 5752263"/>
                <a:gd name="connsiteY2" fmla="*/ 15386 h 516548"/>
                <a:gd name="connsiteX3" fmla="*/ 485775 w 5752263"/>
                <a:gd name="connsiteY3" fmla="*/ 15386 h 516548"/>
                <a:gd name="connsiteX4" fmla="*/ 485775 w 5752263"/>
                <a:gd name="connsiteY4" fmla="*/ 19782 h 516548"/>
                <a:gd name="connsiteX5" fmla="*/ 619857 w 5752263"/>
                <a:gd name="connsiteY5" fmla="*/ 19782 h 516548"/>
                <a:gd name="connsiteX6" fmla="*/ 619857 w 5752263"/>
                <a:gd name="connsiteY6" fmla="*/ 37367 h 516548"/>
                <a:gd name="connsiteX7" fmla="*/ 718771 w 5752263"/>
                <a:gd name="connsiteY7" fmla="*/ 37367 h 516548"/>
                <a:gd name="connsiteX8" fmla="*/ 718771 w 5752263"/>
                <a:gd name="connsiteY8" fmla="*/ 48357 h 516548"/>
                <a:gd name="connsiteX9" fmla="*/ 822080 w 5752263"/>
                <a:gd name="connsiteY9" fmla="*/ 48357 h 516548"/>
                <a:gd name="connsiteX10" fmla="*/ 826476 w 5752263"/>
                <a:gd name="connsiteY10" fmla="*/ 48357 h 516548"/>
                <a:gd name="connsiteX11" fmla="*/ 975946 w 5752263"/>
                <a:gd name="connsiteY11" fmla="*/ 48357 h 516548"/>
                <a:gd name="connsiteX12" fmla="*/ 975946 w 5752263"/>
                <a:gd name="connsiteY12" fmla="*/ 79130 h 516548"/>
                <a:gd name="connsiteX13" fmla="*/ 1011115 w 5752263"/>
                <a:gd name="connsiteY13" fmla="*/ 79130 h 516548"/>
                <a:gd name="connsiteX14" fmla="*/ 1011115 w 5752263"/>
                <a:gd name="connsiteY14" fmla="*/ 94517 h 516548"/>
                <a:gd name="connsiteX15" fmla="*/ 1092444 w 5752263"/>
                <a:gd name="connsiteY15" fmla="*/ 94517 h 516548"/>
                <a:gd name="connsiteX16" fmla="*/ 1092444 w 5752263"/>
                <a:gd name="connsiteY16" fmla="*/ 114300 h 516548"/>
                <a:gd name="connsiteX17" fmla="*/ 1246309 w 5752263"/>
                <a:gd name="connsiteY17" fmla="*/ 114300 h 516548"/>
                <a:gd name="connsiteX18" fmla="*/ 1246309 w 5752263"/>
                <a:gd name="connsiteY18" fmla="*/ 131884 h 516548"/>
                <a:gd name="connsiteX19" fmla="*/ 1277082 w 5752263"/>
                <a:gd name="connsiteY19" fmla="*/ 131884 h 516548"/>
                <a:gd name="connsiteX20" fmla="*/ 1277082 w 5752263"/>
                <a:gd name="connsiteY20" fmla="*/ 140677 h 516548"/>
                <a:gd name="connsiteX21" fmla="*/ 1321044 w 5752263"/>
                <a:gd name="connsiteY21" fmla="*/ 140677 h 516548"/>
                <a:gd name="connsiteX22" fmla="*/ 1321044 w 5752263"/>
                <a:gd name="connsiteY22" fmla="*/ 151667 h 516548"/>
                <a:gd name="connsiteX23" fmla="*/ 1358411 w 5752263"/>
                <a:gd name="connsiteY23" fmla="*/ 151667 h 516548"/>
                <a:gd name="connsiteX24" fmla="*/ 1358411 w 5752263"/>
                <a:gd name="connsiteY24" fmla="*/ 167053 h 516548"/>
                <a:gd name="connsiteX25" fmla="*/ 1461721 w 5752263"/>
                <a:gd name="connsiteY25" fmla="*/ 167053 h 516548"/>
                <a:gd name="connsiteX26" fmla="*/ 1461721 w 5752263"/>
                <a:gd name="connsiteY26" fmla="*/ 182440 h 516548"/>
                <a:gd name="connsiteX27" fmla="*/ 1481503 w 5752263"/>
                <a:gd name="connsiteY27" fmla="*/ 182440 h 516548"/>
                <a:gd name="connsiteX28" fmla="*/ 1481503 w 5752263"/>
                <a:gd name="connsiteY28" fmla="*/ 193430 h 516548"/>
                <a:gd name="connsiteX29" fmla="*/ 1569426 w 5752263"/>
                <a:gd name="connsiteY29" fmla="*/ 193430 h 516548"/>
                <a:gd name="connsiteX30" fmla="*/ 1569426 w 5752263"/>
                <a:gd name="connsiteY30" fmla="*/ 204421 h 516548"/>
                <a:gd name="connsiteX31" fmla="*/ 1811215 w 5752263"/>
                <a:gd name="connsiteY31" fmla="*/ 204421 h 516548"/>
                <a:gd name="connsiteX32" fmla="*/ 1811215 w 5752263"/>
                <a:gd name="connsiteY32" fmla="*/ 228600 h 516548"/>
                <a:gd name="connsiteX33" fmla="*/ 1861771 w 5752263"/>
                <a:gd name="connsiteY33" fmla="*/ 228600 h 516548"/>
                <a:gd name="connsiteX34" fmla="*/ 1861771 w 5752263"/>
                <a:gd name="connsiteY34" fmla="*/ 239590 h 516548"/>
                <a:gd name="connsiteX35" fmla="*/ 2013438 w 5752263"/>
                <a:gd name="connsiteY35" fmla="*/ 239590 h 516548"/>
                <a:gd name="connsiteX36" fmla="*/ 2013438 w 5752263"/>
                <a:gd name="connsiteY36" fmla="*/ 239590 h 516548"/>
                <a:gd name="connsiteX37" fmla="*/ 2096965 w 5752263"/>
                <a:gd name="connsiteY37" fmla="*/ 239590 h 516548"/>
                <a:gd name="connsiteX38" fmla="*/ 2096965 w 5752263"/>
                <a:gd name="connsiteY38" fmla="*/ 261571 h 516548"/>
                <a:gd name="connsiteX39" fmla="*/ 2138728 w 5752263"/>
                <a:gd name="connsiteY39" fmla="*/ 261571 h 516548"/>
                <a:gd name="connsiteX40" fmla="*/ 2138728 w 5752263"/>
                <a:gd name="connsiteY40" fmla="*/ 276957 h 516548"/>
                <a:gd name="connsiteX41" fmla="*/ 2250830 w 5752263"/>
                <a:gd name="connsiteY41" fmla="*/ 276957 h 516548"/>
                <a:gd name="connsiteX42" fmla="*/ 2250830 w 5752263"/>
                <a:gd name="connsiteY42" fmla="*/ 290146 h 516548"/>
                <a:gd name="connsiteX43" fmla="*/ 2312376 w 5752263"/>
                <a:gd name="connsiteY43" fmla="*/ 290146 h 516548"/>
                <a:gd name="connsiteX44" fmla="*/ 2312376 w 5752263"/>
                <a:gd name="connsiteY44" fmla="*/ 316523 h 516548"/>
                <a:gd name="connsiteX45" fmla="*/ 2622305 w 5752263"/>
                <a:gd name="connsiteY45" fmla="*/ 316523 h 516548"/>
                <a:gd name="connsiteX46" fmla="*/ 2622305 w 5752263"/>
                <a:gd name="connsiteY46" fmla="*/ 327513 h 516548"/>
                <a:gd name="connsiteX47" fmla="*/ 2670663 w 5752263"/>
                <a:gd name="connsiteY47" fmla="*/ 327513 h 516548"/>
                <a:gd name="connsiteX48" fmla="*/ 2670663 w 5752263"/>
                <a:gd name="connsiteY48" fmla="*/ 338503 h 516548"/>
                <a:gd name="connsiteX49" fmla="*/ 2883876 w 5752263"/>
                <a:gd name="connsiteY49" fmla="*/ 338503 h 516548"/>
                <a:gd name="connsiteX50" fmla="*/ 2883876 w 5752263"/>
                <a:gd name="connsiteY50" fmla="*/ 347296 h 516548"/>
                <a:gd name="connsiteX51" fmla="*/ 2903659 w 5752263"/>
                <a:gd name="connsiteY51" fmla="*/ 347296 h 516548"/>
                <a:gd name="connsiteX52" fmla="*/ 2903659 w 5752263"/>
                <a:gd name="connsiteY52" fmla="*/ 367078 h 516548"/>
                <a:gd name="connsiteX53" fmla="*/ 2963007 w 5752263"/>
                <a:gd name="connsiteY53" fmla="*/ 367078 h 516548"/>
                <a:gd name="connsiteX54" fmla="*/ 2963007 w 5752263"/>
                <a:gd name="connsiteY54" fmla="*/ 389059 h 516548"/>
                <a:gd name="connsiteX55" fmla="*/ 3376246 w 5752263"/>
                <a:gd name="connsiteY55" fmla="*/ 389059 h 516548"/>
                <a:gd name="connsiteX56" fmla="*/ 3376246 w 5752263"/>
                <a:gd name="connsiteY56" fmla="*/ 411040 h 516548"/>
                <a:gd name="connsiteX57" fmla="*/ 3593855 w 5752263"/>
                <a:gd name="connsiteY57" fmla="*/ 411040 h 516548"/>
                <a:gd name="connsiteX58" fmla="*/ 3593855 w 5752263"/>
                <a:gd name="connsiteY58" fmla="*/ 426427 h 516548"/>
                <a:gd name="connsiteX59" fmla="*/ 3732334 w 5752263"/>
                <a:gd name="connsiteY59" fmla="*/ 426427 h 516548"/>
                <a:gd name="connsiteX60" fmla="*/ 3732334 w 5752263"/>
                <a:gd name="connsiteY60" fmla="*/ 430823 h 516548"/>
                <a:gd name="connsiteX61" fmla="*/ 3853228 w 5752263"/>
                <a:gd name="connsiteY61" fmla="*/ 430823 h 516548"/>
                <a:gd name="connsiteX62" fmla="*/ 3859823 w 5752263"/>
                <a:gd name="connsiteY62" fmla="*/ 437418 h 516548"/>
                <a:gd name="connsiteX63" fmla="*/ 4015886 w 5752263"/>
                <a:gd name="connsiteY63" fmla="*/ 437418 h 516548"/>
                <a:gd name="connsiteX64" fmla="*/ 4015886 w 5752263"/>
                <a:gd name="connsiteY64" fmla="*/ 455002 h 516548"/>
                <a:gd name="connsiteX65" fmla="*/ 4200525 w 5752263"/>
                <a:gd name="connsiteY65" fmla="*/ 455002 h 516548"/>
                <a:gd name="connsiteX66" fmla="*/ 4204921 w 5752263"/>
                <a:gd name="connsiteY66" fmla="*/ 459398 h 516548"/>
                <a:gd name="connsiteX67" fmla="*/ 4378569 w 5752263"/>
                <a:gd name="connsiteY67" fmla="*/ 459398 h 516548"/>
                <a:gd name="connsiteX68" fmla="*/ 4382965 w 5752263"/>
                <a:gd name="connsiteY68" fmla="*/ 455002 h 516548"/>
                <a:gd name="connsiteX69" fmla="*/ 4464294 w 5752263"/>
                <a:gd name="connsiteY69" fmla="*/ 455002 h 516548"/>
                <a:gd name="connsiteX70" fmla="*/ 4464294 w 5752263"/>
                <a:gd name="connsiteY70" fmla="*/ 472586 h 516548"/>
                <a:gd name="connsiteX71" fmla="*/ 4866542 w 5752263"/>
                <a:gd name="connsiteY71" fmla="*/ 472586 h 516548"/>
                <a:gd name="connsiteX72" fmla="*/ 4866542 w 5752263"/>
                <a:gd name="connsiteY72" fmla="*/ 492369 h 516548"/>
                <a:gd name="connsiteX73" fmla="*/ 5079755 w 5752263"/>
                <a:gd name="connsiteY73" fmla="*/ 492369 h 516548"/>
                <a:gd name="connsiteX74" fmla="*/ 5079755 w 5752263"/>
                <a:gd name="connsiteY74" fmla="*/ 503359 h 516548"/>
                <a:gd name="connsiteX75" fmla="*/ 5308355 w 5752263"/>
                <a:gd name="connsiteY75" fmla="*/ 503359 h 516548"/>
                <a:gd name="connsiteX76" fmla="*/ 5308355 w 5752263"/>
                <a:gd name="connsiteY76" fmla="*/ 516548 h 516548"/>
                <a:gd name="connsiteX77" fmla="*/ 5545748 w 5752263"/>
                <a:gd name="connsiteY77" fmla="*/ 516548 h 516548"/>
                <a:gd name="connsiteX78" fmla="*/ 5752263 w 5752263"/>
                <a:gd name="connsiteY78" fmla="*/ 512353 h 516548"/>
                <a:gd name="connsiteX0" fmla="*/ 0 w 5752263"/>
                <a:gd name="connsiteY0" fmla="*/ 0 h 519306"/>
                <a:gd name="connsiteX1" fmla="*/ 356088 w 5752263"/>
                <a:gd name="connsiteY1" fmla="*/ 0 h 519306"/>
                <a:gd name="connsiteX2" fmla="*/ 356088 w 5752263"/>
                <a:gd name="connsiteY2" fmla="*/ 15386 h 519306"/>
                <a:gd name="connsiteX3" fmla="*/ 485775 w 5752263"/>
                <a:gd name="connsiteY3" fmla="*/ 15386 h 519306"/>
                <a:gd name="connsiteX4" fmla="*/ 485775 w 5752263"/>
                <a:gd name="connsiteY4" fmla="*/ 19782 h 519306"/>
                <a:gd name="connsiteX5" fmla="*/ 619857 w 5752263"/>
                <a:gd name="connsiteY5" fmla="*/ 19782 h 519306"/>
                <a:gd name="connsiteX6" fmla="*/ 619857 w 5752263"/>
                <a:gd name="connsiteY6" fmla="*/ 37367 h 519306"/>
                <a:gd name="connsiteX7" fmla="*/ 718771 w 5752263"/>
                <a:gd name="connsiteY7" fmla="*/ 37367 h 519306"/>
                <a:gd name="connsiteX8" fmla="*/ 718771 w 5752263"/>
                <a:gd name="connsiteY8" fmla="*/ 48357 h 519306"/>
                <a:gd name="connsiteX9" fmla="*/ 822080 w 5752263"/>
                <a:gd name="connsiteY9" fmla="*/ 48357 h 519306"/>
                <a:gd name="connsiteX10" fmla="*/ 826476 w 5752263"/>
                <a:gd name="connsiteY10" fmla="*/ 48357 h 519306"/>
                <a:gd name="connsiteX11" fmla="*/ 975946 w 5752263"/>
                <a:gd name="connsiteY11" fmla="*/ 48357 h 519306"/>
                <a:gd name="connsiteX12" fmla="*/ 975946 w 5752263"/>
                <a:gd name="connsiteY12" fmla="*/ 79130 h 519306"/>
                <a:gd name="connsiteX13" fmla="*/ 1011115 w 5752263"/>
                <a:gd name="connsiteY13" fmla="*/ 79130 h 519306"/>
                <a:gd name="connsiteX14" fmla="*/ 1011115 w 5752263"/>
                <a:gd name="connsiteY14" fmla="*/ 94517 h 519306"/>
                <a:gd name="connsiteX15" fmla="*/ 1092444 w 5752263"/>
                <a:gd name="connsiteY15" fmla="*/ 94517 h 519306"/>
                <a:gd name="connsiteX16" fmla="*/ 1092444 w 5752263"/>
                <a:gd name="connsiteY16" fmla="*/ 114300 h 519306"/>
                <a:gd name="connsiteX17" fmla="*/ 1246309 w 5752263"/>
                <a:gd name="connsiteY17" fmla="*/ 114300 h 519306"/>
                <a:gd name="connsiteX18" fmla="*/ 1246309 w 5752263"/>
                <a:gd name="connsiteY18" fmla="*/ 131884 h 519306"/>
                <a:gd name="connsiteX19" fmla="*/ 1277082 w 5752263"/>
                <a:gd name="connsiteY19" fmla="*/ 131884 h 519306"/>
                <a:gd name="connsiteX20" fmla="*/ 1277082 w 5752263"/>
                <a:gd name="connsiteY20" fmla="*/ 140677 h 519306"/>
                <a:gd name="connsiteX21" fmla="*/ 1321044 w 5752263"/>
                <a:gd name="connsiteY21" fmla="*/ 140677 h 519306"/>
                <a:gd name="connsiteX22" fmla="*/ 1321044 w 5752263"/>
                <a:gd name="connsiteY22" fmla="*/ 151667 h 519306"/>
                <a:gd name="connsiteX23" fmla="*/ 1358411 w 5752263"/>
                <a:gd name="connsiteY23" fmla="*/ 151667 h 519306"/>
                <a:gd name="connsiteX24" fmla="*/ 1358411 w 5752263"/>
                <a:gd name="connsiteY24" fmla="*/ 167053 h 519306"/>
                <a:gd name="connsiteX25" fmla="*/ 1461721 w 5752263"/>
                <a:gd name="connsiteY25" fmla="*/ 167053 h 519306"/>
                <a:gd name="connsiteX26" fmla="*/ 1461721 w 5752263"/>
                <a:gd name="connsiteY26" fmla="*/ 182440 h 519306"/>
                <a:gd name="connsiteX27" fmla="*/ 1481503 w 5752263"/>
                <a:gd name="connsiteY27" fmla="*/ 182440 h 519306"/>
                <a:gd name="connsiteX28" fmla="*/ 1481503 w 5752263"/>
                <a:gd name="connsiteY28" fmla="*/ 193430 h 519306"/>
                <a:gd name="connsiteX29" fmla="*/ 1569426 w 5752263"/>
                <a:gd name="connsiteY29" fmla="*/ 193430 h 519306"/>
                <a:gd name="connsiteX30" fmla="*/ 1569426 w 5752263"/>
                <a:gd name="connsiteY30" fmla="*/ 204421 h 519306"/>
                <a:gd name="connsiteX31" fmla="*/ 1811215 w 5752263"/>
                <a:gd name="connsiteY31" fmla="*/ 204421 h 519306"/>
                <a:gd name="connsiteX32" fmla="*/ 1811215 w 5752263"/>
                <a:gd name="connsiteY32" fmla="*/ 228600 h 519306"/>
                <a:gd name="connsiteX33" fmla="*/ 1861771 w 5752263"/>
                <a:gd name="connsiteY33" fmla="*/ 228600 h 519306"/>
                <a:gd name="connsiteX34" fmla="*/ 1861771 w 5752263"/>
                <a:gd name="connsiteY34" fmla="*/ 239590 h 519306"/>
                <a:gd name="connsiteX35" fmla="*/ 2013438 w 5752263"/>
                <a:gd name="connsiteY35" fmla="*/ 239590 h 519306"/>
                <a:gd name="connsiteX36" fmla="*/ 2013438 w 5752263"/>
                <a:gd name="connsiteY36" fmla="*/ 239590 h 519306"/>
                <a:gd name="connsiteX37" fmla="*/ 2096965 w 5752263"/>
                <a:gd name="connsiteY37" fmla="*/ 239590 h 519306"/>
                <a:gd name="connsiteX38" fmla="*/ 2096965 w 5752263"/>
                <a:gd name="connsiteY38" fmla="*/ 261571 h 519306"/>
                <a:gd name="connsiteX39" fmla="*/ 2138728 w 5752263"/>
                <a:gd name="connsiteY39" fmla="*/ 261571 h 519306"/>
                <a:gd name="connsiteX40" fmla="*/ 2138728 w 5752263"/>
                <a:gd name="connsiteY40" fmla="*/ 276957 h 519306"/>
                <a:gd name="connsiteX41" fmla="*/ 2250830 w 5752263"/>
                <a:gd name="connsiteY41" fmla="*/ 276957 h 519306"/>
                <a:gd name="connsiteX42" fmla="*/ 2250830 w 5752263"/>
                <a:gd name="connsiteY42" fmla="*/ 290146 h 519306"/>
                <a:gd name="connsiteX43" fmla="*/ 2312376 w 5752263"/>
                <a:gd name="connsiteY43" fmla="*/ 290146 h 519306"/>
                <a:gd name="connsiteX44" fmla="*/ 2312376 w 5752263"/>
                <a:gd name="connsiteY44" fmla="*/ 316523 h 519306"/>
                <a:gd name="connsiteX45" fmla="*/ 2622305 w 5752263"/>
                <a:gd name="connsiteY45" fmla="*/ 316523 h 519306"/>
                <a:gd name="connsiteX46" fmla="*/ 2622305 w 5752263"/>
                <a:gd name="connsiteY46" fmla="*/ 327513 h 519306"/>
                <a:gd name="connsiteX47" fmla="*/ 2670663 w 5752263"/>
                <a:gd name="connsiteY47" fmla="*/ 327513 h 519306"/>
                <a:gd name="connsiteX48" fmla="*/ 2670663 w 5752263"/>
                <a:gd name="connsiteY48" fmla="*/ 338503 h 519306"/>
                <a:gd name="connsiteX49" fmla="*/ 2883876 w 5752263"/>
                <a:gd name="connsiteY49" fmla="*/ 338503 h 519306"/>
                <a:gd name="connsiteX50" fmla="*/ 2883876 w 5752263"/>
                <a:gd name="connsiteY50" fmla="*/ 347296 h 519306"/>
                <a:gd name="connsiteX51" fmla="*/ 2903659 w 5752263"/>
                <a:gd name="connsiteY51" fmla="*/ 347296 h 519306"/>
                <a:gd name="connsiteX52" fmla="*/ 2903659 w 5752263"/>
                <a:gd name="connsiteY52" fmla="*/ 367078 h 519306"/>
                <a:gd name="connsiteX53" fmla="*/ 2963007 w 5752263"/>
                <a:gd name="connsiteY53" fmla="*/ 367078 h 519306"/>
                <a:gd name="connsiteX54" fmla="*/ 2963007 w 5752263"/>
                <a:gd name="connsiteY54" fmla="*/ 389059 h 519306"/>
                <a:gd name="connsiteX55" fmla="*/ 3376246 w 5752263"/>
                <a:gd name="connsiteY55" fmla="*/ 389059 h 519306"/>
                <a:gd name="connsiteX56" fmla="*/ 3376246 w 5752263"/>
                <a:gd name="connsiteY56" fmla="*/ 411040 h 519306"/>
                <a:gd name="connsiteX57" fmla="*/ 3593855 w 5752263"/>
                <a:gd name="connsiteY57" fmla="*/ 411040 h 519306"/>
                <a:gd name="connsiteX58" fmla="*/ 3593855 w 5752263"/>
                <a:gd name="connsiteY58" fmla="*/ 426427 h 519306"/>
                <a:gd name="connsiteX59" fmla="*/ 3732334 w 5752263"/>
                <a:gd name="connsiteY59" fmla="*/ 426427 h 519306"/>
                <a:gd name="connsiteX60" fmla="*/ 3732334 w 5752263"/>
                <a:gd name="connsiteY60" fmla="*/ 430823 h 519306"/>
                <a:gd name="connsiteX61" fmla="*/ 3853228 w 5752263"/>
                <a:gd name="connsiteY61" fmla="*/ 430823 h 519306"/>
                <a:gd name="connsiteX62" fmla="*/ 3859823 w 5752263"/>
                <a:gd name="connsiteY62" fmla="*/ 437418 h 519306"/>
                <a:gd name="connsiteX63" fmla="*/ 4015886 w 5752263"/>
                <a:gd name="connsiteY63" fmla="*/ 437418 h 519306"/>
                <a:gd name="connsiteX64" fmla="*/ 4015886 w 5752263"/>
                <a:gd name="connsiteY64" fmla="*/ 455002 h 519306"/>
                <a:gd name="connsiteX65" fmla="*/ 4200525 w 5752263"/>
                <a:gd name="connsiteY65" fmla="*/ 455002 h 519306"/>
                <a:gd name="connsiteX66" fmla="*/ 4204921 w 5752263"/>
                <a:gd name="connsiteY66" fmla="*/ 459398 h 519306"/>
                <a:gd name="connsiteX67" fmla="*/ 4378569 w 5752263"/>
                <a:gd name="connsiteY67" fmla="*/ 459398 h 519306"/>
                <a:gd name="connsiteX68" fmla="*/ 4382965 w 5752263"/>
                <a:gd name="connsiteY68" fmla="*/ 455002 h 519306"/>
                <a:gd name="connsiteX69" fmla="*/ 4464294 w 5752263"/>
                <a:gd name="connsiteY69" fmla="*/ 455002 h 519306"/>
                <a:gd name="connsiteX70" fmla="*/ 4464294 w 5752263"/>
                <a:gd name="connsiteY70" fmla="*/ 472586 h 519306"/>
                <a:gd name="connsiteX71" fmla="*/ 4866542 w 5752263"/>
                <a:gd name="connsiteY71" fmla="*/ 472586 h 519306"/>
                <a:gd name="connsiteX72" fmla="*/ 4866542 w 5752263"/>
                <a:gd name="connsiteY72" fmla="*/ 492369 h 519306"/>
                <a:gd name="connsiteX73" fmla="*/ 5079755 w 5752263"/>
                <a:gd name="connsiteY73" fmla="*/ 492369 h 519306"/>
                <a:gd name="connsiteX74" fmla="*/ 5079755 w 5752263"/>
                <a:gd name="connsiteY74" fmla="*/ 503359 h 519306"/>
                <a:gd name="connsiteX75" fmla="*/ 5308355 w 5752263"/>
                <a:gd name="connsiteY75" fmla="*/ 503359 h 519306"/>
                <a:gd name="connsiteX76" fmla="*/ 5308355 w 5752263"/>
                <a:gd name="connsiteY76" fmla="*/ 516548 h 519306"/>
                <a:gd name="connsiteX77" fmla="*/ 5545748 w 5752263"/>
                <a:gd name="connsiteY77" fmla="*/ 516548 h 519306"/>
                <a:gd name="connsiteX78" fmla="*/ 5752263 w 5752263"/>
                <a:gd name="connsiteY78" fmla="*/ 519306 h 519306"/>
                <a:gd name="connsiteX0" fmla="*/ 0 w 5752263"/>
                <a:gd name="connsiteY0" fmla="*/ 0 h 519306"/>
                <a:gd name="connsiteX1" fmla="*/ 356088 w 5752263"/>
                <a:gd name="connsiteY1" fmla="*/ 0 h 519306"/>
                <a:gd name="connsiteX2" fmla="*/ 356088 w 5752263"/>
                <a:gd name="connsiteY2" fmla="*/ 15386 h 519306"/>
                <a:gd name="connsiteX3" fmla="*/ 485775 w 5752263"/>
                <a:gd name="connsiteY3" fmla="*/ 15386 h 519306"/>
                <a:gd name="connsiteX4" fmla="*/ 485775 w 5752263"/>
                <a:gd name="connsiteY4" fmla="*/ 19782 h 519306"/>
                <a:gd name="connsiteX5" fmla="*/ 619857 w 5752263"/>
                <a:gd name="connsiteY5" fmla="*/ 19782 h 519306"/>
                <a:gd name="connsiteX6" fmla="*/ 619857 w 5752263"/>
                <a:gd name="connsiteY6" fmla="*/ 37367 h 519306"/>
                <a:gd name="connsiteX7" fmla="*/ 718771 w 5752263"/>
                <a:gd name="connsiteY7" fmla="*/ 37367 h 519306"/>
                <a:gd name="connsiteX8" fmla="*/ 718771 w 5752263"/>
                <a:gd name="connsiteY8" fmla="*/ 48357 h 519306"/>
                <a:gd name="connsiteX9" fmla="*/ 822080 w 5752263"/>
                <a:gd name="connsiteY9" fmla="*/ 48357 h 519306"/>
                <a:gd name="connsiteX10" fmla="*/ 826476 w 5752263"/>
                <a:gd name="connsiteY10" fmla="*/ 48357 h 519306"/>
                <a:gd name="connsiteX11" fmla="*/ 975946 w 5752263"/>
                <a:gd name="connsiteY11" fmla="*/ 48357 h 519306"/>
                <a:gd name="connsiteX12" fmla="*/ 975946 w 5752263"/>
                <a:gd name="connsiteY12" fmla="*/ 79130 h 519306"/>
                <a:gd name="connsiteX13" fmla="*/ 1011115 w 5752263"/>
                <a:gd name="connsiteY13" fmla="*/ 79130 h 519306"/>
                <a:gd name="connsiteX14" fmla="*/ 1011115 w 5752263"/>
                <a:gd name="connsiteY14" fmla="*/ 94517 h 519306"/>
                <a:gd name="connsiteX15" fmla="*/ 1092444 w 5752263"/>
                <a:gd name="connsiteY15" fmla="*/ 94517 h 519306"/>
                <a:gd name="connsiteX16" fmla="*/ 1092444 w 5752263"/>
                <a:gd name="connsiteY16" fmla="*/ 114300 h 519306"/>
                <a:gd name="connsiteX17" fmla="*/ 1246309 w 5752263"/>
                <a:gd name="connsiteY17" fmla="*/ 114300 h 519306"/>
                <a:gd name="connsiteX18" fmla="*/ 1246309 w 5752263"/>
                <a:gd name="connsiteY18" fmla="*/ 131884 h 519306"/>
                <a:gd name="connsiteX19" fmla="*/ 1277082 w 5752263"/>
                <a:gd name="connsiteY19" fmla="*/ 131884 h 519306"/>
                <a:gd name="connsiteX20" fmla="*/ 1277082 w 5752263"/>
                <a:gd name="connsiteY20" fmla="*/ 140677 h 519306"/>
                <a:gd name="connsiteX21" fmla="*/ 1321044 w 5752263"/>
                <a:gd name="connsiteY21" fmla="*/ 140677 h 519306"/>
                <a:gd name="connsiteX22" fmla="*/ 1321044 w 5752263"/>
                <a:gd name="connsiteY22" fmla="*/ 151667 h 519306"/>
                <a:gd name="connsiteX23" fmla="*/ 1358411 w 5752263"/>
                <a:gd name="connsiteY23" fmla="*/ 151667 h 519306"/>
                <a:gd name="connsiteX24" fmla="*/ 1358411 w 5752263"/>
                <a:gd name="connsiteY24" fmla="*/ 167053 h 519306"/>
                <a:gd name="connsiteX25" fmla="*/ 1461721 w 5752263"/>
                <a:gd name="connsiteY25" fmla="*/ 167053 h 519306"/>
                <a:gd name="connsiteX26" fmla="*/ 1461721 w 5752263"/>
                <a:gd name="connsiteY26" fmla="*/ 182440 h 519306"/>
                <a:gd name="connsiteX27" fmla="*/ 1481503 w 5752263"/>
                <a:gd name="connsiteY27" fmla="*/ 182440 h 519306"/>
                <a:gd name="connsiteX28" fmla="*/ 1481503 w 5752263"/>
                <a:gd name="connsiteY28" fmla="*/ 193430 h 519306"/>
                <a:gd name="connsiteX29" fmla="*/ 1569426 w 5752263"/>
                <a:gd name="connsiteY29" fmla="*/ 193430 h 519306"/>
                <a:gd name="connsiteX30" fmla="*/ 1569426 w 5752263"/>
                <a:gd name="connsiteY30" fmla="*/ 204421 h 519306"/>
                <a:gd name="connsiteX31" fmla="*/ 1811215 w 5752263"/>
                <a:gd name="connsiteY31" fmla="*/ 204421 h 519306"/>
                <a:gd name="connsiteX32" fmla="*/ 1811215 w 5752263"/>
                <a:gd name="connsiteY32" fmla="*/ 228600 h 519306"/>
                <a:gd name="connsiteX33" fmla="*/ 1861771 w 5752263"/>
                <a:gd name="connsiteY33" fmla="*/ 228600 h 519306"/>
                <a:gd name="connsiteX34" fmla="*/ 1861771 w 5752263"/>
                <a:gd name="connsiteY34" fmla="*/ 239590 h 519306"/>
                <a:gd name="connsiteX35" fmla="*/ 2013438 w 5752263"/>
                <a:gd name="connsiteY35" fmla="*/ 239590 h 519306"/>
                <a:gd name="connsiteX36" fmla="*/ 2013438 w 5752263"/>
                <a:gd name="connsiteY36" fmla="*/ 239590 h 519306"/>
                <a:gd name="connsiteX37" fmla="*/ 2096965 w 5752263"/>
                <a:gd name="connsiteY37" fmla="*/ 239590 h 519306"/>
                <a:gd name="connsiteX38" fmla="*/ 2096965 w 5752263"/>
                <a:gd name="connsiteY38" fmla="*/ 261571 h 519306"/>
                <a:gd name="connsiteX39" fmla="*/ 2138728 w 5752263"/>
                <a:gd name="connsiteY39" fmla="*/ 261571 h 519306"/>
                <a:gd name="connsiteX40" fmla="*/ 2138728 w 5752263"/>
                <a:gd name="connsiteY40" fmla="*/ 276957 h 519306"/>
                <a:gd name="connsiteX41" fmla="*/ 2250830 w 5752263"/>
                <a:gd name="connsiteY41" fmla="*/ 276957 h 519306"/>
                <a:gd name="connsiteX42" fmla="*/ 2250830 w 5752263"/>
                <a:gd name="connsiteY42" fmla="*/ 290146 h 519306"/>
                <a:gd name="connsiteX43" fmla="*/ 2312376 w 5752263"/>
                <a:gd name="connsiteY43" fmla="*/ 290146 h 519306"/>
                <a:gd name="connsiteX44" fmla="*/ 2312376 w 5752263"/>
                <a:gd name="connsiteY44" fmla="*/ 316523 h 519306"/>
                <a:gd name="connsiteX45" fmla="*/ 2622305 w 5752263"/>
                <a:gd name="connsiteY45" fmla="*/ 316523 h 519306"/>
                <a:gd name="connsiteX46" fmla="*/ 2622305 w 5752263"/>
                <a:gd name="connsiteY46" fmla="*/ 327513 h 519306"/>
                <a:gd name="connsiteX47" fmla="*/ 2670663 w 5752263"/>
                <a:gd name="connsiteY47" fmla="*/ 327513 h 519306"/>
                <a:gd name="connsiteX48" fmla="*/ 2670663 w 5752263"/>
                <a:gd name="connsiteY48" fmla="*/ 338503 h 519306"/>
                <a:gd name="connsiteX49" fmla="*/ 2883876 w 5752263"/>
                <a:gd name="connsiteY49" fmla="*/ 338503 h 519306"/>
                <a:gd name="connsiteX50" fmla="*/ 2883876 w 5752263"/>
                <a:gd name="connsiteY50" fmla="*/ 347296 h 519306"/>
                <a:gd name="connsiteX51" fmla="*/ 2903659 w 5752263"/>
                <a:gd name="connsiteY51" fmla="*/ 347296 h 519306"/>
                <a:gd name="connsiteX52" fmla="*/ 2903659 w 5752263"/>
                <a:gd name="connsiteY52" fmla="*/ 367078 h 519306"/>
                <a:gd name="connsiteX53" fmla="*/ 2963007 w 5752263"/>
                <a:gd name="connsiteY53" fmla="*/ 367078 h 519306"/>
                <a:gd name="connsiteX54" fmla="*/ 2963007 w 5752263"/>
                <a:gd name="connsiteY54" fmla="*/ 389059 h 519306"/>
                <a:gd name="connsiteX55" fmla="*/ 3376246 w 5752263"/>
                <a:gd name="connsiteY55" fmla="*/ 389059 h 519306"/>
                <a:gd name="connsiteX56" fmla="*/ 3376246 w 5752263"/>
                <a:gd name="connsiteY56" fmla="*/ 411040 h 519306"/>
                <a:gd name="connsiteX57" fmla="*/ 3593855 w 5752263"/>
                <a:gd name="connsiteY57" fmla="*/ 411040 h 519306"/>
                <a:gd name="connsiteX58" fmla="*/ 3593855 w 5752263"/>
                <a:gd name="connsiteY58" fmla="*/ 426427 h 519306"/>
                <a:gd name="connsiteX59" fmla="*/ 3732334 w 5752263"/>
                <a:gd name="connsiteY59" fmla="*/ 426427 h 519306"/>
                <a:gd name="connsiteX60" fmla="*/ 3732334 w 5752263"/>
                <a:gd name="connsiteY60" fmla="*/ 430823 h 519306"/>
                <a:gd name="connsiteX61" fmla="*/ 3853228 w 5752263"/>
                <a:gd name="connsiteY61" fmla="*/ 430823 h 519306"/>
                <a:gd name="connsiteX62" fmla="*/ 3859823 w 5752263"/>
                <a:gd name="connsiteY62" fmla="*/ 437418 h 519306"/>
                <a:gd name="connsiteX63" fmla="*/ 4015886 w 5752263"/>
                <a:gd name="connsiteY63" fmla="*/ 437418 h 519306"/>
                <a:gd name="connsiteX64" fmla="*/ 4015886 w 5752263"/>
                <a:gd name="connsiteY64" fmla="*/ 455002 h 519306"/>
                <a:gd name="connsiteX65" fmla="*/ 4200525 w 5752263"/>
                <a:gd name="connsiteY65" fmla="*/ 455002 h 519306"/>
                <a:gd name="connsiteX66" fmla="*/ 4204921 w 5752263"/>
                <a:gd name="connsiteY66" fmla="*/ 459398 h 519306"/>
                <a:gd name="connsiteX67" fmla="*/ 4378569 w 5752263"/>
                <a:gd name="connsiteY67" fmla="*/ 459398 h 519306"/>
                <a:gd name="connsiteX68" fmla="*/ 4382965 w 5752263"/>
                <a:gd name="connsiteY68" fmla="*/ 455002 h 519306"/>
                <a:gd name="connsiteX69" fmla="*/ 4464294 w 5752263"/>
                <a:gd name="connsiteY69" fmla="*/ 455002 h 519306"/>
                <a:gd name="connsiteX70" fmla="*/ 4464294 w 5752263"/>
                <a:gd name="connsiteY70" fmla="*/ 472586 h 519306"/>
                <a:gd name="connsiteX71" fmla="*/ 4866542 w 5752263"/>
                <a:gd name="connsiteY71" fmla="*/ 472586 h 519306"/>
                <a:gd name="connsiteX72" fmla="*/ 4866542 w 5752263"/>
                <a:gd name="connsiteY72" fmla="*/ 492369 h 519306"/>
                <a:gd name="connsiteX73" fmla="*/ 5079755 w 5752263"/>
                <a:gd name="connsiteY73" fmla="*/ 492369 h 519306"/>
                <a:gd name="connsiteX74" fmla="*/ 5079755 w 5752263"/>
                <a:gd name="connsiteY74" fmla="*/ 503359 h 519306"/>
                <a:gd name="connsiteX75" fmla="*/ 5308355 w 5752263"/>
                <a:gd name="connsiteY75" fmla="*/ 503359 h 519306"/>
                <a:gd name="connsiteX76" fmla="*/ 5308355 w 5752263"/>
                <a:gd name="connsiteY76" fmla="*/ 516548 h 519306"/>
                <a:gd name="connsiteX77" fmla="*/ 5545748 w 5752263"/>
                <a:gd name="connsiteY77" fmla="*/ 516548 h 519306"/>
                <a:gd name="connsiteX78" fmla="*/ 5752263 w 5752263"/>
                <a:gd name="connsiteY78" fmla="*/ 519306 h 519306"/>
                <a:gd name="connsiteX0" fmla="*/ 0 w 5856661"/>
                <a:gd name="connsiteY0" fmla="*/ 0 h 519306"/>
                <a:gd name="connsiteX1" fmla="*/ 356088 w 5856661"/>
                <a:gd name="connsiteY1" fmla="*/ 0 h 519306"/>
                <a:gd name="connsiteX2" fmla="*/ 356088 w 5856661"/>
                <a:gd name="connsiteY2" fmla="*/ 15386 h 519306"/>
                <a:gd name="connsiteX3" fmla="*/ 485775 w 5856661"/>
                <a:gd name="connsiteY3" fmla="*/ 15386 h 519306"/>
                <a:gd name="connsiteX4" fmla="*/ 485775 w 5856661"/>
                <a:gd name="connsiteY4" fmla="*/ 19782 h 519306"/>
                <a:gd name="connsiteX5" fmla="*/ 619857 w 5856661"/>
                <a:gd name="connsiteY5" fmla="*/ 19782 h 519306"/>
                <a:gd name="connsiteX6" fmla="*/ 619857 w 5856661"/>
                <a:gd name="connsiteY6" fmla="*/ 37367 h 519306"/>
                <a:gd name="connsiteX7" fmla="*/ 718771 w 5856661"/>
                <a:gd name="connsiteY7" fmla="*/ 37367 h 519306"/>
                <a:gd name="connsiteX8" fmla="*/ 718771 w 5856661"/>
                <a:gd name="connsiteY8" fmla="*/ 48357 h 519306"/>
                <a:gd name="connsiteX9" fmla="*/ 822080 w 5856661"/>
                <a:gd name="connsiteY9" fmla="*/ 48357 h 519306"/>
                <a:gd name="connsiteX10" fmla="*/ 826476 w 5856661"/>
                <a:gd name="connsiteY10" fmla="*/ 48357 h 519306"/>
                <a:gd name="connsiteX11" fmla="*/ 975946 w 5856661"/>
                <a:gd name="connsiteY11" fmla="*/ 48357 h 519306"/>
                <a:gd name="connsiteX12" fmla="*/ 975946 w 5856661"/>
                <a:gd name="connsiteY12" fmla="*/ 79130 h 519306"/>
                <a:gd name="connsiteX13" fmla="*/ 1011115 w 5856661"/>
                <a:gd name="connsiteY13" fmla="*/ 79130 h 519306"/>
                <a:gd name="connsiteX14" fmla="*/ 1011115 w 5856661"/>
                <a:gd name="connsiteY14" fmla="*/ 94517 h 519306"/>
                <a:gd name="connsiteX15" fmla="*/ 1092444 w 5856661"/>
                <a:gd name="connsiteY15" fmla="*/ 94517 h 519306"/>
                <a:gd name="connsiteX16" fmla="*/ 1092444 w 5856661"/>
                <a:gd name="connsiteY16" fmla="*/ 114300 h 519306"/>
                <a:gd name="connsiteX17" fmla="*/ 1246309 w 5856661"/>
                <a:gd name="connsiteY17" fmla="*/ 114300 h 519306"/>
                <a:gd name="connsiteX18" fmla="*/ 1246309 w 5856661"/>
                <a:gd name="connsiteY18" fmla="*/ 131884 h 519306"/>
                <a:gd name="connsiteX19" fmla="*/ 1277082 w 5856661"/>
                <a:gd name="connsiteY19" fmla="*/ 131884 h 519306"/>
                <a:gd name="connsiteX20" fmla="*/ 1277082 w 5856661"/>
                <a:gd name="connsiteY20" fmla="*/ 140677 h 519306"/>
                <a:gd name="connsiteX21" fmla="*/ 1321044 w 5856661"/>
                <a:gd name="connsiteY21" fmla="*/ 140677 h 519306"/>
                <a:gd name="connsiteX22" fmla="*/ 1321044 w 5856661"/>
                <a:gd name="connsiteY22" fmla="*/ 151667 h 519306"/>
                <a:gd name="connsiteX23" fmla="*/ 1358411 w 5856661"/>
                <a:gd name="connsiteY23" fmla="*/ 151667 h 519306"/>
                <a:gd name="connsiteX24" fmla="*/ 1358411 w 5856661"/>
                <a:gd name="connsiteY24" fmla="*/ 167053 h 519306"/>
                <a:gd name="connsiteX25" fmla="*/ 1461721 w 5856661"/>
                <a:gd name="connsiteY25" fmla="*/ 167053 h 519306"/>
                <a:gd name="connsiteX26" fmla="*/ 1461721 w 5856661"/>
                <a:gd name="connsiteY26" fmla="*/ 182440 h 519306"/>
                <a:gd name="connsiteX27" fmla="*/ 1481503 w 5856661"/>
                <a:gd name="connsiteY27" fmla="*/ 182440 h 519306"/>
                <a:gd name="connsiteX28" fmla="*/ 1481503 w 5856661"/>
                <a:gd name="connsiteY28" fmla="*/ 193430 h 519306"/>
                <a:gd name="connsiteX29" fmla="*/ 1569426 w 5856661"/>
                <a:gd name="connsiteY29" fmla="*/ 193430 h 519306"/>
                <a:gd name="connsiteX30" fmla="*/ 1569426 w 5856661"/>
                <a:gd name="connsiteY30" fmla="*/ 204421 h 519306"/>
                <a:gd name="connsiteX31" fmla="*/ 1811215 w 5856661"/>
                <a:gd name="connsiteY31" fmla="*/ 204421 h 519306"/>
                <a:gd name="connsiteX32" fmla="*/ 1811215 w 5856661"/>
                <a:gd name="connsiteY32" fmla="*/ 228600 h 519306"/>
                <a:gd name="connsiteX33" fmla="*/ 1861771 w 5856661"/>
                <a:gd name="connsiteY33" fmla="*/ 228600 h 519306"/>
                <a:gd name="connsiteX34" fmla="*/ 1861771 w 5856661"/>
                <a:gd name="connsiteY34" fmla="*/ 239590 h 519306"/>
                <a:gd name="connsiteX35" fmla="*/ 2013438 w 5856661"/>
                <a:gd name="connsiteY35" fmla="*/ 239590 h 519306"/>
                <a:gd name="connsiteX36" fmla="*/ 2013438 w 5856661"/>
                <a:gd name="connsiteY36" fmla="*/ 239590 h 519306"/>
                <a:gd name="connsiteX37" fmla="*/ 2096965 w 5856661"/>
                <a:gd name="connsiteY37" fmla="*/ 239590 h 519306"/>
                <a:gd name="connsiteX38" fmla="*/ 2096965 w 5856661"/>
                <a:gd name="connsiteY38" fmla="*/ 261571 h 519306"/>
                <a:gd name="connsiteX39" fmla="*/ 2138728 w 5856661"/>
                <a:gd name="connsiteY39" fmla="*/ 261571 h 519306"/>
                <a:gd name="connsiteX40" fmla="*/ 2138728 w 5856661"/>
                <a:gd name="connsiteY40" fmla="*/ 276957 h 519306"/>
                <a:gd name="connsiteX41" fmla="*/ 2250830 w 5856661"/>
                <a:gd name="connsiteY41" fmla="*/ 276957 h 519306"/>
                <a:gd name="connsiteX42" fmla="*/ 2250830 w 5856661"/>
                <a:gd name="connsiteY42" fmla="*/ 290146 h 519306"/>
                <a:gd name="connsiteX43" fmla="*/ 2312376 w 5856661"/>
                <a:gd name="connsiteY43" fmla="*/ 290146 h 519306"/>
                <a:gd name="connsiteX44" fmla="*/ 2312376 w 5856661"/>
                <a:gd name="connsiteY44" fmla="*/ 316523 h 519306"/>
                <a:gd name="connsiteX45" fmla="*/ 2622305 w 5856661"/>
                <a:gd name="connsiteY45" fmla="*/ 316523 h 519306"/>
                <a:gd name="connsiteX46" fmla="*/ 2622305 w 5856661"/>
                <a:gd name="connsiteY46" fmla="*/ 327513 h 519306"/>
                <a:gd name="connsiteX47" fmla="*/ 2670663 w 5856661"/>
                <a:gd name="connsiteY47" fmla="*/ 327513 h 519306"/>
                <a:gd name="connsiteX48" fmla="*/ 2670663 w 5856661"/>
                <a:gd name="connsiteY48" fmla="*/ 338503 h 519306"/>
                <a:gd name="connsiteX49" fmla="*/ 2883876 w 5856661"/>
                <a:gd name="connsiteY49" fmla="*/ 338503 h 519306"/>
                <a:gd name="connsiteX50" fmla="*/ 2883876 w 5856661"/>
                <a:gd name="connsiteY50" fmla="*/ 347296 h 519306"/>
                <a:gd name="connsiteX51" fmla="*/ 2903659 w 5856661"/>
                <a:gd name="connsiteY51" fmla="*/ 347296 h 519306"/>
                <a:gd name="connsiteX52" fmla="*/ 2903659 w 5856661"/>
                <a:gd name="connsiteY52" fmla="*/ 367078 h 519306"/>
                <a:gd name="connsiteX53" fmla="*/ 2963007 w 5856661"/>
                <a:gd name="connsiteY53" fmla="*/ 367078 h 519306"/>
                <a:gd name="connsiteX54" fmla="*/ 2963007 w 5856661"/>
                <a:gd name="connsiteY54" fmla="*/ 389059 h 519306"/>
                <a:gd name="connsiteX55" fmla="*/ 3376246 w 5856661"/>
                <a:gd name="connsiteY55" fmla="*/ 389059 h 519306"/>
                <a:gd name="connsiteX56" fmla="*/ 3376246 w 5856661"/>
                <a:gd name="connsiteY56" fmla="*/ 411040 h 519306"/>
                <a:gd name="connsiteX57" fmla="*/ 3593855 w 5856661"/>
                <a:gd name="connsiteY57" fmla="*/ 411040 h 519306"/>
                <a:gd name="connsiteX58" fmla="*/ 3593855 w 5856661"/>
                <a:gd name="connsiteY58" fmla="*/ 426427 h 519306"/>
                <a:gd name="connsiteX59" fmla="*/ 3732334 w 5856661"/>
                <a:gd name="connsiteY59" fmla="*/ 426427 h 519306"/>
                <a:gd name="connsiteX60" fmla="*/ 3732334 w 5856661"/>
                <a:gd name="connsiteY60" fmla="*/ 430823 h 519306"/>
                <a:gd name="connsiteX61" fmla="*/ 3853228 w 5856661"/>
                <a:gd name="connsiteY61" fmla="*/ 430823 h 519306"/>
                <a:gd name="connsiteX62" fmla="*/ 3859823 w 5856661"/>
                <a:gd name="connsiteY62" fmla="*/ 437418 h 519306"/>
                <a:gd name="connsiteX63" fmla="*/ 4015886 w 5856661"/>
                <a:gd name="connsiteY63" fmla="*/ 437418 h 519306"/>
                <a:gd name="connsiteX64" fmla="*/ 4015886 w 5856661"/>
                <a:gd name="connsiteY64" fmla="*/ 455002 h 519306"/>
                <a:gd name="connsiteX65" fmla="*/ 4200525 w 5856661"/>
                <a:gd name="connsiteY65" fmla="*/ 455002 h 519306"/>
                <a:gd name="connsiteX66" fmla="*/ 4204921 w 5856661"/>
                <a:gd name="connsiteY66" fmla="*/ 459398 h 519306"/>
                <a:gd name="connsiteX67" fmla="*/ 4378569 w 5856661"/>
                <a:gd name="connsiteY67" fmla="*/ 459398 h 519306"/>
                <a:gd name="connsiteX68" fmla="*/ 4382965 w 5856661"/>
                <a:gd name="connsiteY68" fmla="*/ 455002 h 519306"/>
                <a:gd name="connsiteX69" fmla="*/ 4464294 w 5856661"/>
                <a:gd name="connsiteY69" fmla="*/ 455002 h 519306"/>
                <a:gd name="connsiteX70" fmla="*/ 4464294 w 5856661"/>
                <a:gd name="connsiteY70" fmla="*/ 472586 h 519306"/>
                <a:gd name="connsiteX71" fmla="*/ 4866542 w 5856661"/>
                <a:gd name="connsiteY71" fmla="*/ 472586 h 519306"/>
                <a:gd name="connsiteX72" fmla="*/ 4866542 w 5856661"/>
                <a:gd name="connsiteY72" fmla="*/ 492369 h 519306"/>
                <a:gd name="connsiteX73" fmla="*/ 5079755 w 5856661"/>
                <a:gd name="connsiteY73" fmla="*/ 492369 h 519306"/>
                <a:gd name="connsiteX74" fmla="*/ 5079755 w 5856661"/>
                <a:gd name="connsiteY74" fmla="*/ 503359 h 519306"/>
                <a:gd name="connsiteX75" fmla="*/ 5308355 w 5856661"/>
                <a:gd name="connsiteY75" fmla="*/ 503359 h 519306"/>
                <a:gd name="connsiteX76" fmla="*/ 5308355 w 5856661"/>
                <a:gd name="connsiteY76" fmla="*/ 516548 h 519306"/>
                <a:gd name="connsiteX77" fmla="*/ 5545748 w 5856661"/>
                <a:gd name="connsiteY77" fmla="*/ 516548 h 519306"/>
                <a:gd name="connsiteX78" fmla="*/ 5856661 w 5856661"/>
                <a:gd name="connsiteY78" fmla="*/ 519306 h 5193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Lst>
              <a:rect l="l" t="t" r="r" b="b"/>
              <a:pathLst>
                <a:path w="5856661" h="519306">
                  <a:moveTo>
                    <a:pt x="0" y="0"/>
                  </a:moveTo>
                  <a:lnTo>
                    <a:pt x="356088" y="0"/>
                  </a:lnTo>
                  <a:lnTo>
                    <a:pt x="356088" y="15386"/>
                  </a:lnTo>
                  <a:lnTo>
                    <a:pt x="485775" y="15386"/>
                  </a:lnTo>
                  <a:lnTo>
                    <a:pt x="485775" y="19782"/>
                  </a:lnTo>
                  <a:lnTo>
                    <a:pt x="619857" y="19782"/>
                  </a:lnTo>
                  <a:lnTo>
                    <a:pt x="619857" y="37367"/>
                  </a:lnTo>
                  <a:lnTo>
                    <a:pt x="718771" y="37367"/>
                  </a:lnTo>
                  <a:lnTo>
                    <a:pt x="718771" y="48357"/>
                  </a:lnTo>
                  <a:lnTo>
                    <a:pt x="822080" y="48357"/>
                  </a:lnTo>
                  <a:lnTo>
                    <a:pt x="826476" y="48357"/>
                  </a:lnTo>
                  <a:lnTo>
                    <a:pt x="975946" y="48357"/>
                  </a:lnTo>
                  <a:lnTo>
                    <a:pt x="975946" y="79130"/>
                  </a:lnTo>
                  <a:lnTo>
                    <a:pt x="1011115" y="79130"/>
                  </a:lnTo>
                  <a:lnTo>
                    <a:pt x="1011115" y="94517"/>
                  </a:lnTo>
                  <a:lnTo>
                    <a:pt x="1092444" y="94517"/>
                  </a:lnTo>
                  <a:lnTo>
                    <a:pt x="1092444" y="114300"/>
                  </a:lnTo>
                  <a:lnTo>
                    <a:pt x="1246309" y="114300"/>
                  </a:lnTo>
                  <a:lnTo>
                    <a:pt x="1246309" y="131884"/>
                  </a:lnTo>
                  <a:lnTo>
                    <a:pt x="1277082" y="131884"/>
                  </a:lnTo>
                  <a:lnTo>
                    <a:pt x="1277082" y="140677"/>
                  </a:lnTo>
                  <a:lnTo>
                    <a:pt x="1321044" y="140677"/>
                  </a:lnTo>
                  <a:lnTo>
                    <a:pt x="1321044" y="151667"/>
                  </a:lnTo>
                  <a:lnTo>
                    <a:pt x="1358411" y="151667"/>
                  </a:lnTo>
                  <a:lnTo>
                    <a:pt x="1358411" y="167053"/>
                  </a:lnTo>
                  <a:lnTo>
                    <a:pt x="1461721" y="167053"/>
                  </a:lnTo>
                  <a:lnTo>
                    <a:pt x="1461721" y="182440"/>
                  </a:lnTo>
                  <a:lnTo>
                    <a:pt x="1481503" y="182440"/>
                  </a:lnTo>
                  <a:lnTo>
                    <a:pt x="1481503" y="193430"/>
                  </a:lnTo>
                  <a:lnTo>
                    <a:pt x="1569426" y="193430"/>
                  </a:lnTo>
                  <a:lnTo>
                    <a:pt x="1569426" y="204421"/>
                  </a:lnTo>
                  <a:lnTo>
                    <a:pt x="1811215" y="204421"/>
                  </a:lnTo>
                  <a:lnTo>
                    <a:pt x="1811215" y="228600"/>
                  </a:lnTo>
                  <a:lnTo>
                    <a:pt x="1861771" y="228600"/>
                  </a:lnTo>
                  <a:lnTo>
                    <a:pt x="1861771" y="239590"/>
                  </a:lnTo>
                  <a:lnTo>
                    <a:pt x="2013438" y="239590"/>
                  </a:lnTo>
                  <a:lnTo>
                    <a:pt x="2013438" y="239590"/>
                  </a:lnTo>
                  <a:lnTo>
                    <a:pt x="2096965" y="239590"/>
                  </a:lnTo>
                  <a:lnTo>
                    <a:pt x="2096965" y="261571"/>
                  </a:lnTo>
                  <a:lnTo>
                    <a:pt x="2138728" y="261571"/>
                  </a:lnTo>
                  <a:lnTo>
                    <a:pt x="2138728" y="276957"/>
                  </a:lnTo>
                  <a:lnTo>
                    <a:pt x="2250830" y="276957"/>
                  </a:lnTo>
                  <a:lnTo>
                    <a:pt x="2250830" y="290146"/>
                  </a:lnTo>
                  <a:lnTo>
                    <a:pt x="2312376" y="290146"/>
                  </a:lnTo>
                  <a:lnTo>
                    <a:pt x="2312376" y="316523"/>
                  </a:lnTo>
                  <a:lnTo>
                    <a:pt x="2622305" y="316523"/>
                  </a:lnTo>
                  <a:lnTo>
                    <a:pt x="2622305" y="327513"/>
                  </a:lnTo>
                  <a:lnTo>
                    <a:pt x="2670663" y="327513"/>
                  </a:lnTo>
                  <a:lnTo>
                    <a:pt x="2670663" y="338503"/>
                  </a:lnTo>
                  <a:lnTo>
                    <a:pt x="2883876" y="338503"/>
                  </a:lnTo>
                  <a:lnTo>
                    <a:pt x="2883876" y="347296"/>
                  </a:lnTo>
                  <a:lnTo>
                    <a:pt x="2903659" y="347296"/>
                  </a:lnTo>
                  <a:lnTo>
                    <a:pt x="2903659" y="367078"/>
                  </a:lnTo>
                  <a:lnTo>
                    <a:pt x="2963007" y="367078"/>
                  </a:lnTo>
                  <a:lnTo>
                    <a:pt x="2963007" y="389059"/>
                  </a:lnTo>
                  <a:lnTo>
                    <a:pt x="3376246" y="389059"/>
                  </a:lnTo>
                  <a:lnTo>
                    <a:pt x="3376246" y="411040"/>
                  </a:lnTo>
                  <a:lnTo>
                    <a:pt x="3593855" y="411040"/>
                  </a:lnTo>
                  <a:lnTo>
                    <a:pt x="3593855" y="426427"/>
                  </a:lnTo>
                  <a:lnTo>
                    <a:pt x="3732334" y="426427"/>
                  </a:lnTo>
                  <a:lnTo>
                    <a:pt x="3732334" y="430823"/>
                  </a:lnTo>
                  <a:lnTo>
                    <a:pt x="3853228" y="430823"/>
                  </a:lnTo>
                  <a:lnTo>
                    <a:pt x="3859823" y="437418"/>
                  </a:lnTo>
                  <a:lnTo>
                    <a:pt x="4015886" y="437418"/>
                  </a:lnTo>
                  <a:lnTo>
                    <a:pt x="4015886" y="455002"/>
                  </a:lnTo>
                  <a:lnTo>
                    <a:pt x="4200525" y="455002"/>
                  </a:lnTo>
                  <a:lnTo>
                    <a:pt x="4204921" y="459398"/>
                  </a:lnTo>
                  <a:lnTo>
                    <a:pt x="4378569" y="459398"/>
                  </a:lnTo>
                  <a:lnTo>
                    <a:pt x="4382965" y="455002"/>
                  </a:lnTo>
                  <a:lnTo>
                    <a:pt x="4464294" y="455002"/>
                  </a:lnTo>
                  <a:lnTo>
                    <a:pt x="4464294" y="472586"/>
                  </a:lnTo>
                  <a:lnTo>
                    <a:pt x="4866542" y="472586"/>
                  </a:lnTo>
                  <a:lnTo>
                    <a:pt x="4866542" y="492369"/>
                  </a:lnTo>
                  <a:lnTo>
                    <a:pt x="5079755" y="492369"/>
                  </a:lnTo>
                  <a:lnTo>
                    <a:pt x="5079755" y="503359"/>
                  </a:lnTo>
                  <a:lnTo>
                    <a:pt x="5308355" y="503359"/>
                  </a:lnTo>
                  <a:lnTo>
                    <a:pt x="5308355" y="516548"/>
                  </a:lnTo>
                  <a:lnTo>
                    <a:pt x="5545748" y="516548"/>
                  </a:lnTo>
                  <a:lnTo>
                    <a:pt x="5856661" y="519306"/>
                  </a:lnTo>
                </a:path>
              </a:pathLst>
            </a:custGeom>
            <a:noFill/>
            <a:ln w="28575">
              <a:solidFill>
                <a:schemeClr val="accent1"/>
              </a:solidFill>
              <a:miter lim="800000"/>
              <a:headEnd/>
              <a:tailEnd/>
            </a:ln>
          </p:spPr>
          <p:txBody>
            <a:bodyPr rtlCol="0"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en-US" sz="1600" b="1" i="0" u="none" strike="noStrike" kern="0" cap="none" spc="0" normalizeH="0" baseline="0" noProof="0" dirty="0">
                <a:ln>
                  <a:noFill/>
                </a:ln>
                <a:solidFill>
                  <a:srgbClr val="FFFFFF"/>
                </a:solidFill>
                <a:effectLst/>
                <a:uLnTx/>
                <a:uFillTx/>
                <a:cs typeface="Arial" panose="020B0604020202020204" pitchFamily="34" charset="0"/>
              </a:endParaRPr>
            </a:p>
          </p:txBody>
        </p:sp>
        <p:sp>
          <p:nvSpPr>
            <p:cNvPr id="12" name="Freeform: Shape 11">
              <a:extLst>
                <a:ext uri="{FF2B5EF4-FFF2-40B4-BE49-F238E27FC236}">
                  <a16:creationId xmlns:a16="http://schemas.microsoft.com/office/drawing/2014/main" id="{B65A363D-8820-E832-5713-6D7657F51CAE}"/>
                </a:ext>
              </a:extLst>
            </p:cNvPr>
            <p:cNvSpPr/>
            <p:nvPr/>
          </p:nvSpPr>
          <p:spPr bwMode="auto">
            <a:xfrm>
              <a:off x="6595092" y="1909149"/>
              <a:ext cx="2948741" cy="58723"/>
            </a:xfrm>
            <a:custGeom>
              <a:avLst/>
              <a:gdLst>
                <a:gd name="connsiteX0" fmla="*/ 0 w 2930948"/>
                <a:gd name="connsiteY0" fmla="*/ 0 h 45198"/>
                <a:gd name="connsiteX1" fmla="*/ 229469 w 2930948"/>
                <a:gd name="connsiteY1" fmla="*/ 0 h 45198"/>
                <a:gd name="connsiteX2" fmla="*/ 239900 w 2930948"/>
                <a:gd name="connsiteY2" fmla="*/ 10431 h 45198"/>
                <a:gd name="connsiteX3" fmla="*/ 483276 w 2930948"/>
                <a:gd name="connsiteY3" fmla="*/ 10431 h 45198"/>
                <a:gd name="connsiteX4" fmla="*/ 483276 w 2930948"/>
                <a:gd name="connsiteY4" fmla="*/ 24337 h 45198"/>
                <a:gd name="connsiteX5" fmla="*/ 1098671 w 2930948"/>
                <a:gd name="connsiteY5" fmla="*/ 24337 h 45198"/>
                <a:gd name="connsiteX6" fmla="*/ 1116055 w 2930948"/>
                <a:gd name="connsiteY6" fmla="*/ 24337 h 45198"/>
                <a:gd name="connsiteX7" fmla="*/ 1192545 w 2930948"/>
                <a:gd name="connsiteY7" fmla="*/ 24337 h 45198"/>
                <a:gd name="connsiteX8" fmla="*/ 1192545 w 2930948"/>
                <a:gd name="connsiteY8" fmla="*/ 45198 h 45198"/>
                <a:gd name="connsiteX9" fmla="*/ 2930948 w 2930948"/>
                <a:gd name="connsiteY9" fmla="*/ 45198 h 45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930948" h="45198">
                  <a:moveTo>
                    <a:pt x="0" y="0"/>
                  </a:moveTo>
                  <a:lnTo>
                    <a:pt x="229469" y="0"/>
                  </a:lnTo>
                  <a:lnTo>
                    <a:pt x="239900" y="10431"/>
                  </a:lnTo>
                  <a:lnTo>
                    <a:pt x="483276" y="10431"/>
                  </a:lnTo>
                  <a:lnTo>
                    <a:pt x="483276" y="24337"/>
                  </a:lnTo>
                  <a:lnTo>
                    <a:pt x="1098671" y="24337"/>
                  </a:lnTo>
                  <a:lnTo>
                    <a:pt x="1116055" y="24337"/>
                  </a:lnTo>
                  <a:lnTo>
                    <a:pt x="1192545" y="24337"/>
                  </a:lnTo>
                  <a:lnTo>
                    <a:pt x="1192545" y="45198"/>
                  </a:lnTo>
                  <a:lnTo>
                    <a:pt x="2930948" y="45198"/>
                  </a:lnTo>
                </a:path>
              </a:pathLst>
            </a:custGeom>
            <a:noFill/>
            <a:ln w="28575">
              <a:solidFill>
                <a:schemeClr val="accent1"/>
              </a:solidFill>
              <a:miter lim="800000"/>
              <a:headEnd/>
              <a:tailEnd/>
            </a:ln>
          </p:spPr>
          <p:txBody>
            <a:bodyPr rtlCol="0"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en-US" sz="1600" b="1" i="0" u="none" strike="noStrike" kern="0" cap="none" spc="0" normalizeH="0" baseline="0" noProof="0" dirty="0">
                <a:ln>
                  <a:noFill/>
                </a:ln>
                <a:solidFill>
                  <a:srgbClr val="FFFFFF"/>
                </a:solidFill>
                <a:effectLst/>
                <a:uLnTx/>
                <a:uFillTx/>
                <a:cs typeface="Arial" panose="020B0604020202020204" pitchFamily="34" charset="0"/>
              </a:endParaRPr>
            </a:p>
          </p:txBody>
        </p:sp>
      </p:grpSp>
      <p:grpSp>
        <p:nvGrpSpPr>
          <p:cNvPr id="13" name="Group 12">
            <a:extLst>
              <a:ext uri="{FF2B5EF4-FFF2-40B4-BE49-F238E27FC236}">
                <a16:creationId xmlns:a16="http://schemas.microsoft.com/office/drawing/2014/main" id="{6BDE9FAD-5DA4-AFE1-8901-317386175F85}"/>
              </a:ext>
            </a:extLst>
          </p:cNvPr>
          <p:cNvGrpSpPr/>
          <p:nvPr/>
        </p:nvGrpSpPr>
        <p:grpSpPr>
          <a:xfrm>
            <a:off x="2731863" y="1324871"/>
            <a:ext cx="6798978" cy="642177"/>
            <a:chOff x="2731863" y="1324871"/>
            <a:chExt cx="6798978" cy="642177"/>
          </a:xfrm>
        </p:grpSpPr>
        <p:cxnSp>
          <p:nvCxnSpPr>
            <p:cNvPr id="14" name="Straight Connector 13">
              <a:extLst>
                <a:ext uri="{FF2B5EF4-FFF2-40B4-BE49-F238E27FC236}">
                  <a16:creationId xmlns:a16="http://schemas.microsoft.com/office/drawing/2014/main" id="{284770D7-2912-CBF0-F938-2D1FE2D2477A}"/>
                </a:ext>
              </a:extLst>
            </p:cNvPr>
            <p:cNvCxnSpPr>
              <a:cxnSpLocks/>
            </p:cNvCxnSpPr>
            <p:nvPr/>
          </p:nvCxnSpPr>
          <p:spPr bwMode="auto">
            <a:xfrm>
              <a:off x="4821066" y="1697241"/>
              <a:ext cx="0" cy="74246"/>
            </a:xfrm>
            <a:prstGeom prst="line">
              <a:avLst/>
            </a:prstGeom>
            <a:noFill/>
            <a:ln w="57150" cap="flat" cmpd="sng" algn="ctr">
              <a:solidFill>
                <a:schemeClr val="accent1"/>
              </a:solidFill>
              <a:prstDash val="solid"/>
              <a:round/>
              <a:headEnd type="none" w="med" len="med"/>
              <a:tailEnd type="none" w="med" len="med"/>
            </a:ln>
            <a:effectLst/>
          </p:spPr>
        </p:cxnSp>
        <p:cxnSp>
          <p:nvCxnSpPr>
            <p:cNvPr id="15" name="Straight Connector 14">
              <a:extLst>
                <a:ext uri="{FF2B5EF4-FFF2-40B4-BE49-F238E27FC236}">
                  <a16:creationId xmlns:a16="http://schemas.microsoft.com/office/drawing/2014/main" id="{2DA1855E-012A-1486-2738-0A7476245D14}"/>
                </a:ext>
              </a:extLst>
            </p:cNvPr>
            <p:cNvCxnSpPr>
              <a:cxnSpLocks/>
            </p:cNvCxnSpPr>
            <p:nvPr/>
          </p:nvCxnSpPr>
          <p:spPr bwMode="auto">
            <a:xfrm>
              <a:off x="4571466" y="1681610"/>
              <a:ext cx="0" cy="74246"/>
            </a:xfrm>
            <a:prstGeom prst="line">
              <a:avLst/>
            </a:prstGeom>
            <a:noFill/>
            <a:ln w="19050" cap="flat" cmpd="sng" algn="ctr">
              <a:solidFill>
                <a:schemeClr val="accent1"/>
              </a:solidFill>
              <a:prstDash val="solid"/>
              <a:round/>
              <a:headEnd type="none" w="med" len="med"/>
              <a:tailEnd type="none" w="med" len="med"/>
            </a:ln>
            <a:effectLst/>
          </p:spPr>
        </p:cxnSp>
        <p:cxnSp>
          <p:nvCxnSpPr>
            <p:cNvPr id="16" name="Straight Connector 15">
              <a:extLst>
                <a:ext uri="{FF2B5EF4-FFF2-40B4-BE49-F238E27FC236}">
                  <a16:creationId xmlns:a16="http://schemas.microsoft.com/office/drawing/2014/main" id="{EF8CAF59-BFD5-300A-0874-140054B9A5B8}"/>
                </a:ext>
              </a:extLst>
            </p:cNvPr>
            <p:cNvCxnSpPr>
              <a:cxnSpLocks/>
            </p:cNvCxnSpPr>
            <p:nvPr/>
          </p:nvCxnSpPr>
          <p:spPr bwMode="auto">
            <a:xfrm>
              <a:off x="4560413" y="1681610"/>
              <a:ext cx="0" cy="74246"/>
            </a:xfrm>
            <a:prstGeom prst="line">
              <a:avLst/>
            </a:prstGeom>
            <a:noFill/>
            <a:ln w="19050" cap="flat" cmpd="sng" algn="ctr">
              <a:solidFill>
                <a:schemeClr val="accent1"/>
              </a:solidFill>
              <a:prstDash val="solid"/>
              <a:round/>
              <a:headEnd type="none" w="med" len="med"/>
              <a:tailEnd type="none" w="med" len="med"/>
            </a:ln>
            <a:effectLst/>
          </p:spPr>
        </p:cxnSp>
        <p:cxnSp>
          <p:nvCxnSpPr>
            <p:cNvPr id="20" name="Straight Connector 19">
              <a:extLst>
                <a:ext uri="{FF2B5EF4-FFF2-40B4-BE49-F238E27FC236}">
                  <a16:creationId xmlns:a16="http://schemas.microsoft.com/office/drawing/2014/main" id="{A7CF4091-3A65-903A-EE62-A47134C11C98}"/>
                </a:ext>
              </a:extLst>
            </p:cNvPr>
            <p:cNvCxnSpPr>
              <a:cxnSpLocks/>
            </p:cNvCxnSpPr>
            <p:nvPr/>
          </p:nvCxnSpPr>
          <p:spPr bwMode="auto">
            <a:xfrm>
              <a:off x="5672100" y="1791025"/>
              <a:ext cx="0" cy="74246"/>
            </a:xfrm>
            <a:prstGeom prst="line">
              <a:avLst/>
            </a:prstGeom>
            <a:noFill/>
            <a:ln w="19050" cap="flat" cmpd="sng" algn="ctr">
              <a:solidFill>
                <a:schemeClr val="accent1"/>
              </a:solidFill>
              <a:prstDash val="solid"/>
              <a:round/>
              <a:headEnd type="none" w="med" len="med"/>
              <a:tailEnd type="none" w="med" len="med"/>
            </a:ln>
            <a:effectLst/>
          </p:spPr>
        </p:cxnSp>
        <p:cxnSp>
          <p:nvCxnSpPr>
            <p:cNvPr id="21" name="Straight Connector 20">
              <a:extLst>
                <a:ext uri="{FF2B5EF4-FFF2-40B4-BE49-F238E27FC236}">
                  <a16:creationId xmlns:a16="http://schemas.microsoft.com/office/drawing/2014/main" id="{F9B2612D-B408-C730-CD6A-8BF48AE65056}"/>
                </a:ext>
              </a:extLst>
            </p:cNvPr>
            <p:cNvCxnSpPr>
              <a:cxnSpLocks/>
            </p:cNvCxnSpPr>
            <p:nvPr/>
          </p:nvCxnSpPr>
          <p:spPr bwMode="auto">
            <a:xfrm>
              <a:off x="5664731" y="1791025"/>
              <a:ext cx="0" cy="74246"/>
            </a:xfrm>
            <a:prstGeom prst="line">
              <a:avLst/>
            </a:prstGeom>
            <a:noFill/>
            <a:ln w="19050" cap="flat" cmpd="sng" algn="ctr">
              <a:solidFill>
                <a:schemeClr val="accent1"/>
              </a:solidFill>
              <a:prstDash val="solid"/>
              <a:round/>
              <a:headEnd type="none" w="med" len="med"/>
              <a:tailEnd type="none" w="med" len="med"/>
            </a:ln>
            <a:effectLst/>
          </p:spPr>
        </p:cxnSp>
        <p:cxnSp>
          <p:nvCxnSpPr>
            <p:cNvPr id="22" name="Straight Connector 21">
              <a:extLst>
                <a:ext uri="{FF2B5EF4-FFF2-40B4-BE49-F238E27FC236}">
                  <a16:creationId xmlns:a16="http://schemas.microsoft.com/office/drawing/2014/main" id="{40A0738F-80B6-FE36-5A2F-EE8467E45401}"/>
                </a:ext>
              </a:extLst>
            </p:cNvPr>
            <p:cNvCxnSpPr>
              <a:cxnSpLocks/>
            </p:cNvCxnSpPr>
            <p:nvPr/>
          </p:nvCxnSpPr>
          <p:spPr bwMode="auto">
            <a:xfrm>
              <a:off x="5769730" y="1791025"/>
              <a:ext cx="0" cy="74246"/>
            </a:xfrm>
            <a:prstGeom prst="line">
              <a:avLst/>
            </a:prstGeom>
            <a:noFill/>
            <a:ln w="19050" cap="flat" cmpd="sng" algn="ctr">
              <a:solidFill>
                <a:schemeClr val="accent1"/>
              </a:solidFill>
              <a:prstDash val="solid"/>
              <a:round/>
              <a:headEnd type="none" w="med" len="med"/>
              <a:tailEnd type="none" w="med" len="med"/>
            </a:ln>
            <a:effectLst/>
          </p:spPr>
        </p:cxnSp>
        <p:cxnSp>
          <p:nvCxnSpPr>
            <p:cNvPr id="23" name="Straight Connector 22">
              <a:extLst>
                <a:ext uri="{FF2B5EF4-FFF2-40B4-BE49-F238E27FC236}">
                  <a16:creationId xmlns:a16="http://schemas.microsoft.com/office/drawing/2014/main" id="{33D92395-C164-4EAD-8CC1-36DBE84EB240}"/>
                </a:ext>
              </a:extLst>
            </p:cNvPr>
            <p:cNvCxnSpPr>
              <a:cxnSpLocks/>
            </p:cNvCxnSpPr>
            <p:nvPr/>
          </p:nvCxnSpPr>
          <p:spPr bwMode="auto">
            <a:xfrm>
              <a:off x="5787126" y="1791025"/>
              <a:ext cx="0" cy="74246"/>
            </a:xfrm>
            <a:prstGeom prst="line">
              <a:avLst/>
            </a:prstGeom>
            <a:noFill/>
            <a:ln w="19050" cap="flat" cmpd="sng" algn="ctr">
              <a:solidFill>
                <a:schemeClr val="accent1"/>
              </a:solidFill>
              <a:prstDash val="solid"/>
              <a:round/>
              <a:headEnd type="none" w="med" len="med"/>
              <a:tailEnd type="none" w="med" len="med"/>
            </a:ln>
            <a:effectLst/>
          </p:spPr>
        </p:cxnSp>
        <p:cxnSp>
          <p:nvCxnSpPr>
            <p:cNvPr id="24" name="Straight Connector 23">
              <a:extLst>
                <a:ext uri="{FF2B5EF4-FFF2-40B4-BE49-F238E27FC236}">
                  <a16:creationId xmlns:a16="http://schemas.microsoft.com/office/drawing/2014/main" id="{3247C0CD-4B26-7379-4A1C-F01AA3BE2194}"/>
                </a:ext>
              </a:extLst>
            </p:cNvPr>
            <p:cNvCxnSpPr>
              <a:cxnSpLocks/>
            </p:cNvCxnSpPr>
            <p:nvPr/>
          </p:nvCxnSpPr>
          <p:spPr bwMode="auto">
            <a:xfrm>
              <a:off x="5780361" y="1791025"/>
              <a:ext cx="0" cy="74246"/>
            </a:xfrm>
            <a:prstGeom prst="line">
              <a:avLst/>
            </a:prstGeom>
            <a:noFill/>
            <a:ln w="19050" cap="flat" cmpd="sng" algn="ctr">
              <a:solidFill>
                <a:schemeClr val="accent1"/>
              </a:solidFill>
              <a:prstDash val="solid"/>
              <a:round/>
              <a:headEnd type="none" w="med" len="med"/>
              <a:tailEnd type="none" w="med" len="med"/>
            </a:ln>
            <a:effectLst/>
          </p:spPr>
        </p:cxnSp>
        <p:cxnSp>
          <p:nvCxnSpPr>
            <p:cNvPr id="25" name="Straight Connector 24">
              <a:extLst>
                <a:ext uri="{FF2B5EF4-FFF2-40B4-BE49-F238E27FC236}">
                  <a16:creationId xmlns:a16="http://schemas.microsoft.com/office/drawing/2014/main" id="{907B306C-5AEB-6D9D-1BBE-4E73400C7F7D}"/>
                </a:ext>
              </a:extLst>
            </p:cNvPr>
            <p:cNvCxnSpPr>
              <a:cxnSpLocks/>
            </p:cNvCxnSpPr>
            <p:nvPr/>
          </p:nvCxnSpPr>
          <p:spPr bwMode="auto">
            <a:xfrm>
              <a:off x="5891503" y="1791025"/>
              <a:ext cx="0" cy="74246"/>
            </a:xfrm>
            <a:prstGeom prst="line">
              <a:avLst/>
            </a:prstGeom>
            <a:noFill/>
            <a:ln w="19050" cap="flat" cmpd="sng" algn="ctr">
              <a:solidFill>
                <a:schemeClr val="accent1"/>
              </a:solidFill>
              <a:prstDash val="solid"/>
              <a:round/>
              <a:headEnd type="none" w="med" len="med"/>
              <a:tailEnd type="none" w="med" len="med"/>
            </a:ln>
            <a:effectLst/>
          </p:spPr>
        </p:cxnSp>
        <p:cxnSp>
          <p:nvCxnSpPr>
            <p:cNvPr id="26" name="Straight Connector 25">
              <a:extLst>
                <a:ext uri="{FF2B5EF4-FFF2-40B4-BE49-F238E27FC236}">
                  <a16:creationId xmlns:a16="http://schemas.microsoft.com/office/drawing/2014/main" id="{CAB37C05-3F39-0CD3-1D68-16DD59FA07F2}"/>
                </a:ext>
              </a:extLst>
            </p:cNvPr>
            <p:cNvCxnSpPr>
              <a:cxnSpLocks/>
            </p:cNvCxnSpPr>
            <p:nvPr/>
          </p:nvCxnSpPr>
          <p:spPr bwMode="auto">
            <a:xfrm>
              <a:off x="5899235" y="1791025"/>
              <a:ext cx="0" cy="74246"/>
            </a:xfrm>
            <a:prstGeom prst="line">
              <a:avLst/>
            </a:prstGeom>
            <a:noFill/>
            <a:ln w="19050" cap="flat" cmpd="sng" algn="ctr">
              <a:solidFill>
                <a:schemeClr val="accent1"/>
              </a:solidFill>
              <a:prstDash val="solid"/>
              <a:round/>
              <a:headEnd type="none" w="med" len="med"/>
              <a:tailEnd type="none" w="med" len="med"/>
            </a:ln>
            <a:effectLst/>
          </p:spPr>
        </p:cxnSp>
        <p:cxnSp>
          <p:nvCxnSpPr>
            <p:cNvPr id="27" name="Straight Connector 26">
              <a:extLst>
                <a:ext uri="{FF2B5EF4-FFF2-40B4-BE49-F238E27FC236}">
                  <a16:creationId xmlns:a16="http://schemas.microsoft.com/office/drawing/2014/main" id="{DEA593D7-57B3-FBC0-464D-0B4FF1CD7CFB}"/>
                </a:ext>
              </a:extLst>
            </p:cNvPr>
            <p:cNvCxnSpPr>
              <a:cxnSpLocks/>
            </p:cNvCxnSpPr>
            <p:nvPr/>
          </p:nvCxnSpPr>
          <p:spPr bwMode="auto">
            <a:xfrm>
              <a:off x="5909867" y="1797859"/>
              <a:ext cx="0" cy="74246"/>
            </a:xfrm>
            <a:prstGeom prst="line">
              <a:avLst/>
            </a:prstGeom>
            <a:noFill/>
            <a:ln w="19050" cap="flat" cmpd="sng" algn="ctr">
              <a:solidFill>
                <a:schemeClr val="accent1"/>
              </a:solidFill>
              <a:prstDash val="solid"/>
              <a:round/>
              <a:headEnd type="none" w="med" len="med"/>
              <a:tailEnd type="none" w="med" len="med"/>
            </a:ln>
            <a:effectLst/>
          </p:spPr>
        </p:cxnSp>
        <p:cxnSp>
          <p:nvCxnSpPr>
            <p:cNvPr id="28" name="Straight Connector 27">
              <a:extLst>
                <a:ext uri="{FF2B5EF4-FFF2-40B4-BE49-F238E27FC236}">
                  <a16:creationId xmlns:a16="http://schemas.microsoft.com/office/drawing/2014/main" id="{DECF4B77-BEC8-87BF-D613-7FD93E0F5ED2}"/>
                </a:ext>
              </a:extLst>
            </p:cNvPr>
            <p:cNvCxnSpPr>
              <a:cxnSpLocks/>
            </p:cNvCxnSpPr>
            <p:nvPr/>
          </p:nvCxnSpPr>
          <p:spPr bwMode="auto">
            <a:xfrm>
              <a:off x="6296452" y="1838864"/>
              <a:ext cx="0" cy="74246"/>
            </a:xfrm>
            <a:prstGeom prst="line">
              <a:avLst/>
            </a:prstGeom>
            <a:noFill/>
            <a:ln w="19050" cap="flat" cmpd="sng" algn="ctr">
              <a:solidFill>
                <a:schemeClr val="accent1"/>
              </a:solidFill>
              <a:prstDash val="solid"/>
              <a:round/>
              <a:headEnd type="none" w="med" len="med"/>
              <a:tailEnd type="none" w="med" len="med"/>
            </a:ln>
            <a:effectLst/>
          </p:spPr>
        </p:cxnSp>
        <p:cxnSp>
          <p:nvCxnSpPr>
            <p:cNvPr id="29" name="Straight Connector 28">
              <a:extLst>
                <a:ext uri="{FF2B5EF4-FFF2-40B4-BE49-F238E27FC236}">
                  <a16:creationId xmlns:a16="http://schemas.microsoft.com/office/drawing/2014/main" id="{B36F77BE-31FC-34A3-0C1F-ADED8E7FC222}"/>
                </a:ext>
              </a:extLst>
            </p:cNvPr>
            <p:cNvCxnSpPr>
              <a:cxnSpLocks/>
            </p:cNvCxnSpPr>
            <p:nvPr/>
          </p:nvCxnSpPr>
          <p:spPr bwMode="auto">
            <a:xfrm>
              <a:off x="6299352" y="1838864"/>
              <a:ext cx="0" cy="74246"/>
            </a:xfrm>
            <a:prstGeom prst="line">
              <a:avLst/>
            </a:prstGeom>
            <a:noFill/>
            <a:ln w="19050" cap="flat" cmpd="sng" algn="ctr">
              <a:solidFill>
                <a:schemeClr val="accent1"/>
              </a:solidFill>
              <a:prstDash val="solid"/>
              <a:round/>
              <a:headEnd type="none" w="med" len="med"/>
              <a:tailEnd type="none" w="med" len="med"/>
            </a:ln>
            <a:effectLst/>
          </p:spPr>
        </p:cxnSp>
        <p:cxnSp>
          <p:nvCxnSpPr>
            <p:cNvPr id="30" name="Straight Connector 29">
              <a:extLst>
                <a:ext uri="{FF2B5EF4-FFF2-40B4-BE49-F238E27FC236}">
                  <a16:creationId xmlns:a16="http://schemas.microsoft.com/office/drawing/2014/main" id="{2D4983FC-F240-A25E-0F5B-69D3D81B2F3A}"/>
                </a:ext>
              </a:extLst>
            </p:cNvPr>
            <p:cNvCxnSpPr>
              <a:cxnSpLocks/>
            </p:cNvCxnSpPr>
            <p:nvPr/>
          </p:nvCxnSpPr>
          <p:spPr bwMode="auto">
            <a:xfrm>
              <a:off x="6309017" y="1838864"/>
              <a:ext cx="0" cy="74246"/>
            </a:xfrm>
            <a:prstGeom prst="line">
              <a:avLst/>
            </a:prstGeom>
            <a:noFill/>
            <a:ln w="19050" cap="flat" cmpd="sng" algn="ctr">
              <a:solidFill>
                <a:schemeClr val="accent1"/>
              </a:solidFill>
              <a:prstDash val="solid"/>
              <a:round/>
              <a:headEnd type="none" w="med" len="med"/>
              <a:tailEnd type="none" w="med" len="med"/>
            </a:ln>
            <a:effectLst/>
          </p:spPr>
        </p:cxnSp>
        <p:cxnSp>
          <p:nvCxnSpPr>
            <p:cNvPr id="31" name="Straight Connector 30">
              <a:extLst>
                <a:ext uri="{FF2B5EF4-FFF2-40B4-BE49-F238E27FC236}">
                  <a16:creationId xmlns:a16="http://schemas.microsoft.com/office/drawing/2014/main" id="{B1F29156-5FE6-856D-5BDA-41FBE5C093DF}"/>
                </a:ext>
              </a:extLst>
            </p:cNvPr>
            <p:cNvCxnSpPr>
              <a:cxnSpLocks/>
            </p:cNvCxnSpPr>
            <p:nvPr/>
          </p:nvCxnSpPr>
          <p:spPr bwMode="auto">
            <a:xfrm>
              <a:off x="6316749" y="1838864"/>
              <a:ext cx="0" cy="74246"/>
            </a:xfrm>
            <a:prstGeom prst="line">
              <a:avLst/>
            </a:prstGeom>
            <a:noFill/>
            <a:ln w="19050" cap="flat" cmpd="sng" algn="ctr">
              <a:solidFill>
                <a:schemeClr val="accent1"/>
              </a:solidFill>
              <a:prstDash val="solid"/>
              <a:round/>
              <a:headEnd type="none" w="med" len="med"/>
              <a:tailEnd type="none" w="med" len="med"/>
            </a:ln>
            <a:effectLst/>
          </p:spPr>
        </p:cxnSp>
        <p:cxnSp>
          <p:nvCxnSpPr>
            <p:cNvPr id="32" name="Straight Connector 31">
              <a:extLst>
                <a:ext uri="{FF2B5EF4-FFF2-40B4-BE49-F238E27FC236}">
                  <a16:creationId xmlns:a16="http://schemas.microsoft.com/office/drawing/2014/main" id="{8E24A892-256E-387A-3750-AC6B7BA10700}"/>
                </a:ext>
              </a:extLst>
            </p:cNvPr>
            <p:cNvCxnSpPr>
              <a:cxnSpLocks/>
            </p:cNvCxnSpPr>
            <p:nvPr/>
          </p:nvCxnSpPr>
          <p:spPr bwMode="auto">
            <a:xfrm>
              <a:off x="6332212" y="1838864"/>
              <a:ext cx="0" cy="74246"/>
            </a:xfrm>
            <a:prstGeom prst="line">
              <a:avLst/>
            </a:prstGeom>
            <a:noFill/>
            <a:ln w="19050" cap="flat" cmpd="sng" algn="ctr">
              <a:solidFill>
                <a:schemeClr val="accent1"/>
              </a:solidFill>
              <a:prstDash val="solid"/>
              <a:round/>
              <a:headEnd type="none" w="med" len="med"/>
              <a:tailEnd type="none" w="med" len="med"/>
            </a:ln>
            <a:effectLst/>
          </p:spPr>
        </p:cxnSp>
        <p:cxnSp>
          <p:nvCxnSpPr>
            <p:cNvPr id="33" name="Straight Connector 32">
              <a:extLst>
                <a:ext uri="{FF2B5EF4-FFF2-40B4-BE49-F238E27FC236}">
                  <a16:creationId xmlns:a16="http://schemas.microsoft.com/office/drawing/2014/main" id="{E6091485-2F68-9E8C-A784-E98F1F420B03}"/>
                </a:ext>
              </a:extLst>
            </p:cNvPr>
            <p:cNvCxnSpPr>
              <a:cxnSpLocks/>
            </p:cNvCxnSpPr>
            <p:nvPr/>
          </p:nvCxnSpPr>
          <p:spPr bwMode="auto">
            <a:xfrm>
              <a:off x="6324480" y="1838864"/>
              <a:ext cx="0" cy="74246"/>
            </a:xfrm>
            <a:prstGeom prst="line">
              <a:avLst/>
            </a:prstGeom>
            <a:noFill/>
            <a:ln w="19050" cap="flat" cmpd="sng" algn="ctr">
              <a:solidFill>
                <a:schemeClr val="accent1"/>
              </a:solidFill>
              <a:prstDash val="solid"/>
              <a:round/>
              <a:headEnd type="none" w="med" len="med"/>
              <a:tailEnd type="none" w="med" len="med"/>
            </a:ln>
            <a:effectLst/>
          </p:spPr>
        </p:cxnSp>
        <p:cxnSp>
          <p:nvCxnSpPr>
            <p:cNvPr id="34" name="Straight Connector 33">
              <a:extLst>
                <a:ext uri="{FF2B5EF4-FFF2-40B4-BE49-F238E27FC236}">
                  <a16:creationId xmlns:a16="http://schemas.microsoft.com/office/drawing/2014/main" id="{D993A405-F76B-809F-9E94-4D09C20835A9}"/>
                </a:ext>
              </a:extLst>
            </p:cNvPr>
            <p:cNvCxnSpPr>
              <a:cxnSpLocks/>
            </p:cNvCxnSpPr>
            <p:nvPr/>
          </p:nvCxnSpPr>
          <p:spPr bwMode="auto">
            <a:xfrm>
              <a:off x="6519706" y="1848432"/>
              <a:ext cx="0" cy="74246"/>
            </a:xfrm>
            <a:prstGeom prst="line">
              <a:avLst/>
            </a:prstGeom>
            <a:noFill/>
            <a:ln w="19050" cap="flat" cmpd="sng" algn="ctr">
              <a:solidFill>
                <a:schemeClr val="accent1"/>
              </a:solidFill>
              <a:prstDash val="solid"/>
              <a:round/>
              <a:headEnd type="none" w="med" len="med"/>
              <a:tailEnd type="none" w="med" len="med"/>
            </a:ln>
            <a:effectLst/>
          </p:spPr>
        </p:cxnSp>
        <p:cxnSp>
          <p:nvCxnSpPr>
            <p:cNvPr id="35" name="Straight Connector 34">
              <a:extLst>
                <a:ext uri="{FF2B5EF4-FFF2-40B4-BE49-F238E27FC236}">
                  <a16:creationId xmlns:a16="http://schemas.microsoft.com/office/drawing/2014/main" id="{7F831D5C-E1C0-EBAF-A475-568813FB745E}"/>
                </a:ext>
              </a:extLst>
            </p:cNvPr>
            <p:cNvCxnSpPr>
              <a:cxnSpLocks/>
            </p:cNvCxnSpPr>
            <p:nvPr/>
          </p:nvCxnSpPr>
          <p:spPr bwMode="auto">
            <a:xfrm>
              <a:off x="6532270" y="1848432"/>
              <a:ext cx="0" cy="74246"/>
            </a:xfrm>
            <a:prstGeom prst="line">
              <a:avLst/>
            </a:prstGeom>
            <a:noFill/>
            <a:ln w="19050" cap="flat" cmpd="sng" algn="ctr">
              <a:solidFill>
                <a:schemeClr val="accent1"/>
              </a:solidFill>
              <a:prstDash val="solid"/>
              <a:round/>
              <a:headEnd type="none" w="med" len="med"/>
              <a:tailEnd type="none" w="med" len="med"/>
            </a:ln>
            <a:effectLst/>
          </p:spPr>
        </p:cxnSp>
        <p:cxnSp>
          <p:nvCxnSpPr>
            <p:cNvPr id="36" name="Straight Connector 35">
              <a:extLst>
                <a:ext uri="{FF2B5EF4-FFF2-40B4-BE49-F238E27FC236}">
                  <a16:creationId xmlns:a16="http://schemas.microsoft.com/office/drawing/2014/main" id="{83A40A46-9C00-8EC4-872A-63FE3B23D087}"/>
                </a:ext>
              </a:extLst>
            </p:cNvPr>
            <p:cNvCxnSpPr>
              <a:cxnSpLocks/>
            </p:cNvCxnSpPr>
            <p:nvPr/>
          </p:nvCxnSpPr>
          <p:spPr bwMode="auto">
            <a:xfrm>
              <a:off x="6670475" y="1848432"/>
              <a:ext cx="0" cy="74246"/>
            </a:xfrm>
            <a:prstGeom prst="line">
              <a:avLst/>
            </a:prstGeom>
            <a:noFill/>
            <a:ln w="19050" cap="flat" cmpd="sng" algn="ctr">
              <a:solidFill>
                <a:schemeClr val="accent1"/>
              </a:solidFill>
              <a:prstDash val="solid"/>
              <a:round/>
              <a:headEnd type="none" w="med" len="med"/>
              <a:tailEnd type="none" w="med" len="med"/>
            </a:ln>
            <a:effectLst/>
          </p:spPr>
        </p:cxnSp>
        <p:cxnSp>
          <p:nvCxnSpPr>
            <p:cNvPr id="37" name="Straight Connector 36">
              <a:extLst>
                <a:ext uri="{FF2B5EF4-FFF2-40B4-BE49-F238E27FC236}">
                  <a16:creationId xmlns:a16="http://schemas.microsoft.com/office/drawing/2014/main" id="{4308A59A-8425-E187-C8A8-ED71D907A90A}"/>
                </a:ext>
              </a:extLst>
            </p:cNvPr>
            <p:cNvCxnSpPr>
              <a:cxnSpLocks/>
            </p:cNvCxnSpPr>
            <p:nvPr/>
          </p:nvCxnSpPr>
          <p:spPr bwMode="auto">
            <a:xfrm>
              <a:off x="6680139" y="1848432"/>
              <a:ext cx="0" cy="74246"/>
            </a:xfrm>
            <a:prstGeom prst="line">
              <a:avLst/>
            </a:prstGeom>
            <a:noFill/>
            <a:ln w="19050" cap="flat" cmpd="sng" algn="ctr">
              <a:solidFill>
                <a:schemeClr val="accent1"/>
              </a:solidFill>
              <a:prstDash val="solid"/>
              <a:round/>
              <a:headEnd type="none" w="med" len="med"/>
              <a:tailEnd type="none" w="med" len="med"/>
            </a:ln>
            <a:effectLst/>
          </p:spPr>
        </p:cxnSp>
        <p:cxnSp>
          <p:nvCxnSpPr>
            <p:cNvPr id="38" name="Straight Connector 37">
              <a:extLst>
                <a:ext uri="{FF2B5EF4-FFF2-40B4-BE49-F238E27FC236}">
                  <a16:creationId xmlns:a16="http://schemas.microsoft.com/office/drawing/2014/main" id="{77A9C995-2CC0-D7BA-66C8-6736FD4519FF}"/>
                </a:ext>
              </a:extLst>
            </p:cNvPr>
            <p:cNvCxnSpPr>
              <a:cxnSpLocks/>
            </p:cNvCxnSpPr>
            <p:nvPr/>
          </p:nvCxnSpPr>
          <p:spPr bwMode="auto">
            <a:xfrm>
              <a:off x="6693670" y="1848432"/>
              <a:ext cx="0" cy="74246"/>
            </a:xfrm>
            <a:prstGeom prst="line">
              <a:avLst/>
            </a:prstGeom>
            <a:noFill/>
            <a:ln w="19050" cap="flat" cmpd="sng" algn="ctr">
              <a:solidFill>
                <a:schemeClr val="accent1"/>
              </a:solidFill>
              <a:prstDash val="solid"/>
              <a:round/>
              <a:headEnd type="none" w="med" len="med"/>
              <a:tailEnd type="none" w="med" len="med"/>
            </a:ln>
            <a:effectLst/>
          </p:spPr>
        </p:cxnSp>
        <p:cxnSp>
          <p:nvCxnSpPr>
            <p:cNvPr id="39" name="Straight Connector 38">
              <a:extLst>
                <a:ext uri="{FF2B5EF4-FFF2-40B4-BE49-F238E27FC236}">
                  <a16:creationId xmlns:a16="http://schemas.microsoft.com/office/drawing/2014/main" id="{5C1340DE-F8BE-6997-6B7E-8D9F9BCBDD7B}"/>
                </a:ext>
              </a:extLst>
            </p:cNvPr>
            <p:cNvCxnSpPr>
              <a:cxnSpLocks/>
            </p:cNvCxnSpPr>
            <p:nvPr/>
          </p:nvCxnSpPr>
          <p:spPr bwMode="auto">
            <a:xfrm>
              <a:off x="6785484" y="1848432"/>
              <a:ext cx="0" cy="74246"/>
            </a:xfrm>
            <a:prstGeom prst="line">
              <a:avLst/>
            </a:prstGeom>
            <a:noFill/>
            <a:ln w="19050" cap="flat" cmpd="sng" algn="ctr">
              <a:solidFill>
                <a:schemeClr val="accent1"/>
              </a:solidFill>
              <a:prstDash val="solid"/>
              <a:round/>
              <a:headEnd type="none" w="med" len="med"/>
              <a:tailEnd type="none" w="med" len="med"/>
            </a:ln>
            <a:effectLst/>
          </p:spPr>
        </p:cxnSp>
        <p:cxnSp>
          <p:nvCxnSpPr>
            <p:cNvPr id="40" name="Straight Connector 39">
              <a:extLst>
                <a:ext uri="{FF2B5EF4-FFF2-40B4-BE49-F238E27FC236}">
                  <a16:creationId xmlns:a16="http://schemas.microsoft.com/office/drawing/2014/main" id="{C767A02C-F0BE-9171-3558-7CD2A5D09F26}"/>
                </a:ext>
              </a:extLst>
            </p:cNvPr>
            <p:cNvCxnSpPr>
              <a:cxnSpLocks/>
            </p:cNvCxnSpPr>
            <p:nvPr/>
          </p:nvCxnSpPr>
          <p:spPr bwMode="auto">
            <a:xfrm>
              <a:off x="6793216" y="1848432"/>
              <a:ext cx="0" cy="74246"/>
            </a:xfrm>
            <a:prstGeom prst="line">
              <a:avLst/>
            </a:prstGeom>
            <a:noFill/>
            <a:ln w="19050" cap="flat" cmpd="sng" algn="ctr">
              <a:solidFill>
                <a:schemeClr val="accent1"/>
              </a:solidFill>
              <a:prstDash val="solid"/>
              <a:round/>
              <a:headEnd type="none" w="med" len="med"/>
              <a:tailEnd type="none" w="med" len="med"/>
            </a:ln>
            <a:effectLst/>
          </p:spPr>
        </p:cxnSp>
        <p:cxnSp>
          <p:nvCxnSpPr>
            <p:cNvPr id="41" name="Straight Connector 40">
              <a:extLst>
                <a:ext uri="{FF2B5EF4-FFF2-40B4-BE49-F238E27FC236}">
                  <a16:creationId xmlns:a16="http://schemas.microsoft.com/office/drawing/2014/main" id="{96C2E922-FFBB-1D33-2930-D6F828C07370}"/>
                </a:ext>
              </a:extLst>
            </p:cNvPr>
            <p:cNvCxnSpPr>
              <a:cxnSpLocks/>
            </p:cNvCxnSpPr>
            <p:nvPr/>
          </p:nvCxnSpPr>
          <p:spPr bwMode="auto">
            <a:xfrm>
              <a:off x="6798048" y="1848432"/>
              <a:ext cx="0" cy="74246"/>
            </a:xfrm>
            <a:prstGeom prst="line">
              <a:avLst/>
            </a:prstGeom>
            <a:noFill/>
            <a:ln w="19050" cap="flat" cmpd="sng" algn="ctr">
              <a:solidFill>
                <a:schemeClr val="accent1"/>
              </a:solidFill>
              <a:prstDash val="solid"/>
              <a:round/>
              <a:headEnd type="none" w="med" len="med"/>
              <a:tailEnd type="none" w="med" len="med"/>
            </a:ln>
            <a:effectLst/>
          </p:spPr>
        </p:cxnSp>
        <p:cxnSp>
          <p:nvCxnSpPr>
            <p:cNvPr id="42" name="Straight Connector 41">
              <a:extLst>
                <a:ext uri="{FF2B5EF4-FFF2-40B4-BE49-F238E27FC236}">
                  <a16:creationId xmlns:a16="http://schemas.microsoft.com/office/drawing/2014/main" id="{13762E75-5E11-F395-93E5-9F39E60E4E43}"/>
                </a:ext>
              </a:extLst>
            </p:cNvPr>
            <p:cNvCxnSpPr>
              <a:cxnSpLocks/>
            </p:cNvCxnSpPr>
            <p:nvPr/>
          </p:nvCxnSpPr>
          <p:spPr bwMode="auto">
            <a:xfrm>
              <a:off x="6800947" y="1848432"/>
              <a:ext cx="0" cy="74246"/>
            </a:xfrm>
            <a:prstGeom prst="line">
              <a:avLst/>
            </a:prstGeom>
            <a:noFill/>
            <a:ln w="19050" cap="flat" cmpd="sng" algn="ctr">
              <a:solidFill>
                <a:schemeClr val="accent1"/>
              </a:solidFill>
              <a:prstDash val="solid"/>
              <a:round/>
              <a:headEnd type="none" w="med" len="med"/>
              <a:tailEnd type="none" w="med" len="med"/>
            </a:ln>
            <a:effectLst/>
          </p:spPr>
        </p:cxnSp>
        <p:cxnSp>
          <p:nvCxnSpPr>
            <p:cNvPr id="43" name="Straight Connector 42">
              <a:extLst>
                <a:ext uri="{FF2B5EF4-FFF2-40B4-BE49-F238E27FC236}">
                  <a16:creationId xmlns:a16="http://schemas.microsoft.com/office/drawing/2014/main" id="{F9330663-D840-A360-8822-8A88856C84D7}"/>
                </a:ext>
              </a:extLst>
            </p:cNvPr>
            <p:cNvCxnSpPr>
              <a:cxnSpLocks/>
            </p:cNvCxnSpPr>
            <p:nvPr/>
          </p:nvCxnSpPr>
          <p:spPr bwMode="auto">
            <a:xfrm>
              <a:off x="6803847" y="1848432"/>
              <a:ext cx="0" cy="74246"/>
            </a:xfrm>
            <a:prstGeom prst="line">
              <a:avLst/>
            </a:prstGeom>
            <a:noFill/>
            <a:ln w="19050" cap="flat" cmpd="sng" algn="ctr">
              <a:solidFill>
                <a:schemeClr val="accent1"/>
              </a:solidFill>
              <a:prstDash val="solid"/>
              <a:round/>
              <a:headEnd type="none" w="med" len="med"/>
              <a:tailEnd type="none" w="med" len="med"/>
            </a:ln>
            <a:effectLst/>
          </p:spPr>
        </p:cxnSp>
        <p:cxnSp>
          <p:nvCxnSpPr>
            <p:cNvPr id="44" name="Straight Connector 43">
              <a:extLst>
                <a:ext uri="{FF2B5EF4-FFF2-40B4-BE49-F238E27FC236}">
                  <a16:creationId xmlns:a16="http://schemas.microsoft.com/office/drawing/2014/main" id="{AA544D23-F052-FFE5-AE9F-D9659AFED5AD}"/>
                </a:ext>
              </a:extLst>
            </p:cNvPr>
            <p:cNvCxnSpPr>
              <a:cxnSpLocks/>
            </p:cNvCxnSpPr>
            <p:nvPr/>
          </p:nvCxnSpPr>
          <p:spPr bwMode="auto">
            <a:xfrm>
              <a:off x="6809645" y="1848432"/>
              <a:ext cx="0" cy="74246"/>
            </a:xfrm>
            <a:prstGeom prst="line">
              <a:avLst/>
            </a:prstGeom>
            <a:noFill/>
            <a:ln w="19050" cap="flat" cmpd="sng" algn="ctr">
              <a:solidFill>
                <a:schemeClr val="accent1"/>
              </a:solidFill>
              <a:prstDash val="solid"/>
              <a:round/>
              <a:headEnd type="none" w="med" len="med"/>
              <a:tailEnd type="none" w="med" len="med"/>
            </a:ln>
            <a:effectLst/>
          </p:spPr>
        </p:cxnSp>
        <p:cxnSp>
          <p:nvCxnSpPr>
            <p:cNvPr id="45" name="Straight Connector 44">
              <a:extLst>
                <a:ext uri="{FF2B5EF4-FFF2-40B4-BE49-F238E27FC236}">
                  <a16:creationId xmlns:a16="http://schemas.microsoft.com/office/drawing/2014/main" id="{B88064F1-0A6D-E7C8-BA0E-16A694116C51}"/>
                </a:ext>
              </a:extLst>
            </p:cNvPr>
            <p:cNvCxnSpPr>
              <a:cxnSpLocks/>
            </p:cNvCxnSpPr>
            <p:nvPr/>
          </p:nvCxnSpPr>
          <p:spPr bwMode="auto">
            <a:xfrm>
              <a:off x="6704300" y="1848432"/>
              <a:ext cx="0" cy="74246"/>
            </a:xfrm>
            <a:prstGeom prst="line">
              <a:avLst/>
            </a:prstGeom>
            <a:noFill/>
            <a:ln w="19050" cap="flat" cmpd="sng" algn="ctr">
              <a:solidFill>
                <a:schemeClr val="accent1"/>
              </a:solidFill>
              <a:prstDash val="solid"/>
              <a:round/>
              <a:headEnd type="none" w="med" len="med"/>
              <a:tailEnd type="none" w="med" len="med"/>
            </a:ln>
            <a:effectLst/>
          </p:spPr>
        </p:cxnSp>
        <p:cxnSp>
          <p:nvCxnSpPr>
            <p:cNvPr id="46" name="Straight Connector 45">
              <a:extLst>
                <a:ext uri="{FF2B5EF4-FFF2-40B4-BE49-F238E27FC236}">
                  <a16:creationId xmlns:a16="http://schemas.microsoft.com/office/drawing/2014/main" id="{2742F1EA-7B32-EE12-1FA3-B4B7A23FDD21}"/>
                </a:ext>
              </a:extLst>
            </p:cNvPr>
            <p:cNvCxnSpPr>
              <a:cxnSpLocks/>
            </p:cNvCxnSpPr>
            <p:nvPr/>
          </p:nvCxnSpPr>
          <p:spPr bwMode="auto">
            <a:xfrm>
              <a:off x="6825108" y="1848432"/>
              <a:ext cx="0" cy="74246"/>
            </a:xfrm>
            <a:prstGeom prst="line">
              <a:avLst/>
            </a:prstGeom>
            <a:noFill/>
            <a:ln w="19050" cap="flat" cmpd="sng" algn="ctr">
              <a:solidFill>
                <a:schemeClr val="accent1"/>
              </a:solidFill>
              <a:prstDash val="solid"/>
              <a:round/>
              <a:headEnd type="none" w="med" len="med"/>
              <a:tailEnd type="none" w="med" len="med"/>
            </a:ln>
            <a:effectLst/>
          </p:spPr>
        </p:cxnSp>
        <p:cxnSp>
          <p:nvCxnSpPr>
            <p:cNvPr id="47" name="Straight Connector 46">
              <a:extLst>
                <a:ext uri="{FF2B5EF4-FFF2-40B4-BE49-F238E27FC236}">
                  <a16:creationId xmlns:a16="http://schemas.microsoft.com/office/drawing/2014/main" id="{5D5FF954-3861-2972-7688-B4B545272DDB}"/>
                </a:ext>
              </a:extLst>
            </p:cNvPr>
            <p:cNvCxnSpPr>
              <a:cxnSpLocks/>
            </p:cNvCxnSpPr>
            <p:nvPr/>
          </p:nvCxnSpPr>
          <p:spPr bwMode="auto">
            <a:xfrm>
              <a:off x="6810612" y="1848432"/>
              <a:ext cx="0" cy="74246"/>
            </a:xfrm>
            <a:prstGeom prst="line">
              <a:avLst/>
            </a:prstGeom>
            <a:noFill/>
            <a:ln w="19050" cap="flat" cmpd="sng" algn="ctr">
              <a:solidFill>
                <a:schemeClr val="accent1"/>
              </a:solidFill>
              <a:prstDash val="solid"/>
              <a:round/>
              <a:headEnd type="none" w="med" len="med"/>
              <a:tailEnd type="none" w="med" len="med"/>
            </a:ln>
            <a:effectLst/>
          </p:spPr>
        </p:cxnSp>
        <p:cxnSp>
          <p:nvCxnSpPr>
            <p:cNvPr id="48" name="Straight Connector 47">
              <a:extLst>
                <a:ext uri="{FF2B5EF4-FFF2-40B4-BE49-F238E27FC236}">
                  <a16:creationId xmlns:a16="http://schemas.microsoft.com/office/drawing/2014/main" id="{91271E7E-DE81-1744-3553-1F1428BE119E}"/>
                </a:ext>
              </a:extLst>
            </p:cNvPr>
            <p:cNvCxnSpPr>
              <a:cxnSpLocks/>
            </p:cNvCxnSpPr>
            <p:nvPr/>
          </p:nvCxnSpPr>
          <p:spPr bwMode="auto">
            <a:xfrm>
              <a:off x="6843472" y="1848432"/>
              <a:ext cx="0" cy="74246"/>
            </a:xfrm>
            <a:prstGeom prst="line">
              <a:avLst/>
            </a:prstGeom>
            <a:noFill/>
            <a:ln w="19050" cap="flat" cmpd="sng" algn="ctr">
              <a:solidFill>
                <a:schemeClr val="accent1"/>
              </a:solidFill>
              <a:prstDash val="solid"/>
              <a:round/>
              <a:headEnd type="none" w="med" len="med"/>
              <a:tailEnd type="none" w="med" len="med"/>
            </a:ln>
            <a:effectLst/>
          </p:spPr>
        </p:cxnSp>
        <p:cxnSp>
          <p:nvCxnSpPr>
            <p:cNvPr id="49" name="Straight Connector 48">
              <a:extLst>
                <a:ext uri="{FF2B5EF4-FFF2-40B4-BE49-F238E27FC236}">
                  <a16:creationId xmlns:a16="http://schemas.microsoft.com/office/drawing/2014/main" id="{F05436AB-6224-B779-860C-C85E39FF4C13}"/>
                </a:ext>
              </a:extLst>
            </p:cNvPr>
            <p:cNvCxnSpPr>
              <a:cxnSpLocks/>
            </p:cNvCxnSpPr>
            <p:nvPr/>
          </p:nvCxnSpPr>
          <p:spPr bwMode="auto">
            <a:xfrm>
              <a:off x="7714737" y="1858060"/>
              <a:ext cx="0" cy="74246"/>
            </a:xfrm>
            <a:prstGeom prst="line">
              <a:avLst/>
            </a:prstGeom>
            <a:noFill/>
            <a:ln w="38100" cap="flat" cmpd="sng" algn="ctr">
              <a:solidFill>
                <a:schemeClr val="accent1"/>
              </a:solidFill>
              <a:prstDash val="solid"/>
              <a:round/>
              <a:headEnd type="none" w="med" len="med"/>
              <a:tailEnd type="none" w="med" len="med"/>
            </a:ln>
            <a:effectLst/>
          </p:spPr>
        </p:cxnSp>
        <p:cxnSp>
          <p:nvCxnSpPr>
            <p:cNvPr id="50" name="Straight Connector 49">
              <a:extLst>
                <a:ext uri="{FF2B5EF4-FFF2-40B4-BE49-F238E27FC236}">
                  <a16:creationId xmlns:a16="http://schemas.microsoft.com/office/drawing/2014/main" id="{D4337D59-BB9C-EB8C-6105-912A50610A11}"/>
                </a:ext>
              </a:extLst>
            </p:cNvPr>
            <p:cNvCxnSpPr>
              <a:cxnSpLocks/>
            </p:cNvCxnSpPr>
            <p:nvPr/>
          </p:nvCxnSpPr>
          <p:spPr bwMode="auto">
            <a:xfrm>
              <a:off x="7548327" y="1860441"/>
              <a:ext cx="0" cy="74246"/>
            </a:xfrm>
            <a:prstGeom prst="line">
              <a:avLst/>
            </a:prstGeom>
            <a:noFill/>
            <a:ln w="19050" cap="flat" cmpd="sng" algn="ctr">
              <a:solidFill>
                <a:schemeClr val="accent1"/>
              </a:solidFill>
              <a:prstDash val="solid"/>
              <a:round/>
              <a:headEnd type="none" w="med" len="med"/>
              <a:tailEnd type="none" w="med" len="med"/>
            </a:ln>
            <a:effectLst/>
          </p:spPr>
        </p:cxnSp>
        <p:cxnSp>
          <p:nvCxnSpPr>
            <p:cNvPr id="51" name="Straight Connector 50">
              <a:extLst>
                <a:ext uri="{FF2B5EF4-FFF2-40B4-BE49-F238E27FC236}">
                  <a16:creationId xmlns:a16="http://schemas.microsoft.com/office/drawing/2014/main" id="{C425FF6D-4CAA-1355-C97D-1B56237EA7E0}"/>
                </a:ext>
              </a:extLst>
            </p:cNvPr>
            <p:cNvCxnSpPr>
              <a:cxnSpLocks/>
            </p:cNvCxnSpPr>
            <p:nvPr/>
          </p:nvCxnSpPr>
          <p:spPr bwMode="auto">
            <a:xfrm>
              <a:off x="7473657" y="1860441"/>
              <a:ext cx="0" cy="74246"/>
            </a:xfrm>
            <a:prstGeom prst="line">
              <a:avLst/>
            </a:prstGeom>
            <a:noFill/>
            <a:ln w="28575" cap="flat" cmpd="sng" algn="ctr">
              <a:solidFill>
                <a:schemeClr val="accent1"/>
              </a:solidFill>
              <a:prstDash val="solid"/>
              <a:round/>
              <a:headEnd type="none" w="med" len="med"/>
              <a:tailEnd type="none" w="med" len="med"/>
            </a:ln>
            <a:effectLst/>
          </p:spPr>
        </p:cxnSp>
        <p:cxnSp>
          <p:nvCxnSpPr>
            <p:cNvPr id="52" name="Straight Connector 51">
              <a:extLst>
                <a:ext uri="{FF2B5EF4-FFF2-40B4-BE49-F238E27FC236}">
                  <a16:creationId xmlns:a16="http://schemas.microsoft.com/office/drawing/2014/main" id="{86E77156-B277-2E4C-001C-3F7976711EF9}"/>
                </a:ext>
              </a:extLst>
            </p:cNvPr>
            <p:cNvCxnSpPr>
              <a:cxnSpLocks/>
            </p:cNvCxnSpPr>
            <p:nvPr/>
          </p:nvCxnSpPr>
          <p:spPr bwMode="auto">
            <a:xfrm>
              <a:off x="7574520" y="1860441"/>
              <a:ext cx="0" cy="74246"/>
            </a:xfrm>
            <a:prstGeom prst="line">
              <a:avLst/>
            </a:prstGeom>
            <a:noFill/>
            <a:ln w="19050" cap="flat" cmpd="sng" algn="ctr">
              <a:solidFill>
                <a:schemeClr val="accent1"/>
              </a:solidFill>
              <a:prstDash val="solid"/>
              <a:round/>
              <a:headEnd type="none" w="med" len="med"/>
              <a:tailEnd type="none" w="med" len="med"/>
            </a:ln>
            <a:effectLst/>
          </p:spPr>
        </p:cxnSp>
        <p:cxnSp>
          <p:nvCxnSpPr>
            <p:cNvPr id="54" name="Straight Connector 53">
              <a:extLst>
                <a:ext uri="{FF2B5EF4-FFF2-40B4-BE49-F238E27FC236}">
                  <a16:creationId xmlns:a16="http://schemas.microsoft.com/office/drawing/2014/main" id="{FAB73DD9-3171-1211-56FD-0046922C2CDD}"/>
                </a:ext>
              </a:extLst>
            </p:cNvPr>
            <p:cNvCxnSpPr>
              <a:cxnSpLocks/>
            </p:cNvCxnSpPr>
            <p:nvPr/>
          </p:nvCxnSpPr>
          <p:spPr bwMode="auto">
            <a:xfrm>
              <a:off x="3429651" y="1472487"/>
              <a:ext cx="0" cy="74246"/>
            </a:xfrm>
            <a:prstGeom prst="line">
              <a:avLst/>
            </a:prstGeom>
            <a:noFill/>
            <a:ln w="19050" cap="flat" cmpd="sng" algn="ctr">
              <a:solidFill>
                <a:schemeClr val="accent1"/>
              </a:solidFill>
              <a:prstDash val="solid"/>
              <a:round/>
              <a:headEnd type="none" w="med" len="med"/>
              <a:tailEnd type="none" w="med" len="med"/>
            </a:ln>
            <a:effectLst/>
          </p:spPr>
        </p:cxnSp>
        <p:cxnSp>
          <p:nvCxnSpPr>
            <p:cNvPr id="55" name="Straight Connector 54">
              <a:extLst>
                <a:ext uri="{FF2B5EF4-FFF2-40B4-BE49-F238E27FC236}">
                  <a16:creationId xmlns:a16="http://schemas.microsoft.com/office/drawing/2014/main" id="{E83ADB17-41E4-322C-30AE-0D00AD0EB915}"/>
                </a:ext>
              </a:extLst>
            </p:cNvPr>
            <p:cNvCxnSpPr>
              <a:cxnSpLocks/>
            </p:cNvCxnSpPr>
            <p:nvPr/>
          </p:nvCxnSpPr>
          <p:spPr bwMode="auto">
            <a:xfrm>
              <a:off x="3170639" y="1389111"/>
              <a:ext cx="0" cy="74246"/>
            </a:xfrm>
            <a:prstGeom prst="line">
              <a:avLst/>
            </a:prstGeom>
            <a:noFill/>
            <a:ln w="19050" cap="flat" cmpd="sng" algn="ctr">
              <a:solidFill>
                <a:schemeClr val="accent1"/>
              </a:solidFill>
              <a:prstDash val="solid"/>
              <a:round/>
              <a:headEnd type="none" w="med" len="med"/>
              <a:tailEnd type="none" w="med" len="med"/>
            </a:ln>
            <a:effectLst/>
          </p:spPr>
        </p:cxnSp>
        <p:cxnSp>
          <p:nvCxnSpPr>
            <p:cNvPr id="56" name="Straight Connector 55">
              <a:extLst>
                <a:ext uri="{FF2B5EF4-FFF2-40B4-BE49-F238E27FC236}">
                  <a16:creationId xmlns:a16="http://schemas.microsoft.com/office/drawing/2014/main" id="{0DBFC7C0-5165-DBB4-C76D-71970C13F1AF}"/>
                </a:ext>
              </a:extLst>
            </p:cNvPr>
            <p:cNvCxnSpPr>
              <a:cxnSpLocks/>
            </p:cNvCxnSpPr>
            <p:nvPr/>
          </p:nvCxnSpPr>
          <p:spPr bwMode="auto">
            <a:xfrm>
              <a:off x="3056596" y="1364508"/>
              <a:ext cx="0" cy="74246"/>
            </a:xfrm>
            <a:prstGeom prst="line">
              <a:avLst/>
            </a:prstGeom>
            <a:noFill/>
            <a:ln w="19050" cap="flat" cmpd="sng" algn="ctr">
              <a:solidFill>
                <a:schemeClr val="accent1"/>
              </a:solidFill>
              <a:prstDash val="solid"/>
              <a:round/>
              <a:headEnd type="none" w="med" len="med"/>
              <a:tailEnd type="none" w="med" len="med"/>
            </a:ln>
            <a:effectLst/>
          </p:spPr>
        </p:cxnSp>
        <p:cxnSp>
          <p:nvCxnSpPr>
            <p:cNvPr id="57" name="Straight Connector 56">
              <a:extLst>
                <a:ext uri="{FF2B5EF4-FFF2-40B4-BE49-F238E27FC236}">
                  <a16:creationId xmlns:a16="http://schemas.microsoft.com/office/drawing/2014/main" id="{2692EFBD-F8F8-DEE7-758F-DE5AF8CA590A}"/>
                </a:ext>
              </a:extLst>
            </p:cNvPr>
            <p:cNvCxnSpPr>
              <a:cxnSpLocks/>
            </p:cNvCxnSpPr>
            <p:nvPr/>
          </p:nvCxnSpPr>
          <p:spPr bwMode="auto">
            <a:xfrm>
              <a:off x="2731863" y="1324871"/>
              <a:ext cx="0" cy="74246"/>
            </a:xfrm>
            <a:prstGeom prst="line">
              <a:avLst/>
            </a:prstGeom>
            <a:noFill/>
            <a:ln w="19050" cap="flat" cmpd="sng" algn="ctr">
              <a:solidFill>
                <a:schemeClr val="accent1"/>
              </a:solidFill>
              <a:prstDash val="solid"/>
              <a:round/>
              <a:headEnd type="none" w="med" len="med"/>
              <a:tailEnd type="none" w="med" len="med"/>
            </a:ln>
            <a:effectLst/>
          </p:spPr>
        </p:cxnSp>
        <p:cxnSp>
          <p:nvCxnSpPr>
            <p:cNvPr id="58" name="Straight Connector 57">
              <a:extLst>
                <a:ext uri="{FF2B5EF4-FFF2-40B4-BE49-F238E27FC236}">
                  <a16:creationId xmlns:a16="http://schemas.microsoft.com/office/drawing/2014/main" id="{03BFE2D0-E074-7767-335A-BA39B7D3A992}"/>
                </a:ext>
              </a:extLst>
            </p:cNvPr>
            <p:cNvCxnSpPr>
              <a:cxnSpLocks/>
            </p:cNvCxnSpPr>
            <p:nvPr/>
          </p:nvCxnSpPr>
          <p:spPr bwMode="auto">
            <a:xfrm>
              <a:off x="7770442" y="1858060"/>
              <a:ext cx="0" cy="74246"/>
            </a:xfrm>
            <a:prstGeom prst="line">
              <a:avLst/>
            </a:prstGeom>
            <a:noFill/>
            <a:ln w="76200" cap="flat" cmpd="sng" algn="ctr">
              <a:solidFill>
                <a:schemeClr val="accent1"/>
              </a:solidFill>
              <a:prstDash val="solid"/>
              <a:round/>
              <a:headEnd type="none" w="med" len="med"/>
              <a:tailEnd type="none" w="med" len="med"/>
            </a:ln>
            <a:effectLst/>
          </p:spPr>
        </p:cxnSp>
        <p:sp>
          <p:nvSpPr>
            <p:cNvPr id="59" name="Rectangle 58">
              <a:extLst>
                <a:ext uri="{FF2B5EF4-FFF2-40B4-BE49-F238E27FC236}">
                  <a16:creationId xmlns:a16="http://schemas.microsoft.com/office/drawing/2014/main" id="{B731021A-5D71-3507-24A6-CA6C5E2A9D29}"/>
                </a:ext>
              </a:extLst>
            </p:cNvPr>
            <p:cNvSpPr/>
            <p:nvPr/>
          </p:nvSpPr>
          <p:spPr bwMode="auto">
            <a:xfrm>
              <a:off x="7797254" y="1891553"/>
              <a:ext cx="1677740" cy="74246"/>
            </a:xfrm>
            <a:prstGeom prst="rect">
              <a:avLst/>
            </a:prstGeom>
            <a:solidFill>
              <a:schemeClr val="accent1"/>
            </a:solidFill>
            <a:ln w="0">
              <a:solidFill>
                <a:schemeClr val="accent1"/>
              </a:solidFill>
              <a:miter lim="800000"/>
              <a:headEnd/>
              <a:tailEnd/>
            </a:ln>
          </p:spPr>
          <p:txBody>
            <a:bodyPr rtlCol="0" anchor="b"/>
            <a:lstStyle/>
            <a:p>
              <a:pPr marL="0" marR="0" lvl="0" indent="0" algn="ctr" defTabSz="914400" eaLnBrk="1" fontAlgn="base" latinLnBrk="0" hangingPunct="1">
                <a:lnSpc>
                  <a:spcPct val="100000"/>
                </a:lnSpc>
                <a:spcBef>
                  <a:spcPct val="35000"/>
                </a:spcBef>
                <a:spcAft>
                  <a:spcPct val="25000"/>
                </a:spcAft>
                <a:buClr>
                  <a:srgbClr val="015873"/>
                </a:buClr>
                <a:buSzTx/>
                <a:buFontTx/>
                <a:buNone/>
                <a:tabLst/>
                <a:defRPr/>
              </a:pPr>
              <a:endParaRPr kumimoji="0" lang="en-US" sz="1600" b="0" i="0" u="none" strike="noStrike" kern="0" cap="none" spc="0" normalizeH="0" baseline="0" noProof="0" dirty="0">
                <a:ln>
                  <a:noFill/>
                </a:ln>
                <a:solidFill>
                  <a:srgbClr val="FFFFFF"/>
                </a:solidFill>
                <a:effectLst/>
                <a:uLnTx/>
                <a:uFillTx/>
                <a:cs typeface="Arial" panose="020B0604020202020204" pitchFamily="34" charset="0"/>
              </a:endParaRPr>
            </a:p>
          </p:txBody>
        </p:sp>
        <p:cxnSp>
          <p:nvCxnSpPr>
            <p:cNvPr id="60" name="Straight Connector 59">
              <a:extLst>
                <a:ext uri="{FF2B5EF4-FFF2-40B4-BE49-F238E27FC236}">
                  <a16:creationId xmlns:a16="http://schemas.microsoft.com/office/drawing/2014/main" id="{5570FC7E-07F2-E582-FC7D-8FFD20F88108}"/>
                </a:ext>
              </a:extLst>
            </p:cNvPr>
            <p:cNvCxnSpPr>
              <a:cxnSpLocks/>
            </p:cNvCxnSpPr>
            <p:nvPr/>
          </p:nvCxnSpPr>
          <p:spPr bwMode="auto">
            <a:xfrm>
              <a:off x="9530841" y="1892802"/>
              <a:ext cx="0" cy="74246"/>
            </a:xfrm>
            <a:prstGeom prst="line">
              <a:avLst/>
            </a:prstGeom>
            <a:noFill/>
            <a:ln w="28575" cap="flat" cmpd="sng" algn="ctr">
              <a:solidFill>
                <a:schemeClr val="accent1"/>
              </a:solidFill>
              <a:prstDash val="solid"/>
              <a:round/>
              <a:headEnd type="none" w="med" len="med"/>
              <a:tailEnd type="none" w="med" len="med"/>
            </a:ln>
            <a:effectLst/>
          </p:spPr>
        </p:cxnSp>
      </p:grpSp>
      <p:sp>
        <p:nvSpPr>
          <p:cNvPr id="61" name="TextBox 60">
            <a:extLst>
              <a:ext uri="{FF2B5EF4-FFF2-40B4-BE49-F238E27FC236}">
                <a16:creationId xmlns:a16="http://schemas.microsoft.com/office/drawing/2014/main" id="{1E846D34-6779-C9D0-7F2B-D9129E86E49D}"/>
              </a:ext>
            </a:extLst>
          </p:cNvPr>
          <p:cNvSpPr txBox="1"/>
          <p:nvPr/>
        </p:nvSpPr>
        <p:spPr bwMode="auto">
          <a:xfrm>
            <a:off x="2798554" y="4159387"/>
            <a:ext cx="357447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eaLnBrk="0" fontAlgn="base" hangingPunct="0">
              <a:spcBef>
                <a:spcPct val="50000"/>
              </a:spcBef>
              <a:spcAft>
                <a:spcPct val="0"/>
              </a:spcAft>
              <a:defRPr/>
            </a:pPr>
            <a:r>
              <a:rPr lang="en-US" sz="1600" dirty="0">
                <a:solidFill>
                  <a:srgbClr val="000000"/>
                </a:solidFill>
                <a:cs typeface="Arial" panose="020B0604020202020204" pitchFamily="34" charset="0"/>
              </a:rPr>
              <a:t>Median follow-up: 63.1 mo</a:t>
            </a:r>
          </a:p>
        </p:txBody>
      </p:sp>
      <p:sp>
        <p:nvSpPr>
          <p:cNvPr id="62" name="TextBox 61">
            <a:extLst>
              <a:ext uri="{FF2B5EF4-FFF2-40B4-BE49-F238E27FC236}">
                <a16:creationId xmlns:a16="http://schemas.microsoft.com/office/drawing/2014/main" id="{BAF24332-6A44-2D2F-3BC5-1D8E3D5BB7A0}"/>
              </a:ext>
            </a:extLst>
          </p:cNvPr>
          <p:cNvSpPr txBox="1"/>
          <p:nvPr/>
        </p:nvSpPr>
        <p:spPr bwMode="auto">
          <a:xfrm rot="16200000">
            <a:off x="1302871" y="2789882"/>
            <a:ext cx="939681" cy="338554"/>
          </a:xfrm>
          <a:prstGeom prst="rect">
            <a:avLst/>
          </a:prstGeom>
          <a:solidFill>
            <a:srgbClr val="FFFFFF"/>
          </a:solidFill>
          <a:ln>
            <a:noFill/>
          </a:ln>
        </p:spPr>
        <p:txBody>
          <a:bodyPr wrap="none" rtlCol="0">
            <a:spAutoFit/>
          </a:bodyPr>
          <a:lstStyle/>
          <a:p>
            <a:pPr marL="0" marR="0" lvl="0" indent="0" defTabSz="914400" eaLnBrk="0" fontAlgn="base" latinLnBrk="0" hangingPunct="0">
              <a:lnSpc>
                <a:spcPct val="100000"/>
              </a:lnSpc>
              <a:spcBef>
                <a:spcPct val="50000"/>
              </a:spcBef>
              <a:spcAft>
                <a:spcPct val="0"/>
              </a:spcAft>
              <a:buClrTx/>
              <a:buSzTx/>
              <a:buFontTx/>
              <a:buNone/>
              <a:tabLst/>
              <a:defRPr/>
            </a:pPr>
            <a:r>
              <a:rPr kumimoji="0" lang="en-US" sz="1600" i="0" u="none" strike="noStrike" kern="0" cap="none" spc="0" normalizeH="0" baseline="0" noProof="0" dirty="0">
                <a:ln>
                  <a:noFill/>
                </a:ln>
                <a:solidFill>
                  <a:schemeClr val="tx1">
                    <a:lumMod val="75000"/>
                    <a:lumOff val="25000"/>
                  </a:schemeClr>
                </a:solidFill>
                <a:effectLst/>
                <a:uLnTx/>
                <a:uFillTx/>
                <a:latin typeface="Poppins Medium" panose="00000600000000000000" pitchFamily="2" charset="0"/>
                <a:cs typeface="Poppins Medium" panose="00000600000000000000" pitchFamily="2" charset="0"/>
              </a:rPr>
              <a:t>EFS (%)</a:t>
            </a:r>
          </a:p>
        </p:txBody>
      </p:sp>
      <p:sp>
        <p:nvSpPr>
          <p:cNvPr id="63" name="TextBox 62">
            <a:extLst>
              <a:ext uri="{FF2B5EF4-FFF2-40B4-BE49-F238E27FC236}">
                <a16:creationId xmlns:a16="http://schemas.microsoft.com/office/drawing/2014/main" id="{AC707774-F12F-FBC3-FC70-5E5BB3523654}"/>
              </a:ext>
            </a:extLst>
          </p:cNvPr>
          <p:cNvSpPr txBox="1"/>
          <p:nvPr/>
        </p:nvSpPr>
        <p:spPr bwMode="auto">
          <a:xfrm>
            <a:off x="5489352" y="4886486"/>
            <a:ext cx="1105833" cy="338554"/>
          </a:xfrm>
          <a:prstGeom prst="rect">
            <a:avLst/>
          </a:prstGeom>
          <a:noFill/>
          <a:ln>
            <a:noFill/>
          </a:ln>
        </p:spPr>
        <p:txBody>
          <a:bodyPr wrap="square" rtlCol="0">
            <a:spAutoFit/>
          </a:bodyPr>
          <a:lstStyle/>
          <a:p>
            <a:pPr algn="ctr" eaLnBrk="0" fontAlgn="base" hangingPunct="0">
              <a:spcBef>
                <a:spcPct val="50000"/>
              </a:spcBef>
              <a:spcAft>
                <a:spcPct val="0"/>
              </a:spcAft>
              <a:defRPr/>
            </a:pPr>
            <a:r>
              <a:rPr lang="en-US" sz="1600" dirty="0">
                <a:solidFill>
                  <a:schemeClr val="tx1">
                    <a:lumMod val="75000"/>
                    <a:lumOff val="25000"/>
                  </a:schemeClr>
                </a:solidFill>
                <a:latin typeface="Poppins Medium" panose="00000600000000000000" pitchFamily="2" charset="0"/>
                <a:cs typeface="Poppins Medium" panose="00000600000000000000" pitchFamily="2" charset="0"/>
              </a:rPr>
              <a:t>Mo</a:t>
            </a:r>
          </a:p>
        </p:txBody>
      </p:sp>
      <p:sp>
        <p:nvSpPr>
          <p:cNvPr id="448" name="TextBox 447">
            <a:extLst>
              <a:ext uri="{FF2B5EF4-FFF2-40B4-BE49-F238E27FC236}">
                <a16:creationId xmlns:a16="http://schemas.microsoft.com/office/drawing/2014/main" id="{F5AD4D31-0912-33BE-CE9D-7899F20EC787}"/>
              </a:ext>
            </a:extLst>
          </p:cNvPr>
          <p:cNvSpPr txBox="1"/>
          <p:nvPr/>
        </p:nvSpPr>
        <p:spPr bwMode="auto">
          <a:xfrm>
            <a:off x="432734" y="5020834"/>
            <a:ext cx="1766830" cy="738664"/>
          </a:xfrm>
          <a:prstGeom prst="rect">
            <a:avLst/>
          </a:prstGeom>
          <a:solidFill>
            <a:srgbClr val="FFFFFF"/>
          </a:solidFill>
          <a:ln>
            <a:noFill/>
          </a:ln>
        </p:spPr>
        <p:txBody>
          <a:bodyPr wrap="none" rtlCol="0">
            <a:spAutoFit/>
          </a:bodyPr>
          <a:lstStyle/>
          <a:p>
            <a:pPr marL="0" marR="0" lvl="0" indent="0" algn="r" defTabSz="914400" eaLnBrk="0" fontAlgn="base" latinLnBrk="0" hangingPunct="0">
              <a:lnSpc>
                <a:spcPct val="100000"/>
              </a:lnSpc>
              <a:spcBef>
                <a:spcPct val="50000"/>
              </a:spcBef>
              <a:spcAft>
                <a:spcPct val="0"/>
              </a:spcAft>
              <a:buClrTx/>
              <a:buSzTx/>
              <a:buFontTx/>
              <a:buNone/>
              <a:tabLst/>
              <a:defRPr/>
            </a:pPr>
            <a:r>
              <a:rPr kumimoji="0" lang="en-US" sz="1400" b="1" i="0" u="none" strike="noStrike" kern="0" cap="none" spc="0" normalizeH="0" baseline="0" noProof="0" dirty="0">
                <a:ln>
                  <a:noFill/>
                </a:ln>
                <a:solidFill>
                  <a:srgbClr val="000000"/>
                </a:solidFill>
                <a:effectLst/>
                <a:uLnTx/>
                <a:uFillTx/>
                <a:cs typeface="Arial" panose="020B0604020202020204" pitchFamily="34" charset="0"/>
              </a:rPr>
              <a:t>Patients at risk, n</a:t>
            </a:r>
            <a:br>
              <a:rPr kumimoji="0" lang="en-US" sz="1400" b="1" i="0" u="none" strike="noStrike" kern="0" cap="none" spc="0" normalizeH="0" baseline="0" noProof="0" dirty="0">
                <a:ln>
                  <a:noFill/>
                </a:ln>
                <a:solidFill>
                  <a:srgbClr val="000000"/>
                </a:solidFill>
                <a:effectLst/>
                <a:uLnTx/>
                <a:uFillTx/>
                <a:cs typeface="Arial" panose="020B0604020202020204" pitchFamily="34" charset="0"/>
              </a:rPr>
            </a:br>
            <a:r>
              <a:rPr kumimoji="0" lang="en-US" sz="1400" b="1" i="0" u="none" strike="noStrike" kern="0" cap="none" spc="0" normalizeH="0" baseline="0" noProof="0" dirty="0">
                <a:ln>
                  <a:noFill/>
                </a:ln>
                <a:solidFill>
                  <a:schemeClr val="accent1"/>
                </a:solidFill>
                <a:effectLst/>
                <a:uLnTx/>
                <a:uFillTx/>
                <a:cs typeface="Arial" panose="020B0604020202020204" pitchFamily="34" charset="0"/>
              </a:rPr>
              <a:t>Pembro + chemo</a:t>
            </a:r>
            <a:br>
              <a:rPr kumimoji="0" lang="en-US" sz="1400" b="1" i="0" u="none" strike="noStrike" kern="0" cap="none" spc="0" normalizeH="0" baseline="0" noProof="0" dirty="0">
                <a:ln>
                  <a:noFill/>
                </a:ln>
                <a:solidFill>
                  <a:srgbClr val="000000"/>
                </a:solidFill>
                <a:effectLst/>
                <a:uLnTx/>
                <a:uFillTx/>
                <a:cs typeface="Arial" panose="020B0604020202020204" pitchFamily="34" charset="0"/>
              </a:rPr>
            </a:br>
            <a:r>
              <a:rPr kumimoji="0" lang="en-US" sz="1400" b="1" i="0" u="none" strike="noStrike" kern="0" cap="none" spc="0" normalizeH="0" baseline="0" noProof="0" dirty="0">
                <a:ln>
                  <a:noFill/>
                </a:ln>
                <a:solidFill>
                  <a:schemeClr val="bg1">
                    <a:lumMod val="50000"/>
                  </a:schemeClr>
                </a:solidFill>
                <a:effectLst/>
                <a:uLnTx/>
                <a:uFillTx/>
                <a:cs typeface="Arial" panose="020B0604020202020204" pitchFamily="34" charset="0"/>
              </a:rPr>
              <a:t>Placebo + chemo</a:t>
            </a:r>
          </a:p>
        </p:txBody>
      </p:sp>
      <p:sp>
        <p:nvSpPr>
          <p:cNvPr id="450" name="Freeform: Shape 449">
            <a:extLst>
              <a:ext uri="{FF2B5EF4-FFF2-40B4-BE49-F238E27FC236}">
                <a16:creationId xmlns:a16="http://schemas.microsoft.com/office/drawing/2014/main" id="{1B59E051-CA30-777A-CE91-3657FDB8D27D}"/>
              </a:ext>
            </a:extLst>
          </p:cNvPr>
          <p:cNvSpPr/>
          <p:nvPr/>
        </p:nvSpPr>
        <p:spPr bwMode="auto">
          <a:xfrm>
            <a:off x="2467669" y="1386739"/>
            <a:ext cx="7076455" cy="3176178"/>
          </a:xfrm>
          <a:custGeom>
            <a:avLst/>
            <a:gdLst>
              <a:gd name="connsiteX0" fmla="*/ 0 w 7060863"/>
              <a:gd name="connsiteY0" fmla="*/ 0 h 3176178"/>
              <a:gd name="connsiteX1" fmla="*/ 0 w 7060863"/>
              <a:gd name="connsiteY1" fmla="*/ 3176178 h 3176178"/>
              <a:gd name="connsiteX2" fmla="*/ 7060863 w 7060863"/>
              <a:gd name="connsiteY2" fmla="*/ 3176178 h 3176178"/>
            </a:gdLst>
            <a:ahLst/>
            <a:cxnLst>
              <a:cxn ang="0">
                <a:pos x="connsiteX0" y="connsiteY0"/>
              </a:cxn>
              <a:cxn ang="0">
                <a:pos x="connsiteX1" y="connsiteY1"/>
              </a:cxn>
              <a:cxn ang="0">
                <a:pos x="connsiteX2" y="connsiteY2"/>
              </a:cxn>
            </a:cxnLst>
            <a:rect l="l" t="t" r="r" b="b"/>
            <a:pathLst>
              <a:path w="7060863" h="3176178">
                <a:moveTo>
                  <a:pt x="0" y="0"/>
                </a:moveTo>
                <a:lnTo>
                  <a:pt x="0" y="3176178"/>
                </a:lnTo>
                <a:lnTo>
                  <a:pt x="7060863" y="3176178"/>
                </a:lnTo>
              </a:path>
            </a:pathLst>
          </a:custGeom>
          <a:noFill/>
          <a:ln w="12700">
            <a:solidFill>
              <a:srgbClr val="000000"/>
            </a:solidFill>
            <a:miter lim="800000"/>
            <a:headEnd/>
            <a:tailEnd/>
          </a:ln>
        </p:spPr>
        <p:txBody>
          <a:bodyPr rtlCol="0"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en-US" sz="1600" b="1" i="0" u="none" strike="noStrike" kern="0" cap="none" spc="0" normalizeH="0" baseline="0" noProof="0" dirty="0">
              <a:ln>
                <a:noFill/>
              </a:ln>
              <a:solidFill>
                <a:srgbClr val="FFFFFF"/>
              </a:solidFill>
              <a:effectLst/>
              <a:uLnTx/>
              <a:uFillTx/>
              <a:cs typeface="Arial" panose="020B0604020202020204" pitchFamily="34" charset="0"/>
            </a:endParaRPr>
          </a:p>
        </p:txBody>
      </p:sp>
      <p:grpSp>
        <p:nvGrpSpPr>
          <p:cNvPr id="458" name="Group 457">
            <a:extLst>
              <a:ext uri="{FF2B5EF4-FFF2-40B4-BE49-F238E27FC236}">
                <a16:creationId xmlns:a16="http://schemas.microsoft.com/office/drawing/2014/main" id="{7C73EAE3-0DEE-4A86-993C-3E029E7A6344}"/>
              </a:ext>
            </a:extLst>
          </p:cNvPr>
          <p:cNvGrpSpPr/>
          <p:nvPr/>
        </p:nvGrpSpPr>
        <p:grpSpPr>
          <a:xfrm>
            <a:off x="2367080" y="1385111"/>
            <a:ext cx="90088" cy="3177880"/>
            <a:chOff x="1921141" y="1385111"/>
            <a:chExt cx="536027" cy="3177880"/>
          </a:xfrm>
        </p:grpSpPr>
        <p:cxnSp>
          <p:nvCxnSpPr>
            <p:cNvPr id="459" name="Straight Connector 458">
              <a:extLst>
                <a:ext uri="{FF2B5EF4-FFF2-40B4-BE49-F238E27FC236}">
                  <a16:creationId xmlns:a16="http://schemas.microsoft.com/office/drawing/2014/main" id="{8D4CD488-2BE3-DBA8-655E-7D1756D8EB15}"/>
                </a:ext>
              </a:extLst>
            </p:cNvPr>
            <p:cNvCxnSpPr/>
            <p:nvPr/>
          </p:nvCxnSpPr>
          <p:spPr bwMode="auto">
            <a:xfrm>
              <a:off x="1921141" y="4562991"/>
              <a:ext cx="536027" cy="0"/>
            </a:xfrm>
            <a:prstGeom prst="line">
              <a:avLst/>
            </a:prstGeom>
            <a:noFill/>
            <a:ln w="12700" cap="flat" cmpd="sng" algn="ctr">
              <a:solidFill>
                <a:srgbClr val="000000"/>
              </a:solidFill>
              <a:prstDash val="solid"/>
              <a:round/>
              <a:headEnd type="none" w="med" len="med"/>
              <a:tailEnd type="none" w="med" len="med"/>
            </a:ln>
            <a:effectLst/>
          </p:spPr>
        </p:cxnSp>
        <p:cxnSp>
          <p:nvCxnSpPr>
            <p:cNvPr id="460" name="Straight Connector 459">
              <a:extLst>
                <a:ext uri="{FF2B5EF4-FFF2-40B4-BE49-F238E27FC236}">
                  <a16:creationId xmlns:a16="http://schemas.microsoft.com/office/drawing/2014/main" id="{489BCFEA-4F22-DFFC-E2A0-D913621B7E45}"/>
                </a:ext>
              </a:extLst>
            </p:cNvPr>
            <p:cNvCxnSpPr/>
            <p:nvPr/>
          </p:nvCxnSpPr>
          <p:spPr bwMode="auto">
            <a:xfrm>
              <a:off x="1921141" y="3927415"/>
              <a:ext cx="536027" cy="0"/>
            </a:xfrm>
            <a:prstGeom prst="line">
              <a:avLst/>
            </a:prstGeom>
            <a:noFill/>
            <a:ln w="12700" cap="flat" cmpd="sng" algn="ctr">
              <a:solidFill>
                <a:srgbClr val="000000"/>
              </a:solidFill>
              <a:prstDash val="solid"/>
              <a:round/>
              <a:headEnd type="none" w="med" len="med"/>
              <a:tailEnd type="none" w="med" len="med"/>
            </a:ln>
            <a:effectLst/>
          </p:spPr>
        </p:cxnSp>
        <p:cxnSp>
          <p:nvCxnSpPr>
            <p:cNvPr id="461" name="Straight Connector 460">
              <a:extLst>
                <a:ext uri="{FF2B5EF4-FFF2-40B4-BE49-F238E27FC236}">
                  <a16:creationId xmlns:a16="http://schemas.microsoft.com/office/drawing/2014/main" id="{00332892-C020-B89F-24CB-1FE3C2B79CC5}"/>
                </a:ext>
              </a:extLst>
            </p:cNvPr>
            <p:cNvCxnSpPr/>
            <p:nvPr/>
          </p:nvCxnSpPr>
          <p:spPr bwMode="auto">
            <a:xfrm>
              <a:off x="1921141" y="3291839"/>
              <a:ext cx="536027" cy="0"/>
            </a:xfrm>
            <a:prstGeom prst="line">
              <a:avLst/>
            </a:prstGeom>
            <a:noFill/>
            <a:ln w="12700" cap="flat" cmpd="sng" algn="ctr">
              <a:solidFill>
                <a:srgbClr val="000000"/>
              </a:solidFill>
              <a:prstDash val="solid"/>
              <a:round/>
              <a:headEnd type="none" w="med" len="med"/>
              <a:tailEnd type="none" w="med" len="med"/>
            </a:ln>
            <a:effectLst/>
          </p:spPr>
        </p:cxnSp>
        <p:cxnSp>
          <p:nvCxnSpPr>
            <p:cNvPr id="462" name="Straight Connector 461">
              <a:extLst>
                <a:ext uri="{FF2B5EF4-FFF2-40B4-BE49-F238E27FC236}">
                  <a16:creationId xmlns:a16="http://schemas.microsoft.com/office/drawing/2014/main" id="{F432B88D-7043-57BD-0215-E1A0CD44A852}"/>
                </a:ext>
              </a:extLst>
            </p:cNvPr>
            <p:cNvCxnSpPr/>
            <p:nvPr/>
          </p:nvCxnSpPr>
          <p:spPr bwMode="auto">
            <a:xfrm>
              <a:off x="1921141" y="2656263"/>
              <a:ext cx="536027" cy="0"/>
            </a:xfrm>
            <a:prstGeom prst="line">
              <a:avLst/>
            </a:prstGeom>
            <a:noFill/>
            <a:ln w="12700" cap="flat" cmpd="sng" algn="ctr">
              <a:solidFill>
                <a:srgbClr val="000000"/>
              </a:solidFill>
              <a:prstDash val="solid"/>
              <a:round/>
              <a:headEnd type="none" w="med" len="med"/>
              <a:tailEnd type="none" w="med" len="med"/>
            </a:ln>
            <a:effectLst/>
          </p:spPr>
        </p:cxnSp>
        <p:cxnSp>
          <p:nvCxnSpPr>
            <p:cNvPr id="463" name="Straight Connector 462">
              <a:extLst>
                <a:ext uri="{FF2B5EF4-FFF2-40B4-BE49-F238E27FC236}">
                  <a16:creationId xmlns:a16="http://schemas.microsoft.com/office/drawing/2014/main" id="{0320A44C-2B42-C665-03CC-DCBD2DD80722}"/>
                </a:ext>
              </a:extLst>
            </p:cNvPr>
            <p:cNvCxnSpPr/>
            <p:nvPr/>
          </p:nvCxnSpPr>
          <p:spPr bwMode="auto">
            <a:xfrm>
              <a:off x="1921141" y="2020687"/>
              <a:ext cx="536027" cy="0"/>
            </a:xfrm>
            <a:prstGeom prst="line">
              <a:avLst/>
            </a:prstGeom>
            <a:noFill/>
            <a:ln w="12700" cap="flat" cmpd="sng" algn="ctr">
              <a:solidFill>
                <a:srgbClr val="000000"/>
              </a:solidFill>
              <a:prstDash val="solid"/>
              <a:round/>
              <a:headEnd type="none" w="med" len="med"/>
              <a:tailEnd type="none" w="med" len="med"/>
            </a:ln>
            <a:effectLst/>
          </p:spPr>
        </p:cxnSp>
        <p:cxnSp>
          <p:nvCxnSpPr>
            <p:cNvPr id="464" name="Straight Connector 463">
              <a:extLst>
                <a:ext uri="{FF2B5EF4-FFF2-40B4-BE49-F238E27FC236}">
                  <a16:creationId xmlns:a16="http://schemas.microsoft.com/office/drawing/2014/main" id="{900BBB7B-D21A-49F7-FC25-36E3AAF60D04}"/>
                </a:ext>
              </a:extLst>
            </p:cNvPr>
            <p:cNvCxnSpPr/>
            <p:nvPr/>
          </p:nvCxnSpPr>
          <p:spPr bwMode="auto">
            <a:xfrm>
              <a:off x="1921141" y="1385111"/>
              <a:ext cx="536027" cy="0"/>
            </a:xfrm>
            <a:prstGeom prst="line">
              <a:avLst/>
            </a:prstGeom>
            <a:noFill/>
            <a:ln w="12700" cap="flat" cmpd="sng" algn="ctr">
              <a:solidFill>
                <a:srgbClr val="000000"/>
              </a:solidFill>
              <a:prstDash val="solid"/>
              <a:round/>
              <a:headEnd type="none" w="med" len="med"/>
              <a:tailEnd type="none" w="med" len="med"/>
            </a:ln>
            <a:effectLst/>
          </p:spPr>
        </p:cxnSp>
      </p:grpSp>
      <p:sp>
        <p:nvSpPr>
          <p:cNvPr id="465" name="TextBox 464">
            <a:extLst>
              <a:ext uri="{FF2B5EF4-FFF2-40B4-BE49-F238E27FC236}">
                <a16:creationId xmlns:a16="http://schemas.microsoft.com/office/drawing/2014/main" id="{E6686428-304D-C5D2-9516-8C805A6778E8}"/>
              </a:ext>
            </a:extLst>
          </p:cNvPr>
          <p:cNvSpPr txBox="1"/>
          <p:nvPr/>
        </p:nvSpPr>
        <p:spPr bwMode="auto">
          <a:xfrm>
            <a:off x="2104526" y="4353535"/>
            <a:ext cx="30759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eaLnBrk="0" fontAlgn="base" hangingPunct="0">
              <a:spcBef>
                <a:spcPct val="50000"/>
              </a:spcBef>
              <a:spcAft>
                <a:spcPct val="0"/>
              </a:spcAft>
              <a:defRPr/>
            </a:pPr>
            <a:r>
              <a:rPr lang="en-US" sz="1600" dirty="0">
                <a:solidFill>
                  <a:srgbClr val="000000"/>
                </a:solidFill>
                <a:cs typeface="Arial" panose="020B0604020202020204" pitchFamily="34" charset="0"/>
              </a:rPr>
              <a:t>0</a:t>
            </a:r>
          </a:p>
        </p:txBody>
      </p:sp>
      <p:sp>
        <p:nvSpPr>
          <p:cNvPr id="466" name="TextBox 465">
            <a:extLst>
              <a:ext uri="{FF2B5EF4-FFF2-40B4-BE49-F238E27FC236}">
                <a16:creationId xmlns:a16="http://schemas.microsoft.com/office/drawing/2014/main" id="{608CCD8C-E449-DA08-4CAC-A68490C79D43}"/>
              </a:ext>
            </a:extLst>
          </p:cNvPr>
          <p:cNvSpPr txBox="1"/>
          <p:nvPr/>
        </p:nvSpPr>
        <p:spPr bwMode="auto">
          <a:xfrm>
            <a:off x="1945781" y="3729671"/>
            <a:ext cx="48661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eaLnBrk="0" fontAlgn="base" hangingPunct="0">
              <a:spcBef>
                <a:spcPct val="50000"/>
              </a:spcBef>
              <a:spcAft>
                <a:spcPct val="0"/>
              </a:spcAft>
              <a:defRPr/>
            </a:pPr>
            <a:r>
              <a:rPr lang="en-US" sz="1600" dirty="0">
                <a:solidFill>
                  <a:srgbClr val="000000"/>
                </a:solidFill>
                <a:cs typeface="Arial" panose="020B0604020202020204" pitchFamily="34" charset="0"/>
              </a:rPr>
              <a:t>20</a:t>
            </a:r>
          </a:p>
        </p:txBody>
      </p:sp>
      <p:sp>
        <p:nvSpPr>
          <p:cNvPr id="467" name="TextBox 466">
            <a:extLst>
              <a:ext uri="{FF2B5EF4-FFF2-40B4-BE49-F238E27FC236}">
                <a16:creationId xmlns:a16="http://schemas.microsoft.com/office/drawing/2014/main" id="{01C407B6-10F6-0A5F-CD92-912E48BA6D88}"/>
              </a:ext>
            </a:extLst>
          </p:cNvPr>
          <p:cNvSpPr txBox="1"/>
          <p:nvPr/>
        </p:nvSpPr>
        <p:spPr bwMode="auto">
          <a:xfrm>
            <a:off x="1945781" y="3101303"/>
            <a:ext cx="48661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eaLnBrk="0" fontAlgn="base" hangingPunct="0">
              <a:spcBef>
                <a:spcPct val="50000"/>
              </a:spcBef>
              <a:spcAft>
                <a:spcPct val="0"/>
              </a:spcAft>
              <a:defRPr/>
            </a:pPr>
            <a:r>
              <a:rPr lang="en-US" sz="1600" dirty="0">
                <a:solidFill>
                  <a:srgbClr val="000000"/>
                </a:solidFill>
                <a:cs typeface="Arial" panose="020B0604020202020204" pitchFamily="34" charset="0"/>
              </a:rPr>
              <a:t>40</a:t>
            </a:r>
          </a:p>
        </p:txBody>
      </p:sp>
      <p:sp>
        <p:nvSpPr>
          <p:cNvPr id="468" name="TextBox 467">
            <a:extLst>
              <a:ext uri="{FF2B5EF4-FFF2-40B4-BE49-F238E27FC236}">
                <a16:creationId xmlns:a16="http://schemas.microsoft.com/office/drawing/2014/main" id="{202EF257-C299-9546-CDB1-3CFC338E2744}"/>
              </a:ext>
            </a:extLst>
          </p:cNvPr>
          <p:cNvSpPr txBox="1"/>
          <p:nvPr/>
        </p:nvSpPr>
        <p:spPr bwMode="auto">
          <a:xfrm>
            <a:off x="1945781" y="2472934"/>
            <a:ext cx="48661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eaLnBrk="0" fontAlgn="base" hangingPunct="0">
              <a:spcBef>
                <a:spcPct val="50000"/>
              </a:spcBef>
              <a:spcAft>
                <a:spcPct val="0"/>
              </a:spcAft>
              <a:defRPr/>
            </a:pPr>
            <a:r>
              <a:rPr lang="en-US" sz="1600" dirty="0">
                <a:solidFill>
                  <a:srgbClr val="000000"/>
                </a:solidFill>
                <a:cs typeface="Arial" panose="020B0604020202020204" pitchFamily="34" charset="0"/>
              </a:rPr>
              <a:t>60</a:t>
            </a:r>
          </a:p>
        </p:txBody>
      </p:sp>
      <p:sp>
        <p:nvSpPr>
          <p:cNvPr id="469" name="TextBox 468">
            <a:extLst>
              <a:ext uri="{FF2B5EF4-FFF2-40B4-BE49-F238E27FC236}">
                <a16:creationId xmlns:a16="http://schemas.microsoft.com/office/drawing/2014/main" id="{FAD08CB5-F2B1-626D-2B2E-A8C40D99A2E6}"/>
              </a:ext>
            </a:extLst>
          </p:cNvPr>
          <p:cNvSpPr txBox="1"/>
          <p:nvPr/>
        </p:nvSpPr>
        <p:spPr bwMode="auto">
          <a:xfrm>
            <a:off x="1945781" y="1826548"/>
            <a:ext cx="48661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eaLnBrk="0" fontAlgn="base" hangingPunct="0">
              <a:spcBef>
                <a:spcPct val="50000"/>
              </a:spcBef>
              <a:spcAft>
                <a:spcPct val="0"/>
              </a:spcAft>
              <a:defRPr/>
            </a:pPr>
            <a:r>
              <a:rPr lang="en-US" sz="1600" dirty="0">
                <a:solidFill>
                  <a:srgbClr val="000000"/>
                </a:solidFill>
                <a:cs typeface="Arial" panose="020B0604020202020204" pitchFamily="34" charset="0"/>
              </a:rPr>
              <a:t>80</a:t>
            </a:r>
          </a:p>
        </p:txBody>
      </p:sp>
      <p:sp>
        <p:nvSpPr>
          <p:cNvPr id="470" name="TextBox 469">
            <a:extLst>
              <a:ext uri="{FF2B5EF4-FFF2-40B4-BE49-F238E27FC236}">
                <a16:creationId xmlns:a16="http://schemas.microsoft.com/office/drawing/2014/main" id="{252218FA-2DF2-BED3-99F2-AB49D9E1219A}"/>
              </a:ext>
            </a:extLst>
          </p:cNvPr>
          <p:cNvSpPr txBox="1"/>
          <p:nvPr/>
        </p:nvSpPr>
        <p:spPr bwMode="auto">
          <a:xfrm>
            <a:off x="1819818" y="1198180"/>
            <a:ext cx="63284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eaLnBrk="0" fontAlgn="base" hangingPunct="0">
              <a:spcBef>
                <a:spcPct val="50000"/>
              </a:spcBef>
              <a:spcAft>
                <a:spcPct val="0"/>
              </a:spcAft>
              <a:defRPr/>
            </a:pPr>
            <a:r>
              <a:rPr lang="en-US" sz="1600" dirty="0">
                <a:solidFill>
                  <a:srgbClr val="000000"/>
                </a:solidFill>
                <a:cs typeface="Arial" panose="020B0604020202020204" pitchFamily="34" charset="0"/>
              </a:rPr>
              <a:t>100</a:t>
            </a:r>
          </a:p>
        </p:txBody>
      </p:sp>
      <p:grpSp>
        <p:nvGrpSpPr>
          <p:cNvPr id="471" name="Group 470">
            <a:extLst>
              <a:ext uri="{FF2B5EF4-FFF2-40B4-BE49-F238E27FC236}">
                <a16:creationId xmlns:a16="http://schemas.microsoft.com/office/drawing/2014/main" id="{91F28C97-24E3-C162-164B-81EED6ED827F}"/>
              </a:ext>
            </a:extLst>
          </p:cNvPr>
          <p:cNvGrpSpPr/>
          <p:nvPr/>
        </p:nvGrpSpPr>
        <p:grpSpPr>
          <a:xfrm>
            <a:off x="2468428" y="4562917"/>
            <a:ext cx="7075701" cy="78371"/>
            <a:chOff x="2468429" y="4565243"/>
            <a:chExt cx="4982436" cy="355850"/>
          </a:xfrm>
        </p:grpSpPr>
        <p:cxnSp>
          <p:nvCxnSpPr>
            <p:cNvPr id="472" name="Straight Connector 471">
              <a:extLst>
                <a:ext uri="{FF2B5EF4-FFF2-40B4-BE49-F238E27FC236}">
                  <a16:creationId xmlns:a16="http://schemas.microsoft.com/office/drawing/2014/main" id="{7C17E655-6030-A30A-EF53-11BBDC844807}"/>
                </a:ext>
              </a:extLst>
            </p:cNvPr>
            <p:cNvCxnSpPr/>
            <p:nvPr/>
          </p:nvCxnSpPr>
          <p:spPr bwMode="auto">
            <a:xfrm>
              <a:off x="2468429" y="4565243"/>
              <a:ext cx="0" cy="355850"/>
            </a:xfrm>
            <a:prstGeom prst="line">
              <a:avLst/>
            </a:prstGeom>
            <a:noFill/>
            <a:ln w="12700" cap="flat" cmpd="sng" algn="ctr">
              <a:solidFill>
                <a:srgbClr val="000000"/>
              </a:solidFill>
              <a:prstDash val="solid"/>
              <a:round/>
              <a:headEnd type="none" w="med" len="med"/>
              <a:tailEnd type="none" w="med" len="med"/>
            </a:ln>
            <a:effectLst/>
          </p:spPr>
        </p:cxnSp>
        <p:cxnSp>
          <p:nvCxnSpPr>
            <p:cNvPr id="473" name="Straight Connector 472">
              <a:extLst>
                <a:ext uri="{FF2B5EF4-FFF2-40B4-BE49-F238E27FC236}">
                  <a16:creationId xmlns:a16="http://schemas.microsoft.com/office/drawing/2014/main" id="{4EEC38EB-A2C1-AA46-5C08-CB8DA989C894}"/>
                </a:ext>
              </a:extLst>
            </p:cNvPr>
            <p:cNvCxnSpPr/>
            <p:nvPr/>
          </p:nvCxnSpPr>
          <p:spPr bwMode="auto">
            <a:xfrm>
              <a:off x="2883632" y="4565243"/>
              <a:ext cx="0" cy="355850"/>
            </a:xfrm>
            <a:prstGeom prst="line">
              <a:avLst/>
            </a:prstGeom>
            <a:noFill/>
            <a:ln w="12700" cap="flat" cmpd="sng" algn="ctr">
              <a:solidFill>
                <a:srgbClr val="000000"/>
              </a:solidFill>
              <a:prstDash val="solid"/>
              <a:round/>
              <a:headEnd type="none" w="med" len="med"/>
              <a:tailEnd type="none" w="med" len="med"/>
            </a:ln>
            <a:effectLst/>
          </p:spPr>
        </p:cxnSp>
        <p:cxnSp>
          <p:nvCxnSpPr>
            <p:cNvPr id="474" name="Straight Connector 473">
              <a:extLst>
                <a:ext uri="{FF2B5EF4-FFF2-40B4-BE49-F238E27FC236}">
                  <a16:creationId xmlns:a16="http://schemas.microsoft.com/office/drawing/2014/main" id="{CCD9A6BA-27AD-DA47-6FD4-CE41FC4309CC}"/>
                </a:ext>
              </a:extLst>
            </p:cNvPr>
            <p:cNvCxnSpPr/>
            <p:nvPr/>
          </p:nvCxnSpPr>
          <p:spPr bwMode="auto">
            <a:xfrm>
              <a:off x="3298835" y="4565243"/>
              <a:ext cx="0" cy="355850"/>
            </a:xfrm>
            <a:prstGeom prst="line">
              <a:avLst/>
            </a:prstGeom>
            <a:noFill/>
            <a:ln w="12700" cap="flat" cmpd="sng" algn="ctr">
              <a:solidFill>
                <a:srgbClr val="000000"/>
              </a:solidFill>
              <a:prstDash val="solid"/>
              <a:round/>
              <a:headEnd type="none" w="med" len="med"/>
              <a:tailEnd type="none" w="med" len="med"/>
            </a:ln>
            <a:effectLst/>
          </p:spPr>
        </p:cxnSp>
        <p:cxnSp>
          <p:nvCxnSpPr>
            <p:cNvPr id="475" name="Straight Connector 474">
              <a:extLst>
                <a:ext uri="{FF2B5EF4-FFF2-40B4-BE49-F238E27FC236}">
                  <a16:creationId xmlns:a16="http://schemas.microsoft.com/office/drawing/2014/main" id="{8806BE55-9081-C9F0-3148-FB6BEC965BF6}"/>
                </a:ext>
              </a:extLst>
            </p:cNvPr>
            <p:cNvCxnSpPr/>
            <p:nvPr/>
          </p:nvCxnSpPr>
          <p:spPr bwMode="auto">
            <a:xfrm>
              <a:off x="3714038" y="4565243"/>
              <a:ext cx="0" cy="355850"/>
            </a:xfrm>
            <a:prstGeom prst="line">
              <a:avLst/>
            </a:prstGeom>
            <a:noFill/>
            <a:ln w="12700" cap="flat" cmpd="sng" algn="ctr">
              <a:solidFill>
                <a:srgbClr val="000000"/>
              </a:solidFill>
              <a:prstDash val="solid"/>
              <a:round/>
              <a:headEnd type="none" w="med" len="med"/>
              <a:tailEnd type="none" w="med" len="med"/>
            </a:ln>
            <a:effectLst/>
          </p:spPr>
        </p:cxnSp>
        <p:cxnSp>
          <p:nvCxnSpPr>
            <p:cNvPr id="476" name="Straight Connector 475">
              <a:extLst>
                <a:ext uri="{FF2B5EF4-FFF2-40B4-BE49-F238E27FC236}">
                  <a16:creationId xmlns:a16="http://schemas.microsoft.com/office/drawing/2014/main" id="{1C192058-B855-EF2A-F45C-B4AA7DA0B95A}"/>
                </a:ext>
              </a:extLst>
            </p:cNvPr>
            <p:cNvCxnSpPr/>
            <p:nvPr/>
          </p:nvCxnSpPr>
          <p:spPr bwMode="auto">
            <a:xfrm>
              <a:off x="4129241" y="4565243"/>
              <a:ext cx="0" cy="355850"/>
            </a:xfrm>
            <a:prstGeom prst="line">
              <a:avLst/>
            </a:prstGeom>
            <a:noFill/>
            <a:ln w="12700" cap="flat" cmpd="sng" algn="ctr">
              <a:solidFill>
                <a:srgbClr val="000000"/>
              </a:solidFill>
              <a:prstDash val="solid"/>
              <a:round/>
              <a:headEnd type="none" w="med" len="med"/>
              <a:tailEnd type="none" w="med" len="med"/>
            </a:ln>
            <a:effectLst/>
          </p:spPr>
        </p:cxnSp>
        <p:cxnSp>
          <p:nvCxnSpPr>
            <p:cNvPr id="477" name="Straight Connector 476">
              <a:extLst>
                <a:ext uri="{FF2B5EF4-FFF2-40B4-BE49-F238E27FC236}">
                  <a16:creationId xmlns:a16="http://schemas.microsoft.com/office/drawing/2014/main" id="{8D2454F9-ABBE-D386-8C91-954F7F5911D5}"/>
                </a:ext>
              </a:extLst>
            </p:cNvPr>
            <p:cNvCxnSpPr/>
            <p:nvPr/>
          </p:nvCxnSpPr>
          <p:spPr bwMode="auto">
            <a:xfrm>
              <a:off x="4544444" y="4565243"/>
              <a:ext cx="0" cy="355850"/>
            </a:xfrm>
            <a:prstGeom prst="line">
              <a:avLst/>
            </a:prstGeom>
            <a:noFill/>
            <a:ln w="12700" cap="flat" cmpd="sng" algn="ctr">
              <a:solidFill>
                <a:srgbClr val="000000"/>
              </a:solidFill>
              <a:prstDash val="solid"/>
              <a:round/>
              <a:headEnd type="none" w="med" len="med"/>
              <a:tailEnd type="none" w="med" len="med"/>
            </a:ln>
            <a:effectLst/>
          </p:spPr>
        </p:cxnSp>
        <p:cxnSp>
          <p:nvCxnSpPr>
            <p:cNvPr id="478" name="Straight Connector 477">
              <a:extLst>
                <a:ext uri="{FF2B5EF4-FFF2-40B4-BE49-F238E27FC236}">
                  <a16:creationId xmlns:a16="http://schemas.microsoft.com/office/drawing/2014/main" id="{B7334866-0EF5-E8EE-B945-D7E6D9D28B24}"/>
                </a:ext>
              </a:extLst>
            </p:cNvPr>
            <p:cNvCxnSpPr/>
            <p:nvPr/>
          </p:nvCxnSpPr>
          <p:spPr bwMode="auto">
            <a:xfrm>
              <a:off x="4959647" y="4565243"/>
              <a:ext cx="0" cy="355850"/>
            </a:xfrm>
            <a:prstGeom prst="line">
              <a:avLst/>
            </a:prstGeom>
            <a:noFill/>
            <a:ln w="12700" cap="flat" cmpd="sng" algn="ctr">
              <a:solidFill>
                <a:srgbClr val="000000"/>
              </a:solidFill>
              <a:prstDash val="solid"/>
              <a:round/>
              <a:headEnd type="none" w="med" len="med"/>
              <a:tailEnd type="none" w="med" len="med"/>
            </a:ln>
            <a:effectLst/>
          </p:spPr>
        </p:cxnSp>
        <p:cxnSp>
          <p:nvCxnSpPr>
            <p:cNvPr id="479" name="Straight Connector 478">
              <a:extLst>
                <a:ext uri="{FF2B5EF4-FFF2-40B4-BE49-F238E27FC236}">
                  <a16:creationId xmlns:a16="http://schemas.microsoft.com/office/drawing/2014/main" id="{B2B45903-E9F0-BCE5-94B6-78D6F1DD4157}"/>
                </a:ext>
              </a:extLst>
            </p:cNvPr>
            <p:cNvCxnSpPr/>
            <p:nvPr/>
          </p:nvCxnSpPr>
          <p:spPr bwMode="auto">
            <a:xfrm>
              <a:off x="5374850" y="4565243"/>
              <a:ext cx="0" cy="355850"/>
            </a:xfrm>
            <a:prstGeom prst="line">
              <a:avLst/>
            </a:prstGeom>
            <a:noFill/>
            <a:ln w="12700" cap="flat" cmpd="sng" algn="ctr">
              <a:solidFill>
                <a:srgbClr val="000000"/>
              </a:solidFill>
              <a:prstDash val="solid"/>
              <a:round/>
              <a:headEnd type="none" w="med" len="med"/>
              <a:tailEnd type="none" w="med" len="med"/>
            </a:ln>
            <a:effectLst/>
          </p:spPr>
        </p:cxnSp>
        <p:cxnSp>
          <p:nvCxnSpPr>
            <p:cNvPr id="480" name="Straight Connector 479">
              <a:extLst>
                <a:ext uri="{FF2B5EF4-FFF2-40B4-BE49-F238E27FC236}">
                  <a16:creationId xmlns:a16="http://schemas.microsoft.com/office/drawing/2014/main" id="{A3F8427A-D743-7866-BCFB-1F9AF7725A0A}"/>
                </a:ext>
              </a:extLst>
            </p:cNvPr>
            <p:cNvCxnSpPr/>
            <p:nvPr/>
          </p:nvCxnSpPr>
          <p:spPr bwMode="auto">
            <a:xfrm>
              <a:off x="5790053" y="4565243"/>
              <a:ext cx="0" cy="355850"/>
            </a:xfrm>
            <a:prstGeom prst="line">
              <a:avLst/>
            </a:prstGeom>
            <a:noFill/>
            <a:ln w="12700" cap="flat" cmpd="sng" algn="ctr">
              <a:solidFill>
                <a:srgbClr val="000000"/>
              </a:solidFill>
              <a:prstDash val="solid"/>
              <a:round/>
              <a:headEnd type="none" w="med" len="med"/>
              <a:tailEnd type="none" w="med" len="med"/>
            </a:ln>
            <a:effectLst/>
          </p:spPr>
        </p:cxnSp>
        <p:cxnSp>
          <p:nvCxnSpPr>
            <p:cNvPr id="481" name="Straight Connector 480">
              <a:extLst>
                <a:ext uri="{FF2B5EF4-FFF2-40B4-BE49-F238E27FC236}">
                  <a16:creationId xmlns:a16="http://schemas.microsoft.com/office/drawing/2014/main" id="{D553A922-956E-8359-E90C-9E31061569DD}"/>
                </a:ext>
              </a:extLst>
            </p:cNvPr>
            <p:cNvCxnSpPr/>
            <p:nvPr/>
          </p:nvCxnSpPr>
          <p:spPr bwMode="auto">
            <a:xfrm>
              <a:off x="6205256" y="4565243"/>
              <a:ext cx="0" cy="355850"/>
            </a:xfrm>
            <a:prstGeom prst="line">
              <a:avLst/>
            </a:prstGeom>
            <a:noFill/>
            <a:ln w="12700" cap="flat" cmpd="sng" algn="ctr">
              <a:solidFill>
                <a:srgbClr val="000000"/>
              </a:solidFill>
              <a:prstDash val="solid"/>
              <a:round/>
              <a:headEnd type="none" w="med" len="med"/>
              <a:tailEnd type="none" w="med" len="med"/>
            </a:ln>
            <a:effectLst/>
          </p:spPr>
        </p:cxnSp>
        <p:cxnSp>
          <p:nvCxnSpPr>
            <p:cNvPr id="482" name="Straight Connector 481">
              <a:extLst>
                <a:ext uri="{FF2B5EF4-FFF2-40B4-BE49-F238E27FC236}">
                  <a16:creationId xmlns:a16="http://schemas.microsoft.com/office/drawing/2014/main" id="{2D962023-FB1F-3C7E-A833-89548D48249D}"/>
                </a:ext>
              </a:extLst>
            </p:cNvPr>
            <p:cNvCxnSpPr/>
            <p:nvPr/>
          </p:nvCxnSpPr>
          <p:spPr bwMode="auto">
            <a:xfrm>
              <a:off x="6620459" y="4565243"/>
              <a:ext cx="0" cy="355850"/>
            </a:xfrm>
            <a:prstGeom prst="line">
              <a:avLst/>
            </a:prstGeom>
            <a:noFill/>
            <a:ln w="12700" cap="flat" cmpd="sng" algn="ctr">
              <a:solidFill>
                <a:srgbClr val="000000"/>
              </a:solidFill>
              <a:prstDash val="solid"/>
              <a:round/>
              <a:headEnd type="none" w="med" len="med"/>
              <a:tailEnd type="none" w="med" len="med"/>
            </a:ln>
            <a:effectLst/>
          </p:spPr>
        </p:cxnSp>
        <p:cxnSp>
          <p:nvCxnSpPr>
            <p:cNvPr id="483" name="Straight Connector 482">
              <a:extLst>
                <a:ext uri="{FF2B5EF4-FFF2-40B4-BE49-F238E27FC236}">
                  <a16:creationId xmlns:a16="http://schemas.microsoft.com/office/drawing/2014/main" id="{986572FE-4300-3D57-BC15-4F69C199A21D}"/>
                </a:ext>
              </a:extLst>
            </p:cNvPr>
            <p:cNvCxnSpPr/>
            <p:nvPr/>
          </p:nvCxnSpPr>
          <p:spPr bwMode="auto">
            <a:xfrm>
              <a:off x="7035662" y="4565243"/>
              <a:ext cx="0" cy="355850"/>
            </a:xfrm>
            <a:prstGeom prst="line">
              <a:avLst/>
            </a:prstGeom>
            <a:noFill/>
            <a:ln w="12700" cap="flat" cmpd="sng" algn="ctr">
              <a:solidFill>
                <a:srgbClr val="000000"/>
              </a:solidFill>
              <a:prstDash val="solid"/>
              <a:round/>
              <a:headEnd type="none" w="med" len="med"/>
              <a:tailEnd type="none" w="med" len="med"/>
            </a:ln>
            <a:effectLst/>
          </p:spPr>
        </p:cxnSp>
        <p:cxnSp>
          <p:nvCxnSpPr>
            <p:cNvPr id="484" name="Straight Connector 483">
              <a:extLst>
                <a:ext uri="{FF2B5EF4-FFF2-40B4-BE49-F238E27FC236}">
                  <a16:creationId xmlns:a16="http://schemas.microsoft.com/office/drawing/2014/main" id="{9CECEA62-0DEB-1DC9-7C07-2B7D539E5102}"/>
                </a:ext>
              </a:extLst>
            </p:cNvPr>
            <p:cNvCxnSpPr/>
            <p:nvPr/>
          </p:nvCxnSpPr>
          <p:spPr bwMode="auto">
            <a:xfrm>
              <a:off x="7450865" y="4565243"/>
              <a:ext cx="0" cy="355850"/>
            </a:xfrm>
            <a:prstGeom prst="line">
              <a:avLst/>
            </a:prstGeom>
            <a:noFill/>
            <a:ln w="12700" cap="flat" cmpd="sng" algn="ctr">
              <a:solidFill>
                <a:srgbClr val="000000"/>
              </a:solidFill>
              <a:prstDash val="solid"/>
              <a:round/>
              <a:headEnd type="none" w="med" len="med"/>
              <a:tailEnd type="none" w="med" len="med"/>
            </a:ln>
            <a:effectLst/>
          </p:spPr>
        </p:cxnSp>
      </p:grpSp>
      <p:sp>
        <p:nvSpPr>
          <p:cNvPr id="485" name="TextBox 484">
            <a:extLst>
              <a:ext uri="{FF2B5EF4-FFF2-40B4-BE49-F238E27FC236}">
                <a16:creationId xmlns:a16="http://schemas.microsoft.com/office/drawing/2014/main" id="{C4CD91B4-E8D3-1E00-CBF0-D84E6A6A3C19}"/>
              </a:ext>
            </a:extLst>
          </p:cNvPr>
          <p:cNvSpPr txBox="1"/>
          <p:nvPr/>
        </p:nvSpPr>
        <p:spPr bwMode="auto">
          <a:xfrm>
            <a:off x="2313419" y="4567463"/>
            <a:ext cx="27477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eaLnBrk="0" fontAlgn="base" hangingPunct="0">
              <a:spcBef>
                <a:spcPct val="50000"/>
              </a:spcBef>
              <a:spcAft>
                <a:spcPct val="0"/>
              </a:spcAft>
              <a:defRPr/>
            </a:pPr>
            <a:r>
              <a:rPr lang="en-US" sz="1600" dirty="0">
                <a:solidFill>
                  <a:srgbClr val="000000"/>
                </a:solidFill>
                <a:cs typeface="Arial" panose="020B0604020202020204" pitchFamily="34" charset="0"/>
              </a:rPr>
              <a:t>0</a:t>
            </a:r>
          </a:p>
        </p:txBody>
      </p:sp>
      <p:grpSp>
        <p:nvGrpSpPr>
          <p:cNvPr id="486" name="Group 485">
            <a:extLst>
              <a:ext uri="{FF2B5EF4-FFF2-40B4-BE49-F238E27FC236}">
                <a16:creationId xmlns:a16="http://schemas.microsoft.com/office/drawing/2014/main" id="{2F32B467-A4E3-1E1D-BF9F-1DC14D3AFC7D}"/>
              </a:ext>
            </a:extLst>
          </p:cNvPr>
          <p:cNvGrpSpPr/>
          <p:nvPr/>
        </p:nvGrpSpPr>
        <p:grpSpPr>
          <a:xfrm>
            <a:off x="2866165" y="4567463"/>
            <a:ext cx="6986439" cy="338554"/>
            <a:chOff x="2746955" y="4567463"/>
            <a:chExt cx="4934442" cy="338554"/>
          </a:xfrm>
        </p:grpSpPr>
        <p:sp>
          <p:nvSpPr>
            <p:cNvPr id="487" name="TextBox 486">
              <a:extLst>
                <a:ext uri="{FF2B5EF4-FFF2-40B4-BE49-F238E27FC236}">
                  <a16:creationId xmlns:a16="http://schemas.microsoft.com/office/drawing/2014/main" id="{2DCAD211-559A-A1F9-C321-2F63366793D7}"/>
                </a:ext>
              </a:extLst>
            </p:cNvPr>
            <p:cNvSpPr txBox="1"/>
            <p:nvPr/>
          </p:nvSpPr>
          <p:spPr bwMode="auto">
            <a:xfrm>
              <a:off x="2746955" y="4567463"/>
              <a:ext cx="27477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eaLnBrk="0" fontAlgn="base" hangingPunct="0">
                <a:spcBef>
                  <a:spcPct val="50000"/>
                </a:spcBef>
                <a:spcAft>
                  <a:spcPct val="0"/>
                </a:spcAft>
                <a:defRPr/>
              </a:pPr>
              <a:r>
                <a:rPr lang="en-US" sz="1600" dirty="0">
                  <a:solidFill>
                    <a:srgbClr val="000000"/>
                  </a:solidFill>
                  <a:cs typeface="Arial" panose="020B0604020202020204" pitchFamily="34" charset="0"/>
                </a:rPr>
                <a:t>6</a:t>
              </a:r>
            </a:p>
          </p:txBody>
        </p:sp>
        <p:sp>
          <p:nvSpPr>
            <p:cNvPr id="488" name="TextBox 487">
              <a:extLst>
                <a:ext uri="{FF2B5EF4-FFF2-40B4-BE49-F238E27FC236}">
                  <a16:creationId xmlns:a16="http://schemas.microsoft.com/office/drawing/2014/main" id="{915618AA-7BA3-51B3-7F55-69E9DDF29FDA}"/>
                </a:ext>
              </a:extLst>
            </p:cNvPr>
            <p:cNvSpPr txBox="1"/>
            <p:nvPr/>
          </p:nvSpPr>
          <p:spPr bwMode="auto">
            <a:xfrm>
              <a:off x="3137064" y="4567463"/>
              <a:ext cx="31392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eaLnBrk="0" fontAlgn="base" hangingPunct="0">
                <a:spcBef>
                  <a:spcPct val="50000"/>
                </a:spcBef>
                <a:spcAft>
                  <a:spcPct val="0"/>
                </a:spcAft>
                <a:defRPr/>
              </a:pPr>
              <a:r>
                <a:rPr lang="en-US" sz="1600" dirty="0">
                  <a:solidFill>
                    <a:srgbClr val="000000"/>
                  </a:solidFill>
                  <a:cs typeface="Arial" panose="020B0604020202020204" pitchFamily="34" charset="0"/>
                </a:rPr>
                <a:t>12</a:t>
              </a:r>
            </a:p>
          </p:txBody>
        </p:sp>
        <p:sp>
          <p:nvSpPr>
            <p:cNvPr id="489" name="TextBox 488">
              <a:extLst>
                <a:ext uri="{FF2B5EF4-FFF2-40B4-BE49-F238E27FC236}">
                  <a16:creationId xmlns:a16="http://schemas.microsoft.com/office/drawing/2014/main" id="{7E766F40-60A4-4334-E1D2-EC77E2F96519}"/>
                </a:ext>
              </a:extLst>
            </p:cNvPr>
            <p:cNvSpPr txBox="1"/>
            <p:nvPr/>
          </p:nvSpPr>
          <p:spPr bwMode="auto">
            <a:xfrm>
              <a:off x="3561252" y="4567463"/>
              <a:ext cx="31392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eaLnBrk="0" fontAlgn="base" hangingPunct="0">
                <a:spcBef>
                  <a:spcPct val="50000"/>
                </a:spcBef>
                <a:spcAft>
                  <a:spcPct val="0"/>
                </a:spcAft>
                <a:defRPr/>
              </a:pPr>
              <a:r>
                <a:rPr lang="en-US" sz="1600" dirty="0">
                  <a:solidFill>
                    <a:srgbClr val="000000"/>
                  </a:solidFill>
                  <a:cs typeface="Arial" panose="020B0604020202020204" pitchFamily="34" charset="0"/>
                </a:rPr>
                <a:t>18</a:t>
              </a:r>
            </a:p>
          </p:txBody>
        </p:sp>
        <p:sp>
          <p:nvSpPr>
            <p:cNvPr id="490" name="TextBox 489">
              <a:extLst>
                <a:ext uri="{FF2B5EF4-FFF2-40B4-BE49-F238E27FC236}">
                  <a16:creationId xmlns:a16="http://schemas.microsoft.com/office/drawing/2014/main" id="{C6CC366C-BA2A-4E92-5FF7-529291A846BE}"/>
                </a:ext>
              </a:extLst>
            </p:cNvPr>
            <p:cNvSpPr txBox="1"/>
            <p:nvPr/>
          </p:nvSpPr>
          <p:spPr bwMode="auto">
            <a:xfrm>
              <a:off x="3906191" y="4567463"/>
              <a:ext cx="45648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eaLnBrk="0" fontAlgn="base" hangingPunct="0">
                <a:spcBef>
                  <a:spcPct val="50000"/>
                </a:spcBef>
                <a:spcAft>
                  <a:spcPct val="0"/>
                </a:spcAft>
                <a:defRPr/>
              </a:pPr>
              <a:r>
                <a:rPr lang="en-US" sz="1600" dirty="0">
                  <a:solidFill>
                    <a:srgbClr val="000000"/>
                  </a:solidFill>
                  <a:cs typeface="Arial" panose="020B0604020202020204" pitchFamily="34" charset="0"/>
                </a:rPr>
                <a:t>24</a:t>
              </a:r>
            </a:p>
          </p:txBody>
        </p:sp>
        <p:sp>
          <p:nvSpPr>
            <p:cNvPr id="491" name="TextBox 490">
              <a:extLst>
                <a:ext uri="{FF2B5EF4-FFF2-40B4-BE49-F238E27FC236}">
                  <a16:creationId xmlns:a16="http://schemas.microsoft.com/office/drawing/2014/main" id="{4A31AB22-359D-2E0C-DCD6-692EAC125D68}"/>
                </a:ext>
              </a:extLst>
            </p:cNvPr>
            <p:cNvSpPr txBox="1"/>
            <p:nvPr/>
          </p:nvSpPr>
          <p:spPr bwMode="auto">
            <a:xfrm>
              <a:off x="4326474" y="4567463"/>
              <a:ext cx="45648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eaLnBrk="0" fontAlgn="base" hangingPunct="0">
                <a:spcBef>
                  <a:spcPct val="50000"/>
                </a:spcBef>
                <a:spcAft>
                  <a:spcPct val="0"/>
                </a:spcAft>
                <a:defRPr/>
              </a:pPr>
              <a:r>
                <a:rPr lang="en-US" sz="1600" dirty="0">
                  <a:solidFill>
                    <a:srgbClr val="000000"/>
                  </a:solidFill>
                  <a:cs typeface="Arial" panose="020B0604020202020204" pitchFamily="34" charset="0"/>
                </a:rPr>
                <a:t>30</a:t>
              </a:r>
            </a:p>
          </p:txBody>
        </p:sp>
        <p:sp>
          <p:nvSpPr>
            <p:cNvPr id="492" name="TextBox 491">
              <a:extLst>
                <a:ext uri="{FF2B5EF4-FFF2-40B4-BE49-F238E27FC236}">
                  <a16:creationId xmlns:a16="http://schemas.microsoft.com/office/drawing/2014/main" id="{B4F4A590-AA0D-1C47-03DE-5EAF8206DCC1}"/>
                </a:ext>
              </a:extLst>
            </p:cNvPr>
            <p:cNvSpPr txBox="1"/>
            <p:nvPr/>
          </p:nvSpPr>
          <p:spPr bwMode="auto">
            <a:xfrm>
              <a:off x="4745098" y="4567463"/>
              <a:ext cx="45648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eaLnBrk="0" fontAlgn="base" hangingPunct="0">
                <a:spcBef>
                  <a:spcPct val="50000"/>
                </a:spcBef>
                <a:spcAft>
                  <a:spcPct val="0"/>
                </a:spcAft>
                <a:defRPr/>
              </a:pPr>
              <a:r>
                <a:rPr lang="en-US" sz="1600" dirty="0">
                  <a:solidFill>
                    <a:srgbClr val="000000"/>
                  </a:solidFill>
                  <a:cs typeface="Arial" panose="020B0604020202020204" pitchFamily="34" charset="0"/>
                </a:rPr>
                <a:t>36</a:t>
              </a:r>
            </a:p>
          </p:txBody>
        </p:sp>
        <p:sp>
          <p:nvSpPr>
            <p:cNvPr id="493" name="TextBox 492">
              <a:extLst>
                <a:ext uri="{FF2B5EF4-FFF2-40B4-BE49-F238E27FC236}">
                  <a16:creationId xmlns:a16="http://schemas.microsoft.com/office/drawing/2014/main" id="{2F06DD8E-D411-800E-618D-76C977258A43}"/>
                </a:ext>
              </a:extLst>
            </p:cNvPr>
            <p:cNvSpPr txBox="1"/>
            <p:nvPr/>
          </p:nvSpPr>
          <p:spPr bwMode="auto">
            <a:xfrm>
              <a:off x="5155330" y="4567463"/>
              <a:ext cx="45648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eaLnBrk="0" fontAlgn="base" hangingPunct="0">
                <a:spcBef>
                  <a:spcPct val="50000"/>
                </a:spcBef>
                <a:spcAft>
                  <a:spcPct val="0"/>
                </a:spcAft>
                <a:defRPr/>
              </a:pPr>
              <a:r>
                <a:rPr lang="en-US" sz="1600" dirty="0">
                  <a:solidFill>
                    <a:srgbClr val="000000"/>
                  </a:solidFill>
                  <a:cs typeface="Arial" panose="020B0604020202020204" pitchFamily="34" charset="0"/>
                </a:rPr>
                <a:t>42</a:t>
              </a:r>
            </a:p>
          </p:txBody>
        </p:sp>
        <p:sp>
          <p:nvSpPr>
            <p:cNvPr id="494" name="TextBox 493">
              <a:extLst>
                <a:ext uri="{FF2B5EF4-FFF2-40B4-BE49-F238E27FC236}">
                  <a16:creationId xmlns:a16="http://schemas.microsoft.com/office/drawing/2014/main" id="{10DF42D8-338D-5338-CDC7-46718CCEBBBB}"/>
                </a:ext>
              </a:extLst>
            </p:cNvPr>
            <p:cNvSpPr txBox="1"/>
            <p:nvPr/>
          </p:nvSpPr>
          <p:spPr bwMode="auto">
            <a:xfrm>
              <a:off x="5567201" y="4567463"/>
              <a:ext cx="45648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eaLnBrk="0" fontAlgn="base" hangingPunct="0">
                <a:spcBef>
                  <a:spcPct val="50000"/>
                </a:spcBef>
                <a:spcAft>
                  <a:spcPct val="0"/>
                </a:spcAft>
                <a:defRPr/>
              </a:pPr>
              <a:r>
                <a:rPr lang="en-US" sz="1600" dirty="0">
                  <a:solidFill>
                    <a:srgbClr val="000000"/>
                  </a:solidFill>
                  <a:cs typeface="Arial" panose="020B0604020202020204" pitchFamily="34" charset="0"/>
                </a:rPr>
                <a:t>48</a:t>
              </a:r>
            </a:p>
          </p:txBody>
        </p:sp>
        <p:sp>
          <p:nvSpPr>
            <p:cNvPr id="495" name="TextBox 494">
              <a:extLst>
                <a:ext uri="{FF2B5EF4-FFF2-40B4-BE49-F238E27FC236}">
                  <a16:creationId xmlns:a16="http://schemas.microsoft.com/office/drawing/2014/main" id="{29E4066D-DC51-AAAD-31F2-0EF9E2D2D6E7}"/>
                </a:ext>
              </a:extLst>
            </p:cNvPr>
            <p:cNvSpPr txBox="1"/>
            <p:nvPr/>
          </p:nvSpPr>
          <p:spPr bwMode="auto">
            <a:xfrm>
              <a:off x="5988557" y="4567463"/>
              <a:ext cx="45648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eaLnBrk="0" fontAlgn="base" hangingPunct="0">
                <a:spcBef>
                  <a:spcPct val="50000"/>
                </a:spcBef>
                <a:spcAft>
                  <a:spcPct val="0"/>
                </a:spcAft>
                <a:defRPr/>
              </a:pPr>
              <a:r>
                <a:rPr lang="en-US" sz="1600" dirty="0">
                  <a:solidFill>
                    <a:srgbClr val="000000"/>
                  </a:solidFill>
                  <a:cs typeface="Arial" panose="020B0604020202020204" pitchFamily="34" charset="0"/>
                </a:rPr>
                <a:t>54</a:t>
              </a:r>
            </a:p>
          </p:txBody>
        </p:sp>
        <p:sp>
          <p:nvSpPr>
            <p:cNvPr id="496" name="TextBox 495">
              <a:extLst>
                <a:ext uri="{FF2B5EF4-FFF2-40B4-BE49-F238E27FC236}">
                  <a16:creationId xmlns:a16="http://schemas.microsoft.com/office/drawing/2014/main" id="{8DD909B3-9FA8-24F7-A5AD-D379666D6AAA}"/>
                </a:ext>
              </a:extLst>
            </p:cNvPr>
            <p:cNvSpPr txBox="1"/>
            <p:nvPr/>
          </p:nvSpPr>
          <p:spPr bwMode="auto">
            <a:xfrm>
              <a:off x="6402810" y="4567463"/>
              <a:ext cx="45648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eaLnBrk="0" fontAlgn="base" hangingPunct="0">
                <a:spcBef>
                  <a:spcPct val="50000"/>
                </a:spcBef>
                <a:spcAft>
                  <a:spcPct val="0"/>
                </a:spcAft>
                <a:defRPr/>
              </a:pPr>
              <a:r>
                <a:rPr lang="en-US" sz="1600" dirty="0">
                  <a:solidFill>
                    <a:srgbClr val="000000"/>
                  </a:solidFill>
                  <a:cs typeface="Arial" panose="020B0604020202020204" pitchFamily="34" charset="0"/>
                </a:rPr>
                <a:t>60</a:t>
              </a:r>
            </a:p>
          </p:txBody>
        </p:sp>
        <p:sp>
          <p:nvSpPr>
            <p:cNvPr id="497" name="TextBox 496">
              <a:extLst>
                <a:ext uri="{FF2B5EF4-FFF2-40B4-BE49-F238E27FC236}">
                  <a16:creationId xmlns:a16="http://schemas.microsoft.com/office/drawing/2014/main" id="{D0A7BD85-CD4F-3C19-4888-8C3857CFD315}"/>
                </a:ext>
              </a:extLst>
            </p:cNvPr>
            <p:cNvSpPr txBox="1"/>
            <p:nvPr/>
          </p:nvSpPr>
          <p:spPr bwMode="auto">
            <a:xfrm>
              <a:off x="6810427" y="4567463"/>
              <a:ext cx="45648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eaLnBrk="0" fontAlgn="base" hangingPunct="0">
                <a:spcBef>
                  <a:spcPct val="50000"/>
                </a:spcBef>
                <a:spcAft>
                  <a:spcPct val="0"/>
                </a:spcAft>
                <a:defRPr/>
              </a:pPr>
              <a:r>
                <a:rPr lang="en-US" sz="1600" dirty="0">
                  <a:solidFill>
                    <a:srgbClr val="000000"/>
                  </a:solidFill>
                  <a:cs typeface="Arial" panose="020B0604020202020204" pitchFamily="34" charset="0"/>
                </a:rPr>
                <a:t>66</a:t>
              </a:r>
            </a:p>
          </p:txBody>
        </p:sp>
        <p:sp>
          <p:nvSpPr>
            <p:cNvPr id="498" name="TextBox 497">
              <a:extLst>
                <a:ext uri="{FF2B5EF4-FFF2-40B4-BE49-F238E27FC236}">
                  <a16:creationId xmlns:a16="http://schemas.microsoft.com/office/drawing/2014/main" id="{152F816E-F3C2-0196-2844-DFB3D57860D9}"/>
                </a:ext>
              </a:extLst>
            </p:cNvPr>
            <p:cNvSpPr txBox="1"/>
            <p:nvPr/>
          </p:nvSpPr>
          <p:spPr bwMode="auto">
            <a:xfrm>
              <a:off x="7224914" y="4567463"/>
              <a:ext cx="45648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eaLnBrk="0" fontAlgn="base" hangingPunct="0">
                <a:spcBef>
                  <a:spcPct val="50000"/>
                </a:spcBef>
                <a:spcAft>
                  <a:spcPct val="0"/>
                </a:spcAft>
                <a:defRPr/>
              </a:pPr>
              <a:r>
                <a:rPr lang="en-US" sz="1600" dirty="0">
                  <a:solidFill>
                    <a:srgbClr val="000000"/>
                  </a:solidFill>
                  <a:cs typeface="Arial" panose="020B0604020202020204" pitchFamily="34" charset="0"/>
                </a:rPr>
                <a:t>72</a:t>
              </a:r>
            </a:p>
          </p:txBody>
        </p:sp>
      </p:grpSp>
      <p:cxnSp>
        <p:nvCxnSpPr>
          <p:cNvPr id="499" name="Straight Connector 498">
            <a:extLst>
              <a:ext uri="{FF2B5EF4-FFF2-40B4-BE49-F238E27FC236}">
                <a16:creationId xmlns:a16="http://schemas.microsoft.com/office/drawing/2014/main" id="{EC54010C-5219-E758-38A9-DB1B30893610}"/>
              </a:ext>
            </a:extLst>
          </p:cNvPr>
          <p:cNvCxnSpPr>
            <a:cxnSpLocks/>
          </p:cNvCxnSpPr>
          <p:nvPr/>
        </p:nvCxnSpPr>
        <p:spPr bwMode="auto">
          <a:xfrm>
            <a:off x="6271725" y="2069615"/>
            <a:ext cx="0" cy="74246"/>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500" name="Straight Connector 499">
            <a:extLst>
              <a:ext uri="{FF2B5EF4-FFF2-40B4-BE49-F238E27FC236}">
                <a16:creationId xmlns:a16="http://schemas.microsoft.com/office/drawing/2014/main" id="{C54F8A8C-9516-3F8F-8F14-F394CEB60267}"/>
              </a:ext>
            </a:extLst>
          </p:cNvPr>
          <p:cNvCxnSpPr>
            <a:cxnSpLocks/>
          </p:cNvCxnSpPr>
          <p:nvPr/>
        </p:nvCxnSpPr>
        <p:spPr bwMode="auto">
          <a:xfrm>
            <a:off x="6143507" y="2073959"/>
            <a:ext cx="0" cy="74246"/>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501" name="Straight Connector 500">
            <a:extLst>
              <a:ext uri="{FF2B5EF4-FFF2-40B4-BE49-F238E27FC236}">
                <a16:creationId xmlns:a16="http://schemas.microsoft.com/office/drawing/2014/main" id="{7755E45D-AD85-FFED-4081-E60E622B95AF}"/>
              </a:ext>
            </a:extLst>
          </p:cNvPr>
          <p:cNvCxnSpPr>
            <a:cxnSpLocks/>
          </p:cNvCxnSpPr>
          <p:nvPr/>
        </p:nvCxnSpPr>
        <p:spPr bwMode="auto">
          <a:xfrm>
            <a:off x="5550754" y="2037437"/>
            <a:ext cx="0" cy="74246"/>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502" name="Straight Connector 501">
            <a:extLst>
              <a:ext uri="{FF2B5EF4-FFF2-40B4-BE49-F238E27FC236}">
                <a16:creationId xmlns:a16="http://schemas.microsoft.com/office/drawing/2014/main" id="{BCCF13FB-0D4C-5E4E-389E-C4D197EC9C2A}"/>
              </a:ext>
            </a:extLst>
          </p:cNvPr>
          <p:cNvCxnSpPr>
            <a:cxnSpLocks/>
          </p:cNvCxnSpPr>
          <p:nvPr/>
        </p:nvCxnSpPr>
        <p:spPr bwMode="auto">
          <a:xfrm>
            <a:off x="7409806" y="2106738"/>
            <a:ext cx="0" cy="74246"/>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503" name="Straight Connector 502">
            <a:extLst>
              <a:ext uri="{FF2B5EF4-FFF2-40B4-BE49-F238E27FC236}">
                <a16:creationId xmlns:a16="http://schemas.microsoft.com/office/drawing/2014/main" id="{13D2AD95-69E3-B8EF-642E-0D324C079127}"/>
              </a:ext>
            </a:extLst>
          </p:cNvPr>
          <p:cNvCxnSpPr>
            <a:cxnSpLocks/>
          </p:cNvCxnSpPr>
          <p:nvPr/>
        </p:nvCxnSpPr>
        <p:spPr bwMode="auto">
          <a:xfrm>
            <a:off x="3978308" y="1644487"/>
            <a:ext cx="0" cy="74246"/>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504" name="Straight Connector 503">
            <a:extLst>
              <a:ext uri="{FF2B5EF4-FFF2-40B4-BE49-F238E27FC236}">
                <a16:creationId xmlns:a16="http://schemas.microsoft.com/office/drawing/2014/main" id="{C14B3B7B-85F9-9052-5ADC-CE41FD150E7F}"/>
              </a:ext>
            </a:extLst>
          </p:cNvPr>
          <p:cNvCxnSpPr>
            <a:cxnSpLocks/>
          </p:cNvCxnSpPr>
          <p:nvPr/>
        </p:nvCxnSpPr>
        <p:spPr bwMode="auto">
          <a:xfrm>
            <a:off x="3915916" y="1644487"/>
            <a:ext cx="0" cy="74246"/>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505" name="Straight Connector 504">
            <a:extLst>
              <a:ext uri="{FF2B5EF4-FFF2-40B4-BE49-F238E27FC236}">
                <a16:creationId xmlns:a16="http://schemas.microsoft.com/office/drawing/2014/main" id="{09D0553A-20A2-853F-5B45-5028DD671E26}"/>
              </a:ext>
            </a:extLst>
          </p:cNvPr>
          <p:cNvCxnSpPr>
            <a:cxnSpLocks/>
          </p:cNvCxnSpPr>
          <p:nvPr/>
        </p:nvCxnSpPr>
        <p:spPr bwMode="auto">
          <a:xfrm>
            <a:off x="2838323" y="1351552"/>
            <a:ext cx="0" cy="74246"/>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506" name="Straight Connector 505">
            <a:extLst>
              <a:ext uri="{FF2B5EF4-FFF2-40B4-BE49-F238E27FC236}">
                <a16:creationId xmlns:a16="http://schemas.microsoft.com/office/drawing/2014/main" id="{789B1390-2E70-ED29-A64C-7EE5B6EC9983}"/>
              </a:ext>
            </a:extLst>
          </p:cNvPr>
          <p:cNvCxnSpPr>
            <a:cxnSpLocks/>
          </p:cNvCxnSpPr>
          <p:nvPr/>
        </p:nvCxnSpPr>
        <p:spPr bwMode="auto">
          <a:xfrm>
            <a:off x="3628154" y="1530389"/>
            <a:ext cx="0" cy="74246"/>
          </a:xfrm>
          <a:prstGeom prst="line">
            <a:avLst/>
          </a:prstGeom>
          <a:noFill/>
          <a:ln w="38100" cap="flat" cmpd="sng" algn="ctr">
            <a:solidFill>
              <a:schemeClr val="bg1">
                <a:lumMod val="50000"/>
              </a:schemeClr>
            </a:solidFill>
            <a:prstDash val="solid"/>
            <a:round/>
            <a:headEnd type="none" w="med" len="med"/>
            <a:tailEnd type="none" w="med" len="med"/>
          </a:ln>
          <a:effectLst/>
        </p:spPr>
      </p:cxnSp>
      <p:sp>
        <p:nvSpPr>
          <p:cNvPr id="507" name="TextBox 506">
            <a:extLst>
              <a:ext uri="{FF2B5EF4-FFF2-40B4-BE49-F238E27FC236}">
                <a16:creationId xmlns:a16="http://schemas.microsoft.com/office/drawing/2014/main" id="{50C9C2F5-F7B6-2639-1EC0-93A117CDC43D}"/>
              </a:ext>
            </a:extLst>
          </p:cNvPr>
          <p:cNvSpPr txBox="1"/>
          <p:nvPr/>
        </p:nvSpPr>
        <p:spPr bwMode="auto">
          <a:xfrm>
            <a:off x="8353040" y="1570195"/>
            <a:ext cx="84516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eaLnBrk="0" fontAlgn="base" hangingPunct="0">
              <a:spcBef>
                <a:spcPct val="50000"/>
              </a:spcBef>
              <a:spcAft>
                <a:spcPct val="0"/>
              </a:spcAft>
              <a:defRPr/>
            </a:pPr>
            <a:r>
              <a:rPr lang="en-US" sz="1600" b="1" dirty="0">
                <a:solidFill>
                  <a:schemeClr val="accent1"/>
                </a:solidFill>
                <a:cs typeface="Arial" panose="020B0604020202020204" pitchFamily="34" charset="0"/>
              </a:rPr>
              <a:t>81.2%</a:t>
            </a:r>
          </a:p>
        </p:txBody>
      </p:sp>
      <p:sp>
        <p:nvSpPr>
          <p:cNvPr id="508" name="TextBox 507">
            <a:extLst>
              <a:ext uri="{FF2B5EF4-FFF2-40B4-BE49-F238E27FC236}">
                <a16:creationId xmlns:a16="http://schemas.microsoft.com/office/drawing/2014/main" id="{CDC18E00-FA42-038E-C871-E4D95EE51469}"/>
              </a:ext>
            </a:extLst>
          </p:cNvPr>
          <p:cNvSpPr txBox="1"/>
          <p:nvPr/>
        </p:nvSpPr>
        <p:spPr bwMode="auto">
          <a:xfrm>
            <a:off x="8352083" y="2277785"/>
            <a:ext cx="84516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eaLnBrk="0" fontAlgn="base" hangingPunct="0">
              <a:spcBef>
                <a:spcPct val="50000"/>
              </a:spcBef>
              <a:spcAft>
                <a:spcPct val="0"/>
              </a:spcAft>
              <a:defRPr/>
            </a:pPr>
            <a:r>
              <a:rPr lang="en-US" sz="1600" b="1" dirty="0">
                <a:solidFill>
                  <a:schemeClr val="bg1">
                    <a:lumMod val="50000"/>
                  </a:schemeClr>
                </a:solidFill>
                <a:cs typeface="Arial" panose="020B0604020202020204" pitchFamily="34" charset="0"/>
              </a:rPr>
              <a:t>72.2%</a:t>
            </a:r>
          </a:p>
        </p:txBody>
      </p:sp>
      <p:sp>
        <p:nvSpPr>
          <p:cNvPr id="509" name="TextBox 508">
            <a:extLst>
              <a:ext uri="{FF2B5EF4-FFF2-40B4-BE49-F238E27FC236}">
                <a16:creationId xmlns:a16="http://schemas.microsoft.com/office/drawing/2014/main" id="{89D5E369-F9FD-19BE-575A-933B1E59EB25}"/>
              </a:ext>
            </a:extLst>
          </p:cNvPr>
          <p:cNvSpPr txBox="1"/>
          <p:nvPr/>
        </p:nvSpPr>
        <p:spPr bwMode="auto">
          <a:xfrm>
            <a:off x="2182075" y="5232228"/>
            <a:ext cx="53420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eaLnBrk="0" fontAlgn="base" hangingPunct="0">
              <a:spcBef>
                <a:spcPct val="0"/>
              </a:spcBef>
              <a:spcAft>
                <a:spcPct val="0"/>
              </a:spcAft>
              <a:tabLst>
                <a:tab pos="400050" algn="l"/>
                <a:tab pos="796925" algn="l"/>
                <a:tab pos="1233488" algn="l"/>
                <a:tab pos="1639888" algn="l"/>
                <a:tab pos="2052638" algn="l"/>
                <a:tab pos="2486025" algn="l"/>
                <a:tab pos="2898775" algn="l"/>
                <a:tab pos="3295650" algn="l"/>
                <a:tab pos="3709988" algn="l"/>
                <a:tab pos="4148138" algn="l"/>
                <a:tab pos="4575175" algn="l"/>
                <a:tab pos="4965700" algn="l"/>
                <a:tab pos="5411788" algn="l"/>
                <a:tab pos="5802313" algn="l"/>
                <a:tab pos="6276975" algn="l"/>
                <a:tab pos="6748463" algn="l"/>
                <a:tab pos="7175500" algn="l"/>
              </a:tabLst>
              <a:defRPr/>
            </a:pPr>
            <a:r>
              <a:rPr lang="en-US" sz="1400" dirty="0">
                <a:cs typeface="Arial" panose="020B0604020202020204" pitchFamily="34" charset="0"/>
              </a:rPr>
              <a:t>784</a:t>
            </a:r>
          </a:p>
          <a:p>
            <a:pPr algn="ctr" eaLnBrk="0" fontAlgn="base" hangingPunct="0">
              <a:spcBef>
                <a:spcPct val="0"/>
              </a:spcBef>
              <a:spcAft>
                <a:spcPct val="0"/>
              </a:spcAft>
              <a:tabLst>
                <a:tab pos="400050" algn="l"/>
                <a:tab pos="796925" algn="l"/>
                <a:tab pos="1233488" algn="l"/>
                <a:tab pos="1639888" algn="l"/>
                <a:tab pos="2052638" algn="l"/>
                <a:tab pos="2486025" algn="l"/>
                <a:tab pos="2898775" algn="l"/>
                <a:tab pos="3295650" algn="l"/>
                <a:tab pos="3709988" algn="l"/>
                <a:tab pos="4148138" algn="l"/>
                <a:tab pos="4575175" algn="l"/>
                <a:tab pos="4965700" algn="l"/>
                <a:tab pos="5411788" algn="l"/>
                <a:tab pos="5802313" algn="l"/>
                <a:tab pos="6276975" algn="l"/>
                <a:tab pos="6748463" algn="l"/>
                <a:tab pos="7175500" algn="l"/>
              </a:tabLst>
              <a:defRPr/>
            </a:pPr>
            <a:r>
              <a:rPr lang="en-US" sz="1400" dirty="0">
                <a:cs typeface="Arial" panose="020B0604020202020204" pitchFamily="34" charset="0"/>
              </a:rPr>
              <a:t>390</a:t>
            </a:r>
          </a:p>
        </p:txBody>
      </p:sp>
      <p:graphicFrame>
        <p:nvGraphicFramePr>
          <p:cNvPr id="510" name="Table 7">
            <a:extLst>
              <a:ext uri="{FF2B5EF4-FFF2-40B4-BE49-F238E27FC236}">
                <a16:creationId xmlns:a16="http://schemas.microsoft.com/office/drawing/2014/main" id="{5EEA796F-9B4D-783B-EB11-8F99AEBF80BE}"/>
              </a:ext>
            </a:extLst>
          </p:cNvPr>
          <p:cNvGraphicFramePr>
            <a:graphicFrameLocks noGrp="1"/>
          </p:cNvGraphicFramePr>
          <p:nvPr>
            <p:extLst>
              <p:ext uri="{D42A27DB-BD31-4B8C-83A1-F6EECF244321}">
                <p14:modId xmlns:p14="http://schemas.microsoft.com/office/powerpoint/2010/main" val="1637226405"/>
              </p:ext>
            </p:extLst>
          </p:nvPr>
        </p:nvGraphicFramePr>
        <p:xfrm>
          <a:off x="2779142" y="2936877"/>
          <a:ext cx="5136128" cy="1127760"/>
        </p:xfrm>
        <a:graphic>
          <a:graphicData uri="http://schemas.openxmlformats.org/drawingml/2006/table">
            <a:tbl>
              <a:tblPr firstRow="1" bandRow="1"/>
              <a:tblGrid>
                <a:gridCol w="1285855">
                  <a:extLst>
                    <a:ext uri="{9D8B030D-6E8A-4147-A177-3AD203B41FA5}">
                      <a16:colId xmlns:a16="http://schemas.microsoft.com/office/drawing/2014/main" val="2517028834"/>
                    </a:ext>
                  </a:extLst>
                </a:gridCol>
                <a:gridCol w="1968500">
                  <a:extLst>
                    <a:ext uri="{9D8B030D-6E8A-4147-A177-3AD203B41FA5}">
                      <a16:colId xmlns:a16="http://schemas.microsoft.com/office/drawing/2014/main" val="3557084442"/>
                    </a:ext>
                  </a:extLst>
                </a:gridCol>
                <a:gridCol w="1881773">
                  <a:extLst>
                    <a:ext uri="{9D8B030D-6E8A-4147-A177-3AD203B41FA5}">
                      <a16:colId xmlns:a16="http://schemas.microsoft.com/office/drawing/2014/main" val="197464910"/>
                    </a:ext>
                  </a:extLst>
                </a:gridCol>
              </a:tblGrid>
              <a:tr h="0">
                <a:tc>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endParaRPr lang="en-US" sz="1400" dirty="0">
                        <a:solidFill>
                          <a:schemeClr val="bg1"/>
                        </a:solidFill>
                        <a:latin typeface="+mn-lt"/>
                        <a:cs typeface="Calibri" panose="020F050202020403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FFFFFF"/>
                    </a:solidFill>
                  </a:tcPr>
                </a:tc>
                <a:tc>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pPr algn="ctr"/>
                      <a:r>
                        <a:rPr lang="en-US" sz="1400" dirty="0">
                          <a:solidFill>
                            <a:schemeClr val="accent1"/>
                          </a:solidFill>
                          <a:latin typeface="+mn-lt"/>
                          <a:cs typeface="Calibri" panose="020F0502020204030204" pitchFamily="34" charset="0"/>
                        </a:rPr>
                        <a:t>Pembro + Chemo/Pembro</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FFFFFF"/>
                    </a:solidFill>
                  </a:tcPr>
                </a:tc>
                <a:tc>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pPr algn="ctr"/>
                      <a:r>
                        <a:rPr lang="en-US" sz="1400" dirty="0">
                          <a:solidFill>
                            <a:schemeClr val="bg1">
                              <a:lumMod val="50000"/>
                            </a:schemeClr>
                          </a:solidFill>
                          <a:latin typeface="+mn-lt"/>
                          <a:cs typeface="Calibri" panose="020F0502020204030204" pitchFamily="34" charset="0"/>
                        </a:rPr>
                        <a:t>Placebo + Chemo/Placebo</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val="735448052"/>
                  </a:ext>
                </a:extLst>
              </a:tr>
              <a:tr h="0">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r>
                        <a:rPr lang="en-US" sz="1400" b="1" dirty="0">
                          <a:solidFill>
                            <a:schemeClr val="tx1"/>
                          </a:solidFill>
                          <a:latin typeface="+mn-lt"/>
                          <a:cs typeface="Calibri" panose="020F0502020204030204" pitchFamily="34" charset="0"/>
                        </a:rPr>
                        <a:t>Events, %</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FFFFFF"/>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a:r>
                        <a:rPr lang="en-US" sz="1400" dirty="0">
                          <a:solidFill>
                            <a:schemeClr val="tx1"/>
                          </a:solidFill>
                          <a:latin typeface="+mn-lt"/>
                          <a:cs typeface="Calibri" panose="020F0502020204030204" pitchFamily="34" charset="0"/>
                        </a:rPr>
                        <a:t>20.3</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FFFFFF"/>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a:r>
                        <a:rPr lang="en-US" sz="1400" dirty="0">
                          <a:solidFill>
                            <a:schemeClr val="tx1"/>
                          </a:solidFill>
                          <a:latin typeface="+mn-lt"/>
                          <a:cs typeface="Calibri" panose="020F0502020204030204" pitchFamily="34" charset="0"/>
                        </a:rPr>
                        <a:t>29.2</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val="2381225861"/>
                  </a:ext>
                </a:extLst>
              </a:tr>
              <a:tr h="0">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r>
                        <a:rPr lang="en-US" sz="1400" b="1" dirty="0">
                          <a:solidFill>
                            <a:schemeClr val="tx1"/>
                          </a:solidFill>
                          <a:latin typeface="+mn-lt"/>
                          <a:cs typeface="Calibri" panose="020F0502020204030204" pitchFamily="34" charset="0"/>
                        </a:rPr>
                        <a:t>HR (95% CI)</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FFFF"/>
                    </a:solidFill>
                  </a:tcPr>
                </a:tc>
                <a:tc gridSpan="2">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a:r>
                        <a:rPr lang="en-US" sz="1400" dirty="0">
                          <a:solidFill>
                            <a:schemeClr val="tx1"/>
                          </a:solidFill>
                          <a:latin typeface="+mn-lt"/>
                          <a:cs typeface="Calibri" panose="020F0502020204030204" pitchFamily="34" charset="0"/>
                        </a:rPr>
                        <a:t>0.65 (0.51-0.83)</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FFFF"/>
                    </a:solidFill>
                  </a:tcPr>
                </a:tc>
                <a:tc hMerge="1">
                  <a:txBody>
                    <a:bodyPr/>
                    <a:lstStyle/>
                    <a:p>
                      <a:endParaRPr lang="en-US"/>
                    </a:p>
                  </a:txBody>
                  <a:tcPr/>
                </a:tc>
                <a:extLst>
                  <a:ext uri="{0D108BD9-81ED-4DB2-BD59-A6C34878D82A}">
                    <a16:rowId xmlns:a16="http://schemas.microsoft.com/office/drawing/2014/main" val="413729585"/>
                  </a:ext>
                </a:extLst>
              </a:tr>
            </a:tbl>
          </a:graphicData>
        </a:graphic>
      </p:graphicFrame>
      <p:sp>
        <p:nvSpPr>
          <p:cNvPr id="511" name="TextBox 510">
            <a:extLst>
              <a:ext uri="{FF2B5EF4-FFF2-40B4-BE49-F238E27FC236}">
                <a16:creationId xmlns:a16="http://schemas.microsoft.com/office/drawing/2014/main" id="{FDAD7CEA-ECBA-6771-0055-83F2B57135F8}"/>
              </a:ext>
            </a:extLst>
          </p:cNvPr>
          <p:cNvSpPr txBox="1"/>
          <p:nvPr/>
        </p:nvSpPr>
        <p:spPr bwMode="auto">
          <a:xfrm>
            <a:off x="2784989" y="5237296"/>
            <a:ext cx="53420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eaLnBrk="0" fontAlgn="base" hangingPunct="0">
              <a:spcBef>
                <a:spcPct val="0"/>
              </a:spcBef>
              <a:spcAft>
                <a:spcPct val="0"/>
              </a:spcAft>
              <a:tabLst>
                <a:tab pos="400050" algn="l"/>
                <a:tab pos="796925" algn="l"/>
                <a:tab pos="1233488" algn="l"/>
                <a:tab pos="1639888" algn="l"/>
                <a:tab pos="2052638" algn="l"/>
                <a:tab pos="2486025" algn="l"/>
                <a:tab pos="2898775" algn="l"/>
                <a:tab pos="3295650" algn="l"/>
                <a:tab pos="3709988" algn="l"/>
                <a:tab pos="4148138" algn="l"/>
                <a:tab pos="4575175" algn="l"/>
                <a:tab pos="4965700" algn="l"/>
                <a:tab pos="5411788" algn="l"/>
                <a:tab pos="5802313" algn="l"/>
                <a:tab pos="6276975" algn="l"/>
                <a:tab pos="6748463" algn="l"/>
                <a:tab pos="7175500" algn="l"/>
              </a:tabLst>
              <a:defRPr/>
            </a:pPr>
            <a:r>
              <a:rPr lang="en-US" sz="1400" dirty="0">
                <a:cs typeface="Arial" panose="020B0604020202020204" pitchFamily="34" charset="0"/>
              </a:rPr>
              <a:t>769</a:t>
            </a:r>
          </a:p>
          <a:p>
            <a:pPr algn="ctr" eaLnBrk="0" fontAlgn="base" hangingPunct="0">
              <a:spcBef>
                <a:spcPct val="0"/>
              </a:spcBef>
              <a:spcAft>
                <a:spcPct val="0"/>
              </a:spcAft>
              <a:tabLst>
                <a:tab pos="400050" algn="l"/>
                <a:tab pos="796925" algn="l"/>
                <a:tab pos="1233488" algn="l"/>
                <a:tab pos="1639888" algn="l"/>
                <a:tab pos="2052638" algn="l"/>
                <a:tab pos="2486025" algn="l"/>
                <a:tab pos="2898775" algn="l"/>
                <a:tab pos="3295650" algn="l"/>
                <a:tab pos="3709988" algn="l"/>
                <a:tab pos="4148138" algn="l"/>
                <a:tab pos="4575175" algn="l"/>
                <a:tab pos="4965700" algn="l"/>
                <a:tab pos="5411788" algn="l"/>
                <a:tab pos="5802313" algn="l"/>
                <a:tab pos="6276975" algn="l"/>
                <a:tab pos="6748463" algn="l"/>
                <a:tab pos="7175500" algn="l"/>
              </a:tabLst>
              <a:defRPr/>
            </a:pPr>
            <a:r>
              <a:rPr lang="en-US" sz="1400" dirty="0">
                <a:cs typeface="Arial" panose="020B0604020202020204" pitchFamily="34" charset="0"/>
              </a:rPr>
              <a:t>382</a:t>
            </a:r>
          </a:p>
        </p:txBody>
      </p:sp>
      <p:sp>
        <p:nvSpPr>
          <p:cNvPr id="64" name="TextBox 63">
            <a:extLst>
              <a:ext uri="{FF2B5EF4-FFF2-40B4-BE49-F238E27FC236}">
                <a16:creationId xmlns:a16="http://schemas.microsoft.com/office/drawing/2014/main" id="{D40641B2-0A41-B288-3491-CF735AB504E7}"/>
              </a:ext>
            </a:extLst>
          </p:cNvPr>
          <p:cNvSpPr txBox="1"/>
          <p:nvPr/>
        </p:nvSpPr>
        <p:spPr bwMode="auto">
          <a:xfrm>
            <a:off x="3354299" y="5244128"/>
            <a:ext cx="53420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eaLnBrk="0" fontAlgn="base" hangingPunct="0">
              <a:spcBef>
                <a:spcPct val="0"/>
              </a:spcBef>
              <a:spcAft>
                <a:spcPct val="0"/>
              </a:spcAft>
              <a:tabLst>
                <a:tab pos="400050" algn="l"/>
                <a:tab pos="796925" algn="l"/>
                <a:tab pos="1233488" algn="l"/>
                <a:tab pos="1639888" algn="l"/>
                <a:tab pos="2052638" algn="l"/>
                <a:tab pos="2486025" algn="l"/>
                <a:tab pos="2898775" algn="l"/>
                <a:tab pos="3295650" algn="l"/>
                <a:tab pos="3709988" algn="l"/>
                <a:tab pos="4148138" algn="l"/>
                <a:tab pos="4575175" algn="l"/>
                <a:tab pos="4965700" algn="l"/>
                <a:tab pos="5411788" algn="l"/>
                <a:tab pos="5802313" algn="l"/>
                <a:tab pos="6276975" algn="l"/>
                <a:tab pos="6748463" algn="l"/>
                <a:tab pos="7175500" algn="l"/>
              </a:tabLst>
              <a:defRPr/>
            </a:pPr>
            <a:r>
              <a:rPr lang="en-US" sz="1400" dirty="0">
                <a:cs typeface="Arial" panose="020B0604020202020204" pitchFamily="34" charset="0"/>
              </a:rPr>
              <a:t>728</a:t>
            </a:r>
          </a:p>
          <a:p>
            <a:pPr algn="ctr" eaLnBrk="0" fontAlgn="base" hangingPunct="0">
              <a:spcBef>
                <a:spcPct val="0"/>
              </a:spcBef>
              <a:spcAft>
                <a:spcPct val="0"/>
              </a:spcAft>
              <a:tabLst>
                <a:tab pos="400050" algn="l"/>
                <a:tab pos="796925" algn="l"/>
                <a:tab pos="1233488" algn="l"/>
                <a:tab pos="1639888" algn="l"/>
                <a:tab pos="2052638" algn="l"/>
                <a:tab pos="2486025" algn="l"/>
                <a:tab pos="2898775" algn="l"/>
                <a:tab pos="3295650" algn="l"/>
                <a:tab pos="3709988" algn="l"/>
                <a:tab pos="4148138" algn="l"/>
                <a:tab pos="4575175" algn="l"/>
                <a:tab pos="4965700" algn="l"/>
                <a:tab pos="5411788" algn="l"/>
                <a:tab pos="5802313" algn="l"/>
                <a:tab pos="6276975" algn="l"/>
                <a:tab pos="6748463" algn="l"/>
                <a:tab pos="7175500" algn="l"/>
              </a:tabLst>
              <a:defRPr/>
            </a:pPr>
            <a:r>
              <a:rPr lang="en-US" sz="1400" dirty="0">
                <a:cs typeface="Arial" panose="020B0604020202020204" pitchFamily="34" charset="0"/>
              </a:rPr>
              <a:t>358</a:t>
            </a:r>
          </a:p>
        </p:txBody>
      </p:sp>
      <p:sp>
        <p:nvSpPr>
          <p:cNvPr id="65" name="TextBox 64">
            <a:extLst>
              <a:ext uri="{FF2B5EF4-FFF2-40B4-BE49-F238E27FC236}">
                <a16:creationId xmlns:a16="http://schemas.microsoft.com/office/drawing/2014/main" id="{9CB84D77-25CE-C937-F41C-93F15F6DB224}"/>
              </a:ext>
            </a:extLst>
          </p:cNvPr>
          <p:cNvSpPr txBox="1"/>
          <p:nvPr/>
        </p:nvSpPr>
        <p:spPr bwMode="auto">
          <a:xfrm>
            <a:off x="3957213" y="5249196"/>
            <a:ext cx="53420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eaLnBrk="0" fontAlgn="base" hangingPunct="0">
              <a:spcBef>
                <a:spcPct val="0"/>
              </a:spcBef>
              <a:spcAft>
                <a:spcPct val="0"/>
              </a:spcAft>
              <a:tabLst>
                <a:tab pos="400050" algn="l"/>
                <a:tab pos="796925" algn="l"/>
                <a:tab pos="1233488" algn="l"/>
                <a:tab pos="1639888" algn="l"/>
                <a:tab pos="2052638" algn="l"/>
                <a:tab pos="2486025" algn="l"/>
                <a:tab pos="2898775" algn="l"/>
                <a:tab pos="3295650" algn="l"/>
                <a:tab pos="3709988" algn="l"/>
                <a:tab pos="4148138" algn="l"/>
                <a:tab pos="4575175" algn="l"/>
                <a:tab pos="4965700" algn="l"/>
                <a:tab pos="5411788" algn="l"/>
                <a:tab pos="5802313" algn="l"/>
                <a:tab pos="6276975" algn="l"/>
                <a:tab pos="6748463" algn="l"/>
                <a:tab pos="7175500" algn="l"/>
              </a:tabLst>
              <a:defRPr/>
            </a:pPr>
            <a:r>
              <a:rPr lang="en-US" sz="1400" dirty="0">
                <a:cs typeface="Arial" panose="020B0604020202020204" pitchFamily="34" charset="0"/>
              </a:rPr>
              <a:t>702</a:t>
            </a:r>
          </a:p>
          <a:p>
            <a:pPr algn="ctr" eaLnBrk="0" fontAlgn="base" hangingPunct="0">
              <a:spcBef>
                <a:spcPct val="0"/>
              </a:spcBef>
              <a:spcAft>
                <a:spcPct val="0"/>
              </a:spcAft>
              <a:tabLst>
                <a:tab pos="400050" algn="l"/>
                <a:tab pos="796925" algn="l"/>
                <a:tab pos="1233488" algn="l"/>
                <a:tab pos="1639888" algn="l"/>
                <a:tab pos="2052638" algn="l"/>
                <a:tab pos="2486025" algn="l"/>
                <a:tab pos="2898775" algn="l"/>
                <a:tab pos="3295650" algn="l"/>
                <a:tab pos="3709988" algn="l"/>
                <a:tab pos="4148138" algn="l"/>
                <a:tab pos="4575175" algn="l"/>
                <a:tab pos="4965700" algn="l"/>
                <a:tab pos="5411788" algn="l"/>
                <a:tab pos="5802313" algn="l"/>
                <a:tab pos="6276975" algn="l"/>
                <a:tab pos="6748463" algn="l"/>
                <a:tab pos="7175500" algn="l"/>
              </a:tabLst>
              <a:defRPr/>
            </a:pPr>
            <a:r>
              <a:rPr lang="en-US" sz="1400" dirty="0">
                <a:cs typeface="Arial" panose="020B0604020202020204" pitchFamily="34" charset="0"/>
              </a:rPr>
              <a:t>329</a:t>
            </a:r>
          </a:p>
        </p:txBody>
      </p:sp>
      <p:sp>
        <p:nvSpPr>
          <p:cNvPr id="66" name="TextBox 65">
            <a:extLst>
              <a:ext uri="{FF2B5EF4-FFF2-40B4-BE49-F238E27FC236}">
                <a16:creationId xmlns:a16="http://schemas.microsoft.com/office/drawing/2014/main" id="{E26F8665-F467-50F1-43E6-22ED48B91A1B}"/>
              </a:ext>
            </a:extLst>
          </p:cNvPr>
          <p:cNvSpPr txBox="1"/>
          <p:nvPr/>
        </p:nvSpPr>
        <p:spPr bwMode="auto">
          <a:xfrm>
            <a:off x="4535246" y="5259841"/>
            <a:ext cx="53420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eaLnBrk="0" fontAlgn="base" hangingPunct="0">
              <a:spcBef>
                <a:spcPct val="0"/>
              </a:spcBef>
              <a:spcAft>
                <a:spcPct val="0"/>
              </a:spcAft>
              <a:tabLst>
                <a:tab pos="400050" algn="l"/>
                <a:tab pos="796925" algn="l"/>
                <a:tab pos="1233488" algn="l"/>
                <a:tab pos="1639888" algn="l"/>
                <a:tab pos="2052638" algn="l"/>
                <a:tab pos="2486025" algn="l"/>
                <a:tab pos="2898775" algn="l"/>
                <a:tab pos="3295650" algn="l"/>
                <a:tab pos="3709988" algn="l"/>
                <a:tab pos="4148138" algn="l"/>
                <a:tab pos="4575175" algn="l"/>
                <a:tab pos="4965700" algn="l"/>
                <a:tab pos="5411788" algn="l"/>
                <a:tab pos="5802313" algn="l"/>
                <a:tab pos="6276975" algn="l"/>
                <a:tab pos="6748463" algn="l"/>
                <a:tab pos="7175500" algn="l"/>
              </a:tabLst>
              <a:defRPr/>
            </a:pPr>
            <a:r>
              <a:rPr lang="en-US" sz="1400" dirty="0">
                <a:cs typeface="Arial" panose="020B0604020202020204" pitchFamily="34" charset="0"/>
              </a:rPr>
              <a:t>681</a:t>
            </a:r>
          </a:p>
          <a:p>
            <a:pPr algn="ctr" eaLnBrk="0" fontAlgn="base" hangingPunct="0">
              <a:spcBef>
                <a:spcPct val="0"/>
              </a:spcBef>
              <a:spcAft>
                <a:spcPct val="0"/>
              </a:spcAft>
              <a:tabLst>
                <a:tab pos="400050" algn="l"/>
                <a:tab pos="796925" algn="l"/>
                <a:tab pos="1233488" algn="l"/>
                <a:tab pos="1639888" algn="l"/>
                <a:tab pos="2052638" algn="l"/>
                <a:tab pos="2486025" algn="l"/>
                <a:tab pos="2898775" algn="l"/>
                <a:tab pos="3295650" algn="l"/>
                <a:tab pos="3709988" algn="l"/>
                <a:tab pos="4148138" algn="l"/>
                <a:tab pos="4575175" algn="l"/>
                <a:tab pos="4965700" algn="l"/>
                <a:tab pos="5411788" algn="l"/>
                <a:tab pos="5802313" algn="l"/>
                <a:tab pos="6276975" algn="l"/>
                <a:tab pos="6748463" algn="l"/>
                <a:tab pos="7175500" algn="l"/>
              </a:tabLst>
              <a:defRPr/>
            </a:pPr>
            <a:r>
              <a:rPr lang="en-US" sz="1400" dirty="0">
                <a:cs typeface="Arial" panose="020B0604020202020204" pitchFamily="34" charset="0"/>
              </a:rPr>
              <a:t>311</a:t>
            </a:r>
          </a:p>
        </p:txBody>
      </p:sp>
      <p:sp>
        <p:nvSpPr>
          <p:cNvPr id="68" name="TextBox 67">
            <a:extLst>
              <a:ext uri="{FF2B5EF4-FFF2-40B4-BE49-F238E27FC236}">
                <a16:creationId xmlns:a16="http://schemas.microsoft.com/office/drawing/2014/main" id="{9A295BCD-62DE-29E6-6BE8-A4C4E19D6440}"/>
              </a:ext>
            </a:extLst>
          </p:cNvPr>
          <p:cNvSpPr txBox="1"/>
          <p:nvPr/>
        </p:nvSpPr>
        <p:spPr bwMode="auto">
          <a:xfrm>
            <a:off x="5138160" y="5264909"/>
            <a:ext cx="53420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eaLnBrk="0" fontAlgn="base" hangingPunct="0">
              <a:spcBef>
                <a:spcPct val="0"/>
              </a:spcBef>
              <a:spcAft>
                <a:spcPct val="0"/>
              </a:spcAft>
              <a:tabLst>
                <a:tab pos="400050" algn="l"/>
                <a:tab pos="796925" algn="l"/>
                <a:tab pos="1233488" algn="l"/>
                <a:tab pos="1639888" algn="l"/>
                <a:tab pos="2052638" algn="l"/>
                <a:tab pos="2486025" algn="l"/>
                <a:tab pos="2898775" algn="l"/>
                <a:tab pos="3295650" algn="l"/>
                <a:tab pos="3709988" algn="l"/>
                <a:tab pos="4148138" algn="l"/>
                <a:tab pos="4575175" algn="l"/>
                <a:tab pos="4965700" algn="l"/>
                <a:tab pos="5411788" algn="l"/>
                <a:tab pos="5802313" algn="l"/>
                <a:tab pos="6276975" algn="l"/>
                <a:tab pos="6748463" algn="l"/>
                <a:tab pos="7175500" algn="l"/>
              </a:tabLst>
              <a:defRPr/>
            </a:pPr>
            <a:r>
              <a:rPr lang="en-US" sz="1400" dirty="0">
                <a:cs typeface="Arial" panose="020B0604020202020204" pitchFamily="34" charset="0"/>
              </a:rPr>
              <a:t>665</a:t>
            </a:r>
          </a:p>
          <a:p>
            <a:pPr algn="ctr" eaLnBrk="0" fontAlgn="base" hangingPunct="0">
              <a:spcBef>
                <a:spcPct val="0"/>
              </a:spcBef>
              <a:spcAft>
                <a:spcPct val="0"/>
              </a:spcAft>
              <a:tabLst>
                <a:tab pos="400050" algn="l"/>
                <a:tab pos="796925" algn="l"/>
                <a:tab pos="1233488" algn="l"/>
                <a:tab pos="1639888" algn="l"/>
                <a:tab pos="2052638" algn="l"/>
                <a:tab pos="2486025" algn="l"/>
                <a:tab pos="2898775" algn="l"/>
                <a:tab pos="3295650" algn="l"/>
                <a:tab pos="3709988" algn="l"/>
                <a:tab pos="4148138" algn="l"/>
                <a:tab pos="4575175" algn="l"/>
                <a:tab pos="4965700" algn="l"/>
                <a:tab pos="5411788" algn="l"/>
                <a:tab pos="5802313" algn="l"/>
                <a:tab pos="6276975" algn="l"/>
                <a:tab pos="6748463" algn="l"/>
                <a:tab pos="7175500" algn="l"/>
              </a:tabLst>
              <a:defRPr/>
            </a:pPr>
            <a:r>
              <a:rPr lang="en-US" sz="1400" dirty="0">
                <a:cs typeface="Arial" panose="020B0604020202020204" pitchFamily="34" charset="0"/>
              </a:rPr>
              <a:t>299</a:t>
            </a:r>
          </a:p>
        </p:txBody>
      </p:sp>
      <p:sp>
        <p:nvSpPr>
          <p:cNvPr id="69" name="TextBox 68">
            <a:extLst>
              <a:ext uri="{FF2B5EF4-FFF2-40B4-BE49-F238E27FC236}">
                <a16:creationId xmlns:a16="http://schemas.microsoft.com/office/drawing/2014/main" id="{89843AC3-1220-C8B8-B172-B5FEEBADB6F6}"/>
              </a:ext>
            </a:extLst>
          </p:cNvPr>
          <p:cNvSpPr txBox="1"/>
          <p:nvPr/>
        </p:nvSpPr>
        <p:spPr bwMode="auto">
          <a:xfrm>
            <a:off x="5726250" y="5263112"/>
            <a:ext cx="53420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eaLnBrk="0" fontAlgn="base" hangingPunct="0">
              <a:spcBef>
                <a:spcPct val="0"/>
              </a:spcBef>
              <a:spcAft>
                <a:spcPct val="0"/>
              </a:spcAft>
              <a:tabLst>
                <a:tab pos="400050" algn="l"/>
                <a:tab pos="796925" algn="l"/>
                <a:tab pos="1233488" algn="l"/>
                <a:tab pos="1639888" algn="l"/>
                <a:tab pos="2052638" algn="l"/>
                <a:tab pos="2486025" algn="l"/>
                <a:tab pos="2898775" algn="l"/>
                <a:tab pos="3295650" algn="l"/>
                <a:tab pos="3709988" algn="l"/>
                <a:tab pos="4148138" algn="l"/>
                <a:tab pos="4575175" algn="l"/>
                <a:tab pos="4965700" algn="l"/>
                <a:tab pos="5411788" algn="l"/>
                <a:tab pos="5802313" algn="l"/>
                <a:tab pos="6276975" algn="l"/>
                <a:tab pos="6748463" algn="l"/>
                <a:tab pos="7175500" algn="l"/>
              </a:tabLst>
              <a:defRPr/>
            </a:pPr>
            <a:r>
              <a:rPr lang="en-US" sz="1400" dirty="0">
                <a:cs typeface="Arial" panose="020B0604020202020204" pitchFamily="34" charset="0"/>
              </a:rPr>
              <a:t>654</a:t>
            </a:r>
          </a:p>
          <a:p>
            <a:pPr algn="ctr" eaLnBrk="0" fontAlgn="base" hangingPunct="0">
              <a:spcBef>
                <a:spcPct val="0"/>
              </a:spcBef>
              <a:spcAft>
                <a:spcPct val="0"/>
              </a:spcAft>
              <a:tabLst>
                <a:tab pos="400050" algn="l"/>
                <a:tab pos="796925" algn="l"/>
                <a:tab pos="1233488" algn="l"/>
                <a:tab pos="1639888" algn="l"/>
                <a:tab pos="2052638" algn="l"/>
                <a:tab pos="2486025" algn="l"/>
                <a:tab pos="2898775" algn="l"/>
                <a:tab pos="3295650" algn="l"/>
                <a:tab pos="3709988" algn="l"/>
                <a:tab pos="4148138" algn="l"/>
                <a:tab pos="4575175" algn="l"/>
                <a:tab pos="4965700" algn="l"/>
                <a:tab pos="5411788" algn="l"/>
                <a:tab pos="5802313" algn="l"/>
                <a:tab pos="6276975" algn="l"/>
                <a:tab pos="6748463" algn="l"/>
                <a:tab pos="7175500" algn="l"/>
              </a:tabLst>
              <a:defRPr/>
            </a:pPr>
            <a:r>
              <a:rPr lang="en-US" sz="1400" dirty="0">
                <a:cs typeface="Arial" panose="020B0604020202020204" pitchFamily="34" charset="0"/>
              </a:rPr>
              <a:t>292</a:t>
            </a:r>
          </a:p>
        </p:txBody>
      </p:sp>
      <p:sp>
        <p:nvSpPr>
          <p:cNvPr id="71" name="TextBox 70">
            <a:extLst>
              <a:ext uri="{FF2B5EF4-FFF2-40B4-BE49-F238E27FC236}">
                <a16:creationId xmlns:a16="http://schemas.microsoft.com/office/drawing/2014/main" id="{3D593E46-2540-8F12-8145-49AA7B9AB4A5}"/>
              </a:ext>
            </a:extLst>
          </p:cNvPr>
          <p:cNvSpPr txBox="1"/>
          <p:nvPr/>
        </p:nvSpPr>
        <p:spPr bwMode="auto">
          <a:xfrm>
            <a:off x="6304283" y="5258172"/>
            <a:ext cx="53420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eaLnBrk="0" fontAlgn="base" hangingPunct="0">
              <a:spcBef>
                <a:spcPct val="0"/>
              </a:spcBef>
              <a:spcAft>
                <a:spcPct val="0"/>
              </a:spcAft>
              <a:tabLst>
                <a:tab pos="400050" algn="l"/>
                <a:tab pos="796925" algn="l"/>
                <a:tab pos="1233488" algn="l"/>
                <a:tab pos="1639888" algn="l"/>
                <a:tab pos="2052638" algn="l"/>
                <a:tab pos="2486025" algn="l"/>
                <a:tab pos="2898775" algn="l"/>
                <a:tab pos="3295650" algn="l"/>
                <a:tab pos="3709988" algn="l"/>
                <a:tab pos="4148138" algn="l"/>
                <a:tab pos="4575175" algn="l"/>
                <a:tab pos="4965700" algn="l"/>
                <a:tab pos="5411788" algn="l"/>
                <a:tab pos="5802313" algn="l"/>
                <a:tab pos="6276975" algn="l"/>
                <a:tab pos="6748463" algn="l"/>
                <a:tab pos="7175500" algn="l"/>
              </a:tabLst>
              <a:defRPr/>
            </a:pPr>
            <a:r>
              <a:rPr lang="en-US" sz="1400" dirty="0">
                <a:cs typeface="Arial" panose="020B0604020202020204" pitchFamily="34" charset="0"/>
              </a:rPr>
              <a:t>643</a:t>
            </a:r>
          </a:p>
          <a:p>
            <a:pPr algn="ctr" eaLnBrk="0" fontAlgn="base" hangingPunct="0">
              <a:spcBef>
                <a:spcPct val="0"/>
              </a:spcBef>
              <a:spcAft>
                <a:spcPct val="0"/>
              </a:spcAft>
              <a:tabLst>
                <a:tab pos="400050" algn="l"/>
                <a:tab pos="796925" algn="l"/>
                <a:tab pos="1233488" algn="l"/>
                <a:tab pos="1639888" algn="l"/>
                <a:tab pos="2052638" algn="l"/>
                <a:tab pos="2486025" algn="l"/>
                <a:tab pos="2898775" algn="l"/>
                <a:tab pos="3295650" algn="l"/>
                <a:tab pos="3709988" algn="l"/>
                <a:tab pos="4148138" algn="l"/>
                <a:tab pos="4575175" algn="l"/>
                <a:tab pos="4965700" algn="l"/>
                <a:tab pos="5411788" algn="l"/>
                <a:tab pos="5802313" algn="l"/>
                <a:tab pos="6276975" algn="l"/>
                <a:tab pos="6748463" algn="l"/>
                <a:tab pos="7175500" algn="l"/>
              </a:tabLst>
              <a:defRPr/>
            </a:pPr>
            <a:r>
              <a:rPr lang="en-US" sz="1400" dirty="0">
                <a:cs typeface="Arial" panose="020B0604020202020204" pitchFamily="34" charset="0"/>
              </a:rPr>
              <a:t>286</a:t>
            </a:r>
          </a:p>
        </p:txBody>
      </p:sp>
      <p:sp>
        <p:nvSpPr>
          <p:cNvPr id="72" name="TextBox 71">
            <a:extLst>
              <a:ext uri="{FF2B5EF4-FFF2-40B4-BE49-F238E27FC236}">
                <a16:creationId xmlns:a16="http://schemas.microsoft.com/office/drawing/2014/main" id="{169A2CBB-04E9-5228-0EA8-4FAF141178C2}"/>
              </a:ext>
            </a:extLst>
          </p:cNvPr>
          <p:cNvSpPr txBox="1"/>
          <p:nvPr/>
        </p:nvSpPr>
        <p:spPr bwMode="auto">
          <a:xfrm>
            <a:off x="6907197" y="5263240"/>
            <a:ext cx="53420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eaLnBrk="0" fontAlgn="base" hangingPunct="0">
              <a:spcBef>
                <a:spcPct val="0"/>
              </a:spcBef>
              <a:spcAft>
                <a:spcPct val="0"/>
              </a:spcAft>
              <a:tabLst>
                <a:tab pos="400050" algn="l"/>
                <a:tab pos="796925" algn="l"/>
                <a:tab pos="1233488" algn="l"/>
                <a:tab pos="1639888" algn="l"/>
                <a:tab pos="2052638" algn="l"/>
                <a:tab pos="2486025" algn="l"/>
                <a:tab pos="2898775" algn="l"/>
                <a:tab pos="3295650" algn="l"/>
                <a:tab pos="3709988" algn="l"/>
                <a:tab pos="4148138" algn="l"/>
                <a:tab pos="4575175" algn="l"/>
                <a:tab pos="4965700" algn="l"/>
                <a:tab pos="5411788" algn="l"/>
                <a:tab pos="5802313" algn="l"/>
                <a:tab pos="6276975" algn="l"/>
                <a:tab pos="6748463" algn="l"/>
                <a:tab pos="7175500" algn="l"/>
              </a:tabLst>
              <a:defRPr/>
            </a:pPr>
            <a:r>
              <a:rPr lang="en-US" sz="1400" dirty="0">
                <a:cs typeface="Arial" panose="020B0604020202020204" pitchFamily="34" charset="0"/>
              </a:rPr>
              <a:t>631</a:t>
            </a:r>
          </a:p>
          <a:p>
            <a:pPr algn="ctr" eaLnBrk="0" fontAlgn="base" hangingPunct="0">
              <a:spcBef>
                <a:spcPct val="0"/>
              </a:spcBef>
              <a:spcAft>
                <a:spcPct val="0"/>
              </a:spcAft>
              <a:tabLst>
                <a:tab pos="400050" algn="l"/>
                <a:tab pos="796925" algn="l"/>
                <a:tab pos="1233488" algn="l"/>
                <a:tab pos="1639888" algn="l"/>
                <a:tab pos="2052638" algn="l"/>
                <a:tab pos="2486025" algn="l"/>
                <a:tab pos="2898775" algn="l"/>
                <a:tab pos="3295650" algn="l"/>
                <a:tab pos="3709988" algn="l"/>
                <a:tab pos="4148138" algn="l"/>
                <a:tab pos="4575175" algn="l"/>
                <a:tab pos="4965700" algn="l"/>
                <a:tab pos="5411788" algn="l"/>
                <a:tab pos="5802313" algn="l"/>
                <a:tab pos="6276975" algn="l"/>
                <a:tab pos="6748463" algn="l"/>
                <a:tab pos="7175500" algn="l"/>
              </a:tabLst>
              <a:defRPr/>
            </a:pPr>
            <a:r>
              <a:rPr lang="en-US" sz="1400" dirty="0">
                <a:cs typeface="Arial" panose="020B0604020202020204" pitchFamily="34" charset="0"/>
              </a:rPr>
              <a:t>284</a:t>
            </a:r>
          </a:p>
        </p:txBody>
      </p:sp>
      <p:sp>
        <p:nvSpPr>
          <p:cNvPr id="73" name="TextBox 72">
            <a:extLst>
              <a:ext uri="{FF2B5EF4-FFF2-40B4-BE49-F238E27FC236}">
                <a16:creationId xmlns:a16="http://schemas.microsoft.com/office/drawing/2014/main" id="{BBA1BB22-A079-BB8D-D089-756B3BD165B6}"/>
              </a:ext>
            </a:extLst>
          </p:cNvPr>
          <p:cNvSpPr txBox="1"/>
          <p:nvPr/>
        </p:nvSpPr>
        <p:spPr bwMode="auto">
          <a:xfrm>
            <a:off x="7496714" y="5270356"/>
            <a:ext cx="53420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eaLnBrk="0" fontAlgn="base" hangingPunct="0">
              <a:spcBef>
                <a:spcPct val="0"/>
              </a:spcBef>
              <a:spcAft>
                <a:spcPct val="0"/>
              </a:spcAft>
              <a:tabLst>
                <a:tab pos="400050" algn="l"/>
                <a:tab pos="796925" algn="l"/>
                <a:tab pos="1233488" algn="l"/>
                <a:tab pos="1639888" algn="l"/>
                <a:tab pos="2052638" algn="l"/>
                <a:tab pos="2486025" algn="l"/>
                <a:tab pos="2898775" algn="l"/>
                <a:tab pos="3295650" algn="l"/>
                <a:tab pos="3709988" algn="l"/>
                <a:tab pos="4148138" algn="l"/>
                <a:tab pos="4575175" algn="l"/>
                <a:tab pos="4965700" algn="l"/>
                <a:tab pos="5411788" algn="l"/>
                <a:tab pos="5802313" algn="l"/>
                <a:tab pos="6276975" algn="l"/>
                <a:tab pos="6748463" algn="l"/>
                <a:tab pos="7175500" algn="l"/>
              </a:tabLst>
              <a:defRPr/>
            </a:pPr>
            <a:r>
              <a:rPr lang="en-US" sz="1400" dirty="0">
                <a:cs typeface="Arial" panose="020B0604020202020204" pitchFamily="34" charset="0"/>
              </a:rPr>
              <a:t>612</a:t>
            </a:r>
          </a:p>
          <a:p>
            <a:pPr algn="ctr" eaLnBrk="0" fontAlgn="base" hangingPunct="0">
              <a:spcBef>
                <a:spcPct val="0"/>
              </a:spcBef>
              <a:spcAft>
                <a:spcPct val="0"/>
              </a:spcAft>
              <a:tabLst>
                <a:tab pos="400050" algn="l"/>
                <a:tab pos="796925" algn="l"/>
                <a:tab pos="1233488" algn="l"/>
                <a:tab pos="1639888" algn="l"/>
                <a:tab pos="2052638" algn="l"/>
                <a:tab pos="2486025" algn="l"/>
                <a:tab pos="2898775" algn="l"/>
                <a:tab pos="3295650" algn="l"/>
                <a:tab pos="3709988" algn="l"/>
                <a:tab pos="4148138" algn="l"/>
                <a:tab pos="4575175" algn="l"/>
                <a:tab pos="4965700" algn="l"/>
                <a:tab pos="5411788" algn="l"/>
                <a:tab pos="5802313" algn="l"/>
                <a:tab pos="6276975" algn="l"/>
                <a:tab pos="6748463" algn="l"/>
                <a:tab pos="7175500" algn="l"/>
              </a:tabLst>
              <a:defRPr/>
            </a:pPr>
            <a:r>
              <a:rPr lang="en-US" sz="1400" dirty="0">
                <a:cs typeface="Arial" panose="020B0604020202020204" pitchFamily="34" charset="0"/>
              </a:rPr>
              <a:t>274</a:t>
            </a:r>
          </a:p>
        </p:txBody>
      </p:sp>
      <p:sp>
        <p:nvSpPr>
          <p:cNvPr id="74" name="TextBox 73">
            <a:extLst>
              <a:ext uri="{FF2B5EF4-FFF2-40B4-BE49-F238E27FC236}">
                <a16:creationId xmlns:a16="http://schemas.microsoft.com/office/drawing/2014/main" id="{793E57B1-CA95-5753-30A7-541793E8196F}"/>
              </a:ext>
            </a:extLst>
          </p:cNvPr>
          <p:cNvSpPr txBox="1"/>
          <p:nvPr/>
        </p:nvSpPr>
        <p:spPr bwMode="auto">
          <a:xfrm>
            <a:off x="8084804" y="5268559"/>
            <a:ext cx="53420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eaLnBrk="0" fontAlgn="base" hangingPunct="0">
              <a:spcBef>
                <a:spcPct val="0"/>
              </a:spcBef>
              <a:spcAft>
                <a:spcPct val="0"/>
              </a:spcAft>
              <a:tabLst>
                <a:tab pos="400050" algn="l"/>
                <a:tab pos="796925" algn="l"/>
                <a:tab pos="1233488" algn="l"/>
                <a:tab pos="1639888" algn="l"/>
                <a:tab pos="2052638" algn="l"/>
                <a:tab pos="2486025" algn="l"/>
                <a:tab pos="2898775" algn="l"/>
                <a:tab pos="3295650" algn="l"/>
                <a:tab pos="3709988" algn="l"/>
                <a:tab pos="4148138" algn="l"/>
                <a:tab pos="4575175" algn="l"/>
                <a:tab pos="4965700" algn="l"/>
                <a:tab pos="5411788" algn="l"/>
                <a:tab pos="5802313" algn="l"/>
                <a:tab pos="6276975" algn="l"/>
                <a:tab pos="6748463" algn="l"/>
                <a:tab pos="7175500" algn="l"/>
              </a:tabLst>
              <a:defRPr/>
            </a:pPr>
            <a:r>
              <a:rPr lang="en-US" sz="1400" dirty="0">
                <a:cs typeface="Arial" panose="020B0604020202020204" pitchFamily="34" charset="0"/>
              </a:rPr>
              <a:t>411</a:t>
            </a:r>
          </a:p>
          <a:p>
            <a:pPr algn="ctr" eaLnBrk="0" fontAlgn="base" hangingPunct="0">
              <a:spcBef>
                <a:spcPct val="0"/>
              </a:spcBef>
              <a:spcAft>
                <a:spcPct val="0"/>
              </a:spcAft>
              <a:tabLst>
                <a:tab pos="400050" algn="l"/>
                <a:tab pos="796925" algn="l"/>
                <a:tab pos="1233488" algn="l"/>
                <a:tab pos="1639888" algn="l"/>
                <a:tab pos="2052638" algn="l"/>
                <a:tab pos="2486025" algn="l"/>
                <a:tab pos="2898775" algn="l"/>
                <a:tab pos="3295650" algn="l"/>
                <a:tab pos="3709988" algn="l"/>
                <a:tab pos="4148138" algn="l"/>
                <a:tab pos="4575175" algn="l"/>
                <a:tab pos="4965700" algn="l"/>
                <a:tab pos="5411788" algn="l"/>
                <a:tab pos="5802313" algn="l"/>
                <a:tab pos="6276975" algn="l"/>
                <a:tab pos="6748463" algn="l"/>
                <a:tab pos="7175500" algn="l"/>
              </a:tabLst>
              <a:defRPr/>
            </a:pPr>
            <a:r>
              <a:rPr lang="en-US" sz="1400" dirty="0">
                <a:cs typeface="Arial" panose="020B0604020202020204" pitchFamily="34" charset="0"/>
              </a:rPr>
              <a:t>189</a:t>
            </a:r>
          </a:p>
        </p:txBody>
      </p:sp>
      <p:sp>
        <p:nvSpPr>
          <p:cNvPr id="75" name="TextBox 74">
            <a:extLst>
              <a:ext uri="{FF2B5EF4-FFF2-40B4-BE49-F238E27FC236}">
                <a16:creationId xmlns:a16="http://schemas.microsoft.com/office/drawing/2014/main" id="{C4D967E1-F51E-0769-0F92-F891AE5D1F5B}"/>
              </a:ext>
            </a:extLst>
          </p:cNvPr>
          <p:cNvSpPr txBox="1"/>
          <p:nvPr/>
        </p:nvSpPr>
        <p:spPr bwMode="auto">
          <a:xfrm>
            <a:off x="8662837" y="5263619"/>
            <a:ext cx="53420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eaLnBrk="0" fontAlgn="base" hangingPunct="0">
              <a:spcBef>
                <a:spcPct val="0"/>
              </a:spcBef>
              <a:spcAft>
                <a:spcPct val="0"/>
              </a:spcAft>
              <a:tabLst>
                <a:tab pos="400050" algn="l"/>
                <a:tab pos="796925" algn="l"/>
                <a:tab pos="1233488" algn="l"/>
                <a:tab pos="1639888" algn="l"/>
                <a:tab pos="2052638" algn="l"/>
                <a:tab pos="2486025" algn="l"/>
                <a:tab pos="2898775" algn="l"/>
                <a:tab pos="3295650" algn="l"/>
                <a:tab pos="3709988" algn="l"/>
                <a:tab pos="4148138" algn="l"/>
                <a:tab pos="4575175" algn="l"/>
                <a:tab pos="4965700" algn="l"/>
                <a:tab pos="5411788" algn="l"/>
                <a:tab pos="5802313" algn="l"/>
                <a:tab pos="6276975" algn="l"/>
                <a:tab pos="6748463" algn="l"/>
                <a:tab pos="7175500" algn="l"/>
              </a:tabLst>
              <a:defRPr/>
            </a:pPr>
            <a:r>
              <a:rPr lang="en-US" sz="1400" dirty="0">
                <a:cs typeface="Arial" panose="020B0604020202020204" pitchFamily="34" charset="0"/>
              </a:rPr>
              <a:t>162</a:t>
            </a:r>
          </a:p>
          <a:p>
            <a:pPr algn="ctr" eaLnBrk="0" fontAlgn="base" hangingPunct="0">
              <a:spcBef>
                <a:spcPct val="0"/>
              </a:spcBef>
              <a:spcAft>
                <a:spcPct val="0"/>
              </a:spcAft>
              <a:tabLst>
                <a:tab pos="400050" algn="l"/>
                <a:tab pos="796925" algn="l"/>
                <a:tab pos="1233488" algn="l"/>
                <a:tab pos="1639888" algn="l"/>
                <a:tab pos="2052638" algn="l"/>
                <a:tab pos="2486025" algn="l"/>
                <a:tab pos="2898775" algn="l"/>
                <a:tab pos="3295650" algn="l"/>
                <a:tab pos="3709988" algn="l"/>
                <a:tab pos="4148138" algn="l"/>
                <a:tab pos="4575175" algn="l"/>
                <a:tab pos="4965700" algn="l"/>
                <a:tab pos="5411788" algn="l"/>
                <a:tab pos="5802313" algn="l"/>
                <a:tab pos="6276975" algn="l"/>
                <a:tab pos="6748463" algn="l"/>
                <a:tab pos="7175500" algn="l"/>
              </a:tabLst>
              <a:defRPr/>
            </a:pPr>
            <a:r>
              <a:rPr lang="en-US" sz="1400" dirty="0">
                <a:cs typeface="Arial" panose="020B0604020202020204" pitchFamily="34" charset="0"/>
              </a:rPr>
              <a:t>79</a:t>
            </a:r>
          </a:p>
        </p:txBody>
      </p:sp>
      <p:sp>
        <p:nvSpPr>
          <p:cNvPr id="76" name="TextBox 75">
            <a:extLst>
              <a:ext uri="{FF2B5EF4-FFF2-40B4-BE49-F238E27FC236}">
                <a16:creationId xmlns:a16="http://schemas.microsoft.com/office/drawing/2014/main" id="{FE756953-9C42-2F3E-10DC-945ACA64913B}"/>
              </a:ext>
            </a:extLst>
          </p:cNvPr>
          <p:cNvSpPr txBox="1"/>
          <p:nvPr/>
        </p:nvSpPr>
        <p:spPr bwMode="auto">
          <a:xfrm>
            <a:off x="9265751" y="5258297"/>
            <a:ext cx="53420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eaLnBrk="0" fontAlgn="base" hangingPunct="0">
              <a:spcBef>
                <a:spcPct val="0"/>
              </a:spcBef>
              <a:spcAft>
                <a:spcPct val="0"/>
              </a:spcAft>
              <a:tabLst>
                <a:tab pos="400050" algn="l"/>
                <a:tab pos="796925" algn="l"/>
                <a:tab pos="1233488" algn="l"/>
                <a:tab pos="1639888" algn="l"/>
                <a:tab pos="2052638" algn="l"/>
                <a:tab pos="2486025" algn="l"/>
                <a:tab pos="2898775" algn="l"/>
                <a:tab pos="3295650" algn="l"/>
                <a:tab pos="3709988" algn="l"/>
                <a:tab pos="4148138" algn="l"/>
                <a:tab pos="4575175" algn="l"/>
                <a:tab pos="4965700" algn="l"/>
                <a:tab pos="5411788" algn="l"/>
                <a:tab pos="5802313" algn="l"/>
                <a:tab pos="6276975" algn="l"/>
                <a:tab pos="6748463" algn="l"/>
                <a:tab pos="7175500" algn="l"/>
              </a:tabLst>
              <a:defRPr/>
            </a:pPr>
            <a:r>
              <a:rPr lang="en-US" sz="1400" dirty="0">
                <a:cs typeface="Arial" panose="020B0604020202020204" pitchFamily="34" charset="0"/>
              </a:rPr>
              <a:t>0</a:t>
            </a:r>
          </a:p>
          <a:p>
            <a:pPr algn="ctr" eaLnBrk="0" fontAlgn="base" hangingPunct="0">
              <a:spcBef>
                <a:spcPct val="0"/>
              </a:spcBef>
              <a:spcAft>
                <a:spcPct val="0"/>
              </a:spcAft>
              <a:tabLst>
                <a:tab pos="400050" algn="l"/>
                <a:tab pos="796925" algn="l"/>
                <a:tab pos="1233488" algn="l"/>
                <a:tab pos="1639888" algn="l"/>
                <a:tab pos="2052638" algn="l"/>
                <a:tab pos="2486025" algn="l"/>
                <a:tab pos="2898775" algn="l"/>
                <a:tab pos="3295650" algn="l"/>
                <a:tab pos="3709988" algn="l"/>
                <a:tab pos="4148138" algn="l"/>
                <a:tab pos="4575175" algn="l"/>
                <a:tab pos="4965700" algn="l"/>
                <a:tab pos="5411788" algn="l"/>
                <a:tab pos="5802313" algn="l"/>
                <a:tab pos="6276975" algn="l"/>
                <a:tab pos="6748463" algn="l"/>
                <a:tab pos="7175500" algn="l"/>
              </a:tabLst>
              <a:defRPr/>
            </a:pPr>
            <a:r>
              <a:rPr lang="en-US" sz="1400" dirty="0">
                <a:cs typeface="Arial" panose="020B0604020202020204" pitchFamily="34" charset="0"/>
              </a:rPr>
              <a:t>0</a:t>
            </a:r>
          </a:p>
        </p:txBody>
      </p:sp>
      <p:grpSp>
        <p:nvGrpSpPr>
          <p:cNvPr id="77" name="Group 76">
            <a:extLst>
              <a:ext uri="{FF2B5EF4-FFF2-40B4-BE49-F238E27FC236}">
                <a16:creationId xmlns:a16="http://schemas.microsoft.com/office/drawing/2014/main" id="{74F66B72-AA38-3EDE-25E8-84B52787EF6D}"/>
              </a:ext>
            </a:extLst>
          </p:cNvPr>
          <p:cNvGrpSpPr/>
          <p:nvPr/>
        </p:nvGrpSpPr>
        <p:grpSpPr>
          <a:xfrm>
            <a:off x="2697653" y="1386081"/>
            <a:ext cx="6741876" cy="925995"/>
            <a:chOff x="2697653" y="1386081"/>
            <a:chExt cx="6741876" cy="925995"/>
          </a:xfrm>
        </p:grpSpPr>
        <p:sp>
          <p:nvSpPr>
            <p:cNvPr id="78" name="Freeform: Shape 77">
              <a:extLst>
                <a:ext uri="{FF2B5EF4-FFF2-40B4-BE49-F238E27FC236}">
                  <a16:creationId xmlns:a16="http://schemas.microsoft.com/office/drawing/2014/main" id="{9FD5F172-526E-31D6-E78B-83C42893C3D8}"/>
                </a:ext>
              </a:extLst>
            </p:cNvPr>
            <p:cNvSpPr/>
            <p:nvPr/>
          </p:nvSpPr>
          <p:spPr bwMode="auto">
            <a:xfrm>
              <a:off x="2697653" y="1386081"/>
              <a:ext cx="4068663" cy="796480"/>
            </a:xfrm>
            <a:custGeom>
              <a:avLst/>
              <a:gdLst>
                <a:gd name="connsiteX0" fmla="*/ 6181509 w 6181509"/>
                <a:gd name="connsiteY0" fmla="*/ 864750 h 864750"/>
                <a:gd name="connsiteX1" fmla="*/ 5709828 w 6181509"/>
                <a:gd name="connsiteY1" fmla="*/ 864750 h 864750"/>
                <a:gd name="connsiteX2" fmla="*/ 5709828 w 6181509"/>
                <a:gd name="connsiteY2" fmla="*/ 796480 h 864750"/>
                <a:gd name="connsiteX3" fmla="*/ 5486400 w 6181509"/>
                <a:gd name="connsiteY3" fmla="*/ 796480 h 864750"/>
                <a:gd name="connsiteX4" fmla="*/ 5486400 w 6181509"/>
                <a:gd name="connsiteY4" fmla="*/ 777861 h 864750"/>
                <a:gd name="connsiteX5" fmla="*/ 5176083 w 6181509"/>
                <a:gd name="connsiteY5" fmla="*/ 777861 h 864750"/>
                <a:gd name="connsiteX6" fmla="*/ 5176083 w 6181509"/>
                <a:gd name="connsiteY6" fmla="*/ 753036 h 864750"/>
                <a:gd name="connsiteX7" fmla="*/ 4718883 w 6181509"/>
                <a:gd name="connsiteY7" fmla="*/ 753036 h 864750"/>
                <a:gd name="connsiteX8" fmla="*/ 4718883 w 6181509"/>
                <a:gd name="connsiteY8" fmla="*/ 732348 h 864750"/>
                <a:gd name="connsiteX9" fmla="*/ 4383741 w 6181509"/>
                <a:gd name="connsiteY9" fmla="*/ 732348 h 864750"/>
                <a:gd name="connsiteX10" fmla="*/ 4389947 w 6181509"/>
                <a:gd name="connsiteY10" fmla="*/ 726142 h 864750"/>
                <a:gd name="connsiteX11" fmla="*/ 4050668 w 6181509"/>
                <a:gd name="connsiteY11" fmla="*/ 726142 h 864750"/>
                <a:gd name="connsiteX12" fmla="*/ 4050668 w 6181509"/>
                <a:gd name="connsiteY12" fmla="*/ 717867 h 864750"/>
                <a:gd name="connsiteX13" fmla="*/ 3914128 w 6181509"/>
                <a:gd name="connsiteY13" fmla="*/ 717867 h 864750"/>
                <a:gd name="connsiteX14" fmla="*/ 3914128 w 6181509"/>
                <a:gd name="connsiteY14" fmla="*/ 705454 h 864750"/>
                <a:gd name="connsiteX15" fmla="*/ 3849996 w 6181509"/>
                <a:gd name="connsiteY15" fmla="*/ 705454 h 864750"/>
                <a:gd name="connsiteX16" fmla="*/ 3849996 w 6181509"/>
                <a:gd name="connsiteY16" fmla="*/ 688904 h 864750"/>
                <a:gd name="connsiteX17" fmla="*/ 3674150 w 6181509"/>
                <a:gd name="connsiteY17" fmla="*/ 688904 h 864750"/>
                <a:gd name="connsiteX18" fmla="*/ 3674150 w 6181509"/>
                <a:gd name="connsiteY18" fmla="*/ 678560 h 864750"/>
                <a:gd name="connsiteX19" fmla="*/ 3541748 w 6181509"/>
                <a:gd name="connsiteY19" fmla="*/ 678560 h 864750"/>
                <a:gd name="connsiteX20" fmla="*/ 3541748 w 6181509"/>
                <a:gd name="connsiteY20" fmla="*/ 670285 h 864750"/>
                <a:gd name="connsiteX21" fmla="*/ 3479685 w 6181509"/>
                <a:gd name="connsiteY21" fmla="*/ 670285 h 864750"/>
                <a:gd name="connsiteX22" fmla="*/ 3475547 w 6181509"/>
                <a:gd name="connsiteY22" fmla="*/ 666147 h 864750"/>
                <a:gd name="connsiteX23" fmla="*/ 3440378 w 6181509"/>
                <a:gd name="connsiteY23" fmla="*/ 666147 h 864750"/>
                <a:gd name="connsiteX24" fmla="*/ 3440378 w 6181509"/>
                <a:gd name="connsiteY24" fmla="*/ 639253 h 864750"/>
                <a:gd name="connsiteX25" fmla="*/ 3173506 w 6181509"/>
                <a:gd name="connsiteY25" fmla="*/ 639253 h 864750"/>
                <a:gd name="connsiteX26" fmla="*/ 3173506 w 6181509"/>
                <a:gd name="connsiteY26" fmla="*/ 622703 h 864750"/>
                <a:gd name="connsiteX27" fmla="*/ 3032829 w 6181509"/>
                <a:gd name="connsiteY27" fmla="*/ 622703 h 864750"/>
                <a:gd name="connsiteX28" fmla="*/ 3032829 w 6181509"/>
                <a:gd name="connsiteY28" fmla="*/ 610290 h 864750"/>
                <a:gd name="connsiteX29" fmla="*/ 2943871 w 6181509"/>
                <a:gd name="connsiteY29" fmla="*/ 610290 h 864750"/>
                <a:gd name="connsiteX30" fmla="*/ 2943871 w 6181509"/>
                <a:gd name="connsiteY30" fmla="*/ 591671 h 864750"/>
                <a:gd name="connsiteX31" fmla="*/ 2900427 w 6181509"/>
                <a:gd name="connsiteY31" fmla="*/ 591671 h 864750"/>
                <a:gd name="connsiteX32" fmla="*/ 2900427 w 6181509"/>
                <a:gd name="connsiteY32" fmla="*/ 562708 h 864750"/>
                <a:gd name="connsiteX33" fmla="*/ 2834226 w 6181509"/>
                <a:gd name="connsiteY33" fmla="*/ 562708 h 864750"/>
                <a:gd name="connsiteX34" fmla="*/ 2834226 w 6181509"/>
                <a:gd name="connsiteY34" fmla="*/ 542020 h 864750"/>
                <a:gd name="connsiteX35" fmla="*/ 2598385 w 6181509"/>
                <a:gd name="connsiteY35" fmla="*/ 542020 h 864750"/>
                <a:gd name="connsiteX36" fmla="*/ 2598385 w 6181509"/>
                <a:gd name="connsiteY36" fmla="*/ 531676 h 864750"/>
                <a:gd name="connsiteX37" fmla="*/ 2523909 w 6181509"/>
                <a:gd name="connsiteY37" fmla="*/ 531676 h 864750"/>
                <a:gd name="connsiteX38" fmla="*/ 2523909 w 6181509"/>
                <a:gd name="connsiteY38" fmla="*/ 517195 h 864750"/>
                <a:gd name="connsiteX39" fmla="*/ 2445296 w 6181509"/>
                <a:gd name="connsiteY39" fmla="*/ 517195 h 864750"/>
                <a:gd name="connsiteX40" fmla="*/ 2445296 w 6181509"/>
                <a:gd name="connsiteY40" fmla="*/ 517195 h 864750"/>
                <a:gd name="connsiteX41" fmla="*/ 2416333 w 6181509"/>
                <a:gd name="connsiteY41" fmla="*/ 517195 h 864750"/>
                <a:gd name="connsiteX42" fmla="*/ 2416333 w 6181509"/>
                <a:gd name="connsiteY42" fmla="*/ 471682 h 864750"/>
                <a:gd name="connsiteX43" fmla="*/ 2358407 w 6181509"/>
                <a:gd name="connsiteY43" fmla="*/ 471682 h 864750"/>
                <a:gd name="connsiteX44" fmla="*/ 2358407 w 6181509"/>
                <a:gd name="connsiteY44" fmla="*/ 457200 h 864750"/>
                <a:gd name="connsiteX45" fmla="*/ 2223937 w 6181509"/>
                <a:gd name="connsiteY45" fmla="*/ 457200 h 864750"/>
                <a:gd name="connsiteX46" fmla="*/ 2221868 w 6181509"/>
                <a:gd name="connsiteY46" fmla="*/ 455131 h 864750"/>
                <a:gd name="connsiteX47" fmla="*/ 2106016 w 6181509"/>
                <a:gd name="connsiteY47" fmla="*/ 455131 h 864750"/>
                <a:gd name="connsiteX48" fmla="*/ 2106016 w 6181509"/>
                <a:gd name="connsiteY48" fmla="*/ 430306 h 864750"/>
                <a:gd name="connsiteX49" fmla="*/ 2041884 w 6181509"/>
                <a:gd name="connsiteY49" fmla="*/ 430306 h 864750"/>
                <a:gd name="connsiteX50" fmla="*/ 2041884 w 6181509"/>
                <a:gd name="connsiteY50" fmla="*/ 422031 h 864750"/>
                <a:gd name="connsiteX51" fmla="*/ 1975683 w 6181509"/>
                <a:gd name="connsiteY51" fmla="*/ 422031 h 864750"/>
                <a:gd name="connsiteX52" fmla="*/ 1975683 w 6181509"/>
                <a:gd name="connsiteY52" fmla="*/ 399275 h 864750"/>
                <a:gd name="connsiteX53" fmla="*/ 1919826 w 6181509"/>
                <a:gd name="connsiteY53" fmla="*/ 399275 h 864750"/>
                <a:gd name="connsiteX54" fmla="*/ 1919826 w 6181509"/>
                <a:gd name="connsiteY54" fmla="*/ 388931 h 864750"/>
                <a:gd name="connsiteX55" fmla="*/ 1868107 w 6181509"/>
                <a:gd name="connsiteY55" fmla="*/ 388931 h 864750"/>
                <a:gd name="connsiteX56" fmla="*/ 1868107 w 6181509"/>
                <a:gd name="connsiteY56" fmla="*/ 368243 h 864750"/>
                <a:gd name="connsiteX57" fmla="*/ 1843281 w 6181509"/>
                <a:gd name="connsiteY57" fmla="*/ 368243 h 864750"/>
                <a:gd name="connsiteX58" fmla="*/ 1843281 w 6181509"/>
                <a:gd name="connsiteY58" fmla="*/ 347555 h 864750"/>
                <a:gd name="connsiteX59" fmla="*/ 1696398 w 6181509"/>
                <a:gd name="connsiteY59" fmla="*/ 347555 h 864750"/>
                <a:gd name="connsiteX60" fmla="*/ 1696398 w 6181509"/>
                <a:gd name="connsiteY60" fmla="*/ 339280 h 864750"/>
                <a:gd name="connsiteX61" fmla="*/ 1613647 w 6181509"/>
                <a:gd name="connsiteY61" fmla="*/ 339280 h 864750"/>
                <a:gd name="connsiteX62" fmla="*/ 1613647 w 6181509"/>
                <a:gd name="connsiteY62" fmla="*/ 324799 h 864750"/>
                <a:gd name="connsiteX63" fmla="*/ 1561928 w 6181509"/>
                <a:gd name="connsiteY63" fmla="*/ 324799 h 864750"/>
                <a:gd name="connsiteX64" fmla="*/ 1561928 w 6181509"/>
                <a:gd name="connsiteY64" fmla="*/ 299973 h 864750"/>
                <a:gd name="connsiteX65" fmla="*/ 1510208 w 6181509"/>
                <a:gd name="connsiteY65" fmla="*/ 299973 h 864750"/>
                <a:gd name="connsiteX66" fmla="*/ 1510208 w 6181509"/>
                <a:gd name="connsiteY66" fmla="*/ 285492 h 864750"/>
                <a:gd name="connsiteX67" fmla="*/ 1466764 w 6181509"/>
                <a:gd name="connsiteY67" fmla="*/ 285492 h 864750"/>
                <a:gd name="connsiteX68" fmla="*/ 1466764 w 6181509"/>
                <a:gd name="connsiteY68" fmla="*/ 260667 h 864750"/>
                <a:gd name="connsiteX69" fmla="*/ 1417113 w 6181509"/>
                <a:gd name="connsiteY69" fmla="*/ 260667 h 864750"/>
                <a:gd name="connsiteX70" fmla="*/ 1417113 w 6181509"/>
                <a:gd name="connsiteY70" fmla="*/ 244116 h 864750"/>
                <a:gd name="connsiteX71" fmla="*/ 1386081 w 6181509"/>
                <a:gd name="connsiteY71" fmla="*/ 244116 h 864750"/>
                <a:gd name="connsiteX72" fmla="*/ 1386081 w 6181509"/>
                <a:gd name="connsiteY72" fmla="*/ 231704 h 864750"/>
                <a:gd name="connsiteX73" fmla="*/ 1288849 w 6181509"/>
                <a:gd name="connsiteY73" fmla="*/ 231704 h 864750"/>
                <a:gd name="connsiteX74" fmla="*/ 1288849 w 6181509"/>
                <a:gd name="connsiteY74" fmla="*/ 204809 h 864750"/>
                <a:gd name="connsiteX75" fmla="*/ 1232992 w 6181509"/>
                <a:gd name="connsiteY75" fmla="*/ 204809 h 864750"/>
                <a:gd name="connsiteX76" fmla="*/ 1232992 w 6181509"/>
                <a:gd name="connsiteY76" fmla="*/ 186190 h 864750"/>
                <a:gd name="connsiteX77" fmla="*/ 1096452 w 6181509"/>
                <a:gd name="connsiteY77" fmla="*/ 186190 h 864750"/>
                <a:gd name="connsiteX78" fmla="*/ 1096452 w 6181509"/>
                <a:gd name="connsiteY78" fmla="*/ 175847 h 864750"/>
                <a:gd name="connsiteX79" fmla="*/ 951638 w 6181509"/>
                <a:gd name="connsiteY79" fmla="*/ 175847 h 864750"/>
                <a:gd name="connsiteX80" fmla="*/ 951638 w 6181509"/>
                <a:gd name="connsiteY80" fmla="*/ 165503 h 864750"/>
                <a:gd name="connsiteX81" fmla="*/ 873024 w 6181509"/>
                <a:gd name="connsiteY81" fmla="*/ 165503 h 864750"/>
                <a:gd name="connsiteX82" fmla="*/ 873024 w 6181509"/>
                <a:gd name="connsiteY82" fmla="*/ 142746 h 864750"/>
                <a:gd name="connsiteX83" fmla="*/ 810961 w 6181509"/>
                <a:gd name="connsiteY83" fmla="*/ 142746 h 864750"/>
                <a:gd name="connsiteX84" fmla="*/ 810961 w 6181509"/>
                <a:gd name="connsiteY84" fmla="*/ 126196 h 864750"/>
                <a:gd name="connsiteX85" fmla="*/ 697178 w 6181509"/>
                <a:gd name="connsiteY85" fmla="*/ 126196 h 864750"/>
                <a:gd name="connsiteX86" fmla="*/ 697178 w 6181509"/>
                <a:gd name="connsiteY86" fmla="*/ 111714 h 864750"/>
                <a:gd name="connsiteX87" fmla="*/ 622702 w 6181509"/>
                <a:gd name="connsiteY87" fmla="*/ 111714 h 864750"/>
                <a:gd name="connsiteX88" fmla="*/ 622702 w 6181509"/>
                <a:gd name="connsiteY88" fmla="*/ 88958 h 864750"/>
                <a:gd name="connsiteX89" fmla="*/ 585464 w 6181509"/>
                <a:gd name="connsiteY89" fmla="*/ 88958 h 864750"/>
                <a:gd name="connsiteX90" fmla="*/ 585464 w 6181509"/>
                <a:gd name="connsiteY90" fmla="*/ 62064 h 864750"/>
                <a:gd name="connsiteX91" fmla="*/ 527538 w 6181509"/>
                <a:gd name="connsiteY91" fmla="*/ 62064 h 864750"/>
                <a:gd name="connsiteX92" fmla="*/ 527538 w 6181509"/>
                <a:gd name="connsiteY92" fmla="*/ 41376 h 864750"/>
                <a:gd name="connsiteX93" fmla="*/ 155158 w 6181509"/>
                <a:gd name="connsiteY93" fmla="*/ 41376 h 864750"/>
                <a:gd name="connsiteX94" fmla="*/ 155158 w 6181509"/>
                <a:gd name="connsiteY94" fmla="*/ 20688 h 864750"/>
                <a:gd name="connsiteX95" fmla="*/ 0 w 6181509"/>
                <a:gd name="connsiteY95" fmla="*/ 20688 h 864750"/>
                <a:gd name="connsiteX96" fmla="*/ 0 w 6181509"/>
                <a:gd name="connsiteY96" fmla="*/ 0 h 864750"/>
                <a:gd name="connsiteX0" fmla="*/ 5709828 w 5709828"/>
                <a:gd name="connsiteY0" fmla="*/ 864750 h 864750"/>
                <a:gd name="connsiteX1" fmla="*/ 5709828 w 5709828"/>
                <a:gd name="connsiteY1" fmla="*/ 796480 h 864750"/>
                <a:gd name="connsiteX2" fmla="*/ 5486400 w 5709828"/>
                <a:gd name="connsiteY2" fmla="*/ 796480 h 864750"/>
                <a:gd name="connsiteX3" fmla="*/ 5486400 w 5709828"/>
                <a:gd name="connsiteY3" fmla="*/ 777861 h 864750"/>
                <a:gd name="connsiteX4" fmla="*/ 5176083 w 5709828"/>
                <a:gd name="connsiteY4" fmla="*/ 777861 h 864750"/>
                <a:gd name="connsiteX5" fmla="*/ 5176083 w 5709828"/>
                <a:gd name="connsiteY5" fmla="*/ 753036 h 864750"/>
                <a:gd name="connsiteX6" fmla="*/ 4718883 w 5709828"/>
                <a:gd name="connsiteY6" fmla="*/ 753036 h 864750"/>
                <a:gd name="connsiteX7" fmla="*/ 4718883 w 5709828"/>
                <a:gd name="connsiteY7" fmla="*/ 732348 h 864750"/>
                <a:gd name="connsiteX8" fmla="*/ 4383741 w 5709828"/>
                <a:gd name="connsiteY8" fmla="*/ 732348 h 864750"/>
                <a:gd name="connsiteX9" fmla="*/ 4389947 w 5709828"/>
                <a:gd name="connsiteY9" fmla="*/ 726142 h 864750"/>
                <a:gd name="connsiteX10" fmla="*/ 4050668 w 5709828"/>
                <a:gd name="connsiteY10" fmla="*/ 726142 h 864750"/>
                <a:gd name="connsiteX11" fmla="*/ 4050668 w 5709828"/>
                <a:gd name="connsiteY11" fmla="*/ 717867 h 864750"/>
                <a:gd name="connsiteX12" fmla="*/ 3914128 w 5709828"/>
                <a:gd name="connsiteY12" fmla="*/ 717867 h 864750"/>
                <a:gd name="connsiteX13" fmla="*/ 3914128 w 5709828"/>
                <a:gd name="connsiteY13" fmla="*/ 705454 h 864750"/>
                <a:gd name="connsiteX14" fmla="*/ 3849996 w 5709828"/>
                <a:gd name="connsiteY14" fmla="*/ 705454 h 864750"/>
                <a:gd name="connsiteX15" fmla="*/ 3849996 w 5709828"/>
                <a:gd name="connsiteY15" fmla="*/ 688904 h 864750"/>
                <a:gd name="connsiteX16" fmla="*/ 3674150 w 5709828"/>
                <a:gd name="connsiteY16" fmla="*/ 688904 h 864750"/>
                <a:gd name="connsiteX17" fmla="*/ 3674150 w 5709828"/>
                <a:gd name="connsiteY17" fmla="*/ 678560 h 864750"/>
                <a:gd name="connsiteX18" fmla="*/ 3541748 w 5709828"/>
                <a:gd name="connsiteY18" fmla="*/ 678560 h 864750"/>
                <a:gd name="connsiteX19" fmla="*/ 3541748 w 5709828"/>
                <a:gd name="connsiteY19" fmla="*/ 670285 h 864750"/>
                <a:gd name="connsiteX20" fmla="*/ 3479685 w 5709828"/>
                <a:gd name="connsiteY20" fmla="*/ 670285 h 864750"/>
                <a:gd name="connsiteX21" fmla="*/ 3475547 w 5709828"/>
                <a:gd name="connsiteY21" fmla="*/ 666147 h 864750"/>
                <a:gd name="connsiteX22" fmla="*/ 3440378 w 5709828"/>
                <a:gd name="connsiteY22" fmla="*/ 666147 h 864750"/>
                <a:gd name="connsiteX23" fmla="*/ 3440378 w 5709828"/>
                <a:gd name="connsiteY23" fmla="*/ 639253 h 864750"/>
                <a:gd name="connsiteX24" fmla="*/ 3173506 w 5709828"/>
                <a:gd name="connsiteY24" fmla="*/ 639253 h 864750"/>
                <a:gd name="connsiteX25" fmla="*/ 3173506 w 5709828"/>
                <a:gd name="connsiteY25" fmla="*/ 622703 h 864750"/>
                <a:gd name="connsiteX26" fmla="*/ 3032829 w 5709828"/>
                <a:gd name="connsiteY26" fmla="*/ 622703 h 864750"/>
                <a:gd name="connsiteX27" fmla="*/ 3032829 w 5709828"/>
                <a:gd name="connsiteY27" fmla="*/ 610290 h 864750"/>
                <a:gd name="connsiteX28" fmla="*/ 2943871 w 5709828"/>
                <a:gd name="connsiteY28" fmla="*/ 610290 h 864750"/>
                <a:gd name="connsiteX29" fmla="*/ 2943871 w 5709828"/>
                <a:gd name="connsiteY29" fmla="*/ 591671 h 864750"/>
                <a:gd name="connsiteX30" fmla="*/ 2900427 w 5709828"/>
                <a:gd name="connsiteY30" fmla="*/ 591671 h 864750"/>
                <a:gd name="connsiteX31" fmla="*/ 2900427 w 5709828"/>
                <a:gd name="connsiteY31" fmla="*/ 562708 h 864750"/>
                <a:gd name="connsiteX32" fmla="*/ 2834226 w 5709828"/>
                <a:gd name="connsiteY32" fmla="*/ 562708 h 864750"/>
                <a:gd name="connsiteX33" fmla="*/ 2834226 w 5709828"/>
                <a:gd name="connsiteY33" fmla="*/ 542020 h 864750"/>
                <a:gd name="connsiteX34" fmla="*/ 2598385 w 5709828"/>
                <a:gd name="connsiteY34" fmla="*/ 542020 h 864750"/>
                <a:gd name="connsiteX35" fmla="*/ 2598385 w 5709828"/>
                <a:gd name="connsiteY35" fmla="*/ 531676 h 864750"/>
                <a:gd name="connsiteX36" fmla="*/ 2523909 w 5709828"/>
                <a:gd name="connsiteY36" fmla="*/ 531676 h 864750"/>
                <a:gd name="connsiteX37" fmla="*/ 2523909 w 5709828"/>
                <a:gd name="connsiteY37" fmla="*/ 517195 h 864750"/>
                <a:gd name="connsiteX38" fmla="*/ 2445296 w 5709828"/>
                <a:gd name="connsiteY38" fmla="*/ 517195 h 864750"/>
                <a:gd name="connsiteX39" fmla="*/ 2445296 w 5709828"/>
                <a:gd name="connsiteY39" fmla="*/ 517195 h 864750"/>
                <a:gd name="connsiteX40" fmla="*/ 2416333 w 5709828"/>
                <a:gd name="connsiteY40" fmla="*/ 517195 h 864750"/>
                <a:gd name="connsiteX41" fmla="*/ 2416333 w 5709828"/>
                <a:gd name="connsiteY41" fmla="*/ 471682 h 864750"/>
                <a:gd name="connsiteX42" fmla="*/ 2358407 w 5709828"/>
                <a:gd name="connsiteY42" fmla="*/ 471682 h 864750"/>
                <a:gd name="connsiteX43" fmla="*/ 2358407 w 5709828"/>
                <a:gd name="connsiteY43" fmla="*/ 457200 h 864750"/>
                <a:gd name="connsiteX44" fmla="*/ 2223937 w 5709828"/>
                <a:gd name="connsiteY44" fmla="*/ 457200 h 864750"/>
                <a:gd name="connsiteX45" fmla="*/ 2221868 w 5709828"/>
                <a:gd name="connsiteY45" fmla="*/ 455131 h 864750"/>
                <a:gd name="connsiteX46" fmla="*/ 2106016 w 5709828"/>
                <a:gd name="connsiteY46" fmla="*/ 455131 h 864750"/>
                <a:gd name="connsiteX47" fmla="*/ 2106016 w 5709828"/>
                <a:gd name="connsiteY47" fmla="*/ 430306 h 864750"/>
                <a:gd name="connsiteX48" fmla="*/ 2041884 w 5709828"/>
                <a:gd name="connsiteY48" fmla="*/ 430306 h 864750"/>
                <a:gd name="connsiteX49" fmla="*/ 2041884 w 5709828"/>
                <a:gd name="connsiteY49" fmla="*/ 422031 h 864750"/>
                <a:gd name="connsiteX50" fmla="*/ 1975683 w 5709828"/>
                <a:gd name="connsiteY50" fmla="*/ 422031 h 864750"/>
                <a:gd name="connsiteX51" fmla="*/ 1975683 w 5709828"/>
                <a:gd name="connsiteY51" fmla="*/ 399275 h 864750"/>
                <a:gd name="connsiteX52" fmla="*/ 1919826 w 5709828"/>
                <a:gd name="connsiteY52" fmla="*/ 399275 h 864750"/>
                <a:gd name="connsiteX53" fmla="*/ 1919826 w 5709828"/>
                <a:gd name="connsiteY53" fmla="*/ 388931 h 864750"/>
                <a:gd name="connsiteX54" fmla="*/ 1868107 w 5709828"/>
                <a:gd name="connsiteY54" fmla="*/ 388931 h 864750"/>
                <a:gd name="connsiteX55" fmla="*/ 1868107 w 5709828"/>
                <a:gd name="connsiteY55" fmla="*/ 368243 h 864750"/>
                <a:gd name="connsiteX56" fmla="*/ 1843281 w 5709828"/>
                <a:gd name="connsiteY56" fmla="*/ 368243 h 864750"/>
                <a:gd name="connsiteX57" fmla="*/ 1843281 w 5709828"/>
                <a:gd name="connsiteY57" fmla="*/ 347555 h 864750"/>
                <a:gd name="connsiteX58" fmla="*/ 1696398 w 5709828"/>
                <a:gd name="connsiteY58" fmla="*/ 347555 h 864750"/>
                <a:gd name="connsiteX59" fmla="*/ 1696398 w 5709828"/>
                <a:gd name="connsiteY59" fmla="*/ 339280 h 864750"/>
                <a:gd name="connsiteX60" fmla="*/ 1613647 w 5709828"/>
                <a:gd name="connsiteY60" fmla="*/ 339280 h 864750"/>
                <a:gd name="connsiteX61" fmla="*/ 1613647 w 5709828"/>
                <a:gd name="connsiteY61" fmla="*/ 324799 h 864750"/>
                <a:gd name="connsiteX62" fmla="*/ 1561928 w 5709828"/>
                <a:gd name="connsiteY62" fmla="*/ 324799 h 864750"/>
                <a:gd name="connsiteX63" fmla="*/ 1561928 w 5709828"/>
                <a:gd name="connsiteY63" fmla="*/ 299973 h 864750"/>
                <a:gd name="connsiteX64" fmla="*/ 1510208 w 5709828"/>
                <a:gd name="connsiteY64" fmla="*/ 299973 h 864750"/>
                <a:gd name="connsiteX65" fmla="*/ 1510208 w 5709828"/>
                <a:gd name="connsiteY65" fmla="*/ 285492 h 864750"/>
                <a:gd name="connsiteX66" fmla="*/ 1466764 w 5709828"/>
                <a:gd name="connsiteY66" fmla="*/ 285492 h 864750"/>
                <a:gd name="connsiteX67" fmla="*/ 1466764 w 5709828"/>
                <a:gd name="connsiteY67" fmla="*/ 260667 h 864750"/>
                <a:gd name="connsiteX68" fmla="*/ 1417113 w 5709828"/>
                <a:gd name="connsiteY68" fmla="*/ 260667 h 864750"/>
                <a:gd name="connsiteX69" fmla="*/ 1417113 w 5709828"/>
                <a:gd name="connsiteY69" fmla="*/ 244116 h 864750"/>
                <a:gd name="connsiteX70" fmla="*/ 1386081 w 5709828"/>
                <a:gd name="connsiteY70" fmla="*/ 244116 h 864750"/>
                <a:gd name="connsiteX71" fmla="*/ 1386081 w 5709828"/>
                <a:gd name="connsiteY71" fmla="*/ 231704 h 864750"/>
                <a:gd name="connsiteX72" fmla="*/ 1288849 w 5709828"/>
                <a:gd name="connsiteY72" fmla="*/ 231704 h 864750"/>
                <a:gd name="connsiteX73" fmla="*/ 1288849 w 5709828"/>
                <a:gd name="connsiteY73" fmla="*/ 204809 h 864750"/>
                <a:gd name="connsiteX74" fmla="*/ 1232992 w 5709828"/>
                <a:gd name="connsiteY74" fmla="*/ 204809 h 864750"/>
                <a:gd name="connsiteX75" fmla="*/ 1232992 w 5709828"/>
                <a:gd name="connsiteY75" fmla="*/ 186190 h 864750"/>
                <a:gd name="connsiteX76" fmla="*/ 1096452 w 5709828"/>
                <a:gd name="connsiteY76" fmla="*/ 186190 h 864750"/>
                <a:gd name="connsiteX77" fmla="*/ 1096452 w 5709828"/>
                <a:gd name="connsiteY77" fmla="*/ 175847 h 864750"/>
                <a:gd name="connsiteX78" fmla="*/ 951638 w 5709828"/>
                <a:gd name="connsiteY78" fmla="*/ 175847 h 864750"/>
                <a:gd name="connsiteX79" fmla="*/ 951638 w 5709828"/>
                <a:gd name="connsiteY79" fmla="*/ 165503 h 864750"/>
                <a:gd name="connsiteX80" fmla="*/ 873024 w 5709828"/>
                <a:gd name="connsiteY80" fmla="*/ 165503 h 864750"/>
                <a:gd name="connsiteX81" fmla="*/ 873024 w 5709828"/>
                <a:gd name="connsiteY81" fmla="*/ 142746 h 864750"/>
                <a:gd name="connsiteX82" fmla="*/ 810961 w 5709828"/>
                <a:gd name="connsiteY82" fmla="*/ 142746 h 864750"/>
                <a:gd name="connsiteX83" fmla="*/ 810961 w 5709828"/>
                <a:gd name="connsiteY83" fmla="*/ 126196 h 864750"/>
                <a:gd name="connsiteX84" fmla="*/ 697178 w 5709828"/>
                <a:gd name="connsiteY84" fmla="*/ 126196 h 864750"/>
                <a:gd name="connsiteX85" fmla="*/ 697178 w 5709828"/>
                <a:gd name="connsiteY85" fmla="*/ 111714 h 864750"/>
                <a:gd name="connsiteX86" fmla="*/ 622702 w 5709828"/>
                <a:gd name="connsiteY86" fmla="*/ 111714 h 864750"/>
                <a:gd name="connsiteX87" fmla="*/ 622702 w 5709828"/>
                <a:gd name="connsiteY87" fmla="*/ 88958 h 864750"/>
                <a:gd name="connsiteX88" fmla="*/ 585464 w 5709828"/>
                <a:gd name="connsiteY88" fmla="*/ 88958 h 864750"/>
                <a:gd name="connsiteX89" fmla="*/ 585464 w 5709828"/>
                <a:gd name="connsiteY89" fmla="*/ 62064 h 864750"/>
                <a:gd name="connsiteX90" fmla="*/ 527538 w 5709828"/>
                <a:gd name="connsiteY90" fmla="*/ 62064 h 864750"/>
                <a:gd name="connsiteX91" fmla="*/ 527538 w 5709828"/>
                <a:gd name="connsiteY91" fmla="*/ 41376 h 864750"/>
                <a:gd name="connsiteX92" fmla="*/ 155158 w 5709828"/>
                <a:gd name="connsiteY92" fmla="*/ 41376 h 864750"/>
                <a:gd name="connsiteX93" fmla="*/ 155158 w 5709828"/>
                <a:gd name="connsiteY93" fmla="*/ 20688 h 864750"/>
                <a:gd name="connsiteX94" fmla="*/ 0 w 5709828"/>
                <a:gd name="connsiteY94" fmla="*/ 20688 h 864750"/>
                <a:gd name="connsiteX95" fmla="*/ 0 w 5709828"/>
                <a:gd name="connsiteY95" fmla="*/ 0 h 864750"/>
                <a:gd name="connsiteX0" fmla="*/ 5709828 w 5709828"/>
                <a:gd name="connsiteY0" fmla="*/ 796480 h 796480"/>
                <a:gd name="connsiteX1" fmla="*/ 5486400 w 5709828"/>
                <a:gd name="connsiteY1" fmla="*/ 796480 h 796480"/>
                <a:gd name="connsiteX2" fmla="*/ 5486400 w 5709828"/>
                <a:gd name="connsiteY2" fmla="*/ 777861 h 796480"/>
                <a:gd name="connsiteX3" fmla="*/ 5176083 w 5709828"/>
                <a:gd name="connsiteY3" fmla="*/ 777861 h 796480"/>
                <a:gd name="connsiteX4" fmla="*/ 5176083 w 5709828"/>
                <a:gd name="connsiteY4" fmla="*/ 753036 h 796480"/>
                <a:gd name="connsiteX5" fmla="*/ 4718883 w 5709828"/>
                <a:gd name="connsiteY5" fmla="*/ 753036 h 796480"/>
                <a:gd name="connsiteX6" fmla="*/ 4718883 w 5709828"/>
                <a:gd name="connsiteY6" fmla="*/ 732348 h 796480"/>
                <a:gd name="connsiteX7" fmla="*/ 4383741 w 5709828"/>
                <a:gd name="connsiteY7" fmla="*/ 732348 h 796480"/>
                <a:gd name="connsiteX8" fmla="*/ 4389947 w 5709828"/>
                <a:gd name="connsiteY8" fmla="*/ 726142 h 796480"/>
                <a:gd name="connsiteX9" fmla="*/ 4050668 w 5709828"/>
                <a:gd name="connsiteY9" fmla="*/ 726142 h 796480"/>
                <a:gd name="connsiteX10" fmla="*/ 4050668 w 5709828"/>
                <a:gd name="connsiteY10" fmla="*/ 717867 h 796480"/>
                <a:gd name="connsiteX11" fmla="*/ 3914128 w 5709828"/>
                <a:gd name="connsiteY11" fmla="*/ 717867 h 796480"/>
                <a:gd name="connsiteX12" fmla="*/ 3914128 w 5709828"/>
                <a:gd name="connsiteY12" fmla="*/ 705454 h 796480"/>
                <a:gd name="connsiteX13" fmla="*/ 3849996 w 5709828"/>
                <a:gd name="connsiteY13" fmla="*/ 705454 h 796480"/>
                <a:gd name="connsiteX14" fmla="*/ 3849996 w 5709828"/>
                <a:gd name="connsiteY14" fmla="*/ 688904 h 796480"/>
                <a:gd name="connsiteX15" fmla="*/ 3674150 w 5709828"/>
                <a:gd name="connsiteY15" fmla="*/ 688904 h 796480"/>
                <a:gd name="connsiteX16" fmla="*/ 3674150 w 5709828"/>
                <a:gd name="connsiteY16" fmla="*/ 678560 h 796480"/>
                <a:gd name="connsiteX17" fmla="*/ 3541748 w 5709828"/>
                <a:gd name="connsiteY17" fmla="*/ 678560 h 796480"/>
                <a:gd name="connsiteX18" fmla="*/ 3541748 w 5709828"/>
                <a:gd name="connsiteY18" fmla="*/ 670285 h 796480"/>
                <a:gd name="connsiteX19" fmla="*/ 3479685 w 5709828"/>
                <a:gd name="connsiteY19" fmla="*/ 670285 h 796480"/>
                <a:gd name="connsiteX20" fmla="*/ 3475547 w 5709828"/>
                <a:gd name="connsiteY20" fmla="*/ 666147 h 796480"/>
                <a:gd name="connsiteX21" fmla="*/ 3440378 w 5709828"/>
                <a:gd name="connsiteY21" fmla="*/ 666147 h 796480"/>
                <a:gd name="connsiteX22" fmla="*/ 3440378 w 5709828"/>
                <a:gd name="connsiteY22" fmla="*/ 639253 h 796480"/>
                <a:gd name="connsiteX23" fmla="*/ 3173506 w 5709828"/>
                <a:gd name="connsiteY23" fmla="*/ 639253 h 796480"/>
                <a:gd name="connsiteX24" fmla="*/ 3173506 w 5709828"/>
                <a:gd name="connsiteY24" fmla="*/ 622703 h 796480"/>
                <a:gd name="connsiteX25" fmla="*/ 3032829 w 5709828"/>
                <a:gd name="connsiteY25" fmla="*/ 622703 h 796480"/>
                <a:gd name="connsiteX26" fmla="*/ 3032829 w 5709828"/>
                <a:gd name="connsiteY26" fmla="*/ 610290 h 796480"/>
                <a:gd name="connsiteX27" fmla="*/ 2943871 w 5709828"/>
                <a:gd name="connsiteY27" fmla="*/ 610290 h 796480"/>
                <a:gd name="connsiteX28" fmla="*/ 2943871 w 5709828"/>
                <a:gd name="connsiteY28" fmla="*/ 591671 h 796480"/>
                <a:gd name="connsiteX29" fmla="*/ 2900427 w 5709828"/>
                <a:gd name="connsiteY29" fmla="*/ 591671 h 796480"/>
                <a:gd name="connsiteX30" fmla="*/ 2900427 w 5709828"/>
                <a:gd name="connsiteY30" fmla="*/ 562708 h 796480"/>
                <a:gd name="connsiteX31" fmla="*/ 2834226 w 5709828"/>
                <a:gd name="connsiteY31" fmla="*/ 562708 h 796480"/>
                <a:gd name="connsiteX32" fmla="*/ 2834226 w 5709828"/>
                <a:gd name="connsiteY32" fmla="*/ 542020 h 796480"/>
                <a:gd name="connsiteX33" fmla="*/ 2598385 w 5709828"/>
                <a:gd name="connsiteY33" fmla="*/ 542020 h 796480"/>
                <a:gd name="connsiteX34" fmla="*/ 2598385 w 5709828"/>
                <a:gd name="connsiteY34" fmla="*/ 531676 h 796480"/>
                <a:gd name="connsiteX35" fmla="*/ 2523909 w 5709828"/>
                <a:gd name="connsiteY35" fmla="*/ 531676 h 796480"/>
                <a:gd name="connsiteX36" fmla="*/ 2523909 w 5709828"/>
                <a:gd name="connsiteY36" fmla="*/ 517195 h 796480"/>
                <a:gd name="connsiteX37" fmla="*/ 2445296 w 5709828"/>
                <a:gd name="connsiteY37" fmla="*/ 517195 h 796480"/>
                <a:gd name="connsiteX38" fmla="*/ 2445296 w 5709828"/>
                <a:gd name="connsiteY38" fmla="*/ 517195 h 796480"/>
                <a:gd name="connsiteX39" fmla="*/ 2416333 w 5709828"/>
                <a:gd name="connsiteY39" fmla="*/ 517195 h 796480"/>
                <a:gd name="connsiteX40" fmla="*/ 2416333 w 5709828"/>
                <a:gd name="connsiteY40" fmla="*/ 471682 h 796480"/>
                <a:gd name="connsiteX41" fmla="*/ 2358407 w 5709828"/>
                <a:gd name="connsiteY41" fmla="*/ 471682 h 796480"/>
                <a:gd name="connsiteX42" fmla="*/ 2358407 w 5709828"/>
                <a:gd name="connsiteY42" fmla="*/ 457200 h 796480"/>
                <a:gd name="connsiteX43" fmla="*/ 2223937 w 5709828"/>
                <a:gd name="connsiteY43" fmla="*/ 457200 h 796480"/>
                <a:gd name="connsiteX44" fmla="*/ 2221868 w 5709828"/>
                <a:gd name="connsiteY44" fmla="*/ 455131 h 796480"/>
                <a:gd name="connsiteX45" fmla="*/ 2106016 w 5709828"/>
                <a:gd name="connsiteY45" fmla="*/ 455131 h 796480"/>
                <a:gd name="connsiteX46" fmla="*/ 2106016 w 5709828"/>
                <a:gd name="connsiteY46" fmla="*/ 430306 h 796480"/>
                <a:gd name="connsiteX47" fmla="*/ 2041884 w 5709828"/>
                <a:gd name="connsiteY47" fmla="*/ 430306 h 796480"/>
                <a:gd name="connsiteX48" fmla="*/ 2041884 w 5709828"/>
                <a:gd name="connsiteY48" fmla="*/ 422031 h 796480"/>
                <a:gd name="connsiteX49" fmla="*/ 1975683 w 5709828"/>
                <a:gd name="connsiteY49" fmla="*/ 422031 h 796480"/>
                <a:gd name="connsiteX50" fmla="*/ 1975683 w 5709828"/>
                <a:gd name="connsiteY50" fmla="*/ 399275 h 796480"/>
                <a:gd name="connsiteX51" fmla="*/ 1919826 w 5709828"/>
                <a:gd name="connsiteY51" fmla="*/ 399275 h 796480"/>
                <a:gd name="connsiteX52" fmla="*/ 1919826 w 5709828"/>
                <a:gd name="connsiteY52" fmla="*/ 388931 h 796480"/>
                <a:gd name="connsiteX53" fmla="*/ 1868107 w 5709828"/>
                <a:gd name="connsiteY53" fmla="*/ 388931 h 796480"/>
                <a:gd name="connsiteX54" fmla="*/ 1868107 w 5709828"/>
                <a:gd name="connsiteY54" fmla="*/ 368243 h 796480"/>
                <a:gd name="connsiteX55" fmla="*/ 1843281 w 5709828"/>
                <a:gd name="connsiteY55" fmla="*/ 368243 h 796480"/>
                <a:gd name="connsiteX56" fmla="*/ 1843281 w 5709828"/>
                <a:gd name="connsiteY56" fmla="*/ 347555 h 796480"/>
                <a:gd name="connsiteX57" fmla="*/ 1696398 w 5709828"/>
                <a:gd name="connsiteY57" fmla="*/ 347555 h 796480"/>
                <a:gd name="connsiteX58" fmla="*/ 1696398 w 5709828"/>
                <a:gd name="connsiteY58" fmla="*/ 339280 h 796480"/>
                <a:gd name="connsiteX59" fmla="*/ 1613647 w 5709828"/>
                <a:gd name="connsiteY59" fmla="*/ 339280 h 796480"/>
                <a:gd name="connsiteX60" fmla="*/ 1613647 w 5709828"/>
                <a:gd name="connsiteY60" fmla="*/ 324799 h 796480"/>
                <a:gd name="connsiteX61" fmla="*/ 1561928 w 5709828"/>
                <a:gd name="connsiteY61" fmla="*/ 324799 h 796480"/>
                <a:gd name="connsiteX62" fmla="*/ 1561928 w 5709828"/>
                <a:gd name="connsiteY62" fmla="*/ 299973 h 796480"/>
                <a:gd name="connsiteX63" fmla="*/ 1510208 w 5709828"/>
                <a:gd name="connsiteY63" fmla="*/ 299973 h 796480"/>
                <a:gd name="connsiteX64" fmla="*/ 1510208 w 5709828"/>
                <a:gd name="connsiteY64" fmla="*/ 285492 h 796480"/>
                <a:gd name="connsiteX65" fmla="*/ 1466764 w 5709828"/>
                <a:gd name="connsiteY65" fmla="*/ 285492 h 796480"/>
                <a:gd name="connsiteX66" fmla="*/ 1466764 w 5709828"/>
                <a:gd name="connsiteY66" fmla="*/ 260667 h 796480"/>
                <a:gd name="connsiteX67" fmla="*/ 1417113 w 5709828"/>
                <a:gd name="connsiteY67" fmla="*/ 260667 h 796480"/>
                <a:gd name="connsiteX68" fmla="*/ 1417113 w 5709828"/>
                <a:gd name="connsiteY68" fmla="*/ 244116 h 796480"/>
                <a:gd name="connsiteX69" fmla="*/ 1386081 w 5709828"/>
                <a:gd name="connsiteY69" fmla="*/ 244116 h 796480"/>
                <a:gd name="connsiteX70" fmla="*/ 1386081 w 5709828"/>
                <a:gd name="connsiteY70" fmla="*/ 231704 h 796480"/>
                <a:gd name="connsiteX71" fmla="*/ 1288849 w 5709828"/>
                <a:gd name="connsiteY71" fmla="*/ 231704 h 796480"/>
                <a:gd name="connsiteX72" fmla="*/ 1288849 w 5709828"/>
                <a:gd name="connsiteY72" fmla="*/ 204809 h 796480"/>
                <a:gd name="connsiteX73" fmla="*/ 1232992 w 5709828"/>
                <a:gd name="connsiteY73" fmla="*/ 204809 h 796480"/>
                <a:gd name="connsiteX74" fmla="*/ 1232992 w 5709828"/>
                <a:gd name="connsiteY74" fmla="*/ 186190 h 796480"/>
                <a:gd name="connsiteX75" fmla="*/ 1096452 w 5709828"/>
                <a:gd name="connsiteY75" fmla="*/ 186190 h 796480"/>
                <a:gd name="connsiteX76" fmla="*/ 1096452 w 5709828"/>
                <a:gd name="connsiteY76" fmla="*/ 175847 h 796480"/>
                <a:gd name="connsiteX77" fmla="*/ 951638 w 5709828"/>
                <a:gd name="connsiteY77" fmla="*/ 175847 h 796480"/>
                <a:gd name="connsiteX78" fmla="*/ 951638 w 5709828"/>
                <a:gd name="connsiteY78" fmla="*/ 165503 h 796480"/>
                <a:gd name="connsiteX79" fmla="*/ 873024 w 5709828"/>
                <a:gd name="connsiteY79" fmla="*/ 165503 h 796480"/>
                <a:gd name="connsiteX80" fmla="*/ 873024 w 5709828"/>
                <a:gd name="connsiteY80" fmla="*/ 142746 h 796480"/>
                <a:gd name="connsiteX81" fmla="*/ 810961 w 5709828"/>
                <a:gd name="connsiteY81" fmla="*/ 142746 h 796480"/>
                <a:gd name="connsiteX82" fmla="*/ 810961 w 5709828"/>
                <a:gd name="connsiteY82" fmla="*/ 126196 h 796480"/>
                <a:gd name="connsiteX83" fmla="*/ 697178 w 5709828"/>
                <a:gd name="connsiteY83" fmla="*/ 126196 h 796480"/>
                <a:gd name="connsiteX84" fmla="*/ 697178 w 5709828"/>
                <a:gd name="connsiteY84" fmla="*/ 111714 h 796480"/>
                <a:gd name="connsiteX85" fmla="*/ 622702 w 5709828"/>
                <a:gd name="connsiteY85" fmla="*/ 111714 h 796480"/>
                <a:gd name="connsiteX86" fmla="*/ 622702 w 5709828"/>
                <a:gd name="connsiteY86" fmla="*/ 88958 h 796480"/>
                <a:gd name="connsiteX87" fmla="*/ 585464 w 5709828"/>
                <a:gd name="connsiteY87" fmla="*/ 88958 h 796480"/>
                <a:gd name="connsiteX88" fmla="*/ 585464 w 5709828"/>
                <a:gd name="connsiteY88" fmla="*/ 62064 h 796480"/>
                <a:gd name="connsiteX89" fmla="*/ 527538 w 5709828"/>
                <a:gd name="connsiteY89" fmla="*/ 62064 h 796480"/>
                <a:gd name="connsiteX90" fmla="*/ 527538 w 5709828"/>
                <a:gd name="connsiteY90" fmla="*/ 41376 h 796480"/>
                <a:gd name="connsiteX91" fmla="*/ 155158 w 5709828"/>
                <a:gd name="connsiteY91" fmla="*/ 41376 h 796480"/>
                <a:gd name="connsiteX92" fmla="*/ 155158 w 5709828"/>
                <a:gd name="connsiteY92" fmla="*/ 20688 h 796480"/>
                <a:gd name="connsiteX93" fmla="*/ 0 w 5709828"/>
                <a:gd name="connsiteY93" fmla="*/ 20688 h 796480"/>
                <a:gd name="connsiteX94" fmla="*/ 0 w 5709828"/>
                <a:gd name="connsiteY94" fmla="*/ 0 h 796480"/>
                <a:gd name="connsiteX0" fmla="*/ 5754081 w 5754081"/>
                <a:gd name="connsiteY0" fmla="*/ 796480 h 796480"/>
                <a:gd name="connsiteX1" fmla="*/ 5486400 w 5754081"/>
                <a:gd name="connsiteY1" fmla="*/ 796480 h 796480"/>
                <a:gd name="connsiteX2" fmla="*/ 5486400 w 5754081"/>
                <a:gd name="connsiteY2" fmla="*/ 777861 h 796480"/>
                <a:gd name="connsiteX3" fmla="*/ 5176083 w 5754081"/>
                <a:gd name="connsiteY3" fmla="*/ 777861 h 796480"/>
                <a:gd name="connsiteX4" fmla="*/ 5176083 w 5754081"/>
                <a:gd name="connsiteY4" fmla="*/ 753036 h 796480"/>
                <a:gd name="connsiteX5" fmla="*/ 4718883 w 5754081"/>
                <a:gd name="connsiteY5" fmla="*/ 753036 h 796480"/>
                <a:gd name="connsiteX6" fmla="*/ 4718883 w 5754081"/>
                <a:gd name="connsiteY6" fmla="*/ 732348 h 796480"/>
                <a:gd name="connsiteX7" fmla="*/ 4383741 w 5754081"/>
                <a:gd name="connsiteY7" fmla="*/ 732348 h 796480"/>
                <a:gd name="connsiteX8" fmla="*/ 4389947 w 5754081"/>
                <a:gd name="connsiteY8" fmla="*/ 726142 h 796480"/>
                <a:gd name="connsiteX9" fmla="*/ 4050668 w 5754081"/>
                <a:gd name="connsiteY9" fmla="*/ 726142 h 796480"/>
                <a:gd name="connsiteX10" fmla="*/ 4050668 w 5754081"/>
                <a:gd name="connsiteY10" fmla="*/ 717867 h 796480"/>
                <a:gd name="connsiteX11" fmla="*/ 3914128 w 5754081"/>
                <a:gd name="connsiteY11" fmla="*/ 717867 h 796480"/>
                <a:gd name="connsiteX12" fmla="*/ 3914128 w 5754081"/>
                <a:gd name="connsiteY12" fmla="*/ 705454 h 796480"/>
                <a:gd name="connsiteX13" fmla="*/ 3849996 w 5754081"/>
                <a:gd name="connsiteY13" fmla="*/ 705454 h 796480"/>
                <a:gd name="connsiteX14" fmla="*/ 3849996 w 5754081"/>
                <a:gd name="connsiteY14" fmla="*/ 688904 h 796480"/>
                <a:gd name="connsiteX15" fmla="*/ 3674150 w 5754081"/>
                <a:gd name="connsiteY15" fmla="*/ 688904 h 796480"/>
                <a:gd name="connsiteX16" fmla="*/ 3674150 w 5754081"/>
                <a:gd name="connsiteY16" fmla="*/ 678560 h 796480"/>
                <a:gd name="connsiteX17" fmla="*/ 3541748 w 5754081"/>
                <a:gd name="connsiteY17" fmla="*/ 678560 h 796480"/>
                <a:gd name="connsiteX18" fmla="*/ 3541748 w 5754081"/>
                <a:gd name="connsiteY18" fmla="*/ 670285 h 796480"/>
                <a:gd name="connsiteX19" fmla="*/ 3479685 w 5754081"/>
                <a:gd name="connsiteY19" fmla="*/ 670285 h 796480"/>
                <a:gd name="connsiteX20" fmla="*/ 3475547 w 5754081"/>
                <a:gd name="connsiteY20" fmla="*/ 666147 h 796480"/>
                <a:gd name="connsiteX21" fmla="*/ 3440378 w 5754081"/>
                <a:gd name="connsiteY21" fmla="*/ 666147 h 796480"/>
                <a:gd name="connsiteX22" fmla="*/ 3440378 w 5754081"/>
                <a:gd name="connsiteY22" fmla="*/ 639253 h 796480"/>
                <a:gd name="connsiteX23" fmla="*/ 3173506 w 5754081"/>
                <a:gd name="connsiteY23" fmla="*/ 639253 h 796480"/>
                <a:gd name="connsiteX24" fmla="*/ 3173506 w 5754081"/>
                <a:gd name="connsiteY24" fmla="*/ 622703 h 796480"/>
                <a:gd name="connsiteX25" fmla="*/ 3032829 w 5754081"/>
                <a:gd name="connsiteY25" fmla="*/ 622703 h 796480"/>
                <a:gd name="connsiteX26" fmla="*/ 3032829 w 5754081"/>
                <a:gd name="connsiteY26" fmla="*/ 610290 h 796480"/>
                <a:gd name="connsiteX27" fmla="*/ 2943871 w 5754081"/>
                <a:gd name="connsiteY27" fmla="*/ 610290 h 796480"/>
                <a:gd name="connsiteX28" fmla="*/ 2943871 w 5754081"/>
                <a:gd name="connsiteY28" fmla="*/ 591671 h 796480"/>
                <a:gd name="connsiteX29" fmla="*/ 2900427 w 5754081"/>
                <a:gd name="connsiteY29" fmla="*/ 591671 h 796480"/>
                <a:gd name="connsiteX30" fmla="*/ 2900427 w 5754081"/>
                <a:gd name="connsiteY30" fmla="*/ 562708 h 796480"/>
                <a:gd name="connsiteX31" fmla="*/ 2834226 w 5754081"/>
                <a:gd name="connsiteY31" fmla="*/ 562708 h 796480"/>
                <a:gd name="connsiteX32" fmla="*/ 2834226 w 5754081"/>
                <a:gd name="connsiteY32" fmla="*/ 542020 h 796480"/>
                <a:gd name="connsiteX33" fmla="*/ 2598385 w 5754081"/>
                <a:gd name="connsiteY33" fmla="*/ 542020 h 796480"/>
                <a:gd name="connsiteX34" fmla="*/ 2598385 w 5754081"/>
                <a:gd name="connsiteY34" fmla="*/ 531676 h 796480"/>
                <a:gd name="connsiteX35" fmla="*/ 2523909 w 5754081"/>
                <a:gd name="connsiteY35" fmla="*/ 531676 h 796480"/>
                <a:gd name="connsiteX36" fmla="*/ 2523909 w 5754081"/>
                <a:gd name="connsiteY36" fmla="*/ 517195 h 796480"/>
                <a:gd name="connsiteX37" fmla="*/ 2445296 w 5754081"/>
                <a:gd name="connsiteY37" fmla="*/ 517195 h 796480"/>
                <a:gd name="connsiteX38" fmla="*/ 2445296 w 5754081"/>
                <a:gd name="connsiteY38" fmla="*/ 517195 h 796480"/>
                <a:gd name="connsiteX39" fmla="*/ 2416333 w 5754081"/>
                <a:gd name="connsiteY39" fmla="*/ 517195 h 796480"/>
                <a:gd name="connsiteX40" fmla="*/ 2416333 w 5754081"/>
                <a:gd name="connsiteY40" fmla="*/ 471682 h 796480"/>
                <a:gd name="connsiteX41" fmla="*/ 2358407 w 5754081"/>
                <a:gd name="connsiteY41" fmla="*/ 471682 h 796480"/>
                <a:gd name="connsiteX42" fmla="*/ 2358407 w 5754081"/>
                <a:gd name="connsiteY42" fmla="*/ 457200 h 796480"/>
                <a:gd name="connsiteX43" fmla="*/ 2223937 w 5754081"/>
                <a:gd name="connsiteY43" fmla="*/ 457200 h 796480"/>
                <a:gd name="connsiteX44" fmla="*/ 2221868 w 5754081"/>
                <a:gd name="connsiteY44" fmla="*/ 455131 h 796480"/>
                <a:gd name="connsiteX45" fmla="*/ 2106016 w 5754081"/>
                <a:gd name="connsiteY45" fmla="*/ 455131 h 796480"/>
                <a:gd name="connsiteX46" fmla="*/ 2106016 w 5754081"/>
                <a:gd name="connsiteY46" fmla="*/ 430306 h 796480"/>
                <a:gd name="connsiteX47" fmla="*/ 2041884 w 5754081"/>
                <a:gd name="connsiteY47" fmla="*/ 430306 h 796480"/>
                <a:gd name="connsiteX48" fmla="*/ 2041884 w 5754081"/>
                <a:gd name="connsiteY48" fmla="*/ 422031 h 796480"/>
                <a:gd name="connsiteX49" fmla="*/ 1975683 w 5754081"/>
                <a:gd name="connsiteY49" fmla="*/ 422031 h 796480"/>
                <a:gd name="connsiteX50" fmla="*/ 1975683 w 5754081"/>
                <a:gd name="connsiteY50" fmla="*/ 399275 h 796480"/>
                <a:gd name="connsiteX51" fmla="*/ 1919826 w 5754081"/>
                <a:gd name="connsiteY51" fmla="*/ 399275 h 796480"/>
                <a:gd name="connsiteX52" fmla="*/ 1919826 w 5754081"/>
                <a:gd name="connsiteY52" fmla="*/ 388931 h 796480"/>
                <a:gd name="connsiteX53" fmla="*/ 1868107 w 5754081"/>
                <a:gd name="connsiteY53" fmla="*/ 388931 h 796480"/>
                <a:gd name="connsiteX54" fmla="*/ 1868107 w 5754081"/>
                <a:gd name="connsiteY54" fmla="*/ 368243 h 796480"/>
                <a:gd name="connsiteX55" fmla="*/ 1843281 w 5754081"/>
                <a:gd name="connsiteY55" fmla="*/ 368243 h 796480"/>
                <a:gd name="connsiteX56" fmla="*/ 1843281 w 5754081"/>
                <a:gd name="connsiteY56" fmla="*/ 347555 h 796480"/>
                <a:gd name="connsiteX57" fmla="*/ 1696398 w 5754081"/>
                <a:gd name="connsiteY57" fmla="*/ 347555 h 796480"/>
                <a:gd name="connsiteX58" fmla="*/ 1696398 w 5754081"/>
                <a:gd name="connsiteY58" fmla="*/ 339280 h 796480"/>
                <a:gd name="connsiteX59" fmla="*/ 1613647 w 5754081"/>
                <a:gd name="connsiteY59" fmla="*/ 339280 h 796480"/>
                <a:gd name="connsiteX60" fmla="*/ 1613647 w 5754081"/>
                <a:gd name="connsiteY60" fmla="*/ 324799 h 796480"/>
                <a:gd name="connsiteX61" fmla="*/ 1561928 w 5754081"/>
                <a:gd name="connsiteY61" fmla="*/ 324799 h 796480"/>
                <a:gd name="connsiteX62" fmla="*/ 1561928 w 5754081"/>
                <a:gd name="connsiteY62" fmla="*/ 299973 h 796480"/>
                <a:gd name="connsiteX63" fmla="*/ 1510208 w 5754081"/>
                <a:gd name="connsiteY63" fmla="*/ 299973 h 796480"/>
                <a:gd name="connsiteX64" fmla="*/ 1510208 w 5754081"/>
                <a:gd name="connsiteY64" fmla="*/ 285492 h 796480"/>
                <a:gd name="connsiteX65" fmla="*/ 1466764 w 5754081"/>
                <a:gd name="connsiteY65" fmla="*/ 285492 h 796480"/>
                <a:gd name="connsiteX66" fmla="*/ 1466764 w 5754081"/>
                <a:gd name="connsiteY66" fmla="*/ 260667 h 796480"/>
                <a:gd name="connsiteX67" fmla="*/ 1417113 w 5754081"/>
                <a:gd name="connsiteY67" fmla="*/ 260667 h 796480"/>
                <a:gd name="connsiteX68" fmla="*/ 1417113 w 5754081"/>
                <a:gd name="connsiteY68" fmla="*/ 244116 h 796480"/>
                <a:gd name="connsiteX69" fmla="*/ 1386081 w 5754081"/>
                <a:gd name="connsiteY69" fmla="*/ 244116 h 796480"/>
                <a:gd name="connsiteX70" fmla="*/ 1386081 w 5754081"/>
                <a:gd name="connsiteY70" fmla="*/ 231704 h 796480"/>
                <a:gd name="connsiteX71" fmla="*/ 1288849 w 5754081"/>
                <a:gd name="connsiteY71" fmla="*/ 231704 h 796480"/>
                <a:gd name="connsiteX72" fmla="*/ 1288849 w 5754081"/>
                <a:gd name="connsiteY72" fmla="*/ 204809 h 796480"/>
                <a:gd name="connsiteX73" fmla="*/ 1232992 w 5754081"/>
                <a:gd name="connsiteY73" fmla="*/ 204809 h 796480"/>
                <a:gd name="connsiteX74" fmla="*/ 1232992 w 5754081"/>
                <a:gd name="connsiteY74" fmla="*/ 186190 h 796480"/>
                <a:gd name="connsiteX75" fmla="*/ 1096452 w 5754081"/>
                <a:gd name="connsiteY75" fmla="*/ 186190 h 796480"/>
                <a:gd name="connsiteX76" fmla="*/ 1096452 w 5754081"/>
                <a:gd name="connsiteY76" fmla="*/ 175847 h 796480"/>
                <a:gd name="connsiteX77" fmla="*/ 951638 w 5754081"/>
                <a:gd name="connsiteY77" fmla="*/ 175847 h 796480"/>
                <a:gd name="connsiteX78" fmla="*/ 951638 w 5754081"/>
                <a:gd name="connsiteY78" fmla="*/ 165503 h 796480"/>
                <a:gd name="connsiteX79" fmla="*/ 873024 w 5754081"/>
                <a:gd name="connsiteY79" fmla="*/ 165503 h 796480"/>
                <a:gd name="connsiteX80" fmla="*/ 873024 w 5754081"/>
                <a:gd name="connsiteY80" fmla="*/ 142746 h 796480"/>
                <a:gd name="connsiteX81" fmla="*/ 810961 w 5754081"/>
                <a:gd name="connsiteY81" fmla="*/ 142746 h 796480"/>
                <a:gd name="connsiteX82" fmla="*/ 810961 w 5754081"/>
                <a:gd name="connsiteY82" fmla="*/ 126196 h 796480"/>
                <a:gd name="connsiteX83" fmla="*/ 697178 w 5754081"/>
                <a:gd name="connsiteY83" fmla="*/ 126196 h 796480"/>
                <a:gd name="connsiteX84" fmla="*/ 697178 w 5754081"/>
                <a:gd name="connsiteY84" fmla="*/ 111714 h 796480"/>
                <a:gd name="connsiteX85" fmla="*/ 622702 w 5754081"/>
                <a:gd name="connsiteY85" fmla="*/ 111714 h 796480"/>
                <a:gd name="connsiteX86" fmla="*/ 622702 w 5754081"/>
                <a:gd name="connsiteY86" fmla="*/ 88958 h 796480"/>
                <a:gd name="connsiteX87" fmla="*/ 585464 w 5754081"/>
                <a:gd name="connsiteY87" fmla="*/ 88958 h 796480"/>
                <a:gd name="connsiteX88" fmla="*/ 585464 w 5754081"/>
                <a:gd name="connsiteY88" fmla="*/ 62064 h 796480"/>
                <a:gd name="connsiteX89" fmla="*/ 527538 w 5754081"/>
                <a:gd name="connsiteY89" fmla="*/ 62064 h 796480"/>
                <a:gd name="connsiteX90" fmla="*/ 527538 w 5754081"/>
                <a:gd name="connsiteY90" fmla="*/ 41376 h 796480"/>
                <a:gd name="connsiteX91" fmla="*/ 155158 w 5754081"/>
                <a:gd name="connsiteY91" fmla="*/ 41376 h 796480"/>
                <a:gd name="connsiteX92" fmla="*/ 155158 w 5754081"/>
                <a:gd name="connsiteY92" fmla="*/ 20688 h 796480"/>
                <a:gd name="connsiteX93" fmla="*/ 0 w 5754081"/>
                <a:gd name="connsiteY93" fmla="*/ 20688 h 796480"/>
                <a:gd name="connsiteX94" fmla="*/ 0 w 5754081"/>
                <a:gd name="connsiteY94" fmla="*/ 0 h 7964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5754081" h="796480">
                  <a:moveTo>
                    <a:pt x="5754081" y="796480"/>
                  </a:moveTo>
                  <a:lnTo>
                    <a:pt x="5486400" y="796480"/>
                  </a:lnTo>
                  <a:lnTo>
                    <a:pt x="5486400" y="777861"/>
                  </a:lnTo>
                  <a:lnTo>
                    <a:pt x="5176083" y="777861"/>
                  </a:lnTo>
                  <a:lnTo>
                    <a:pt x="5176083" y="753036"/>
                  </a:lnTo>
                  <a:lnTo>
                    <a:pt x="4718883" y="753036"/>
                  </a:lnTo>
                  <a:lnTo>
                    <a:pt x="4718883" y="732348"/>
                  </a:lnTo>
                  <a:lnTo>
                    <a:pt x="4383741" y="732348"/>
                  </a:lnTo>
                  <a:lnTo>
                    <a:pt x="4389947" y="726142"/>
                  </a:lnTo>
                  <a:lnTo>
                    <a:pt x="4050668" y="726142"/>
                  </a:lnTo>
                  <a:lnTo>
                    <a:pt x="4050668" y="717867"/>
                  </a:lnTo>
                  <a:lnTo>
                    <a:pt x="3914128" y="717867"/>
                  </a:lnTo>
                  <a:lnTo>
                    <a:pt x="3914128" y="705454"/>
                  </a:lnTo>
                  <a:lnTo>
                    <a:pt x="3849996" y="705454"/>
                  </a:lnTo>
                  <a:lnTo>
                    <a:pt x="3849996" y="688904"/>
                  </a:lnTo>
                  <a:lnTo>
                    <a:pt x="3674150" y="688904"/>
                  </a:lnTo>
                  <a:lnTo>
                    <a:pt x="3674150" y="678560"/>
                  </a:lnTo>
                  <a:lnTo>
                    <a:pt x="3541748" y="678560"/>
                  </a:lnTo>
                  <a:lnTo>
                    <a:pt x="3541748" y="670285"/>
                  </a:lnTo>
                  <a:lnTo>
                    <a:pt x="3479685" y="670285"/>
                  </a:lnTo>
                  <a:lnTo>
                    <a:pt x="3475547" y="666147"/>
                  </a:lnTo>
                  <a:lnTo>
                    <a:pt x="3440378" y="666147"/>
                  </a:lnTo>
                  <a:lnTo>
                    <a:pt x="3440378" y="639253"/>
                  </a:lnTo>
                  <a:lnTo>
                    <a:pt x="3173506" y="639253"/>
                  </a:lnTo>
                  <a:lnTo>
                    <a:pt x="3173506" y="622703"/>
                  </a:lnTo>
                  <a:lnTo>
                    <a:pt x="3032829" y="622703"/>
                  </a:lnTo>
                  <a:lnTo>
                    <a:pt x="3032829" y="610290"/>
                  </a:lnTo>
                  <a:lnTo>
                    <a:pt x="2943871" y="610290"/>
                  </a:lnTo>
                  <a:lnTo>
                    <a:pt x="2943871" y="591671"/>
                  </a:lnTo>
                  <a:lnTo>
                    <a:pt x="2900427" y="591671"/>
                  </a:lnTo>
                  <a:lnTo>
                    <a:pt x="2900427" y="562708"/>
                  </a:lnTo>
                  <a:lnTo>
                    <a:pt x="2834226" y="562708"/>
                  </a:lnTo>
                  <a:lnTo>
                    <a:pt x="2834226" y="542020"/>
                  </a:lnTo>
                  <a:lnTo>
                    <a:pt x="2598385" y="542020"/>
                  </a:lnTo>
                  <a:lnTo>
                    <a:pt x="2598385" y="531676"/>
                  </a:lnTo>
                  <a:lnTo>
                    <a:pt x="2523909" y="531676"/>
                  </a:lnTo>
                  <a:lnTo>
                    <a:pt x="2523909" y="517195"/>
                  </a:lnTo>
                  <a:lnTo>
                    <a:pt x="2445296" y="517195"/>
                  </a:lnTo>
                  <a:lnTo>
                    <a:pt x="2445296" y="517195"/>
                  </a:lnTo>
                  <a:lnTo>
                    <a:pt x="2416333" y="517195"/>
                  </a:lnTo>
                  <a:lnTo>
                    <a:pt x="2416333" y="471682"/>
                  </a:lnTo>
                  <a:lnTo>
                    <a:pt x="2358407" y="471682"/>
                  </a:lnTo>
                  <a:lnTo>
                    <a:pt x="2358407" y="457200"/>
                  </a:lnTo>
                  <a:lnTo>
                    <a:pt x="2223937" y="457200"/>
                  </a:lnTo>
                  <a:lnTo>
                    <a:pt x="2221868" y="455131"/>
                  </a:lnTo>
                  <a:lnTo>
                    <a:pt x="2106016" y="455131"/>
                  </a:lnTo>
                  <a:lnTo>
                    <a:pt x="2106016" y="430306"/>
                  </a:lnTo>
                  <a:lnTo>
                    <a:pt x="2041884" y="430306"/>
                  </a:lnTo>
                  <a:lnTo>
                    <a:pt x="2041884" y="422031"/>
                  </a:lnTo>
                  <a:lnTo>
                    <a:pt x="1975683" y="422031"/>
                  </a:lnTo>
                  <a:lnTo>
                    <a:pt x="1975683" y="399275"/>
                  </a:lnTo>
                  <a:lnTo>
                    <a:pt x="1919826" y="399275"/>
                  </a:lnTo>
                  <a:lnTo>
                    <a:pt x="1919826" y="388931"/>
                  </a:lnTo>
                  <a:lnTo>
                    <a:pt x="1868107" y="388931"/>
                  </a:lnTo>
                  <a:lnTo>
                    <a:pt x="1868107" y="368243"/>
                  </a:lnTo>
                  <a:lnTo>
                    <a:pt x="1843281" y="368243"/>
                  </a:lnTo>
                  <a:lnTo>
                    <a:pt x="1843281" y="347555"/>
                  </a:lnTo>
                  <a:lnTo>
                    <a:pt x="1696398" y="347555"/>
                  </a:lnTo>
                  <a:lnTo>
                    <a:pt x="1696398" y="339280"/>
                  </a:lnTo>
                  <a:lnTo>
                    <a:pt x="1613647" y="339280"/>
                  </a:lnTo>
                  <a:lnTo>
                    <a:pt x="1613647" y="324799"/>
                  </a:lnTo>
                  <a:lnTo>
                    <a:pt x="1561928" y="324799"/>
                  </a:lnTo>
                  <a:lnTo>
                    <a:pt x="1561928" y="299973"/>
                  </a:lnTo>
                  <a:lnTo>
                    <a:pt x="1510208" y="299973"/>
                  </a:lnTo>
                  <a:lnTo>
                    <a:pt x="1510208" y="285492"/>
                  </a:lnTo>
                  <a:lnTo>
                    <a:pt x="1466764" y="285492"/>
                  </a:lnTo>
                  <a:lnTo>
                    <a:pt x="1466764" y="260667"/>
                  </a:lnTo>
                  <a:lnTo>
                    <a:pt x="1417113" y="260667"/>
                  </a:lnTo>
                  <a:lnTo>
                    <a:pt x="1417113" y="244116"/>
                  </a:lnTo>
                  <a:lnTo>
                    <a:pt x="1386081" y="244116"/>
                  </a:lnTo>
                  <a:lnTo>
                    <a:pt x="1386081" y="231704"/>
                  </a:lnTo>
                  <a:lnTo>
                    <a:pt x="1288849" y="231704"/>
                  </a:lnTo>
                  <a:lnTo>
                    <a:pt x="1288849" y="204809"/>
                  </a:lnTo>
                  <a:lnTo>
                    <a:pt x="1232992" y="204809"/>
                  </a:lnTo>
                  <a:lnTo>
                    <a:pt x="1232992" y="186190"/>
                  </a:lnTo>
                  <a:lnTo>
                    <a:pt x="1096452" y="186190"/>
                  </a:lnTo>
                  <a:lnTo>
                    <a:pt x="1096452" y="175847"/>
                  </a:lnTo>
                  <a:lnTo>
                    <a:pt x="951638" y="175847"/>
                  </a:lnTo>
                  <a:lnTo>
                    <a:pt x="951638" y="165503"/>
                  </a:lnTo>
                  <a:lnTo>
                    <a:pt x="873024" y="165503"/>
                  </a:lnTo>
                  <a:lnTo>
                    <a:pt x="873024" y="142746"/>
                  </a:lnTo>
                  <a:lnTo>
                    <a:pt x="810961" y="142746"/>
                  </a:lnTo>
                  <a:lnTo>
                    <a:pt x="810961" y="126196"/>
                  </a:lnTo>
                  <a:lnTo>
                    <a:pt x="697178" y="126196"/>
                  </a:lnTo>
                  <a:lnTo>
                    <a:pt x="697178" y="111714"/>
                  </a:lnTo>
                  <a:lnTo>
                    <a:pt x="622702" y="111714"/>
                  </a:lnTo>
                  <a:lnTo>
                    <a:pt x="622702" y="88958"/>
                  </a:lnTo>
                  <a:lnTo>
                    <a:pt x="585464" y="88958"/>
                  </a:lnTo>
                  <a:lnTo>
                    <a:pt x="585464" y="62064"/>
                  </a:lnTo>
                  <a:lnTo>
                    <a:pt x="527538" y="62064"/>
                  </a:lnTo>
                  <a:lnTo>
                    <a:pt x="527538" y="41376"/>
                  </a:lnTo>
                  <a:lnTo>
                    <a:pt x="155158" y="41376"/>
                  </a:lnTo>
                  <a:lnTo>
                    <a:pt x="155158" y="20688"/>
                  </a:lnTo>
                  <a:lnTo>
                    <a:pt x="0" y="20688"/>
                  </a:lnTo>
                  <a:lnTo>
                    <a:pt x="0" y="0"/>
                  </a:lnTo>
                </a:path>
              </a:pathLst>
            </a:custGeom>
            <a:noFill/>
            <a:ln w="28575">
              <a:solidFill>
                <a:schemeClr val="bg1">
                  <a:lumMod val="50000"/>
                </a:schemeClr>
              </a:solidFill>
              <a:miter lim="800000"/>
              <a:headEnd/>
              <a:tailEnd/>
            </a:ln>
          </p:spPr>
          <p:txBody>
            <a:bodyPr rtlCol="0"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en-US" sz="1600" b="1" i="0" u="none" strike="noStrike" kern="0" cap="none" spc="0" normalizeH="0" baseline="0" noProof="0" dirty="0">
                <a:ln>
                  <a:noFill/>
                </a:ln>
                <a:solidFill>
                  <a:srgbClr val="FFFFFF"/>
                </a:solidFill>
                <a:effectLst/>
                <a:uLnTx/>
                <a:uFillTx/>
                <a:cs typeface="Arial" panose="020B0604020202020204" pitchFamily="34" charset="0"/>
              </a:endParaRPr>
            </a:p>
          </p:txBody>
        </p:sp>
        <p:sp>
          <p:nvSpPr>
            <p:cNvPr id="79" name="Freeform: Shape 78">
              <a:extLst>
                <a:ext uri="{FF2B5EF4-FFF2-40B4-BE49-F238E27FC236}">
                  <a16:creationId xmlns:a16="http://schemas.microsoft.com/office/drawing/2014/main" id="{11A5F489-408A-9F28-A054-F56DAC9BA93C}"/>
                </a:ext>
              </a:extLst>
            </p:cNvPr>
            <p:cNvSpPr/>
            <p:nvPr/>
          </p:nvSpPr>
          <p:spPr bwMode="auto">
            <a:xfrm>
              <a:off x="6751957" y="2179957"/>
              <a:ext cx="2687572" cy="132119"/>
            </a:xfrm>
            <a:custGeom>
              <a:avLst/>
              <a:gdLst>
                <a:gd name="connsiteX0" fmla="*/ 0 w 2687572"/>
                <a:gd name="connsiteY0" fmla="*/ 0 h 132119"/>
                <a:gd name="connsiteX1" fmla="*/ 591057 w 2687572"/>
                <a:gd name="connsiteY1" fmla="*/ 0 h 132119"/>
                <a:gd name="connsiteX2" fmla="*/ 598011 w 2687572"/>
                <a:gd name="connsiteY2" fmla="*/ 6954 h 132119"/>
                <a:gd name="connsiteX3" fmla="*/ 695362 w 2687572"/>
                <a:gd name="connsiteY3" fmla="*/ 6954 h 132119"/>
                <a:gd name="connsiteX4" fmla="*/ 695362 w 2687572"/>
                <a:gd name="connsiteY4" fmla="*/ 20861 h 132119"/>
                <a:gd name="connsiteX5" fmla="*/ 865725 w 2687572"/>
                <a:gd name="connsiteY5" fmla="*/ 20861 h 132119"/>
                <a:gd name="connsiteX6" fmla="*/ 865725 w 2687572"/>
                <a:gd name="connsiteY6" fmla="*/ 38245 h 132119"/>
                <a:gd name="connsiteX7" fmla="*/ 994367 w 2687572"/>
                <a:gd name="connsiteY7" fmla="*/ 38245 h 132119"/>
                <a:gd name="connsiteX8" fmla="*/ 1001321 w 2687572"/>
                <a:gd name="connsiteY8" fmla="*/ 45199 h 132119"/>
                <a:gd name="connsiteX9" fmla="*/ 1074333 w 2687572"/>
                <a:gd name="connsiteY9" fmla="*/ 45199 h 132119"/>
                <a:gd name="connsiteX10" fmla="*/ 1074333 w 2687572"/>
                <a:gd name="connsiteY10" fmla="*/ 76490 h 132119"/>
                <a:gd name="connsiteX11" fmla="*/ 1401153 w 2687572"/>
                <a:gd name="connsiteY11" fmla="*/ 76490 h 132119"/>
                <a:gd name="connsiteX12" fmla="*/ 1404630 w 2687572"/>
                <a:gd name="connsiteY12" fmla="*/ 76490 h 132119"/>
                <a:gd name="connsiteX13" fmla="*/ 1953965 w 2687572"/>
                <a:gd name="connsiteY13" fmla="*/ 76490 h 132119"/>
                <a:gd name="connsiteX14" fmla="*/ 1953965 w 2687572"/>
                <a:gd name="connsiteY14" fmla="*/ 107781 h 132119"/>
                <a:gd name="connsiteX15" fmla="*/ 2214726 w 2687572"/>
                <a:gd name="connsiteY15" fmla="*/ 107781 h 132119"/>
                <a:gd name="connsiteX16" fmla="*/ 2214726 w 2687572"/>
                <a:gd name="connsiteY16" fmla="*/ 132119 h 132119"/>
                <a:gd name="connsiteX17" fmla="*/ 2687572 w 2687572"/>
                <a:gd name="connsiteY17" fmla="*/ 132119 h 132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687572" h="132119">
                  <a:moveTo>
                    <a:pt x="0" y="0"/>
                  </a:moveTo>
                  <a:lnTo>
                    <a:pt x="591057" y="0"/>
                  </a:lnTo>
                  <a:lnTo>
                    <a:pt x="598011" y="6954"/>
                  </a:lnTo>
                  <a:lnTo>
                    <a:pt x="695362" y="6954"/>
                  </a:lnTo>
                  <a:lnTo>
                    <a:pt x="695362" y="20861"/>
                  </a:lnTo>
                  <a:lnTo>
                    <a:pt x="865725" y="20861"/>
                  </a:lnTo>
                  <a:lnTo>
                    <a:pt x="865725" y="38245"/>
                  </a:lnTo>
                  <a:lnTo>
                    <a:pt x="994367" y="38245"/>
                  </a:lnTo>
                  <a:lnTo>
                    <a:pt x="1001321" y="45199"/>
                  </a:lnTo>
                  <a:lnTo>
                    <a:pt x="1074333" y="45199"/>
                  </a:lnTo>
                  <a:lnTo>
                    <a:pt x="1074333" y="76490"/>
                  </a:lnTo>
                  <a:lnTo>
                    <a:pt x="1401153" y="76490"/>
                  </a:lnTo>
                  <a:lnTo>
                    <a:pt x="1404630" y="76490"/>
                  </a:lnTo>
                  <a:lnTo>
                    <a:pt x="1953965" y="76490"/>
                  </a:lnTo>
                  <a:lnTo>
                    <a:pt x="1953965" y="107781"/>
                  </a:lnTo>
                  <a:lnTo>
                    <a:pt x="2214726" y="107781"/>
                  </a:lnTo>
                  <a:lnTo>
                    <a:pt x="2214726" y="132119"/>
                  </a:lnTo>
                  <a:lnTo>
                    <a:pt x="2687572" y="132119"/>
                  </a:lnTo>
                </a:path>
              </a:pathLst>
            </a:custGeom>
            <a:noFill/>
            <a:ln w="28575">
              <a:solidFill>
                <a:schemeClr val="bg1">
                  <a:lumMod val="50000"/>
                </a:schemeClr>
              </a:solidFill>
              <a:miter lim="800000"/>
              <a:headEnd/>
              <a:tailEnd/>
            </a:ln>
          </p:spPr>
          <p:txBody>
            <a:bodyPr rtlCol="0"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en-US" sz="1600" b="1" i="0" u="none" strike="noStrike" kern="0" cap="none" spc="0" normalizeH="0" baseline="0" noProof="0" dirty="0">
                <a:ln>
                  <a:noFill/>
                </a:ln>
                <a:solidFill>
                  <a:srgbClr val="FFFFFF"/>
                </a:solidFill>
                <a:effectLst/>
                <a:uLnTx/>
                <a:uFillTx/>
                <a:cs typeface="Arial" panose="020B0604020202020204" pitchFamily="34" charset="0"/>
              </a:endParaRPr>
            </a:p>
          </p:txBody>
        </p:sp>
      </p:grpSp>
      <p:cxnSp>
        <p:nvCxnSpPr>
          <p:cNvPr id="80" name="Straight Connector 79">
            <a:extLst>
              <a:ext uri="{FF2B5EF4-FFF2-40B4-BE49-F238E27FC236}">
                <a16:creationId xmlns:a16="http://schemas.microsoft.com/office/drawing/2014/main" id="{7DDD8283-0FBE-6518-68EF-F481099F7CE1}"/>
              </a:ext>
            </a:extLst>
          </p:cNvPr>
          <p:cNvCxnSpPr>
            <a:cxnSpLocks/>
          </p:cNvCxnSpPr>
          <p:nvPr/>
        </p:nvCxnSpPr>
        <p:spPr bwMode="auto">
          <a:xfrm>
            <a:off x="7742719" y="2142834"/>
            <a:ext cx="0" cy="74246"/>
          </a:xfrm>
          <a:prstGeom prst="line">
            <a:avLst/>
          </a:prstGeom>
          <a:noFill/>
          <a:ln w="28575" cap="flat" cmpd="sng" algn="ctr">
            <a:solidFill>
              <a:schemeClr val="bg1">
                <a:lumMod val="50000"/>
              </a:schemeClr>
            </a:solidFill>
            <a:prstDash val="solid"/>
            <a:round/>
            <a:headEnd type="none" w="med" len="med"/>
            <a:tailEnd type="none" w="med" len="med"/>
          </a:ln>
          <a:effectLst/>
        </p:spPr>
      </p:cxnSp>
      <p:cxnSp>
        <p:nvCxnSpPr>
          <p:cNvPr id="81" name="Straight Connector 80">
            <a:extLst>
              <a:ext uri="{FF2B5EF4-FFF2-40B4-BE49-F238E27FC236}">
                <a16:creationId xmlns:a16="http://schemas.microsoft.com/office/drawing/2014/main" id="{69E88FCC-0410-8BD1-BF4D-5465739D6272}"/>
              </a:ext>
            </a:extLst>
          </p:cNvPr>
          <p:cNvCxnSpPr>
            <a:cxnSpLocks/>
          </p:cNvCxnSpPr>
          <p:nvPr/>
        </p:nvCxnSpPr>
        <p:spPr bwMode="auto">
          <a:xfrm>
            <a:off x="7778949" y="2142834"/>
            <a:ext cx="0" cy="74246"/>
          </a:xfrm>
          <a:prstGeom prst="line">
            <a:avLst/>
          </a:prstGeom>
          <a:noFill/>
          <a:ln w="57150" cap="flat" cmpd="sng" algn="ctr">
            <a:solidFill>
              <a:schemeClr val="bg1">
                <a:lumMod val="50000"/>
              </a:schemeClr>
            </a:solidFill>
            <a:prstDash val="solid"/>
            <a:round/>
            <a:headEnd type="none" w="med" len="med"/>
            <a:tailEnd type="none" w="med" len="med"/>
          </a:ln>
          <a:effectLst/>
        </p:spPr>
      </p:cxnSp>
      <p:cxnSp>
        <p:nvCxnSpPr>
          <p:cNvPr id="82" name="Straight Connector 81">
            <a:extLst>
              <a:ext uri="{FF2B5EF4-FFF2-40B4-BE49-F238E27FC236}">
                <a16:creationId xmlns:a16="http://schemas.microsoft.com/office/drawing/2014/main" id="{8987E53E-C0F3-7657-D466-7B775D93BF04}"/>
              </a:ext>
            </a:extLst>
          </p:cNvPr>
          <p:cNvCxnSpPr>
            <a:cxnSpLocks/>
          </p:cNvCxnSpPr>
          <p:nvPr/>
        </p:nvCxnSpPr>
        <p:spPr bwMode="auto">
          <a:xfrm>
            <a:off x="7836654" y="2170369"/>
            <a:ext cx="0" cy="74246"/>
          </a:xfrm>
          <a:prstGeom prst="line">
            <a:avLst/>
          </a:prstGeom>
          <a:noFill/>
          <a:ln w="57150" cap="flat" cmpd="sng" algn="ctr">
            <a:solidFill>
              <a:schemeClr val="bg1">
                <a:lumMod val="50000"/>
              </a:schemeClr>
            </a:solidFill>
            <a:prstDash val="solid"/>
            <a:round/>
            <a:headEnd type="none" w="med" len="med"/>
            <a:tailEnd type="none" w="med" len="med"/>
          </a:ln>
          <a:effectLst/>
        </p:spPr>
      </p:cxnSp>
      <p:sp>
        <p:nvSpPr>
          <p:cNvPr id="83" name="Rectangle 82">
            <a:extLst>
              <a:ext uri="{FF2B5EF4-FFF2-40B4-BE49-F238E27FC236}">
                <a16:creationId xmlns:a16="http://schemas.microsoft.com/office/drawing/2014/main" id="{66CBD666-3401-8B53-A6A6-9C72ACC43291}"/>
              </a:ext>
            </a:extLst>
          </p:cNvPr>
          <p:cNvSpPr/>
          <p:nvPr/>
        </p:nvSpPr>
        <p:spPr bwMode="auto">
          <a:xfrm>
            <a:off x="7847156" y="2175411"/>
            <a:ext cx="193217" cy="74246"/>
          </a:xfrm>
          <a:prstGeom prst="rect">
            <a:avLst/>
          </a:prstGeom>
          <a:solidFill>
            <a:schemeClr val="bg1">
              <a:lumMod val="50000"/>
            </a:schemeClr>
          </a:solidFill>
          <a:ln w="0">
            <a:noFill/>
            <a:miter lim="800000"/>
            <a:headEnd/>
            <a:tailEnd/>
          </a:ln>
        </p:spPr>
        <p:txBody>
          <a:bodyPr rtlCol="0" anchor="b"/>
          <a:lstStyle/>
          <a:p>
            <a:pPr marL="0" marR="0" lvl="0" indent="0" algn="ctr" defTabSz="914400" eaLnBrk="1" fontAlgn="base" latinLnBrk="0" hangingPunct="1">
              <a:lnSpc>
                <a:spcPct val="100000"/>
              </a:lnSpc>
              <a:spcBef>
                <a:spcPct val="35000"/>
              </a:spcBef>
              <a:spcAft>
                <a:spcPct val="25000"/>
              </a:spcAft>
              <a:buClr>
                <a:srgbClr val="015873"/>
              </a:buClr>
              <a:buSzTx/>
              <a:buFontTx/>
              <a:buNone/>
              <a:tabLst/>
              <a:defRPr/>
            </a:pPr>
            <a:endParaRPr kumimoji="0" lang="en-US" sz="1600" b="0" i="0" u="none" strike="noStrike" kern="0" cap="none" spc="0" normalizeH="0" baseline="0" noProof="0" dirty="0">
              <a:ln>
                <a:noFill/>
              </a:ln>
              <a:solidFill>
                <a:srgbClr val="FFFFFF"/>
              </a:solidFill>
              <a:effectLst/>
              <a:uLnTx/>
              <a:uFillTx/>
              <a:cs typeface="Arial" panose="020B0604020202020204" pitchFamily="34" charset="0"/>
            </a:endParaRPr>
          </a:p>
        </p:txBody>
      </p:sp>
      <p:sp>
        <p:nvSpPr>
          <p:cNvPr id="84" name="Rectangle 83">
            <a:extLst>
              <a:ext uri="{FF2B5EF4-FFF2-40B4-BE49-F238E27FC236}">
                <a16:creationId xmlns:a16="http://schemas.microsoft.com/office/drawing/2014/main" id="{11EB8D5C-E6B6-0BE6-9211-526D89B62F69}"/>
              </a:ext>
            </a:extLst>
          </p:cNvPr>
          <p:cNvSpPr/>
          <p:nvPr/>
        </p:nvSpPr>
        <p:spPr bwMode="auto">
          <a:xfrm>
            <a:off x="8020113" y="2183534"/>
            <a:ext cx="129209" cy="74246"/>
          </a:xfrm>
          <a:prstGeom prst="rect">
            <a:avLst/>
          </a:prstGeom>
          <a:solidFill>
            <a:schemeClr val="bg1">
              <a:lumMod val="50000"/>
            </a:schemeClr>
          </a:solidFill>
          <a:ln w="0">
            <a:noFill/>
            <a:miter lim="800000"/>
            <a:headEnd/>
            <a:tailEnd/>
          </a:ln>
        </p:spPr>
        <p:txBody>
          <a:bodyPr rtlCol="0" anchor="b"/>
          <a:lstStyle/>
          <a:p>
            <a:pPr marL="0" marR="0" lvl="0" indent="0" algn="ctr" defTabSz="914400" eaLnBrk="1" fontAlgn="base" latinLnBrk="0" hangingPunct="1">
              <a:lnSpc>
                <a:spcPct val="100000"/>
              </a:lnSpc>
              <a:spcBef>
                <a:spcPct val="35000"/>
              </a:spcBef>
              <a:spcAft>
                <a:spcPct val="25000"/>
              </a:spcAft>
              <a:buClr>
                <a:srgbClr val="015873"/>
              </a:buClr>
              <a:buSzTx/>
              <a:buFontTx/>
              <a:buNone/>
              <a:tabLst/>
              <a:defRPr/>
            </a:pPr>
            <a:endParaRPr kumimoji="0" lang="en-US" sz="1600" b="0" i="0" u="none" strike="noStrike" kern="0" cap="none" spc="0" normalizeH="0" baseline="0" noProof="0" dirty="0">
              <a:ln>
                <a:noFill/>
              </a:ln>
              <a:solidFill>
                <a:srgbClr val="FFFFFF"/>
              </a:solidFill>
              <a:effectLst/>
              <a:uLnTx/>
              <a:uFillTx/>
              <a:cs typeface="Arial" panose="020B0604020202020204" pitchFamily="34" charset="0"/>
            </a:endParaRPr>
          </a:p>
        </p:txBody>
      </p:sp>
      <p:sp>
        <p:nvSpPr>
          <p:cNvPr id="85" name="Rectangle 84">
            <a:extLst>
              <a:ext uri="{FF2B5EF4-FFF2-40B4-BE49-F238E27FC236}">
                <a16:creationId xmlns:a16="http://schemas.microsoft.com/office/drawing/2014/main" id="{F350FEE7-385C-AA28-0CC1-6CBDE58B16D5}"/>
              </a:ext>
            </a:extLst>
          </p:cNvPr>
          <p:cNvSpPr/>
          <p:nvPr/>
        </p:nvSpPr>
        <p:spPr bwMode="auto">
          <a:xfrm>
            <a:off x="8131042" y="2191932"/>
            <a:ext cx="588081" cy="74246"/>
          </a:xfrm>
          <a:prstGeom prst="rect">
            <a:avLst/>
          </a:prstGeom>
          <a:solidFill>
            <a:schemeClr val="bg1">
              <a:lumMod val="50000"/>
            </a:schemeClr>
          </a:solidFill>
          <a:ln w="0">
            <a:noFill/>
            <a:miter lim="800000"/>
            <a:headEnd/>
            <a:tailEnd/>
          </a:ln>
        </p:spPr>
        <p:txBody>
          <a:bodyPr rtlCol="0" anchor="b"/>
          <a:lstStyle/>
          <a:p>
            <a:pPr marL="0" marR="0" lvl="0" indent="0" algn="ctr" defTabSz="914400" eaLnBrk="1" fontAlgn="base" latinLnBrk="0" hangingPunct="1">
              <a:lnSpc>
                <a:spcPct val="100000"/>
              </a:lnSpc>
              <a:spcBef>
                <a:spcPct val="35000"/>
              </a:spcBef>
              <a:spcAft>
                <a:spcPct val="25000"/>
              </a:spcAft>
              <a:buClr>
                <a:srgbClr val="015873"/>
              </a:buClr>
              <a:buSzTx/>
              <a:buFontTx/>
              <a:buNone/>
              <a:tabLst/>
              <a:defRPr/>
            </a:pPr>
            <a:endParaRPr kumimoji="0" lang="en-US" sz="1600" b="0" i="0" u="none" strike="noStrike" kern="0" cap="none" spc="0" normalizeH="0" baseline="0" noProof="0" dirty="0">
              <a:ln>
                <a:noFill/>
              </a:ln>
              <a:solidFill>
                <a:srgbClr val="FFFFFF"/>
              </a:solidFill>
              <a:effectLst/>
              <a:uLnTx/>
              <a:uFillTx/>
              <a:cs typeface="Arial" panose="020B0604020202020204" pitchFamily="34" charset="0"/>
            </a:endParaRPr>
          </a:p>
        </p:txBody>
      </p:sp>
      <p:sp>
        <p:nvSpPr>
          <p:cNvPr id="86" name="Rectangle 85">
            <a:extLst>
              <a:ext uri="{FF2B5EF4-FFF2-40B4-BE49-F238E27FC236}">
                <a16:creationId xmlns:a16="http://schemas.microsoft.com/office/drawing/2014/main" id="{62F77958-3FBA-8447-B843-BA6793A2A46D}"/>
              </a:ext>
            </a:extLst>
          </p:cNvPr>
          <p:cNvSpPr/>
          <p:nvPr/>
        </p:nvSpPr>
        <p:spPr bwMode="auto">
          <a:xfrm>
            <a:off x="8708374" y="2214116"/>
            <a:ext cx="261688" cy="74246"/>
          </a:xfrm>
          <a:prstGeom prst="rect">
            <a:avLst/>
          </a:prstGeom>
          <a:solidFill>
            <a:schemeClr val="bg1">
              <a:lumMod val="50000"/>
            </a:schemeClr>
          </a:solidFill>
          <a:ln w="0">
            <a:noFill/>
            <a:miter lim="800000"/>
            <a:headEnd/>
            <a:tailEnd/>
          </a:ln>
        </p:spPr>
        <p:txBody>
          <a:bodyPr rtlCol="0" anchor="b"/>
          <a:lstStyle/>
          <a:p>
            <a:pPr marL="0" marR="0" lvl="0" indent="0" algn="ctr" defTabSz="914400" eaLnBrk="1" fontAlgn="base" latinLnBrk="0" hangingPunct="1">
              <a:lnSpc>
                <a:spcPct val="100000"/>
              </a:lnSpc>
              <a:spcBef>
                <a:spcPct val="35000"/>
              </a:spcBef>
              <a:spcAft>
                <a:spcPct val="25000"/>
              </a:spcAft>
              <a:buClr>
                <a:srgbClr val="015873"/>
              </a:buClr>
              <a:buSzTx/>
              <a:buFontTx/>
              <a:buNone/>
              <a:tabLst/>
              <a:defRPr/>
            </a:pPr>
            <a:endParaRPr kumimoji="0" lang="en-US" sz="1600" b="0" i="0" u="none" strike="noStrike" kern="0" cap="none" spc="0" normalizeH="0" baseline="0" noProof="0" dirty="0">
              <a:ln>
                <a:noFill/>
              </a:ln>
              <a:solidFill>
                <a:srgbClr val="FFFFFF"/>
              </a:solidFill>
              <a:effectLst/>
              <a:uLnTx/>
              <a:uFillTx/>
              <a:cs typeface="Arial" panose="020B0604020202020204" pitchFamily="34" charset="0"/>
            </a:endParaRPr>
          </a:p>
        </p:txBody>
      </p:sp>
      <p:sp>
        <p:nvSpPr>
          <p:cNvPr id="87" name="Rectangle 86">
            <a:extLst>
              <a:ext uri="{FF2B5EF4-FFF2-40B4-BE49-F238E27FC236}">
                <a16:creationId xmlns:a16="http://schemas.microsoft.com/office/drawing/2014/main" id="{E3292521-528E-1226-F74A-DFA9D95FCF2A}"/>
              </a:ext>
            </a:extLst>
          </p:cNvPr>
          <p:cNvSpPr/>
          <p:nvPr/>
        </p:nvSpPr>
        <p:spPr bwMode="auto">
          <a:xfrm>
            <a:off x="8967564" y="2234973"/>
            <a:ext cx="467619" cy="74246"/>
          </a:xfrm>
          <a:prstGeom prst="rect">
            <a:avLst/>
          </a:prstGeom>
          <a:solidFill>
            <a:schemeClr val="bg1">
              <a:lumMod val="50000"/>
            </a:schemeClr>
          </a:solidFill>
          <a:ln w="0">
            <a:noFill/>
            <a:miter lim="800000"/>
            <a:headEnd/>
            <a:tailEnd/>
          </a:ln>
        </p:spPr>
        <p:txBody>
          <a:bodyPr rtlCol="0" anchor="b"/>
          <a:lstStyle/>
          <a:p>
            <a:pPr marL="0" marR="0" lvl="0" indent="0" algn="ctr" defTabSz="914400" eaLnBrk="1" fontAlgn="base" latinLnBrk="0" hangingPunct="1">
              <a:lnSpc>
                <a:spcPct val="100000"/>
              </a:lnSpc>
              <a:spcBef>
                <a:spcPct val="35000"/>
              </a:spcBef>
              <a:spcAft>
                <a:spcPct val="25000"/>
              </a:spcAft>
              <a:buClr>
                <a:srgbClr val="015873"/>
              </a:buClr>
              <a:buSzTx/>
              <a:buFontTx/>
              <a:buNone/>
              <a:tabLst/>
              <a:defRPr/>
            </a:pPr>
            <a:endParaRPr kumimoji="0" lang="en-US" sz="1600" b="0" i="0" u="none" strike="noStrike" kern="0" cap="none" spc="0" normalizeH="0" baseline="0" noProof="0" dirty="0">
              <a:ln>
                <a:noFill/>
              </a:ln>
              <a:solidFill>
                <a:srgbClr val="FFFFFF"/>
              </a:solidFill>
              <a:effectLst/>
              <a:uLnTx/>
              <a:uFillTx/>
              <a:cs typeface="Arial" panose="020B0604020202020204" pitchFamily="34" charset="0"/>
            </a:endParaRPr>
          </a:p>
        </p:txBody>
      </p:sp>
    </p:spTree>
    <p:extLst>
      <p:ext uri="{BB962C8B-B14F-4D97-AF65-F5344CB8AC3E}">
        <p14:creationId xmlns:p14="http://schemas.microsoft.com/office/powerpoint/2010/main" val="419277985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BA21CA-CEDE-4DD3-4563-7B08B4770001}"/>
              </a:ext>
            </a:extLst>
          </p:cNvPr>
          <p:cNvSpPr>
            <a:spLocks noGrp="1"/>
          </p:cNvSpPr>
          <p:nvPr>
            <p:ph type="title"/>
          </p:nvPr>
        </p:nvSpPr>
        <p:spPr/>
        <p:txBody>
          <a:bodyPr/>
          <a:lstStyle/>
          <a:p>
            <a:r>
              <a:rPr lang="en-US" dirty="0"/>
              <a:t>NeoPACT: Neoadjuvant Pembrolizumab + Carboplatin/Docetaxel</a:t>
            </a:r>
          </a:p>
        </p:txBody>
      </p:sp>
      <p:sp>
        <p:nvSpPr>
          <p:cNvPr id="29" name="Content Placeholder 28">
            <a:extLst>
              <a:ext uri="{FF2B5EF4-FFF2-40B4-BE49-F238E27FC236}">
                <a16:creationId xmlns:a16="http://schemas.microsoft.com/office/drawing/2014/main" id="{0ABE8825-2BA0-69FC-1988-AF1C7EF0EC0B}"/>
              </a:ext>
            </a:extLst>
          </p:cNvPr>
          <p:cNvSpPr>
            <a:spLocks noGrp="1"/>
          </p:cNvSpPr>
          <p:nvPr>
            <p:ph idx="1"/>
          </p:nvPr>
        </p:nvSpPr>
        <p:spPr/>
        <p:txBody>
          <a:bodyPr/>
          <a:lstStyle/>
          <a:p>
            <a:r>
              <a:rPr lang="en-US" dirty="0"/>
              <a:t>Interventional, open-label, single-group phase II trial</a:t>
            </a:r>
          </a:p>
        </p:txBody>
      </p:sp>
      <p:sp>
        <p:nvSpPr>
          <p:cNvPr id="8" name="Content Placeholder 7">
            <a:extLst>
              <a:ext uri="{FF2B5EF4-FFF2-40B4-BE49-F238E27FC236}">
                <a16:creationId xmlns:a16="http://schemas.microsoft.com/office/drawing/2014/main" id="{4BFB20A0-295B-29A8-4960-9423F4FA71E8}"/>
              </a:ext>
            </a:extLst>
          </p:cNvPr>
          <p:cNvSpPr>
            <a:spLocks noGrp="1"/>
          </p:cNvSpPr>
          <p:nvPr>
            <p:ph sz="quarter" idx="10"/>
          </p:nvPr>
        </p:nvSpPr>
        <p:spPr/>
        <p:txBody>
          <a:bodyPr/>
          <a:lstStyle/>
          <a:p>
            <a:pPr algn="ctr"/>
            <a:r>
              <a:rPr lang="en-US" dirty="0"/>
              <a:t>NCT03639948. Sharma. JAMA Oncol. 2024;10:227.</a:t>
            </a:r>
          </a:p>
        </p:txBody>
      </p:sp>
      <p:sp>
        <p:nvSpPr>
          <p:cNvPr id="5" name="Text Box 45">
            <a:extLst>
              <a:ext uri="{FF2B5EF4-FFF2-40B4-BE49-F238E27FC236}">
                <a16:creationId xmlns:a16="http://schemas.microsoft.com/office/drawing/2014/main" id="{64F15C1E-3364-E6D9-0186-31E905126D97}"/>
              </a:ext>
            </a:extLst>
          </p:cNvPr>
          <p:cNvSpPr txBox="1">
            <a:spLocks noChangeArrowheads="1"/>
          </p:cNvSpPr>
          <p:nvPr/>
        </p:nvSpPr>
        <p:spPr bwMode="auto">
          <a:xfrm>
            <a:off x="146125" y="1834934"/>
            <a:ext cx="2587243"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Females with previously untreated stage I-III TNBC; aged 18-70 yr; ECOG PS 0/1</a:t>
            </a:r>
          </a:p>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(N = 1</a:t>
            </a:r>
            <a:r>
              <a:rPr lang="en-US" altLang="en-US" sz="1600" dirty="0">
                <a:solidFill>
                  <a:srgbClr val="000000"/>
                </a:solidFill>
                <a:latin typeface="+mn-lt"/>
                <a:cs typeface="Arial" panose="020B0604020202020204" pitchFamily="34" charset="0"/>
              </a:rPr>
              <a:t>20</a:t>
            </a:r>
            <a:r>
              <a:rPr kumimoji="0" lang="en-US" altLang="en-US" sz="16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a:t>
            </a:r>
          </a:p>
        </p:txBody>
      </p:sp>
      <p:sp>
        <p:nvSpPr>
          <p:cNvPr id="6" name="Rectangle 49">
            <a:extLst>
              <a:ext uri="{FF2B5EF4-FFF2-40B4-BE49-F238E27FC236}">
                <a16:creationId xmlns:a16="http://schemas.microsoft.com/office/drawing/2014/main" id="{FBDC137D-C600-22BE-9EE7-B17F53B7F24F}"/>
              </a:ext>
            </a:extLst>
          </p:cNvPr>
          <p:cNvSpPr>
            <a:spLocks noChangeArrowheads="1"/>
          </p:cNvSpPr>
          <p:nvPr/>
        </p:nvSpPr>
        <p:spPr bwMode="auto">
          <a:xfrm>
            <a:off x="3369646" y="1948013"/>
            <a:ext cx="3688536" cy="1097280"/>
          </a:xfrm>
          <a:prstGeom prst="rect">
            <a:avLst/>
          </a:prstGeom>
          <a:solidFill>
            <a:schemeClr val="accent1"/>
          </a:solidFill>
          <a:ln>
            <a:noFill/>
          </a:ln>
        </p:spPr>
        <p:txBody>
          <a:bodyPr wrap="squar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600" b="1" i="0" u="none" strike="noStrike" kern="0" cap="none" spc="0" normalizeH="0" baseline="0" noProof="0" dirty="0">
                <a:ln>
                  <a:noFill/>
                </a:ln>
                <a:solidFill>
                  <a:schemeClr val="bg2"/>
                </a:solidFill>
                <a:effectLst/>
                <a:uLnTx/>
                <a:uFillTx/>
                <a:latin typeface="+mn-lt"/>
                <a:ea typeface="+mn-ea"/>
                <a:cs typeface="Arial" panose="020B0604020202020204" pitchFamily="34" charset="0"/>
              </a:rPr>
              <a:t>Carboplatin</a:t>
            </a:r>
            <a:r>
              <a:rPr kumimoji="0" lang="en-US" altLang="en-US" sz="1600" b="0" i="0" u="none" strike="noStrike" kern="0" cap="none" spc="0" normalizeH="0" baseline="0" noProof="0" dirty="0">
                <a:ln>
                  <a:noFill/>
                </a:ln>
                <a:solidFill>
                  <a:schemeClr val="bg2"/>
                </a:solidFill>
                <a:effectLst/>
                <a:uLnTx/>
                <a:uFillTx/>
                <a:latin typeface="+mn-lt"/>
                <a:ea typeface="+mn-ea"/>
                <a:cs typeface="Arial" panose="020B0604020202020204" pitchFamily="34" charset="0"/>
              </a:rPr>
              <a:t> AUC 6 + </a:t>
            </a:r>
            <a:r>
              <a:rPr kumimoji="0" lang="en-US" altLang="en-US" sz="1600" b="1" i="0" u="none" strike="noStrike" kern="0" cap="none" spc="0" normalizeH="0" baseline="0" noProof="0" dirty="0">
                <a:ln>
                  <a:noFill/>
                </a:ln>
                <a:solidFill>
                  <a:schemeClr val="bg2"/>
                </a:solidFill>
                <a:effectLst/>
                <a:uLnTx/>
                <a:uFillTx/>
                <a:latin typeface="+mn-lt"/>
                <a:ea typeface="+mn-ea"/>
                <a:cs typeface="Arial" panose="020B0604020202020204" pitchFamily="34" charset="0"/>
              </a:rPr>
              <a:t>docetaxel</a:t>
            </a:r>
            <a:r>
              <a:rPr kumimoji="0" lang="en-US" altLang="en-US" sz="1600" b="0" i="0" u="none" strike="noStrike" kern="0" cap="none" spc="0" normalizeH="0" baseline="0" noProof="0" dirty="0">
                <a:ln>
                  <a:noFill/>
                </a:ln>
                <a:solidFill>
                  <a:schemeClr val="bg2"/>
                </a:solidFill>
                <a:effectLst/>
                <a:uLnTx/>
                <a:uFillTx/>
                <a:latin typeface="+mn-lt"/>
                <a:ea typeface="+mn-ea"/>
                <a:cs typeface="Arial" panose="020B0604020202020204" pitchFamily="34" charset="0"/>
              </a:rPr>
              <a:t> 75 mg/m</a:t>
            </a:r>
            <a:r>
              <a:rPr kumimoji="0" lang="en-US" altLang="en-US" sz="1600" b="0" i="0" u="none" strike="noStrike" kern="0" cap="none" spc="0" normalizeH="0" baseline="30000" noProof="0" dirty="0">
                <a:ln>
                  <a:noFill/>
                </a:ln>
                <a:solidFill>
                  <a:schemeClr val="bg2"/>
                </a:solidFill>
                <a:effectLst/>
                <a:uLnTx/>
                <a:uFillTx/>
                <a:latin typeface="+mn-lt"/>
                <a:ea typeface="+mn-ea"/>
                <a:cs typeface="Arial" panose="020B0604020202020204" pitchFamily="34" charset="0"/>
              </a:rPr>
              <a:t>2</a:t>
            </a:r>
            <a:r>
              <a:rPr kumimoji="0" lang="en-US" altLang="en-US" sz="1600" b="0" i="0" u="none" strike="noStrike" kern="0" cap="none" spc="0" normalizeH="0" baseline="0" noProof="0" dirty="0">
                <a:ln>
                  <a:noFill/>
                </a:ln>
                <a:solidFill>
                  <a:schemeClr val="bg2"/>
                </a:solidFill>
                <a:effectLst/>
                <a:uLnTx/>
                <a:uFillTx/>
                <a:latin typeface="+mn-lt"/>
                <a:ea typeface="+mn-ea"/>
                <a:cs typeface="Arial" panose="020B0604020202020204" pitchFamily="34" charset="0"/>
              </a:rPr>
              <a:t> + </a:t>
            </a:r>
            <a:r>
              <a:rPr kumimoji="0" lang="en-US" altLang="en-US" sz="1600" b="1" i="0" u="none" strike="noStrike" kern="0" cap="none" spc="0" normalizeH="0" baseline="0" noProof="0" dirty="0">
                <a:ln>
                  <a:noFill/>
                </a:ln>
                <a:solidFill>
                  <a:schemeClr val="bg2"/>
                </a:solidFill>
                <a:effectLst/>
                <a:uLnTx/>
                <a:uFillTx/>
                <a:latin typeface="+mn-lt"/>
                <a:ea typeface="+mn-ea"/>
                <a:cs typeface="Arial" panose="020B0604020202020204" pitchFamily="34" charset="0"/>
              </a:rPr>
              <a:t>pembrolizumab </a:t>
            </a:r>
            <a:r>
              <a:rPr kumimoji="0" lang="en-US" altLang="en-US" sz="1600" b="0" i="0" u="none" strike="noStrike" kern="0" cap="none" spc="0" normalizeH="0" baseline="0" noProof="0" dirty="0">
                <a:ln>
                  <a:noFill/>
                </a:ln>
                <a:solidFill>
                  <a:schemeClr val="bg2"/>
                </a:solidFill>
                <a:effectLst/>
                <a:uLnTx/>
                <a:uFillTx/>
                <a:latin typeface="+mn-lt"/>
                <a:ea typeface="+mn-ea"/>
                <a:cs typeface="Arial" panose="020B0604020202020204" pitchFamily="34" charset="0"/>
              </a:rPr>
              <a:t>200 mg Q21D x 6</a:t>
            </a:r>
          </a:p>
        </p:txBody>
      </p:sp>
      <p:sp>
        <p:nvSpPr>
          <p:cNvPr id="10" name="Rectangle 49">
            <a:extLst>
              <a:ext uri="{FF2B5EF4-FFF2-40B4-BE49-F238E27FC236}">
                <a16:creationId xmlns:a16="http://schemas.microsoft.com/office/drawing/2014/main" id="{96D486BA-347C-1989-E101-5EE951F0D913}"/>
              </a:ext>
            </a:extLst>
          </p:cNvPr>
          <p:cNvSpPr>
            <a:spLocks noChangeArrowheads="1"/>
          </p:cNvSpPr>
          <p:nvPr/>
        </p:nvSpPr>
        <p:spPr bwMode="auto">
          <a:xfrm>
            <a:off x="7771867" y="1953028"/>
            <a:ext cx="1463040" cy="1087250"/>
          </a:xfrm>
          <a:prstGeom prst="rect">
            <a:avLst/>
          </a:prstGeom>
          <a:solidFill>
            <a:schemeClr val="accent3"/>
          </a:solidFill>
          <a:ln>
            <a:noFill/>
          </a:ln>
        </p:spPr>
        <p:txBody>
          <a:bodyPr wrap="squar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800" b="1" i="0" u="none" strike="noStrike" kern="0" cap="none" spc="0" normalizeH="0" baseline="0" noProof="0" dirty="0">
                <a:ln>
                  <a:noFill/>
                </a:ln>
                <a:solidFill>
                  <a:schemeClr val="bg2"/>
                </a:solidFill>
                <a:effectLst/>
                <a:uLnTx/>
                <a:uFillTx/>
                <a:latin typeface="+mn-lt"/>
                <a:ea typeface="+mn-ea"/>
                <a:cs typeface="Arial" panose="020B0604020202020204" pitchFamily="34" charset="0"/>
              </a:rPr>
              <a:t>Surgery</a:t>
            </a:r>
            <a:endParaRPr kumimoji="0" lang="en-US" altLang="en-US" sz="1800" b="0" i="0" u="none" strike="noStrike" kern="0" cap="none" spc="0" normalizeH="0" baseline="0" noProof="0" dirty="0">
              <a:ln>
                <a:noFill/>
              </a:ln>
              <a:solidFill>
                <a:schemeClr val="bg2"/>
              </a:solidFill>
              <a:effectLst/>
              <a:uLnTx/>
              <a:uFillTx/>
              <a:latin typeface="+mn-lt"/>
              <a:ea typeface="+mn-ea"/>
              <a:cs typeface="Arial" panose="020B0604020202020204" pitchFamily="34" charset="0"/>
            </a:endParaRPr>
          </a:p>
        </p:txBody>
      </p:sp>
      <p:sp>
        <p:nvSpPr>
          <p:cNvPr id="27" name="Text Box 45">
            <a:extLst>
              <a:ext uri="{FF2B5EF4-FFF2-40B4-BE49-F238E27FC236}">
                <a16:creationId xmlns:a16="http://schemas.microsoft.com/office/drawing/2014/main" id="{0A0FAD50-DF1F-102C-889D-F1BFF7C51A28}"/>
              </a:ext>
            </a:extLst>
          </p:cNvPr>
          <p:cNvSpPr txBox="1">
            <a:spLocks noChangeArrowheads="1"/>
          </p:cNvSpPr>
          <p:nvPr/>
        </p:nvSpPr>
        <p:spPr bwMode="auto">
          <a:xfrm>
            <a:off x="9792158" y="1958044"/>
            <a:ext cx="1996935"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600" b="0" i="1" u="none" strike="noStrike" kern="1200" cap="none" spc="0" normalizeH="0" baseline="0" noProof="0" dirty="0">
                <a:ln>
                  <a:noFill/>
                </a:ln>
                <a:solidFill>
                  <a:srgbClr val="000000"/>
                </a:solidFill>
                <a:effectLst/>
                <a:uLnTx/>
                <a:uFillTx/>
                <a:latin typeface="+mn-lt"/>
                <a:ea typeface="+mn-ea"/>
                <a:cs typeface="Arial" panose="020B0604020202020204" pitchFamily="34" charset="0"/>
              </a:rPr>
              <a:t>Follow-up; adjuvant therapy permitted per treating HCP</a:t>
            </a:r>
          </a:p>
        </p:txBody>
      </p:sp>
      <p:graphicFrame>
        <p:nvGraphicFramePr>
          <p:cNvPr id="31" name="Group 3">
            <a:extLst>
              <a:ext uri="{FF2B5EF4-FFF2-40B4-BE49-F238E27FC236}">
                <a16:creationId xmlns:a16="http://schemas.microsoft.com/office/drawing/2014/main" id="{C42E0AB1-142D-7660-D5A8-D2C1A883126A}"/>
              </a:ext>
            </a:extLst>
          </p:cNvPr>
          <p:cNvGraphicFramePr>
            <a:graphicFrameLocks/>
          </p:cNvGraphicFramePr>
          <p:nvPr>
            <p:extLst>
              <p:ext uri="{D42A27DB-BD31-4B8C-83A1-F6EECF244321}">
                <p14:modId xmlns:p14="http://schemas.microsoft.com/office/powerpoint/2010/main" val="723130895"/>
              </p:ext>
            </p:extLst>
          </p:nvPr>
        </p:nvGraphicFramePr>
        <p:xfrm>
          <a:off x="719138" y="3366105"/>
          <a:ext cx="5376672" cy="2408000"/>
        </p:xfrm>
        <a:graphic>
          <a:graphicData uri="http://schemas.openxmlformats.org/drawingml/2006/table">
            <a:tbl>
              <a:tblPr/>
              <a:tblGrid>
                <a:gridCol w="1792224">
                  <a:extLst>
                    <a:ext uri="{9D8B030D-6E8A-4147-A177-3AD203B41FA5}">
                      <a16:colId xmlns:a16="http://schemas.microsoft.com/office/drawing/2014/main" val="20000"/>
                    </a:ext>
                  </a:extLst>
                </a:gridCol>
                <a:gridCol w="1792224">
                  <a:extLst>
                    <a:ext uri="{9D8B030D-6E8A-4147-A177-3AD203B41FA5}">
                      <a16:colId xmlns:a16="http://schemas.microsoft.com/office/drawing/2014/main" val="955554259"/>
                    </a:ext>
                  </a:extLst>
                </a:gridCol>
                <a:gridCol w="1792224">
                  <a:extLst>
                    <a:ext uri="{9D8B030D-6E8A-4147-A177-3AD203B41FA5}">
                      <a16:colId xmlns:a16="http://schemas.microsoft.com/office/drawing/2014/main" val="20001"/>
                    </a:ext>
                  </a:extLst>
                </a:gridCol>
              </a:tblGrid>
              <a:tr h="0">
                <a:tc gridSpan="2">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600" b="1" i="0" u="none" strike="noStrike" cap="none" normalizeH="0" baseline="0" dirty="0">
                          <a:ln>
                            <a:noFill/>
                          </a:ln>
                          <a:solidFill>
                            <a:schemeClr val="bg2"/>
                          </a:solidFill>
                          <a:effectLst/>
                          <a:latin typeface="+mn-lt"/>
                        </a:rPr>
                        <a:t>Primary Endpoint: pCR,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hMerge="1">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GB" sz="1600" b="1" i="0" u="none" strike="noStrike" cap="none" normalizeH="0" baseline="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bg2"/>
                          </a:solidFill>
                          <a:effectLst/>
                          <a:latin typeface="+mn-lt"/>
                        </a:rPr>
                        <a:t>Patients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10001"/>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mn-lt"/>
                        </a:rPr>
                        <a:t>All, % (95% CI)</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mn-lt"/>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mn-lt"/>
                        </a:rPr>
                        <a:t>58 (48-67)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2"/>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mn-lt"/>
                        </a:rPr>
                        <a:t>T stage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398463"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600" b="0" i="0" u="none" strike="noStrike" cap="none" normalizeH="0" baseline="0" dirty="0">
                          <a:ln>
                            <a:noFill/>
                          </a:ln>
                          <a:solidFill>
                            <a:schemeClr val="bg2">
                              <a:lumMod val="10000"/>
                            </a:schemeClr>
                          </a:solidFill>
                          <a:effectLst/>
                          <a:latin typeface="+mn-lt"/>
                        </a:rPr>
                        <a:t>1-2</a:t>
                      </a:r>
                    </a:p>
                    <a:p>
                      <a:pPr marL="398463"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600" b="0" i="0" u="none" strike="noStrike" cap="none" normalizeH="0" baseline="0" dirty="0">
                          <a:ln>
                            <a:noFill/>
                          </a:ln>
                          <a:solidFill>
                            <a:schemeClr val="bg2">
                              <a:lumMod val="10000"/>
                            </a:schemeClr>
                          </a:solidFill>
                          <a:effectLst/>
                          <a:latin typeface="+mn-lt"/>
                        </a:rPr>
                        <a:t>3-4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mn-lt"/>
                        </a:rPr>
                        <a:t>57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mn-lt"/>
                        </a:rPr>
                        <a:t>60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3"/>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mn-lt"/>
                        </a:rPr>
                        <a:t>Nodal status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398463"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600" b="0" i="0" u="none" strike="noStrike" cap="none" normalizeH="0" baseline="0" dirty="0">
                          <a:ln>
                            <a:noFill/>
                          </a:ln>
                          <a:solidFill>
                            <a:schemeClr val="bg2">
                              <a:lumMod val="10000"/>
                            </a:schemeClr>
                          </a:solidFill>
                          <a:effectLst/>
                          <a:latin typeface="+mn-lt"/>
                        </a:rPr>
                        <a:t>Negative</a:t>
                      </a:r>
                    </a:p>
                    <a:p>
                      <a:pPr marL="398463"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600" b="0" i="0" u="none" strike="noStrike" cap="none" normalizeH="0" baseline="0" dirty="0">
                          <a:ln>
                            <a:noFill/>
                          </a:ln>
                          <a:solidFill>
                            <a:schemeClr val="bg2">
                              <a:lumMod val="10000"/>
                            </a:schemeClr>
                          </a:solidFill>
                          <a:effectLst/>
                          <a:latin typeface="+mn-lt"/>
                        </a:rPr>
                        <a:t>Positive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mn-lt"/>
                        </a:rPr>
                        <a:t>65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mn-lt"/>
                        </a:rPr>
                        <a:t>45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4"/>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mn-lt"/>
                        </a:rPr>
                        <a:t>PD-L1 status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bg1"/>
                    </a:solidFill>
                  </a:tcPr>
                </a:tc>
                <a:tc>
                  <a:txBody>
                    <a:bodyPr/>
                    <a:lstStyle/>
                    <a:p>
                      <a:pPr marL="398463"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600" b="0" i="0" u="none" strike="noStrike" cap="none" normalizeH="0" baseline="0" dirty="0">
                          <a:ln>
                            <a:noFill/>
                          </a:ln>
                          <a:solidFill>
                            <a:schemeClr val="bg2">
                              <a:lumMod val="10000"/>
                            </a:schemeClr>
                          </a:solidFill>
                          <a:effectLst/>
                          <a:latin typeface="+mn-lt"/>
                        </a:rPr>
                        <a:t>Negative</a:t>
                      </a:r>
                    </a:p>
                    <a:p>
                      <a:pPr marL="398463"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600" b="0" i="0" u="none" strike="noStrike" cap="none" normalizeH="0" baseline="0" dirty="0">
                          <a:ln>
                            <a:noFill/>
                          </a:ln>
                          <a:solidFill>
                            <a:schemeClr val="bg2">
                              <a:lumMod val="10000"/>
                            </a:schemeClr>
                          </a:solidFill>
                          <a:effectLst/>
                          <a:latin typeface="+mn-lt"/>
                        </a:rPr>
                        <a:t>Positive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mn-lt"/>
                        </a:rPr>
                        <a:t>40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mn-lt"/>
                        </a:rPr>
                        <a:t>74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337900447"/>
                  </a:ext>
                </a:extLst>
              </a:tr>
            </a:tbl>
          </a:graphicData>
        </a:graphic>
      </p:graphicFrame>
      <p:graphicFrame>
        <p:nvGraphicFramePr>
          <p:cNvPr id="35" name="Group 3">
            <a:extLst>
              <a:ext uri="{FF2B5EF4-FFF2-40B4-BE49-F238E27FC236}">
                <a16:creationId xmlns:a16="http://schemas.microsoft.com/office/drawing/2014/main" id="{5A000F58-AA02-A2FF-1BB9-31BC724CA520}"/>
              </a:ext>
            </a:extLst>
          </p:cNvPr>
          <p:cNvGraphicFramePr>
            <a:graphicFrameLocks/>
          </p:cNvGraphicFramePr>
          <p:nvPr>
            <p:extLst>
              <p:ext uri="{D42A27DB-BD31-4B8C-83A1-F6EECF244321}">
                <p14:modId xmlns:p14="http://schemas.microsoft.com/office/powerpoint/2010/main" val="3398637436"/>
              </p:ext>
            </p:extLst>
          </p:nvPr>
        </p:nvGraphicFramePr>
        <p:xfrm>
          <a:off x="6259287" y="3366105"/>
          <a:ext cx="5246914" cy="2316544"/>
        </p:xfrm>
        <a:graphic>
          <a:graphicData uri="http://schemas.openxmlformats.org/drawingml/2006/table">
            <a:tbl>
              <a:tblPr/>
              <a:tblGrid>
                <a:gridCol w="3234518">
                  <a:extLst>
                    <a:ext uri="{9D8B030D-6E8A-4147-A177-3AD203B41FA5}">
                      <a16:colId xmlns:a16="http://schemas.microsoft.com/office/drawing/2014/main" val="20000"/>
                    </a:ext>
                  </a:extLst>
                </a:gridCol>
                <a:gridCol w="2012396">
                  <a:extLst>
                    <a:ext uri="{9D8B030D-6E8A-4147-A177-3AD203B41FA5}">
                      <a16:colId xmlns:a16="http://schemas.microsoft.com/office/drawing/2014/main" val="20001"/>
                    </a:ext>
                  </a:extLst>
                </a:gridCol>
              </a:tblGrid>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600" b="1" i="0" u="none" strike="noStrike" cap="none" normalizeH="0" baseline="0" dirty="0">
                          <a:ln>
                            <a:noFill/>
                          </a:ln>
                          <a:solidFill>
                            <a:schemeClr val="bg2"/>
                          </a:solidFill>
                          <a:effectLst/>
                          <a:latin typeface="+mn-lt"/>
                        </a:rPr>
                        <a:t>Secondary Endpoints,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bg2"/>
                          </a:solidFill>
                          <a:effectLst/>
                          <a:latin typeface="+mn-lt"/>
                        </a:rPr>
                        <a:t>Patients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10001"/>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mn-lt"/>
                        </a:rPr>
                        <a:t>RCB 0+1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mn-lt"/>
                        </a:rPr>
                        <a:t>69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2"/>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mn-lt"/>
                        </a:rPr>
                        <a:t>3-yr EFS</a:t>
                      </a:r>
                    </a:p>
                    <a:p>
                      <a:pPr marL="398463"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600" b="0" i="0" u="none" strike="noStrike" cap="none" normalizeH="0" baseline="0" dirty="0">
                          <a:ln>
                            <a:noFill/>
                          </a:ln>
                          <a:solidFill>
                            <a:schemeClr val="bg2">
                              <a:lumMod val="10000"/>
                            </a:schemeClr>
                          </a:solidFill>
                          <a:effectLst/>
                          <a:latin typeface="+mn-lt"/>
                        </a:rPr>
                        <a:t>With pCR</a:t>
                      </a:r>
                    </a:p>
                    <a:p>
                      <a:pPr marL="398463"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600" b="0" i="0" u="none" strike="noStrike" cap="none" normalizeH="0" baseline="0" dirty="0">
                          <a:ln>
                            <a:noFill/>
                          </a:ln>
                          <a:solidFill>
                            <a:schemeClr val="bg2">
                              <a:lumMod val="10000"/>
                            </a:schemeClr>
                          </a:solidFill>
                          <a:effectLst/>
                          <a:latin typeface="+mn-lt"/>
                        </a:rPr>
                        <a:t>Without pCR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mn-lt"/>
                        </a:rPr>
                        <a:t>86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mn-lt"/>
                        </a:rPr>
                        <a:t>98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mn-lt"/>
                        </a:rPr>
                        <a:t>68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3"/>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mn-lt"/>
                        </a:rPr>
                        <a:t>3-yr OS</a:t>
                      </a:r>
                    </a:p>
                    <a:p>
                      <a:pPr marL="398463"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600" b="0" i="0" u="none" strike="noStrike" cap="none" normalizeH="0" baseline="0" dirty="0">
                          <a:ln>
                            <a:noFill/>
                          </a:ln>
                          <a:solidFill>
                            <a:schemeClr val="bg2">
                              <a:lumMod val="10000"/>
                            </a:schemeClr>
                          </a:solidFill>
                          <a:effectLst/>
                          <a:latin typeface="+mn-lt"/>
                        </a:rPr>
                        <a:t>With pCR</a:t>
                      </a:r>
                    </a:p>
                    <a:p>
                      <a:pPr marL="398463"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600" b="0" i="0" u="none" strike="noStrike" cap="none" normalizeH="0" baseline="0" dirty="0">
                          <a:ln>
                            <a:noFill/>
                          </a:ln>
                          <a:solidFill>
                            <a:schemeClr val="bg2">
                              <a:lumMod val="10000"/>
                            </a:schemeClr>
                          </a:solidFill>
                          <a:effectLst/>
                          <a:latin typeface="+mn-lt"/>
                        </a:rPr>
                        <a:t>Without pCR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mn-lt"/>
                        </a:rPr>
                        <a:t>89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mn-lt"/>
                        </a:rPr>
                        <a:t>100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mn-lt"/>
                        </a:rPr>
                        <a:t>79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4"/>
                  </a:ext>
                </a:extLst>
              </a:tr>
            </a:tbl>
          </a:graphicData>
        </a:graphic>
      </p:graphicFrame>
      <p:sp>
        <p:nvSpPr>
          <p:cNvPr id="3" name="Line 52">
            <a:extLst>
              <a:ext uri="{FF2B5EF4-FFF2-40B4-BE49-F238E27FC236}">
                <a16:creationId xmlns:a16="http://schemas.microsoft.com/office/drawing/2014/main" id="{9644964D-C4BF-E832-CD9A-6E4F82DCAC71}"/>
              </a:ext>
            </a:extLst>
          </p:cNvPr>
          <p:cNvSpPr>
            <a:spLocks noChangeShapeType="1"/>
          </p:cNvSpPr>
          <p:nvPr/>
        </p:nvSpPr>
        <p:spPr bwMode="auto">
          <a:xfrm>
            <a:off x="2733368" y="2496653"/>
            <a:ext cx="500724" cy="0"/>
          </a:xfrm>
          <a:prstGeom prst="line">
            <a:avLst/>
          </a:prstGeom>
          <a:noFill/>
          <a:ln w="2857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4" name="Line 52">
            <a:extLst>
              <a:ext uri="{FF2B5EF4-FFF2-40B4-BE49-F238E27FC236}">
                <a16:creationId xmlns:a16="http://schemas.microsoft.com/office/drawing/2014/main" id="{44D4571D-F2B3-7344-81DF-DEDD31AA8F35}"/>
              </a:ext>
            </a:extLst>
          </p:cNvPr>
          <p:cNvSpPr>
            <a:spLocks noChangeShapeType="1"/>
          </p:cNvSpPr>
          <p:nvPr/>
        </p:nvSpPr>
        <p:spPr bwMode="auto">
          <a:xfrm>
            <a:off x="7143135" y="2496653"/>
            <a:ext cx="500724" cy="0"/>
          </a:xfrm>
          <a:prstGeom prst="line">
            <a:avLst/>
          </a:prstGeom>
          <a:noFill/>
          <a:ln w="2857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7" name="Line 52">
            <a:extLst>
              <a:ext uri="{FF2B5EF4-FFF2-40B4-BE49-F238E27FC236}">
                <a16:creationId xmlns:a16="http://schemas.microsoft.com/office/drawing/2014/main" id="{61ED57EA-1D8B-B794-C623-BBFB4CB0A00D}"/>
              </a:ext>
            </a:extLst>
          </p:cNvPr>
          <p:cNvSpPr>
            <a:spLocks noChangeShapeType="1"/>
          </p:cNvSpPr>
          <p:nvPr/>
        </p:nvSpPr>
        <p:spPr bwMode="auto">
          <a:xfrm>
            <a:off x="9363832" y="2496653"/>
            <a:ext cx="500724" cy="0"/>
          </a:xfrm>
          <a:prstGeom prst="line">
            <a:avLst/>
          </a:prstGeom>
          <a:noFill/>
          <a:ln w="2857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293563603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995C1B-3F68-7389-8C0F-BEEFCDDAD436}"/>
              </a:ext>
            </a:extLst>
          </p:cNvPr>
          <p:cNvSpPr>
            <a:spLocks noGrp="1"/>
          </p:cNvSpPr>
          <p:nvPr>
            <p:ph type="title"/>
          </p:nvPr>
        </p:nvSpPr>
        <p:spPr/>
        <p:txBody>
          <a:bodyPr/>
          <a:lstStyle/>
          <a:p>
            <a:r>
              <a:rPr lang="en-US" dirty="0"/>
              <a:t>Capecitabine</a:t>
            </a:r>
          </a:p>
        </p:txBody>
      </p:sp>
      <p:sp>
        <p:nvSpPr>
          <p:cNvPr id="3" name="Content Placeholder 2">
            <a:extLst>
              <a:ext uri="{FF2B5EF4-FFF2-40B4-BE49-F238E27FC236}">
                <a16:creationId xmlns:a16="http://schemas.microsoft.com/office/drawing/2014/main" id="{F237E99B-C1B3-9445-1CA6-953773C8616E}"/>
              </a:ext>
            </a:extLst>
          </p:cNvPr>
          <p:cNvSpPr>
            <a:spLocks noGrp="1"/>
          </p:cNvSpPr>
          <p:nvPr>
            <p:ph idx="1"/>
          </p:nvPr>
        </p:nvSpPr>
        <p:spPr/>
        <p:txBody>
          <a:bodyPr/>
          <a:lstStyle/>
          <a:p>
            <a:r>
              <a:rPr lang="en-US" dirty="0"/>
              <a:t>Nucleoside metabolic inhibitor </a:t>
            </a:r>
          </a:p>
          <a:p>
            <a:r>
              <a:rPr lang="en-US" dirty="0"/>
              <a:t>Received FDA approval in 1998 for treating mBC that is resistant to other chemotherapies (</a:t>
            </a:r>
            <a:r>
              <a:rPr lang="en-US"/>
              <a:t>ie</a:t>
            </a:r>
            <a:r>
              <a:rPr lang="en-US" dirty="0"/>
              <a:t>, paclitaxel) </a:t>
            </a:r>
          </a:p>
          <a:p>
            <a:pPr lvl="2"/>
            <a:r>
              <a:rPr lang="en-US" dirty="0"/>
              <a:t>Approved in 2001 for use in combination with docetaxel in advanced or mBC after progressing on prior anthracycline-containing chemotherapy</a:t>
            </a:r>
          </a:p>
          <a:p>
            <a:r>
              <a:rPr lang="en-US" dirty="0"/>
              <a:t>Dosage as single-agent: 1000 mg/m</a:t>
            </a:r>
            <a:r>
              <a:rPr lang="en-US" baseline="30000" dirty="0"/>
              <a:t>2</a:t>
            </a:r>
            <a:r>
              <a:rPr lang="en-US" dirty="0"/>
              <a:t> BID PO for 14 days out of 21-day cycle </a:t>
            </a:r>
            <a:endParaRPr lang="en-US" baseline="30000" dirty="0"/>
          </a:p>
          <a:p>
            <a:r>
              <a:rPr lang="en-US" dirty="0"/>
              <a:t>In combination use: with 75 mg/m</a:t>
            </a:r>
            <a:r>
              <a:rPr lang="en-US" baseline="30000" dirty="0"/>
              <a:t>2</a:t>
            </a:r>
            <a:r>
              <a:rPr lang="en-US" dirty="0"/>
              <a:t> docetaxel on D1: 1000 mg/m</a:t>
            </a:r>
            <a:r>
              <a:rPr lang="en-US" baseline="30000" dirty="0"/>
              <a:t>2</a:t>
            </a:r>
            <a:r>
              <a:rPr lang="en-US" dirty="0"/>
              <a:t> or 1250 mg/m</a:t>
            </a:r>
            <a:r>
              <a:rPr lang="en-US" baseline="30000" dirty="0"/>
              <a:t>2 </a:t>
            </a:r>
            <a:r>
              <a:rPr lang="en-US" dirty="0"/>
              <a:t>BID PO for 14 out of 21-day cycle</a:t>
            </a:r>
          </a:p>
          <a:p>
            <a:r>
              <a:rPr lang="en-US" dirty="0"/>
              <a:t>Most common AEs: stomatitis, nausea, diarrhea, vomiting, edema, abdominal pain, palmar-plantar erythrodysesthesia, and alopecia</a:t>
            </a:r>
          </a:p>
        </p:txBody>
      </p:sp>
      <p:sp>
        <p:nvSpPr>
          <p:cNvPr id="4" name="Content Placeholder 3">
            <a:extLst>
              <a:ext uri="{FF2B5EF4-FFF2-40B4-BE49-F238E27FC236}">
                <a16:creationId xmlns:a16="http://schemas.microsoft.com/office/drawing/2014/main" id="{33455675-9EA5-88A7-89C6-CB0475152C51}"/>
              </a:ext>
            </a:extLst>
          </p:cNvPr>
          <p:cNvSpPr>
            <a:spLocks noGrp="1"/>
          </p:cNvSpPr>
          <p:nvPr>
            <p:ph sz="quarter" idx="10"/>
          </p:nvPr>
        </p:nvSpPr>
        <p:spPr/>
        <p:txBody>
          <a:bodyPr/>
          <a:lstStyle/>
          <a:p>
            <a:pPr algn="ctr"/>
            <a:r>
              <a:rPr lang="en-US" dirty="0"/>
              <a:t>Capecitabine PI.</a:t>
            </a:r>
          </a:p>
        </p:txBody>
      </p:sp>
    </p:spTree>
    <p:extLst>
      <p:ext uri="{BB962C8B-B14F-4D97-AF65-F5344CB8AC3E}">
        <p14:creationId xmlns:p14="http://schemas.microsoft.com/office/powerpoint/2010/main" val="204352881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6B284EC-9F5E-C449-9438-8F4F12A5C897}"/>
              </a:ext>
            </a:extLst>
          </p:cNvPr>
          <p:cNvSpPr>
            <a:spLocks noGrp="1"/>
          </p:cNvSpPr>
          <p:nvPr>
            <p:ph type="title"/>
          </p:nvPr>
        </p:nvSpPr>
        <p:spPr/>
        <p:txBody>
          <a:bodyPr/>
          <a:lstStyle/>
          <a:p>
            <a:r>
              <a:rPr lang="en-US" dirty="0"/>
              <a:t>CREATE-X: Adjuvant Capecitabine vs SoC in Patients With Residual Disease After Neoadjuvant CT</a:t>
            </a:r>
          </a:p>
        </p:txBody>
      </p:sp>
      <p:sp>
        <p:nvSpPr>
          <p:cNvPr id="7171" name="Content Placeholder 1">
            <a:extLst>
              <a:ext uri="{FF2B5EF4-FFF2-40B4-BE49-F238E27FC236}">
                <a16:creationId xmlns:a16="http://schemas.microsoft.com/office/drawing/2014/main" id="{07FD608C-6846-4543-90C1-F58D3CDD16BC}"/>
              </a:ext>
            </a:extLst>
          </p:cNvPr>
          <p:cNvSpPr>
            <a:spLocks noGrp="1"/>
          </p:cNvSpPr>
          <p:nvPr>
            <p:ph idx="1"/>
          </p:nvPr>
        </p:nvSpPr>
        <p:spPr/>
        <p:txBody>
          <a:bodyPr/>
          <a:lstStyle/>
          <a:p>
            <a:pPr>
              <a:spcAft>
                <a:spcPts val="500"/>
              </a:spcAft>
            </a:pPr>
            <a:r>
              <a:rPr lang="en-US" altLang="en-US" sz="2000" dirty="0"/>
              <a:t>Randomized, multicenter, open-label phase III trial</a:t>
            </a:r>
          </a:p>
          <a:p>
            <a:pPr lvl="2">
              <a:spcAft>
                <a:spcPts val="500"/>
              </a:spcAft>
            </a:pPr>
            <a:r>
              <a:rPr lang="en-US" altLang="en-US" sz="1800" dirty="0"/>
              <a:t>Trial was terminated early since interim analysis met primary endpoint</a:t>
            </a:r>
          </a:p>
          <a:p>
            <a:endParaRPr lang="en-US" sz="2000" b="1" kern="0" dirty="0"/>
          </a:p>
          <a:p>
            <a:endParaRPr lang="en-US" sz="2000" b="1" dirty="0"/>
          </a:p>
          <a:p>
            <a:endParaRPr lang="en-US" sz="2000" b="1" kern="0" dirty="0"/>
          </a:p>
          <a:p>
            <a:endParaRPr lang="en-US" sz="2000" b="1" dirty="0"/>
          </a:p>
          <a:p>
            <a:endParaRPr lang="en-US" sz="2000" b="1" kern="0" dirty="0"/>
          </a:p>
          <a:p>
            <a:endParaRPr lang="en-US" sz="2000" b="1" kern="0" dirty="0"/>
          </a:p>
          <a:p>
            <a:r>
              <a:rPr lang="en-US" sz="2000" b="1" kern="0" dirty="0"/>
              <a:t>Primary endpoint: </a:t>
            </a:r>
            <a:r>
              <a:rPr lang="en-US" sz="2000" b="0" kern="0" dirty="0"/>
              <a:t>DFS</a:t>
            </a:r>
          </a:p>
          <a:p>
            <a:r>
              <a:rPr lang="en-US" sz="2000" b="1" kern="0" dirty="0"/>
              <a:t>Secondary endpoints:</a:t>
            </a:r>
            <a:r>
              <a:rPr lang="en-US" sz="2000" b="0" kern="0" dirty="0"/>
              <a:t> OS, time to disease recurrence or death, safety, cost effectiveness</a:t>
            </a:r>
          </a:p>
        </p:txBody>
      </p:sp>
      <p:sp>
        <p:nvSpPr>
          <p:cNvPr id="2" name="Content Placeholder 1">
            <a:extLst>
              <a:ext uri="{FF2B5EF4-FFF2-40B4-BE49-F238E27FC236}">
                <a16:creationId xmlns:a16="http://schemas.microsoft.com/office/drawing/2014/main" id="{318A6CBA-EFB5-A9A7-793D-A607B0E0CBCC}"/>
              </a:ext>
            </a:extLst>
          </p:cNvPr>
          <p:cNvSpPr>
            <a:spLocks noGrp="1"/>
          </p:cNvSpPr>
          <p:nvPr>
            <p:ph sz="quarter" idx="10"/>
          </p:nvPr>
        </p:nvSpPr>
        <p:spPr/>
        <p:txBody>
          <a:bodyPr/>
          <a:lstStyle/>
          <a:p>
            <a:pPr algn="ctr"/>
            <a:r>
              <a:rPr lang="en-US" dirty="0"/>
              <a:t>Masuda. NEJM. 2017;376:2147.</a:t>
            </a:r>
          </a:p>
        </p:txBody>
      </p:sp>
      <p:sp>
        <p:nvSpPr>
          <p:cNvPr id="7173" name="Text Box 45">
            <a:extLst>
              <a:ext uri="{FF2B5EF4-FFF2-40B4-BE49-F238E27FC236}">
                <a16:creationId xmlns:a16="http://schemas.microsoft.com/office/drawing/2014/main" id="{4D86064A-BAE3-4404-A7B1-53BC7D6903DA}"/>
              </a:ext>
            </a:extLst>
          </p:cNvPr>
          <p:cNvSpPr txBox="1">
            <a:spLocks noChangeArrowheads="1"/>
          </p:cNvSpPr>
          <p:nvPr/>
        </p:nvSpPr>
        <p:spPr bwMode="auto">
          <a:xfrm>
            <a:off x="412751" y="2898877"/>
            <a:ext cx="2746553" cy="20621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6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600" b="0" i="0" u="none" strike="noStrike" kern="1200" cap="none" spc="0" normalizeH="0" baseline="0" noProof="0" dirty="0">
                <a:ln>
                  <a:noFill/>
                </a:ln>
                <a:solidFill>
                  <a:srgbClr val="000000"/>
                </a:solidFill>
                <a:effectLst/>
                <a:uLnTx/>
                <a:uFillTx/>
                <a:latin typeface="+mn-lt"/>
                <a:ea typeface="+mn-ea"/>
                <a:cs typeface="Calibri" panose="020F0502020204030204" pitchFamily="34" charset="0"/>
              </a:rPr>
              <a:t>Patients aged 20-74 yr with HER2- stage I-IIIB EBC and residual disease (non-pCR) after preoperative CT; no prior treatment with oral fluorouracil; ECOG PS 0/1</a:t>
            </a:r>
            <a:br>
              <a:rPr kumimoji="0" lang="en-GB" altLang="en-US" sz="1600" b="0" i="0" u="none" strike="noStrike" kern="1200" cap="none" spc="0" normalizeH="0" baseline="0" noProof="0" dirty="0">
                <a:ln>
                  <a:noFill/>
                </a:ln>
                <a:solidFill>
                  <a:srgbClr val="000000"/>
                </a:solidFill>
                <a:effectLst/>
                <a:uLnTx/>
                <a:uFillTx/>
                <a:latin typeface="+mn-lt"/>
                <a:ea typeface="+mn-ea"/>
                <a:cs typeface="Calibri" panose="020F0502020204030204" pitchFamily="34" charset="0"/>
              </a:rPr>
            </a:br>
            <a:r>
              <a:rPr kumimoji="0" lang="en-GB" altLang="en-US" sz="1600" b="0" i="0" u="none" strike="noStrike" kern="1200" cap="none" spc="0" normalizeH="0" baseline="0" noProof="0" dirty="0">
                <a:ln>
                  <a:noFill/>
                </a:ln>
                <a:solidFill>
                  <a:srgbClr val="000000"/>
                </a:solidFill>
                <a:effectLst/>
                <a:uLnTx/>
                <a:uFillTx/>
                <a:latin typeface="+mn-lt"/>
                <a:ea typeface="+mn-ea"/>
                <a:cs typeface="Calibri" panose="020F0502020204030204" pitchFamily="34" charset="0"/>
              </a:rPr>
              <a:t>(N = 910)</a:t>
            </a:r>
            <a:endParaRPr kumimoji="0" lang="en-US" altLang="en-US" sz="1600" b="0" i="0" u="none" strike="noStrike" kern="1200" cap="none" spc="0" normalizeH="0" baseline="0" noProof="0" dirty="0">
              <a:ln>
                <a:noFill/>
              </a:ln>
              <a:solidFill>
                <a:srgbClr val="000000"/>
              </a:solidFill>
              <a:effectLst/>
              <a:uLnTx/>
              <a:uFillTx/>
              <a:latin typeface="+mn-lt"/>
              <a:ea typeface="+mn-ea"/>
              <a:cs typeface="Calibri" panose="020F0502020204030204" pitchFamily="34" charset="0"/>
            </a:endParaRPr>
          </a:p>
        </p:txBody>
      </p:sp>
      <p:sp>
        <p:nvSpPr>
          <p:cNvPr id="11270" name="Rectangle 49">
            <a:extLst>
              <a:ext uri="{FF2B5EF4-FFF2-40B4-BE49-F238E27FC236}">
                <a16:creationId xmlns:a16="http://schemas.microsoft.com/office/drawing/2014/main" id="{2EE268E8-FE85-4E7D-9230-50F9266136FD}"/>
              </a:ext>
            </a:extLst>
          </p:cNvPr>
          <p:cNvSpPr>
            <a:spLocks noChangeArrowheads="1"/>
          </p:cNvSpPr>
          <p:nvPr/>
        </p:nvSpPr>
        <p:spPr bwMode="auto">
          <a:xfrm>
            <a:off x="3926199" y="2941866"/>
            <a:ext cx="5106485" cy="954107"/>
          </a:xfrm>
          <a:prstGeom prst="rect">
            <a:avLst/>
          </a:prstGeom>
          <a:solidFill>
            <a:schemeClr val="accent1"/>
          </a:solidFill>
          <a:ln w="9525">
            <a:noFill/>
            <a:miter lim="800000"/>
            <a:headEnd/>
            <a:tailEnd/>
          </a:ln>
        </p:spPr>
        <p:txBody>
          <a:bodyPr wrap="square" anchor="ctr" anchorCtr="1"/>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1" i="0" u="none" strike="noStrike" kern="1200" cap="none" spc="0" normalizeH="0" baseline="0" noProof="0" dirty="0">
                <a:ln>
                  <a:noFill/>
                </a:ln>
                <a:solidFill>
                  <a:schemeClr val="bg2"/>
                </a:solidFill>
                <a:effectLst/>
                <a:uLnTx/>
                <a:uFillTx/>
                <a:ea typeface="+mn-ea"/>
                <a:cs typeface="Calibri" panose="020F0502020204030204" pitchFamily="34" charset="0"/>
              </a:rPr>
              <a:t>Capecitabine </a:t>
            </a:r>
            <a:r>
              <a:rPr kumimoji="0" lang="en-US" altLang="en-US" sz="1600" b="0" i="0" u="none" strike="noStrike" kern="1200" cap="none" spc="0" normalizeH="0" baseline="0" noProof="0" dirty="0">
                <a:ln>
                  <a:noFill/>
                </a:ln>
                <a:solidFill>
                  <a:schemeClr val="bg2"/>
                </a:solidFill>
                <a:effectLst/>
                <a:uLnTx/>
                <a:uFillTx/>
                <a:ea typeface="+mn-ea"/>
                <a:cs typeface="Calibri" panose="020F0502020204030204" pitchFamily="34" charset="0"/>
              </a:rPr>
              <a:t>1250 mg/m² BID on Days 1-14 Q3W </a:t>
            </a:r>
            <a:br>
              <a:rPr kumimoji="0" lang="en-US" altLang="en-US" sz="1600" b="0" i="0" u="none" strike="noStrike" kern="1200" cap="none" spc="0" normalizeH="0" baseline="0" noProof="0" dirty="0">
                <a:ln>
                  <a:noFill/>
                </a:ln>
                <a:solidFill>
                  <a:schemeClr val="bg2"/>
                </a:solidFill>
                <a:effectLst/>
                <a:uLnTx/>
                <a:uFillTx/>
                <a:ea typeface="+mn-ea"/>
                <a:cs typeface="Calibri" panose="020F0502020204030204" pitchFamily="34" charset="0"/>
              </a:rPr>
            </a:br>
            <a:r>
              <a:rPr kumimoji="0" lang="en-US" altLang="en-US" sz="1600" b="0" i="0" u="none" strike="noStrike" kern="1200" cap="none" spc="0" normalizeH="0" baseline="0" noProof="0" dirty="0">
                <a:ln>
                  <a:noFill/>
                </a:ln>
                <a:solidFill>
                  <a:schemeClr val="bg2"/>
                </a:solidFill>
                <a:effectLst/>
                <a:uLnTx/>
                <a:uFillTx/>
                <a:ea typeface="+mn-ea"/>
                <a:cs typeface="Calibri" panose="020F0502020204030204" pitchFamily="34" charset="0"/>
              </a:rPr>
              <a:t>for 6 or 8 cycles* + </a:t>
            </a:r>
            <a:r>
              <a:rPr kumimoji="0" lang="en-US" altLang="en-US" sz="1600" b="0" i="0" u="none" strike="noStrike" kern="1200" cap="none" spc="0" normalizeH="0" baseline="30000" noProof="0" dirty="0">
                <a:ln>
                  <a:noFill/>
                </a:ln>
                <a:solidFill>
                  <a:schemeClr val="bg2"/>
                </a:solidFill>
                <a:effectLst/>
                <a:uLnTx/>
                <a:uFillTx/>
                <a:ea typeface="+mn-ea"/>
                <a:cs typeface="Calibri" panose="020F0502020204030204" pitchFamily="34" charset="0"/>
              </a:rPr>
              <a:t> </a:t>
            </a:r>
            <a:r>
              <a:rPr kumimoji="0" lang="en-US" altLang="en-US" sz="1600" b="1" i="0" u="none" strike="noStrike" kern="1200" cap="none" spc="0" normalizeH="0" baseline="0" noProof="0" dirty="0">
                <a:ln>
                  <a:noFill/>
                </a:ln>
                <a:solidFill>
                  <a:schemeClr val="bg2"/>
                </a:solidFill>
                <a:effectLst/>
                <a:uLnTx/>
                <a:uFillTx/>
                <a:ea typeface="+mn-ea"/>
                <a:cs typeface="Calibri" panose="020F0502020204030204" pitchFamily="34" charset="0"/>
              </a:rPr>
              <a:t>SoC</a:t>
            </a:r>
            <a:r>
              <a:rPr kumimoji="0" lang="en-US" altLang="en-US" sz="1600" b="1" i="0" u="none" strike="noStrike" kern="1200" cap="none" spc="0" normalizeH="0" baseline="30000" noProof="0" dirty="0">
                <a:ln>
                  <a:noFill/>
                </a:ln>
                <a:solidFill>
                  <a:schemeClr val="bg2"/>
                </a:solidFill>
                <a:effectLst/>
                <a:uLnTx/>
                <a:uFillTx/>
                <a:ea typeface="+mn-ea"/>
                <a:cs typeface="Calibri" panose="020F0502020204030204" pitchFamily="34" charset="0"/>
              </a:rPr>
              <a:t>†</a:t>
            </a:r>
            <a:endParaRPr kumimoji="0" lang="en-US" altLang="en-US" sz="1600" b="1" i="0" u="none" strike="noStrike" kern="1200" cap="none" spc="0" normalizeH="0" baseline="0" noProof="0" dirty="0">
              <a:ln>
                <a:noFill/>
              </a:ln>
              <a:solidFill>
                <a:schemeClr val="bg2"/>
              </a:solidFill>
              <a:effectLst/>
              <a:uLnTx/>
              <a:uFillTx/>
              <a:ea typeface="+mn-ea"/>
              <a:cs typeface="Calibri" panose="020F050202020403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a:ln>
                  <a:noFill/>
                </a:ln>
                <a:solidFill>
                  <a:schemeClr val="bg2"/>
                </a:solidFill>
                <a:effectLst/>
                <a:uLnTx/>
                <a:uFillTx/>
                <a:ea typeface="+mn-ea"/>
                <a:cs typeface="Calibri" panose="020F0502020204030204" pitchFamily="34" charset="0"/>
              </a:rPr>
              <a:t>(n = 443)</a:t>
            </a:r>
          </a:p>
        </p:txBody>
      </p:sp>
      <p:sp>
        <p:nvSpPr>
          <p:cNvPr id="11271" name="Rectangle 50">
            <a:extLst>
              <a:ext uri="{FF2B5EF4-FFF2-40B4-BE49-F238E27FC236}">
                <a16:creationId xmlns:a16="http://schemas.microsoft.com/office/drawing/2014/main" id="{0416E61A-E7EC-401B-9A84-DEFB2EC4662F}"/>
              </a:ext>
            </a:extLst>
          </p:cNvPr>
          <p:cNvSpPr>
            <a:spLocks noChangeArrowheads="1"/>
          </p:cNvSpPr>
          <p:nvPr/>
        </p:nvSpPr>
        <p:spPr bwMode="auto">
          <a:xfrm>
            <a:off x="3926199" y="4015612"/>
            <a:ext cx="5106485" cy="634417"/>
          </a:xfrm>
          <a:prstGeom prst="rect">
            <a:avLst/>
          </a:prstGeom>
          <a:solidFill>
            <a:schemeClr val="tx1">
              <a:lumMod val="50000"/>
              <a:lumOff val="50000"/>
            </a:schemeClr>
          </a:solidFill>
          <a:ln w="9525">
            <a:noFill/>
            <a:miter lim="800000"/>
            <a:headEnd/>
            <a:tailEnd/>
          </a:ln>
        </p:spPr>
        <p:txBody>
          <a:bodyPr wrap="square" anchor="ctr" anchorCtr="1"/>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1" i="0" u="none" strike="noStrike" kern="1200" cap="none" spc="0" normalizeH="0" baseline="0" noProof="0" dirty="0">
                <a:ln>
                  <a:noFill/>
                </a:ln>
                <a:solidFill>
                  <a:schemeClr val="bg2"/>
                </a:solidFill>
                <a:effectLst/>
                <a:uLnTx/>
                <a:uFillTx/>
                <a:ea typeface="+mn-ea"/>
                <a:cs typeface="Calibri" panose="020F0502020204030204" pitchFamily="34" charset="0"/>
              </a:rPr>
              <a:t>SoC</a:t>
            </a:r>
            <a:r>
              <a:rPr kumimoji="0" lang="en-US" altLang="en-US" sz="1600" b="1" i="0" u="none" strike="noStrike" kern="1200" cap="none" spc="0" normalizeH="0" baseline="30000" noProof="0" dirty="0">
                <a:ln>
                  <a:noFill/>
                </a:ln>
                <a:solidFill>
                  <a:schemeClr val="bg2"/>
                </a:solidFill>
                <a:effectLst/>
                <a:uLnTx/>
                <a:uFillTx/>
                <a:ea typeface="+mn-ea"/>
                <a:cs typeface="Calibri" panose="020F0502020204030204" pitchFamily="34" charset="0"/>
              </a:rPr>
              <a:t>†</a:t>
            </a:r>
          </a:p>
          <a:p>
            <a:pPr marL="0" marR="0" lvl="0" indent="0" algn="ctr" defTabSz="914400" rtl="0" eaLnBrk="0" fontAlgn="base" latinLnBrk="0" hangingPunct="0">
              <a:lnSpc>
                <a:spcPct val="100000"/>
              </a:lnSpc>
              <a:spcBef>
                <a:spcPct val="0"/>
              </a:spcBef>
              <a:spcAft>
                <a:spcPct val="0"/>
              </a:spcAft>
              <a:buClrTx/>
              <a:buSzTx/>
              <a:buFont typeface="Wingdings" pitchFamily="2" charset="2"/>
              <a:buNone/>
              <a:tabLst/>
              <a:defRPr/>
            </a:pPr>
            <a:r>
              <a:rPr kumimoji="0" lang="en-US" altLang="en-US" sz="1600" b="0" i="0" u="none" strike="noStrike" kern="1200" cap="none" spc="0" normalizeH="0" baseline="0" noProof="0" dirty="0">
                <a:ln>
                  <a:noFill/>
                </a:ln>
                <a:solidFill>
                  <a:schemeClr val="bg2"/>
                </a:solidFill>
                <a:effectLst/>
                <a:uLnTx/>
                <a:uFillTx/>
                <a:ea typeface="+mn-ea"/>
                <a:cs typeface="Calibri" panose="020F0502020204030204" pitchFamily="34" charset="0"/>
              </a:rPr>
              <a:t>(n = 444)</a:t>
            </a:r>
          </a:p>
        </p:txBody>
      </p:sp>
      <p:sp>
        <p:nvSpPr>
          <p:cNvPr id="7179" name="TextBox 1">
            <a:extLst>
              <a:ext uri="{FF2B5EF4-FFF2-40B4-BE49-F238E27FC236}">
                <a16:creationId xmlns:a16="http://schemas.microsoft.com/office/drawing/2014/main" id="{44CC5216-9C73-499E-9AFC-C1E5B6BBB1EA}"/>
              </a:ext>
            </a:extLst>
          </p:cNvPr>
          <p:cNvSpPr txBox="1">
            <a:spLocks noChangeArrowheads="1"/>
          </p:cNvSpPr>
          <p:nvPr/>
        </p:nvSpPr>
        <p:spPr bwMode="auto">
          <a:xfrm>
            <a:off x="991982" y="2202616"/>
            <a:ext cx="414354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6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0" i="1" u="none" strike="noStrike" kern="1200" cap="none" spc="0" normalizeH="0" baseline="0" noProof="0" dirty="0">
                <a:ln>
                  <a:noFill/>
                </a:ln>
                <a:solidFill>
                  <a:srgbClr val="000000"/>
                </a:solidFill>
                <a:effectLst/>
                <a:uLnTx/>
                <a:uFillTx/>
                <a:latin typeface="+mn-lt"/>
                <a:ea typeface="+mn-ea"/>
                <a:cs typeface="Arial" panose="020B0604020202020204" pitchFamily="34" charset="0"/>
              </a:rPr>
              <a:t>Stratified by ER or node status, age, neoadjuvant CT, taxane use, and institution</a:t>
            </a:r>
          </a:p>
        </p:txBody>
      </p:sp>
      <p:sp>
        <p:nvSpPr>
          <p:cNvPr id="7181" name="TextBox 4">
            <a:extLst>
              <a:ext uri="{FF2B5EF4-FFF2-40B4-BE49-F238E27FC236}">
                <a16:creationId xmlns:a16="http://schemas.microsoft.com/office/drawing/2014/main" id="{2DFFE1D9-F063-4536-93BD-05B7D29932D8}"/>
              </a:ext>
            </a:extLst>
          </p:cNvPr>
          <p:cNvSpPr txBox="1">
            <a:spLocks noChangeArrowheads="1"/>
          </p:cNvSpPr>
          <p:nvPr/>
        </p:nvSpPr>
        <p:spPr bwMode="auto">
          <a:xfrm>
            <a:off x="3926200" y="4650029"/>
            <a:ext cx="5354960"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6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*IDMC approved increased treatment duration to 8 cycles after reviewing tolerability. </a:t>
            </a:r>
            <a:br>
              <a:rPr kumimoji="0" lang="en-US" altLang="en-US" sz="14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br>
            <a:r>
              <a:rPr kumimoji="0" lang="en-US" altLang="en-US" sz="1400" b="0" i="0" u="none" strike="noStrike" kern="1200" cap="none" spc="0" normalizeH="0" baseline="30000" noProof="0" dirty="0">
                <a:ln>
                  <a:noFill/>
                </a:ln>
                <a:solidFill>
                  <a:srgbClr val="000000"/>
                </a:solidFill>
                <a:effectLst/>
                <a:uLnTx/>
                <a:uFillTx/>
                <a:latin typeface="+mn-lt"/>
                <a:ea typeface="+mn-ea"/>
                <a:cs typeface="Arial" panose="020B0604020202020204" pitchFamily="34" charset="0"/>
              </a:rPr>
              <a:t>†</a:t>
            </a:r>
            <a:r>
              <a:rPr kumimoji="0" lang="en-US" altLang="en-US" sz="14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Endocrine therapy if ER+ and radiotherapy if indicated.</a:t>
            </a:r>
            <a:endParaRPr kumimoji="0" lang="en-US" altLang="en-US" sz="1400" b="0" i="0" u="none" strike="noStrike" kern="1200" cap="none" spc="0" normalizeH="0" baseline="30000" noProof="0" dirty="0">
              <a:ln>
                <a:noFill/>
              </a:ln>
              <a:solidFill>
                <a:srgbClr val="000000"/>
              </a:solidFill>
              <a:effectLst/>
              <a:uLnTx/>
              <a:uFillTx/>
              <a:latin typeface="+mn-lt"/>
              <a:ea typeface="+mn-ea"/>
              <a:cs typeface="Arial" panose="020B0604020202020204" pitchFamily="34" charset="0"/>
            </a:endParaRPr>
          </a:p>
        </p:txBody>
      </p:sp>
      <p:sp>
        <p:nvSpPr>
          <p:cNvPr id="4" name="Line 53">
            <a:extLst>
              <a:ext uri="{FF2B5EF4-FFF2-40B4-BE49-F238E27FC236}">
                <a16:creationId xmlns:a16="http://schemas.microsoft.com/office/drawing/2014/main" id="{A0F8C437-57FF-407E-836E-F2B4C1B8D144}"/>
              </a:ext>
            </a:extLst>
          </p:cNvPr>
          <p:cNvSpPr>
            <a:spLocks noChangeShapeType="1"/>
          </p:cNvSpPr>
          <p:nvPr/>
        </p:nvSpPr>
        <p:spPr bwMode="auto">
          <a:xfrm>
            <a:off x="3208207" y="3893474"/>
            <a:ext cx="622300" cy="350837"/>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6" name="Line 54">
            <a:extLst>
              <a:ext uri="{FF2B5EF4-FFF2-40B4-BE49-F238E27FC236}">
                <a16:creationId xmlns:a16="http://schemas.microsoft.com/office/drawing/2014/main" id="{A7ADD4DA-87B0-4DAB-AD13-A539F0A31DCB}"/>
              </a:ext>
            </a:extLst>
          </p:cNvPr>
          <p:cNvSpPr>
            <a:spLocks noChangeShapeType="1"/>
          </p:cNvSpPr>
          <p:nvPr/>
        </p:nvSpPr>
        <p:spPr bwMode="auto">
          <a:xfrm flipV="1">
            <a:off x="3208207" y="3258560"/>
            <a:ext cx="622300" cy="347662"/>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cxnSp>
        <p:nvCxnSpPr>
          <p:cNvPr id="7" name="Straight Arrow Connector 6">
            <a:extLst>
              <a:ext uri="{FF2B5EF4-FFF2-40B4-BE49-F238E27FC236}">
                <a16:creationId xmlns:a16="http://schemas.microsoft.com/office/drawing/2014/main" id="{F7AC2872-7EDC-14DB-0198-3AD32077CB49}"/>
              </a:ext>
            </a:extLst>
          </p:cNvPr>
          <p:cNvCxnSpPr>
            <a:cxnSpLocks/>
          </p:cNvCxnSpPr>
          <p:nvPr/>
        </p:nvCxnSpPr>
        <p:spPr bwMode="auto">
          <a:xfrm>
            <a:off x="3353201" y="2812517"/>
            <a:ext cx="0" cy="596731"/>
          </a:xfrm>
          <a:prstGeom prst="straightConnector1">
            <a:avLst/>
          </a:prstGeom>
          <a:noFill/>
          <a:ln w="28575" cap="flat" cmpd="sng" algn="ctr">
            <a:solidFill>
              <a:schemeClr val="tx1"/>
            </a:solidFill>
            <a:prstDash val="sysDot"/>
            <a:round/>
            <a:headEnd type="none" w="med" len="med"/>
            <a:tailEnd type="triangle"/>
          </a:ln>
          <a:effectLst/>
        </p:spPr>
      </p:cxnSp>
    </p:spTree>
    <p:extLst>
      <p:ext uri="{BB962C8B-B14F-4D97-AF65-F5344CB8AC3E}">
        <p14:creationId xmlns:p14="http://schemas.microsoft.com/office/powerpoint/2010/main" val="174601220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3D15C4-578D-CA76-1E63-928A5E064979}"/>
              </a:ext>
            </a:extLst>
          </p:cNvPr>
          <p:cNvSpPr>
            <a:spLocks noGrp="1"/>
          </p:cNvSpPr>
          <p:nvPr>
            <p:ph type="title"/>
          </p:nvPr>
        </p:nvSpPr>
        <p:spPr>
          <a:xfrm>
            <a:off x="231078" y="531006"/>
            <a:ext cx="11740260" cy="502445"/>
          </a:xfrm>
        </p:spPr>
        <p:txBody>
          <a:bodyPr/>
          <a:lstStyle/>
          <a:p>
            <a:r>
              <a:rPr lang="en-US" dirty="0"/>
              <a:t>CREATE-X: DFS and OS</a:t>
            </a:r>
          </a:p>
        </p:txBody>
      </p:sp>
      <p:sp>
        <p:nvSpPr>
          <p:cNvPr id="4" name="Content Placeholder 3">
            <a:extLst>
              <a:ext uri="{FF2B5EF4-FFF2-40B4-BE49-F238E27FC236}">
                <a16:creationId xmlns:a16="http://schemas.microsoft.com/office/drawing/2014/main" id="{50012D4C-12DE-107B-1E50-3E87C6944D1C}"/>
              </a:ext>
            </a:extLst>
          </p:cNvPr>
          <p:cNvSpPr>
            <a:spLocks noGrp="1"/>
          </p:cNvSpPr>
          <p:nvPr>
            <p:ph sz="quarter" idx="10"/>
          </p:nvPr>
        </p:nvSpPr>
        <p:spPr/>
        <p:txBody>
          <a:bodyPr/>
          <a:lstStyle/>
          <a:p>
            <a:pPr algn="ctr"/>
            <a:r>
              <a:rPr lang="en-US" dirty="0"/>
              <a:t>Masuda. NEJM. 2017; 376:2147.</a:t>
            </a:r>
          </a:p>
        </p:txBody>
      </p:sp>
      <p:sp>
        <p:nvSpPr>
          <p:cNvPr id="9" name="TextBox 8">
            <a:extLst>
              <a:ext uri="{FF2B5EF4-FFF2-40B4-BE49-F238E27FC236}">
                <a16:creationId xmlns:a16="http://schemas.microsoft.com/office/drawing/2014/main" id="{E5F6A9D2-D586-E874-BD94-55DBAEAD55AF}"/>
              </a:ext>
            </a:extLst>
          </p:cNvPr>
          <p:cNvSpPr txBox="1"/>
          <p:nvPr/>
        </p:nvSpPr>
        <p:spPr>
          <a:xfrm>
            <a:off x="228600" y="1525702"/>
            <a:ext cx="4000007" cy="1540674"/>
          </a:xfrm>
          <a:prstGeom prst="rect">
            <a:avLst/>
          </a:prstGeom>
        </p:spPr>
        <p:txBody>
          <a:bodyPr vert="horz" wrap="square" lIns="0" tIns="0" rIns="0" bIns="0" rtlCol="0">
            <a:noAutofit/>
          </a:bodyPr>
          <a:lstStyle/>
          <a:p>
            <a:r>
              <a:rPr lang="en-US" sz="1600" b="1" dirty="0"/>
              <a:t>DFS and OS in Full Analysis Set (Capecitabine vs Control)</a:t>
            </a:r>
          </a:p>
          <a:p>
            <a:pPr marL="171450" indent="-171450" algn="l">
              <a:buFont typeface="Arial" panose="020B0604020202020204" pitchFamily="34" charset="0"/>
              <a:buChar char="•"/>
            </a:pPr>
            <a:r>
              <a:rPr lang="en-US" sz="1600" dirty="0"/>
              <a:t>5-yr DFS: 74.1% vs 67.6% (HR: 0.70)*</a:t>
            </a:r>
          </a:p>
          <a:p>
            <a:pPr marL="171450" indent="-171450" algn="l">
              <a:buFont typeface="Arial" panose="020B0604020202020204" pitchFamily="34" charset="0"/>
              <a:buChar char="•"/>
            </a:pPr>
            <a:r>
              <a:rPr lang="en-US" sz="1600" dirty="0"/>
              <a:t>5-yr OS: 89.2% vs 83.6% (HR: 0.59)*</a:t>
            </a:r>
          </a:p>
          <a:p>
            <a:pPr algn="l"/>
            <a:r>
              <a:rPr lang="en-US" sz="1600" dirty="0"/>
              <a:t>    *</a:t>
            </a:r>
            <a:r>
              <a:rPr lang="en-US" sz="1600" i="1" dirty="0"/>
              <a:t>P </a:t>
            </a:r>
            <a:r>
              <a:rPr lang="en-US" sz="1600" dirty="0"/>
              <a:t>= .01</a:t>
            </a:r>
          </a:p>
        </p:txBody>
      </p:sp>
      <p:sp>
        <p:nvSpPr>
          <p:cNvPr id="10" name="TextBox 9">
            <a:extLst>
              <a:ext uri="{FF2B5EF4-FFF2-40B4-BE49-F238E27FC236}">
                <a16:creationId xmlns:a16="http://schemas.microsoft.com/office/drawing/2014/main" id="{8CE1CDC6-E8ED-6F14-B793-919A05772EEB}"/>
              </a:ext>
            </a:extLst>
          </p:cNvPr>
          <p:cNvSpPr txBox="1"/>
          <p:nvPr/>
        </p:nvSpPr>
        <p:spPr>
          <a:xfrm flipH="1">
            <a:off x="228600" y="4240332"/>
            <a:ext cx="3802479" cy="1273628"/>
          </a:xfrm>
          <a:prstGeom prst="rect">
            <a:avLst/>
          </a:prstGeom>
        </p:spPr>
        <p:txBody>
          <a:bodyPr vert="horz" wrap="square" lIns="0" tIns="0" rIns="0" bIns="0" rtlCol="0">
            <a:noAutofit/>
          </a:bodyPr>
          <a:lstStyle/>
          <a:p>
            <a:r>
              <a:rPr lang="en-US" sz="1600" b="1" dirty="0">
                <a:solidFill>
                  <a:schemeClr val="accent1"/>
                </a:solidFill>
              </a:rPr>
              <a:t>DFS and OS in Patients With TNBC (Capecitabine vs Control)</a:t>
            </a:r>
          </a:p>
          <a:p>
            <a:pPr marL="171450" indent="-171450">
              <a:buFont typeface="Arial" panose="020B0604020202020204" pitchFamily="34" charset="0"/>
              <a:buChar char="•"/>
            </a:pPr>
            <a:r>
              <a:rPr lang="en-US" sz="1600" dirty="0"/>
              <a:t>5-yr DFS: 69.8% vs 56.1% (HR: 0.58)</a:t>
            </a:r>
          </a:p>
          <a:p>
            <a:pPr marL="171450" indent="-171450">
              <a:buFont typeface="Arial" panose="020B0604020202020204" pitchFamily="34" charset="0"/>
              <a:buChar char="•"/>
            </a:pPr>
            <a:r>
              <a:rPr lang="en-US" sz="1600" dirty="0"/>
              <a:t>5-yr OS: 78.8% vs 70.3% (HR: 0.52)</a:t>
            </a:r>
          </a:p>
        </p:txBody>
      </p:sp>
      <p:sp>
        <p:nvSpPr>
          <p:cNvPr id="3" name="TextBox 2">
            <a:extLst>
              <a:ext uri="{FF2B5EF4-FFF2-40B4-BE49-F238E27FC236}">
                <a16:creationId xmlns:a16="http://schemas.microsoft.com/office/drawing/2014/main" id="{A33ADD04-AF8B-7315-E092-A4A1971B57D7}"/>
              </a:ext>
            </a:extLst>
          </p:cNvPr>
          <p:cNvSpPr txBox="1"/>
          <p:nvPr/>
        </p:nvSpPr>
        <p:spPr>
          <a:xfrm>
            <a:off x="5379165" y="3111454"/>
            <a:ext cx="1819275" cy="168642"/>
          </a:xfrm>
          <a:prstGeom prst="rect">
            <a:avLst/>
          </a:prstGeom>
        </p:spPr>
        <p:txBody>
          <a:bodyPr vert="horz" wrap="none" lIns="0" tIns="0" rIns="0" bIns="0" rtlCol="0">
            <a:noAutofit/>
          </a:bodyPr>
          <a:lstStyle/>
          <a:p>
            <a:pPr algn="ctr"/>
            <a:r>
              <a:rPr lang="en-US" sz="1000" dirty="0">
                <a:solidFill>
                  <a:schemeClr val="tx1">
                    <a:lumMod val="75000"/>
                    <a:lumOff val="25000"/>
                  </a:schemeClr>
                </a:solidFill>
                <a:latin typeface="Poppins Medium" panose="00000600000000000000" pitchFamily="2" charset="0"/>
                <a:cs typeface="Poppins Medium" panose="00000600000000000000" pitchFamily="2" charset="0"/>
              </a:rPr>
              <a:t>Yr Since Randomization</a:t>
            </a:r>
          </a:p>
        </p:txBody>
      </p:sp>
      <p:sp>
        <p:nvSpPr>
          <p:cNvPr id="5" name="TextBox 4">
            <a:extLst>
              <a:ext uri="{FF2B5EF4-FFF2-40B4-BE49-F238E27FC236}">
                <a16:creationId xmlns:a16="http://schemas.microsoft.com/office/drawing/2014/main" id="{97DDF93D-E93B-B9FD-E5F0-8E03C280E5BE}"/>
              </a:ext>
            </a:extLst>
          </p:cNvPr>
          <p:cNvSpPr txBox="1"/>
          <p:nvPr/>
        </p:nvSpPr>
        <p:spPr>
          <a:xfrm rot="16200000">
            <a:off x="3704922" y="2028634"/>
            <a:ext cx="1540674" cy="315506"/>
          </a:xfrm>
          <a:prstGeom prst="rect">
            <a:avLst/>
          </a:prstGeom>
        </p:spPr>
        <p:txBody>
          <a:bodyPr vert="horz" wrap="none" lIns="0" tIns="0" rIns="0" bIns="0" rtlCol="0">
            <a:noAutofit/>
          </a:bodyPr>
          <a:lstStyle/>
          <a:p>
            <a:pPr algn="ctr"/>
            <a:r>
              <a:rPr lang="en-US" sz="1000" dirty="0">
                <a:solidFill>
                  <a:schemeClr val="tx1">
                    <a:lumMod val="75000"/>
                    <a:lumOff val="25000"/>
                  </a:schemeClr>
                </a:solidFill>
                <a:latin typeface="Poppins Medium" panose="00000600000000000000" pitchFamily="2" charset="0"/>
                <a:cs typeface="Poppins Medium" panose="00000600000000000000" pitchFamily="2" charset="0"/>
              </a:rPr>
              <a:t>Probability of  DFS</a:t>
            </a:r>
          </a:p>
        </p:txBody>
      </p:sp>
      <p:grpSp>
        <p:nvGrpSpPr>
          <p:cNvPr id="6" name="Group 5">
            <a:extLst>
              <a:ext uri="{FF2B5EF4-FFF2-40B4-BE49-F238E27FC236}">
                <a16:creationId xmlns:a16="http://schemas.microsoft.com/office/drawing/2014/main" id="{6662DC8A-760B-5A70-CD32-F28B0FA06BA0}"/>
              </a:ext>
            </a:extLst>
          </p:cNvPr>
          <p:cNvGrpSpPr/>
          <p:nvPr/>
        </p:nvGrpSpPr>
        <p:grpSpPr>
          <a:xfrm>
            <a:off x="4583208" y="1363840"/>
            <a:ext cx="315506" cy="1576210"/>
            <a:chOff x="6702796" y="1954201"/>
            <a:chExt cx="315506" cy="3290932"/>
          </a:xfrm>
        </p:grpSpPr>
        <p:sp>
          <p:nvSpPr>
            <p:cNvPr id="7" name="TextBox 6">
              <a:extLst>
                <a:ext uri="{FF2B5EF4-FFF2-40B4-BE49-F238E27FC236}">
                  <a16:creationId xmlns:a16="http://schemas.microsoft.com/office/drawing/2014/main" id="{A6FCD4FC-5725-2D15-3104-9E9137BB27ED}"/>
                </a:ext>
              </a:extLst>
            </p:cNvPr>
            <p:cNvSpPr txBox="1"/>
            <p:nvPr/>
          </p:nvSpPr>
          <p:spPr>
            <a:xfrm>
              <a:off x="6702796" y="1954201"/>
              <a:ext cx="315506" cy="168642"/>
            </a:xfrm>
            <a:prstGeom prst="rect">
              <a:avLst/>
            </a:prstGeom>
          </p:spPr>
          <p:txBody>
            <a:bodyPr vert="horz" wrap="none" lIns="0" tIns="0" rIns="0" bIns="0" rtlCol="0">
              <a:noAutofit/>
            </a:bodyPr>
            <a:lstStyle/>
            <a:p>
              <a:pPr algn="r"/>
              <a:r>
                <a:rPr lang="en-US" sz="1000" dirty="0"/>
                <a:t>1.0</a:t>
              </a:r>
            </a:p>
          </p:txBody>
        </p:sp>
        <p:sp>
          <p:nvSpPr>
            <p:cNvPr id="11" name="TextBox 10">
              <a:extLst>
                <a:ext uri="{FF2B5EF4-FFF2-40B4-BE49-F238E27FC236}">
                  <a16:creationId xmlns:a16="http://schemas.microsoft.com/office/drawing/2014/main" id="{320D9ED0-1D32-B301-A575-24785EB78355}"/>
                </a:ext>
              </a:extLst>
            </p:cNvPr>
            <p:cNvSpPr txBox="1"/>
            <p:nvPr/>
          </p:nvSpPr>
          <p:spPr>
            <a:xfrm>
              <a:off x="6702796" y="2576754"/>
              <a:ext cx="315506" cy="168642"/>
            </a:xfrm>
            <a:prstGeom prst="rect">
              <a:avLst/>
            </a:prstGeom>
          </p:spPr>
          <p:txBody>
            <a:bodyPr vert="horz" wrap="none" lIns="0" tIns="0" rIns="0" bIns="0" rtlCol="0">
              <a:noAutofit/>
            </a:bodyPr>
            <a:lstStyle/>
            <a:p>
              <a:pPr algn="r"/>
              <a:r>
                <a:rPr lang="en-US" sz="1000" dirty="0"/>
                <a:t>0.8</a:t>
              </a:r>
            </a:p>
          </p:txBody>
        </p:sp>
        <p:sp>
          <p:nvSpPr>
            <p:cNvPr id="12" name="TextBox 11">
              <a:extLst>
                <a:ext uri="{FF2B5EF4-FFF2-40B4-BE49-F238E27FC236}">
                  <a16:creationId xmlns:a16="http://schemas.microsoft.com/office/drawing/2014/main" id="{BDF24B1B-F534-34B7-C52C-D3508F3B9AC1}"/>
                </a:ext>
              </a:extLst>
            </p:cNvPr>
            <p:cNvSpPr txBox="1"/>
            <p:nvPr/>
          </p:nvSpPr>
          <p:spPr>
            <a:xfrm>
              <a:off x="6702796" y="3199307"/>
              <a:ext cx="315506" cy="168642"/>
            </a:xfrm>
            <a:prstGeom prst="rect">
              <a:avLst/>
            </a:prstGeom>
          </p:spPr>
          <p:txBody>
            <a:bodyPr vert="horz" wrap="none" lIns="0" tIns="0" rIns="0" bIns="0" rtlCol="0">
              <a:noAutofit/>
            </a:bodyPr>
            <a:lstStyle/>
            <a:p>
              <a:pPr algn="r"/>
              <a:r>
                <a:rPr lang="en-US" sz="1000" dirty="0"/>
                <a:t>0.6</a:t>
              </a:r>
            </a:p>
          </p:txBody>
        </p:sp>
        <p:sp>
          <p:nvSpPr>
            <p:cNvPr id="13" name="TextBox 12">
              <a:extLst>
                <a:ext uri="{FF2B5EF4-FFF2-40B4-BE49-F238E27FC236}">
                  <a16:creationId xmlns:a16="http://schemas.microsoft.com/office/drawing/2014/main" id="{263D6944-37A4-BD84-3DEE-867D74185738}"/>
                </a:ext>
              </a:extLst>
            </p:cNvPr>
            <p:cNvSpPr txBox="1"/>
            <p:nvPr/>
          </p:nvSpPr>
          <p:spPr>
            <a:xfrm>
              <a:off x="6702796" y="3821860"/>
              <a:ext cx="315506" cy="168642"/>
            </a:xfrm>
            <a:prstGeom prst="rect">
              <a:avLst/>
            </a:prstGeom>
          </p:spPr>
          <p:txBody>
            <a:bodyPr vert="horz" wrap="none" lIns="0" tIns="0" rIns="0" bIns="0" rtlCol="0">
              <a:noAutofit/>
            </a:bodyPr>
            <a:lstStyle/>
            <a:p>
              <a:pPr algn="r"/>
              <a:r>
                <a:rPr lang="en-US" sz="1000" dirty="0"/>
                <a:t>0.4</a:t>
              </a:r>
            </a:p>
          </p:txBody>
        </p:sp>
        <p:sp>
          <p:nvSpPr>
            <p:cNvPr id="14" name="TextBox 13">
              <a:extLst>
                <a:ext uri="{FF2B5EF4-FFF2-40B4-BE49-F238E27FC236}">
                  <a16:creationId xmlns:a16="http://schemas.microsoft.com/office/drawing/2014/main" id="{1543A112-17A6-895A-C4EC-D556D5BA6FC4}"/>
                </a:ext>
              </a:extLst>
            </p:cNvPr>
            <p:cNvSpPr txBox="1"/>
            <p:nvPr/>
          </p:nvSpPr>
          <p:spPr>
            <a:xfrm>
              <a:off x="6702796" y="4453938"/>
              <a:ext cx="315506" cy="168642"/>
            </a:xfrm>
            <a:prstGeom prst="rect">
              <a:avLst/>
            </a:prstGeom>
          </p:spPr>
          <p:txBody>
            <a:bodyPr vert="horz" wrap="none" lIns="0" tIns="0" rIns="0" bIns="0" rtlCol="0">
              <a:noAutofit/>
            </a:bodyPr>
            <a:lstStyle/>
            <a:p>
              <a:pPr algn="r"/>
              <a:r>
                <a:rPr lang="en-US" sz="1000" dirty="0"/>
                <a:t>0.2</a:t>
              </a:r>
            </a:p>
          </p:txBody>
        </p:sp>
        <p:sp>
          <p:nvSpPr>
            <p:cNvPr id="15" name="TextBox 14">
              <a:extLst>
                <a:ext uri="{FF2B5EF4-FFF2-40B4-BE49-F238E27FC236}">
                  <a16:creationId xmlns:a16="http://schemas.microsoft.com/office/drawing/2014/main" id="{A6C39956-BAD7-8991-86E6-9183B97D6A62}"/>
                </a:ext>
              </a:extLst>
            </p:cNvPr>
            <p:cNvSpPr txBox="1"/>
            <p:nvPr/>
          </p:nvSpPr>
          <p:spPr>
            <a:xfrm>
              <a:off x="6702796" y="5076491"/>
              <a:ext cx="315506" cy="168642"/>
            </a:xfrm>
            <a:prstGeom prst="rect">
              <a:avLst/>
            </a:prstGeom>
          </p:spPr>
          <p:txBody>
            <a:bodyPr vert="horz" wrap="none" lIns="0" tIns="0" rIns="0" bIns="0" rtlCol="0">
              <a:noAutofit/>
            </a:bodyPr>
            <a:lstStyle/>
            <a:p>
              <a:pPr algn="r"/>
              <a:r>
                <a:rPr lang="en-US" sz="1000" dirty="0"/>
                <a:t>0</a:t>
              </a:r>
            </a:p>
          </p:txBody>
        </p:sp>
      </p:grpSp>
      <p:grpSp>
        <p:nvGrpSpPr>
          <p:cNvPr id="16" name="Group 15">
            <a:extLst>
              <a:ext uri="{FF2B5EF4-FFF2-40B4-BE49-F238E27FC236}">
                <a16:creationId xmlns:a16="http://schemas.microsoft.com/office/drawing/2014/main" id="{5D7D1663-9247-9B1C-A0F9-7A3CCD2873E2}"/>
              </a:ext>
            </a:extLst>
          </p:cNvPr>
          <p:cNvGrpSpPr/>
          <p:nvPr/>
        </p:nvGrpSpPr>
        <p:grpSpPr>
          <a:xfrm>
            <a:off x="4905376" y="1433512"/>
            <a:ext cx="61914" cy="1483235"/>
            <a:chOff x="6978650" y="2038350"/>
            <a:chExt cx="311150" cy="3137078"/>
          </a:xfrm>
        </p:grpSpPr>
        <p:cxnSp>
          <p:nvCxnSpPr>
            <p:cNvPr id="17" name="Straight Connector 16">
              <a:extLst>
                <a:ext uri="{FF2B5EF4-FFF2-40B4-BE49-F238E27FC236}">
                  <a16:creationId xmlns:a16="http://schemas.microsoft.com/office/drawing/2014/main" id="{CFFB9478-16F5-DF1D-230E-4EBEAC7E2EA0}"/>
                </a:ext>
              </a:extLst>
            </p:cNvPr>
            <p:cNvCxnSpPr/>
            <p:nvPr/>
          </p:nvCxnSpPr>
          <p:spPr>
            <a:xfrm>
              <a:off x="6978650" y="2038350"/>
              <a:ext cx="31115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6440599C-64B2-99B5-B789-E30D03CAA76B}"/>
                </a:ext>
              </a:extLst>
            </p:cNvPr>
            <p:cNvCxnSpPr/>
            <p:nvPr/>
          </p:nvCxnSpPr>
          <p:spPr>
            <a:xfrm>
              <a:off x="6978650" y="2668676"/>
              <a:ext cx="31115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CA802D97-7EF2-5060-0701-C819548AD7E7}"/>
                </a:ext>
              </a:extLst>
            </p:cNvPr>
            <p:cNvCxnSpPr/>
            <p:nvPr/>
          </p:nvCxnSpPr>
          <p:spPr>
            <a:xfrm>
              <a:off x="6978650" y="3282950"/>
              <a:ext cx="31115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FF65002C-7A01-608B-7411-E5C5A516320E}"/>
                </a:ext>
              </a:extLst>
            </p:cNvPr>
            <p:cNvCxnSpPr/>
            <p:nvPr/>
          </p:nvCxnSpPr>
          <p:spPr>
            <a:xfrm>
              <a:off x="6978650" y="3913276"/>
              <a:ext cx="31115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F504F771-B0DB-1D7B-E875-C095D3343434}"/>
                </a:ext>
              </a:extLst>
            </p:cNvPr>
            <p:cNvCxnSpPr/>
            <p:nvPr/>
          </p:nvCxnSpPr>
          <p:spPr>
            <a:xfrm>
              <a:off x="6978650" y="4545102"/>
              <a:ext cx="31115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D0B2F016-3017-49D9-BED5-E9BD206AF70C}"/>
                </a:ext>
              </a:extLst>
            </p:cNvPr>
            <p:cNvCxnSpPr/>
            <p:nvPr/>
          </p:nvCxnSpPr>
          <p:spPr>
            <a:xfrm>
              <a:off x="6978650" y="5175428"/>
              <a:ext cx="31115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23" name="Freeform: Shape 22">
            <a:extLst>
              <a:ext uri="{FF2B5EF4-FFF2-40B4-BE49-F238E27FC236}">
                <a16:creationId xmlns:a16="http://schemas.microsoft.com/office/drawing/2014/main" id="{0B2C0C12-529D-BB41-F190-B8CBE2E765CE}"/>
              </a:ext>
            </a:extLst>
          </p:cNvPr>
          <p:cNvSpPr/>
          <p:nvPr/>
        </p:nvSpPr>
        <p:spPr>
          <a:xfrm>
            <a:off x="4967289" y="1380416"/>
            <a:ext cx="2786062" cy="1540674"/>
          </a:xfrm>
          <a:custGeom>
            <a:avLst/>
            <a:gdLst>
              <a:gd name="csX0" fmla="*/ 0 w 3860800"/>
              <a:gd name="csY0" fmla="*/ 0 h 3143250"/>
              <a:gd name="csX1" fmla="*/ 0 w 3860800"/>
              <a:gd name="csY1" fmla="*/ 3143250 h 3143250"/>
              <a:gd name="csX2" fmla="*/ 3860800 w 3860800"/>
              <a:gd name="csY2" fmla="*/ 3143250 h 3143250"/>
            </a:gdLst>
            <a:ahLst/>
            <a:cxnLst>
              <a:cxn ang="0">
                <a:pos x="csX0" y="csY0"/>
              </a:cxn>
              <a:cxn ang="0">
                <a:pos x="csX1" y="csY1"/>
              </a:cxn>
              <a:cxn ang="0">
                <a:pos x="csX2" y="csY2"/>
              </a:cxn>
            </a:cxnLst>
            <a:rect l="l" t="t" r="r" b="b"/>
            <a:pathLst>
              <a:path w="3860800" h="3143250">
                <a:moveTo>
                  <a:pt x="0" y="0"/>
                </a:moveTo>
                <a:lnTo>
                  <a:pt x="0" y="3143250"/>
                </a:lnTo>
                <a:lnTo>
                  <a:pt x="3860800" y="3143250"/>
                </a:lnTo>
              </a:path>
            </a:pathLst>
          </a:cu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0" name="Group 29">
            <a:extLst>
              <a:ext uri="{FF2B5EF4-FFF2-40B4-BE49-F238E27FC236}">
                <a16:creationId xmlns:a16="http://schemas.microsoft.com/office/drawing/2014/main" id="{D2F694DB-0448-393A-F739-58BA35A3160C}"/>
              </a:ext>
            </a:extLst>
          </p:cNvPr>
          <p:cNvGrpSpPr/>
          <p:nvPr/>
        </p:nvGrpSpPr>
        <p:grpSpPr>
          <a:xfrm>
            <a:off x="4809536" y="2969212"/>
            <a:ext cx="2992031" cy="121158"/>
            <a:chOff x="4809536" y="2969212"/>
            <a:chExt cx="2992031" cy="121158"/>
          </a:xfrm>
        </p:grpSpPr>
        <p:sp>
          <p:nvSpPr>
            <p:cNvPr id="24" name="TextBox 23">
              <a:extLst>
                <a:ext uri="{FF2B5EF4-FFF2-40B4-BE49-F238E27FC236}">
                  <a16:creationId xmlns:a16="http://schemas.microsoft.com/office/drawing/2014/main" id="{E268E4CB-2C16-A3F4-2F24-9FD4661926C0}"/>
                </a:ext>
              </a:extLst>
            </p:cNvPr>
            <p:cNvSpPr txBox="1"/>
            <p:nvPr/>
          </p:nvSpPr>
          <p:spPr>
            <a:xfrm>
              <a:off x="4809536" y="2969212"/>
              <a:ext cx="315506" cy="121158"/>
            </a:xfrm>
            <a:prstGeom prst="rect">
              <a:avLst/>
            </a:prstGeom>
          </p:spPr>
          <p:txBody>
            <a:bodyPr vert="horz" wrap="none" lIns="0" tIns="0" rIns="0" bIns="0" rtlCol="0">
              <a:noAutofit/>
            </a:bodyPr>
            <a:lstStyle/>
            <a:p>
              <a:pPr algn="ctr"/>
              <a:r>
                <a:rPr lang="en-US" sz="1000" dirty="0"/>
                <a:t>0</a:t>
              </a:r>
            </a:p>
          </p:txBody>
        </p:sp>
        <p:sp>
          <p:nvSpPr>
            <p:cNvPr id="25" name="TextBox 24">
              <a:extLst>
                <a:ext uri="{FF2B5EF4-FFF2-40B4-BE49-F238E27FC236}">
                  <a16:creationId xmlns:a16="http://schemas.microsoft.com/office/drawing/2014/main" id="{4003F36D-FC6A-D102-104F-C78AC63EE6BE}"/>
                </a:ext>
              </a:extLst>
            </p:cNvPr>
            <p:cNvSpPr txBox="1"/>
            <p:nvPr/>
          </p:nvSpPr>
          <p:spPr>
            <a:xfrm>
              <a:off x="5342936" y="2969212"/>
              <a:ext cx="315506" cy="121158"/>
            </a:xfrm>
            <a:prstGeom prst="rect">
              <a:avLst/>
            </a:prstGeom>
          </p:spPr>
          <p:txBody>
            <a:bodyPr vert="horz" wrap="none" lIns="0" tIns="0" rIns="0" bIns="0" rtlCol="0">
              <a:noAutofit/>
            </a:bodyPr>
            <a:lstStyle/>
            <a:p>
              <a:pPr algn="ctr"/>
              <a:r>
                <a:rPr lang="en-US" sz="1000" dirty="0"/>
                <a:t>1</a:t>
              </a:r>
            </a:p>
          </p:txBody>
        </p:sp>
        <p:sp>
          <p:nvSpPr>
            <p:cNvPr id="26" name="TextBox 25">
              <a:extLst>
                <a:ext uri="{FF2B5EF4-FFF2-40B4-BE49-F238E27FC236}">
                  <a16:creationId xmlns:a16="http://schemas.microsoft.com/office/drawing/2014/main" id="{289480BF-1FAE-840D-15B1-C81C6580935F}"/>
                </a:ext>
              </a:extLst>
            </p:cNvPr>
            <p:cNvSpPr txBox="1"/>
            <p:nvPr/>
          </p:nvSpPr>
          <p:spPr>
            <a:xfrm>
              <a:off x="5885861" y="2969212"/>
              <a:ext cx="315506" cy="97164"/>
            </a:xfrm>
            <a:prstGeom prst="rect">
              <a:avLst/>
            </a:prstGeom>
          </p:spPr>
          <p:txBody>
            <a:bodyPr vert="horz" wrap="none" lIns="0" tIns="0" rIns="0" bIns="0" rtlCol="0">
              <a:noAutofit/>
            </a:bodyPr>
            <a:lstStyle/>
            <a:p>
              <a:pPr algn="ctr"/>
              <a:r>
                <a:rPr lang="en-US" sz="1000" dirty="0"/>
                <a:t>2</a:t>
              </a:r>
            </a:p>
          </p:txBody>
        </p:sp>
        <p:sp>
          <p:nvSpPr>
            <p:cNvPr id="27" name="TextBox 26">
              <a:extLst>
                <a:ext uri="{FF2B5EF4-FFF2-40B4-BE49-F238E27FC236}">
                  <a16:creationId xmlns:a16="http://schemas.microsoft.com/office/drawing/2014/main" id="{08840866-57BC-1578-CA6B-08D9A37F4850}"/>
                </a:ext>
              </a:extLst>
            </p:cNvPr>
            <p:cNvSpPr txBox="1"/>
            <p:nvPr/>
          </p:nvSpPr>
          <p:spPr>
            <a:xfrm>
              <a:off x="6419261" y="2969212"/>
              <a:ext cx="315506" cy="97164"/>
            </a:xfrm>
            <a:prstGeom prst="rect">
              <a:avLst/>
            </a:prstGeom>
          </p:spPr>
          <p:txBody>
            <a:bodyPr vert="horz" wrap="none" lIns="0" tIns="0" rIns="0" bIns="0" rtlCol="0">
              <a:noAutofit/>
            </a:bodyPr>
            <a:lstStyle/>
            <a:p>
              <a:pPr algn="ctr"/>
              <a:r>
                <a:rPr lang="en-US" sz="1000" dirty="0"/>
                <a:t>3</a:t>
              </a:r>
            </a:p>
          </p:txBody>
        </p:sp>
        <p:sp>
          <p:nvSpPr>
            <p:cNvPr id="28" name="TextBox 27">
              <a:extLst>
                <a:ext uri="{FF2B5EF4-FFF2-40B4-BE49-F238E27FC236}">
                  <a16:creationId xmlns:a16="http://schemas.microsoft.com/office/drawing/2014/main" id="{C43BDAEE-31E0-963A-3088-A67703007156}"/>
                </a:ext>
              </a:extLst>
            </p:cNvPr>
            <p:cNvSpPr txBox="1"/>
            <p:nvPr/>
          </p:nvSpPr>
          <p:spPr>
            <a:xfrm>
              <a:off x="6952661" y="2969212"/>
              <a:ext cx="315506" cy="97164"/>
            </a:xfrm>
            <a:prstGeom prst="rect">
              <a:avLst/>
            </a:prstGeom>
          </p:spPr>
          <p:txBody>
            <a:bodyPr vert="horz" wrap="none" lIns="0" tIns="0" rIns="0" bIns="0" rtlCol="0">
              <a:noAutofit/>
            </a:bodyPr>
            <a:lstStyle/>
            <a:p>
              <a:pPr algn="ctr"/>
              <a:r>
                <a:rPr lang="en-US" sz="1000" dirty="0"/>
                <a:t>4</a:t>
              </a:r>
            </a:p>
          </p:txBody>
        </p:sp>
        <p:sp>
          <p:nvSpPr>
            <p:cNvPr id="29" name="TextBox 28">
              <a:extLst>
                <a:ext uri="{FF2B5EF4-FFF2-40B4-BE49-F238E27FC236}">
                  <a16:creationId xmlns:a16="http://schemas.microsoft.com/office/drawing/2014/main" id="{CDE3BC77-6164-451D-ED68-F1DAEFF4997C}"/>
                </a:ext>
              </a:extLst>
            </p:cNvPr>
            <p:cNvSpPr txBox="1"/>
            <p:nvPr/>
          </p:nvSpPr>
          <p:spPr>
            <a:xfrm>
              <a:off x="7486061" y="2969212"/>
              <a:ext cx="315506" cy="97164"/>
            </a:xfrm>
            <a:prstGeom prst="rect">
              <a:avLst/>
            </a:prstGeom>
          </p:spPr>
          <p:txBody>
            <a:bodyPr vert="horz" wrap="none" lIns="0" tIns="0" rIns="0" bIns="0" rtlCol="0">
              <a:noAutofit/>
            </a:bodyPr>
            <a:lstStyle/>
            <a:p>
              <a:pPr algn="ctr"/>
              <a:r>
                <a:rPr lang="en-US" sz="1000" dirty="0"/>
                <a:t>5</a:t>
              </a:r>
            </a:p>
          </p:txBody>
        </p:sp>
      </p:grpSp>
      <p:grpSp>
        <p:nvGrpSpPr>
          <p:cNvPr id="31" name="Group 30">
            <a:extLst>
              <a:ext uri="{FF2B5EF4-FFF2-40B4-BE49-F238E27FC236}">
                <a16:creationId xmlns:a16="http://schemas.microsoft.com/office/drawing/2014/main" id="{C4A915E8-6141-6947-8145-1A80EEC4DE8E}"/>
              </a:ext>
            </a:extLst>
          </p:cNvPr>
          <p:cNvGrpSpPr/>
          <p:nvPr/>
        </p:nvGrpSpPr>
        <p:grpSpPr>
          <a:xfrm rot="5400000">
            <a:off x="6278060" y="1603041"/>
            <a:ext cx="56806" cy="2684222"/>
            <a:chOff x="6978650" y="2038350"/>
            <a:chExt cx="311150" cy="3137078"/>
          </a:xfrm>
        </p:grpSpPr>
        <p:cxnSp>
          <p:nvCxnSpPr>
            <p:cNvPr id="32" name="Straight Connector 31">
              <a:extLst>
                <a:ext uri="{FF2B5EF4-FFF2-40B4-BE49-F238E27FC236}">
                  <a16:creationId xmlns:a16="http://schemas.microsoft.com/office/drawing/2014/main" id="{51221DA7-970F-035A-6898-02EC693906C7}"/>
                </a:ext>
              </a:extLst>
            </p:cNvPr>
            <p:cNvCxnSpPr/>
            <p:nvPr/>
          </p:nvCxnSpPr>
          <p:spPr>
            <a:xfrm>
              <a:off x="6978650" y="2038350"/>
              <a:ext cx="31115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32AA7084-44D2-CD35-254E-B5E8BE055B85}"/>
                </a:ext>
              </a:extLst>
            </p:cNvPr>
            <p:cNvCxnSpPr/>
            <p:nvPr/>
          </p:nvCxnSpPr>
          <p:spPr>
            <a:xfrm>
              <a:off x="6978650" y="2668676"/>
              <a:ext cx="31115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73AF4BA1-3CBD-23E2-2F68-9B7750115144}"/>
                </a:ext>
              </a:extLst>
            </p:cNvPr>
            <p:cNvCxnSpPr/>
            <p:nvPr/>
          </p:nvCxnSpPr>
          <p:spPr>
            <a:xfrm>
              <a:off x="6978650" y="3282950"/>
              <a:ext cx="31115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A439C2E5-A61E-AF8F-7350-3C0E9C02CF2A}"/>
                </a:ext>
              </a:extLst>
            </p:cNvPr>
            <p:cNvCxnSpPr/>
            <p:nvPr/>
          </p:nvCxnSpPr>
          <p:spPr>
            <a:xfrm>
              <a:off x="6978650" y="3913276"/>
              <a:ext cx="31115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CBA80554-6E9F-F7B6-5C7C-2E5DC4825FC3}"/>
                </a:ext>
              </a:extLst>
            </p:cNvPr>
            <p:cNvCxnSpPr/>
            <p:nvPr/>
          </p:nvCxnSpPr>
          <p:spPr>
            <a:xfrm>
              <a:off x="6978650" y="4545102"/>
              <a:ext cx="31115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1EB086F2-17BE-7B5D-1DC0-8BE907DB3A6E}"/>
                </a:ext>
              </a:extLst>
            </p:cNvPr>
            <p:cNvCxnSpPr/>
            <p:nvPr/>
          </p:nvCxnSpPr>
          <p:spPr>
            <a:xfrm>
              <a:off x="6978650" y="5175428"/>
              <a:ext cx="31115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38" name="TextBox 37">
            <a:extLst>
              <a:ext uri="{FF2B5EF4-FFF2-40B4-BE49-F238E27FC236}">
                <a16:creationId xmlns:a16="http://schemas.microsoft.com/office/drawing/2014/main" id="{35D9AA5A-000E-5C41-EABA-73B8C5F01601}"/>
              </a:ext>
            </a:extLst>
          </p:cNvPr>
          <p:cNvSpPr txBox="1"/>
          <p:nvPr/>
        </p:nvSpPr>
        <p:spPr>
          <a:xfrm>
            <a:off x="4700565" y="1192548"/>
            <a:ext cx="3001603" cy="173601"/>
          </a:xfrm>
          <a:prstGeom prst="rect">
            <a:avLst/>
          </a:prstGeom>
        </p:spPr>
        <p:txBody>
          <a:bodyPr vert="horz" wrap="none" lIns="0" tIns="0" rIns="0" bIns="0" rtlCol="0">
            <a:noAutofit/>
          </a:bodyPr>
          <a:lstStyle/>
          <a:p>
            <a:pPr algn="ctr"/>
            <a:r>
              <a:rPr lang="en-US" sz="1100" b="1" dirty="0"/>
              <a:t>DFS in Full Analysis Set</a:t>
            </a:r>
          </a:p>
        </p:txBody>
      </p:sp>
      <p:sp>
        <p:nvSpPr>
          <p:cNvPr id="39" name="TextBox 38">
            <a:extLst>
              <a:ext uri="{FF2B5EF4-FFF2-40B4-BE49-F238E27FC236}">
                <a16:creationId xmlns:a16="http://schemas.microsoft.com/office/drawing/2014/main" id="{BF9CA872-0CFC-01D8-8D54-AC32D6AC2F01}"/>
              </a:ext>
            </a:extLst>
          </p:cNvPr>
          <p:cNvSpPr txBox="1"/>
          <p:nvPr/>
        </p:nvSpPr>
        <p:spPr>
          <a:xfrm>
            <a:off x="5013794" y="2439085"/>
            <a:ext cx="2093046" cy="460579"/>
          </a:xfrm>
          <a:prstGeom prst="rect">
            <a:avLst/>
          </a:prstGeom>
        </p:spPr>
        <p:txBody>
          <a:bodyPr vert="horz" wrap="none" lIns="0" tIns="0" rIns="0" bIns="0" rtlCol="0">
            <a:noAutofit/>
          </a:bodyPr>
          <a:lstStyle/>
          <a:p>
            <a:r>
              <a:rPr lang="en-US" sz="1000" dirty="0"/>
              <a:t>Hazard ratio for recurrence,</a:t>
            </a:r>
            <a:br>
              <a:rPr lang="en-US" sz="1000" dirty="0"/>
            </a:br>
            <a:r>
              <a:rPr lang="en-US" sz="1000" dirty="0"/>
              <a:t>second cancer, or death: 0.70</a:t>
            </a:r>
            <a:br>
              <a:rPr lang="en-US" sz="1000" dirty="0"/>
            </a:br>
            <a:r>
              <a:rPr lang="en-US" sz="1000" dirty="0"/>
              <a:t>95% CI: 0.53-0.92</a:t>
            </a:r>
          </a:p>
        </p:txBody>
      </p:sp>
      <p:grpSp>
        <p:nvGrpSpPr>
          <p:cNvPr id="44" name="Group 43">
            <a:extLst>
              <a:ext uri="{FF2B5EF4-FFF2-40B4-BE49-F238E27FC236}">
                <a16:creationId xmlns:a16="http://schemas.microsoft.com/office/drawing/2014/main" id="{10783353-F126-EA91-3C54-F48D12681E21}"/>
              </a:ext>
            </a:extLst>
          </p:cNvPr>
          <p:cNvGrpSpPr/>
          <p:nvPr/>
        </p:nvGrpSpPr>
        <p:grpSpPr>
          <a:xfrm>
            <a:off x="5096314" y="2060991"/>
            <a:ext cx="1261033" cy="329972"/>
            <a:chOff x="5096314" y="2060991"/>
            <a:chExt cx="1261033" cy="329972"/>
          </a:xfrm>
        </p:grpSpPr>
        <p:sp>
          <p:nvSpPr>
            <p:cNvPr id="40" name="TextBox 39">
              <a:extLst>
                <a:ext uri="{FF2B5EF4-FFF2-40B4-BE49-F238E27FC236}">
                  <a16:creationId xmlns:a16="http://schemas.microsoft.com/office/drawing/2014/main" id="{93814BAE-2194-F831-18CC-26623DCEDB05}"/>
                </a:ext>
              </a:extLst>
            </p:cNvPr>
            <p:cNvSpPr txBox="1"/>
            <p:nvPr/>
          </p:nvSpPr>
          <p:spPr>
            <a:xfrm>
              <a:off x="5418691" y="2060991"/>
              <a:ext cx="938656" cy="329972"/>
            </a:xfrm>
            <a:prstGeom prst="rect">
              <a:avLst/>
            </a:prstGeom>
          </p:spPr>
          <p:txBody>
            <a:bodyPr vert="horz" wrap="none" lIns="0" tIns="0" rIns="0" bIns="0" rtlCol="0">
              <a:noAutofit/>
            </a:bodyPr>
            <a:lstStyle/>
            <a:p>
              <a:r>
                <a:rPr lang="en-US" sz="1000" dirty="0"/>
                <a:t>Capecitabine</a:t>
              </a:r>
            </a:p>
            <a:p>
              <a:r>
                <a:rPr lang="en-US" sz="1000" dirty="0"/>
                <a:t>Control</a:t>
              </a:r>
            </a:p>
          </p:txBody>
        </p:sp>
        <p:cxnSp>
          <p:nvCxnSpPr>
            <p:cNvPr id="42" name="Straight Connector 41">
              <a:extLst>
                <a:ext uri="{FF2B5EF4-FFF2-40B4-BE49-F238E27FC236}">
                  <a16:creationId xmlns:a16="http://schemas.microsoft.com/office/drawing/2014/main" id="{CC20553D-B30D-4719-0B38-18A6C4F670D1}"/>
                </a:ext>
              </a:extLst>
            </p:cNvPr>
            <p:cNvCxnSpPr/>
            <p:nvPr/>
          </p:nvCxnSpPr>
          <p:spPr>
            <a:xfrm>
              <a:off x="5096314" y="2128839"/>
              <a:ext cx="282851"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E48E57D1-1F43-A823-9B2F-5F83EBAA3F39}"/>
                </a:ext>
              </a:extLst>
            </p:cNvPr>
            <p:cNvCxnSpPr/>
            <p:nvPr/>
          </p:nvCxnSpPr>
          <p:spPr>
            <a:xfrm>
              <a:off x="5096314" y="2290764"/>
              <a:ext cx="282851" cy="0"/>
            </a:xfrm>
            <a:prstGeom prst="line">
              <a:avLst/>
            </a:prstGeom>
            <a:ln w="2857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sp>
        <p:nvSpPr>
          <p:cNvPr id="45" name="TextBox 44">
            <a:extLst>
              <a:ext uri="{FF2B5EF4-FFF2-40B4-BE49-F238E27FC236}">
                <a16:creationId xmlns:a16="http://schemas.microsoft.com/office/drawing/2014/main" id="{7CBFB15F-CFBB-4454-D2B4-1D38EB8E2189}"/>
              </a:ext>
            </a:extLst>
          </p:cNvPr>
          <p:cNvSpPr txBox="1"/>
          <p:nvPr/>
        </p:nvSpPr>
        <p:spPr>
          <a:xfrm>
            <a:off x="3802305" y="3233652"/>
            <a:ext cx="938656" cy="403395"/>
          </a:xfrm>
          <a:prstGeom prst="rect">
            <a:avLst/>
          </a:prstGeom>
        </p:spPr>
        <p:txBody>
          <a:bodyPr vert="horz" wrap="none" lIns="0" tIns="0" rIns="0" bIns="0" rtlCol="0">
            <a:noAutofit/>
          </a:bodyPr>
          <a:lstStyle/>
          <a:p>
            <a:pPr algn="r"/>
            <a:r>
              <a:rPr lang="en-US" sz="900" b="1" dirty="0"/>
              <a:t>No. at Risk</a:t>
            </a:r>
          </a:p>
          <a:p>
            <a:pPr algn="r"/>
            <a:r>
              <a:rPr lang="en-US" sz="900" b="1" dirty="0">
                <a:solidFill>
                  <a:schemeClr val="accent1"/>
                </a:solidFill>
              </a:rPr>
              <a:t>Capecitabine</a:t>
            </a:r>
          </a:p>
          <a:p>
            <a:pPr algn="r"/>
            <a:r>
              <a:rPr lang="en-US" sz="900" b="1" dirty="0">
                <a:solidFill>
                  <a:schemeClr val="bg1">
                    <a:lumMod val="50000"/>
                  </a:schemeClr>
                </a:solidFill>
              </a:rPr>
              <a:t>Control</a:t>
            </a:r>
          </a:p>
        </p:txBody>
      </p:sp>
      <p:grpSp>
        <p:nvGrpSpPr>
          <p:cNvPr id="46" name="Group 45">
            <a:extLst>
              <a:ext uri="{FF2B5EF4-FFF2-40B4-BE49-F238E27FC236}">
                <a16:creationId xmlns:a16="http://schemas.microsoft.com/office/drawing/2014/main" id="{C0462612-26F1-25F8-CC19-4E80500F36B3}"/>
              </a:ext>
            </a:extLst>
          </p:cNvPr>
          <p:cNvGrpSpPr/>
          <p:nvPr/>
        </p:nvGrpSpPr>
        <p:grpSpPr>
          <a:xfrm>
            <a:off x="4809536" y="3370087"/>
            <a:ext cx="2992031" cy="121158"/>
            <a:chOff x="4809536" y="2969212"/>
            <a:chExt cx="2992031" cy="121158"/>
          </a:xfrm>
        </p:grpSpPr>
        <p:sp>
          <p:nvSpPr>
            <p:cNvPr id="47" name="TextBox 46">
              <a:extLst>
                <a:ext uri="{FF2B5EF4-FFF2-40B4-BE49-F238E27FC236}">
                  <a16:creationId xmlns:a16="http://schemas.microsoft.com/office/drawing/2014/main" id="{7B404131-6B20-1CE5-BBE7-9C771C561AA1}"/>
                </a:ext>
              </a:extLst>
            </p:cNvPr>
            <p:cNvSpPr txBox="1"/>
            <p:nvPr/>
          </p:nvSpPr>
          <p:spPr>
            <a:xfrm>
              <a:off x="4809536" y="2969212"/>
              <a:ext cx="315506" cy="121158"/>
            </a:xfrm>
            <a:prstGeom prst="rect">
              <a:avLst/>
            </a:prstGeom>
          </p:spPr>
          <p:txBody>
            <a:bodyPr vert="horz" wrap="none" lIns="0" tIns="0" rIns="0" bIns="0" rtlCol="0">
              <a:noAutofit/>
            </a:bodyPr>
            <a:lstStyle/>
            <a:p>
              <a:pPr algn="ctr"/>
              <a:r>
                <a:rPr lang="en-US" sz="900" dirty="0"/>
                <a:t>443</a:t>
              </a:r>
            </a:p>
            <a:p>
              <a:pPr algn="ctr"/>
              <a:r>
                <a:rPr lang="en-US" sz="900" dirty="0"/>
                <a:t>444</a:t>
              </a:r>
            </a:p>
          </p:txBody>
        </p:sp>
        <p:sp>
          <p:nvSpPr>
            <p:cNvPr id="48" name="TextBox 47">
              <a:extLst>
                <a:ext uri="{FF2B5EF4-FFF2-40B4-BE49-F238E27FC236}">
                  <a16:creationId xmlns:a16="http://schemas.microsoft.com/office/drawing/2014/main" id="{169608E1-8B9E-608D-AC3B-8A1CACAA82B7}"/>
                </a:ext>
              </a:extLst>
            </p:cNvPr>
            <p:cNvSpPr txBox="1"/>
            <p:nvPr/>
          </p:nvSpPr>
          <p:spPr>
            <a:xfrm>
              <a:off x="5342936" y="2969212"/>
              <a:ext cx="315506" cy="121158"/>
            </a:xfrm>
            <a:prstGeom prst="rect">
              <a:avLst/>
            </a:prstGeom>
          </p:spPr>
          <p:txBody>
            <a:bodyPr vert="horz" wrap="none" lIns="0" tIns="0" rIns="0" bIns="0" rtlCol="0">
              <a:noAutofit/>
            </a:bodyPr>
            <a:lstStyle/>
            <a:p>
              <a:pPr algn="ctr"/>
              <a:r>
                <a:rPr lang="en-US" sz="900" dirty="0"/>
                <a:t>385</a:t>
              </a:r>
            </a:p>
            <a:p>
              <a:pPr algn="ctr"/>
              <a:r>
                <a:rPr lang="en-US" sz="900" dirty="0"/>
                <a:t>366</a:t>
              </a:r>
            </a:p>
          </p:txBody>
        </p:sp>
        <p:sp>
          <p:nvSpPr>
            <p:cNvPr id="49" name="TextBox 48">
              <a:extLst>
                <a:ext uri="{FF2B5EF4-FFF2-40B4-BE49-F238E27FC236}">
                  <a16:creationId xmlns:a16="http://schemas.microsoft.com/office/drawing/2014/main" id="{36EF6C8D-FFA0-EEA9-7E88-6E33D7B91319}"/>
                </a:ext>
              </a:extLst>
            </p:cNvPr>
            <p:cNvSpPr txBox="1"/>
            <p:nvPr/>
          </p:nvSpPr>
          <p:spPr>
            <a:xfrm>
              <a:off x="5885861" y="2969212"/>
              <a:ext cx="315506" cy="97164"/>
            </a:xfrm>
            <a:prstGeom prst="rect">
              <a:avLst/>
            </a:prstGeom>
          </p:spPr>
          <p:txBody>
            <a:bodyPr vert="horz" wrap="none" lIns="0" tIns="0" rIns="0" bIns="0" rtlCol="0">
              <a:noAutofit/>
            </a:bodyPr>
            <a:lstStyle/>
            <a:p>
              <a:pPr algn="ctr"/>
              <a:r>
                <a:rPr lang="en-US" sz="900" dirty="0"/>
                <a:t>359</a:t>
              </a:r>
            </a:p>
            <a:p>
              <a:pPr algn="ctr"/>
              <a:r>
                <a:rPr lang="en-US" sz="900" dirty="0"/>
                <a:t>328</a:t>
              </a:r>
            </a:p>
          </p:txBody>
        </p:sp>
        <p:sp>
          <p:nvSpPr>
            <p:cNvPr id="50" name="TextBox 49">
              <a:extLst>
                <a:ext uri="{FF2B5EF4-FFF2-40B4-BE49-F238E27FC236}">
                  <a16:creationId xmlns:a16="http://schemas.microsoft.com/office/drawing/2014/main" id="{07D33B54-A353-6F35-13C2-678AF12C1D8A}"/>
                </a:ext>
              </a:extLst>
            </p:cNvPr>
            <p:cNvSpPr txBox="1"/>
            <p:nvPr/>
          </p:nvSpPr>
          <p:spPr>
            <a:xfrm>
              <a:off x="6419261" y="2969212"/>
              <a:ext cx="315506" cy="97164"/>
            </a:xfrm>
            <a:prstGeom prst="rect">
              <a:avLst/>
            </a:prstGeom>
          </p:spPr>
          <p:txBody>
            <a:bodyPr vert="horz" wrap="none" lIns="0" tIns="0" rIns="0" bIns="0" rtlCol="0">
              <a:noAutofit/>
            </a:bodyPr>
            <a:lstStyle/>
            <a:p>
              <a:pPr algn="ctr"/>
              <a:r>
                <a:rPr lang="en-US" sz="900" dirty="0"/>
                <a:t>286</a:t>
              </a:r>
            </a:p>
            <a:p>
              <a:pPr algn="ctr"/>
              <a:r>
                <a:rPr lang="en-US" sz="900" dirty="0"/>
                <a:t>255</a:t>
              </a:r>
            </a:p>
          </p:txBody>
        </p:sp>
        <p:sp>
          <p:nvSpPr>
            <p:cNvPr id="51" name="TextBox 50">
              <a:extLst>
                <a:ext uri="{FF2B5EF4-FFF2-40B4-BE49-F238E27FC236}">
                  <a16:creationId xmlns:a16="http://schemas.microsoft.com/office/drawing/2014/main" id="{97E8AAF8-B32D-622F-233D-615186CAAA4D}"/>
                </a:ext>
              </a:extLst>
            </p:cNvPr>
            <p:cNvSpPr txBox="1"/>
            <p:nvPr/>
          </p:nvSpPr>
          <p:spPr>
            <a:xfrm>
              <a:off x="6952661" y="2969212"/>
              <a:ext cx="315506" cy="97164"/>
            </a:xfrm>
            <a:prstGeom prst="rect">
              <a:avLst/>
            </a:prstGeom>
          </p:spPr>
          <p:txBody>
            <a:bodyPr vert="horz" wrap="none" lIns="0" tIns="0" rIns="0" bIns="0" rtlCol="0">
              <a:noAutofit/>
            </a:bodyPr>
            <a:lstStyle/>
            <a:p>
              <a:pPr algn="ctr"/>
              <a:r>
                <a:rPr lang="en-US" sz="900" dirty="0"/>
                <a:t>175</a:t>
              </a:r>
            </a:p>
            <a:p>
              <a:pPr algn="ctr"/>
              <a:r>
                <a:rPr lang="en-US" sz="900" dirty="0"/>
                <a:t>158</a:t>
              </a:r>
            </a:p>
          </p:txBody>
        </p:sp>
        <p:sp>
          <p:nvSpPr>
            <p:cNvPr id="52" name="TextBox 51">
              <a:extLst>
                <a:ext uri="{FF2B5EF4-FFF2-40B4-BE49-F238E27FC236}">
                  <a16:creationId xmlns:a16="http://schemas.microsoft.com/office/drawing/2014/main" id="{C8340832-28C3-F411-1F5D-8A9657BBD8B7}"/>
                </a:ext>
              </a:extLst>
            </p:cNvPr>
            <p:cNvSpPr txBox="1"/>
            <p:nvPr/>
          </p:nvSpPr>
          <p:spPr>
            <a:xfrm>
              <a:off x="7486061" y="2969212"/>
              <a:ext cx="315506" cy="97164"/>
            </a:xfrm>
            <a:prstGeom prst="rect">
              <a:avLst/>
            </a:prstGeom>
          </p:spPr>
          <p:txBody>
            <a:bodyPr vert="horz" wrap="none" lIns="0" tIns="0" rIns="0" bIns="0" rtlCol="0">
              <a:noAutofit/>
            </a:bodyPr>
            <a:lstStyle/>
            <a:p>
              <a:pPr algn="ctr"/>
              <a:r>
                <a:rPr lang="en-US" sz="900" dirty="0"/>
                <a:t>34</a:t>
              </a:r>
            </a:p>
            <a:p>
              <a:pPr algn="ctr"/>
              <a:r>
                <a:rPr lang="en-US" sz="900" dirty="0"/>
                <a:t>19</a:t>
              </a:r>
            </a:p>
          </p:txBody>
        </p:sp>
      </p:grpSp>
      <p:sp>
        <p:nvSpPr>
          <p:cNvPr id="53" name="TextBox 52">
            <a:extLst>
              <a:ext uri="{FF2B5EF4-FFF2-40B4-BE49-F238E27FC236}">
                <a16:creationId xmlns:a16="http://schemas.microsoft.com/office/drawing/2014/main" id="{8F548300-7E8C-50B3-6AF8-4E9A0C6D5727}"/>
              </a:ext>
            </a:extLst>
          </p:cNvPr>
          <p:cNvSpPr txBox="1"/>
          <p:nvPr/>
        </p:nvSpPr>
        <p:spPr>
          <a:xfrm>
            <a:off x="9333836" y="3111454"/>
            <a:ext cx="1819275" cy="168642"/>
          </a:xfrm>
          <a:prstGeom prst="rect">
            <a:avLst/>
          </a:prstGeom>
        </p:spPr>
        <p:txBody>
          <a:bodyPr vert="horz" wrap="none" lIns="0" tIns="0" rIns="0" bIns="0" rtlCol="0">
            <a:noAutofit/>
          </a:bodyPr>
          <a:lstStyle/>
          <a:p>
            <a:pPr algn="ctr"/>
            <a:r>
              <a:rPr lang="en-US" sz="1000" dirty="0">
                <a:solidFill>
                  <a:schemeClr val="tx1">
                    <a:lumMod val="75000"/>
                    <a:lumOff val="25000"/>
                  </a:schemeClr>
                </a:solidFill>
                <a:latin typeface="Poppins Medium" panose="00000600000000000000" pitchFamily="2" charset="0"/>
                <a:cs typeface="Poppins Medium" panose="00000600000000000000" pitchFamily="2" charset="0"/>
              </a:rPr>
              <a:t>Yr Since Randomization</a:t>
            </a:r>
          </a:p>
        </p:txBody>
      </p:sp>
      <p:sp>
        <p:nvSpPr>
          <p:cNvPr id="54" name="TextBox 53">
            <a:extLst>
              <a:ext uri="{FF2B5EF4-FFF2-40B4-BE49-F238E27FC236}">
                <a16:creationId xmlns:a16="http://schemas.microsoft.com/office/drawing/2014/main" id="{A0BEFB97-6C87-EEC4-3D43-A18FF156A89A}"/>
              </a:ext>
            </a:extLst>
          </p:cNvPr>
          <p:cNvSpPr txBox="1"/>
          <p:nvPr/>
        </p:nvSpPr>
        <p:spPr>
          <a:xfrm rot="16200000">
            <a:off x="7734672" y="2095084"/>
            <a:ext cx="1540674" cy="182606"/>
          </a:xfrm>
          <a:prstGeom prst="rect">
            <a:avLst/>
          </a:prstGeom>
        </p:spPr>
        <p:txBody>
          <a:bodyPr vert="horz" wrap="none" lIns="0" tIns="0" rIns="0" bIns="0" rtlCol="0">
            <a:noAutofit/>
          </a:bodyPr>
          <a:lstStyle/>
          <a:p>
            <a:pPr algn="ctr"/>
            <a:r>
              <a:rPr lang="en-US" sz="1000" dirty="0">
                <a:solidFill>
                  <a:schemeClr val="tx1">
                    <a:lumMod val="75000"/>
                    <a:lumOff val="25000"/>
                  </a:schemeClr>
                </a:solidFill>
                <a:latin typeface="Poppins Medium" panose="00000600000000000000" pitchFamily="2" charset="0"/>
                <a:cs typeface="Poppins Medium" panose="00000600000000000000" pitchFamily="2" charset="0"/>
              </a:rPr>
              <a:t>Probability of OS</a:t>
            </a:r>
          </a:p>
        </p:txBody>
      </p:sp>
      <p:grpSp>
        <p:nvGrpSpPr>
          <p:cNvPr id="55" name="Group 54">
            <a:extLst>
              <a:ext uri="{FF2B5EF4-FFF2-40B4-BE49-F238E27FC236}">
                <a16:creationId xmlns:a16="http://schemas.microsoft.com/office/drawing/2014/main" id="{FDDED307-CE14-438B-7690-D21415A40ECE}"/>
              </a:ext>
            </a:extLst>
          </p:cNvPr>
          <p:cNvGrpSpPr/>
          <p:nvPr/>
        </p:nvGrpSpPr>
        <p:grpSpPr>
          <a:xfrm>
            <a:off x="8537879" y="1363840"/>
            <a:ext cx="315506" cy="1576210"/>
            <a:chOff x="6702796" y="1954201"/>
            <a:chExt cx="315506" cy="3290932"/>
          </a:xfrm>
        </p:grpSpPr>
        <p:sp>
          <p:nvSpPr>
            <p:cNvPr id="56" name="TextBox 55">
              <a:extLst>
                <a:ext uri="{FF2B5EF4-FFF2-40B4-BE49-F238E27FC236}">
                  <a16:creationId xmlns:a16="http://schemas.microsoft.com/office/drawing/2014/main" id="{4EF73AC7-892E-4701-2DF0-92EDAEC8240A}"/>
                </a:ext>
              </a:extLst>
            </p:cNvPr>
            <p:cNvSpPr txBox="1"/>
            <p:nvPr/>
          </p:nvSpPr>
          <p:spPr>
            <a:xfrm>
              <a:off x="6702796" y="1954201"/>
              <a:ext cx="315506" cy="168642"/>
            </a:xfrm>
            <a:prstGeom prst="rect">
              <a:avLst/>
            </a:prstGeom>
          </p:spPr>
          <p:txBody>
            <a:bodyPr vert="horz" wrap="none" lIns="0" tIns="0" rIns="0" bIns="0" rtlCol="0">
              <a:noAutofit/>
            </a:bodyPr>
            <a:lstStyle/>
            <a:p>
              <a:pPr algn="r"/>
              <a:r>
                <a:rPr lang="en-US" sz="1000" dirty="0"/>
                <a:t>1.0</a:t>
              </a:r>
            </a:p>
          </p:txBody>
        </p:sp>
        <p:sp>
          <p:nvSpPr>
            <p:cNvPr id="57" name="TextBox 56">
              <a:extLst>
                <a:ext uri="{FF2B5EF4-FFF2-40B4-BE49-F238E27FC236}">
                  <a16:creationId xmlns:a16="http://schemas.microsoft.com/office/drawing/2014/main" id="{C3D9CC14-3FDF-79B2-4DE4-CAB26BF95153}"/>
                </a:ext>
              </a:extLst>
            </p:cNvPr>
            <p:cNvSpPr txBox="1"/>
            <p:nvPr/>
          </p:nvSpPr>
          <p:spPr>
            <a:xfrm>
              <a:off x="6702796" y="2576754"/>
              <a:ext cx="315506" cy="168642"/>
            </a:xfrm>
            <a:prstGeom prst="rect">
              <a:avLst/>
            </a:prstGeom>
          </p:spPr>
          <p:txBody>
            <a:bodyPr vert="horz" wrap="none" lIns="0" tIns="0" rIns="0" bIns="0" rtlCol="0">
              <a:noAutofit/>
            </a:bodyPr>
            <a:lstStyle/>
            <a:p>
              <a:pPr algn="r"/>
              <a:r>
                <a:rPr lang="en-US" sz="1000" dirty="0"/>
                <a:t>0.8</a:t>
              </a:r>
            </a:p>
          </p:txBody>
        </p:sp>
        <p:sp>
          <p:nvSpPr>
            <p:cNvPr id="58" name="TextBox 57">
              <a:extLst>
                <a:ext uri="{FF2B5EF4-FFF2-40B4-BE49-F238E27FC236}">
                  <a16:creationId xmlns:a16="http://schemas.microsoft.com/office/drawing/2014/main" id="{83A3254E-4385-6267-5F31-78C90E7265B5}"/>
                </a:ext>
              </a:extLst>
            </p:cNvPr>
            <p:cNvSpPr txBox="1"/>
            <p:nvPr/>
          </p:nvSpPr>
          <p:spPr>
            <a:xfrm>
              <a:off x="6702796" y="3199307"/>
              <a:ext cx="315506" cy="168642"/>
            </a:xfrm>
            <a:prstGeom prst="rect">
              <a:avLst/>
            </a:prstGeom>
          </p:spPr>
          <p:txBody>
            <a:bodyPr vert="horz" wrap="none" lIns="0" tIns="0" rIns="0" bIns="0" rtlCol="0">
              <a:noAutofit/>
            </a:bodyPr>
            <a:lstStyle/>
            <a:p>
              <a:pPr algn="r"/>
              <a:r>
                <a:rPr lang="en-US" sz="1000" dirty="0"/>
                <a:t>0.6</a:t>
              </a:r>
            </a:p>
          </p:txBody>
        </p:sp>
        <p:sp>
          <p:nvSpPr>
            <p:cNvPr id="59" name="TextBox 58">
              <a:extLst>
                <a:ext uri="{FF2B5EF4-FFF2-40B4-BE49-F238E27FC236}">
                  <a16:creationId xmlns:a16="http://schemas.microsoft.com/office/drawing/2014/main" id="{59322DCE-FEBD-553E-7142-E2A8DAA3F0B8}"/>
                </a:ext>
              </a:extLst>
            </p:cNvPr>
            <p:cNvSpPr txBox="1"/>
            <p:nvPr/>
          </p:nvSpPr>
          <p:spPr>
            <a:xfrm>
              <a:off x="6702796" y="3821860"/>
              <a:ext cx="315506" cy="168642"/>
            </a:xfrm>
            <a:prstGeom prst="rect">
              <a:avLst/>
            </a:prstGeom>
          </p:spPr>
          <p:txBody>
            <a:bodyPr vert="horz" wrap="none" lIns="0" tIns="0" rIns="0" bIns="0" rtlCol="0">
              <a:noAutofit/>
            </a:bodyPr>
            <a:lstStyle/>
            <a:p>
              <a:pPr algn="r"/>
              <a:r>
                <a:rPr lang="en-US" sz="1000" dirty="0"/>
                <a:t>0.4</a:t>
              </a:r>
            </a:p>
          </p:txBody>
        </p:sp>
        <p:sp>
          <p:nvSpPr>
            <p:cNvPr id="60" name="TextBox 59">
              <a:extLst>
                <a:ext uri="{FF2B5EF4-FFF2-40B4-BE49-F238E27FC236}">
                  <a16:creationId xmlns:a16="http://schemas.microsoft.com/office/drawing/2014/main" id="{8F669874-CCD5-41BF-2734-87702CB17513}"/>
                </a:ext>
              </a:extLst>
            </p:cNvPr>
            <p:cNvSpPr txBox="1"/>
            <p:nvPr/>
          </p:nvSpPr>
          <p:spPr>
            <a:xfrm>
              <a:off x="6702796" y="4453938"/>
              <a:ext cx="315506" cy="168642"/>
            </a:xfrm>
            <a:prstGeom prst="rect">
              <a:avLst/>
            </a:prstGeom>
          </p:spPr>
          <p:txBody>
            <a:bodyPr vert="horz" wrap="none" lIns="0" tIns="0" rIns="0" bIns="0" rtlCol="0">
              <a:noAutofit/>
            </a:bodyPr>
            <a:lstStyle/>
            <a:p>
              <a:pPr algn="r"/>
              <a:r>
                <a:rPr lang="en-US" sz="1000" dirty="0"/>
                <a:t>0.2</a:t>
              </a:r>
            </a:p>
          </p:txBody>
        </p:sp>
        <p:sp>
          <p:nvSpPr>
            <p:cNvPr id="61" name="TextBox 60">
              <a:extLst>
                <a:ext uri="{FF2B5EF4-FFF2-40B4-BE49-F238E27FC236}">
                  <a16:creationId xmlns:a16="http://schemas.microsoft.com/office/drawing/2014/main" id="{C5289549-5A77-827D-18A2-6D254D2B19D1}"/>
                </a:ext>
              </a:extLst>
            </p:cNvPr>
            <p:cNvSpPr txBox="1"/>
            <p:nvPr/>
          </p:nvSpPr>
          <p:spPr>
            <a:xfrm>
              <a:off x="6702796" y="5076491"/>
              <a:ext cx="315506" cy="168642"/>
            </a:xfrm>
            <a:prstGeom prst="rect">
              <a:avLst/>
            </a:prstGeom>
          </p:spPr>
          <p:txBody>
            <a:bodyPr vert="horz" wrap="none" lIns="0" tIns="0" rIns="0" bIns="0" rtlCol="0">
              <a:noAutofit/>
            </a:bodyPr>
            <a:lstStyle/>
            <a:p>
              <a:pPr algn="r"/>
              <a:r>
                <a:rPr lang="en-US" sz="1000" dirty="0"/>
                <a:t>0</a:t>
              </a:r>
            </a:p>
          </p:txBody>
        </p:sp>
      </p:grpSp>
      <p:grpSp>
        <p:nvGrpSpPr>
          <p:cNvPr id="62" name="Group 61">
            <a:extLst>
              <a:ext uri="{FF2B5EF4-FFF2-40B4-BE49-F238E27FC236}">
                <a16:creationId xmlns:a16="http://schemas.microsoft.com/office/drawing/2014/main" id="{3E2BABFE-06C1-E215-1730-4CBB7596096A}"/>
              </a:ext>
            </a:extLst>
          </p:cNvPr>
          <p:cNvGrpSpPr/>
          <p:nvPr/>
        </p:nvGrpSpPr>
        <p:grpSpPr>
          <a:xfrm>
            <a:off x="8860047" y="1433512"/>
            <a:ext cx="61914" cy="1483235"/>
            <a:chOff x="6978650" y="2038350"/>
            <a:chExt cx="311150" cy="3137078"/>
          </a:xfrm>
        </p:grpSpPr>
        <p:cxnSp>
          <p:nvCxnSpPr>
            <p:cNvPr id="63" name="Straight Connector 62">
              <a:extLst>
                <a:ext uri="{FF2B5EF4-FFF2-40B4-BE49-F238E27FC236}">
                  <a16:creationId xmlns:a16="http://schemas.microsoft.com/office/drawing/2014/main" id="{0C12671B-4ABD-9B38-8A01-64F52C493C53}"/>
                </a:ext>
              </a:extLst>
            </p:cNvPr>
            <p:cNvCxnSpPr/>
            <p:nvPr/>
          </p:nvCxnSpPr>
          <p:spPr>
            <a:xfrm>
              <a:off x="6978650" y="2038350"/>
              <a:ext cx="31115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4" name="Straight Connector 63">
              <a:extLst>
                <a:ext uri="{FF2B5EF4-FFF2-40B4-BE49-F238E27FC236}">
                  <a16:creationId xmlns:a16="http://schemas.microsoft.com/office/drawing/2014/main" id="{3C4F918F-500C-908A-0B75-A47C2C7DDCC1}"/>
                </a:ext>
              </a:extLst>
            </p:cNvPr>
            <p:cNvCxnSpPr/>
            <p:nvPr/>
          </p:nvCxnSpPr>
          <p:spPr>
            <a:xfrm>
              <a:off x="6978650" y="2668676"/>
              <a:ext cx="31115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5" name="Straight Connector 64">
              <a:extLst>
                <a:ext uri="{FF2B5EF4-FFF2-40B4-BE49-F238E27FC236}">
                  <a16:creationId xmlns:a16="http://schemas.microsoft.com/office/drawing/2014/main" id="{F306985D-6090-855F-2021-BD1928F8F36F}"/>
                </a:ext>
              </a:extLst>
            </p:cNvPr>
            <p:cNvCxnSpPr/>
            <p:nvPr/>
          </p:nvCxnSpPr>
          <p:spPr>
            <a:xfrm>
              <a:off x="6978650" y="3282950"/>
              <a:ext cx="31115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6" name="Straight Connector 65">
              <a:extLst>
                <a:ext uri="{FF2B5EF4-FFF2-40B4-BE49-F238E27FC236}">
                  <a16:creationId xmlns:a16="http://schemas.microsoft.com/office/drawing/2014/main" id="{75827B83-A8FB-C510-9FD3-61EC7A59680C}"/>
                </a:ext>
              </a:extLst>
            </p:cNvPr>
            <p:cNvCxnSpPr/>
            <p:nvPr/>
          </p:nvCxnSpPr>
          <p:spPr>
            <a:xfrm>
              <a:off x="6978650" y="3913276"/>
              <a:ext cx="31115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680C19FF-51FB-F123-9995-AB18A2829762}"/>
                </a:ext>
              </a:extLst>
            </p:cNvPr>
            <p:cNvCxnSpPr/>
            <p:nvPr/>
          </p:nvCxnSpPr>
          <p:spPr>
            <a:xfrm>
              <a:off x="6978650" y="4545102"/>
              <a:ext cx="31115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8" name="Straight Connector 67">
              <a:extLst>
                <a:ext uri="{FF2B5EF4-FFF2-40B4-BE49-F238E27FC236}">
                  <a16:creationId xmlns:a16="http://schemas.microsoft.com/office/drawing/2014/main" id="{28A499DF-4E69-0339-D8CB-9FBAC7DE0D3C}"/>
                </a:ext>
              </a:extLst>
            </p:cNvPr>
            <p:cNvCxnSpPr/>
            <p:nvPr/>
          </p:nvCxnSpPr>
          <p:spPr>
            <a:xfrm>
              <a:off x="6978650" y="5175428"/>
              <a:ext cx="31115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69" name="Freeform: Shape 68">
            <a:extLst>
              <a:ext uri="{FF2B5EF4-FFF2-40B4-BE49-F238E27FC236}">
                <a16:creationId xmlns:a16="http://schemas.microsoft.com/office/drawing/2014/main" id="{6C417F6D-A8C0-163B-4DE5-B9794AF3D9E6}"/>
              </a:ext>
            </a:extLst>
          </p:cNvPr>
          <p:cNvSpPr/>
          <p:nvPr/>
        </p:nvSpPr>
        <p:spPr>
          <a:xfrm>
            <a:off x="8921960" y="1380416"/>
            <a:ext cx="2946190" cy="1540674"/>
          </a:xfrm>
          <a:custGeom>
            <a:avLst/>
            <a:gdLst>
              <a:gd name="csX0" fmla="*/ 0 w 3860800"/>
              <a:gd name="csY0" fmla="*/ 0 h 3143250"/>
              <a:gd name="csX1" fmla="*/ 0 w 3860800"/>
              <a:gd name="csY1" fmla="*/ 3143250 h 3143250"/>
              <a:gd name="csX2" fmla="*/ 3860800 w 3860800"/>
              <a:gd name="csY2" fmla="*/ 3143250 h 3143250"/>
            </a:gdLst>
            <a:ahLst/>
            <a:cxnLst>
              <a:cxn ang="0">
                <a:pos x="csX0" y="csY0"/>
              </a:cxn>
              <a:cxn ang="0">
                <a:pos x="csX1" y="csY1"/>
              </a:cxn>
              <a:cxn ang="0">
                <a:pos x="csX2" y="csY2"/>
              </a:cxn>
            </a:cxnLst>
            <a:rect l="l" t="t" r="r" b="b"/>
            <a:pathLst>
              <a:path w="3860800" h="3143250">
                <a:moveTo>
                  <a:pt x="0" y="0"/>
                </a:moveTo>
                <a:lnTo>
                  <a:pt x="0" y="3143250"/>
                </a:lnTo>
                <a:lnTo>
                  <a:pt x="3860800" y="3143250"/>
                </a:lnTo>
              </a:path>
            </a:pathLst>
          </a:cu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70" name="Group 69">
            <a:extLst>
              <a:ext uri="{FF2B5EF4-FFF2-40B4-BE49-F238E27FC236}">
                <a16:creationId xmlns:a16="http://schemas.microsoft.com/office/drawing/2014/main" id="{3890AAE5-2594-2509-CB1B-3E2B3FE9B98F}"/>
              </a:ext>
            </a:extLst>
          </p:cNvPr>
          <p:cNvGrpSpPr/>
          <p:nvPr/>
        </p:nvGrpSpPr>
        <p:grpSpPr>
          <a:xfrm>
            <a:off x="8764207" y="2969212"/>
            <a:ext cx="3142043" cy="121158"/>
            <a:chOff x="4809536" y="2969212"/>
            <a:chExt cx="2992031" cy="121158"/>
          </a:xfrm>
        </p:grpSpPr>
        <p:sp>
          <p:nvSpPr>
            <p:cNvPr id="71" name="TextBox 70">
              <a:extLst>
                <a:ext uri="{FF2B5EF4-FFF2-40B4-BE49-F238E27FC236}">
                  <a16:creationId xmlns:a16="http://schemas.microsoft.com/office/drawing/2014/main" id="{D999A76F-E2AB-F2D0-C01B-46E6E86C8B46}"/>
                </a:ext>
              </a:extLst>
            </p:cNvPr>
            <p:cNvSpPr txBox="1"/>
            <p:nvPr/>
          </p:nvSpPr>
          <p:spPr>
            <a:xfrm>
              <a:off x="4809536" y="2969212"/>
              <a:ext cx="315506" cy="121158"/>
            </a:xfrm>
            <a:prstGeom prst="rect">
              <a:avLst/>
            </a:prstGeom>
          </p:spPr>
          <p:txBody>
            <a:bodyPr vert="horz" wrap="none" lIns="0" tIns="0" rIns="0" bIns="0" rtlCol="0">
              <a:noAutofit/>
            </a:bodyPr>
            <a:lstStyle/>
            <a:p>
              <a:pPr algn="ctr"/>
              <a:r>
                <a:rPr lang="en-US" sz="1000" dirty="0"/>
                <a:t>0</a:t>
              </a:r>
            </a:p>
          </p:txBody>
        </p:sp>
        <p:sp>
          <p:nvSpPr>
            <p:cNvPr id="72" name="TextBox 71">
              <a:extLst>
                <a:ext uri="{FF2B5EF4-FFF2-40B4-BE49-F238E27FC236}">
                  <a16:creationId xmlns:a16="http://schemas.microsoft.com/office/drawing/2014/main" id="{2B9E90FC-30D1-716F-0BD3-2A534EDFF87C}"/>
                </a:ext>
              </a:extLst>
            </p:cNvPr>
            <p:cNvSpPr txBox="1"/>
            <p:nvPr/>
          </p:nvSpPr>
          <p:spPr>
            <a:xfrm>
              <a:off x="5342936" y="2969212"/>
              <a:ext cx="315506" cy="121158"/>
            </a:xfrm>
            <a:prstGeom prst="rect">
              <a:avLst/>
            </a:prstGeom>
          </p:spPr>
          <p:txBody>
            <a:bodyPr vert="horz" wrap="none" lIns="0" tIns="0" rIns="0" bIns="0" rtlCol="0">
              <a:noAutofit/>
            </a:bodyPr>
            <a:lstStyle/>
            <a:p>
              <a:pPr algn="ctr"/>
              <a:r>
                <a:rPr lang="en-US" sz="1000" dirty="0"/>
                <a:t>1</a:t>
              </a:r>
            </a:p>
          </p:txBody>
        </p:sp>
        <p:sp>
          <p:nvSpPr>
            <p:cNvPr id="73" name="TextBox 72">
              <a:extLst>
                <a:ext uri="{FF2B5EF4-FFF2-40B4-BE49-F238E27FC236}">
                  <a16:creationId xmlns:a16="http://schemas.microsoft.com/office/drawing/2014/main" id="{DB9CA540-BD4F-DC91-2A71-669652DB4B84}"/>
                </a:ext>
              </a:extLst>
            </p:cNvPr>
            <p:cNvSpPr txBox="1"/>
            <p:nvPr/>
          </p:nvSpPr>
          <p:spPr>
            <a:xfrm>
              <a:off x="5885861" y="2969212"/>
              <a:ext cx="315506" cy="97164"/>
            </a:xfrm>
            <a:prstGeom prst="rect">
              <a:avLst/>
            </a:prstGeom>
          </p:spPr>
          <p:txBody>
            <a:bodyPr vert="horz" wrap="none" lIns="0" tIns="0" rIns="0" bIns="0" rtlCol="0">
              <a:noAutofit/>
            </a:bodyPr>
            <a:lstStyle/>
            <a:p>
              <a:pPr algn="ctr"/>
              <a:r>
                <a:rPr lang="en-US" sz="1000" dirty="0"/>
                <a:t>2</a:t>
              </a:r>
            </a:p>
          </p:txBody>
        </p:sp>
        <p:sp>
          <p:nvSpPr>
            <p:cNvPr id="74" name="TextBox 73">
              <a:extLst>
                <a:ext uri="{FF2B5EF4-FFF2-40B4-BE49-F238E27FC236}">
                  <a16:creationId xmlns:a16="http://schemas.microsoft.com/office/drawing/2014/main" id="{C2132F2D-6CE3-6FAD-CD3D-ADA90E4D60D7}"/>
                </a:ext>
              </a:extLst>
            </p:cNvPr>
            <p:cNvSpPr txBox="1"/>
            <p:nvPr/>
          </p:nvSpPr>
          <p:spPr>
            <a:xfrm>
              <a:off x="6419261" y="2969212"/>
              <a:ext cx="315506" cy="97164"/>
            </a:xfrm>
            <a:prstGeom prst="rect">
              <a:avLst/>
            </a:prstGeom>
          </p:spPr>
          <p:txBody>
            <a:bodyPr vert="horz" wrap="none" lIns="0" tIns="0" rIns="0" bIns="0" rtlCol="0">
              <a:noAutofit/>
            </a:bodyPr>
            <a:lstStyle/>
            <a:p>
              <a:pPr algn="ctr"/>
              <a:r>
                <a:rPr lang="en-US" sz="1000" dirty="0"/>
                <a:t>3</a:t>
              </a:r>
            </a:p>
          </p:txBody>
        </p:sp>
        <p:sp>
          <p:nvSpPr>
            <p:cNvPr id="75" name="TextBox 74">
              <a:extLst>
                <a:ext uri="{FF2B5EF4-FFF2-40B4-BE49-F238E27FC236}">
                  <a16:creationId xmlns:a16="http://schemas.microsoft.com/office/drawing/2014/main" id="{DBFA848A-184A-86F8-6755-E714695927A5}"/>
                </a:ext>
              </a:extLst>
            </p:cNvPr>
            <p:cNvSpPr txBox="1"/>
            <p:nvPr/>
          </p:nvSpPr>
          <p:spPr>
            <a:xfrm>
              <a:off x="6952661" y="2969212"/>
              <a:ext cx="315506" cy="97164"/>
            </a:xfrm>
            <a:prstGeom prst="rect">
              <a:avLst/>
            </a:prstGeom>
          </p:spPr>
          <p:txBody>
            <a:bodyPr vert="horz" wrap="none" lIns="0" tIns="0" rIns="0" bIns="0" rtlCol="0">
              <a:noAutofit/>
            </a:bodyPr>
            <a:lstStyle/>
            <a:p>
              <a:pPr algn="ctr"/>
              <a:r>
                <a:rPr lang="en-US" sz="1000" dirty="0"/>
                <a:t>4</a:t>
              </a:r>
            </a:p>
          </p:txBody>
        </p:sp>
        <p:sp>
          <p:nvSpPr>
            <p:cNvPr id="76" name="TextBox 75">
              <a:extLst>
                <a:ext uri="{FF2B5EF4-FFF2-40B4-BE49-F238E27FC236}">
                  <a16:creationId xmlns:a16="http://schemas.microsoft.com/office/drawing/2014/main" id="{9D188851-322B-792C-6F96-5E835478CD95}"/>
                </a:ext>
              </a:extLst>
            </p:cNvPr>
            <p:cNvSpPr txBox="1"/>
            <p:nvPr/>
          </p:nvSpPr>
          <p:spPr>
            <a:xfrm>
              <a:off x="7486061" y="2969212"/>
              <a:ext cx="315506" cy="97164"/>
            </a:xfrm>
            <a:prstGeom prst="rect">
              <a:avLst/>
            </a:prstGeom>
          </p:spPr>
          <p:txBody>
            <a:bodyPr vert="horz" wrap="none" lIns="0" tIns="0" rIns="0" bIns="0" rtlCol="0">
              <a:noAutofit/>
            </a:bodyPr>
            <a:lstStyle/>
            <a:p>
              <a:pPr algn="ctr"/>
              <a:r>
                <a:rPr lang="en-US" sz="1000" dirty="0"/>
                <a:t>5</a:t>
              </a:r>
            </a:p>
          </p:txBody>
        </p:sp>
      </p:grpSp>
      <p:grpSp>
        <p:nvGrpSpPr>
          <p:cNvPr id="77" name="Group 76">
            <a:extLst>
              <a:ext uri="{FF2B5EF4-FFF2-40B4-BE49-F238E27FC236}">
                <a16:creationId xmlns:a16="http://schemas.microsoft.com/office/drawing/2014/main" id="{FF424824-9DD2-9C17-6A79-B50DC8CAE4A7}"/>
              </a:ext>
            </a:extLst>
          </p:cNvPr>
          <p:cNvGrpSpPr/>
          <p:nvPr/>
        </p:nvGrpSpPr>
        <p:grpSpPr>
          <a:xfrm rot="5400000">
            <a:off x="10300889" y="1534881"/>
            <a:ext cx="56808" cy="2820540"/>
            <a:chOff x="6978650" y="2038350"/>
            <a:chExt cx="311150" cy="3137078"/>
          </a:xfrm>
        </p:grpSpPr>
        <p:cxnSp>
          <p:nvCxnSpPr>
            <p:cNvPr id="78" name="Straight Connector 77">
              <a:extLst>
                <a:ext uri="{FF2B5EF4-FFF2-40B4-BE49-F238E27FC236}">
                  <a16:creationId xmlns:a16="http://schemas.microsoft.com/office/drawing/2014/main" id="{30975D70-BB5A-B5F4-A2FA-0DD5DBBFFD3A}"/>
                </a:ext>
              </a:extLst>
            </p:cNvPr>
            <p:cNvCxnSpPr/>
            <p:nvPr/>
          </p:nvCxnSpPr>
          <p:spPr>
            <a:xfrm>
              <a:off x="6978650" y="2038350"/>
              <a:ext cx="31115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9" name="Straight Connector 78">
              <a:extLst>
                <a:ext uri="{FF2B5EF4-FFF2-40B4-BE49-F238E27FC236}">
                  <a16:creationId xmlns:a16="http://schemas.microsoft.com/office/drawing/2014/main" id="{F7EBDF2C-A82F-9A43-A6CB-1CABC29853D1}"/>
                </a:ext>
              </a:extLst>
            </p:cNvPr>
            <p:cNvCxnSpPr/>
            <p:nvPr/>
          </p:nvCxnSpPr>
          <p:spPr>
            <a:xfrm>
              <a:off x="6978650" y="2668676"/>
              <a:ext cx="31115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0" name="Straight Connector 79">
              <a:extLst>
                <a:ext uri="{FF2B5EF4-FFF2-40B4-BE49-F238E27FC236}">
                  <a16:creationId xmlns:a16="http://schemas.microsoft.com/office/drawing/2014/main" id="{85220E5B-9E9D-847C-D006-9B28589B26EF}"/>
                </a:ext>
              </a:extLst>
            </p:cNvPr>
            <p:cNvCxnSpPr/>
            <p:nvPr/>
          </p:nvCxnSpPr>
          <p:spPr>
            <a:xfrm>
              <a:off x="6978650" y="3282950"/>
              <a:ext cx="31115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1" name="Straight Connector 80">
              <a:extLst>
                <a:ext uri="{FF2B5EF4-FFF2-40B4-BE49-F238E27FC236}">
                  <a16:creationId xmlns:a16="http://schemas.microsoft.com/office/drawing/2014/main" id="{28F002A6-35B1-D987-8951-23138EC4C53A}"/>
                </a:ext>
              </a:extLst>
            </p:cNvPr>
            <p:cNvCxnSpPr/>
            <p:nvPr/>
          </p:nvCxnSpPr>
          <p:spPr>
            <a:xfrm>
              <a:off x="6978650" y="3913276"/>
              <a:ext cx="31115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2" name="Straight Connector 81">
              <a:extLst>
                <a:ext uri="{FF2B5EF4-FFF2-40B4-BE49-F238E27FC236}">
                  <a16:creationId xmlns:a16="http://schemas.microsoft.com/office/drawing/2014/main" id="{73ED3B79-5A81-E54E-A1F5-FEC1788E9259}"/>
                </a:ext>
              </a:extLst>
            </p:cNvPr>
            <p:cNvCxnSpPr/>
            <p:nvPr/>
          </p:nvCxnSpPr>
          <p:spPr>
            <a:xfrm>
              <a:off x="6978650" y="4545102"/>
              <a:ext cx="31115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3" name="Straight Connector 82">
              <a:extLst>
                <a:ext uri="{FF2B5EF4-FFF2-40B4-BE49-F238E27FC236}">
                  <a16:creationId xmlns:a16="http://schemas.microsoft.com/office/drawing/2014/main" id="{041FF688-EA1E-2980-6EB0-E60025DBE74A}"/>
                </a:ext>
              </a:extLst>
            </p:cNvPr>
            <p:cNvCxnSpPr/>
            <p:nvPr/>
          </p:nvCxnSpPr>
          <p:spPr>
            <a:xfrm>
              <a:off x="6978650" y="5175428"/>
              <a:ext cx="31115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84" name="TextBox 83">
            <a:extLst>
              <a:ext uri="{FF2B5EF4-FFF2-40B4-BE49-F238E27FC236}">
                <a16:creationId xmlns:a16="http://schemas.microsoft.com/office/drawing/2014/main" id="{30921B33-F227-556F-23C5-977B042CF4E6}"/>
              </a:ext>
            </a:extLst>
          </p:cNvPr>
          <p:cNvSpPr txBox="1"/>
          <p:nvPr/>
        </p:nvSpPr>
        <p:spPr>
          <a:xfrm>
            <a:off x="8655236" y="1192548"/>
            <a:ext cx="3001603" cy="173601"/>
          </a:xfrm>
          <a:prstGeom prst="rect">
            <a:avLst/>
          </a:prstGeom>
        </p:spPr>
        <p:txBody>
          <a:bodyPr vert="horz" wrap="none" lIns="0" tIns="0" rIns="0" bIns="0" rtlCol="0">
            <a:noAutofit/>
          </a:bodyPr>
          <a:lstStyle/>
          <a:p>
            <a:pPr algn="ctr"/>
            <a:r>
              <a:rPr lang="en-US" sz="1100" b="1" dirty="0"/>
              <a:t>OS in Full Analysis Set</a:t>
            </a:r>
          </a:p>
        </p:txBody>
      </p:sp>
      <p:sp>
        <p:nvSpPr>
          <p:cNvPr id="85" name="TextBox 84">
            <a:extLst>
              <a:ext uri="{FF2B5EF4-FFF2-40B4-BE49-F238E27FC236}">
                <a16:creationId xmlns:a16="http://schemas.microsoft.com/office/drawing/2014/main" id="{75CD4E4F-6A7C-8977-DB36-496F7E52D952}"/>
              </a:ext>
            </a:extLst>
          </p:cNvPr>
          <p:cNvSpPr txBox="1"/>
          <p:nvPr/>
        </p:nvSpPr>
        <p:spPr>
          <a:xfrm>
            <a:off x="9060065" y="2586038"/>
            <a:ext cx="2093046" cy="313626"/>
          </a:xfrm>
          <a:prstGeom prst="rect">
            <a:avLst/>
          </a:prstGeom>
        </p:spPr>
        <p:txBody>
          <a:bodyPr vert="horz" wrap="none" lIns="0" tIns="0" rIns="0" bIns="0" rtlCol="0">
            <a:noAutofit/>
          </a:bodyPr>
          <a:lstStyle/>
          <a:p>
            <a:r>
              <a:rPr lang="en-US" sz="1000" dirty="0"/>
              <a:t>Hazard ratio for death: 0.59</a:t>
            </a:r>
            <a:br>
              <a:rPr lang="en-US" sz="1000" dirty="0"/>
            </a:br>
            <a:r>
              <a:rPr lang="en-US" sz="1000" dirty="0"/>
              <a:t>95% CI: 0.39-0.90</a:t>
            </a:r>
          </a:p>
        </p:txBody>
      </p:sp>
      <p:grpSp>
        <p:nvGrpSpPr>
          <p:cNvPr id="86" name="Group 85">
            <a:extLst>
              <a:ext uri="{FF2B5EF4-FFF2-40B4-BE49-F238E27FC236}">
                <a16:creationId xmlns:a16="http://schemas.microsoft.com/office/drawing/2014/main" id="{C9328D39-E8E8-C925-E1E7-61C43A305E76}"/>
              </a:ext>
            </a:extLst>
          </p:cNvPr>
          <p:cNvGrpSpPr/>
          <p:nvPr/>
        </p:nvGrpSpPr>
        <p:grpSpPr>
          <a:xfrm>
            <a:off x="9050985" y="2060991"/>
            <a:ext cx="1261033" cy="329972"/>
            <a:chOff x="5096314" y="2060991"/>
            <a:chExt cx="1261033" cy="329972"/>
          </a:xfrm>
        </p:grpSpPr>
        <p:sp>
          <p:nvSpPr>
            <p:cNvPr id="87" name="TextBox 86">
              <a:extLst>
                <a:ext uri="{FF2B5EF4-FFF2-40B4-BE49-F238E27FC236}">
                  <a16:creationId xmlns:a16="http://schemas.microsoft.com/office/drawing/2014/main" id="{361659AC-0987-CFB2-D59E-E883D5C188DA}"/>
                </a:ext>
              </a:extLst>
            </p:cNvPr>
            <p:cNvSpPr txBox="1"/>
            <p:nvPr/>
          </p:nvSpPr>
          <p:spPr>
            <a:xfrm>
              <a:off x="5418691" y="2060991"/>
              <a:ext cx="938656" cy="329972"/>
            </a:xfrm>
            <a:prstGeom prst="rect">
              <a:avLst/>
            </a:prstGeom>
          </p:spPr>
          <p:txBody>
            <a:bodyPr vert="horz" wrap="none" lIns="0" tIns="0" rIns="0" bIns="0" rtlCol="0">
              <a:noAutofit/>
            </a:bodyPr>
            <a:lstStyle/>
            <a:p>
              <a:r>
                <a:rPr lang="en-US" sz="1000" dirty="0"/>
                <a:t>Capecitabine</a:t>
              </a:r>
            </a:p>
            <a:p>
              <a:r>
                <a:rPr lang="en-US" sz="1000" dirty="0"/>
                <a:t>Control</a:t>
              </a:r>
            </a:p>
          </p:txBody>
        </p:sp>
        <p:cxnSp>
          <p:nvCxnSpPr>
            <p:cNvPr id="88" name="Straight Connector 87">
              <a:extLst>
                <a:ext uri="{FF2B5EF4-FFF2-40B4-BE49-F238E27FC236}">
                  <a16:creationId xmlns:a16="http://schemas.microsoft.com/office/drawing/2014/main" id="{A1CFFD49-4BC4-6114-E0EB-D8521D3F896E}"/>
                </a:ext>
              </a:extLst>
            </p:cNvPr>
            <p:cNvCxnSpPr/>
            <p:nvPr/>
          </p:nvCxnSpPr>
          <p:spPr>
            <a:xfrm>
              <a:off x="5096314" y="2128839"/>
              <a:ext cx="282851"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89" name="Straight Connector 88">
              <a:extLst>
                <a:ext uri="{FF2B5EF4-FFF2-40B4-BE49-F238E27FC236}">
                  <a16:creationId xmlns:a16="http://schemas.microsoft.com/office/drawing/2014/main" id="{D84A4456-93D3-8DE0-17B1-48C04FE26A39}"/>
                </a:ext>
              </a:extLst>
            </p:cNvPr>
            <p:cNvCxnSpPr/>
            <p:nvPr/>
          </p:nvCxnSpPr>
          <p:spPr>
            <a:xfrm>
              <a:off x="5096314" y="2290764"/>
              <a:ext cx="282851" cy="0"/>
            </a:xfrm>
            <a:prstGeom prst="line">
              <a:avLst/>
            </a:prstGeom>
            <a:ln w="2857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sp>
        <p:nvSpPr>
          <p:cNvPr id="90" name="TextBox 89">
            <a:extLst>
              <a:ext uri="{FF2B5EF4-FFF2-40B4-BE49-F238E27FC236}">
                <a16:creationId xmlns:a16="http://schemas.microsoft.com/office/drawing/2014/main" id="{7A3D6681-809D-FCDD-501E-EE8A95B1E063}"/>
              </a:ext>
            </a:extLst>
          </p:cNvPr>
          <p:cNvSpPr txBox="1"/>
          <p:nvPr/>
        </p:nvSpPr>
        <p:spPr>
          <a:xfrm>
            <a:off x="7756976" y="3233652"/>
            <a:ext cx="938656" cy="403395"/>
          </a:xfrm>
          <a:prstGeom prst="rect">
            <a:avLst/>
          </a:prstGeom>
        </p:spPr>
        <p:txBody>
          <a:bodyPr vert="horz" wrap="none" lIns="0" tIns="0" rIns="0" bIns="0" rtlCol="0">
            <a:noAutofit/>
          </a:bodyPr>
          <a:lstStyle/>
          <a:p>
            <a:pPr algn="r"/>
            <a:r>
              <a:rPr lang="en-US" sz="900" b="1" dirty="0"/>
              <a:t>No. at Risk</a:t>
            </a:r>
          </a:p>
          <a:p>
            <a:pPr algn="r"/>
            <a:r>
              <a:rPr lang="en-US" sz="900" b="1" dirty="0">
                <a:solidFill>
                  <a:schemeClr val="accent1"/>
                </a:solidFill>
              </a:rPr>
              <a:t>Capecitabine</a:t>
            </a:r>
          </a:p>
          <a:p>
            <a:pPr algn="r"/>
            <a:r>
              <a:rPr lang="en-US" sz="900" b="1" dirty="0">
                <a:solidFill>
                  <a:schemeClr val="bg1">
                    <a:lumMod val="50000"/>
                  </a:schemeClr>
                </a:solidFill>
              </a:rPr>
              <a:t>Control</a:t>
            </a:r>
          </a:p>
        </p:txBody>
      </p:sp>
      <p:grpSp>
        <p:nvGrpSpPr>
          <p:cNvPr id="91" name="Group 90">
            <a:extLst>
              <a:ext uri="{FF2B5EF4-FFF2-40B4-BE49-F238E27FC236}">
                <a16:creationId xmlns:a16="http://schemas.microsoft.com/office/drawing/2014/main" id="{5822C6B8-EE52-5D2B-BA3C-D567BBEB0779}"/>
              </a:ext>
            </a:extLst>
          </p:cNvPr>
          <p:cNvGrpSpPr/>
          <p:nvPr/>
        </p:nvGrpSpPr>
        <p:grpSpPr>
          <a:xfrm>
            <a:off x="8764207" y="3370087"/>
            <a:ext cx="3142043" cy="121158"/>
            <a:chOff x="4809536" y="2969212"/>
            <a:chExt cx="2992031" cy="121158"/>
          </a:xfrm>
        </p:grpSpPr>
        <p:sp>
          <p:nvSpPr>
            <p:cNvPr id="92" name="TextBox 91">
              <a:extLst>
                <a:ext uri="{FF2B5EF4-FFF2-40B4-BE49-F238E27FC236}">
                  <a16:creationId xmlns:a16="http://schemas.microsoft.com/office/drawing/2014/main" id="{820576AE-C4D1-11DE-FD41-2346D522A822}"/>
                </a:ext>
              </a:extLst>
            </p:cNvPr>
            <p:cNvSpPr txBox="1"/>
            <p:nvPr/>
          </p:nvSpPr>
          <p:spPr>
            <a:xfrm>
              <a:off x="4809536" y="2969212"/>
              <a:ext cx="315506" cy="121158"/>
            </a:xfrm>
            <a:prstGeom prst="rect">
              <a:avLst/>
            </a:prstGeom>
          </p:spPr>
          <p:txBody>
            <a:bodyPr vert="horz" wrap="none" lIns="0" tIns="0" rIns="0" bIns="0" rtlCol="0">
              <a:noAutofit/>
            </a:bodyPr>
            <a:lstStyle/>
            <a:p>
              <a:pPr algn="ctr"/>
              <a:r>
                <a:rPr lang="en-US" sz="900" dirty="0"/>
                <a:t>443</a:t>
              </a:r>
            </a:p>
            <a:p>
              <a:pPr algn="ctr"/>
              <a:r>
                <a:rPr lang="en-US" sz="900" dirty="0"/>
                <a:t>444</a:t>
              </a:r>
            </a:p>
          </p:txBody>
        </p:sp>
        <p:sp>
          <p:nvSpPr>
            <p:cNvPr id="93" name="TextBox 92">
              <a:extLst>
                <a:ext uri="{FF2B5EF4-FFF2-40B4-BE49-F238E27FC236}">
                  <a16:creationId xmlns:a16="http://schemas.microsoft.com/office/drawing/2014/main" id="{D928DC3F-3670-485A-FE4B-C329F1529F8C}"/>
                </a:ext>
              </a:extLst>
            </p:cNvPr>
            <p:cNvSpPr txBox="1"/>
            <p:nvPr/>
          </p:nvSpPr>
          <p:spPr>
            <a:xfrm>
              <a:off x="5342936" y="2969212"/>
              <a:ext cx="315506" cy="121158"/>
            </a:xfrm>
            <a:prstGeom prst="rect">
              <a:avLst/>
            </a:prstGeom>
          </p:spPr>
          <p:txBody>
            <a:bodyPr vert="horz" wrap="none" lIns="0" tIns="0" rIns="0" bIns="0" rtlCol="0">
              <a:noAutofit/>
            </a:bodyPr>
            <a:lstStyle/>
            <a:p>
              <a:pPr algn="ctr"/>
              <a:r>
                <a:rPr lang="en-US" sz="900" dirty="0"/>
                <a:t>408</a:t>
              </a:r>
            </a:p>
            <a:p>
              <a:pPr algn="ctr"/>
              <a:r>
                <a:rPr lang="en-US" sz="900" dirty="0"/>
                <a:t>406</a:t>
              </a:r>
            </a:p>
          </p:txBody>
        </p:sp>
        <p:sp>
          <p:nvSpPr>
            <p:cNvPr id="94" name="TextBox 93">
              <a:extLst>
                <a:ext uri="{FF2B5EF4-FFF2-40B4-BE49-F238E27FC236}">
                  <a16:creationId xmlns:a16="http://schemas.microsoft.com/office/drawing/2014/main" id="{413F4AED-994A-6252-CC0E-1706FBE85C57}"/>
                </a:ext>
              </a:extLst>
            </p:cNvPr>
            <p:cNvSpPr txBox="1"/>
            <p:nvPr/>
          </p:nvSpPr>
          <p:spPr>
            <a:xfrm>
              <a:off x="5885861" y="2969212"/>
              <a:ext cx="315506" cy="97164"/>
            </a:xfrm>
            <a:prstGeom prst="rect">
              <a:avLst/>
            </a:prstGeom>
          </p:spPr>
          <p:txBody>
            <a:bodyPr vert="horz" wrap="none" lIns="0" tIns="0" rIns="0" bIns="0" rtlCol="0">
              <a:noAutofit/>
            </a:bodyPr>
            <a:lstStyle/>
            <a:p>
              <a:pPr algn="ctr"/>
              <a:r>
                <a:rPr lang="en-US" sz="900" dirty="0"/>
                <a:t>391</a:t>
              </a:r>
            </a:p>
            <a:p>
              <a:pPr algn="ctr"/>
              <a:r>
                <a:rPr lang="en-US" sz="900" dirty="0"/>
                <a:t>375</a:t>
              </a:r>
            </a:p>
          </p:txBody>
        </p:sp>
        <p:sp>
          <p:nvSpPr>
            <p:cNvPr id="95" name="TextBox 94">
              <a:extLst>
                <a:ext uri="{FF2B5EF4-FFF2-40B4-BE49-F238E27FC236}">
                  <a16:creationId xmlns:a16="http://schemas.microsoft.com/office/drawing/2014/main" id="{1AE359CA-045E-F16F-37EC-585E3D3A61FB}"/>
                </a:ext>
              </a:extLst>
            </p:cNvPr>
            <p:cNvSpPr txBox="1"/>
            <p:nvPr/>
          </p:nvSpPr>
          <p:spPr>
            <a:xfrm>
              <a:off x="6419261" y="2969212"/>
              <a:ext cx="315506" cy="97164"/>
            </a:xfrm>
            <a:prstGeom prst="rect">
              <a:avLst/>
            </a:prstGeom>
          </p:spPr>
          <p:txBody>
            <a:bodyPr vert="horz" wrap="none" lIns="0" tIns="0" rIns="0" bIns="0" rtlCol="0">
              <a:noAutofit/>
            </a:bodyPr>
            <a:lstStyle/>
            <a:p>
              <a:pPr algn="ctr"/>
              <a:r>
                <a:rPr lang="en-US" sz="900" dirty="0"/>
                <a:t>321</a:t>
              </a:r>
            </a:p>
            <a:p>
              <a:pPr algn="ctr"/>
              <a:r>
                <a:rPr lang="en-US" sz="900" dirty="0"/>
                <a:t>297</a:t>
              </a:r>
            </a:p>
          </p:txBody>
        </p:sp>
        <p:sp>
          <p:nvSpPr>
            <p:cNvPr id="96" name="TextBox 95">
              <a:extLst>
                <a:ext uri="{FF2B5EF4-FFF2-40B4-BE49-F238E27FC236}">
                  <a16:creationId xmlns:a16="http://schemas.microsoft.com/office/drawing/2014/main" id="{0A4D388F-6EF0-2D35-2408-551FFBAF62BA}"/>
                </a:ext>
              </a:extLst>
            </p:cNvPr>
            <p:cNvSpPr txBox="1"/>
            <p:nvPr/>
          </p:nvSpPr>
          <p:spPr>
            <a:xfrm>
              <a:off x="6952661" y="2969212"/>
              <a:ext cx="315506" cy="97164"/>
            </a:xfrm>
            <a:prstGeom prst="rect">
              <a:avLst/>
            </a:prstGeom>
          </p:spPr>
          <p:txBody>
            <a:bodyPr vert="horz" wrap="none" lIns="0" tIns="0" rIns="0" bIns="0" rtlCol="0">
              <a:noAutofit/>
            </a:bodyPr>
            <a:lstStyle/>
            <a:p>
              <a:pPr algn="ctr"/>
              <a:r>
                <a:rPr lang="en-US" sz="900" dirty="0"/>
                <a:t>197</a:t>
              </a:r>
            </a:p>
            <a:p>
              <a:pPr algn="ctr"/>
              <a:r>
                <a:rPr lang="en-US" sz="900" dirty="0"/>
                <a:t>180</a:t>
              </a:r>
            </a:p>
          </p:txBody>
        </p:sp>
        <p:sp>
          <p:nvSpPr>
            <p:cNvPr id="97" name="TextBox 96">
              <a:extLst>
                <a:ext uri="{FF2B5EF4-FFF2-40B4-BE49-F238E27FC236}">
                  <a16:creationId xmlns:a16="http://schemas.microsoft.com/office/drawing/2014/main" id="{0A14A677-040C-3502-BBB2-96A529D832C5}"/>
                </a:ext>
              </a:extLst>
            </p:cNvPr>
            <p:cNvSpPr txBox="1"/>
            <p:nvPr/>
          </p:nvSpPr>
          <p:spPr>
            <a:xfrm>
              <a:off x="7486061" y="2969212"/>
              <a:ext cx="315506" cy="97164"/>
            </a:xfrm>
            <a:prstGeom prst="rect">
              <a:avLst/>
            </a:prstGeom>
          </p:spPr>
          <p:txBody>
            <a:bodyPr vert="horz" wrap="none" lIns="0" tIns="0" rIns="0" bIns="0" rtlCol="0">
              <a:noAutofit/>
            </a:bodyPr>
            <a:lstStyle/>
            <a:p>
              <a:pPr algn="ctr"/>
              <a:r>
                <a:rPr lang="en-US" sz="900" dirty="0"/>
                <a:t>43</a:t>
              </a:r>
            </a:p>
            <a:p>
              <a:pPr algn="ctr"/>
              <a:r>
                <a:rPr lang="en-US" sz="900" dirty="0"/>
                <a:t>27</a:t>
              </a:r>
            </a:p>
          </p:txBody>
        </p:sp>
      </p:grpSp>
      <p:sp>
        <p:nvSpPr>
          <p:cNvPr id="98" name="TextBox 97">
            <a:extLst>
              <a:ext uri="{FF2B5EF4-FFF2-40B4-BE49-F238E27FC236}">
                <a16:creationId xmlns:a16="http://schemas.microsoft.com/office/drawing/2014/main" id="{DD0FBD97-A6B4-0F24-2718-A11C94A89226}"/>
              </a:ext>
            </a:extLst>
          </p:cNvPr>
          <p:cNvSpPr txBox="1"/>
          <p:nvPr/>
        </p:nvSpPr>
        <p:spPr>
          <a:xfrm>
            <a:off x="4700565" y="3695873"/>
            <a:ext cx="3001603" cy="173601"/>
          </a:xfrm>
          <a:prstGeom prst="rect">
            <a:avLst/>
          </a:prstGeom>
        </p:spPr>
        <p:txBody>
          <a:bodyPr vert="horz" wrap="none" lIns="0" tIns="0" rIns="0" bIns="0" rtlCol="0">
            <a:noAutofit/>
          </a:bodyPr>
          <a:lstStyle/>
          <a:p>
            <a:pPr algn="ctr"/>
            <a:r>
              <a:rPr lang="en-US" sz="1100" b="1" dirty="0"/>
              <a:t>DFS Among Patients With TNBC</a:t>
            </a:r>
          </a:p>
        </p:txBody>
      </p:sp>
      <p:sp>
        <p:nvSpPr>
          <p:cNvPr id="99" name="TextBox 98">
            <a:extLst>
              <a:ext uri="{FF2B5EF4-FFF2-40B4-BE49-F238E27FC236}">
                <a16:creationId xmlns:a16="http://schemas.microsoft.com/office/drawing/2014/main" id="{F19B82AF-AA7A-2469-ED5A-6DE33C4B1957}"/>
              </a:ext>
            </a:extLst>
          </p:cNvPr>
          <p:cNvSpPr txBox="1"/>
          <p:nvPr/>
        </p:nvSpPr>
        <p:spPr>
          <a:xfrm>
            <a:off x="8596312" y="3695873"/>
            <a:ext cx="3001603" cy="173601"/>
          </a:xfrm>
          <a:prstGeom prst="rect">
            <a:avLst/>
          </a:prstGeom>
        </p:spPr>
        <p:txBody>
          <a:bodyPr vert="horz" wrap="none" lIns="0" tIns="0" rIns="0" bIns="0" rtlCol="0">
            <a:noAutofit/>
          </a:bodyPr>
          <a:lstStyle/>
          <a:p>
            <a:pPr algn="ctr"/>
            <a:r>
              <a:rPr lang="en-US" sz="1100" b="1" dirty="0"/>
              <a:t>OS Among Patients With TNBC</a:t>
            </a:r>
          </a:p>
        </p:txBody>
      </p:sp>
      <p:sp>
        <p:nvSpPr>
          <p:cNvPr id="100" name="TextBox 99">
            <a:extLst>
              <a:ext uri="{FF2B5EF4-FFF2-40B4-BE49-F238E27FC236}">
                <a16:creationId xmlns:a16="http://schemas.microsoft.com/office/drawing/2014/main" id="{23F47F3D-48B8-68D9-BF82-6B7914F8B97B}"/>
              </a:ext>
            </a:extLst>
          </p:cNvPr>
          <p:cNvSpPr txBox="1"/>
          <p:nvPr/>
        </p:nvSpPr>
        <p:spPr>
          <a:xfrm>
            <a:off x="5379165" y="5729956"/>
            <a:ext cx="1819275" cy="168642"/>
          </a:xfrm>
          <a:prstGeom prst="rect">
            <a:avLst/>
          </a:prstGeom>
        </p:spPr>
        <p:txBody>
          <a:bodyPr vert="horz" wrap="none" lIns="0" tIns="0" rIns="0" bIns="0" rtlCol="0">
            <a:noAutofit/>
          </a:bodyPr>
          <a:lstStyle/>
          <a:p>
            <a:pPr algn="ctr"/>
            <a:r>
              <a:rPr lang="en-US" sz="1000" dirty="0">
                <a:solidFill>
                  <a:schemeClr val="tx1">
                    <a:lumMod val="75000"/>
                    <a:lumOff val="25000"/>
                  </a:schemeClr>
                </a:solidFill>
                <a:latin typeface="Poppins Medium" panose="00000600000000000000" pitchFamily="2" charset="0"/>
                <a:cs typeface="Poppins Medium" panose="00000600000000000000" pitchFamily="2" charset="0"/>
              </a:rPr>
              <a:t>Yr Since Randomization</a:t>
            </a:r>
          </a:p>
        </p:txBody>
      </p:sp>
      <p:sp>
        <p:nvSpPr>
          <p:cNvPr id="101" name="TextBox 100">
            <a:extLst>
              <a:ext uri="{FF2B5EF4-FFF2-40B4-BE49-F238E27FC236}">
                <a16:creationId xmlns:a16="http://schemas.microsoft.com/office/drawing/2014/main" id="{DCB82F33-582B-0D8E-7A4C-466D299055CB}"/>
              </a:ext>
            </a:extLst>
          </p:cNvPr>
          <p:cNvSpPr txBox="1"/>
          <p:nvPr/>
        </p:nvSpPr>
        <p:spPr>
          <a:xfrm rot="16200000">
            <a:off x="3704922" y="4647136"/>
            <a:ext cx="1540674" cy="315506"/>
          </a:xfrm>
          <a:prstGeom prst="rect">
            <a:avLst/>
          </a:prstGeom>
        </p:spPr>
        <p:txBody>
          <a:bodyPr vert="horz" wrap="none" lIns="0" tIns="0" rIns="0" bIns="0" rtlCol="0">
            <a:noAutofit/>
          </a:bodyPr>
          <a:lstStyle/>
          <a:p>
            <a:pPr algn="ctr"/>
            <a:r>
              <a:rPr lang="en-US" sz="1000" dirty="0">
                <a:solidFill>
                  <a:schemeClr val="tx1">
                    <a:lumMod val="75000"/>
                    <a:lumOff val="25000"/>
                  </a:schemeClr>
                </a:solidFill>
                <a:latin typeface="Poppins Medium" panose="00000600000000000000" pitchFamily="2" charset="0"/>
                <a:cs typeface="Poppins Medium" panose="00000600000000000000" pitchFamily="2" charset="0"/>
              </a:rPr>
              <a:t>Probability of DFS</a:t>
            </a:r>
          </a:p>
        </p:txBody>
      </p:sp>
      <p:grpSp>
        <p:nvGrpSpPr>
          <p:cNvPr id="102" name="Group 101">
            <a:extLst>
              <a:ext uri="{FF2B5EF4-FFF2-40B4-BE49-F238E27FC236}">
                <a16:creationId xmlns:a16="http://schemas.microsoft.com/office/drawing/2014/main" id="{19E0AFEB-9E7F-3AD8-9E9A-2650A3160238}"/>
              </a:ext>
            </a:extLst>
          </p:cNvPr>
          <p:cNvGrpSpPr/>
          <p:nvPr/>
        </p:nvGrpSpPr>
        <p:grpSpPr>
          <a:xfrm>
            <a:off x="4583208" y="3982342"/>
            <a:ext cx="315506" cy="1576210"/>
            <a:chOff x="6702796" y="1954201"/>
            <a:chExt cx="315506" cy="3290932"/>
          </a:xfrm>
        </p:grpSpPr>
        <p:sp>
          <p:nvSpPr>
            <p:cNvPr id="103" name="TextBox 102">
              <a:extLst>
                <a:ext uri="{FF2B5EF4-FFF2-40B4-BE49-F238E27FC236}">
                  <a16:creationId xmlns:a16="http://schemas.microsoft.com/office/drawing/2014/main" id="{3567303A-F23E-D7EB-5DA4-6ACBD6AB40CA}"/>
                </a:ext>
              </a:extLst>
            </p:cNvPr>
            <p:cNvSpPr txBox="1"/>
            <p:nvPr/>
          </p:nvSpPr>
          <p:spPr>
            <a:xfrm>
              <a:off x="6702796" y="1954201"/>
              <a:ext cx="315506" cy="168642"/>
            </a:xfrm>
            <a:prstGeom prst="rect">
              <a:avLst/>
            </a:prstGeom>
          </p:spPr>
          <p:txBody>
            <a:bodyPr vert="horz" wrap="none" lIns="0" tIns="0" rIns="0" bIns="0" rtlCol="0">
              <a:noAutofit/>
            </a:bodyPr>
            <a:lstStyle/>
            <a:p>
              <a:pPr algn="r"/>
              <a:r>
                <a:rPr lang="en-US" sz="1000" dirty="0"/>
                <a:t>1.0</a:t>
              </a:r>
            </a:p>
          </p:txBody>
        </p:sp>
        <p:sp>
          <p:nvSpPr>
            <p:cNvPr id="104" name="TextBox 103">
              <a:extLst>
                <a:ext uri="{FF2B5EF4-FFF2-40B4-BE49-F238E27FC236}">
                  <a16:creationId xmlns:a16="http://schemas.microsoft.com/office/drawing/2014/main" id="{CCFBF56A-15C3-9FEB-CACC-737423B8B4B7}"/>
                </a:ext>
              </a:extLst>
            </p:cNvPr>
            <p:cNvSpPr txBox="1"/>
            <p:nvPr/>
          </p:nvSpPr>
          <p:spPr>
            <a:xfrm>
              <a:off x="6702796" y="2576754"/>
              <a:ext cx="315506" cy="168642"/>
            </a:xfrm>
            <a:prstGeom prst="rect">
              <a:avLst/>
            </a:prstGeom>
          </p:spPr>
          <p:txBody>
            <a:bodyPr vert="horz" wrap="none" lIns="0" tIns="0" rIns="0" bIns="0" rtlCol="0">
              <a:noAutofit/>
            </a:bodyPr>
            <a:lstStyle/>
            <a:p>
              <a:pPr algn="r"/>
              <a:r>
                <a:rPr lang="en-US" sz="1000" dirty="0"/>
                <a:t>0.8</a:t>
              </a:r>
            </a:p>
          </p:txBody>
        </p:sp>
        <p:sp>
          <p:nvSpPr>
            <p:cNvPr id="105" name="TextBox 104">
              <a:extLst>
                <a:ext uri="{FF2B5EF4-FFF2-40B4-BE49-F238E27FC236}">
                  <a16:creationId xmlns:a16="http://schemas.microsoft.com/office/drawing/2014/main" id="{619F6EA3-19D5-9AFE-8ECF-385D0FAEB11B}"/>
                </a:ext>
              </a:extLst>
            </p:cNvPr>
            <p:cNvSpPr txBox="1"/>
            <p:nvPr/>
          </p:nvSpPr>
          <p:spPr>
            <a:xfrm>
              <a:off x="6702796" y="3199307"/>
              <a:ext cx="315506" cy="168642"/>
            </a:xfrm>
            <a:prstGeom prst="rect">
              <a:avLst/>
            </a:prstGeom>
          </p:spPr>
          <p:txBody>
            <a:bodyPr vert="horz" wrap="none" lIns="0" tIns="0" rIns="0" bIns="0" rtlCol="0">
              <a:noAutofit/>
            </a:bodyPr>
            <a:lstStyle/>
            <a:p>
              <a:pPr algn="r"/>
              <a:r>
                <a:rPr lang="en-US" sz="1000" dirty="0"/>
                <a:t>0.6</a:t>
              </a:r>
            </a:p>
          </p:txBody>
        </p:sp>
        <p:sp>
          <p:nvSpPr>
            <p:cNvPr id="106" name="TextBox 105">
              <a:extLst>
                <a:ext uri="{FF2B5EF4-FFF2-40B4-BE49-F238E27FC236}">
                  <a16:creationId xmlns:a16="http://schemas.microsoft.com/office/drawing/2014/main" id="{2956A4C1-03C2-629C-0119-C3E249A261E2}"/>
                </a:ext>
              </a:extLst>
            </p:cNvPr>
            <p:cNvSpPr txBox="1"/>
            <p:nvPr/>
          </p:nvSpPr>
          <p:spPr>
            <a:xfrm>
              <a:off x="6702796" y="3821860"/>
              <a:ext cx="315506" cy="168642"/>
            </a:xfrm>
            <a:prstGeom prst="rect">
              <a:avLst/>
            </a:prstGeom>
          </p:spPr>
          <p:txBody>
            <a:bodyPr vert="horz" wrap="none" lIns="0" tIns="0" rIns="0" bIns="0" rtlCol="0">
              <a:noAutofit/>
            </a:bodyPr>
            <a:lstStyle/>
            <a:p>
              <a:pPr algn="r"/>
              <a:r>
                <a:rPr lang="en-US" sz="1000" dirty="0"/>
                <a:t>0.4</a:t>
              </a:r>
            </a:p>
          </p:txBody>
        </p:sp>
        <p:sp>
          <p:nvSpPr>
            <p:cNvPr id="107" name="TextBox 106">
              <a:extLst>
                <a:ext uri="{FF2B5EF4-FFF2-40B4-BE49-F238E27FC236}">
                  <a16:creationId xmlns:a16="http://schemas.microsoft.com/office/drawing/2014/main" id="{9DC4EB5F-4500-9404-33D1-1D87D88DD869}"/>
                </a:ext>
              </a:extLst>
            </p:cNvPr>
            <p:cNvSpPr txBox="1"/>
            <p:nvPr/>
          </p:nvSpPr>
          <p:spPr>
            <a:xfrm>
              <a:off x="6702796" y="4453938"/>
              <a:ext cx="315506" cy="168642"/>
            </a:xfrm>
            <a:prstGeom prst="rect">
              <a:avLst/>
            </a:prstGeom>
          </p:spPr>
          <p:txBody>
            <a:bodyPr vert="horz" wrap="none" lIns="0" tIns="0" rIns="0" bIns="0" rtlCol="0">
              <a:noAutofit/>
            </a:bodyPr>
            <a:lstStyle/>
            <a:p>
              <a:pPr algn="r"/>
              <a:r>
                <a:rPr lang="en-US" sz="1000" dirty="0"/>
                <a:t>0.2</a:t>
              </a:r>
            </a:p>
          </p:txBody>
        </p:sp>
        <p:sp>
          <p:nvSpPr>
            <p:cNvPr id="108" name="TextBox 107">
              <a:extLst>
                <a:ext uri="{FF2B5EF4-FFF2-40B4-BE49-F238E27FC236}">
                  <a16:creationId xmlns:a16="http://schemas.microsoft.com/office/drawing/2014/main" id="{F5C48D30-B713-CB30-4747-B82DC724E269}"/>
                </a:ext>
              </a:extLst>
            </p:cNvPr>
            <p:cNvSpPr txBox="1"/>
            <p:nvPr/>
          </p:nvSpPr>
          <p:spPr>
            <a:xfrm>
              <a:off x="6702796" y="5076491"/>
              <a:ext cx="315506" cy="168642"/>
            </a:xfrm>
            <a:prstGeom prst="rect">
              <a:avLst/>
            </a:prstGeom>
          </p:spPr>
          <p:txBody>
            <a:bodyPr vert="horz" wrap="none" lIns="0" tIns="0" rIns="0" bIns="0" rtlCol="0">
              <a:noAutofit/>
            </a:bodyPr>
            <a:lstStyle/>
            <a:p>
              <a:pPr algn="r"/>
              <a:r>
                <a:rPr lang="en-US" sz="1000" dirty="0"/>
                <a:t>0</a:t>
              </a:r>
            </a:p>
          </p:txBody>
        </p:sp>
      </p:grpSp>
      <p:grpSp>
        <p:nvGrpSpPr>
          <p:cNvPr id="109" name="Group 108">
            <a:extLst>
              <a:ext uri="{FF2B5EF4-FFF2-40B4-BE49-F238E27FC236}">
                <a16:creationId xmlns:a16="http://schemas.microsoft.com/office/drawing/2014/main" id="{80D385E7-F713-C166-7139-FB2BA1DB7832}"/>
              </a:ext>
            </a:extLst>
          </p:cNvPr>
          <p:cNvGrpSpPr/>
          <p:nvPr/>
        </p:nvGrpSpPr>
        <p:grpSpPr>
          <a:xfrm>
            <a:off x="4905376" y="4052014"/>
            <a:ext cx="61914" cy="1483235"/>
            <a:chOff x="6978650" y="2038350"/>
            <a:chExt cx="311150" cy="3137078"/>
          </a:xfrm>
        </p:grpSpPr>
        <p:cxnSp>
          <p:nvCxnSpPr>
            <p:cNvPr id="110" name="Straight Connector 109">
              <a:extLst>
                <a:ext uri="{FF2B5EF4-FFF2-40B4-BE49-F238E27FC236}">
                  <a16:creationId xmlns:a16="http://schemas.microsoft.com/office/drawing/2014/main" id="{55C468B0-98F2-C796-0D29-CBF28AF1BF15}"/>
                </a:ext>
              </a:extLst>
            </p:cNvPr>
            <p:cNvCxnSpPr/>
            <p:nvPr/>
          </p:nvCxnSpPr>
          <p:spPr>
            <a:xfrm>
              <a:off x="6978650" y="2038350"/>
              <a:ext cx="31115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1" name="Straight Connector 110">
              <a:extLst>
                <a:ext uri="{FF2B5EF4-FFF2-40B4-BE49-F238E27FC236}">
                  <a16:creationId xmlns:a16="http://schemas.microsoft.com/office/drawing/2014/main" id="{9AD4A2A7-F3C1-44AF-C2F9-52C060F90250}"/>
                </a:ext>
              </a:extLst>
            </p:cNvPr>
            <p:cNvCxnSpPr/>
            <p:nvPr/>
          </p:nvCxnSpPr>
          <p:spPr>
            <a:xfrm>
              <a:off x="6978650" y="2668676"/>
              <a:ext cx="31115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2" name="Straight Connector 111">
              <a:extLst>
                <a:ext uri="{FF2B5EF4-FFF2-40B4-BE49-F238E27FC236}">
                  <a16:creationId xmlns:a16="http://schemas.microsoft.com/office/drawing/2014/main" id="{0173AE8B-46AE-A3CF-CEDE-1ED6FA3B670B}"/>
                </a:ext>
              </a:extLst>
            </p:cNvPr>
            <p:cNvCxnSpPr/>
            <p:nvPr/>
          </p:nvCxnSpPr>
          <p:spPr>
            <a:xfrm>
              <a:off x="6978650" y="3282950"/>
              <a:ext cx="31115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3" name="Straight Connector 112">
              <a:extLst>
                <a:ext uri="{FF2B5EF4-FFF2-40B4-BE49-F238E27FC236}">
                  <a16:creationId xmlns:a16="http://schemas.microsoft.com/office/drawing/2014/main" id="{EEC14D7D-B80D-CCCF-FB91-FA30FC60C201}"/>
                </a:ext>
              </a:extLst>
            </p:cNvPr>
            <p:cNvCxnSpPr/>
            <p:nvPr/>
          </p:nvCxnSpPr>
          <p:spPr>
            <a:xfrm>
              <a:off x="6978650" y="3913276"/>
              <a:ext cx="31115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4" name="Straight Connector 113">
              <a:extLst>
                <a:ext uri="{FF2B5EF4-FFF2-40B4-BE49-F238E27FC236}">
                  <a16:creationId xmlns:a16="http://schemas.microsoft.com/office/drawing/2014/main" id="{61084DF4-C986-F644-DEF8-83B865DF59EF}"/>
                </a:ext>
              </a:extLst>
            </p:cNvPr>
            <p:cNvCxnSpPr/>
            <p:nvPr/>
          </p:nvCxnSpPr>
          <p:spPr>
            <a:xfrm>
              <a:off x="6978650" y="4545102"/>
              <a:ext cx="31115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5" name="Straight Connector 114">
              <a:extLst>
                <a:ext uri="{FF2B5EF4-FFF2-40B4-BE49-F238E27FC236}">
                  <a16:creationId xmlns:a16="http://schemas.microsoft.com/office/drawing/2014/main" id="{98F28709-3F0F-11ED-A12B-845D48E32109}"/>
                </a:ext>
              </a:extLst>
            </p:cNvPr>
            <p:cNvCxnSpPr/>
            <p:nvPr/>
          </p:nvCxnSpPr>
          <p:spPr>
            <a:xfrm>
              <a:off x="6978650" y="5175428"/>
              <a:ext cx="31115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16" name="Freeform: Shape 115">
            <a:extLst>
              <a:ext uri="{FF2B5EF4-FFF2-40B4-BE49-F238E27FC236}">
                <a16:creationId xmlns:a16="http://schemas.microsoft.com/office/drawing/2014/main" id="{6E968470-25A9-B9C0-2627-A2674D652C71}"/>
              </a:ext>
            </a:extLst>
          </p:cNvPr>
          <p:cNvSpPr/>
          <p:nvPr/>
        </p:nvSpPr>
        <p:spPr>
          <a:xfrm>
            <a:off x="4967289" y="3998918"/>
            <a:ext cx="2786062" cy="1540674"/>
          </a:xfrm>
          <a:custGeom>
            <a:avLst/>
            <a:gdLst>
              <a:gd name="csX0" fmla="*/ 0 w 3860800"/>
              <a:gd name="csY0" fmla="*/ 0 h 3143250"/>
              <a:gd name="csX1" fmla="*/ 0 w 3860800"/>
              <a:gd name="csY1" fmla="*/ 3143250 h 3143250"/>
              <a:gd name="csX2" fmla="*/ 3860800 w 3860800"/>
              <a:gd name="csY2" fmla="*/ 3143250 h 3143250"/>
            </a:gdLst>
            <a:ahLst/>
            <a:cxnLst>
              <a:cxn ang="0">
                <a:pos x="csX0" y="csY0"/>
              </a:cxn>
              <a:cxn ang="0">
                <a:pos x="csX1" y="csY1"/>
              </a:cxn>
              <a:cxn ang="0">
                <a:pos x="csX2" y="csY2"/>
              </a:cxn>
            </a:cxnLst>
            <a:rect l="l" t="t" r="r" b="b"/>
            <a:pathLst>
              <a:path w="3860800" h="3143250">
                <a:moveTo>
                  <a:pt x="0" y="0"/>
                </a:moveTo>
                <a:lnTo>
                  <a:pt x="0" y="3143250"/>
                </a:lnTo>
                <a:lnTo>
                  <a:pt x="3860800" y="3143250"/>
                </a:lnTo>
              </a:path>
            </a:pathLst>
          </a:cu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17" name="Group 116">
            <a:extLst>
              <a:ext uri="{FF2B5EF4-FFF2-40B4-BE49-F238E27FC236}">
                <a16:creationId xmlns:a16="http://schemas.microsoft.com/office/drawing/2014/main" id="{285445F3-6FDD-39CB-3C6F-C00948122FF3}"/>
              </a:ext>
            </a:extLst>
          </p:cNvPr>
          <p:cNvGrpSpPr/>
          <p:nvPr/>
        </p:nvGrpSpPr>
        <p:grpSpPr>
          <a:xfrm>
            <a:off x="4809536" y="5587714"/>
            <a:ext cx="2992031" cy="121158"/>
            <a:chOff x="4809536" y="2969212"/>
            <a:chExt cx="2992031" cy="121158"/>
          </a:xfrm>
        </p:grpSpPr>
        <p:sp>
          <p:nvSpPr>
            <p:cNvPr id="118" name="TextBox 117">
              <a:extLst>
                <a:ext uri="{FF2B5EF4-FFF2-40B4-BE49-F238E27FC236}">
                  <a16:creationId xmlns:a16="http://schemas.microsoft.com/office/drawing/2014/main" id="{36BA05B1-AEB4-9387-7344-0762F1D0B620}"/>
                </a:ext>
              </a:extLst>
            </p:cNvPr>
            <p:cNvSpPr txBox="1"/>
            <p:nvPr/>
          </p:nvSpPr>
          <p:spPr>
            <a:xfrm>
              <a:off x="4809536" y="2969212"/>
              <a:ext cx="315506" cy="121158"/>
            </a:xfrm>
            <a:prstGeom prst="rect">
              <a:avLst/>
            </a:prstGeom>
          </p:spPr>
          <p:txBody>
            <a:bodyPr vert="horz" wrap="none" lIns="0" tIns="0" rIns="0" bIns="0" rtlCol="0">
              <a:noAutofit/>
            </a:bodyPr>
            <a:lstStyle/>
            <a:p>
              <a:pPr algn="ctr"/>
              <a:r>
                <a:rPr lang="en-US" sz="1000" dirty="0"/>
                <a:t>0</a:t>
              </a:r>
            </a:p>
          </p:txBody>
        </p:sp>
        <p:sp>
          <p:nvSpPr>
            <p:cNvPr id="119" name="TextBox 118">
              <a:extLst>
                <a:ext uri="{FF2B5EF4-FFF2-40B4-BE49-F238E27FC236}">
                  <a16:creationId xmlns:a16="http://schemas.microsoft.com/office/drawing/2014/main" id="{3B7D504C-8BB0-91BB-6D1D-21F5B1BC221A}"/>
                </a:ext>
              </a:extLst>
            </p:cNvPr>
            <p:cNvSpPr txBox="1"/>
            <p:nvPr/>
          </p:nvSpPr>
          <p:spPr>
            <a:xfrm>
              <a:off x="5342936" y="2969212"/>
              <a:ext cx="315506" cy="121158"/>
            </a:xfrm>
            <a:prstGeom prst="rect">
              <a:avLst/>
            </a:prstGeom>
          </p:spPr>
          <p:txBody>
            <a:bodyPr vert="horz" wrap="none" lIns="0" tIns="0" rIns="0" bIns="0" rtlCol="0">
              <a:noAutofit/>
            </a:bodyPr>
            <a:lstStyle/>
            <a:p>
              <a:pPr algn="ctr"/>
              <a:r>
                <a:rPr lang="en-US" sz="1000" dirty="0"/>
                <a:t>1</a:t>
              </a:r>
            </a:p>
          </p:txBody>
        </p:sp>
        <p:sp>
          <p:nvSpPr>
            <p:cNvPr id="120" name="TextBox 119">
              <a:extLst>
                <a:ext uri="{FF2B5EF4-FFF2-40B4-BE49-F238E27FC236}">
                  <a16:creationId xmlns:a16="http://schemas.microsoft.com/office/drawing/2014/main" id="{50D616FF-B86B-A56C-3A95-44224447AEBE}"/>
                </a:ext>
              </a:extLst>
            </p:cNvPr>
            <p:cNvSpPr txBox="1"/>
            <p:nvPr/>
          </p:nvSpPr>
          <p:spPr>
            <a:xfrm>
              <a:off x="5885861" y="2969212"/>
              <a:ext cx="315506" cy="97164"/>
            </a:xfrm>
            <a:prstGeom prst="rect">
              <a:avLst/>
            </a:prstGeom>
          </p:spPr>
          <p:txBody>
            <a:bodyPr vert="horz" wrap="none" lIns="0" tIns="0" rIns="0" bIns="0" rtlCol="0">
              <a:noAutofit/>
            </a:bodyPr>
            <a:lstStyle/>
            <a:p>
              <a:pPr algn="ctr"/>
              <a:r>
                <a:rPr lang="en-US" sz="1000" dirty="0"/>
                <a:t>2</a:t>
              </a:r>
            </a:p>
          </p:txBody>
        </p:sp>
        <p:sp>
          <p:nvSpPr>
            <p:cNvPr id="121" name="TextBox 120">
              <a:extLst>
                <a:ext uri="{FF2B5EF4-FFF2-40B4-BE49-F238E27FC236}">
                  <a16:creationId xmlns:a16="http://schemas.microsoft.com/office/drawing/2014/main" id="{2E73D0C6-AABB-D206-1CCB-DE34638AC43F}"/>
                </a:ext>
              </a:extLst>
            </p:cNvPr>
            <p:cNvSpPr txBox="1"/>
            <p:nvPr/>
          </p:nvSpPr>
          <p:spPr>
            <a:xfrm>
              <a:off x="6419261" y="2969212"/>
              <a:ext cx="315506" cy="97164"/>
            </a:xfrm>
            <a:prstGeom prst="rect">
              <a:avLst/>
            </a:prstGeom>
          </p:spPr>
          <p:txBody>
            <a:bodyPr vert="horz" wrap="none" lIns="0" tIns="0" rIns="0" bIns="0" rtlCol="0">
              <a:noAutofit/>
            </a:bodyPr>
            <a:lstStyle/>
            <a:p>
              <a:pPr algn="ctr"/>
              <a:r>
                <a:rPr lang="en-US" sz="1000" dirty="0"/>
                <a:t>3</a:t>
              </a:r>
            </a:p>
          </p:txBody>
        </p:sp>
        <p:sp>
          <p:nvSpPr>
            <p:cNvPr id="122" name="TextBox 121">
              <a:extLst>
                <a:ext uri="{FF2B5EF4-FFF2-40B4-BE49-F238E27FC236}">
                  <a16:creationId xmlns:a16="http://schemas.microsoft.com/office/drawing/2014/main" id="{1A908B6A-DCB2-689D-432E-8DE061B9B795}"/>
                </a:ext>
              </a:extLst>
            </p:cNvPr>
            <p:cNvSpPr txBox="1"/>
            <p:nvPr/>
          </p:nvSpPr>
          <p:spPr>
            <a:xfrm>
              <a:off x="6952661" y="2969212"/>
              <a:ext cx="315506" cy="97164"/>
            </a:xfrm>
            <a:prstGeom prst="rect">
              <a:avLst/>
            </a:prstGeom>
          </p:spPr>
          <p:txBody>
            <a:bodyPr vert="horz" wrap="none" lIns="0" tIns="0" rIns="0" bIns="0" rtlCol="0">
              <a:noAutofit/>
            </a:bodyPr>
            <a:lstStyle/>
            <a:p>
              <a:pPr algn="ctr"/>
              <a:r>
                <a:rPr lang="en-US" sz="1000" dirty="0"/>
                <a:t>4</a:t>
              </a:r>
            </a:p>
          </p:txBody>
        </p:sp>
        <p:sp>
          <p:nvSpPr>
            <p:cNvPr id="123" name="TextBox 122">
              <a:extLst>
                <a:ext uri="{FF2B5EF4-FFF2-40B4-BE49-F238E27FC236}">
                  <a16:creationId xmlns:a16="http://schemas.microsoft.com/office/drawing/2014/main" id="{A2BFCC32-68AF-9FD9-057B-84039B01C414}"/>
                </a:ext>
              </a:extLst>
            </p:cNvPr>
            <p:cNvSpPr txBox="1"/>
            <p:nvPr/>
          </p:nvSpPr>
          <p:spPr>
            <a:xfrm>
              <a:off x="7486061" y="2969212"/>
              <a:ext cx="315506" cy="97164"/>
            </a:xfrm>
            <a:prstGeom prst="rect">
              <a:avLst/>
            </a:prstGeom>
          </p:spPr>
          <p:txBody>
            <a:bodyPr vert="horz" wrap="none" lIns="0" tIns="0" rIns="0" bIns="0" rtlCol="0">
              <a:noAutofit/>
            </a:bodyPr>
            <a:lstStyle/>
            <a:p>
              <a:pPr algn="ctr"/>
              <a:r>
                <a:rPr lang="en-US" sz="1000" dirty="0"/>
                <a:t>5</a:t>
              </a:r>
            </a:p>
          </p:txBody>
        </p:sp>
      </p:grpSp>
      <p:grpSp>
        <p:nvGrpSpPr>
          <p:cNvPr id="124" name="Group 123">
            <a:extLst>
              <a:ext uri="{FF2B5EF4-FFF2-40B4-BE49-F238E27FC236}">
                <a16:creationId xmlns:a16="http://schemas.microsoft.com/office/drawing/2014/main" id="{39B5AA8F-451F-9579-E073-E69A17739FA3}"/>
              </a:ext>
            </a:extLst>
          </p:cNvPr>
          <p:cNvGrpSpPr/>
          <p:nvPr/>
        </p:nvGrpSpPr>
        <p:grpSpPr>
          <a:xfrm rot="5400000">
            <a:off x="6278060" y="4221543"/>
            <a:ext cx="56806" cy="2684222"/>
            <a:chOff x="6978650" y="2038350"/>
            <a:chExt cx="311150" cy="3137078"/>
          </a:xfrm>
        </p:grpSpPr>
        <p:cxnSp>
          <p:nvCxnSpPr>
            <p:cNvPr id="125" name="Straight Connector 124">
              <a:extLst>
                <a:ext uri="{FF2B5EF4-FFF2-40B4-BE49-F238E27FC236}">
                  <a16:creationId xmlns:a16="http://schemas.microsoft.com/office/drawing/2014/main" id="{B2348BC7-41ED-6533-0551-6A1A028E84E3}"/>
                </a:ext>
              </a:extLst>
            </p:cNvPr>
            <p:cNvCxnSpPr/>
            <p:nvPr/>
          </p:nvCxnSpPr>
          <p:spPr>
            <a:xfrm>
              <a:off x="6978650" y="2038350"/>
              <a:ext cx="31115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6" name="Straight Connector 125">
              <a:extLst>
                <a:ext uri="{FF2B5EF4-FFF2-40B4-BE49-F238E27FC236}">
                  <a16:creationId xmlns:a16="http://schemas.microsoft.com/office/drawing/2014/main" id="{5A960785-AE48-6A7D-3651-85229A3090E0}"/>
                </a:ext>
              </a:extLst>
            </p:cNvPr>
            <p:cNvCxnSpPr/>
            <p:nvPr/>
          </p:nvCxnSpPr>
          <p:spPr>
            <a:xfrm>
              <a:off x="6978650" y="2668676"/>
              <a:ext cx="31115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7" name="Straight Connector 126">
              <a:extLst>
                <a:ext uri="{FF2B5EF4-FFF2-40B4-BE49-F238E27FC236}">
                  <a16:creationId xmlns:a16="http://schemas.microsoft.com/office/drawing/2014/main" id="{7FC62573-E4DD-8D8E-7E21-27ED507F62C9}"/>
                </a:ext>
              </a:extLst>
            </p:cNvPr>
            <p:cNvCxnSpPr/>
            <p:nvPr/>
          </p:nvCxnSpPr>
          <p:spPr>
            <a:xfrm>
              <a:off x="6978650" y="3282950"/>
              <a:ext cx="31115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8" name="Straight Connector 127">
              <a:extLst>
                <a:ext uri="{FF2B5EF4-FFF2-40B4-BE49-F238E27FC236}">
                  <a16:creationId xmlns:a16="http://schemas.microsoft.com/office/drawing/2014/main" id="{12639FA8-8342-F012-9DE7-A2F4F9B892EC}"/>
                </a:ext>
              </a:extLst>
            </p:cNvPr>
            <p:cNvCxnSpPr/>
            <p:nvPr/>
          </p:nvCxnSpPr>
          <p:spPr>
            <a:xfrm>
              <a:off x="6978650" y="3913276"/>
              <a:ext cx="31115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9" name="Straight Connector 128">
              <a:extLst>
                <a:ext uri="{FF2B5EF4-FFF2-40B4-BE49-F238E27FC236}">
                  <a16:creationId xmlns:a16="http://schemas.microsoft.com/office/drawing/2014/main" id="{B9CADC99-2F44-18AE-8961-C394E7AC4355}"/>
                </a:ext>
              </a:extLst>
            </p:cNvPr>
            <p:cNvCxnSpPr/>
            <p:nvPr/>
          </p:nvCxnSpPr>
          <p:spPr>
            <a:xfrm>
              <a:off x="6978650" y="4545102"/>
              <a:ext cx="31115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0" name="Straight Connector 129">
              <a:extLst>
                <a:ext uri="{FF2B5EF4-FFF2-40B4-BE49-F238E27FC236}">
                  <a16:creationId xmlns:a16="http://schemas.microsoft.com/office/drawing/2014/main" id="{011F59CA-7B89-44E3-D852-28EC7CE85019}"/>
                </a:ext>
              </a:extLst>
            </p:cNvPr>
            <p:cNvCxnSpPr/>
            <p:nvPr/>
          </p:nvCxnSpPr>
          <p:spPr>
            <a:xfrm>
              <a:off x="6978650" y="5175428"/>
              <a:ext cx="31115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31" name="TextBox 130">
            <a:extLst>
              <a:ext uri="{FF2B5EF4-FFF2-40B4-BE49-F238E27FC236}">
                <a16:creationId xmlns:a16="http://schemas.microsoft.com/office/drawing/2014/main" id="{73D3D5FA-078F-9755-2D16-0CF8E9DA5130}"/>
              </a:ext>
            </a:extLst>
          </p:cNvPr>
          <p:cNvSpPr txBox="1"/>
          <p:nvPr/>
        </p:nvSpPr>
        <p:spPr>
          <a:xfrm>
            <a:off x="5074068" y="5057587"/>
            <a:ext cx="2093046" cy="460579"/>
          </a:xfrm>
          <a:prstGeom prst="rect">
            <a:avLst/>
          </a:prstGeom>
        </p:spPr>
        <p:txBody>
          <a:bodyPr vert="horz" wrap="none" lIns="0" tIns="0" rIns="0" bIns="0" rtlCol="0">
            <a:noAutofit/>
          </a:bodyPr>
          <a:lstStyle/>
          <a:p>
            <a:r>
              <a:rPr lang="en-US" sz="1000" dirty="0"/>
              <a:t>Hazard ratio for recurrence,</a:t>
            </a:r>
            <a:br>
              <a:rPr lang="en-US" sz="1000" dirty="0"/>
            </a:br>
            <a:r>
              <a:rPr lang="en-US" sz="1000" dirty="0"/>
              <a:t>second cancer, or death: 0.58</a:t>
            </a:r>
            <a:br>
              <a:rPr lang="en-US" sz="1000" dirty="0"/>
            </a:br>
            <a:r>
              <a:rPr lang="en-US" sz="1000" dirty="0"/>
              <a:t>95% CI: 0.39-0.87</a:t>
            </a:r>
          </a:p>
        </p:txBody>
      </p:sp>
      <p:grpSp>
        <p:nvGrpSpPr>
          <p:cNvPr id="132" name="Group 131">
            <a:extLst>
              <a:ext uri="{FF2B5EF4-FFF2-40B4-BE49-F238E27FC236}">
                <a16:creationId xmlns:a16="http://schemas.microsoft.com/office/drawing/2014/main" id="{CDBA96C9-35CE-15B8-B018-5CC7C8D176C3}"/>
              </a:ext>
            </a:extLst>
          </p:cNvPr>
          <p:cNvGrpSpPr/>
          <p:nvPr/>
        </p:nvGrpSpPr>
        <p:grpSpPr>
          <a:xfrm>
            <a:off x="5096314" y="4679493"/>
            <a:ext cx="1261033" cy="329972"/>
            <a:chOff x="5096314" y="2060991"/>
            <a:chExt cx="1261033" cy="329972"/>
          </a:xfrm>
        </p:grpSpPr>
        <p:sp>
          <p:nvSpPr>
            <p:cNvPr id="133" name="TextBox 132">
              <a:extLst>
                <a:ext uri="{FF2B5EF4-FFF2-40B4-BE49-F238E27FC236}">
                  <a16:creationId xmlns:a16="http://schemas.microsoft.com/office/drawing/2014/main" id="{67DCBC86-00C8-F517-3509-7E847EF83E1C}"/>
                </a:ext>
              </a:extLst>
            </p:cNvPr>
            <p:cNvSpPr txBox="1"/>
            <p:nvPr/>
          </p:nvSpPr>
          <p:spPr>
            <a:xfrm>
              <a:off x="5418691" y="2060991"/>
              <a:ext cx="938656" cy="329972"/>
            </a:xfrm>
            <a:prstGeom prst="rect">
              <a:avLst/>
            </a:prstGeom>
          </p:spPr>
          <p:txBody>
            <a:bodyPr vert="horz" wrap="none" lIns="0" tIns="0" rIns="0" bIns="0" rtlCol="0">
              <a:noAutofit/>
            </a:bodyPr>
            <a:lstStyle/>
            <a:p>
              <a:r>
                <a:rPr lang="en-US" sz="1000" dirty="0"/>
                <a:t>Capecitabine</a:t>
              </a:r>
            </a:p>
            <a:p>
              <a:r>
                <a:rPr lang="en-US" sz="1000" dirty="0"/>
                <a:t>Control</a:t>
              </a:r>
            </a:p>
          </p:txBody>
        </p:sp>
        <p:cxnSp>
          <p:nvCxnSpPr>
            <p:cNvPr id="134" name="Straight Connector 133">
              <a:extLst>
                <a:ext uri="{FF2B5EF4-FFF2-40B4-BE49-F238E27FC236}">
                  <a16:creationId xmlns:a16="http://schemas.microsoft.com/office/drawing/2014/main" id="{3FF6A8CE-08DE-2B83-E1C0-981152ACB7FC}"/>
                </a:ext>
              </a:extLst>
            </p:cNvPr>
            <p:cNvCxnSpPr/>
            <p:nvPr/>
          </p:nvCxnSpPr>
          <p:spPr>
            <a:xfrm>
              <a:off x="5096314" y="2128839"/>
              <a:ext cx="282851"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35" name="Straight Connector 134">
              <a:extLst>
                <a:ext uri="{FF2B5EF4-FFF2-40B4-BE49-F238E27FC236}">
                  <a16:creationId xmlns:a16="http://schemas.microsoft.com/office/drawing/2014/main" id="{99D20DB3-1E23-1236-6327-B4CE7E222848}"/>
                </a:ext>
              </a:extLst>
            </p:cNvPr>
            <p:cNvCxnSpPr/>
            <p:nvPr/>
          </p:nvCxnSpPr>
          <p:spPr>
            <a:xfrm>
              <a:off x="5096314" y="2290764"/>
              <a:ext cx="282851" cy="0"/>
            </a:xfrm>
            <a:prstGeom prst="line">
              <a:avLst/>
            </a:prstGeom>
            <a:ln w="2857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sp>
        <p:nvSpPr>
          <p:cNvPr id="136" name="TextBox 135">
            <a:extLst>
              <a:ext uri="{FF2B5EF4-FFF2-40B4-BE49-F238E27FC236}">
                <a16:creationId xmlns:a16="http://schemas.microsoft.com/office/drawing/2014/main" id="{490F1386-48CA-1274-04DF-874AEBF899C4}"/>
              </a:ext>
            </a:extLst>
          </p:cNvPr>
          <p:cNvSpPr txBox="1"/>
          <p:nvPr/>
        </p:nvSpPr>
        <p:spPr>
          <a:xfrm>
            <a:off x="3802305" y="5852154"/>
            <a:ext cx="938656" cy="403395"/>
          </a:xfrm>
          <a:prstGeom prst="rect">
            <a:avLst/>
          </a:prstGeom>
        </p:spPr>
        <p:txBody>
          <a:bodyPr vert="horz" wrap="none" lIns="0" tIns="0" rIns="0" bIns="0" rtlCol="0">
            <a:noAutofit/>
          </a:bodyPr>
          <a:lstStyle/>
          <a:p>
            <a:pPr algn="r"/>
            <a:r>
              <a:rPr lang="en-US" sz="900" b="1" dirty="0"/>
              <a:t>No. at Risk</a:t>
            </a:r>
          </a:p>
          <a:p>
            <a:pPr algn="r"/>
            <a:r>
              <a:rPr lang="en-US" sz="900" b="1" dirty="0">
                <a:solidFill>
                  <a:schemeClr val="accent1"/>
                </a:solidFill>
              </a:rPr>
              <a:t>Capecitabine</a:t>
            </a:r>
          </a:p>
          <a:p>
            <a:pPr algn="r"/>
            <a:r>
              <a:rPr lang="en-US" sz="900" b="1" dirty="0">
                <a:solidFill>
                  <a:schemeClr val="bg1">
                    <a:lumMod val="50000"/>
                  </a:schemeClr>
                </a:solidFill>
              </a:rPr>
              <a:t>Control</a:t>
            </a:r>
          </a:p>
        </p:txBody>
      </p:sp>
      <p:grpSp>
        <p:nvGrpSpPr>
          <p:cNvPr id="137" name="Group 136">
            <a:extLst>
              <a:ext uri="{FF2B5EF4-FFF2-40B4-BE49-F238E27FC236}">
                <a16:creationId xmlns:a16="http://schemas.microsoft.com/office/drawing/2014/main" id="{AFB207F2-167D-17D4-E728-79377ECE2E46}"/>
              </a:ext>
            </a:extLst>
          </p:cNvPr>
          <p:cNvGrpSpPr/>
          <p:nvPr/>
        </p:nvGrpSpPr>
        <p:grpSpPr>
          <a:xfrm>
            <a:off x="4809536" y="5988589"/>
            <a:ext cx="2992031" cy="121158"/>
            <a:chOff x="4809536" y="2969212"/>
            <a:chExt cx="2992031" cy="121158"/>
          </a:xfrm>
        </p:grpSpPr>
        <p:sp>
          <p:nvSpPr>
            <p:cNvPr id="138" name="TextBox 137">
              <a:extLst>
                <a:ext uri="{FF2B5EF4-FFF2-40B4-BE49-F238E27FC236}">
                  <a16:creationId xmlns:a16="http://schemas.microsoft.com/office/drawing/2014/main" id="{410B9CBD-CD1A-CE77-3565-7CA50D7C4F50}"/>
                </a:ext>
              </a:extLst>
            </p:cNvPr>
            <p:cNvSpPr txBox="1"/>
            <p:nvPr/>
          </p:nvSpPr>
          <p:spPr>
            <a:xfrm>
              <a:off x="4809536" y="2969212"/>
              <a:ext cx="315506" cy="121158"/>
            </a:xfrm>
            <a:prstGeom prst="rect">
              <a:avLst/>
            </a:prstGeom>
          </p:spPr>
          <p:txBody>
            <a:bodyPr vert="horz" wrap="none" lIns="0" tIns="0" rIns="0" bIns="0" rtlCol="0">
              <a:noAutofit/>
            </a:bodyPr>
            <a:lstStyle/>
            <a:p>
              <a:pPr algn="ctr"/>
              <a:r>
                <a:rPr lang="en-US" sz="900" dirty="0"/>
                <a:t>139</a:t>
              </a:r>
            </a:p>
            <a:p>
              <a:pPr algn="ctr"/>
              <a:r>
                <a:rPr lang="en-US" sz="900" dirty="0"/>
                <a:t>147</a:t>
              </a:r>
            </a:p>
          </p:txBody>
        </p:sp>
        <p:sp>
          <p:nvSpPr>
            <p:cNvPr id="139" name="TextBox 138">
              <a:extLst>
                <a:ext uri="{FF2B5EF4-FFF2-40B4-BE49-F238E27FC236}">
                  <a16:creationId xmlns:a16="http://schemas.microsoft.com/office/drawing/2014/main" id="{1BD09D56-CA2D-50D5-5856-7CC7F066CAB2}"/>
                </a:ext>
              </a:extLst>
            </p:cNvPr>
            <p:cNvSpPr txBox="1"/>
            <p:nvPr/>
          </p:nvSpPr>
          <p:spPr>
            <a:xfrm>
              <a:off x="5342936" y="2969212"/>
              <a:ext cx="315506" cy="121158"/>
            </a:xfrm>
            <a:prstGeom prst="rect">
              <a:avLst/>
            </a:prstGeom>
          </p:spPr>
          <p:txBody>
            <a:bodyPr vert="horz" wrap="none" lIns="0" tIns="0" rIns="0" bIns="0" rtlCol="0">
              <a:noAutofit/>
            </a:bodyPr>
            <a:lstStyle/>
            <a:p>
              <a:pPr algn="ctr"/>
              <a:r>
                <a:rPr lang="en-US" sz="900" dirty="0"/>
                <a:t>109</a:t>
              </a:r>
            </a:p>
            <a:p>
              <a:pPr algn="ctr"/>
              <a:r>
                <a:rPr lang="en-US" sz="900" dirty="0"/>
                <a:t>95</a:t>
              </a:r>
            </a:p>
          </p:txBody>
        </p:sp>
        <p:sp>
          <p:nvSpPr>
            <p:cNvPr id="140" name="TextBox 139">
              <a:extLst>
                <a:ext uri="{FF2B5EF4-FFF2-40B4-BE49-F238E27FC236}">
                  <a16:creationId xmlns:a16="http://schemas.microsoft.com/office/drawing/2014/main" id="{C857F3CB-E922-3C6A-A361-2D7ADB488FF7}"/>
                </a:ext>
              </a:extLst>
            </p:cNvPr>
            <p:cNvSpPr txBox="1"/>
            <p:nvPr/>
          </p:nvSpPr>
          <p:spPr>
            <a:xfrm>
              <a:off x="5885861" y="2969212"/>
              <a:ext cx="315506" cy="97164"/>
            </a:xfrm>
            <a:prstGeom prst="rect">
              <a:avLst/>
            </a:prstGeom>
          </p:spPr>
          <p:txBody>
            <a:bodyPr vert="horz" wrap="none" lIns="0" tIns="0" rIns="0" bIns="0" rtlCol="0">
              <a:noAutofit/>
            </a:bodyPr>
            <a:lstStyle/>
            <a:p>
              <a:pPr algn="ctr"/>
              <a:r>
                <a:rPr lang="en-US" sz="900" dirty="0"/>
                <a:t>96</a:t>
              </a:r>
            </a:p>
            <a:p>
              <a:pPr algn="ctr"/>
              <a:r>
                <a:rPr lang="en-US" sz="900" dirty="0"/>
                <a:t>84</a:t>
              </a:r>
            </a:p>
          </p:txBody>
        </p:sp>
        <p:sp>
          <p:nvSpPr>
            <p:cNvPr id="141" name="TextBox 140">
              <a:extLst>
                <a:ext uri="{FF2B5EF4-FFF2-40B4-BE49-F238E27FC236}">
                  <a16:creationId xmlns:a16="http://schemas.microsoft.com/office/drawing/2014/main" id="{95B9DD4D-C960-D3BA-E0E9-0A9913A2A0C1}"/>
                </a:ext>
              </a:extLst>
            </p:cNvPr>
            <p:cNvSpPr txBox="1"/>
            <p:nvPr/>
          </p:nvSpPr>
          <p:spPr>
            <a:xfrm>
              <a:off x="6419261" y="2969212"/>
              <a:ext cx="315506" cy="97164"/>
            </a:xfrm>
            <a:prstGeom prst="rect">
              <a:avLst/>
            </a:prstGeom>
          </p:spPr>
          <p:txBody>
            <a:bodyPr vert="horz" wrap="none" lIns="0" tIns="0" rIns="0" bIns="0" rtlCol="0">
              <a:noAutofit/>
            </a:bodyPr>
            <a:lstStyle/>
            <a:p>
              <a:pPr algn="ctr"/>
              <a:r>
                <a:rPr lang="en-US" sz="900" dirty="0"/>
                <a:t>76</a:t>
              </a:r>
            </a:p>
            <a:p>
              <a:pPr algn="ctr"/>
              <a:r>
                <a:rPr lang="en-US" sz="900" dirty="0"/>
                <a:t>69</a:t>
              </a:r>
            </a:p>
          </p:txBody>
        </p:sp>
        <p:sp>
          <p:nvSpPr>
            <p:cNvPr id="142" name="TextBox 141">
              <a:extLst>
                <a:ext uri="{FF2B5EF4-FFF2-40B4-BE49-F238E27FC236}">
                  <a16:creationId xmlns:a16="http://schemas.microsoft.com/office/drawing/2014/main" id="{6612EABB-F880-D11E-AA8D-0007452B225F}"/>
                </a:ext>
              </a:extLst>
            </p:cNvPr>
            <p:cNvSpPr txBox="1"/>
            <p:nvPr/>
          </p:nvSpPr>
          <p:spPr>
            <a:xfrm>
              <a:off x="6952661" y="2969212"/>
              <a:ext cx="315506" cy="97164"/>
            </a:xfrm>
            <a:prstGeom prst="rect">
              <a:avLst/>
            </a:prstGeom>
          </p:spPr>
          <p:txBody>
            <a:bodyPr vert="horz" wrap="none" lIns="0" tIns="0" rIns="0" bIns="0" rtlCol="0">
              <a:noAutofit/>
            </a:bodyPr>
            <a:lstStyle/>
            <a:p>
              <a:pPr algn="ctr"/>
              <a:r>
                <a:rPr lang="en-US" sz="900" dirty="0"/>
                <a:t>42</a:t>
              </a:r>
            </a:p>
            <a:p>
              <a:pPr algn="ctr"/>
              <a:r>
                <a:rPr lang="en-US" sz="900" dirty="0"/>
                <a:t>47</a:t>
              </a:r>
            </a:p>
          </p:txBody>
        </p:sp>
        <p:sp>
          <p:nvSpPr>
            <p:cNvPr id="143" name="TextBox 142">
              <a:extLst>
                <a:ext uri="{FF2B5EF4-FFF2-40B4-BE49-F238E27FC236}">
                  <a16:creationId xmlns:a16="http://schemas.microsoft.com/office/drawing/2014/main" id="{2A818EAB-FBFB-8E66-917A-A474C583A660}"/>
                </a:ext>
              </a:extLst>
            </p:cNvPr>
            <p:cNvSpPr txBox="1"/>
            <p:nvPr/>
          </p:nvSpPr>
          <p:spPr>
            <a:xfrm>
              <a:off x="7486061" y="2969212"/>
              <a:ext cx="315506" cy="97164"/>
            </a:xfrm>
            <a:prstGeom prst="rect">
              <a:avLst/>
            </a:prstGeom>
          </p:spPr>
          <p:txBody>
            <a:bodyPr vert="horz" wrap="none" lIns="0" tIns="0" rIns="0" bIns="0" rtlCol="0">
              <a:noAutofit/>
            </a:bodyPr>
            <a:lstStyle/>
            <a:p>
              <a:pPr algn="ctr"/>
              <a:r>
                <a:rPr lang="en-US" sz="900" dirty="0"/>
                <a:t>11</a:t>
              </a:r>
            </a:p>
            <a:p>
              <a:pPr algn="ctr"/>
              <a:r>
                <a:rPr lang="en-US" sz="900" dirty="0"/>
                <a:t>6</a:t>
              </a:r>
            </a:p>
          </p:txBody>
        </p:sp>
      </p:grpSp>
      <p:sp>
        <p:nvSpPr>
          <p:cNvPr id="144" name="TextBox 143">
            <a:extLst>
              <a:ext uri="{FF2B5EF4-FFF2-40B4-BE49-F238E27FC236}">
                <a16:creationId xmlns:a16="http://schemas.microsoft.com/office/drawing/2014/main" id="{DC286392-A0D5-940A-CF1A-1A205060F166}"/>
              </a:ext>
            </a:extLst>
          </p:cNvPr>
          <p:cNvSpPr txBox="1"/>
          <p:nvPr/>
        </p:nvSpPr>
        <p:spPr>
          <a:xfrm>
            <a:off x="9333836" y="5729956"/>
            <a:ext cx="1819275" cy="168642"/>
          </a:xfrm>
          <a:prstGeom prst="rect">
            <a:avLst/>
          </a:prstGeom>
        </p:spPr>
        <p:txBody>
          <a:bodyPr vert="horz" wrap="none" lIns="0" tIns="0" rIns="0" bIns="0" rtlCol="0">
            <a:noAutofit/>
          </a:bodyPr>
          <a:lstStyle/>
          <a:p>
            <a:pPr algn="ctr"/>
            <a:r>
              <a:rPr lang="en-US" sz="1000" dirty="0">
                <a:solidFill>
                  <a:schemeClr val="tx1">
                    <a:lumMod val="75000"/>
                    <a:lumOff val="25000"/>
                  </a:schemeClr>
                </a:solidFill>
                <a:latin typeface="Poppins Medium" panose="00000600000000000000" pitchFamily="2" charset="0"/>
                <a:cs typeface="Poppins Medium" panose="00000600000000000000" pitchFamily="2" charset="0"/>
              </a:rPr>
              <a:t>Yr Since Randomization</a:t>
            </a:r>
          </a:p>
        </p:txBody>
      </p:sp>
      <p:sp>
        <p:nvSpPr>
          <p:cNvPr id="145" name="TextBox 144">
            <a:extLst>
              <a:ext uri="{FF2B5EF4-FFF2-40B4-BE49-F238E27FC236}">
                <a16:creationId xmlns:a16="http://schemas.microsoft.com/office/drawing/2014/main" id="{F6CC66B3-0A06-E5FC-CB8B-3E011EB830E9}"/>
              </a:ext>
            </a:extLst>
          </p:cNvPr>
          <p:cNvSpPr txBox="1"/>
          <p:nvPr/>
        </p:nvSpPr>
        <p:spPr>
          <a:xfrm rot="16200000">
            <a:off x="7734672" y="4713586"/>
            <a:ext cx="1540674" cy="182606"/>
          </a:xfrm>
          <a:prstGeom prst="rect">
            <a:avLst/>
          </a:prstGeom>
        </p:spPr>
        <p:txBody>
          <a:bodyPr vert="horz" wrap="none" lIns="0" tIns="0" rIns="0" bIns="0" rtlCol="0">
            <a:noAutofit/>
          </a:bodyPr>
          <a:lstStyle/>
          <a:p>
            <a:pPr algn="ctr"/>
            <a:r>
              <a:rPr lang="en-US" sz="1000" dirty="0">
                <a:solidFill>
                  <a:schemeClr val="tx1">
                    <a:lumMod val="75000"/>
                    <a:lumOff val="25000"/>
                  </a:schemeClr>
                </a:solidFill>
                <a:latin typeface="Poppins Medium" panose="00000600000000000000" pitchFamily="2" charset="0"/>
                <a:cs typeface="Poppins Medium" panose="00000600000000000000" pitchFamily="2" charset="0"/>
              </a:rPr>
              <a:t>Probability of OS</a:t>
            </a:r>
          </a:p>
        </p:txBody>
      </p:sp>
      <p:grpSp>
        <p:nvGrpSpPr>
          <p:cNvPr id="146" name="Group 145">
            <a:extLst>
              <a:ext uri="{FF2B5EF4-FFF2-40B4-BE49-F238E27FC236}">
                <a16:creationId xmlns:a16="http://schemas.microsoft.com/office/drawing/2014/main" id="{49764060-444C-7C27-2DCF-BAD115FF65A8}"/>
              </a:ext>
            </a:extLst>
          </p:cNvPr>
          <p:cNvGrpSpPr/>
          <p:nvPr/>
        </p:nvGrpSpPr>
        <p:grpSpPr>
          <a:xfrm>
            <a:off x="8537879" y="3982342"/>
            <a:ext cx="315506" cy="1576210"/>
            <a:chOff x="6702796" y="1954201"/>
            <a:chExt cx="315506" cy="3290932"/>
          </a:xfrm>
        </p:grpSpPr>
        <p:sp>
          <p:nvSpPr>
            <p:cNvPr id="147" name="TextBox 146">
              <a:extLst>
                <a:ext uri="{FF2B5EF4-FFF2-40B4-BE49-F238E27FC236}">
                  <a16:creationId xmlns:a16="http://schemas.microsoft.com/office/drawing/2014/main" id="{F54FDE6F-7D8B-F247-42B7-24A72A7B29A6}"/>
                </a:ext>
              </a:extLst>
            </p:cNvPr>
            <p:cNvSpPr txBox="1"/>
            <p:nvPr/>
          </p:nvSpPr>
          <p:spPr>
            <a:xfrm>
              <a:off x="6702796" y="1954201"/>
              <a:ext cx="315506" cy="168642"/>
            </a:xfrm>
            <a:prstGeom prst="rect">
              <a:avLst/>
            </a:prstGeom>
          </p:spPr>
          <p:txBody>
            <a:bodyPr vert="horz" wrap="none" lIns="0" tIns="0" rIns="0" bIns="0" rtlCol="0">
              <a:noAutofit/>
            </a:bodyPr>
            <a:lstStyle/>
            <a:p>
              <a:pPr algn="r"/>
              <a:r>
                <a:rPr lang="en-US" sz="1000" dirty="0"/>
                <a:t>1.0</a:t>
              </a:r>
            </a:p>
          </p:txBody>
        </p:sp>
        <p:sp>
          <p:nvSpPr>
            <p:cNvPr id="148" name="TextBox 147">
              <a:extLst>
                <a:ext uri="{FF2B5EF4-FFF2-40B4-BE49-F238E27FC236}">
                  <a16:creationId xmlns:a16="http://schemas.microsoft.com/office/drawing/2014/main" id="{A3089DDC-1534-7043-77B4-F85AE37457FC}"/>
                </a:ext>
              </a:extLst>
            </p:cNvPr>
            <p:cNvSpPr txBox="1"/>
            <p:nvPr/>
          </p:nvSpPr>
          <p:spPr>
            <a:xfrm>
              <a:off x="6702796" y="2576754"/>
              <a:ext cx="315506" cy="168642"/>
            </a:xfrm>
            <a:prstGeom prst="rect">
              <a:avLst/>
            </a:prstGeom>
          </p:spPr>
          <p:txBody>
            <a:bodyPr vert="horz" wrap="none" lIns="0" tIns="0" rIns="0" bIns="0" rtlCol="0">
              <a:noAutofit/>
            </a:bodyPr>
            <a:lstStyle/>
            <a:p>
              <a:pPr algn="r"/>
              <a:r>
                <a:rPr lang="en-US" sz="1000" dirty="0"/>
                <a:t>0.8</a:t>
              </a:r>
            </a:p>
          </p:txBody>
        </p:sp>
        <p:sp>
          <p:nvSpPr>
            <p:cNvPr id="149" name="TextBox 148">
              <a:extLst>
                <a:ext uri="{FF2B5EF4-FFF2-40B4-BE49-F238E27FC236}">
                  <a16:creationId xmlns:a16="http://schemas.microsoft.com/office/drawing/2014/main" id="{E50EF0CA-30E6-E03F-7D4E-ACF09AEA9829}"/>
                </a:ext>
              </a:extLst>
            </p:cNvPr>
            <p:cNvSpPr txBox="1"/>
            <p:nvPr/>
          </p:nvSpPr>
          <p:spPr>
            <a:xfrm>
              <a:off x="6702796" y="3199307"/>
              <a:ext cx="315506" cy="168642"/>
            </a:xfrm>
            <a:prstGeom prst="rect">
              <a:avLst/>
            </a:prstGeom>
          </p:spPr>
          <p:txBody>
            <a:bodyPr vert="horz" wrap="none" lIns="0" tIns="0" rIns="0" bIns="0" rtlCol="0">
              <a:noAutofit/>
            </a:bodyPr>
            <a:lstStyle/>
            <a:p>
              <a:pPr algn="r"/>
              <a:r>
                <a:rPr lang="en-US" sz="1000" dirty="0"/>
                <a:t>0.6</a:t>
              </a:r>
            </a:p>
          </p:txBody>
        </p:sp>
        <p:sp>
          <p:nvSpPr>
            <p:cNvPr id="150" name="TextBox 149">
              <a:extLst>
                <a:ext uri="{FF2B5EF4-FFF2-40B4-BE49-F238E27FC236}">
                  <a16:creationId xmlns:a16="http://schemas.microsoft.com/office/drawing/2014/main" id="{FBCEB48A-70A9-18D5-D07F-8F859F42B619}"/>
                </a:ext>
              </a:extLst>
            </p:cNvPr>
            <p:cNvSpPr txBox="1"/>
            <p:nvPr/>
          </p:nvSpPr>
          <p:spPr>
            <a:xfrm>
              <a:off x="6702796" y="3821860"/>
              <a:ext cx="315506" cy="168642"/>
            </a:xfrm>
            <a:prstGeom prst="rect">
              <a:avLst/>
            </a:prstGeom>
          </p:spPr>
          <p:txBody>
            <a:bodyPr vert="horz" wrap="none" lIns="0" tIns="0" rIns="0" bIns="0" rtlCol="0">
              <a:noAutofit/>
            </a:bodyPr>
            <a:lstStyle/>
            <a:p>
              <a:pPr algn="r"/>
              <a:r>
                <a:rPr lang="en-US" sz="1000" dirty="0"/>
                <a:t>0.4</a:t>
              </a:r>
            </a:p>
          </p:txBody>
        </p:sp>
        <p:sp>
          <p:nvSpPr>
            <p:cNvPr id="151" name="TextBox 150">
              <a:extLst>
                <a:ext uri="{FF2B5EF4-FFF2-40B4-BE49-F238E27FC236}">
                  <a16:creationId xmlns:a16="http://schemas.microsoft.com/office/drawing/2014/main" id="{57A46F9C-055A-E600-394B-671644418097}"/>
                </a:ext>
              </a:extLst>
            </p:cNvPr>
            <p:cNvSpPr txBox="1"/>
            <p:nvPr/>
          </p:nvSpPr>
          <p:spPr>
            <a:xfrm>
              <a:off x="6702796" y="4453938"/>
              <a:ext cx="315506" cy="168642"/>
            </a:xfrm>
            <a:prstGeom prst="rect">
              <a:avLst/>
            </a:prstGeom>
          </p:spPr>
          <p:txBody>
            <a:bodyPr vert="horz" wrap="none" lIns="0" tIns="0" rIns="0" bIns="0" rtlCol="0">
              <a:noAutofit/>
            </a:bodyPr>
            <a:lstStyle/>
            <a:p>
              <a:pPr algn="r"/>
              <a:r>
                <a:rPr lang="en-US" sz="1000" dirty="0"/>
                <a:t>0.2</a:t>
              </a:r>
            </a:p>
          </p:txBody>
        </p:sp>
        <p:sp>
          <p:nvSpPr>
            <p:cNvPr id="152" name="TextBox 151">
              <a:extLst>
                <a:ext uri="{FF2B5EF4-FFF2-40B4-BE49-F238E27FC236}">
                  <a16:creationId xmlns:a16="http://schemas.microsoft.com/office/drawing/2014/main" id="{435591D1-D9AA-5B18-C131-B0AE7541145D}"/>
                </a:ext>
              </a:extLst>
            </p:cNvPr>
            <p:cNvSpPr txBox="1"/>
            <p:nvPr/>
          </p:nvSpPr>
          <p:spPr>
            <a:xfrm>
              <a:off x="6702796" y="5076491"/>
              <a:ext cx="315506" cy="168642"/>
            </a:xfrm>
            <a:prstGeom prst="rect">
              <a:avLst/>
            </a:prstGeom>
          </p:spPr>
          <p:txBody>
            <a:bodyPr vert="horz" wrap="none" lIns="0" tIns="0" rIns="0" bIns="0" rtlCol="0">
              <a:noAutofit/>
            </a:bodyPr>
            <a:lstStyle/>
            <a:p>
              <a:pPr algn="r"/>
              <a:r>
                <a:rPr lang="en-US" sz="1000" dirty="0"/>
                <a:t>0</a:t>
              </a:r>
            </a:p>
          </p:txBody>
        </p:sp>
      </p:grpSp>
      <p:grpSp>
        <p:nvGrpSpPr>
          <p:cNvPr id="153" name="Group 152">
            <a:extLst>
              <a:ext uri="{FF2B5EF4-FFF2-40B4-BE49-F238E27FC236}">
                <a16:creationId xmlns:a16="http://schemas.microsoft.com/office/drawing/2014/main" id="{CDFAB498-F579-2077-C6E0-5B4A1ED26F98}"/>
              </a:ext>
            </a:extLst>
          </p:cNvPr>
          <p:cNvGrpSpPr/>
          <p:nvPr/>
        </p:nvGrpSpPr>
        <p:grpSpPr>
          <a:xfrm>
            <a:off x="8860047" y="4052014"/>
            <a:ext cx="61914" cy="1483235"/>
            <a:chOff x="6978650" y="2038350"/>
            <a:chExt cx="311150" cy="3137078"/>
          </a:xfrm>
        </p:grpSpPr>
        <p:cxnSp>
          <p:nvCxnSpPr>
            <p:cNvPr id="154" name="Straight Connector 153">
              <a:extLst>
                <a:ext uri="{FF2B5EF4-FFF2-40B4-BE49-F238E27FC236}">
                  <a16:creationId xmlns:a16="http://schemas.microsoft.com/office/drawing/2014/main" id="{FCEE7F59-3235-1330-9E47-1F4EA4EA9BFB}"/>
                </a:ext>
              </a:extLst>
            </p:cNvPr>
            <p:cNvCxnSpPr/>
            <p:nvPr/>
          </p:nvCxnSpPr>
          <p:spPr>
            <a:xfrm>
              <a:off x="6978650" y="2038350"/>
              <a:ext cx="31115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5" name="Straight Connector 154">
              <a:extLst>
                <a:ext uri="{FF2B5EF4-FFF2-40B4-BE49-F238E27FC236}">
                  <a16:creationId xmlns:a16="http://schemas.microsoft.com/office/drawing/2014/main" id="{1C187E08-1AD5-9A4E-D01E-4CD65F34A5E5}"/>
                </a:ext>
              </a:extLst>
            </p:cNvPr>
            <p:cNvCxnSpPr/>
            <p:nvPr/>
          </p:nvCxnSpPr>
          <p:spPr>
            <a:xfrm>
              <a:off x="6978650" y="2668676"/>
              <a:ext cx="31115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6" name="Straight Connector 155">
              <a:extLst>
                <a:ext uri="{FF2B5EF4-FFF2-40B4-BE49-F238E27FC236}">
                  <a16:creationId xmlns:a16="http://schemas.microsoft.com/office/drawing/2014/main" id="{D1CD58E5-DBF9-03D5-2330-21E068F4726D}"/>
                </a:ext>
              </a:extLst>
            </p:cNvPr>
            <p:cNvCxnSpPr/>
            <p:nvPr/>
          </p:nvCxnSpPr>
          <p:spPr>
            <a:xfrm>
              <a:off x="6978650" y="3282950"/>
              <a:ext cx="31115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7" name="Straight Connector 156">
              <a:extLst>
                <a:ext uri="{FF2B5EF4-FFF2-40B4-BE49-F238E27FC236}">
                  <a16:creationId xmlns:a16="http://schemas.microsoft.com/office/drawing/2014/main" id="{E9F92CD6-96DE-D45F-CECB-63140479C080}"/>
                </a:ext>
              </a:extLst>
            </p:cNvPr>
            <p:cNvCxnSpPr/>
            <p:nvPr/>
          </p:nvCxnSpPr>
          <p:spPr>
            <a:xfrm>
              <a:off x="6978650" y="3913276"/>
              <a:ext cx="31115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8" name="Straight Connector 157">
              <a:extLst>
                <a:ext uri="{FF2B5EF4-FFF2-40B4-BE49-F238E27FC236}">
                  <a16:creationId xmlns:a16="http://schemas.microsoft.com/office/drawing/2014/main" id="{B7F56DD6-54CF-17B1-EDD8-83A1A43017DE}"/>
                </a:ext>
              </a:extLst>
            </p:cNvPr>
            <p:cNvCxnSpPr/>
            <p:nvPr/>
          </p:nvCxnSpPr>
          <p:spPr>
            <a:xfrm>
              <a:off x="6978650" y="4545102"/>
              <a:ext cx="31115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9" name="Straight Connector 158">
              <a:extLst>
                <a:ext uri="{FF2B5EF4-FFF2-40B4-BE49-F238E27FC236}">
                  <a16:creationId xmlns:a16="http://schemas.microsoft.com/office/drawing/2014/main" id="{9F64BBEE-A9ED-09ED-06A5-66B7B87A292A}"/>
                </a:ext>
              </a:extLst>
            </p:cNvPr>
            <p:cNvCxnSpPr/>
            <p:nvPr/>
          </p:nvCxnSpPr>
          <p:spPr>
            <a:xfrm>
              <a:off x="6978650" y="5175428"/>
              <a:ext cx="31115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60" name="Freeform: Shape 159">
            <a:extLst>
              <a:ext uri="{FF2B5EF4-FFF2-40B4-BE49-F238E27FC236}">
                <a16:creationId xmlns:a16="http://schemas.microsoft.com/office/drawing/2014/main" id="{4D1BD500-56B3-8440-E3B9-88308D544CC0}"/>
              </a:ext>
            </a:extLst>
          </p:cNvPr>
          <p:cNvSpPr/>
          <p:nvPr/>
        </p:nvSpPr>
        <p:spPr>
          <a:xfrm>
            <a:off x="8921960" y="3998918"/>
            <a:ext cx="2946190" cy="1540674"/>
          </a:xfrm>
          <a:custGeom>
            <a:avLst/>
            <a:gdLst>
              <a:gd name="csX0" fmla="*/ 0 w 3860800"/>
              <a:gd name="csY0" fmla="*/ 0 h 3143250"/>
              <a:gd name="csX1" fmla="*/ 0 w 3860800"/>
              <a:gd name="csY1" fmla="*/ 3143250 h 3143250"/>
              <a:gd name="csX2" fmla="*/ 3860800 w 3860800"/>
              <a:gd name="csY2" fmla="*/ 3143250 h 3143250"/>
            </a:gdLst>
            <a:ahLst/>
            <a:cxnLst>
              <a:cxn ang="0">
                <a:pos x="csX0" y="csY0"/>
              </a:cxn>
              <a:cxn ang="0">
                <a:pos x="csX1" y="csY1"/>
              </a:cxn>
              <a:cxn ang="0">
                <a:pos x="csX2" y="csY2"/>
              </a:cxn>
            </a:cxnLst>
            <a:rect l="l" t="t" r="r" b="b"/>
            <a:pathLst>
              <a:path w="3860800" h="3143250">
                <a:moveTo>
                  <a:pt x="0" y="0"/>
                </a:moveTo>
                <a:lnTo>
                  <a:pt x="0" y="3143250"/>
                </a:lnTo>
                <a:lnTo>
                  <a:pt x="3860800" y="3143250"/>
                </a:lnTo>
              </a:path>
            </a:pathLst>
          </a:cu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61" name="Group 160">
            <a:extLst>
              <a:ext uri="{FF2B5EF4-FFF2-40B4-BE49-F238E27FC236}">
                <a16:creationId xmlns:a16="http://schemas.microsoft.com/office/drawing/2014/main" id="{528E11E6-CCB9-A7E6-98AF-703CCA1A4637}"/>
              </a:ext>
            </a:extLst>
          </p:cNvPr>
          <p:cNvGrpSpPr/>
          <p:nvPr/>
        </p:nvGrpSpPr>
        <p:grpSpPr>
          <a:xfrm>
            <a:off x="8764207" y="5587714"/>
            <a:ext cx="3142043" cy="121158"/>
            <a:chOff x="4809536" y="2969212"/>
            <a:chExt cx="2992031" cy="121158"/>
          </a:xfrm>
        </p:grpSpPr>
        <p:sp>
          <p:nvSpPr>
            <p:cNvPr id="162" name="TextBox 161">
              <a:extLst>
                <a:ext uri="{FF2B5EF4-FFF2-40B4-BE49-F238E27FC236}">
                  <a16:creationId xmlns:a16="http://schemas.microsoft.com/office/drawing/2014/main" id="{1B793B8D-939A-D557-76E7-C62C2C2F46C2}"/>
                </a:ext>
              </a:extLst>
            </p:cNvPr>
            <p:cNvSpPr txBox="1"/>
            <p:nvPr/>
          </p:nvSpPr>
          <p:spPr>
            <a:xfrm>
              <a:off x="4809536" y="2969212"/>
              <a:ext cx="315506" cy="121158"/>
            </a:xfrm>
            <a:prstGeom prst="rect">
              <a:avLst/>
            </a:prstGeom>
          </p:spPr>
          <p:txBody>
            <a:bodyPr vert="horz" wrap="none" lIns="0" tIns="0" rIns="0" bIns="0" rtlCol="0">
              <a:noAutofit/>
            </a:bodyPr>
            <a:lstStyle/>
            <a:p>
              <a:pPr algn="ctr"/>
              <a:r>
                <a:rPr lang="en-US" sz="1000" dirty="0"/>
                <a:t>0</a:t>
              </a:r>
            </a:p>
          </p:txBody>
        </p:sp>
        <p:sp>
          <p:nvSpPr>
            <p:cNvPr id="163" name="TextBox 162">
              <a:extLst>
                <a:ext uri="{FF2B5EF4-FFF2-40B4-BE49-F238E27FC236}">
                  <a16:creationId xmlns:a16="http://schemas.microsoft.com/office/drawing/2014/main" id="{872CA7D7-6E87-CC45-A6F4-9E8AA6F3030A}"/>
                </a:ext>
              </a:extLst>
            </p:cNvPr>
            <p:cNvSpPr txBox="1"/>
            <p:nvPr/>
          </p:nvSpPr>
          <p:spPr>
            <a:xfrm>
              <a:off x="5342936" y="2969212"/>
              <a:ext cx="315506" cy="121158"/>
            </a:xfrm>
            <a:prstGeom prst="rect">
              <a:avLst/>
            </a:prstGeom>
          </p:spPr>
          <p:txBody>
            <a:bodyPr vert="horz" wrap="none" lIns="0" tIns="0" rIns="0" bIns="0" rtlCol="0">
              <a:noAutofit/>
            </a:bodyPr>
            <a:lstStyle/>
            <a:p>
              <a:pPr algn="ctr"/>
              <a:r>
                <a:rPr lang="en-US" sz="1000" dirty="0"/>
                <a:t>1</a:t>
              </a:r>
            </a:p>
          </p:txBody>
        </p:sp>
        <p:sp>
          <p:nvSpPr>
            <p:cNvPr id="164" name="TextBox 163">
              <a:extLst>
                <a:ext uri="{FF2B5EF4-FFF2-40B4-BE49-F238E27FC236}">
                  <a16:creationId xmlns:a16="http://schemas.microsoft.com/office/drawing/2014/main" id="{E88EC2F6-A737-F219-FEA5-FCE711B2B0E9}"/>
                </a:ext>
              </a:extLst>
            </p:cNvPr>
            <p:cNvSpPr txBox="1"/>
            <p:nvPr/>
          </p:nvSpPr>
          <p:spPr>
            <a:xfrm>
              <a:off x="5885861" y="2969212"/>
              <a:ext cx="315506" cy="97164"/>
            </a:xfrm>
            <a:prstGeom prst="rect">
              <a:avLst/>
            </a:prstGeom>
          </p:spPr>
          <p:txBody>
            <a:bodyPr vert="horz" wrap="none" lIns="0" tIns="0" rIns="0" bIns="0" rtlCol="0">
              <a:noAutofit/>
            </a:bodyPr>
            <a:lstStyle/>
            <a:p>
              <a:pPr algn="ctr"/>
              <a:r>
                <a:rPr lang="en-US" sz="1000" dirty="0"/>
                <a:t>2</a:t>
              </a:r>
            </a:p>
          </p:txBody>
        </p:sp>
        <p:sp>
          <p:nvSpPr>
            <p:cNvPr id="165" name="TextBox 164">
              <a:extLst>
                <a:ext uri="{FF2B5EF4-FFF2-40B4-BE49-F238E27FC236}">
                  <a16:creationId xmlns:a16="http://schemas.microsoft.com/office/drawing/2014/main" id="{6B239AFE-C131-F147-40D8-48D7414AE795}"/>
                </a:ext>
              </a:extLst>
            </p:cNvPr>
            <p:cNvSpPr txBox="1"/>
            <p:nvPr/>
          </p:nvSpPr>
          <p:spPr>
            <a:xfrm>
              <a:off x="6419261" y="2969212"/>
              <a:ext cx="315506" cy="97164"/>
            </a:xfrm>
            <a:prstGeom prst="rect">
              <a:avLst/>
            </a:prstGeom>
          </p:spPr>
          <p:txBody>
            <a:bodyPr vert="horz" wrap="none" lIns="0" tIns="0" rIns="0" bIns="0" rtlCol="0">
              <a:noAutofit/>
            </a:bodyPr>
            <a:lstStyle/>
            <a:p>
              <a:pPr algn="ctr"/>
              <a:r>
                <a:rPr lang="en-US" sz="1000" dirty="0"/>
                <a:t>3</a:t>
              </a:r>
            </a:p>
          </p:txBody>
        </p:sp>
        <p:sp>
          <p:nvSpPr>
            <p:cNvPr id="166" name="TextBox 165">
              <a:extLst>
                <a:ext uri="{FF2B5EF4-FFF2-40B4-BE49-F238E27FC236}">
                  <a16:creationId xmlns:a16="http://schemas.microsoft.com/office/drawing/2014/main" id="{22E9D804-28F1-0056-0B25-E69240AF44D2}"/>
                </a:ext>
              </a:extLst>
            </p:cNvPr>
            <p:cNvSpPr txBox="1"/>
            <p:nvPr/>
          </p:nvSpPr>
          <p:spPr>
            <a:xfrm>
              <a:off x="6952661" y="2969212"/>
              <a:ext cx="315506" cy="97164"/>
            </a:xfrm>
            <a:prstGeom prst="rect">
              <a:avLst/>
            </a:prstGeom>
          </p:spPr>
          <p:txBody>
            <a:bodyPr vert="horz" wrap="none" lIns="0" tIns="0" rIns="0" bIns="0" rtlCol="0">
              <a:noAutofit/>
            </a:bodyPr>
            <a:lstStyle/>
            <a:p>
              <a:pPr algn="ctr"/>
              <a:r>
                <a:rPr lang="en-US" sz="1000" dirty="0"/>
                <a:t>4</a:t>
              </a:r>
            </a:p>
          </p:txBody>
        </p:sp>
        <p:sp>
          <p:nvSpPr>
            <p:cNvPr id="167" name="TextBox 166">
              <a:extLst>
                <a:ext uri="{FF2B5EF4-FFF2-40B4-BE49-F238E27FC236}">
                  <a16:creationId xmlns:a16="http://schemas.microsoft.com/office/drawing/2014/main" id="{C9C556F2-F466-532C-CDDA-7FDB893A6935}"/>
                </a:ext>
              </a:extLst>
            </p:cNvPr>
            <p:cNvSpPr txBox="1"/>
            <p:nvPr/>
          </p:nvSpPr>
          <p:spPr>
            <a:xfrm>
              <a:off x="7486061" y="2969212"/>
              <a:ext cx="315506" cy="97164"/>
            </a:xfrm>
            <a:prstGeom prst="rect">
              <a:avLst/>
            </a:prstGeom>
          </p:spPr>
          <p:txBody>
            <a:bodyPr vert="horz" wrap="none" lIns="0" tIns="0" rIns="0" bIns="0" rtlCol="0">
              <a:noAutofit/>
            </a:bodyPr>
            <a:lstStyle/>
            <a:p>
              <a:pPr algn="ctr"/>
              <a:r>
                <a:rPr lang="en-US" sz="1000" dirty="0"/>
                <a:t>5</a:t>
              </a:r>
            </a:p>
          </p:txBody>
        </p:sp>
      </p:grpSp>
      <p:grpSp>
        <p:nvGrpSpPr>
          <p:cNvPr id="168" name="Group 167">
            <a:extLst>
              <a:ext uri="{FF2B5EF4-FFF2-40B4-BE49-F238E27FC236}">
                <a16:creationId xmlns:a16="http://schemas.microsoft.com/office/drawing/2014/main" id="{4F391454-BDD0-4C0A-6B49-EAF37FCF8B71}"/>
              </a:ext>
            </a:extLst>
          </p:cNvPr>
          <p:cNvGrpSpPr/>
          <p:nvPr/>
        </p:nvGrpSpPr>
        <p:grpSpPr>
          <a:xfrm rot="5400000">
            <a:off x="10300889" y="4153383"/>
            <a:ext cx="56808" cy="2820540"/>
            <a:chOff x="6978650" y="2038350"/>
            <a:chExt cx="311150" cy="3137078"/>
          </a:xfrm>
        </p:grpSpPr>
        <p:cxnSp>
          <p:nvCxnSpPr>
            <p:cNvPr id="169" name="Straight Connector 168">
              <a:extLst>
                <a:ext uri="{FF2B5EF4-FFF2-40B4-BE49-F238E27FC236}">
                  <a16:creationId xmlns:a16="http://schemas.microsoft.com/office/drawing/2014/main" id="{C1403B55-5526-B8E6-7337-F614D3BD0602}"/>
                </a:ext>
              </a:extLst>
            </p:cNvPr>
            <p:cNvCxnSpPr/>
            <p:nvPr/>
          </p:nvCxnSpPr>
          <p:spPr>
            <a:xfrm>
              <a:off x="6978650" y="2038350"/>
              <a:ext cx="31115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0" name="Straight Connector 169">
              <a:extLst>
                <a:ext uri="{FF2B5EF4-FFF2-40B4-BE49-F238E27FC236}">
                  <a16:creationId xmlns:a16="http://schemas.microsoft.com/office/drawing/2014/main" id="{82291C8D-0EA2-0B7B-7AF6-321DCF78602C}"/>
                </a:ext>
              </a:extLst>
            </p:cNvPr>
            <p:cNvCxnSpPr/>
            <p:nvPr/>
          </p:nvCxnSpPr>
          <p:spPr>
            <a:xfrm>
              <a:off x="6978650" y="2668676"/>
              <a:ext cx="31115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1" name="Straight Connector 170">
              <a:extLst>
                <a:ext uri="{FF2B5EF4-FFF2-40B4-BE49-F238E27FC236}">
                  <a16:creationId xmlns:a16="http://schemas.microsoft.com/office/drawing/2014/main" id="{22443120-0A0C-EC64-C78F-C9A5E9AFF830}"/>
                </a:ext>
              </a:extLst>
            </p:cNvPr>
            <p:cNvCxnSpPr/>
            <p:nvPr/>
          </p:nvCxnSpPr>
          <p:spPr>
            <a:xfrm>
              <a:off x="6978650" y="3282950"/>
              <a:ext cx="31115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2" name="Straight Connector 171">
              <a:extLst>
                <a:ext uri="{FF2B5EF4-FFF2-40B4-BE49-F238E27FC236}">
                  <a16:creationId xmlns:a16="http://schemas.microsoft.com/office/drawing/2014/main" id="{9CD32909-C853-AF35-9278-D675F06B981C}"/>
                </a:ext>
              </a:extLst>
            </p:cNvPr>
            <p:cNvCxnSpPr/>
            <p:nvPr/>
          </p:nvCxnSpPr>
          <p:spPr>
            <a:xfrm>
              <a:off x="6978650" y="3913276"/>
              <a:ext cx="31115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3" name="Straight Connector 172">
              <a:extLst>
                <a:ext uri="{FF2B5EF4-FFF2-40B4-BE49-F238E27FC236}">
                  <a16:creationId xmlns:a16="http://schemas.microsoft.com/office/drawing/2014/main" id="{99E645F9-48EF-404A-60D5-64BE10DAED6B}"/>
                </a:ext>
              </a:extLst>
            </p:cNvPr>
            <p:cNvCxnSpPr/>
            <p:nvPr/>
          </p:nvCxnSpPr>
          <p:spPr>
            <a:xfrm>
              <a:off x="6978650" y="4545102"/>
              <a:ext cx="31115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4" name="Straight Connector 173">
              <a:extLst>
                <a:ext uri="{FF2B5EF4-FFF2-40B4-BE49-F238E27FC236}">
                  <a16:creationId xmlns:a16="http://schemas.microsoft.com/office/drawing/2014/main" id="{859CBB80-79F4-066E-3FCB-6A649770678E}"/>
                </a:ext>
              </a:extLst>
            </p:cNvPr>
            <p:cNvCxnSpPr/>
            <p:nvPr/>
          </p:nvCxnSpPr>
          <p:spPr>
            <a:xfrm>
              <a:off x="6978650" y="5175428"/>
              <a:ext cx="31115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75" name="TextBox 174">
            <a:extLst>
              <a:ext uri="{FF2B5EF4-FFF2-40B4-BE49-F238E27FC236}">
                <a16:creationId xmlns:a16="http://schemas.microsoft.com/office/drawing/2014/main" id="{7441655B-F137-B05B-2FAF-50E1D67E4135}"/>
              </a:ext>
            </a:extLst>
          </p:cNvPr>
          <p:cNvSpPr txBox="1"/>
          <p:nvPr/>
        </p:nvSpPr>
        <p:spPr>
          <a:xfrm>
            <a:off x="9050590" y="5204540"/>
            <a:ext cx="2093046" cy="313626"/>
          </a:xfrm>
          <a:prstGeom prst="rect">
            <a:avLst/>
          </a:prstGeom>
        </p:spPr>
        <p:txBody>
          <a:bodyPr vert="horz" wrap="none" lIns="0" tIns="0" rIns="0" bIns="0" rtlCol="0">
            <a:noAutofit/>
          </a:bodyPr>
          <a:lstStyle/>
          <a:p>
            <a:r>
              <a:rPr lang="en-US" sz="1000" dirty="0"/>
              <a:t>Hazard ratio for death: 0.52</a:t>
            </a:r>
            <a:br>
              <a:rPr lang="en-US" sz="1000" dirty="0"/>
            </a:br>
            <a:r>
              <a:rPr lang="en-US" sz="1000" dirty="0"/>
              <a:t>95% CI: 0.30-0.90</a:t>
            </a:r>
          </a:p>
        </p:txBody>
      </p:sp>
      <p:grpSp>
        <p:nvGrpSpPr>
          <p:cNvPr id="176" name="Group 175">
            <a:extLst>
              <a:ext uri="{FF2B5EF4-FFF2-40B4-BE49-F238E27FC236}">
                <a16:creationId xmlns:a16="http://schemas.microsoft.com/office/drawing/2014/main" id="{E0803A78-F4F7-F85C-5C5C-BDEF6C334E5D}"/>
              </a:ext>
            </a:extLst>
          </p:cNvPr>
          <p:cNvGrpSpPr/>
          <p:nvPr/>
        </p:nvGrpSpPr>
        <p:grpSpPr>
          <a:xfrm>
            <a:off x="9050985" y="4679493"/>
            <a:ext cx="1261033" cy="329972"/>
            <a:chOff x="5096314" y="2060991"/>
            <a:chExt cx="1261033" cy="329972"/>
          </a:xfrm>
        </p:grpSpPr>
        <p:sp>
          <p:nvSpPr>
            <p:cNvPr id="177" name="TextBox 176">
              <a:extLst>
                <a:ext uri="{FF2B5EF4-FFF2-40B4-BE49-F238E27FC236}">
                  <a16:creationId xmlns:a16="http://schemas.microsoft.com/office/drawing/2014/main" id="{890049AB-62A5-8844-FDBF-DE2DCBA5EA8B}"/>
                </a:ext>
              </a:extLst>
            </p:cNvPr>
            <p:cNvSpPr txBox="1"/>
            <p:nvPr/>
          </p:nvSpPr>
          <p:spPr>
            <a:xfrm>
              <a:off x="5418691" y="2060991"/>
              <a:ext cx="938656" cy="329972"/>
            </a:xfrm>
            <a:prstGeom prst="rect">
              <a:avLst/>
            </a:prstGeom>
          </p:spPr>
          <p:txBody>
            <a:bodyPr vert="horz" wrap="none" lIns="0" tIns="0" rIns="0" bIns="0" rtlCol="0">
              <a:noAutofit/>
            </a:bodyPr>
            <a:lstStyle/>
            <a:p>
              <a:r>
                <a:rPr lang="en-US" sz="1000" dirty="0"/>
                <a:t>Capecitabine</a:t>
              </a:r>
            </a:p>
            <a:p>
              <a:r>
                <a:rPr lang="en-US" sz="1000" dirty="0"/>
                <a:t>Control</a:t>
              </a:r>
            </a:p>
          </p:txBody>
        </p:sp>
        <p:cxnSp>
          <p:nvCxnSpPr>
            <p:cNvPr id="178" name="Straight Connector 177">
              <a:extLst>
                <a:ext uri="{FF2B5EF4-FFF2-40B4-BE49-F238E27FC236}">
                  <a16:creationId xmlns:a16="http://schemas.microsoft.com/office/drawing/2014/main" id="{BE4E729C-149C-701A-4A6F-74A931004DBC}"/>
                </a:ext>
              </a:extLst>
            </p:cNvPr>
            <p:cNvCxnSpPr/>
            <p:nvPr/>
          </p:nvCxnSpPr>
          <p:spPr>
            <a:xfrm>
              <a:off x="5096314" y="2128839"/>
              <a:ext cx="282851"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79" name="Straight Connector 178">
              <a:extLst>
                <a:ext uri="{FF2B5EF4-FFF2-40B4-BE49-F238E27FC236}">
                  <a16:creationId xmlns:a16="http://schemas.microsoft.com/office/drawing/2014/main" id="{60391105-EE13-D901-4E52-0D6BC0157F8A}"/>
                </a:ext>
              </a:extLst>
            </p:cNvPr>
            <p:cNvCxnSpPr/>
            <p:nvPr/>
          </p:nvCxnSpPr>
          <p:spPr>
            <a:xfrm>
              <a:off x="5096314" y="2290764"/>
              <a:ext cx="282851" cy="0"/>
            </a:xfrm>
            <a:prstGeom prst="line">
              <a:avLst/>
            </a:prstGeom>
            <a:ln w="2857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sp>
        <p:nvSpPr>
          <p:cNvPr id="180" name="TextBox 179">
            <a:extLst>
              <a:ext uri="{FF2B5EF4-FFF2-40B4-BE49-F238E27FC236}">
                <a16:creationId xmlns:a16="http://schemas.microsoft.com/office/drawing/2014/main" id="{227FBF6F-AB5C-A334-593F-8E07C5FFE9ED}"/>
              </a:ext>
            </a:extLst>
          </p:cNvPr>
          <p:cNvSpPr txBox="1"/>
          <p:nvPr/>
        </p:nvSpPr>
        <p:spPr>
          <a:xfrm>
            <a:off x="7756976" y="5852154"/>
            <a:ext cx="938656" cy="403395"/>
          </a:xfrm>
          <a:prstGeom prst="rect">
            <a:avLst/>
          </a:prstGeom>
        </p:spPr>
        <p:txBody>
          <a:bodyPr vert="horz" wrap="none" lIns="0" tIns="0" rIns="0" bIns="0" rtlCol="0">
            <a:noAutofit/>
          </a:bodyPr>
          <a:lstStyle/>
          <a:p>
            <a:pPr algn="r"/>
            <a:r>
              <a:rPr lang="en-US" sz="900" b="1" dirty="0"/>
              <a:t>No. at Risk</a:t>
            </a:r>
          </a:p>
          <a:p>
            <a:pPr algn="r"/>
            <a:r>
              <a:rPr lang="en-US" sz="900" b="1" dirty="0">
                <a:solidFill>
                  <a:schemeClr val="accent1"/>
                </a:solidFill>
              </a:rPr>
              <a:t>Capecitabine</a:t>
            </a:r>
          </a:p>
          <a:p>
            <a:pPr algn="r"/>
            <a:r>
              <a:rPr lang="en-US" sz="900" b="1" dirty="0">
                <a:solidFill>
                  <a:schemeClr val="bg1">
                    <a:lumMod val="50000"/>
                  </a:schemeClr>
                </a:solidFill>
              </a:rPr>
              <a:t>Control</a:t>
            </a:r>
          </a:p>
        </p:txBody>
      </p:sp>
      <p:grpSp>
        <p:nvGrpSpPr>
          <p:cNvPr id="181" name="Group 180">
            <a:extLst>
              <a:ext uri="{FF2B5EF4-FFF2-40B4-BE49-F238E27FC236}">
                <a16:creationId xmlns:a16="http://schemas.microsoft.com/office/drawing/2014/main" id="{F9597972-A90E-A4B3-4836-0A9FA39DC40D}"/>
              </a:ext>
            </a:extLst>
          </p:cNvPr>
          <p:cNvGrpSpPr/>
          <p:nvPr/>
        </p:nvGrpSpPr>
        <p:grpSpPr>
          <a:xfrm>
            <a:off x="8764207" y="5988589"/>
            <a:ext cx="3142043" cy="121158"/>
            <a:chOff x="4809536" y="2969212"/>
            <a:chExt cx="2992031" cy="121158"/>
          </a:xfrm>
        </p:grpSpPr>
        <p:sp>
          <p:nvSpPr>
            <p:cNvPr id="182" name="TextBox 181">
              <a:extLst>
                <a:ext uri="{FF2B5EF4-FFF2-40B4-BE49-F238E27FC236}">
                  <a16:creationId xmlns:a16="http://schemas.microsoft.com/office/drawing/2014/main" id="{D831143A-7283-02D2-BEBB-F6DA78BDF253}"/>
                </a:ext>
              </a:extLst>
            </p:cNvPr>
            <p:cNvSpPr txBox="1"/>
            <p:nvPr/>
          </p:nvSpPr>
          <p:spPr>
            <a:xfrm>
              <a:off x="4809536" y="2969212"/>
              <a:ext cx="315506" cy="121158"/>
            </a:xfrm>
            <a:prstGeom prst="rect">
              <a:avLst/>
            </a:prstGeom>
          </p:spPr>
          <p:txBody>
            <a:bodyPr vert="horz" wrap="none" lIns="0" tIns="0" rIns="0" bIns="0" rtlCol="0">
              <a:noAutofit/>
            </a:bodyPr>
            <a:lstStyle/>
            <a:p>
              <a:pPr algn="ctr"/>
              <a:r>
                <a:rPr lang="en-US" sz="900" dirty="0"/>
                <a:t>139</a:t>
              </a:r>
            </a:p>
            <a:p>
              <a:pPr algn="ctr"/>
              <a:r>
                <a:rPr lang="en-US" sz="900" dirty="0"/>
                <a:t>147</a:t>
              </a:r>
            </a:p>
          </p:txBody>
        </p:sp>
        <p:sp>
          <p:nvSpPr>
            <p:cNvPr id="183" name="TextBox 182">
              <a:extLst>
                <a:ext uri="{FF2B5EF4-FFF2-40B4-BE49-F238E27FC236}">
                  <a16:creationId xmlns:a16="http://schemas.microsoft.com/office/drawing/2014/main" id="{C3A8C63A-CCAC-9284-A30B-580FC9BF4FDD}"/>
                </a:ext>
              </a:extLst>
            </p:cNvPr>
            <p:cNvSpPr txBox="1"/>
            <p:nvPr/>
          </p:nvSpPr>
          <p:spPr>
            <a:xfrm>
              <a:off x="5342936" y="2969212"/>
              <a:ext cx="315506" cy="121158"/>
            </a:xfrm>
            <a:prstGeom prst="rect">
              <a:avLst/>
            </a:prstGeom>
          </p:spPr>
          <p:txBody>
            <a:bodyPr vert="horz" wrap="none" lIns="0" tIns="0" rIns="0" bIns="0" rtlCol="0">
              <a:noAutofit/>
            </a:bodyPr>
            <a:lstStyle/>
            <a:p>
              <a:pPr algn="ctr"/>
              <a:r>
                <a:rPr lang="en-US" sz="900" dirty="0"/>
                <a:t>124</a:t>
              </a:r>
            </a:p>
            <a:p>
              <a:pPr algn="ctr"/>
              <a:r>
                <a:rPr lang="en-US" sz="900" dirty="0"/>
                <a:t>125</a:t>
              </a:r>
            </a:p>
          </p:txBody>
        </p:sp>
        <p:sp>
          <p:nvSpPr>
            <p:cNvPr id="184" name="TextBox 183">
              <a:extLst>
                <a:ext uri="{FF2B5EF4-FFF2-40B4-BE49-F238E27FC236}">
                  <a16:creationId xmlns:a16="http://schemas.microsoft.com/office/drawing/2014/main" id="{24774377-6CB8-19BC-2257-0D173EE9A189}"/>
                </a:ext>
              </a:extLst>
            </p:cNvPr>
            <p:cNvSpPr txBox="1"/>
            <p:nvPr/>
          </p:nvSpPr>
          <p:spPr>
            <a:xfrm>
              <a:off x="5885861" y="2969212"/>
              <a:ext cx="315506" cy="97164"/>
            </a:xfrm>
            <a:prstGeom prst="rect">
              <a:avLst/>
            </a:prstGeom>
          </p:spPr>
          <p:txBody>
            <a:bodyPr vert="horz" wrap="none" lIns="0" tIns="0" rIns="0" bIns="0" rtlCol="0">
              <a:noAutofit/>
            </a:bodyPr>
            <a:lstStyle/>
            <a:p>
              <a:pPr algn="ctr"/>
              <a:r>
                <a:rPr lang="en-US" sz="900" dirty="0"/>
                <a:t>116</a:t>
              </a:r>
            </a:p>
            <a:p>
              <a:pPr algn="ctr"/>
              <a:r>
                <a:rPr lang="en-US" sz="900" dirty="0"/>
                <a:t>108</a:t>
              </a:r>
            </a:p>
          </p:txBody>
        </p:sp>
        <p:sp>
          <p:nvSpPr>
            <p:cNvPr id="185" name="TextBox 184">
              <a:extLst>
                <a:ext uri="{FF2B5EF4-FFF2-40B4-BE49-F238E27FC236}">
                  <a16:creationId xmlns:a16="http://schemas.microsoft.com/office/drawing/2014/main" id="{65D8A7FE-4463-FFD4-A629-577345857506}"/>
                </a:ext>
              </a:extLst>
            </p:cNvPr>
            <p:cNvSpPr txBox="1"/>
            <p:nvPr/>
          </p:nvSpPr>
          <p:spPr>
            <a:xfrm>
              <a:off x="6419261" y="2969212"/>
              <a:ext cx="315506" cy="97164"/>
            </a:xfrm>
            <a:prstGeom prst="rect">
              <a:avLst/>
            </a:prstGeom>
          </p:spPr>
          <p:txBody>
            <a:bodyPr vert="horz" wrap="none" lIns="0" tIns="0" rIns="0" bIns="0" rtlCol="0">
              <a:noAutofit/>
            </a:bodyPr>
            <a:lstStyle/>
            <a:p>
              <a:pPr algn="ctr"/>
              <a:r>
                <a:rPr lang="en-US" sz="900" dirty="0"/>
                <a:t>91</a:t>
              </a:r>
            </a:p>
            <a:p>
              <a:pPr algn="ctr"/>
              <a:r>
                <a:rPr lang="en-US" sz="900" dirty="0"/>
                <a:t>82</a:t>
              </a:r>
            </a:p>
          </p:txBody>
        </p:sp>
        <p:sp>
          <p:nvSpPr>
            <p:cNvPr id="186" name="TextBox 185">
              <a:extLst>
                <a:ext uri="{FF2B5EF4-FFF2-40B4-BE49-F238E27FC236}">
                  <a16:creationId xmlns:a16="http://schemas.microsoft.com/office/drawing/2014/main" id="{004D5BCB-28DA-91CC-38DA-04E9E3E16025}"/>
                </a:ext>
              </a:extLst>
            </p:cNvPr>
            <p:cNvSpPr txBox="1"/>
            <p:nvPr/>
          </p:nvSpPr>
          <p:spPr>
            <a:xfrm>
              <a:off x="6952661" y="2969212"/>
              <a:ext cx="315506" cy="97164"/>
            </a:xfrm>
            <a:prstGeom prst="rect">
              <a:avLst/>
            </a:prstGeom>
          </p:spPr>
          <p:txBody>
            <a:bodyPr vert="horz" wrap="none" lIns="0" tIns="0" rIns="0" bIns="0" rtlCol="0">
              <a:noAutofit/>
            </a:bodyPr>
            <a:lstStyle/>
            <a:p>
              <a:pPr algn="ctr"/>
              <a:r>
                <a:rPr lang="en-US" sz="900" dirty="0"/>
                <a:t>50</a:t>
              </a:r>
            </a:p>
            <a:p>
              <a:pPr algn="ctr"/>
              <a:r>
                <a:rPr lang="en-US" sz="900" dirty="0"/>
                <a:t>52</a:t>
              </a:r>
            </a:p>
          </p:txBody>
        </p:sp>
        <p:sp>
          <p:nvSpPr>
            <p:cNvPr id="187" name="TextBox 186">
              <a:extLst>
                <a:ext uri="{FF2B5EF4-FFF2-40B4-BE49-F238E27FC236}">
                  <a16:creationId xmlns:a16="http://schemas.microsoft.com/office/drawing/2014/main" id="{9636CB9D-AFAF-30D6-65CB-B9A3D6A47F9D}"/>
                </a:ext>
              </a:extLst>
            </p:cNvPr>
            <p:cNvSpPr txBox="1"/>
            <p:nvPr/>
          </p:nvSpPr>
          <p:spPr>
            <a:xfrm>
              <a:off x="7486061" y="2969212"/>
              <a:ext cx="315506" cy="97164"/>
            </a:xfrm>
            <a:prstGeom prst="rect">
              <a:avLst/>
            </a:prstGeom>
          </p:spPr>
          <p:txBody>
            <a:bodyPr vert="horz" wrap="none" lIns="0" tIns="0" rIns="0" bIns="0" rtlCol="0">
              <a:noAutofit/>
            </a:bodyPr>
            <a:lstStyle/>
            <a:p>
              <a:pPr algn="ctr"/>
              <a:r>
                <a:rPr lang="en-US" sz="900" dirty="0"/>
                <a:t>11</a:t>
              </a:r>
            </a:p>
            <a:p>
              <a:pPr algn="ctr"/>
              <a:r>
                <a:rPr lang="en-US" sz="900" dirty="0"/>
                <a:t>9</a:t>
              </a:r>
            </a:p>
          </p:txBody>
        </p:sp>
      </p:grpSp>
      <p:sp>
        <p:nvSpPr>
          <p:cNvPr id="189" name="Freeform: Shape 188">
            <a:extLst>
              <a:ext uri="{FF2B5EF4-FFF2-40B4-BE49-F238E27FC236}">
                <a16:creationId xmlns:a16="http://schemas.microsoft.com/office/drawing/2014/main" id="{8E371210-24C5-7546-E093-AE13D1CDCE9B}"/>
              </a:ext>
            </a:extLst>
          </p:cNvPr>
          <p:cNvSpPr/>
          <p:nvPr/>
        </p:nvSpPr>
        <p:spPr>
          <a:xfrm>
            <a:off x="5105400" y="1471613"/>
            <a:ext cx="2647950" cy="454818"/>
          </a:xfrm>
          <a:custGeom>
            <a:avLst/>
            <a:gdLst>
              <a:gd name="csX0" fmla="*/ 2647950 w 2647950"/>
              <a:gd name="csY0" fmla="*/ 454818 h 454818"/>
              <a:gd name="csX1" fmla="*/ 2500313 w 2647950"/>
              <a:gd name="csY1" fmla="*/ 454818 h 454818"/>
              <a:gd name="csX2" fmla="*/ 2500313 w 2647950"/>
              <a:gd name="csY2" fmla="*/ 447675 h 454818"/>
              <a:gd name="csX3" fmla="*/ 2490788 w 2647950"/>
              <a:gd name="csY3" fmla="*/ 447675 h 454818"/>
              <a:gd name="csX4" fmla="*/ 2490788 w 2647950"/>
              <a:gd name="csY4" fmla="*/ 421481 h 454818"/>
              <a:gd name="csX5" fmla="*/ 2450306 w 2647950"/>
              <a:gd name="csY5" fmla="*/ 421481 h 454818"/>
              <a:gd name="csX6" fmla="*/ 2421731 w 2647950"/>
              <a:gd name="csY6" fmla="*/ 395287 h 454818"/>
              <a:gd name="csX7" fmla="*/ 2231231 w 2647950"/>
              <a:gd name="csY7" fmla="*/ 395287 h 454818"/>
              <a:gd name="csX8" fmla="*/ 2231231 w 2647950"/>
              <a:gd name="csY8" fmla="*/ 385762 h 454818"/>
              <a:gd name="csX9" fmla="*/ 1850231 w 2647950"/>
              <a:gd name="csY9" fmla="*/ 385762 h 454818"/>
              <a:gd name="csX10" fmla="*/ 1850231 w 2647950"/>
              <a:gd name="csY10" fmla="*/ 381000 h 454818"/>
              <a:gd name="csX11" fmla="*/ 1743075 w 2647950"/>
              <a:gd name="csY11" fmla="*/ 381000 h 454818"/>
              <a:gd name="csX12" fmla="*/ 1743075 w 2647950"/>
              <a:gd name="csY12" fmla="*/ 369093 h 454818"/>
              <a:gd name="csX13" fmla="*/ 1600200 w 2647950"/>
              <a:gd name="csY13" fmla="*/ 369093 h 454818"/>
              <a:gd name="csX14" fmla="*/ 1600200 w 2647950"/>
              <a:gd name="csY14" fmla="*/ 359568 h 454818"/>
              <a:gd name="csX15" fmla="*/ 1469231 w 2647950"/>
              <a:gd name="csY15" fmla="*/ 359568 h 454818"/>
              <a:gd name="csX16" fmla="*/ 1469231 w 2647950"/>
              <a:gd name="csY16" fmla="*/ 352425 h 454818"/>
              <a:gd name="csX17" fmla="*/ 1393031 w 2647950"/>
              <a:gd name="csY17" fmla="*/ 352425 h 454818"/>
              <a:gd name="csX18" fmla="*/ 1393031 w 2647950"/>
              <a:gd name="csY18" fmla="*/ 345281 h 454818"/>
              <a:gd name="csX19" fmla="*/ 1345406 w 2647950"/>
              <a:gd name="csY19" fmla="*/ 345281 h 454818"/>
              <a:gd name="csX20" fmla="*/ 1347788 w 2647950"/>
              <a:gd name="csY20" fmla="*/ 342899 h 454818"/>
              <a:gd name="csX21" fmla="*/ 1321594 w 2647950"/>
              <a:gd name="csY21" fmla="*/ 342899 h 454818"/>
              <a:gd name="csX22" fmla="*/ 1321594 w 2647950"/>
              <a:gd name="csY22" fmla="*/ 333375 h 454818"/>
              <a:gd name="csX23" fmla="*/ 1290638 w 2647950"/>
              <a:gd name="csY23" fmla="*/ 333375 h 454818"/>
              <a:gd name="csX24" fmla="*/ 1290638 w 2647950"/>
              <a:gd name="csY24" fmla="*/ 330993 h 454818"/>
              <a:gd name="csX25" fmla="*/ 1257300 w 2647950"/>
              <a:gd name="csY25" fmla="*/ 330993 h 454818"/>
              <a:gd name="csX26" fmla="*/ 1257300 w 2647950"/>
              <a:gd name="csY26" fmla="*/ 316706 h 454818"/>
              <a:gd name="csX27" fmla="*/ 1212056 w 2647950"/>
              <a:gd name="csY27" fmla="*/ 316706 h 454818"/>
              <a:gd name="csX28" fmla="*/ 1212056 w 2647950"/>
              <a:gd name="csY28" fmla="*/ 307181 h 454818"/>
              <a:gd name="csX29" fmla="*/ 1071563 w 2647950"/>
              <a:gd name="csY29" fmla="*/ 307181 h 454818"/>
              <a:gd name="csX30" fmla="*/ 1071563 w 2647950"/>
              <a:gd name="csY30" fmla="*/ 292893 h 454818"/>
              <a:gd name="csX31" fmla="*/ 1033463 w 2647950"/>
              <a:gd name="csY31" fmla="*/ 292893 h 454818"/>
              <a:gd name="csX32" fmla="*/ 1033463 w 2647950"/>
              <a:gd name="csY32" fmla="*/ 283368 h 454818"/>
              <a:gd name="csX33" fmla="*/ 985838 w 2647950"/>
              <a:gd name="csY33" fmla="*/ 283368 h 454818"/>
              <a:gd name="csX34" fmla="*/ 985838 w 2647950"/>
              <a:gd name="csY34" fmla="*/ 271462 h 454818"/>
              <a:gd name="csX35" fmla="*/ 950119 w 2647950"/>
              <a:gd name="csY35" fmla="*/ 271462 h 454818"/>
              <a:gd name="csX36" fmla="*/ 950119 w 2647950"/>
              <a:gd name="csY36" fmla="*/ 261937 h 454818"/>
              <a:gd name="csX37" fmla="*/ 916781 w 2647950"/>
              <a:gd name="csY37" fmla="*/ 261937 h 454818"/>
              <a:gd name="csX38" fmla="*/ 916781 w 2647950"/>
              <a:gd name="csY38" fmla="*/ 254793 h 454818"/>
              <a:gd name="csX39" fmla="*/ 850106 w 2647950"/>
              <a:gd name="csY39" fmla="*/ 254793 h 454818"/>
              <a:gd name="csX40" fmla="*/ 854869 w 2647950"/>
              <a:gd name="csY40" fmla="*/ 250030 h 454818"/>
              <a:gd name="csX41" fmla="*/ 790575 w 2647950"/>
              <a:gd name="csY41" fmla="*/ 250030 h 454818"/>
              <a:gd name="csX42" fmla="*/ 790575 w 2647950"/>
              <a:gd name="csY42" fmla="*/ 238125 h 454818"/>
              <a:gd name="csX43" fmla="*/ 745331 w 2647950"/>
              <a:gd name="csY43" fmla="*/ 238125 h 454818"/>
              <a:gd name="csX44" fmla="*/ 745331 w 2647950"/>
              <a:gd name="csY44" fmla="*/ 230981 h 454818"/>
              <a:gd name="csX45" fmla="*/ 700088 w 2647950"/>
              <a:gd name="csY45" fmla="*/ 230981 h 454818"/>
              <a:gd name="csX46" fmla="*/ 700088 w 2647950"/>
              <a:gd name="csY46" fmla="*/ 223837 h 454818"/>
              <a:gd name="csX47" fmla="*/ 666750 w 2647950"/>
              <a:gd name="csY47" fmla="*/ 223837 h 454818"/>
              <a:gd name="csX48" fmla="*/ 666750 w 2647950"/>
              <a:gd name="csY48" fmla="*/ 216693 h 454818"/>
              <a:gd name="csX49" fmla="*/ 635794 w 2647950"/>
              <a:gd name="csY49" fmla="*/ 216693 h 454818"/>
              <a:gd name="csX50" fmla="*/ 635794 w 2647950"/>
              <a:gd name="csY50" fmla="*/ 209550 h 454818"/>
              <a:gd name="csX51" fmla="*/ 573881 w 2647950"/>
              <a:gd name="csY51" fmla="*/ 209550 h 454818"/>
              <a:gd name="csX52" fmla="*/ 573881 w 2647950"/>
              <a:gd name="csY52" fmla="*/ 207168 h 454818"/>
              <a:gd name="csX53" fmla="*/ 528638 w 2647950"/>
              <a:gd name="csY53" fmla="*/ 207168 h 454818"/>
              <a:gd name="csX54" fmla="*/ 528638 w 2647950"/>
              <a:gd name="csY54" fmla="*/ 200025 h 454818"/>
              <a:gd name="csX55" fmla="*/ 497681 w 2647950"/>
              <a:gd name="csY55" fmla="*/ 200025 h 454818"/>
              <a:gd name="csX56" fmla="*/ 497681 w 2647950"/>
              <a:gd name="csY56" fmla="*/ 188118 h 454818"/>
              <a:gd name="csX57" fmla="*/ 445294 w 2647950"/>
              <a:gd name="csY57" fmla="*/ 188118 h 454818"/>
              <a:gd name="csX58" fmla="*/ 445294 w 2647950"/>
              <a:gd name="csY58" fmla="*/ 178593 h 454818"/>
              <a:gd name="csX59" fmla="*/ 404813 w 2647950"/>
              <a:gd name="csY59" fmla="*/ 178593 h 454818"/>
              <a:gd name="csX60" fmla="*/ 397669 w 2647950"/>
              <a:gd name="csY60" fmla="*/ 171449 h 454818"/>
              <a:gd name="csX61" fmla="*/ 397669 w 2647950"/>
              <a:gd name="csY61" fmla="*/ 164306 h 454818"/>
              <a:gd name="csX62" fmla="*/ 309563 w 2647950"/>
              <a:gd name="csY62" fmla="*/ 164306 h 454818"/>
              <a:gd name="csX63" fmla="*/ 309563 w 2647950"/>
              <a:gd name="csY63" fmla="*/ 152400 h 454818"/>
              <a:gd name="csX64" fmla="*/ 278606 w 2647950"/>
              <a:gd name="csY64" fmla="*/ 152400 h 454818"/>
              <a:gd name="csX65" fmla="*/ 269081 w 2647950"/>
              <a:gd name="csY65" fmla="*/ 142875 h 454818"/>
              <a:gd name="csX66" fmla="*/ 250031 w 2647950"/>
              <a:gd name="csY66" fmla="*/ 142875 h 454818"/>
              <a:gd name="csX67" fmla="*/ 226219 w 2647950"/>
              <a:gd name="csY67" fmla="*/ 111918 h 454818"/>
              <a:gd name="csX68" fmla="*/ 200025 w 2647950"/>
              <a:gd name="csY68" fmla="*/ 111918 h 454818"/>
              <a:gd name="csX69" fmla="*/ 188119 w 2647950"/>
              <a:gd name="csY69" fmla="*/ 88106 h 454818"/>
              <a:gd name="csX70" fmla="*/ 150019 w 2647950"/>
              <a:gd name="csY70" fmla="*/ 88106 h 454818"/>
              <a:gd name="csX71" fmla="*/ 95250 w 2647950"/>
              <a:gd name="csY71" fmla="*/ 42862 h 454818"/>
              <a:gd name="csX72" fmla="*/ 73819 w 2647950"/>
              <a:gd name="csY72" fmla="*/ 42862 h 454818"/>
              <a:gd name="csX73" fmla="*/ 73819 w 2647950"/>
              <a:gd name="csY73" fmla="*/ 30956 h 454818"/>
              <a:gd name="csX74" fmla="*/ 50006 w 2647950"/>
              <a:gd name="csY74" fmla="*/ 30956 h 454818"/>
              <a:gd name="csX75" fmla="*/ 50006 w 2647950"/>
              <a:gd name="csY75" fmla="*/ 21431 h 454818"/>
              <a:gd name="csX76" fmla="*/ 0 w 2647950"/>
              <a:gd name="csY76" fmla="*/ 21431 h 454818"/>
              <a:gd name="csX77" fmla="*/ 0 w 2647950"/>
              <a:gd name="csY77" fmla="*/ 0 h 45481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Lst>
            <a:rect l="l" t="t" r="r" b="b"/>
            <a:pathLst>
              <a:path w="2647950" h="454818">
                <a:moveTo>
                  <a:pt x="2647950" y="454818"/>
                </a:moveTo>
                <a:lnTo>
                  <a:pt x="2500313" y="454818"/>
                </a:lnTo>
                <a:lnTo>
                  <a:pt x="2500313" y="447675"/>
                </a:lnTo>
                <a:lnTo>
                  <a:pt x="2490788" y="447675"/>
                </a:lnTo>
                <a:lnTo>
                  <a:pt x="2490788" y="421481"/>
                </a:lnTo>
                <a:lnTo>
                  <a:pt x="2450306" y="421481"/>
                </a:lnTo>
                <a:lnTo>
                  <a:pt x="2421731" y="395287"/>
                </a:lnTo>
                <a:lnTo>
                  <a:pt x="2231231" y="395287"/>
                </a:lnTo>
                <a:lnTo>
                  <a:pt x="2231231" y="385762"/>
                </a:lnTo>
                <a:lnTo>
                  <a:pt x="1850231" y="385762"/>
                </a:lnTo>
                <a:lnTo>
                  <a:pt x="1850231" y="381000"/>
                </a:lnTo>
                <a:lnTo>
                  <a:pt x="1743075" y="381000"/>
                </a:lnTo>
                <a:lnTo>
                  <a:pt x="1743075" y="369093"/>
                </a:lnTo>
                <a:lnTo>
                  <a:pt x="1600200" y="369093"/>
                </a:lnTo>
                <a:lnTo>
                  <a:pt x="1600200" y="359568"/>
                </a:lnTo>
                <a:lnTo>
                  <a:pt x="1469231" y="359568"/>
                </a:lnTo>
                <a:lnTo>
                  <a:pt x="1469231" y="352425"/>
                </a:lnTo>
                <a:lnTo>
                  <a:pt x="1393031" y="352425"/>
                </a:lnTo>
                <a:lnTo>
                  <a:pt x="1393031" y="345281"/>
                </a:lnTo>
                <a:lnTo>
                  <a:pt x="1345406" y="345281"/>
                </a:lnTo>
                <a:lnTo>
                  <a:pt x="1347788" y="342899"/>
                </a:lnTo>
                <a:lnTo>
                  <a:pt x="1321594" y="342899"/>
                </a:lnTo>
                <a:lnTo>
                  <a:pt x="1321594" y="333375"/>
                </a:lnTo>
                <a:lnTo>
                  <a:pt x="1290638" y="333375"/>
                </a:lnTo>
                <a:lnTo>
                  <a:pt x="1290638" y="330993"/>
                </a:lnTo>
                <a:lnTo>
                  <a:pt x="1257300" y="330993"/>
                </a:lnTo>
                <a:lnTo>
                  <a:pt x="1257300" y="316706"/>
                </a:lnTo>
                <a:lnTo>
                  <a:pt x="1212056" y="316706"/>
                </a:lnTo>
                <a:lnTo>
                  <a:pt x="1212056" y="307181"/>
                </a:lnTo>
                <a:lnTo>
                  <a:pt x="1071563" y="307181"/>
                </a:lnTo>
                <a:lnTo>
                  <a:pt x="1071563" y="292893"/>
                </a:lnTo>
                <a:lnTo>
                  <a:pt x="1033463" y="292893"/>
                </a:lnTo>
                <a:lnTo>
                  <a:pt x="1033463" y="283368"/>
                </a:lnTo>
                <a:lnTo>
                  <a:pt x="985838" y="283368"/>
                </a:lnTo>
                <a:lnTo>
                  <a:pt x="985838" y="271462"/>
                </a:lnTo>
                <a:lnTo>
                  <a:pt x="950119" y="271462"/>
                </a:lnTo>
                <a:lnTo>
                  <a:pt x="950119" y="261937"/>
                </a:lnTo>
                <a:lnTo>
                  <a:pt x="916781" y="261937"/>
                </a:lnTo>
                <a:lnTo>
                  <a:pt x="916781" y="254793"/>
                </a:lnTo>
                <a:lnTo>
                  <a:pt x="850106" y="254793"/>
                </a:lnTo>
                <a:lnTo>
                  <a:pt x="854869" y="250030"/>
                </a:lnTo>
                <a:lnTo>
                  <a:pt x="790575" y="250030"/>
                </a:lnTo>
                <a:lnTo>
                  <a:pt x="790575" y="238125"/>
                </a:lnTo>
                <a:lnTo>
                  <a:pt x="745331" y="238125"/>
                </a:lnTo>
                <a:lnTo>
                  <a:pt x="745331" y="230981"/>
                </a:lnTo>
                <a:lnTo>
                  <a:pt x="700088" y="230981"/>
                </a:lnTo>
                <a:lnTo>
                  <a:pt x="700088" y="223837"/>
                </a:lnTo>
                <a:lnTo>
                  <a:pt x="666750" y="223837"/>
                </a:lnTo>
                <a:lnTo>
                  <a:pt x="666750" y="216693"/>
                </a:lnTo>
                <a:lnTo>
                  <a:pt x="635794" y="216693"/>
                </a:lnTo>
                <a:lnTo>
                  <a:pt x="635794" y="209550"/>
                </a:lnTo>
                <a:lnTo>
                  <a:pt x="573881" y="209550"/>
                </a:lnTo>
                <a:lnTo>
                  <a:pt x="573881" y="207168"/>
                </a:lnTo>
                <a:lnTo>
                  <a:pt x="528638" y="207168"/>
                </a:lnTo>
                <a:lnTo>
                  <a:pt x="528638" y="200025"/>
                </a:lnTo>
                <a:lnTo>
                  <a:pt x="497681" y="200025"/>
                </a:lnTo>
                <a:lnTo>
                  <a:pt x="497681" y="188118"/>
                </a:lnTo>
                <a:lnTo>
                  <a:pt x="445294" y="188118"/>
                </a:lnTo>
                <a:lnTo>
                  <a:pt x="445294" y="178593"/>
                </a:lnTo>
                <a:lnTo>
                  <a:pt x="404813" y="178593"/>
                </a:lnTo>
                <a:lnTo>
                  <a:pt x="397669" y="171449"/>
                </a:lnTo>
                <a:lnTo>
                  <a:pt x="397669" y="164306"/>
                </a:lnTo>
                <a:lnTo>
                  <a:pt x="309563" y="164306"/>
                </a:lnTo>
                <a:lnTo>
                  <a:pt x="309563" y="152400"/>
                </a:lnTo>
                <a:lnTo>
                  <a:pt x="278606" y="152400"/>
                </a:lnTo>
                <a:lnTo>
                  <a:pt x="269081" y="142875"/>
                </a:lnTo>
                <a:lnTo>
                  <a:pt x="250031" y="142875"/>
                </a:lnTo>
                <a:lnTo>
                  <a:pt x="226219" y="111918"/>
                </a:lnTo>
                <a:lnTo>
                  <a:pt x="200025" y="111918"/>
                </a:lnTo>
                <a:lnTo>
                  <a:pt x="188119" y="88106"/>
                </a:lnTo>
                <a:lnTo>
                  <a:pt x="150019" y="88106"/>
                </a:lnTo>
                <a:lnTo>
                  <a:pt x="95250" y="42862"/>
                </a:lnTo>
                <a:lnTo>
                  <a:pt x="73819" y="42862"/>
                </a:lnTo>
                <a:lnTo>
                  <a:pt x="73819" y="30956"/>
                </a:lnTo>
                <a:lnTo>
                  <a:pt x="50006" y="30956"/>
                </a:lnTo>
                <a:lnTo>
                  <a:pt x="50006" y="21431"/>
                </a:lnTo>
                <a:lnTo>
                  <a:pt x="0" y="21431"/>
                </a:lnTo>
                <a:lnTo>
                  <a:pt x="0" y="0"/>
                </a:lnTo>
              </a:path>
            </a:pathLst>
          </a:custGeom>
          <a:noFill/>
          <a:ln w="28575">
            <a:solidFill>
              <a:schemeClr val="bg1">
                <a:lumMod val="50000"/>
              </a:schemeClr>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00" name="Group 299">
            <a:extLst>
              <a:ext uri="{FF2B5EF4-FFF2-40B4-BE49-F238E27FC236}">
                <a16:creationId xmlns:a16="http://schemas.microsoft.com/office/drawing/2014/main" id="{8B125C62-685E-27C7-5EA0-1AC2B4B07BFE}"/>
              </a:ext>
            </a:extLst>
          </p:cNvPr>
          <p:cNvGrpSpPr/>
          <p:nvPr/>
        </p:nvGrpSpPr>
        <p:grpSpPr>
          <a:xfrm>
            <a:off x="5058964" y="1406630"/>
            <a:ext cx="2714479" cy="582807"/>
            <a:chOff x="5058964" y="1406630"/>
            <a:chExt cx="2714479" cy="582807"/>
          </a:xfrm>
        </p:grpSpPr>
        <p:sp>
          <p:nvSpPr>
            <p:cNvPr id="190" name="TextBox 189">
              <a:extLst>
                <a:ext uri="{FF2B5EF4-FFF2-40B4-BE49-F238E27FC236}">
                  <a16:creationId xmlns:a16="http://schemas.microsoft.com/office/drawing/2014/main" id="{F49AB82C-CFB4-7A92-6A06-B2E146EFC859}"/>
                </a:ext>
              </a:extLst>
            </p:cNvPr>
            <p:cNvSpPr txBox="1"/>
            <p:nvPr/>
          </p:nvSpPr>
          <p:spPr>
            <a:xfrm>
              <a:off x="7680574" y="1851325"/>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191" name="TextBox 190">
              <a:extLst>
                <a:ext uri="{FF2B5EF4-FFF2-40B4-BE49-F238E27FC236}">
                  <a16:creationId xmlns:a16="http://schemas.microsoft.com/office/drawing/2014/main" id="{6B73065F-A505-14EB-C769-0FEE57582257}"/>
                </a:ext>
              </a:extLst>
            </p:cNvPr>
            <p:cNvSpPr txBox="1"/>
            <p:nvPr/>
          </p:nvSpPr>
          <p:spPr>
            <a:xfrm>
              <a:off x="7651999" y="1851325"/>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192" name="TextBox 191">
              <a:extLst>
                <a:ext uri="{FF2B5EF4-FFF2-40B4-BE49-F238E27FC236}">
                  <a16:creationId xmlns:a16="http://schemas.microsoft.com/office/drawing/2014/main" id="{2BFFFC1F-DC73-A598-F653-FC7EA1D0DEFB}"/>
                </a:ext>
              </a:extLst>
            </p:cNvPr>
            <p:cNvSpPr txBox="1"/>
            <p:nvPr/>
          </p:nvSpPr>
          <p:spPr>
            <a:xfrm>
              <a:off x="7630568" y="1851325"/>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193" name="TextBox 192">
              <a:extLst>
                <a:ext uri="{FF2B5EF4-FFF2-40B4-BE49-F238E27FC236}">
                  <a16:creationId xmlns:a16="http://schemas.microsoft.com/office/drawing/2014/main" id="{55DBF71A-A230-7069-5FAA-EB9A03C8D48D}"/>
                </a:ext>
              </a:extLst>
            </p:cNvPr>
            <p:cNvSpPr txBox="1"/>
            <p:nvPr/>
          </p:nvSpPr>
          <p:spPr>
            <a:xfrm>
              <a:off x="7616280" y="1851325"/>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194" name="TextBox 193">
              <a:extLst>
                <a:ext uri="{FF2B5EF4-FFF2-40B4-BE49-F238E27FC236}">
                  <a16:creationId xmlns:a16="http://schemas.microsoft.com/office/drawing/2014/main" id="{4B237E2F-7B04-D46D-7ED8-DD7D6367CCE0}"/>
                </a:ext>
              </a:extLst>
            </p:cNvPr>
            <p:cNvSpPr txBox="1"/>
            <p:nvPr/>
          </p:nvSpPr>
          <p:spPr>
            <a:xfrm>
              <a:off x="7599612" y="1851325"/>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195" name="TextBox 194">
              <a:extLst>
                <a:ext uri="{FF2B5EF4-FFF2-40B4-BE49-F238E27FC236}">
                  <a16:creationId xmlns:a16="http://schemas.microsoft.com/office/drawing/2014/main" id="{ADAAC381-652C-54BB-6D44-310C6667E006}"/>
                </a:ext>
              </a:extLst>
            </p:cNvPr>
            <p:cNvSpPr txBox="1"/>
            <p:nvPr/>
          </p:nvSpPr>
          <p:spPr>
            <a:xfrm>
              <a:off x="7582943" y="1851325"/>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196" name="TextBox 195">
              <a:extLst>
                <a:ext uri="{FF2B5EF4-FFF2-40B4-BE49-F238E27FC236}">
                  <a16:creationId xmlns:a16="http://schemas.microsoft.com/office/drawing/2014/main" id="{5350AADC-EC05-50C6-8A62-459419B3291F}"/>
                </a:ext>
              </a:extLst>
            </p:cNvPr>
            <p:cNvSpPr txBox="1"/>
            <p:nvPr/>
          </p:nvSpPr>
          <p:spPr>
            <a:xfrm>
              <a:off x="7568655" y="1851325"/>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197" name="TextBox 196">
              <a:extLst>
                <a:ext uri="{FF2B5EF4-FFF2-40B4-BE49-F238E27FC236}">
                  <a16:creationId xmlns:a16="http://schemas.microsoft.com/office/drawing/2014/main" id="{1EDD3050-62D0-728F-79F8-AEC6C25CC129}"/>
                </a:ext>
              </a:extLst>
            </p:cNvPr>
            <p:cNvSpPr txBox="1"/>
            <p:nvPr/>
          </p:nvSpPr>
          <p:spPr>
            <a:xfrm>
              <a:off x="7559130" y="1851325"/>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198" name="TextBox 197">
              <a:extLst>
                <a:ext uri="{FF2B5EF4-FFF2-40B4-BE49-F238E27FC236}">
                  <a16:creationId xmlns:a16="http://schemas.microsoft.com/office/drawing/2014/main" id="{C36C6413-8CB9-5F13-0AA2-BE0ACBCC4EAA}"/>
                </a:ext>
              </a:extLst>
            </p:cNvPr>
            <p:cNvSpPr txBox="1"/>
            <p:nvPr/>
          </p:nvSpPr>
          <p:spPr>
            <a:xfrm>
              <a:off x="7536508" y="1814445"/>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199" name="TextBox 198">
              <a:extLst>
                <a:ext uri="{FF2B5EF4-FFF2-40B4-BE49-F238E27FC236}">
                  <a16:creationId xmlns:a16="http://schemas.microsoft.com/office/drawing/2014/main" id="{ABC698CB-2B50-892A-8131-CCA07A3C60CC}"/>
                </a:ext>
              </a:extLst>
            </p:cNvPr>
            <p:cNvSpPr txBox="1"/>
            <p:nvPr/>
          </p:nvSpPr>
          <p:spPr>
            <a:xfrm>
              <a:off x="7524453" y="1814445"/>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200" name="TextBox 199">
              <a:extLst>
                <a:ext uri="{FF2B5EF4-FFF2-40B4-BE49-F238E27FC236}">
                  <a16:creationId xmlns:a16="http://schemas.microsoft.com/office/drawing/2014/main" id="{09AC25B8-F9F8-AA68-CF22-079CA3D95149}"/>
                </a:ext>
              </a:extLst>
            </p:cNvPr>
            <p:cNvSpPr txBox="1"/>
            <p:nvPr/>
          </p:nvSpPr>
          <p:spPr>
            <a:xfrm>
              <a:off x="7510165" y="1814445"/>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201" name="TextBox 200">
              <a:extLst>
                <a:ext uri="{FF2B5EF4-FFF2-40B4-BE49-F238E27FC236}">
                  <a16:creationId xmlns:a16="http://schemas.microsoft.com/office/drawing/2014/main" id="{746D05AC-4768-E857-5F29-27C03F6EA2C7}"/>
                </a:ext>
              </a:extLst>
            </p:cNvPr>
            <p:cNvSpPr txBox="1"/>
            <p:nvPr/>
          </p:nvSpPr>
          <p:spPr>
            <a:xfrm>
              <a:off x="7499303" y="1810319"/>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202" name="TextBox 201">
              <a:extLst>
                <a:ext uri="{FF2B5EF4-FFF2-40B4-BE49-F238E27FC236}">
                  <a16:creationId xmlns:a16="http://schemas.microsoft.com/office/drawing/2014/main" id="{D1F5EDFD-A4E4-933E-6DD7-2DBC020978D8}"/>
                </a:ext>
              </a:extLst>
            </p:cNvPr>
            <p:cNvSpPr txBox="1"/>
            <p:nvPr/>
          </p:nvSpPr>
          <p:spPr>
            <a:xfrm>
              <a:off x="7484046" y="1800682"/>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203" name="TextBox 202">
              <a:extLst>
                <a:ext uri="{FF2B5EF4-FFF2-40B4-BE49-F238E27FC236}">
                  <a16:creationId xmlns:a16="http://schemas.microsoft.com/office/drawing/2014/main" id="{D3EAAF12-473C-D709-F087-AD5754A08FB1}"/>
                </a:ext>
              </a:extLst>
            </p:cNvPr>
            <p:cNvSpPr txBox="1"/>
            <p:nvPr/>
          </p:nvSpPr>
          <p:spPr>
            <a:xfrm>
              <a:off x="7471991" y="1796556"/>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204" name="TextBox 203">
              <a:extLst>
                <a:ext uri="{FF2B5EF4-FFF2-40B4-BE49-F238E27FC236}">
                  <a16:creationId xmlns:a16="http://schemas.microsoft.com/office/drawing/2014/main" id="{E1CCAE5D-695C-0C20-1712-3AED51A53E25}"/>
                </a:ext>
              </a:extLst>
            </p:cNvPr>
            <p:cNvSpPr txBox="1"/>
            <p:nvPr/>
          </p:nvSpPr>
          <p:spPr>
            <a:xfrm>
              <a:off x="7457704" y="1796556"/>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205" name="TextBox 204">
              <a:extLst>
                <a:ext uri="{FF2B5EF4-FFF2-40B4-BE49-F238E27FC236}">
                  <a16:creationId xmlns:a16="http://schemas.microsoft.com/office/drawing/2014/main" id="{43B2B0AF-0DBA-6A11-C827-F9F3770DAE58}"/>
                </a:ext>
              </a:extLst>
            </p:cNvPr>
            <p:cNvSpPr txBox="1"/>
            <p:nvPr/>
          </p:nvSpPr>
          <p:spPr>
            <a:xfrm>
              <a:off x="7445798" y="1796556"/>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206" name="TextBox 205">
              <a:extLst>
                <a:ext uri="{FF2B5EF4-FFF2-40B4-BE49-F238E27FC236}">
                  <a16:creationId xmlns:a16="http://schemas.microsoft.com/office/drawing/2014/main" id="{582F31F1-B5FF-849D-465A-633D8E17FDE0}"/>
                </a:ext>
              </a:extLst>
            </p:cNvPr>
            <p:cNvSpPr txBox="1"/>
            <p:nvPr/>
          </p:nvSpPr>
          <p:spPr>
            <a:xfrm>
              <a:off x="7431510" y="1796556"/>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207" name="TextBox 206">
              <a:extLst>
                <a:ext uri="{FF2B5EF4-FFF2-40B4-BE49-F238E27FC236}">
                  <a16:creationId xmlns:a16="http://schemas.microsoft.com/office/drawing/2014/main" id="{EE970C05-2893-ED13-7542-A897A14AA6C5}"/>
                </a:ext>
              </a:extLst>
            </p:cNvPr>
            <p:cNvSpPr txBox="1"/>
            <p:nvPr/>
          </p:nvSpPr>
          <p:spPr>
            <a:xfrm>
              <a:off x="7417223" y="1796556"/>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208" name="TextBox 207">
              <a:extLst>
                <a:ext uri="{FF2B5EF4-FFF2-40B4-BE49-F238E27FC236}">
                  <a16:creationId xmlns:a16="http://schemas.microsoft.com/office/drawing/2014/main" id="{6F8EEA1F-34FC-4610-85A6-68BC71749501}"/>
                </a:ext>
              </a:extLst>
            </p:cNvPr>
            <p:cNvSpPr txBox="1"/>
            <p:nvPr/>
          </p:nvSpPr>
          <p:spPr>
            <a:xfrm>
              <a:off x="7405317" y="1796556"/>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209" name="TextBox 208">
              <a:extLst>
                <a:ext uri="{FF2B5EF4-FFF2-40B4-BE49-F238E27FC236}">
                  <a16:creationId xmlns:a16="http://schemas.microsoft.com/office/drawing/2014/main" id="{F2E762FE-4453-6E6E-0146-23CFDB86BD7A}"/>
                </a:ext>
              </a:extLst>
            </p:cNvPr>
            <p:cNvSpPr txBox="1"/>
            <p:nvPr/>
          </p:nvSpPr>
          <p:spPr>
            <a:xfrm>
              <a:off x="7391030" y="1796556"/>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210" name="TextBox 209">
              <a:extLst>
                <a:ext uri="{FF2B5EF4-FFF2-40B4-BE49-F238E27FC236}">
                  <a16:creationId xmlns:a16="http://schemas.microsoft.com/office/drawing/2014/main" id="{630D25A1-DF23-D0B9-FCE3-212C9576CA46}"/>
                </a:ext>
              </a:extLst>
            </p:cNvPr>
            <p:cNvSpPr txBox="1"/>
            <p:nvPr/>
          </p:nvSpPr>
          <p:spPr>
            <a:xfrm>
              <a:off x="7376742" y="1796556"/>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211" name="TextBox 210">
              <a:extLst>
                <a:ext uri="{FF2B5EF4-FFF2-40B4-BE49-F238E27FC236}">
                  <a16:creationId xmlns:a16="http://schemas.microsoft.com/office/drawing/2014/main" id="{BC7420B5-30F6-4928-0699-EE60DC82FF7A}"/>
                </a:ext>
              </a:extLst>
            </p:cNvPr>
            <p:cNvSpPr txBox="1"/>
            <p:nvPr/>
          </p:nvSpPr>
          <p:spPr>
            <a:xfrm>
              <a:off x="7362455" y="1796556"/>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212" name="TextBox 211">
              <a:extLst>
                <a:ext uri="{FF2B5EF4-FFF2-40B4-BE49-F238E27FC236}">
                  <a16:creationId xmlns:a16="http://schemas.microsoft.com/office/drawing/2014/main" id="{066311A6-5256-1DEE-9DF6-E2011CE8A097}"/>
                </a:ext>
              </a:extLst>
            </p:cNvPr>
            <p:cNvSpPr txBox="1"/>
            <p:nvPr/>
          </p:nvSpPr>
          <p:spPr>
            <a:xfrm>
              <a:off x="7348167" y="1796556"/>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213" name="TextBox 212">
              <a:extLst>
                <a:ext uri="{FF2B5EF4-FFF2-40B4-BE49-F238E27FC236}">
                  <a16:creationId xmlns:a16="http://schemas.microsoft.com/office/drawing/2014/main" id="{877849AB-CE23-27B4-F8B2-321481204750}"/>
                </a:ext>
              </a:extLst>
            </p:cNvPr>
            <p:cNvSpPr txBox="1"/>
            <p:nvPr/>
          </p:nvSpPr>
          <p:spPr>
            <a:xfrm>
              <a:off x="7338642" y="1796556"/>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214" name="TextBox 213">
              <a:extLst>
                <a:ext uri="{FF2B5EF4-FFF2-40B4-BE49-F238E27FC236}">
                  <a16:creationId xmlns:a16="http://schemas.microsoft.com/office/drawing/2014/main" id="{D397C385-F55D-C0B2-602D-6B3F670D9628}"/>
                </a:ext>
              </a:extLst>
            </p:cNvPr>
            <p:cNvSpPr txBox="1"/>
            <p:nvPr/>
          </p:nvSpPr>
          <p:spPr>
            <a:xfrm>
              <a:off x="7324355" y="1796556"/>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215" name="TextBox 214">
              <a:extLst>
                <a:ext uri="{FF2B5EF4-FFF2-40B4-BE49-F238E27FC236}">
                  <a16:creationId xmlns:a16="http://schemas.microsoft.com/office/drawing/2014/main" id="{DDA8457A-5EFB-2C1A-FF81-46ADDEB114D0}"/>
                </a:ext>
              </a:extLst>
            </p:cNvPr>
            <p:cNvSpPr txBox="1"/>
            <p:nvPr/>
          </p:nvSpPr>
          <p:spPr>
            <a:xfrm>
              <a:off x="7314830" y="1796556"/>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216" name="TextBox 215">
              <a:extLst>
                <a:ext uri="{FF2B5EF4-FFF2-40B4-BE49-F238E27FC236}">
                  <a16:creationId xmlns:a16="http://schemas.microsoft.com/office/drawing/2014/main" id="{C48334A0-6D93-4A3A-DED9-BCF573CB36FC}"/>
                </a:ext>
              </a:extLst>
            </p:cNvPr>
            <p:cNvSpPr txBox="1"/>
            <p:nvPr/>
          </p:nvSpPr>
          <p:spPr>
            <a:xfrm>
              <a:off x="7298161" y="1796556"/>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217" name="TextBox 216">
              <a:extLst>
                <a:ext uri="{FF2B5EF4-FFF2-40B4-BE49-F238E27FC236}">
                  <a16:creationId xmlns:a16="http://schemas.microsoft.com/office/drawing/2014/main" id="{AFD83F4B-590F-B805-0130-078890C8C274}"/>
                </a:ext>
              </a:extLst>
            </p:cNvPr>
            <p:cNvSpPr txBox="1"/>
            <p:nvPr/>
          </p:nvSpPr>
          <p:spPr>
            <a:xfrm>
              <a:off x="7280078" y="1779888"/>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218" name="TextBox 217">
              <a:extLst>
                <a:ext uri="{FF2B5EF4-FFF2-40B4-BE49-F238E27FC236}">
                  <a16:creationId xmlns:a16="http://schemas.microsoft.com/office/drawing/2014/main" id="{01F32945-1284-700B-BFAA-E5DAA24283FC}"/>
                </a:ext>
              </a:extLst>
            </p:cNvPr>
            <p:cNvSpPr txBox="1"/>
            <p:nvPr/>
          </p:nvSpPr>
          <p:spPr>
            <a:xfrm>
              <a:off x="7270553" y="1779888"/>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219" name="TextBox 218">
              <a:extLst>
                <a:ext uri="{FF2B5EF4-FFF2-40B4-BE49-F238E27FC236}">
                  <a16:creationId xmlns:a16="http://schemas.microsoft.com/office/drawing/2014/main" id="{EA46764B-F702-90A9-1CB3-94DB6031118D}"/>
                </a:ext>
              </a:extLst>
            </p:cNvPr>
            <p:cNvSpPr txBox="1"/>
            <p:nvPr/>
          </p:nvSpPr>
          <p:spPr>
            <a:xfrm>
              <a:off x="7244360" y="1779888"/>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220" name="TextBox 219">
              <a:extLst>
                <a:ext uri="{FF2B5EF4-FFF2-40B4-BE49-F238E27FC236}">
                  <a16:creationId xmlns:a16="http://schemas.microsoft.com/office/drawing/2014/main" id="{7E2A6915-2C33-B56D-4ABC-F42BDB0172FD}"/>
                </a:ext>
              </a:extLst>
            </p:cNvPr>
            <p:cNvSpPr txBox="1"/>
            <p:nvPr/>
          </p:nvSpPr>
          <p:spPr>
            <a:xfrm>
              <a:off x="7215785" y="1779888"/>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221" name="TextBox 220">
              <a:extLst>
                <a:ext uri="{FF2B5EF4-FFF2-40B4-BE49-F238E27FC236}">
                  <a16:creationId xmlns:a16="http://schemas.microsoft.com/office/drawing/2014/main" id="{C56D85ED-8A8C-AA83-3101-9E99BF545561}"/>
                </a:ext>
              </a:extLst>
            </p:cNvPr>
            <p:cNvSpPr txBox="1"/>
            <p:nvPr/>
          </p:nvSpPr>
          <p:spPr>
            <a:xfrm>
              <a:off x="7203879" y="1779888"/>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222" name="TextBox 221">
              <a:extLst>
                <a:ext uri="{FF2B5EF4-FFF2-40B4-BE49-F238E27FC236}">
                  <a16:creationId xmlns:a16="http://schemas.microsoft.com/office/drawing/2014/main" id="{4771E0A6-91DA-AB43-0B63-62D124F981AC}"/>
                </a:ext>
              </a:extLst>
            </p:cNvPr>
            <p:cNvSpPr txBox="1"/>
            <p:nvPr/>
          </p:nvSpPr>
          <p:spPr>
            <a:xfrm>
              <a:off x="7189592" y="1779888"/>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223" name="TextBox 222">
              <a:extLst>
                <a:ext uri="{FF2B5EF4-FFF2-40B4-BE49-F238E27FC236}">
                  <a16:creationId xmlns:a16="http://schemas.microsoft.com/office/drawing/2014/main" id="{A5021FA6-AACB-98C1-8683-1149E1897F08}"/>
                </a:ext>
              </a:extLst>
            </p:cNvPr>
            <p:cNvSpPr txBox="1"/>
            <p:nvPr/>
          </p:nvSpPr>
          <p:spPr>
            <a:xfrm>
              <a:off x="7163399" y="1779888"/>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224" name="TextBox 223">
              <a:extLst>
                <a:ext uri="{FF2B5EF4-FFF2-40B4-BE49-F238E27FC236}">
                  <a16:creationId xmlns:a16="http://schemas.microsoft.com/office/drawing/2014/main" id="{40358F55-8DC1-C737-D0D5-EC1802D06BF8}"/>
                </a:ext>
              </a:extLst>
            </p:cNvPr>
            <p:cNvSpPr txBox="1"/>
            <p:nvPr/>
          </p:nvSpPr>
          <p:spPr>
            <a:xfrm>
              <a:off x="7151492" y="1779888"/>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225" name="TextBox 224">
              <a:extLst>
                <a:ext uri="{FF2B5EF4-FFF2-40B4-BE49-F238E27FC236}">
                  <a16:creationId xmlns:a16="http://schemas.microsoft.com/office/drawing/2014/main" id="{CC2B9B32-DAF9-DE70-86AA-0A00F82CF2E6}"/>
                </a:ext>
              </a:extLst>
            </p:cNvPr>
            <p:cNvSpPr txBox="1"/>
            <p:nvPr/>
          </p:nvSpPr>
          <p:spPr>
            <a:xfrm>
              <a:off x="7125299" y="1779888"/>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226" name="TextBox 225">
              <a:extLst>
                <a:ext uri="{FF2B5EF4-FFF2-40B4-BE49-F238E27FC236}">
                  <a16:creationId xmlns:a16="http://schemas.microsoft.com/office/drawing/2014/main" id="{D1C514E8-BBB8-9DB5-DBE7-107A48C8D838}"/>
                </a:ext>
              </a:extLst>
            </p:cNvPr>
            <p:cNvSpPr txBox="1"/>
            <p:nvPr/>
          </p:nvSpPr>
          <p:spPr>
            <a:xfrm>
              <a:off x="7115774" y="1779888"/>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227" name="TextBox 226">
              <a:extLst>
                <a:ext uri="{FF2B5EF4-FFF2-40B4-BE49-F238E27FC236}">
                  <a16:creationId xmlns:a16="http://schemas.microsoft.com/office/drawing/2014/main" id="{9100C238-132B-5828-0304-48AF93218544}"/>
                </a:ext>
              </a:extLst>
            </p:cNvPr>
            <p:cNvSpPr txBox="1"/>
            <p:nvPr/>
          </p:nvSpPr>
          <p:spPr>
            <a:xfrm>
              <a:off x="7099105" y="1779888"/>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228" name="TextBox 227">
              <a:extLst>
                <a:ext uri="{FF2B5EF4-FFF2-40B4-BE49-F238E27FC236}">
                  <a16:creationId xmlns:a16="http://schemas.microsoft.com/office/drawing/2014/main" id="{643A2F40-D99F-D0E1-569A-03CB49FF5F70}"/>
                </a:ext>
              </a:extLst>
            </p:cNvPr>
            <p:cNvSpPr txBox="1"/>
            <p:nvPr/>
          </p:nvSpPr>
          <p:spPr>
            <a:xfrm>
              <a:off x="7080055" y="1779888"/>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229" name="TextBox 228">
              <a:extLst>
                <a:ext uri="{FF2B5EF4-FFF2-40B4-BE49-F238E27FC236}">
                  <a16:creationId xmlns:a16="http://schemas.microsoft.com/office/drawing/2014/main" id="{6A2F6C44-D24A-E212-CCB3-A664CF96753C}"/>
                </a:ext>
              </a:extLst>
            </p:cNvPr>
            <p:cNvSpPr txBox="1"/>
            <p:nvPr/>
          </p:nvSpPr>
          <p:spPr>
            <a:xfrm>
              <a:off x="7056242" y="1779888"/>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230" name="TextBox 229">
              <a:extLst>
                <a:ext uri="{FF2B5EF4-FFF2-40B4-BE49-F238E27FC236}">
                  <a16:creationId xmlns:a16="http://schemas.microsoft.com/office/drawing/2014/main" id="{6617B85C-02F3-809C-34AF-C42993AE7865}"/>
                </a:ext>
              </a:extLst>
            </p:cNvPr>
            <p:cNvSpPr txBox="1"/>
            <p:nvPr/>
          </p:nvSpPr>
          <p:spPr>
            <a:xfrm>
              <a:off x="7039573" y="1779888"/>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231" name="TextBox 230">
              <a:extLst>
                <a:ext uri="{FF2B5EF4-FFF2-40B4-BE49-F238E27FC236}">
                  <a16:creationId xmlns:a16="http://schemas.microsoft.com/office/drawing/2014/main" id="{6F446155-4598-2EA4-9CF2-48A6E82CE5E8}"/>
                </a:ext>
              </a:extLst>
            </p:cNvPr>
            <p:cNvSpPr txBox="1"/>
            <p:nvPr/>
          </p:nvSpPr>
          <p:spPr>
            <a:xfrm>
              <a:off x="7022905" y="1779888"/>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232" name="TextBox 231">
              <a:extLst>
                <a:ext uri="{FF2B5EF4-FFF2-40B4-BE49-F238E27FC236}">
                  <a16:creationId xmlns:a16="http://schemas.microsoft.com/office/drawing/2014/main" id="{7B5CB9B0-AFF2-34FF-4507-F8D21CD69AB1}"/>
                </a:ext>
              </a:extLst>
            </p:cNvPr>
            <p:cNvSpPr txBox="1"/>
            <p:nvPr/>
          </p:nvSpPr>
          <p:spPr>
            <a:xfrm>
              <a:off x="7008617" y="1779888"/>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233" name="TextBox 232">
              <a:extLst>
                <a:ext uri="{FF2B5EF4-FFF2-40B4-BE49-F238E27FC236}">
                  <a16:creationId xmlns:a16="http://schemas.microsoft.com/office/drawing/2014/main" id="{E71F14A2-DFB3-ADFE-4A4E-DE42D74A7A88}"/>
                </a:ext>
              </a:extLst>
            </p:cNvPr>
            <p:cNvSpPr txBox="1"/>
            <p:nvPr/>
          </p:nvSpPr>
          <p:spPr>
            <a:xfrm>
              <a:off x="6991948" y="1779888"/>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234" name="TextBox 233">
              <a:extLst>
                <a:ext uri="{FF2B5EF4-FFF2-40B4-BE49-F238E27FC236}">
                  <a16:creationId xmlns:a16="http://schemas.microsoft.com/office/drawing/2014/main" id="{95052925-9B9B-DB25-8FFD-E9F30D0DA8F6}"/>
                </a:ext>
              </a:extLst>
            </p:cNvPr>
            <p:cNvSpPr txBox="1"/>
            <p:nvPr/>
          </p:nvSpPr>
          <p:spPr>
            <a:xfrm>
              <a:off x="6972898" y="1779888"/>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235" name="TextBox 234">
              <a:extLst>
                <a:ext uri="{FF2B5EF4-FFF2-40B4-BE49-F238E27FC236}">
                  <a16:creationId xmlns:a16="http://schemas.microsoft.com/office/drawing/2014/main" id="{83143288-8FE8-2F16-DB98-367E165F7047}"/>
                </a:ext>
              </a:extLst>
            </p:cNvPr>
            <p:cNvSpPr txBox="1"/>
            <p:nvPr/>
          </p:nvSpPr>
          <p:spPr>
            <a:xfrm>
              <a:off x="6953848" y="1779888"/>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236" name="TextBox 235">
              <a:extLst>
                <a:ext uri="{FF2B5EF4-FFF2-40B4-BE49-F238E27FC236}">
                  <a16:creationId xmlns:a16="http://schemas.microsoft.com/office/drawing/2014/main" id="{1A56FBE8-D67B-A73A-F5EC-C31844F3125B}"/>
                </a:ext>
              </a:extLst>
            </p:cNvPr>
            <p:cNvSpPr txBox="1"/>
            <p:nvPr/>
          </p:nvSpPr>
          <p:spPr>
            <a:xfrm>
              <a:off x="6934798" y="1779888"/>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237" name="TextBox 236">
              <a:extLst>
                <a:ext uri="{FF2B5EF4-FFF2-40B4-BE49-F238E27FC236}">
                  <a16:creationId xmlns:a16="http://schemas.microsoft.com/office/drawing/2014/main" id="{36DD7336-2276-9DA8-8EF3-50D5AB4E057D}"/>
                </a:ext>
              </a:extLst>
            </p:cNvPr>
            <p:cNvSpPr txBox="1"/>
            <p:nvPr/>
          </p:nvSpPr>
          <p:spPr>
            <a:xfrm>
              <a:off x="6920510" y="1779888"/>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238" name="TextBox 237">
              <a:extLst>
                <a:ext uri="{FF2B5EF4-FFF2-40B4-BE49-F238E27FC236}">
                  <a16:creationId xmlns:a16="http://schemas.microsoft.com/office/drawing/2014/main" id="{2CF44D19-46DF-29B3-E08B-94DF22B9AD94}"/>
                </a:ext>
              </a:extLst>
            </p:cNvPr>
            <p:cNvSpPr txBox="1"/>
            <p:nvPr/>
          </p:nvSpPr>
          <p:spPr>
            <a:xfrm>
              <a:off x="6890521" y="1774132"/>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239" name="TextBox 238">
              <a:extLst>
                <a:ext uri="{FF2B5EF4-FFF2-40B4-BE49-F238E27FC236}">
                  <a16:creationId xmlns:a16="http://schemas.microsoft.com/office/drawing/2014/main" id="{635BBFE0-3D2C-805B-D1D5-85FEB25D8374}"/>
                </a:ext>
              </a:extLst>
            </p:cNvPr>
            <p:cNvSpPr txBox="1"/>
            <p:nvPr/>
          </p:nvSpPr>
          <p:spPr>
            <a:xfrm>
              <a:off x="6878615" y="1774132"/>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240" name="TextBox 239">
              <a:extLst>
                <a:ext uri="{FF2B5EF4-FFF2-40B4-BE49-F238E27FC236}">
                  <a16:creationId xmlns:a16="http://schemas.microsoft.com/office/drawing/2014/main" id="{3551C4C2-C20D-0056-F317-37086DCCE44A}"/>
                </a:ext>
              </a:extLst>
            </p:cNvPr>
            <p:cNvSpPr txBox="1"/>
            <p:nvPr/>
          </p:nvSpPr>
          <p:spPr>
            <a:xfrm>
              <a:off x="6869090" y="1774132"/>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241" name="TextBox 240">
              <a:extLst>
                <a:ext uri="{FF2B5EF4-FFF2-40B4-BE49-F238E27FC236}">
                  <a16:creationId xmlns:a16="http://schemas.microsoft.com/office/drawing/2014/main" id="{5185AA41-5794-34EA-DA08-C627CCA0E1BA}"/>
                </a:ext>
              </a:extLst>
            </p:cNvPr>
            <p:cNvSpPr txBox="1"/>
            <p:nvPr/>
          </p:nvSpPr>
          <p:spPr>
            <a:xfrm>
              <a:off x="6838133" y="1774132"/>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242" name="TextBox 241">
              <a:extLst>
                <a:ext uri="{FF2B5EF4-FFF2-40B4-BE49-F238E27FC236}">
                  <a16:creationId xmlns:a16="http://schemas.microsoft.com/office/drawing/2014/main" id="{BC9C1026-2E6F-876E-A7C7-3BA3DC958A4D}"/>
                </a:ext>
              </a:extLst>
            </p:cNvPr>
            <p:cNvSpPr txBox="1"/>
            <p:nvPr/>
          </p:nvSpPr>
          <p:spPr>
            <a:xfrm>
              <a:off x="6823846" y="1774132"/>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243" name="TextBox 242">
              <a:extLst>
                <a:ext uri="{FF2B5EF4-FFF2-40B4-BE49-F238E27FC236}">
                  <a16:creationId xmlns:a16="http://schemas.microsoft.com/office/drawing/2014/main" id="{C9FD02D3-D314-950C-B669-B913FCCCD51C}"/>
                </a:ext>
              </a:extLst>
            </p:cNvPr>
            <p:cNvSpPr txBox="1"/>
            <p:nvPr/>
          </p:nvSpPr>
          <p:spPr>
            <a:xfrm>
              <a:off x="6811940" y="1774132"/>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244" name="TextBox 243">
              <a:extLst>
                <a:ext uri="{FF2B5EF4-FFF2-40B4-BE49-F238E27FC236}">
                  <a16:creationId xmlns:a16="http://schemas.microsoft.com/office/drawing/2014/main" id="{22239F6C-DBAD-DED8-B93C-B5A3817FFD04}"/>
                </a:ext>
              </a:extLst>
            </p:cNvPr>
            <p:cNvSpPr txBox="1"/>
            <p:nvPr/>
          </p:nvSpPr>
          <p:spPr>
            <a:xfrm>
              <a:off x="6783440" y="1762794"/>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245" name="TextBox 244">
              <a:extLst>
                <a:ext uri="{FF2B5EF4-FFF2-40B4-BE49-F238E27FC236}">
                  <a16:creationId xmlns:a16="http://schemas.microsoft.com/office/drawing/2014/main" id="{21831633-DA50-572D-5007-26EC70C0D863}"/>
                </a:ext>
              </a:extLst>
            </p:cNvPr>
            <p:cNvSpPr txBox="1"/>
            <p:nvPr/>
          </p:nvSpPr>
          <p:spPr>
            <a:xfrm>
              <a:off x="6771534" y="1762794"/>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246" name="TextBox 245">
              <a:extLst>
                <a:ext uri="{FF2B5EF4-FFF2-40B4-BE49-F238E27FC236}">
                  <a16:creationId xmlns:a16="http://schemas.microsoft.com/office/drawing/2014/main" id="{FCE6AD4C-FCF8-AEA1-207F-FA574CD6D472}"/>
                </a:ext>
              </a:extLst>
            </p:cNvPr>
            <p:cNvSpPr txBox="1"/>
            <p:nvPr/>
          </p:nvSpPr>
          <p:spPr>
            <a:xfrm>
              <a:off x="6759628" y="1762794"/>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247" name="TextBox 246">
              <a:extLst>
                <a:ext uri="{FF2B5EF4-FFF2-40B4-BE49-F238E27FC236}">
                  <a16:creationId xmlns:a16="http://schemas.microsoft.com/office/drawing/2014/main" id="{9E4BEB3C-0C9A-31DE-E870-00D1D5CB9223}"/>
                </a:ext>
              </a:extLst>
            </p:cNvPr>
            <p:cNvSpPr txBox="1"/>
            <p:nvPr/>
          </p:nvSpPr>
          <p:spPr>
            <a:xfrm>
              <a:off x="6745340" y="1762794"/>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248" name="TextBox 247">
              <a:extLst>
                <a:ext uri="{FF2B5EF4-FFF2-40B4-BE49-F238E27FC236}">
                  <a16:creationId xmlns:a16="http://schemas.microsoft.com/office/drawing/2014/main" id="{828DBD40-5F3A-7C8E-DE14-E08311E7E432}"/>
                </a:ext>
              </a:extLst>
            </p:cNvPr>
            <p:cNvSpPr txBox="1"/>
            <p:nvPr/>
          </p:nvSpPr>
          <p:spPr>
            <a:xfrm>
              <a:off x="6731053" y="1762794"/>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249" name="TextBox 248">
              <a:extLst>
                <a:ext uri="{FF2B5EF4-FFF2-40B4-BE49-F238E27FC236}">
                  <a16:creationId xmlns:a16="http://schemas.microsoft.com/office/drawing/2014/main" id="{91230BAC-2BDD-0774-FCA3-CBA31D8783F4}"/>
                </a:ext>
              </a:extLst>
            </p:cNvPr>
            <p:cNvSpPr txBox="1"/>
            <p:nvPr/>
          </p:nvSpPr>
          <p:spPr>
            <a:xfrm>
              <a:off x="6714384" y="1762794"/>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250" name="TextBox 249">
              <a:extLst>
                <a:ext uri="{FF2B5EF4-FFF2-40B4-BE49-F238E27FC236}">
                  <a16:creationId xmlns:a16="http://schemas.microsoft.com/office/drawing/2014/main" id="{E3B1AE3D-0F48-9A70-6EC6-615A3221DA1D}"/>
                </a:ext>
              </a:extLst>
            </p:cNvPr>
            <p:cNvSpPr txBox="1"/>
            <p:nvPr/>
          </p:nvSpPr>
          <p:spPr>
            <a:xfrm>
              <a:off x="6702478" y="1762794"/>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251" name="TextBox 250">
              <a:extLst>
                <a:ext uri="{FF2B5EF4-FFF2-40B4-BE49-F238E27FC236}">
                  <a16:creationId xmlns:a16="http://schemas.microsoft.com/office/drawing/2014/main" id="{F571154C-F782-0F49-2320-29ECB0E3752A}"/>
                </a:ext>
              </a:extLst>
            </p:cNvPr>
            <p:cNvSpPr txBox="1"/>
            <p:nvPr/>
          </p:nvSpPr>
          <p:spPr>
            <a:xfrm>
              <a:off x="6688191" y="1762794"/>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252" name="TextBox 251">
              <a:extLst>
                <a:ext uri="{FF2B5EF4-FFF2-40B4-BE49-F238E27FC236}">
                  <a16:creationId xmlns:a16="http://schemas.microsoft.com/office/drawing/2014/main" id="{55EC7F8C-1959-3E86-750C-D2365FECE1C7}"/>
                </a:ext>
              </a:extLst>
            </p:cNvPr>
            <p:cNvSpPr txBox="1"/>
            <p:nvPr/>
          </p:nvSpPr>
          <p:spPr>
            <a:xfrm>
              <a:off x="6678666" y="1762794"/>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253" name="TextBox 252">
              <a:extLst>
                <a:ext uri="{FF2B5EF4-FFF2-40B4-BE49-F238E27FC236}">
                  <a16:creationId xmlns:a16="http://schemas.microsoft.com/office/drawing/2014/main" id="{A5F33D27-16D0-9573-EEFC-8F8A8A4AA4A6}"/>
                </a:ext>
              </a:extLst>
            </p:cNvPr>
            <p:cNvSpPr txBox="1"/>
            <p:nvPr/>
          </p:nvSpPr>
          <p:spPr>
            <a:xfrm>
              <a:off x="6646293" y="1752810"/>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254" name="TextBox 253">
              <a:extLst>
                <a:ext uri="{FF2B5EF4-FFF2-40B4-BE49-F238E27FC236}">
                  <a16:creationId xmlns:a16="http://schemas.microsoft.com/office/drawing/2014/main" id="{A2912D5E-A63E-37D5-6A3A-EDDE73F24C51}"/>
                </a:ext>
              </a:extLst>
            </p:cNvPr>
            <p:cNvSpPr txBox="1"/>
            <p:nvPr/>
          </p:nvSpPr>
          <p:spPr>
            <a:xfrm>
              <a:off x="6634387" y="1752810"/>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255" name="TextBox 254">
              <a:extLst>
                <a:ext uri="{FF2B5EF4-FFF2-40B4-BE49-F238E27FC236}">
                  <a16:creationId xmlns:a16="http://schemas.microsoft.com/office/drawing/2014/main" id="{25057E11-94BE-9C6B-4E59-B558F1C27078}"/>
                </a:ext>
              </a:extLst>
            </p:cNvPr>
            <p:cNvSpPr txBox="1"/>
            <p:nvPr/>
          </p:nvSpPr>
          <p:spPr>
            <a:xfrm>
              <a:off x="6610574" y="1752810"/>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256" name="TextBox 255">
              <a:extLst>
                <a:ext uri="{FF2B5EF4-FFF2-40B4-BE49-F238E27FC236}">
                  <a16:creationId xmlns:a16="http://schemas.microsoft.com/office/drawing/2014/main" id="{326E9504-F97D-87F9-9A26-691C26D4508B}"/>
                </a:ext>
              </a:extLst>
            </p:cNvPr>
            <p:cNvSpPr txBox="1"/>
            <p:nvPr/>
          </p:nvSpPr>
          <p:spPr>
            <a:xfrm>
              <a:off x="6591524" y="1752810"/>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257" name="TextBox 256">
              <a:extLst>
                <a:ext uri="{FF2B5EF4-FFF2-40B4-BE49-F238E27FC236}">
                  <a16:creationId xmlns:a16="http://schemas.microsoft.com/office/drawing/2014/main" id="{ED8397E4-11C9-BF0F-667D-51D343594177}"/>
                </a:ext>
              </a:extLst>
            </p:cNvPr>
            <p:cNvSpPr txBox="1"/>
            <p:nvPr/>
          </p:nvSpPr>
          <p:spPr>
            <a:xfrm>
              <a:off x="6572474" y="1752810"/>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258" name="TextBox 257">
              <a:extLst>
                <a:ext uri="{FF2B5EF4-FFF2-40B4-BE49-F238E27FC236}">
                  <a16:creationId xmlns:a16="http://schemas.microsoft.com/office/drawing/2014/main" id="{F84F7CD5-4911-38A3-4234-093027C9E225}"/>
                </a:ext>
              </a:extLst>
            </p:cNvPr>
            <p:cNvSpPr txBox="1"/>
            <p:nvPr/>
          </p:nvSpPr>
          <p:spPr>
            <a:xfrm>
              <a:off x="6560568" y="1752810"/>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259" name="TextBox 258">
              <a:extLst>
                <a:ext uri="{FF2B5EF4-FFF2-40B4-BE49-F238E27FC236}">
                  <a16:creationId xmlns:a16="http://schemas.microsoft.com/office/drawing/2014/main" id="{138C1705-3A2C-0E15-629E-F91237D91AE5}"/>
                </a:ext>
              </a:extLst>
            </p:cNvPr>
            <p:cNvSpPr txBox="1"/>
            <p:nvPr/>
          </p:nvSpPr>
          <p:spPr>
            <a:xfrm>
              <a:off x="6543524" y="1752810"/>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260" name="TextBox 259">
              <a:extLst>
                <a:ext uri="{FF2B5EF4-FFF2-40B4-BE49-F238E27FC236}">
                  <a16:creationId xmlns:a16="http://schemas.microsoft.com/office/drawing/2014/main" id="{2D988713-7008-5E27-27C2-9401889F37E8}"/>
                </a:ext>
              </a:extLst>
            </p:cNvPr>
            <p:cNvSpPr txBox="1"/>
            <p:nvPr/>
          </p:nvSpPr>
          <p:spPr>
            <a:xfrm>
              <a:off x="6531618" y="1752810"/>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261" name="TextBox 260">
              <a:extLst>
                <a:ext uri="{FF2B5EF4-FFF2-40B4-BE49-F238E27FC236}">
                  <a16:creationId xmlns:a16="http://schemas.microsoft.com/office/drawing/2014/main" id="{0F4F0F8D-CF99-0CC2-BBF9-F81FF7ED1CC0}"/>
                </a:ext>
              </a:extLst>
            </p:cNvPr>
            <p:cNvSpPr txBox="1"/>
            <p:nvPr/>
          </p:nvSpPr>
          <p:spPr>
            <a:xfrm>
              <a:off x="6511229" y="1750766"/>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262" name="TextBox 261">
              <a:extLst>
                <a:ext uri="{FF2B5EF4-FFF2-40B4-BE49-F238E27FC236}">
                  <a16:creationId xmlns:a16="http://schemas.microsoft.com/office/drawing/2014/main" id="{F080293C-2118-E1DE-6D8B-0C9CAD40D1CA}"/>
                </a:ext>
              </a:extLst>
            </p:cNvPr>
            <p:cNvSpPr txBox="1"/>
            <p:nvPr/>
          </p:nvSpPr>
          <p:spPr>
            <a:xfrm>
              <a:off x="6499322" y="1750766"/>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263" name="TextBox 262">
              <a:extLst>
                <a:ext uri="{FF2B5EF4-FFF2-40B4-BE49-F238E27FC236}">
                  <a16:creationId xmlns:a16="http://schemas.microsoft.com/office/drawing/2014/main" id="{6ADC725E-E450-8626-8F1B-939CC814EF20}"/>
                </a:ext>
              </a:extLst>
            </p:cNvPr>
            <p:cNvSpPr txBox="1"/>
            <p:nvPr/>
          </p:nvSpPr>
          <p:spPr>
            <a:xfrm>
              <a:off x="6487416" y="1750766"/>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264" name="TextBox 263">
              <a:extLst>
                <a:ext uri="{FF2B5EF4-FFF2-40B4-BE49-F238E27FC236}">
                  <a16:creationId xmlns:a16="http://schemas.microsoft.com/office/drawing/2014/main" id="{330578C4-B898-74A3-9C4B-BE0603DA8057}"/>
                </a:ext>
              </a:extLst>
            </p:cNvPr>
            <p:cNvSpPr txBox="1"/>
            <p:nvPr/>
          </p:nvSpPr>
          <p:spPr>
            <a:xfrm>
              <a:off x="6473129" y="1750766"/>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265" name="TextBox 264">
              <a:extLst>
                <a:ext uri="{FF2B5EF4-FFF2-40B4-BE49-F238E27FC236}">
                  <a16:creationId xmlns:a16="http://schemas.microsoft.com/office/drawing/2014/main" id="{8BA87B32-DFD7-FAA1-2738-56ACDE8F7460}"/>
                </a:ext>
              </a:extLst>
            </p:cNvPr>
            <p:cNvSpPr txBox="1"/>
            <p:nvPr/>
          </p:nvSpPr>
          <p:spPr>
            <a:xfrm>
              <a:off x="6463604" y="1750766"/>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266" name="TextBox 265">
              <a:extLst>
                <a:ext uri="{FF2B5EF4-FFF2-40B4-BE49-F238E27FC236}">
                  <a16:creationId xmlns:a16="http://schemas.microsoft.com/office/drawing/2014/main" id="{049BB580-A219-827C-5ECC-79348B9CAE08}"/>
                </a:ext>
              </a:extLst>
            </p:cNvPr>
            <p:cNvSpPr txBox="1"/>
            <p:nvPr/>
          </p:nvSpPr>
          <p:spPr>
            <a:xfrm>
              <a:off x="6421368" y="1738214"/>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267" name="TextBox 266">
              <a:extLst>
                <a:ext uri="{FF2B5EF4-FFF2-40B4-BE49-F238E27FC236}">
                  <a16:creationId xmlns:a16="http://schemas.microsoft.com/office/drawing/2014/main" id="{FD6A4A16-CE34-EFDC-9BCD-195D6B50B3C8}"/>
                </a:ext>
              </a:extLst>
            </p:cNvPr>
            <p:cNvSpPr txBox="1"/>
            <p:nvPr/>
          </p:nvSpPr>
          <p:spPr>
            <a:xfrm>
              <a:off x="6411843" y="1738214"/>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268" name="TextBox 267">
              <a:extLst>
                <a:ext uri="{FF2B5EF4-FFF2-40B4-BE49-F238E27FC236}">
                  <a16:creationId xmlns:a16="http://schemas.microsoft.com/office/drawing/2014/main" id="{2DC47301-75EA-7145-D336-5866EB2CFE20}"/>
                </a:ext>
              </a:extLst>
            </p:cNvPr>
            <p:cNvSpPr txBox="1"/>
            <p:nvPr/>
          </p:nvSpPr>
          <p:spPr>
            <a:xfrm>
              <a:off x="6397555" y="1738214"/>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269" name="TextBox 268">
              <a:extLst>
                <a:ext uri="{FF2B5EF4-FFF2-40B4-BE49-F238E27FC236}">
                  <a16:creationId xmlns:a16="http://schemas.microsoft.com/office/drawing/2014/main" id="{25CD617A-07EF-E8CB-E99B-904D30057392}"/>
                </a:ext>
              </a:extLst>
            </p:cNvPr>
            <p:cNvSpPr txBox="1"/>
            <p:nvPr/>
          </p:nvSpPr>
          <p:spPr>
            <a:xfrm>
              <a:off x="6355844" y="1726857"/>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270" name="TextBox 269">
              <a:extLst>
                <a:ext uri="{FF2B5EF4-FFF2-40B4-BE49-F238E27FC236}">
                  <a16:creationId xmlns:a16="http://schemas.microsoft.com/office/drawing/2014/main" id="{B0C6F21A-E2E6-D77C-2D45-B24861E1E860}"/>
                </a:ext>
              </a:extLst>
            </p:cNvPr>
            <p:cNvSpPr txBox="1"/>
            <p:nvPr/>
          </p:nvSpPr>
          <p:spPr>
            <a:xfrm>
              <a:off x="6309409" y="1710832"/>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271" name="TextBox 270">
              <a:extLst>
                <a:ext uri="{FF2B5EF4-FFF2-40B4-BE49-F238E27FC236}">
                  <a16:creationId xmlns:a16="http://schemas.microsoft.com/office/drawing/2014/main" id="{FE04F04B-AA18-A283-2DB7-EBCCDBD4EECA}"/>
                </a:ext>
              </a:extLst>
            </p:cNvPr>
            <p:cNvSpPr txBox="1"/>
            <p:nvPr/>
          </p:nvSpPr>
          <p:spPr>
            <a:xfrm>
              <a:off x="6295122" y="1710832"/>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272" name="TextBox 271">
              <a:extLst>
                <a:ext uri="{FF2B5EF4-FFF2-40B4-BE49-F238E27FC236}">
                  <a16:creationId xmlns:a16="http://schemas.microsoft.com/office/drawing/2014/main" id="{FF40F0C2-C6D4-F998-8A0F-C9B4E758A539}"/>
                </a:ext>
              </a:extLst>
            </p:cNvPr>
            <p:cNvSpPr txBox="1"/>
            <p:nvPr/>
          </p:nvSpPr>
          <p:spPr>
            <a:xfrm>
              <a:off x="6274090" y="1702583"/>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273" name="TextBox 272">
              <a:extLst>
                <a:ext uri="{FF2B5EF4-FFF2-40B4-BE49-F238E27FC236}">
                  <a16:creationId xmlns:a16="http://schemas.microsoft.com/office/drawing/2014/main" id="{E7D3D18A-F638-703D-21FC-26780ED9B17C}"/>
                </a:ext>
              </a:extLst>
            </p:cNvPr>
            <p:cNvSpPr txBox="1"/>
            <p:nvPr/>
          </p:nvSpPr>
          <p:spPr>
            <a:xfrm>
              <a:off x="6255393" y="1699022"/>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274" name="TextBox 273">
              <a:extLst>
                <a:ext uri="{FF2B5EF4-FFF2-40B4-BE49-F238E27FC236}">
                  <a16:creationId xmlns:a16="http://schemas.microsoft.com/office/drawing/2014/main" id="{8A907D5A-A5A0-CA69-0A0D-96E38DDFFAD0}"/>
                </a:ext>
              </a:extLst>
            </p:cNvPr>
            <p:cNvSpPr txBox="1"/>
            <p:nvPr/>
          </p:nvSpPr>
          <p:spPr>
            <a:xfrm>
              <a:off x="6236708" y="1699022"/>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275" name="TextBox 274">
              <a:extLst>
                <a:ext uri="{FF2B5EF4-FFF2-40B4-BE49-F238E27FC236}">
                  <a16:creationId xmlns:a16="http://schemas.microsoft.com/office/drawing/2014/main" id="{34C73BA7-B605-6245-C011-F6EE52780BE6}"/>
                </a:ext>
              </a:extLst>
            </p:cNvPr>
            <p:cNvSpPr txBox="1"/>
            <p:nvPr/>
          </p:nvSpPr>
          <p:spPr>
            <a:xfrm>
              <a:off x="6222421" y="1699022"/>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276" name="TextBox 275">
              <a:extLst>
                <a:ext uri="{FF2B5EF4-FFF2-40B4-BE49-F238E27FC236}">
                  <a16:creationId xmlns:a16="http://schemas.microsoft.com/office/drawing/2014/main" id="{F331C9B9-4617-56BB-9094-3F0E6460DD2C}"/>
                </a:ext>
              </a:extLst>
            </p:cNvPr>
            <p:cNvSpPr txBox="1"/>
            <p:nvPr/>
          </p:nvSpPr>
          <p:spPr>
            <a:xfrm>
              <a:off x="6200990" y="1699022"/>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277" name="TextBox 276">
              <a:extLst>
                <a:ext uri="{FF2B5EF4-FFF2-40B4-BE49-F238E27FC236}">
                  <a16:creationId xmlns:a16="http://schemas.microsoft.com/office/drawing/2014/main" id="{F5192971-FAD2-B973-A720-D30D8549ECF1}"/>
                </a:ext>
              </a:extLst>
            </p:cNvPr>
            <p:cNvSpPr txBox="1"/>
            <p:nvPr/>
          </p:nvSpPr>
          <p:spPr>
            <a:xfrm>
              <a:off x="6155746" y="1699022"/>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278" name="TextBox 277">
              <a:extLst>
                <a:ext uri="{FF2B5EF4-FFF2-40B4-BE49-F238E27FC236}">
                  <a16:creationId xmlns:a16="http://schemas.microsoft.com/office/drawing/2014/main" id="{1F250720-6B21-D3E6-68AF-D8C5F75EC500}"/>
                </a:ext>
              </a:extLst>
            </p:cNvPr>
            <p:cNvSpPr txBox="1"/>
            <p:nvPr/>
          </p:nvSpPr>
          <p:spPr>
            <a:xfrm>
              <a:off x="6064301" y="1672207"/>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279" name="TextBox 278">
              <a:extLst>
                <a:ext uri="{FF2B5EF4-FFF2-40B4-BE49-F238E27FC236}">
                  <a16:creationId xmlns:a16="http://schemas.microsoft.com/office/drawing/2014/main" id="{7316B3E8-00ED-0306-04C3-F67B43E12886}"/>
                </a:ext>
              </a:extLst>
            </p:cNvPr>
            <p:cNvSpPr txBox="1"/>
            <p:nvPr/>
          </p:nvSpPr>
          <p:spPr>
            <a:xfrm>
              <a:off x="6054776" y="1672207"/>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280" name="TextBox 279">
              <a:extLst>
                <a:ext uri="{FF2B5EF4-FFF2-40B4-BE49-F238E27FC236}">
                  <a16:creationId xmlns:a16="http://schemas.microsoft.com/office/drawing/2014/main" id="{E3057395-6610-315C-3A2B-6C8C80CD1C5E}"/>
                </a:ext>
              </a:extLst>
            </p:cNvPr>
            <p:cNvSpPr txBox="1"/>
            <p:nvPr/>
          </p:nvSpPr>
          <p:spPr>
            <a:xfrm>
              <a:off x="6038107" y="1672207"/>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281" name="TextBox 280">
              <a:extLst>
                <a:ext uri="{FF2B5EF4-FFF2-40B4-BE49-F238E27FC236}">
                  <a16:creationId xmlns:a16="http://schemas.microsoft.com/office/drawing/2014/main" id="{58BA1679-D43B-3AB0-8DB6-0BAF6945C12B}"/>
                </a:ext>
              </a:extLst>
            </p:cNvPr>
            <p:cNvSpPr txBox="1"/>
            <p:nvPr/>
          </p:nvSpPr>
          <p:spPr>
            <a:xfrm>
              <a:off x="6011207" y="1658444"/>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282" name="TextBox 281">
              <a:extLst>
                <a:ext uri="{FF2B5EF4-FFF2-40B4-BE49-F238E27FC236}">
                  <a16:creationId xmlns:a16="http://schemas.microsoft.com/office/drawing/2014/main" id="{6A4CE3B1-8276-6578-3A6E-7BDFEE7ED169}"/>
                </a:ext>
              </a:extLst>
            </p:cNvPr>
            <p:cNvSpPr txBox="1"/>
            <p:nvPr/>
          </p:nvSpPr>
          <p:spPr>
            <a:xfrm>
              <a:off x="5923351" y="1648894"/>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283" name="TextBox 282">
              <a:extLst>
                <a:ext uri="{FF2B5EF4-FFF2-40B4-BE49-F238E27FC236}">
                  <a16:creationId xmlns:a16="http://schemas.microsoft.com/office/drawing/2014/main" id="{F0D93A29-7E95-8FE3-C11D-FFF7F5C7EB1A}"/>
                </a:ext>
              </a:extLst>
            </p:cNvPr>
            <p:cNvSpPr txBox="1"/>
            <p:nvPr/>
          </p:nvSpPr>
          <p:spPr>
            <a:xfrm>
              <a:off x="5854296" y="1636020"/>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284" name="TextBox 283">
              <a:extLst>
                <a:ext uri="{FF2B5EF4-FFF2-40B4-BE49-F238E27FC236}">
                  <a16:creationId xmlns:a16="http://schemas.microsoft.com/office/drawing/2014/main" id="{E0AD36E4-0B28-C751-808B-929E3429F408}"/>
                </a:ext>
              </a:extLst>
            </p:cNvPr>
            <p:cNvSpPr txBox="1"/>
            <p:nvPr/>
          </p:nvSpPr>
          <p:spPr>
            <a:xfrm>
              <a:off x="5745662" y="1616293"/>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285" name="TextBox 284">
              <a:extLst>
                <a:ext uri="{FF2B5EF4-FFF2-40B4-BE49-F238E27FC236}">
                  <a16:creationId xmlns:a16="http://schemas.microsoft.com/office/drawing/2014/main" id="{508F6249-4D1D-95FB-EC9F-26FA9DA49462}"/>
                </a:ext>
              </a:extLst>
            </p:cNvPr>
            <p:cNvSpPr txBox="1"/>
            <p:nvPr/>
          </p:nvSpPr>
          <p:spPr>
            <a:xfrm>
              <a:off x="5723039" y="1611531"/>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286" name="TextBox 285">
              <a:extLst>
                <a:ext uri="{FF2B5EF4-FFF2-40B4-BE49-F238E27FC236}">
                  <a16:creationId xmlns:a16="http://schemas.microsoft.com/office/drawing/2014/main" id="{F7D30710-073C-D440-859B-BFB8373B2DE0}"/>
                </a:ext>
              </a:extLst>
            </p:cNvPr>
            <p:cNvSpPr txBox="1"/>
            <p:nvPr/>
          </p:nvSpPr>
          <p:spPr>
            <a:xfrm>
              <a:off x="5692668" y="1603040"/>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287" name="TextBox 286">
              <a:extLst>
                <a:ext uri="{FF2B5EF4-FFF2-40B4-BE49-F238E27FC236}">
                  <a16:creationId xmlns:a16="http://schemas.microsoft.com/office/drawing/2014/main" id="{EF1E71D3-3357-0BA4-10DA-D4AEE3ABBACA}"/>
                </a:ext>
              </a:extLst>
            </p:cNvPr>
            <p:cNvSpPr txBox="1"/>
            <p:nvPr/>
          </p:nvSpPr>
          <p:spPr>
            <a:xfrm>
              <a:off x="5664096" y="1603040"/>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288" name="TextBox 287">
              <a:extLst>
                <a:ext uri="{FF2B5EF4-FFF2-40B4-BE49-F238E27FC236}">
                  <a16:creationId xmlns:a16="http://schemas.microsoft.com/office/drawing/2014/main" id="{94BDFC77-CAC5-7A3E-6736-B3624F983EAC}"/>
                </a:ext>
              </a:extLst>
            </p:cNvPr>
            <p:cNvSpPr txBox="1"/>
            <p:nvPr/>
          </p:nvSpPr>
          <p:spPr>
            <a:xfrm>
              <a:off x="5583132" y="1598729"/>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289" name="TextBox 288">
              <a:extLst>
                <a:ext uri="{FF2B5EF4-FFF2-40B4-BE49-F238E27FC236}">
                  <a16:creationId xmlns:a16="http://schemas.microsoft.com/office/drawing/2014/main" id="{A0DC86F3-AF8D-2AF5-7FE0-F52A9C9947E2}"/>
                </a:ext>
              </a:extLst>
            </p:cNvPr>
            <p:cNvSpPr txBox="1"/>
            <p:nvPr/>
          </p:nvSpPr>
          <p:spPr>
            <a:xfrm>
              <a:off x="5525475" y="1583530"/>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290" name="TextBox 289">
              <a:extLst>
                <a:ext uri="{FF2B5EF4-FFF2-40B4-BE49-F238E27FC236}">
                  <a16:creationId xmlns:a16="http://schemas.microsoft.com/office/drawing/2014/main" id="{E79E1524-1637-1994-87F9-07B5E50F7AE4}"/>
                </a:ext>
              </a:extLst>
            </p:cNvPr>
            <p:cNvSpPr txBox="1"/>
            <p:nvPr/>
          </p:nvSpPr>
          <p:spPr>
            <a:xfrm>
              <a:off x="5473086" y="1565725"/>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291" name="TextBox 290">
              <a:extLst>
                <a:ext uri="{FF2B5EF4-FFF2-40B4-BE49-F238E27FC236}">
                  <a16:creationId xmlns:a16="http://schemas.microsoft.com/office/drawing/2014/main" id="{015C983A-64DB-0B0C-C5B6-0D9392AE9803}"/>
                </a:ext>
              </a:extLst>
            </p:cNvPr>
            <p:cNvSpPr txBox="1"/>
            <p:nvPr/>
          </p:nvSpPr>
          <p:spPr>
            <a:xfrm>
              <a:off x="5434986" y="1553420"/>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292" name="TextBox 291">
              <a:extLst>
                <a:ext uri="{FF2B5EF4-FFF2-40B4-BE49-F238E27FC236}">
                  <a16:creationId xmlns:a16="http://schemas.microsoft.com/office/drawing/2014/main" id="{089DB303-633D-627C-DECF-1E6FA6B6A2CB}"/>
                </a:ext>
              </a:extLst>
            </p:cNvPr>
            <p:cNvSpPr txBox="1"/>
            <p:nvPr/>
          </p:nvSpPr>
          <p:spPr>
            <a:xfrm>
              <a:off x="5367260" y="1546105"/>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293" name="TextBox 292">
              <a:extLst>
                <a:ext uri="{FF2B5EF4-FFF2-40B4-BE49-F238E27FC236}">
                  <a16:creationId xmlns:a16="http://schemas.microsoft.com/office/drawing/2014/main" id="{84C86BB2-D8D3-D600-D4D0-FFCC347838FC}"/>
                </a:ext>
              </a:extLst>
            </p:cNvPr>
            <p:cNvSpPr txBox="1"/>
            <p:nvPr/>
          </p:nvSpPr>
          <p:spPr>
            <a:xfrm>
              <a:off x="5225161" y="1484364"/>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294" name="TextBox 293">
              <a:extLst>
                <a:ext uri="{FF2B5EF4-FFF2-40B4-BE49-F238E27FC236}">
                  <a16:creationId xmlns:a16="http://schemas.microsoft.com/office/drawing/2014/main" id="{F3D8CF46-A111-EFB1-ECE8-32DD2DF6325B}"/>
                </a:ext>
              </a:extLst>
            </p:cNvPr>
            <p:cNvSpPr txBox="1"/>
            <p:nvPr/>
          </p:nvSpPr>
          <p:spPr>
            <a:xfrm>
              <a:off x="5210022" y="1478067"/>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295" name="TextBox 294">
              <a:extLst>
                <a:ext uri="{FF2B5EF4-FFF2-40B4-BE49-F238E27FC236}">
                  <a16:creationId xmlns:a16="http://schemas.microsoft.com/office/drawing/2014/main" id="{E5C99648-94FE-B024-1A30-74AB02071285}"/>
                </a:ext>
              </a:extLst>
            </p:cNvPr>
            <p:cNvSpPr txBox="1"/>
            <p:nvPr/>
          </p:nvSpPr>
          <p:spPr>
            <a:xfrm>
              <a:off x="5195736" y="1470519"/>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296" name="TextBox 295">
              <a:extLst>
                <a:ext uri="{FF2B5EF4-FFF2-40B4-BE49-F238E27FC236}">
                  <a16:creationId xmlns:a16="http://schemas.microsoft.com/office/drawing/2014/main" id="{DC14DBE2-2C55-E338-05E4-E6BE52FCBF31}"/>
                </a:ext>
              </a:extLst>
            </p:cNvPr>
            <p:cNvSpPr txBox="1"/>
            <p:nvPr/>
          </p:nvSpPr>
          <p:spPr>
            <a:xfrm>
              <a:off x="5180406" y="1459937"/>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297" name="TextBox 296">
              <a:extLst>
                <a:ext uri="{FF2B5EF4-FFF2-40B4-BE49-F238E27FC236}">
                  <a16:creationId xmlns:a16="http://schemas.microsoft.com/office/drawing/2014/main" id="{809BA587-7E96-7CF6-00B4-DFF8D3813C06}"/>
                </a:ext>
              </a:extLst>
            </p:cNvPr>
            <p:cNvSpPr txBox="1"/>
            <p:nvPr/>
          </p:nvSpPr>
          <p:spPr>
            <a:xfrm>
              <a:off x="5131590" y="1432909"/>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298" name="TextBox 297">
              <a:extLst>
                <a:ext uri="{FF2B5EF4-FFF2-40B4-BE49-F238E27FC236}">
                  <a16:creationId xmlns:a16="http://schemas.microsoft.com/office/drawing/2014/main" id="{E0F3276B-1D0E-13BC-B878-7190F92B6DB3}"/>
                </a:ext>
              </a:extLst>
            </p:cNvPr>
            <p:cNvSpPr txBox="1"/>
            <p:nvPr/>
          </p:nvSpPr>
          <p:spPr>
            <a:xfrm>
              <a:off x="5105399" y="1416050"/>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299" name="TextBox 298">
              <a:extLst>
                <a:ext uri="{FF2B5EF4-FFF2-40B4-BE49-F238E27FC236}">
                  <a16:creationId xmlns:a16="http://schemas.microsoft.com/office/drawing/2014/main" id="{6DBE0546-E034-F639-D51B-39EE0B9E7A3D}"/>
                </a:ext>
              </a:extLst>
            </p:cNvPr>
            <p:cNvSpPr txBox="1"/>
            <p:nvPr/>
          </p:nvSpPr>
          <p:spPr>
            <a:xfrm>
              <a:off x="5058964" y="1406630"/>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grpSp>
      <p:sp>
        <p:nvSpPr>
          <p:cNvPr id="301" name="Freeform: Shape 300">
            <a:extLst>
              <a:ext uri="{FF2B5EF4-FFF2-40B4-BE49-F238E27FC236}">
                <a16:creationId xmlns:a16="http://schemas.microsoft.com/office/drawing/2014/main" id="{CBFE8269-AD36-E5F1-5869-105609B3F19B}"/>
              </a:ext>
            </a:extLst>
          </p:cNvPr>
          <p:cNvSpPr/>
          <p:nvPr/>
        </p:nvSpPr>
        <p:spPr>
          <a:xfrm>
            <a:off x="4976813" y="1457325"/>
            <a:ext cx="2776537" cy="371475"/>
          </a:xfrm>
          <a:custGeom>
            <a:avLst/>
            <a:gdLst>
              <a:gd name="csX0" fmla="*/ 2776537 w 2776537"/>
              <a:gd name="csY0" fmla="*/ 371475 h 371475"/>
              <a:gd name="csX1" fmla="*/ 2633662 w 2776537"/>
              <a:gd name="csY1" fmla="*/ 371475 h 371475"/>
              <a:gd name="csX2" fmla="*/ 2633662 w 2776537"/>
              <a:gd name="csY2" fmla="*/ 352425 h 371475"/>
              <a:gd name="csX3" fmla="*/ 2507456 w 2776537"/>
              <a:gd name="csY3" fmla="*/ 352425 h 371475"/>
              <a:gd name="csX4" fmla="*/ 2507456 w 2776537"/>
              <a:gd name="csY4" fmla="*/ 330994 h 371475"/>
              <a:gd name="csX5" fmla="*/ 2383631 w 2776537"/>
              <a:gd name="csY5" fmla="*/ 330994 h 371475"/>
              <a:gd name="csX6" fmla="*/ 2383631 w 2776537"/>
              <a:gd name="csY6" fmla="*/ 309563 h 371475"/>
              <a:gd name="csX7" fmla="*/ 2107406 w 2776537"/>
              <a:gd name="csY7" fmla="*/ 309563 h 371475"/>
              <a:gd name="csX8" fmla="*/ 2076450 w 2776537"/>
              <a:gd name="csY8" fmla="*/ 290513 h 371475"/>
              <a:gd name="csX9" fmla="*/ 1940718 w 2776537"/>
              <a:gd name="csY9" fmla="*/ 290513 h 371475"/>
              <a:gd name="csX10" fmla="*/ 1940718 w 2776537"/>
              <a:gd name="csY10" fmla="*/ 278606 h 371475"/>
              <a:gd name="csX11" fmla="*/ 1762125 w 2776537"/>
              <a:gd name="csY11" fmla="*/ 278606 h 371475"/>
              <a:gd name="csX12" fmla="*/ 1762125 w 2776537"/>
              <a:gd name="csY12" fmla="*/ 264319 h 371475"/>
              <a:gd name="csX13" fmla="*/ 1645443 w 2776537"/>
              <a:gd name="csY13" fmla="*/ 264319 h 371475"/>
              <a:gd name="csX14" fmla="*/ 1645443 w 2776537"/>
              <a:gd name="csY14" fmla="*/ 250031 h 371475"/>
              <a:gd name="csX15" fmla="*/ 1619250 w 2776537"/>
              <a:gd name="csY15" fmla="*/ 250031 h 371475"/>
              <a:gd name="csX16" fmla="*/ 1581150 w 2776537"/>
              <a:gd name="csY16" fmla="*/ 233363 h 371475"/>
              <a:gd name="csX17" fmla="*/ 1512093 w 2776537"/>
              <a:gd name="csY17" fmla="*/ 233363 h 371475"/>
              <a:gd name="csX18" fmla="*/ 1512093 w 2776537"/>
              <a:gd name="csY18" fmla="*/ 221456 h 371475"/>
              <a:gd name="csX19" fmla="*/ 1281112 w 2776537"/>
              <a:gd name="csY19" fmla="*/ 221456 h 371475"/>
              <a:gd name="csX20" fmla="*/ 1281112 w 2776537"/>
              <a:gd name="csY20" fmla="*/ 202406 h 371475"/>
              <a:gd name="csX21" fmla="*/ 1219200 w 2776537"/>
              <a:gd name="csY21" fmla="*/ 202406 h 371475"/>
              <a:gd name="csX22" fmla="*/ 1219200 w 2776537"/>
              <a:gd name="csY22" fmla="*/ 192881 h 371475"/>
              <a:gd name="csX23" fmla="*/ 1121568 w 2776537"/>
              <a:gd name="csY23" fmla="*/ 192881 h 371475"/>
              <a:gd name="csX24" fmla="*/ 1121568 w 2776537"/>
              <a:gd name="csY24" fmla="*/ 180975 h 371475"/>
              <a:gd name="csX25" fmla="*/ 964406 w 2776537"/>
              <a:gd name="csY25" fmla="*/ 180975 h 371475"/>
              <a:gd name="csX26" fmla="*/ 964406 w 2776537"/>
              <a:gd name="csY26" fmla="*/ 161925 h 371475"/>
              <a:gd name="csX27" fmla="*/ 909637 w 2776537"/>
              <a:gd name="csY27" fmla="*/ 161925 h 371475"/>
              <a:gd name="csX28" fmla="*/ 897731 w 2776537"/>
              <a:gd name="csY28" fmla="*/ 150019 h 371475"/>
              <a:gd name="csX29" fmla="*/ 835818 w 2776537"/>
              <a:gd name="csY29" fmla="*/ 150019 h 371475"/>
              <a:gd name="csX30" fmla="*/ 809625 w 2776537"/>
              <a:gd name="csY30" fmla="*/ 138113 h 371475"/>
              <a:gd name="csX31" fmla="*/ 747712 w 2776537"/>
              <a:gd name="csY31" fmla="*/ 138113 h 371475"/>
              <a:gd name="csX32" fmla="*/ 714375 w 2776537"/>
              <a:gd name="csY32" fmla="*/ 111919 h 371475"/>
              <a:gd name="csX33" fmla="*/ 602456 w 2776537"/>
              <a:gd name="csY33" fmla="*/ 111919 h 371475"/>
              <a:gd name="csX34" fmla="*/ 581025 w 2776537"/>
              <a:gd name="csY34" fmla="*/ 102394 h 371475"/>
              <a:gd name="csX35" fmla="*/ 500062 w 2776537"/>
              <a:gd name="csY35" fmla="*/ 102394 h 371475"/>
              <a:gd name="csX36" fmla="*/ 488156 w 2776537"/>
              <a:gd name="csY36" fmla="*/ 90488 h 371475"/>
              <a:gd name="csX37" fmla="*/ 435768 w 2776537"/>
              <a:gd name="csY37" fmla="*/ 90488 h 371475"/>
              <a:gd name="csX38" fmla="*/ 407193 w 2776537"/>
              <a:gd name="csY38" fmla="*/ 57150 h 371475"/>
              <a:gd name="csX39" fmla="*/ 366712 w 2776537"/>
              <a:gd name="csY39" fmla="*/ 57150 h 371475"/>
              <a:gd name="csX40" fmla="*/ 333375 w 2776537"/>
              <a:gd name="csY40" fmla="*/ 30956 h 371475"/>
              <a:gd name="csX41" fmla="*/ 283368 w 2776537"/>
              <a:gd name="csY41" fmla="*/ 30956 h 371475"/>
              <a:gd name="csX42" fmla="*/ 283368 w 2776537"/>
              <a:gd name="csY42" fmla="*/ 21431 h 371475"/>
              <a:gd name="csX43" fmla="*/ 254793 w 2776537"/>
              <a:gd name="csY43" fmla="*/ 9525 h 371475"/>
              <a:gd name="csX44" fmla="*/ 166687 w 2776537"/>
              <a:gd name="csY44" fmla="*/ 9525 h 371475"/>
              <a:gd name="csX45" fmla="*/ 166687 w 2776537"/>
              <a:gd name="csY45" fmla="*/ 0 h 371475"/>
              <a:gd name="csX46" fmla="*/ 0 w 2776537"/>
              <a:gd name="csY46" fmla="*/ 0 h 37147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Lst>
            <a:rect l="l" t="t" r="r" b="b"/>
            <a:pathLst>
              <a:path w="2776537" h="371475">
                <a:moveTo>
                  <a:pt x="2776537" y="371475"/>
                </a:moveTo>
                <a:lnTo>
                  <a:pt x="2633662" y="371475"/>
                </a:lnTo>
                <a:lnTo>
                  <a:pt x="2633662" y="352425"/>
                </a:lnTo>
                <a:lnTo>
                  <a:pt x="2507456" y="352425"/>
                </a:lnTo>
                <a:lnTo>
                  <a:pt x="2507456" y="330994"/>
                </a:lnTo>
                <a:lnTo>
                  <a:pt x="2383631" y="330994"/>
                </a:lnTo>
                <a:lnTo>
                  <a:pt x="2383631" y="309563"/>
                </a:lnTo>
                <a:lnTo>
                  <a:pt x="2107406" y="309563"/>
                </a:lnTo>
                <a:lnTo>
                  <a:pt x="2076450" y="290513"/>
                </a:lnTo>
                <a:lnTo>
                  <a:pt x="1940718" y="290513"/>
                </a:lnTo>
                <a:lnTo>
                  <a:pt x="1940718" y="278606"/>
                </a:lnTo>
                <a:lnTo>
                  <a:pt x="1762125" y="278606"/>
                </a:lnTo>
                <a:lnTo>
                  <a:pt x="1762125" y="264319"/>
                </a:lnTo>
                <a:lnTo>
                  <a:pt x="1645443" y="264319"/>
                </a:lnTo>
                <a:lnTo>
                  <a:pt x="1645443" y="250031"/>
                </a:lnTo>
                <a:lnTo>
                  <a:pt x="1619250" y="250031"/>
                </a:lnTo>
                <a:lnTo>
                  <a:pt x="1581150" y="233363"/>
                </a:lnTo>
                <a:lnTo>
                  <a:pt x="1512093" y="233363"/>
                </a:lnTo>
                <a:lnTo>
                  <a:pt x="1512093" y="221456"/>
                </a:lnTo>
                <a:lnTo>
                  <a:pt x="1281112" y="221456"/>
                </a:lnTo>
                <a:lnTo>
                  <a:pt x="1281112" y="202406"/>
                </a:lnTo>
                <a:lnTo>
                  <a:pt x="1219200" y="202406"/>
                </a:lnTo>
                <a:lnTo>
                  <a:pt x="1219200" y="192881"/>
                </a:lnTo>
                <a:lnTo>
                  <a:pt x="1121568" y="192881"/>
                </a:lnTo>
                <a:lnTo>
                  <a:pt x="1121568" y="180975"/>
                </a:lnTo>
                <a:lnTo>
                  <a:pt x="964406" y="180975"/>
                </a:lnTo>
                <a:lnTo>
                  <a:pt x="964406" y="161925"/>
                </a:lnTo>
                <a:lnTo>
                  <a:pt x="909637" y="161925"/>
                </a:lnTo>
                <a:lnTo>
                  <a:pt x="897731" y="150019"/>
                </a:lnTo>
                <a:lnTo>
                  <a:pt x="835818" y="150019"/>
                </a:lnTo>
                <a:lnTo>
                  <a:pt x="809625" y="138113"/>
                </a:lnTo>
                <a:lnTo>
                  <a:pt x="747712" y="138113"/>
                </a:lnTo>
                <a:lnTo>
                  <a:pt x="714375" y="111919"/>
                </a:lnTo>
                <a:lnTo>
                  <a:pt x="602456" y="111919"/>
                </a:lnTo>
                <a:lnTo>
                  <a:pt x="581025" y="102394"/>
                </a:lnTo>
                <a:lnTo>
                  <a:pt x="500062" y="102394"/>
                </a:lnTo>
                <a:lnTo>
                  <a:pt x="488156" y="90488"/>
                </a:lnTo>
                <a:lnTo>
                  <a:pt x="435768" y="90488"/>
                </a:lnTo>
                <a:lnTo>
                  <a:pt x="407193" y="57150"/>
                </a:lnTo>
                <a:lnTo>
                  <a:pt x="366712" y="57150"/>
                </a:lnTo>
                <a:lnTo>
                  <a:pt x="333375" y="30956"/>
                </a:lnTo>
                <a:lnTo>
                  <a:pt x="283368" y="30956"/>
                </a:lnTo>
                <a:lnTo>
                  <a:pt x="283368" y="21431"/>
                </a:lnTo>
                <a:lnTo>
                  <a:pt x="254793" y="9525"/>
                </a:lnTo>
                <a:lnTo>
                  <a:pt x="166687" y="9525"/>
                </a:lnTo>
                <a:lnTo>
                  <a:pt x="166687" y="0"/>
                </a:lnTo>
                <a:lnTo>
                  <a:pt x="0" y="0"/>
                </a:lnTo>
              </a:path>
            </a:pathLst>
          </a:custGeom>
          <a:noFill/>
          <a:ln w="28575">
            <a:solidFill>
              <a:schemeClr val="accent1"/>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400" name="Group 399">
            <a:extLst>
              <a:ext uri="{FF2B5EF4-FFF2-40B4-BE49-F238E27FC236}">
                <a16:creationId xmlns:a16="http://schemas.microsoft.com/office/drawing/2014/main" id="{F4BAFDFE-AE02-D5F7-43A2-7CE94DB73CD5}"/>
              </a:ext>
            </a:extLst>
          </p:cNvPr>
          <p:cNvGrpSpPr/>
          <p:nvPr/>
        </p:nvGrpSpPr>
        <p:grpSpPr>
          <a:xfrm>
            <a:off x="4937369" y="1372428"/>
            <a:ext cx="2858741" cy="517706"/>
            <a:chOff x="4937369" y="1372428"/>
            <a:chExt cx="2858741" cy="517706"/>
          </a:xfrm>
        </p:grpSpPr>
        <p:sp>
          <p:nvSpPr>
            <p:cNvPr id="302" name="TextBox 301">
              <a:extLst>
                <a:ext uri="{FF2B5EF4-FFF2-40B4-BE49-F238E27FC236}">
                  <a16:creationId xmlns:a16="http://schemas.microsoft.com/office/drawing/2014/main" id="{756782DD-DA61-CAB6-996E-8F0FAEA764BB}"/>
                </a:ext>
              </a:extLst>
            </p:cNvPr>
            <p:cNvSpPr txBox="1"/>
            <p:nvPr/>
          </p:nvSpPr>
          <p:spPr>
            <a:xfrm>
              <a:off x="4937369" y="1372428"/>
              <a:ext cx="92869"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303" name="TextBox 302">
              <a:extLst>
                <a:ext uri="{FF2B5EF4-FFF2-40B4-BE49-F238E27FC236}">
                  <a16:creationId xmlns:a16="http://schemas.microsoft.com/office/drawing/2014/main" id="{CDDC63C7-12BE-727E-D751-E27345863FF0}"/>
                </a:ext>
              </a:extLst>
            </p:cNvPr>
            <p:cNvSpPr txBox="1"/>
            <p:nvPr/>
          </p:nvSpPr>
          <p:spPr>
            <a:xfrm>
              <a:off x="4970778" y="1372428"/>
              <a:ext cx="92869"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304" name="TextBox 303">
              <a:extLst>
                <a:ext uri="{FF2B5EF4-FFF2-40B4-BE49-F238E27FC236}">
                  <a16:creationId xmlns:a16="http://schemas.microsoft.com/office/drawing/2014/main" id="{76761456-F149-B733-BDAC-3805DF58E735}"/>
                </a:ext>
              </a:extLst>
            </p:cNvPr>
            <p:cNvSpPr txBox="1"/>
            <p:nvPr/>
          </p:nvSpPr>
          <p:spPr>
            <a:xfrm>
              <a:off x="5016676" y="1372428"/>
              <a:ext cx="92869"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305" name="TextBox 304">
              <a:extLst>
                <a:ext uri="{FF2B5EF4-FFF2-40B4-BE49-F238E27FC236}">
                  <a16:creationId xmlns:a16="http://schemas.microsoft.com/office/drawing/2014/main" id="{39C8F2AB-DC44-6680-6023-A7EFD4BFB4C8}"/>
                </a:ext>
              </a:extLst>
            </p:cNvPr>
            <p:cNvSpPr txBox="1"/>
            <p:nvPr/>
          </p:nvSpPr>
          <p:spPr>
            <a:xfrm>
              <a:off x="5038089" y="1372428"/>
              <a:ext cx="92869"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306" name="TextBox 305">
              <a:extLst>
                <a:ext uri="{FF2B5EF4-FFF2-40B4-BE49-F238E27FC236}">
                  <a16:creationId xmlns:a16="http://schemas.microsoft.com/office/drawing/2014/main" id="{A3A6AF2A-9DC4-C670-3BBE-74CB651BBAB0}"/>
                </a:ext>
              </a:extLst>
            </p:cNvPr>
            <p:cNvSpPr txBox="1"/>
            <p:nvPr/>
          </p:nvSpPr>
          <p:spPr>
            <a:xfrm>
              <a:off x="5047685" y="1372428"/>
              <a:ext cx="92869"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307" name="TextBox 306">
              <a:extLst>
                <a:ext uri="{FF2B5EF4-FFF2-40B4-BE49-F238E27FC236}">
                  <a16:creationId xmlns:a16="http://schemas.microsoft.com/office/drawing/2014/main" id="{55240D44-3ED5-9504-1DD0-112AC3CC9164}"/>
                </a:ext>
              </a:extLst>
            </p:cNvPr>
            <p:cNvSpPr txBox="1"/>
            <p:nvPr/>
          </p:nvSpPr>
          <p:spPr>
            <a:xfrm>
              <a:off x="5084523" y="1381131"/>
              <a:ext cx="92869"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308" name="TextBox 307">
              <a:extLst>
                <a:ext uri="{FF2B5EF4-FFF2-40B4-BE49-F238E27FC236}">
                  <a16:creationId xmlns:a16="http://schemas.microsoft.com/office/drawing/2014/main" id="{DCC10D5C-5F68-722D-6F5D-879E3959DFFB}"/>
                </a:ext>
              </a:extLst>
            </p:cNvPr>
            <p:cNvSpPr txBox="1"/>
            <p:nvPr/>
          </p:nvSpPr>
          <p:spPr>
            <a:xfrm>
              <a:off x="5145263" y="1387633"/>
              <a:ext cx="92869"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309" name="TextBox 308">
              <a:extLst>
                <a:ext uri="{FF2B5EF4-FFF2-40B4-BE49-F238E27FC236}">
                  <a16:creationId xmlns:a16="http://schemas.microsoft.com/office/drawing/2014/main" id="{F47EAFD4-9FC7-6350-2E90-2CA328949C8C}"/>
                </a:ext>
              </a:extLst>
            </p:cNvPr>
            <p:cNvSpPr txBox="1"/>
            <p:nvPr/>
          </p:nvSpPr>
          <p:spPr>
            <a:xfrm>
              <a:off x="5158825" y="1387633"/>
              <a:ext cx="92869"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310" name="TextBox 309">
              <a:extLst>
                <a:ext uri="{FF2B5EF4-FFF2-40B4-BE49-F238E27FC236}">
                  <a16:creationId xmlns:a16="http://schemas.microsoft.com/office/drawing/2014/main" id="{543DFE66-6858-4B23-1792-C26F19ECF837}"/>
                </a:ext>
              </a:extLst>
            </p:cNvPr>
            <p:cNvSpPr txBox="1"/>
            <p:nvPr/>
          </p:nvSpPr>
          <p:spPr>
            <a:xfrm>
              <a:off x="5293367" y="1435841"/>
              <a:ext cx="92869"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311" name="TextBox 310">
              <a:extLst>
                <a:ext uri="{FF2B5EF4-FFF2-40B4-BE49-F238E27FC236}">
                  <a16:creationId xmlns:a16="http://schemas.microsoft.com/office/drawing/2014/main" id="{8BAC7C12-3549-CB90-B1B9-20B61896FF4A}"/>
                </a:ext>
              </a:extLst>
            </p:cNvPr>
            <p:cNvSpPr txBox="1"/>
            <p:nvPr/>
          </p:nvSpPr>
          <p:spPr>
            <a:xfrm>
              <a:off x="5328521" y="1435841"/>
              <a:ext cx="92869"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312" name="TextBox 311">
              <a:extLst>
                <a:ext uri="{FF2B5EF4-FFF2-40B4-BE49-F238E27FC236}">
                  <a16:creationId xmlns:a16="http://schemas.microsoft.com/office/drawing/2014/main" id="{2B6E5DA1-7475-1B21-15A4-B3389FE155FC}"/>
                </a:ext>
              </a:extLst>
            </p:cNvPr>
            <p:cNvSpPr txBox="1"/>
            <p:nvPr/>
          </p:nvSpPr>
          <p:spPr>
            <a:xfrm>
              <a:off x="5373689" y="1460720"/>
              <a:ext cx="92869"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313" name="TextBox 312">
              <a:extLst>
                <a:ext uri="{FF2B5EF4-FFF2-40B4-BE49-F238E27FC236}">
                  <a16:creationId xmlns:a16="http://schemas.microsoft.com/office/drawing/2014/main" id="{F3D3D0C7-6B69-A23E-1A5E-8F1915705379}"/>
                </a:ext>
              </a:extLst>
            </p:cNvPr>
            <p:cNvSpPr txBox="1"/>
            <p:nvPr/>
          </p:nvSpPr>
          <p:spPr>
            <a:xfrm>
              <a:off x="5415627" y="1471613"/>
              <a:ext cx="92869"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314" name="TextBox 313">
              <a:extLst>
                <a:ext uri="{FF2B5EF4-FFF2-40B4-BE49-F238E27FC236}">
                  <a16:creationId xmlns:a16="http://schemas.microsoft.com/office/drawing/2014/main" id="{72F0E097-9A55-57CC-811B-7F59E261175E}"/>
                </a:ext>
              </a:extLst>
            </p:cNvPr>
            <p:cNvSpPr txBox="1"/>
            <p:nvPr/>
          </p:nvSpPr>
          <p:spPr>
            <a:xfrm>
              <a:off x="5461135" y="1475798"/>
              <a:ext cx="92869"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315" name="TextBox 314">
              <a:extLst>
                <a:ext uri="{FF2B5EF4-FFF2-40B4-BE49-F238E27FC236}">
                  <a16:creationId xmlns:a16="http://schemas.microsoft.com/office/drawing/2014/main" id="{819DFCB6-C90F-228C-4DE8-BCB74A30BA00}"/>
                </a:ext>
              </a:extLst>
            </p:cNvPr>
            <p:cNvSpPr txBox="1"/>
            <p:nvPr/>
          </p:nvSpPr>
          <p:spPr>
            <a:xfrm>
              <a:off x="5546880" y="1493213"/>
              <a:ext cx="92869"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316" name="TextBox 315">
              <a:extLst>
                <a:ext uri="{FF2B5EF4-FFF2-40B4-BE49-F238E27FC236}">
                  <a16:creationId xmlns:a16="http://schemas.microsoft.com/office/drawing/2014/main" id="{8E4314FC-B892-2367-53F5-4237A70467C7}"/>
                </a:ext>
              </a:extLst>
            </p:cNvPr>
            <p:cNvSpPr txBox="1"/>
            <p:nvPr/>
          </p:nvSpPr>
          <p:spPr>
            <a:xfrm>
              <a:off x="5674078" y="1509241"/>
              <a:ext cx="92869"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317" name="TextBox 316">
              <a:extLst>
                <a:ext uri="{FF2B5EF4-FFF2-40B4-BE49-F238E27FC236}">
                  <a16:creationId xmlns:a16="http://schemas.microsoft.com/office/drawing/2014/main" id="{7D9F4E0D-4071-5863-F52C-F3455BD25F74}"/>
                </a:ext>
              </a:extLst>
            </p:cNvPr>
            <p:cNvSpPr txBox="1"/>
            <p:nvPr/>
          </p:nvSpPr>
          <p:spPr>
            <a:xfrm>
              <a:off x="5730176" y="1509241"/>
              <a:ext cx="92869"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318" name="TextBox 317">
              <a:extLst>
                <a:ext uri="{FF2B5EF4-FFF2-40B4-BE49-F238E27FC236}">
                  <a16:creationId xmlns:a16="http://schemas.microsoft.com/office/drawing/2014/main" id="{8DEF9501-7433-2D4F-83E8-33EC91CD25EE}"/>
                </a:ext>
              </a:extLst>
            </p:cNvPr>
            <p:cNvSpPr txBox="1"/>
            <p:nvPr/>
          </p:nvSpPr>
          <p:spPr>
            <a:xfrm>
              <a:off x="6009228" y="1562269"/>
              <a:ext cx="92869"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319" name="TextBox 318">
              <a:extLst>
                <a:ext uri="{FF2B5EF4-FFF2-40B4-BE49-F238E27FC236}">
                  <a16:creationId xmlns:a16="http://schemas.microsoft.com/office/drawing/2014/main" id="{E3FD0506-6770-FE8D-0B62-811BC76A5E51}"/>
                </a:ext>
              </a:extLst>
            </p:cNvPr>
            <p:cNvSpPr txBox="1"/>
            <p:nvPr/>
          </p:nvSpPr>
          <p:spPr>
            <a:xfrm>
              <a:off x="6032004" y="1562269"/>
              <a:ext cx="92869"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320" name="TextBox 319">
              <a:extLst>
                <a:ext uri="{FF2B5EF4-FFF2-40B4-BE49-F238E27FC236}">
                  <a16:creationId xmlns:a16="http://schemas.microsoft.com/office/drawing/2014/main" id="{E6EC7C0E-581D-E1EE-912F-A05108DBEB68}"/>
                </a:ext>
              </a:extLst>
            </p:cNvPr>
            <p:cNvSpPr txBox="1"/>
            <p:nvPr/>
          </p:nvSpPr>
          <p:spPr>
            <a:xfrm>
              <a:off x="6079626" y="1569465"/>
              <a:ext cx="92869"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321" name="TextBox 320">
              <a:extLst>
                <a:ext uri="{FF2B5EF4-FFF2-40B4-BE49-F238E27FC236}">
                  <a16:creationId xmlns:a16="http://schemas.microsoft.com/office/drawing/2014/main" id="{7843EDB5-502F-44F2-B4D2-BF29CCACE31D}"/>
                </a:ext>
              </a:extLst>
            </p:cNvPr>
            <p:cNvSpPr txBox="1"/>
            <p:nvPr/>
          </p:nvSpPr>
          <p:spPr>
            <a:xfrm>
              <a:off x="6108792" y="1569465"/>
              <a:ext cx="92869"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322" name="TextBox 321">
              <a:extLst>
                <a:ext uri="{FF2B5EF4-FFF2-40B4-BE49-F238E27FC236}">
                  <a16:creationId xmlns:a16="http://schemas.microsoft.com/office/drawing/2014/main" id="{DF62C709-9ABE-F03D-DD71-0B330288A9A0}"/>
                </a:ext>
              </a:extLst>
            </p:cNvPr>
            <p:cNvSpPr txBox="1"/>
            <p:nvPr/>
          </p:nvSpPr>
          <p:spPr>
            <a:xfrm>
              <a:off x="6125617" y="1569465"/>
              <a:ext cx="92869"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323" name="TextBox 322">
              <a:extLst>
                <a:ext uri="{FF2B5EF4-FFF2-40B4-BE49-F238E27FC236}">
                  <a16:creationId xmlns:a16="http://schemas.microsoft.com/office/drawing/2014/main" id="{36974495-BC2D-9B4C-167B-ABB986A0F6F6}"/>
                </a:ext>
              </a:extLst>
            </p:cNvPr>
            <p:cNvSpPr txBox="1"/>
            <p:nvPr/>
          </p:nvSpPr>
          <p:spPr>
            <a:xfrm>
              <a:off x="6187555" y="1583732"/>
              <a:ext cx="92869"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324" name="TextBox 323">
              <a:extLst>
                <a:ext uri="{FF2B5EF4-FFF2-40B4-BE49-F238E27FC236}">
                  <a16:creationId xmlns:a16="http://schemas.microsoft.com/office/drawing/2014/main" id="{0ED7D06B-0668-A6CE-BFB5-2C7D5A24F359}"/>
                </a:ext>
              </a:extLst>
            </p:cNvPr>
            <p:cNvSpPr txBox="1"/>
            <p:nvPr/>
          </p:nvSpPr>
          <p:spPr>
            <a:xfrm>
              <a:off x="6201621" y="1583732"/>
              <a:ext cx="92869"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325" name="TextBox 324">
              <a:extLst>
                <a:ext uri="{FF2B5EF4-FFF2-40B4-BE49-F238E27FC236}">
                  <a16:creationId xmlns:a16="http://schemas.microsoft.com/office/drawing/2014/main" id="{4D42F753-A8A7-4C2F-0440-1946FE54CEE2}"/>
                </a:ext>
              </a:extLst>
            </p:cNvPr>
            <p:cNvSpPr txBox="1"/>
            <p:nvPr/>
          </p:nvSpPr>
          <p:spPr>
            <a:xfrm>
              <a:off x="6246868" y="1598832"/>
              <a:ext cx="92869"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326" name="TextBox 325">
              <a:extLst>
                <a:ext uri="{FF2B5EF4-FFF2-40B4-BE49-F238E27FC236}">
                  <a16:creationId xmlns:a16="http://schemas.microsoft.com/office/drawing/2014/main" id="{387B8C75-15BE-5569-666F-850DF781702B}"/>
                </a:ext>
              </a:extLst>
            </p:cNvPr>
            <p:cNvSpPr txBox="1"/>
            <p:nvPr/>
          </p:nvSpPr>
          <p:spPr>
            <a:xfrm>
              <a:off x="6278648" y="1598832"/>
              <a:ext cx="92869"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327" name="TextBox 326">
              <a:extLst>
                <a:ext uri="{FF2B5EF4-FFF2-40B4-BE49-F238E27FC236}">
                  <a16:creationId xmlns:a16="http://schemas.microsoft.com/office/drawing/2014/main" id="{EABABBCA-4CFE-F14C-A368-5DADFAABA9C2}"/>
                </a:ext>
              </a:extLst>
            </p:cNvPr>
            <p:cNvSpPr txBox="1"/>
            <p:nvPr/>
          </p:nvSpPr>
          <p:spPr>
            <a:xfrm>
              <a:off x="6300638" y="1598832"/>
              <a:ext cx="92869"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328" name="TextBox 327">
              <a:extLst>
                <a:ext uri="{FF2B5EF4-FFF2-40B4-BE49-F238E27FC236}">
                  <a16:creationId xmlns:a16="http://schemas.microsoft.com/office/drawing/2014/main" id="{1FABF3D8-BA4C-D6F2-2B81-79DB22176B9D}"/>
                </a:ext>
              </a:extLst>
            </p:cNvPr>
            <p:cNvSpPr txBox="1"/>
            <p:nvPr/>
          </p:nvSpPr>
          <p:spPr>
            <a:xfrm>
              <a:off x="6345296" y="1598832"/>
              <a:ext cx="92869"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329" name="TextBox 328">
              <a:extLst>
                <a:ext uri="{FF2B5EF4-FFF2-40B4-BE49-F238E27FC236}">
                  <a16:creationId xmlns:a16="http://schemas.microsoft.com/office/drawing/2014/main" id="{319DFC7B-9311-8FC7-AC16-344B92642C50}"/>
                </a:ext>
              </a:extLst>
            </p:cNvPr>
            <p:cNvSpPr txBox="1"/>
            <p:nvPr/>
          </p:nvSpPr>
          <p:spPr>
            <a:xfrm>
              <a:off x="6359585" y="1598832"/>
              <a:ext cx="92869"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330" name="TextBox 329">
              <a:extLst>
                <a:ext uri="{FF2B5EF4-FFF2-40B4-BE49-F238E27FC236}">
                  <a16:creationId xmlns:a16="http://schemas.microsoft.com/office/drawing/2014/main" id="{B8E709AD-CA06-C15F-AC56-25314D88873F}"/>
                </a:ext>
              </a:extLst>
            </p:cNvPr>
            <p:cNvSpPr txBox="1"/>
            <p:nvPr/>
          </p:nvSpPr>
          <p:spPr>
            <a:xfrm>
              <a:off x="6386166" y="1598832"/>
              <a:ext cx="92869"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331" name="TextBox 330">
              <a:extLst>
                <a:ext uri="{FF2B5EF4-FFF2-40B4-BE49-F238E27FC236}">
                  <a16:creationId xmlns:a16="http://schemas.microsoft.com/office/drawing/2014/main" id="{D65D28D4-E768-75C6-38BC-2387E11D880A}"/>
                </a:ext>
              </a:extLst>
            </p:cNvPr>
            <p:cNvSpPr txBox="1"/>
            <p:nvPr/>
          </p:nvSpPr>
          <p:spPr>
            <a:xfrm>
              <a:off x="6413903" y="1598832"/>
              <a:ext cx="92869"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332" name="TextBox 331">
              <a:extLst>
                <a:ext uri="{FF2B5EF4-FFF2-40B4-BE49-F238E27FC236}">
                  <a16:creationId xmlns:a16="http://schemas.microsoft.com/office/drawing/2014/main" id="{5EE143E3-0EED-A3BB-ABF0-1C95EDBC8887}"/>
                </a:ext>
              </a:extLst>
            </p:cNvPr>
            <p:cNvSpPr txBox="1"/>
            <p:nvPr/>
          </p:nvSpPr>
          <p:spPr>
            <a:xfrm>
              <a:off x="6435190" y="1606820"/>
              <a:ext cx="92869"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333" name="TextBox 332">
              <a:extLst>
                <a:ext uri="{FF2B5EF4-FFF2-40B4-BE49-F238E27FC236}">
                  <a16:creationId xmlns:a16="http://schemas.microsoft.com/office/drawing/2014/main" id="{677500B2-61D5-95AF-688A-07C7D0F7149C}"/>
                </a:ext>
              </a:extLst>
            </p:cNvPr>
            <p:cNvSpPr txBox="1"/>
            <p:nvPr/>
          </p:nvSpPr>
          <p:spPr>
            <a:xfrm>
              <a:off x="6447249" y="1606820"/>
              <a:ext cx="92869"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334" name="TextBox 333">
              <a:extLst>
                <a:ext uri="{FF2B5EF4-FFF2-40B4-BE49-F238E27FC236}">
                  <a16:creationId xmlns:a16="http://schemas.microsoft.com/office/drawing/2014/main" id="{7E55A970-A646-1B8C-D9FD-5034F3EF94F4}"/>
                </a:ext>
              </a:extLst>
            </p:cNvPr>
            <p:cNvSpPr txBox="1"/>
            <p:nvPr/>
          </p:nvSpPr>
          <p:spPr>
            <a:xfrm>
              <a:off x="6461685" y="1606820"/>
              <a:ext cx="92869"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335" name="TextBox 334">
              <a:extLst>
                <a:ext uri="{FF2B5EF4-FFF2-40B4-BE49-F238E27FC236}">
                  <a16:creationId xmlns:a16="http://schemas.microsoft.com/office/drawing/2014/main" id="{4938E988-C47C-997E-2206-4AAC0BE538B3}"/>
                </a:ext>
              </a:extLst>
            </p:cNvPr>
            <p:cNvSpPr txBox="1"/>
            <p:nvPr/>
          </p:nvSpPr>
          <p:spPr>
            <a:xfrm>
              <a:off x="6487183" y="1613910"/>
              <a:ext cx="92869"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336" name="TextBox 335">
              <a:extLst>
                <a:ext uri="{FF2B5EF4-FFF2-40B4-BE49-F238E27FC236}">
                  <a16:creationId xmlns:a16="http://schemas.microsoft.com/office/drawing/2014/main" id="{E1AA31ED-DCFF-9696-AA32-7027BB1BC3BA}"/>
                </a:ext>
              </a:extLst>
            </p:cNvPr>
            <p:cNvSpPr txBox="1"/>
            <p:nvPr/>
          </p:nvSpPr>
          <p:spPr>
            <a:xfrm>
              <a:off x="6512047" y="1613910"/>
              <a:ext cx="92869"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337" name="TextBox 336">
              <a:extLst>
                <a:ext uri="{FF2B5EF4-FFF2-40B4-BE49-F238E27FC236}">
                  <a16:creationId xmlns:a16="http://schemas.microsoft.com/office/drawing/2014/main" id="{B53CD4CA-900E-7713-F356-1B0F8D828BE4}"/>
                </a:ext>
              </a:extLst>
            </p:cNvPr>
            <p:cNvSpPr txBox="1"/>
            <p:nvPr/>
          </p:nvSpPr>
          <p:spPr>
            <a:xfrm>
              <a:off x="6520317" y="1615765"/>
              <a:ext cx="92869"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338" name="TextBox 337">
              <a:extLst>
                <a:ext uri="{FF2B5EF4-FFF2-40B4-BE49-F238E27FC236}">
                  <a16:creationId xmlns:a16="http://schemas.microsoft.com/office/drawing/2014/main" id="{C5AD55F9-84D1-D586-F6B2-1BD4E087F7E9}"/>
                </a:ext>
              </a:extLst>
            </p:cNvPr>
            <p:cNvSpPr txBox="1"/>
            <p:nvPr/>
          </p:nvSpPr>
          <p:spPr>
            <a:xfrm>
              <a:off x="6534072" y="1613910"/>
              <a:ext cx="92869"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339" name="TextBox 338">
              <a:extLst>
                <a:ext uri="{FF2B5EF4-FFF2-40B4-BE49-F238E27FC236}">
                  <a16:creationId xmlns:a16="http://schemas.microsoft.com/office/drawing/2014/main" id="{21E8F1E7-5A11-7ED4-ACB6-715E0C073988}"/>
                </a:ext>
              </a:extLst>
            </p:cNvPr>
            <p:cNvSpPr txBox="1"/>
            <p:nvPr/>
          </p:nvSpPr>
          <p:spPr>
            <a:xfrm>
              <a:off x="6546628" y="1626090"/>
              <a:ext cx="92869"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340" name="TextBox 339">
              <a:extLst>
                <a:ext uri="{FF2B5EF4-FFF2-40B4-BE49-F238E27FC236}">
                  <a16:creationId xmlns:a16="http://schemas.microsoft.com/office/drawing/2014/main" id="{9D19F73A-B30B-E501-EBDF-047E9DE09361}"/>
                </a:ext>
              </a:extLst>
            </p:cNvPr>
            <p:cNvSpPr txBox="1"/>
            <p:nvPr/>
          </p:nvSpPr>
          <p:spPr>
            <a:xfrm>
              <a:off x="6576408" y="1631116"/>
              <a:ext cx="92869"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341" name="TextBox 340">
              <a:extLst>
                <a:ext uri="{FF2B5EF4-FFF2-40B4-BE49-F238E27FC236}">
                  <a16:creationId xmlns:a16="http://schemas.microsoft.com/office/drawing/2014/main" id="{FB209B79-9A42-9024-B3A4-C50AAF568BA6}"/>
                </a:ext>
              </a:extLst>
            </p:cNvPr>
            <p:cNvSpPr txBox="1"/>
            <p:nvPr/>
          </p:nvSpPr>
          <p:spPr>
            <a:xfrm>
              <a:off x="6589514" y="1635910"/>
              <a:ext cx="92869"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342" name="TextBox 341">
              <a:extLst>
                <a:ext uri="{FF2B5EF4-FFF2-40B4-BE49-F238E27FC236}">
                  <a16:creationId xmlns:a16="http://schemas.microsoft.com/office/drawing/2014/main" id="{E690CBF2-11D8-1106-025E-F78AA03A96D1}"/>
                </a:ext>
              </a:extLst>
            </p:cNvPr>
            <p:cNvSpPr txBox="1"/>
            <p:nvPr/>
          </p:nvSpPr>
          <p:spPr>
            <a:xfrm>
              <a:off x="6602540" y="1642803"/>
              <a:ext cx="92869"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343" name="TextBox 342">
              <a:extLst>
                <a:ext uri="{FF2B5EF4-FFF2-40B4-BE49-F238E27FC236}">
                  <a16:creationId xmlns:a16="http://schemas.microsoft.com/office/drawing/2014/main" id="{9089AD32-1904-43AC-4C6C-3899BB28C875}"/>
                </a:ext>
              </a:extLst>
            </p:cNvPr>
            <p:cNvSpPr txBox="1"/>
            <p:nvPr/>
          </p:nvSpPr>
          <p:spPr>
            <a:xfrm>
              <a:off x="6616685" y="1647353"/>
              <a:ext cx="92869"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344" name="TextBox 343">
              <a:extLst>
                <a:ext uri="{FF2B5EF4-FFF2-40B4-BE49-F238E27FC236}">
                  <a16:creationId xmlns:a16="http://schemas.microsoft.com/office/drawing/2014/main" id="{DCCDB2C6-F94A-C8B0-4A39-6887BF098233}"/>
                </a:ext>
              </a:extLst>
            </p:cNvPr>
            <p:cNvSpPr txBox="1"/>
            <p:nvPr/>
          </p:nvSpPr>
          <p:spPr>
            <a:xfrm>
              <a:off x="6632320" y="1647353"/>
              <a:ext cx="92869"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345" name="TextBox 344">
              <a:extLst>
                <a:ext uri="{FF2B5EF4-FFF2-40B4-BE49-F238E27FC236}">
                  <a16:creationId xmlns:a16="http://schemas.microsoft.com/office/drawing/2014/main" id="{92E25E38-7EF3-4D30-E546-82AD96A185AD}"/>
                </a:ext>
              </a:extLst>
            </p:cNvPr>
            <p:cNvSpPr txBox="1"/>
            <p:nvPr/>
          </p:nvSpPr>
          <p:spPr>
            <a:xfrm>
              <a:off x="6663294" y="1647353"/>
              <a:ext cx="92869"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346" name="TextBox 345">
              <a:extLst>
                <a:ext uri="{FF2B5EF4-FFF2-40B4-BE49-F238E27FC236}">
                  <a16:creationId xmlns:a16="http://schemas.microsoft.com/office/drawing/2014/main" id="{F7F333E2-5EE9-D5AB-F9A9-A516F560AC35}"/>
                </a:ext>
              </a:extLst>
            </p:cNvPr>
            <p:cNvSpPr txBox="1"/>
            <p:nvPr/>
          </p:nvSpPr>
          <p:spPr>
            <a:xfrm>
              <a:off x="6715763" y="1654591"/>
              <a:ext cx="92869"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347" name="TextBox 346">
              <a:extLst>
                <a:ext uri="{FF2B5EF4-FFF2-40B4-BE49-F238E27FC236}">
                  <a16:creationId xmlns:a16="http://schemas.microsoft.com/office/drawing/2014/main" id="{467FCFB7-FA7B-4F81-3CB4-A91E4EB288F7}"/>
                </a:ext>
              </a:extLst>
            </p:cNvPr>
            <p:cNvSpPr txBox="1"/>
            <p:nvPr/>
          </p:nvSpPr>
          <p:spPr>
            <a:xfrm>
              <a:off x="6729591" y="1654591"/>
              <a:ext cx="92869"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348" name="TextBox 347">
              <a:extLst>
                <a:ext uri="{FF2B5EF4-FFF2-40B4-BE49-F238E27FC236}">
                  <a16:creationId xmlns:a16="http://schemas.microsoft.com/office/drawing/2014/main" id="{73E2572B-4619-9170-C0F2-03C02EA7F95E}"/>
                </a:ext>
              </a:extLst>
            </p:cNvPr>
            <p:cNvSpPr txBox="1"/>
            <p:nvPr/>
          </p:nvSpPr>
          <p:spPr>
            <a:xfrm>
              <a:off x="6751022" y="1654591"/>
              <a:ext cx="92869"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349" name="TextBox 348">
              <a:extLst>
                <a:ext uri="{FF2B5EF4-FFF2-40B4-BE49-F238E27FC236}">
                  <a16:creationId xmlns:a16="http://schemas.microsoft.com/office/drawing/2014/main" id="{608441F7-32DF-5C04-C134-99247AC1C828}"/>
                </a:ext>
              </a:extLst>
            </p:cNvPr>
            <p:cNvSpPr txBox="1"/>
            <p:nvPr/>
          </p:nvSpPr>
          <p:spPr>
            <a:xfrm>
              <a:off x="6765310" y="1654591"/>
              <a:ext cx="92869"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350" name="TextBox 349">
              <a:extLst>
                <a:ext uri="{FF2B5EF4-FFF2-40B4-BE49-F238E27FC236}">
                  <a16:creationId xmlns:a16="http://schemas.microsoft.com/office/drawing/2014/main" id="{61421E73-FCB3-71A3-E2DF-0C245DCC7352}"/>
                </a:ext>
              </a:extLst>
            </p:cNvPr>
            <p:cNvSpPr txBox="1"/>
            <p:nvPr/>
          </p:nvSpPr>
          <p:spPr>
            <a:xfrm>
              <a:off x="6777216" y="1654591"/>
              <a:ext cx="92869"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351" name="TextBox 350">
              <a:extLst>
                <a:ext uri="{FF2B5EF4-FFF2-40B4-BE49-F238E27FC236}">
                  <a16:creationId xmlns:a16="http://schemas.microsoft.com/office/drawing/2014/main" id="{BB7CE084-884D-3801-4250-94C71A09D481}"/>
                </a:ext>
              </a:extLst>
            </p:cNvPr>
            <p:cNvSpPr txBox="1"/>
            <p:nvPr/>
          </p:nvSpPr>
          <p:spPr>
            <a:xfrm>
              <a:off x="6791504" y="1654591"/>
              <a:ext cx="92869"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352" name="TextBox 351">
              <a:extLst>
                <a:ext uri="{FF2B5EF4-FFF2-40B4-BE49-F238E27FC236}">
                  <a16:creationId xmlns:a16="http://schemas.microsoft.com/office/drawing/2014/main" id="{0A231285-26B8-0753-A7C2-7C389B61035A}"/>
                </a:ext>
              </a:extLst>
            </p:cNvPr>
            <p:cNvSpPr txBox="1"/>
            <p:nvPr/>
          </p:nvSpPr>
          <p:spPr>
            <a:xfrm>
              <a:off x="6810554" y="1654591"/>
              <a:ext cx="92869"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353" name="TextBox 352">
              <a:extLst>
                <a:ext uri="{FF2B5EF4-FFF2-40B4-BE49-F238E27FC236}">
                  <a16:creationId xmlns:a16="http://schemas.microsoft.com/office/drawing/2014/main" id="{FCF15327-76D4-51DF-5F91-5840CFC0A577}"/>
                </a:ext>
              </a:extLst>
            </p:cNvPr>
            <p:cNvSpPr txBox="1"/>
            <p:nvPr/>
          </p:nvSpPr>
          <p:spPr>
            <a:xfrm>
              <a:off x="6824841" y="1654591"/>
              <a:ext cx="92869"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354" name="TextBox 353">
              <a:extLst>
                <a:ext uri="{FF2B5EF4-FFF2-40B4-BE49-F238E27FC236}">
                  <a16:creationId xmlns:a16="http://schemas.microsoft.com/office/drawing/2014/main" id="{86DD4F20-DA1A-8E3F-C3AC-610AB82157A2}"/>
                </a:ext>
              </a:extLst>
            </p:cNvPr>
            <p:cNvSpPr txBox="1"/>
            <p:nvPr/>
          </p:nvSpPr>
          <p:spPr>
            <a:xfrm>
              <a:off x="6887332" y="1667888"/>
              <a:ext cx="92869"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355" name="TextBox 354">
              <a:extLst>
                <a:ext uri="{FF2B5EF4-FFF2-40B4-BE49-F238E27FC236}">
                  <a16:creationId xmlns:a16="http://schemas.microsoft.com/office/drawing/2014/main" id="{AB81AD69-0ADB-AF29-A328-DF99E32F2A49}"/>
                </a:ext>
              </a:extLst>
            </p:cNvPr>
            <p:cNvSpPr txBox="1"/>
            <p:nvPr/>
          </p:nvSpPr>
          <p:spPr>
            <a:xfrm>
              <a:off x="6906382" y="1667888"/>
              <a:ext cx="92869"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356" name="TextBox 355">
              <a:extLst>
                <a:ext uri="{FF2B5EF4-FFF2-40B4-BE49-F238E27FC236}">
                  <a16:creationId xmlns:a16="http://schemas.microsoft.com/office/drawing/2014/main" id="{64C51739-477C-4A06-3F37-7190DD4CBD22}"/>
                </a:ext>
              </a:extLst>
            </p:cNvPr>
            <p:cNvSpPr txBox="1"/>
            <p:nvPr/>
          </p:nvSpPr>
          <p:spPr>
            <a:xfrm>
              <a:off x="6918289" y="1667888"/>
              <a:ext cx="92869"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357" name="TextBox 356">
              <a:extLst>
                <a:ext uri="{FF2B5EF4-FFF2-40B4-BE49-F238E27FC236}">
                  <a16:creationId xmlns:a16="http://schemas.microsoft.com/office/drawing/2014/main" id="{63C83F61-510B-2537-CD5F-64BD5C4E52B3}"/>
                </a:ext>
              </a:extLst>
            </p:cNvPr>
            <p:cNvSpPr txBox="1"/>
            <p:nvPr/>
          </p:nvSpPr>
          <p:spPr>
            <a:xfrm>
              <a:off x="6930195" y="1667888"/>
              <a:ext cx="92869"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358" name="TextBox 357">
              <a:extLst>
                <a:ext uri="{FF2B5EF4-FFF2-40B4-BE49-F238E27FC236}">
                  <a16:creationId xmlns:a16="http://schemas.microsoft.com/office/drawing/2014/main" id="{430C121B-7A8E-ED6B-47DB-3925B1BE89A3}"/>
                </a:ext>
              </a:extLst>
            </p:cNvPr>
            <p:cNvSpPr txBox="1"/>
            <p:nvPr/>
          </p:nvSpPr>
          <p:spPr>
            <a:xfrm>
              <a:off x="6947463" y="1672820"/>
              <a:ext cx="92869"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359" name="TextBox 358">
              <a:extLst>
                <a:ext uri="{FF2B5EF4-FFF2-40B4-BE49-F238E27FC236}">
                  <a16:creationId xmlns:a16="http://schemas.microsoft.com/office/drawing/2014/main" id="{49E8553F-AB04-7A50-93A9-8DCDBD1D8A79}"/>
                </a:ext>
              </a:extLst>
            </p:cNvPr>
            <p:cNvSpPr txBox="1"/>
            <p:nvPr/>
          </p:nvSpPr>
          <p:spPr>
            <a:xfrm>
              <a:off x="6971275" y="1672820"/>
              <a:ext cx="92869"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360" name="TextBox 359">
              <a:extLst>
                <a:ext uri="{FF2B5EF4-FFF2-40B4-BE49-F238E27FC236}">
                  <a16:creationId xmlns:a16="http://schemas.microsoft.com/office/drawing/2014/main" id="{82236026-80A4-444E-C538-F0DB46940395}"/>
                </a:ext>
              </a:extLst>
            </p:cNvPr>
            <p:cNvSpPr txBox="1"/>
            <p:nvPr/>
          </p:nvSpPr>
          <p:spPr>
            <a:xfrm>
              <a:off x="6987943" y="1672820"/>
              <a:ext cx="92869"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361" name="TextBox 360">
              <a:extLst>
                <a:ext uri="{FF2B5EF4-FFF2-40B4-BE49-F238E27FC236}">
                  <a16:creationId xmlns:a16="http://schemas.microsoft.com/office/drawing/2014/main" id="{FE410455-7091-5EB3-B05B-35325C6D3EF9}"/>
                </a:ext>
              </a:extLst>
            </p:cNvPr>
            <p:cNvSpPr txBox="1"/>
            <p:nvPr/>
          </p:nvSpPr>
          <p:spPr>
            <a:xfrm>
              <a:off x="7038551" y="1677997"/>
              <a:ext cx="92869"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362" name="TextBox 361">
              <a:extLst>
                <a:ext uri="{FF2B5EF4-FFF2-40B4-BE49-F238E27FC236}">
                  <a16:creationId xmlns:a16="http://schemas.microsoft.com/office/drawing/2014/main" id="{982F000B-A3AE-C5DB-284D-5CBD19D7E2F0}"/>
                </a:ext>
              </a:extLst>
            </p:cNvPr>
            <p:cNvSpPr txBox="1"/>
            <p:nvPr/>
          </p:nvSpPr>
          <p:spPr>
            <a:xfrm>
              <a:off x="7049917" y="1682966"/>
              <a:ext cx="92869"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363" name="TextBox 362">
              <a:extLst>
                <a:ext uri="{FF2B5EF4-FFF2-40B4-BE49-F238E27FC236}">
                  <a16:creationId xmlns:a16="http://schemas.microsoft.com/office/drawing/2014/main" id="{C6333A92-EA96-D3B0-52FE-B6170CD6E26E}"/>
                </a:ext>
              </a:extLst>
            </p:cNvPr>
            <p:cNvSpPr txBox="1"/>
            <p:nvPr/>
          </p:nvSpPr>
          <p:spPr>
            <a:xfrm>
              <a:off x="7066374" y="1682966"/>
              <a:ext cx="92869"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364" name="TextBox 363">
              <a:extLst>
                <a:ext uri="{FF2B5EF4-FFF2-40B4-BE49-F238E27FC236}">
                  <a16:creationId xmlns:a16="http://schemas.microsoft.com/office/drawing/2014/main" id="{98D60779-73C9-A2D0-C068-BEA91C6F81D6}"/>
                </a:ext>
              </a:extLst>
            </p:cNvPr>
            <p:cNvSpPr txBox="1"/>
            <p:nvPr/>
          </p:nvSpPr>
          <p:spPr>
            <a:xfrm>
              <a:off x="7078563" y="1682966"/>
              <a:ext cx="92869"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365" name="TextBox 364">
              <a:extLst>
                <a:ext uri="{FF2B5EF4-FFF2-40B4-BE49-F238E27FC236}">
                  <a16:creationId xmlns:a16="http://schemas.microsoft.com/office/drawing/2014/main" id="{C310191C-8C00-7A52-8B01-58ECBDFB57E9}"/>
                </a:ext>
              </a:extLst>
            </p:cNvPr>
            <p:cNvSpPr txBox="1"/>
            <p:nvPr/>
          </p:nvSpPr>
          <p:spPr>
            <a:xfrm>
              <a:off x="7096822" y="1682966"/>
              <a:ext cx="92869"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366" name="TextBox 365">
              <a:extLst>
                <a:ext uri="{FF2B5EF4-FFF2-40B4-BE49-F238E27FC236}">
                  <a16:creationId xmlns:a16="http://schemas.microsoft.com/office/drawing/2014/main" id="{1153680C-4217-030E-2862-D5E04CBD3230}"/>
                </a:ext>
              </a:extLst>
            </p:cNvPr>
            <p:cNvSpPr txBox="1"/>
            <p:nvPr/>
          </p:nvSpPr>
          <p:spPr>
            <a:xfrm>
              <a:off x="7117398" y="1682966"/>
              <a:ext cx="92869"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367" name="TextBox 366">
              <a:extLst>
                <a:ext uri="{FF2B5EF4-FFF2-40B4-BE49-F238E27FC236}">
                  <a16:creationId xmlns:a16="http://schemas.microsoft.com/office/drawing/2014/main" id="{3A4A7652-D48E-C40B-D84B-EC5709DBCEC9}"/>
                </a:ext>
              </a:extLst>
            </p:cNvPr>
            <p:cNvSpPr txBox="1"/>
            <p:nvPr/>
          </p:nvSpPr>
          <p:spPr>
            <a:xfrm>
              <a:off x="7135623" y="1682966"/>
              <a:ext cx="92869"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368" name="TextBox 367">
              <a:extLst>
                <a:ext uri="{FF2B5EF4-FFF2-40B4-BE49-F238E27FC236}">
                  <a16:creationId xmlns:a16="http://schemas.microsoft.com/office/drawing/2014/main" id="{6A3F1ED4-63B9-2137-B223-129184B94628}"/>
                </a:ext>
              </a:extLst>
            </p:cNvPr>
            <p:cNvSpPr txBox="1"/>
            <p:nvPr/>
          </p:nvSpPr>
          <p:spPr>
            <a:xfrm>
              <a:off x="7160593" y="1683754"/>
              <a:ext cx="92869"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369" name="TextBox 368">
              <a:extLst>
                <a:ext uri="{FF2B5EF4-FFF2-40B4-BE49-F238E27FC236}">
                  <a16:creationId xmlns:a16="http://schemas.microsoft.com/office/drawing/2014/main" id="{4380A603-B9A2-F111-56F8-4A9AF6B3F599}"/>
                </a:ext>
              </a:extLst>
            </p:cNvPr>
            <p:cNvSpPr txBox="1"/>
            <p:nvPr/>
          </p:nvSpPr>
          <p:spPr>
            <a:xfrm>
              <a:off x="7177837" y="1683754"/>
              <a:ext cx="92869"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370" name="TextBox 369">
              <a:extLst>
                <a:ext uri="{FF2B5EF4-FFF2-40B4-BE49-F238E27FC236}">
                  <a16:creationId xmlns:a16="http://schemas.microsoft.com/office/drawing/2014/main" id="{9E4DA1F4-D308-2650-181D-E7617428567F}"/>
                </a:ext>
              </a:extLst>
            </p:cNvPr>
            <p:cNvSpPr txBox="1"/>
            <p:nvPr/>
          </p:nvSpPr>
          <p:spPr>
            <a:xfrm>
              <a:off x="7198440" y="1683754"/>
              <a:ext cx="92869"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371" name="TextBox 370">
              <a:extLst>
                <a:ext uri="{FF2B5EF4-FFF2-40B4-BE49-F238E27FC236}">
                  <a16:creationId xmlns:a16="http://schemas.microsoft.com/office/drawing/2014/main" id="{05EC6CE4-03A6-0004-BCDA-BC59A1A67DB5}"/>
                </a:ext>
              </a:extLst>
            </p:cNvPr>
            <p:cNvSpPr txBox="1"/>
            <p:nvPr/>
          </p:nvSpPr>
          <p:spPr>
            <a:xfrm>
              <a:off x="7212728" y="1683754"/>
              <a:ext cx="92869"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372" name="TextBox 371">
              <a:extLst>
                <a:ext uri="{FF2B5EF4-FFF2-40B4-BE49-F238E27FC236}">
                  <a16:creationId xmlns:a16="http://schemas.microsoft.com/office/drawing/2014/main" id="{A2A4AADE-6261-27C2-B199-4B8DC42AD350}"/>
                </a:ext>
              </a:extLst>
            </p:cNvPr>
            <p:cNvSpPr txBox="1"/>
            <p:nvPr/>
          </p:nvSpPr>
          <p:spPr>
            <a:xfrm>
              <a:off x="7234159" y="1683754"/>
              <a:ext cx="92869"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373" name="TextBox 372">
              <a:extLst>
                <a:ext uri="{FF2B5EF4-FFF2-40B4-BE49-F238E27FC236}">
                  <a16:creationId xmlns:a16="http://schemas.microsoft.com/office/drawing/2014/main" id="{6B0587F8-9878-B5CB-EB0A-EE57F0007277}"/>
                </a:ext>
              </a:extLst>
            </p:cNvPr>
            <p:cNvSpPr txBox="1"/>
            <p:nvPr/>
          </p:nvSpPr>
          <p:spPr>
            <a:xfrm>
              <a:off x="7248447" y="1683754"/>
              <a:ext cx="92869"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374" name="TextBox 373">
              <a:extLst>
                <a:ext uri="{FF2B5EF4-FFF2-40B4-BE49-F238E27FC236}">
                  <a16:creationId xmlns:a16="http://schemas.microsoft.com/office/drawing/2014/main" id="{D59EEF60-BA0B-8A21-4CDA-13DF75BB2991}"/>
                </a:ext>
              </a:extLst>
            </p:cNvPr>
            <p:cNvSpPr txBox="1"/>
            <p:nvPr/>
          </p:nvSpPr>
          <p:spPr>
            <a:xfrm>
              <a:off x="7277040" y="1690688"/>
              <a:ext cx="92869"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375" name="TextBox 374">
              <a:extLst>
                <a:ext uri="{FF2B5EF4-FFF2-40B4-BE49-F238E27FC236}">
                  <a16:creationId xmlns:a16="http://schemas.microsoft.com/office/drawing/2014/main" id="{B728FDD0-6DB6-6869-9E96-FDC58EFF4AC6}"/>
                </a:ext>
              </a:extLst>
            </p:cNvPr>
            <p:cNvSpPr txBox="1"/>
            <p:nvPr/>
          </p:nvSpPr>
          <p:spPr>
            <a:xfrm>
              <a:off x="7291328" y="1690688"/>
              <a:ext cx="92869"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376" name="TextBox 375">
              <a:extLst>
                <a:ext uri="{FF2B5EF4-FFF2-40B4-BE49-F238E27FC236}">
                  <a16:creationId xmlns:a16="http://schemas.microsoft.com/office/drawing/2014/main" id="{F95380D5-F15F-ADBD-681C-1A22C6D455A2}"/>
                </a:ext>
              </a:extLst>
            </p:cNvPr>
            <p:cNvSpPr txBox="1"/>
            <p:nvPr/>
          </p:nvSpPr>
          <p:spPr>
            <a:xfrm>
              <a:off x="7309329" y="1691701"/>
              <a:ext cx="92869"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377" name="TextBox 376">
              <a:extLst>
                <a:ext uri="{FF2B5EF4-FFF2-40B4-BE49-F238E27FC236}">
                  <a16:creationId xmlns:a16="http://schemas.microsoft.com/office/drawing/2014/main" id="{2D7252C5-3E29-CD7C-7914-62AEDB612D9A}"/>
                </a:ext>
              </a:extLst>
            </p:cNvPr>
            <p:cNvSpPr txBox="1"/>
            <p:nvPr/>
          </p:nvSpPr>
          <p:spPr>
            <a:xfrm>
              <a:off x="7339018" y="1705126"/>
              <a:ext cx="92869"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378" name="TextBox 377">
              <a:extLst>
                <a:ext uri="{FF2B5EF4-FFF2-40B4-BE49-F238E27FC236}">
                  <a16:creationId xmlns:a16="http://schemas.microsoft.com/office/drawing/2014/main" id="{CCBF1478-E88E-AD2E-1464-5008299EC9A6}"/>
                </a:ext>
              </a:extLst>
            </p:cNvPr>
            <p:cNvSpPr txBox="1"/>
            <p:nvPr/>
          </p:nvSpPr>
          <p:spPr>
            <a:xfrm>
              <a:off x="7350924" y="1705126"/>
              <a:ext cx="92869"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379" name="TextBox 378">
              <a:extLst>
                <a:ext uri="{FF2B5EF4-FFF2-40B4-BE49-F238E27FC236}">
                  <a16:creationId xmlns:a16="http://schemas.microsoft.com/office/drawing/2014/main" id="{B9937D0F-620E-6E91-16C0-0A30778172C7}"/>
                </a:ext>
              </a:extLst>
            </p:cNvPr>
            <p:cNvSpPr txBox="1"/>
            <p:nvPr/>
          </p:nvSpPr>
          <p:spPr>
            <a:xfrm>
              <a:off x="7362830" y="1705126"/>
              <a:ext cx="92869"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380" name="TextBox 379">
              <a:extLst>
                <a:ext uri="{FF2B5EF4-FFF2-40B4-BE49-F238E27FC236}">
                  <a16:creationId xmlns:a16="http://schemas.microsoft.com/office/drawing/2014/main" id="{EE1918A3-2427-BA76-BC72-D8D4FB1B221C}"/>
                </a:ext>
              </a:extLst>
            </p:cNvPr>
            <p:cNvSpPr txBox="1"/>
            <p:nvPr/>
          </p:nvSpPr>
          <p:spPr>
            <a:xfrm>
              <a:off x="7377118" y="1705126"/>
              <a:ext cx="92869"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381" name="TextBox 380">
              <a:extLst>
                <a:ext uri="{FF2B5EF4-FFF2-40B4-BE49-F238E27FC236}">
                  <a16:creationId xmlns:a16="http://schemas.microsoft.com/office/drawing/2014/main" id="{2F24AF5A-58F1-C7E6-0B90-6A237B5C0F1F}"/>
                </a:ext>
              </a:extLst>
            </p:cNvPr>
            <p:cNvSpPr txBox="1"/>
            <p:nvPr/>
          </p:nvSpPr>
          <p:spPr>
            <a:xfrm>
              <a:off x="7400931" y="1705126"/>
              <a:ext cx="92869"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382" name="TextBox 381">
              <a:extLst>
                <a:ext uri="{FF2B5EF4-FFF2-40B4-BE49-F238E27FC236}">
                  <a16:creationId xmlns:a16="http://schemas.microsoft.com/office/drawing/2014/main" id="{C5D88054-F5C0-1E8F-8BCB-566F4ED60088}"/>
                </a:ext>
              </a:extLst>
            </p:cNvPr>
            <p:cNvSpPr txBox="1"/>
            <p:nvPr/>
          </p:nvSpPr>
          <p:spPr>
            <a:xfrm>
              <a:off x="7410456" y="1705126"/>
              <a:ext cx="92869"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383" name="TextBox 382">
              <a:extLst>
                <a:ext uri="{FF2B5EF4-FFF2-40B4-BE49-F238E27FC236}">
                  <a16:creationId xmlns:a16="http://schemas.microsoft.com/office/drawing/2014/main" id="{C87C6588-A4BC-3AC3-6AE8-4BD53F42387B}"/>
                </a:ext>
              </a:extLst>
            </p:cNvPr>
            <p:cNvSpPr txBox="1"/>
            <p:nvPr/>
          </p:nvSpPr>
          <p:spPr>
            <a:xfrm>
              <a:off x="7461911" y="1734687"/>
              <a:ext cx="92869"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384" name="TextBox 383">
              <a:extLst>
                <a:ext uri="{FF2B5EF4-FFF2-40B4-BE49-F238E27FC236}">
                  <a16:creationId xmlns:a16="http://schemas.microsoft.com/office/drawing/2014/main" id="{E4161594-33BC-B5B1-5E2B-BBDCD8F4A7CC}"/>
                </a:ext>
              </a:extLst>
            </p:cNvPr>
            <p:cNvSpPr txBox="1"/>
            <p:nvPr/>
          </p:nvSpPr>
          <p:spPr>
            <a:xfrm>
              <a:off x="7476199" y="1734687"/>
              <a:ext cx="92869"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385" name="TextBox 384">
              <a:extLst>
                <a:ext uri="{FF2B5EF4-FFF2-40B4-BE49-F238E27FC236}">
                  <a16:creationId xmlns:a16="http://schemas.microsoft.com/office/drawing/2014/main" id="{A3022F7B-D5CC-9E43-B982-6104D5B0957D}"/>
                </a:ext>
              </a:extLst>
            </p:cNvPr>
            <p:cNvSpPr txBox="1"/>
            <p:nvPr/>
          </p:nvSpPr>
          <p:spPr>
            <a:xfrm>
              <a:off x="7493691" y="1731384"/>
              <a:ext cx="92869"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386" name="TextBox 385">
              <a:extLst>
                <a:ext uri="{FF2B5EF4-FFF2-40B4-BE49-F238E27FC236}">
                  <a16:creationId xmlns:a16="http://schemas.microsoft.com/office/drawing/2014/main" id="{330E0AC7-B665-D5AC-A010-7634B176800C}"/>
                </a:ext>
              </a:extLst>
            </p:cNvPr>
            <p:cNvSpPr txBox="1"/>
            <p:nvPr/>
          </p:nvSpPr>
          <p:spPr>
            <a:xfrm>
              <a:off x="7505598" y="1731384"/>
              <a:ext cx="92869"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387" name="TextBox 386">
              <a:extLst>
                <a:ext uri="{FF2B5EF4-FFF2-40B4-BE49-F238E27FC236}">
                  <a16:creationId xmlns:a16="http://schemas.microsoft.com/office/drawing/2014/main" id="{DDA75E77-249B-CF38-69C7-FBE61928779B}"/>
                </a:ext>
              </a:extLst>
            </p:cNvPr>
            <p:cNvSpPr txBox="1"/>
            <p:nvPr/>
          </p:nvSpPr>
          <p:spPr>
            <a:xfrm>
              <a:off x="7519885" y="1731384"/>
              <a:ext cx="92869"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388" name="TextBox 387">
              <a:extLst>
                <a:ext uri="{FF2B5EF4-FFF2-40B4-BE49-F238E27FC236}">
                  <a16:creationId xmlns:a16="http://schemas.microsoft.com/office/drawing/2014/main" id="{48EDF364-74C3-5A42-BAD5-E83E7CC2DD93}"/>
                </a:ext>
              </a:extLst>
            </p:cNvPr>
            <p:cNvSpPr txBox="1"/>
            <p:nvPr/>
          </p:nvSpPr>
          <p:spPr>
            <a:xfrm>
              <a:off x="7531791" y="1731384"/>
              <a:ext cx="92869"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389" name="TextBox 388">
              <a:extLst>
                <a:ext uri="{FF2B5EF4-FFF2-40B4-BE49-F238E27FC236}">
                  <a16:creationId xmlns:a16="http://schemas.microsoft.com/office/drawing/2014/main" id="{3D79F3CC-B846-0B29-3F89-8E722E160546}"/>
                </a:ext>
              </a:extLst>
            </p:cNvPr>
            <p:cNvSpPr txBox="1"/>
            <p:nvPr/>
          </p:nvSpPr>
          <p:spPr>
            <a:xfrm>
              <a:off x="7543698" y="1731384"/>
              <a:ext cx="92869"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390" name="TextBox 389">
              <a:extLst>
                <a:ext uri="{FF2B5EF4-FFF2-40B4-BE49-F238E27FC236}">
                  <a16:creationId xmlns:a16="http://schemas.microsoft.com/office/drawing/2014/main" id="{39402299-ACEC-0580-DE33-F578AC98B8CB}"/>
                </a:ext>
              </a:extLst>
            </p:cNvPr>
            <p:cNvSpPr txBox="1"/>
            <p:nvPr/>
          </p:nvSpPr>
          <p:spPr>
            <a:xfrm>
              <a:off x="7555604" y="1731384"/>
              <a:ext cx="92869"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391" name="TextBox 390">
              <a:extLst>
                <a:ext uri="{FF2B5EF4-FFF2-40B4-BE49-F238E27FC236}">
                  <a16:creationId xmlns:a16="http://schemas.microsoft.com/office/drawing/2014/main" id="{8AAE74B4-6426-1BF2-3CD2-510A86038138}"/>
                </a:ext>
              </a:extLst>
            </p:cNvPr>
            <p:cNvSpPr txBox="1"/>
            <p:nvPr/>
          </p:nvSpPr>
          <p:spPr>
            <a:xfrm>
              <a:off x="7572273" y="1752022"/>
              <a:ext cx="92869"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392" name="TextBox 391">
              <a:extLst>
                <a:ext uri="{FF2B5EF4-FFF2-40B4-BE49-F238E27FC236}">
                  <a16:creationId xmlns:a16="http://schemas.microsoft.com/office/drawing/2014/main" id="{0A5DD2E2-FA7F-D87A-41FA-A0835F68AFB9}"/>
                </a:ext>
              </a:extLst>
            </p:cNvPr>
            <p:cNvSpPr txBox="1"/>
            <p:nvPr/>
          </p:nvSpPr>
          <p:spPr>
            <a:xfrm>
              <a:off x="7584179" y="1752022"/>
              <a:ext cx="92869"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393" name="TextBox 392">
              <a:extLst>
                <a:ext uri="{FF2B5EF4-FFF2-40B4-BE49-F238E27FC236}">
                  <a16:creationId xmlns:a16="http://schemas.microsoft.com/office/drawing/2014/main" id="{EEF11B75-8597-2BF5-4B83-CD826B91FE21}"/>
                </a:ext>
              </a:extLst>
            </p:cNvPr>
            <p:cNvSpPr txBox="1"/>
            <p:nvPr/>
          </p:nvSpPr>
          <p:spPr>
            <a:xfrm>
              <a:off x="7593704" y="1752022"/>
              <a:ext cx="92869"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394" name="TextBox 393">
              <a:extLst>
                <a:ext uri="{FF2B5EF4-FFF2-40B4-BE49-F238E27FC236}">
                  <a16:creationId xmlns:a16="http://schemas.microsoft.com/office/drawing/2014/main" id="{ADB63A87-0DB6-2621-E770-5A1E7CFF59DA}"/>
                </a:ext>
              </a:extLst>
            </p:cNvPr>
            <p:cNvSpPr txBox="1"/>
            <p:nvPr/>
          </p:nvSpPr>
          <p:spPr>
            <a:xfrm>
              <a:off x="7605610" y="1752022"/>
              <a:ext cx="92869"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395" name="TextBox 394">
              <a:extLst>
                <a:ext uri="{FF2B5EF4-FFF2-40B4-BE49-F238E27FC236}">
                  <a16:creationId xmlns:a16="http://schemas.microsoft.com/office/drawing/2014/main" id="{2BBE199D-316B-61CF-0252-25E6B66F6E8A}"/>
                </a:ext>
              </a:extLst>
            </p:cNvPr>
            <p:cNvSpPr txBox="1"/>
            <p:nvPr/>
          </p:nvSpPr>
          <p:spPr>
            <a:xfrm>
              <a:off x="7619898" y="1752022"/>
              <a:ext cx="92869"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396" name="TextBox 395">
              <a:extLst>
                <a:ext uri="{FF2B5EF4-FFF2-40B4-BE49-F238E27FC236}">
                  <a16:creationId xmlns:a16="http://schemas.microsoft.com/office/drawing/2014/main" id="{F13DA202-E177-AFA9-A3C3-1B88B1F69212}"/>
                </a:ext>
              </a:extLst>
            </p:cNvPr>
            <p:cNvSpPr txBox="1"/>
            <p:nvPr/>
          </p:nvSpPr>
          <p:spPr>
            <a:xfrm>
              <a:off x="7631804" y="1752022"/>
              <a:ext cx="92869"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397" name="TextBox 396">
              <a:extLst>
                <a:ext uri="{FF2B5EF4-FFF2-40B4-BE49-F238E27FC236}">
                  <a16:creationId xmlns:a16="http://schemas.microsoft.com/office/drawing/2014/main" id="{E7491410-E801-DAEC-D5DE-EF84AB976FB2}"/>
                </a:ext>
              </a:extLst>
            </p:cNvPr>
            <p:cNvSpPr txBox="1"/>
            <p:nvPr/>
          </p:nvSpPr>
          <p:spPr>
            <a:xfrm>
              <a:off x="7650854" y="1752022"/>
              <a:ext cx="92869"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398" name="TextBox 397">
              <a:extLst>
                <a:ext uri="{FF2B5EF4-FFF2-40B4-BE49-F238E27FC236}">
                  <a16:creationId xmlns:a16="http://schemas.microsoft.com/office/drawing/2014/main" id="{9EC28CF1-25BA-71D2-14BC-19EFF50D0DEE}"/>
                </a:ext>
              </a:extLst>
            </p:cNvPr>
            <p:cNvSpPr txBox="1"/>
            <p:nvPr/>
          </p:nvSpPr>
          <p:spPr>
            <a:xfrm>
              <a:off x="7688954" y="1752022"/>
              <a:ext cx="92869"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399" name="TextBox 398">
              <a:extLst>
                <a:ext uri="{FF2B5EF4-FFF2-40B4-BE49-F238E27FC236}">
                  <a16:creationId xmlns:a16="http://schemas.microsoft.com/office/drawing/2014/main" id="{0B2D8313-44E4-39B2-33D8-5587F039741C}"/>
                </a:ext>
              </a:extLst>
            </p:cNvPr>
            <p:cNvSpPr txBox="1"/>
            <p:nvPr/>
          </p:nvSpPr>
          <p:spPr>
            <a:xfrm>
              <a:off x="7703241" y="1752022"/>
              <a:ext cx="92869" cy="138112"/>
            </a:xfrm>
            <a:prstGeom prst="rect">
              <a:avLst/>
            </a:prstGeom>
          </p:spPr>
          <p:txBody>
            <a:bodyPr vert="horz" wrap="none" lIns="0" tIns="0" rIns="0" bIns="0" rtlCol="0">
              <a:noAutofit/>
            </a:bodyPr>
            <a:lstStyle/>
            <a:p>
              <a:pPr algn="ctr"/>
              <a:r>
                <a:rPr lang="en-US" sz="1100" dirty="0">
                  <a:solidFill>
                    <a:schemeClr val="accent1"/>
                  </a:solidFill>
                </a:rPr>
                <a:t>+</a:t>
              </a:r>
            </a:p>
          </p:txBody>
        </p:sp>
      </p:grpSp>
      <p:sp>
        <p:nvSpPr>
          <p:cNvPr id="401" name="Freeform: Shape 400">
            <a:extLst>
              <a:ext uri="{FF2B5EF4-FFF2-40B4-BE49-F238E27FC236}">
                <a16:creationId xmlns:a16="http://schemas.microsoft.com/office/drawing/2014/main" id="{CF4D478B-CD1C-BA64-F714-25132FB95F0D}"/>
              </a:ext>
            </a:extLst>
          </p:cNvPr>
          <p:cNvSpPr/>
          <p:nvPr/>
        </p:nvSpPr>
        <p:spPr>
          <a:xfrm>
            <a:off x="5043488" y="4067545"/>
            <a:ext cx="2721768" cy="440532"/>
          </a:xfrm>
          <a:custGeom>
            <a:avLst/>
            <a:gdLst>
              <a:gd name="csX0" fmla="*/ 2721768 w 2721768"/>
              <a:gd name="csY0" fmla="*/ 440532 h 440532"/>
              <a:gd name="csX1" fmla="*/ 1909762 w 2721768"/>
              <a:gd name="csY1" fmla="*/ 440532 h 440532"/>
              <a:gd name="csX2" fmla="*/ 1909762 w 2721768"/>
              <a:gd name="csY2" fmla="*/ 419100 h 440532"/>
              <a:gd name="csX3" fmla="*/ 1685925 w 2721768"/>
              <a:gd name="csY3" fmla="*/ 419100 h 440532"/>
              <a:gd name="csX4" fmla="*/ 1685925 w 2721768"/>
              <a:gd name="csY4" fmla="*/ 404813 h 440532"/>
              <a:gd name="csX5" fmla="*/ 1619250 w 2721768"/>
              <a:gd name="csY5" fmla="*/ 404813 h 440532"/>
              <a:gd name="csX6" fmla="*/ 1619250 w 2721768"/>
              <a:gd name="csY6" fmla="*/ 390525 h 440532"/>
              <a:gd name="csX7" fmla="*/ 1462087 w 2721768"/>
              <a:gd name="csY7" fmla="*/ 390525 h 440532"/>
              <a:gd name="csX8" fmla="*/ 1462087 w 2721768"/>
              <a:gd name="csY8" fmla="*/ 376238 h 440532"/>
              <a:gd name="csX9" fmla="*/ 1216818 w 2721768"/>
              <a:gd name="csY9" fmla="*/ 376238 h 440532"/>
              <a:gd name="csX10" fmla="*/ 1216818 w 2721768"/>
              <a:gd name="csY10" fmla="*/ 366713 h 440532"/>
              <a:gd name="csX11" fmla="*/ 1047750 w 2721768"/>
              <a:gd name="csY11" fmla="*/ 366713 h 440532"/>
              <a:gd name="csX12" fmla="*/ 1047750 w 2721768"/>
              <a:gd name="csY12" fmla="*/ 350044 h 440532"/>
              <a:gd name="csX13" fmla="*/ 969168 w 2721768"/>
              <a:gd name="csY13" fmla="*/ 350044 h 440532"/>
              <a:gd name="csX14" fmla="*/ 969168 w 2721768"/>
              <a:gd name="csY14" fmla="*/ 340519 h 440532"/>
              <a:gd name="csX15" fmla="*/ 897731 w 2721768"/>
              <a:gd name="csY15" fmla="*/ 340519 h 440532"/>
              <a:gd name="csX16" fmla="*/ 897731 w 2721768"/>
              <a:gd name="csY16" fmla="*/ 328613 h 440532"/>
              <a:gd name="csX17" fmla="*/ 885825 w 2721768"/>
              <a:gd name="csY17" fmla="*/ 328613 h 440532"/>
              <a:gd name="csX18" fmla="*/ 885825 w 2721768"/>
              <a:gd name="csY18" fmla="*/ 316707 h 440532"/>
              <a:gd name="csX19" fmla="*/ 835818 w 2721768"/>
              <a:gd name="csY19" fmla="*/ 316707 h 440532"/>
              <a:gd name="csX20" fmla="*/ 835818 w 2721768"/>
              <a:gd name="csY20" fmla="*/ 290513 h 440532"/>
              <a:gd name="csX21" fmla="*/ 778668 w 2721768"/>
              <a:gd name="csY21" fmla="*/ 290513 h 440532"/>
              <a:gd name="csX22" fmla="*/ 778668 w 2721768"/>
              <a:gd name="csY22" fmla="*/ 280988 h 440532"/>
              <a:gd name="csX23" fmla="*/ 747712 w 2721768"/>
              <a:gd name="csY23" fmla="*/ 280988 h 440532"/>
              <a:gd name="csX24" fmla="*/ 747712 w 2721768"/>
              <a:gd name="csY24" fmla="*/ 257175 h 440532"/>
              <a:gd name="csX25" fmla="*/ 697706 w 2721768"/>
              <a:gd name="csY25" fmla="*/ 257175 h 440532"/>
              <a:gd name="csX26" fmla="*/ 673893 w 2721768"/>
              <a:gd name="csY26" fmla="*/ 238125 h 440532"/>
              <a:gd name="csX27" fmla="*/ 642937 w 2721768"/>
              <a:gd name="csY27" fmla="*/ 238125 h 440532"/>
              <a:gd name="csX28" fmla="*/ 642937 w 2721768"/>
              <a:gd name="csY28" fmla="*/ 221457 h 440532"/>
              <a:gd name="csX29" fmla="*/ 414337 w 2721768"/>
              <a:gd name="csY29" fmla="*/ 221457 h 440532"/>
              <a:gd name="csX30" fmla="*/ 404812 w 2721768"/>
              <a:gd name="csY30" fmla="*/ 211932 h 440532"/>
              <a:gd name="csX31" fmla="*/ 369093 w 2721768"/>
              <a:gd name="csY31" fmla="*/ 211932 h 440532"/>
              <a:gd name="csX32" fmla="*/ 369093 w 2721768"/>
              <a:gd name="csY32" fmla="*/ 188119 h 440532"/>
              <a:gd name="csX33" fmla="*/ 347662 w 2721768"/>
              <a:gd name="csY33" fmla="*/ 188119 h 440532"/>
              <a:gd name="csX34" fmla="*/ 321468 w 2721768"/>
              <a:gd name="csY34" fmla="*/ 154782 h 440532"/>
              <a:gd name="csX35" fmla="*/ 307181 w 2721768"/>
              <a:gd name="csY35" fmla="*/ 154782 h 440532"/>
              <a:gd name="csX36" fmla="*/ 307181 w 2721768"/>
              <a:gd name="csY36" fmla="*/ 128588 h 440532"/>
              <a:gd name="csX37" fmla="*/ 273843 w 2721768"/>
              <a:gd name="csY37" fmla="*/ 128588 h 440532"/>
              <a:gd name="csX38" fmla="*/ 273843 w 2721768"/>
              <a:gd name="csY38" fmla="*/ 88107 h 440532"/>
              <a:gd name="csX39" fmla="*/ 221456 w 2721768"/>
              <a:gd name="csY39" fmla="*/ 88107 h 440532"/>
              <a:gd name="csX40" fmla="*/ 221456 w 2721768"/>
              <a:gd name="csY40" fmla="*/ 66675 h 440532"/>
              <a:gd name="csX41" fmla="*/ 204787 w 2721768"/>
              <a:gd name="csY41" fmla="*/ 66675 h 440532"/>
              <a:gd name="csX42" fmla="*/ 204787 w 2721768"/>
              <a:gd name="csY42" fmla="*/ 42863 h 440532"/>
              <a:gd name="csX43" fmla="*/ 147637 w 2721768"/>
              <a:gd name="csY43" fmla="*/ 42863 h 440532"/>
              <a:gd name="csX44" fmla="*/ 147637 w 2721768"/>
              <a:gd name="csY44" fmla="*/ 33338 h 440532"/>
              <a:gd name="csX45" fmla="*/ 126206 w 2721768"/>
              <a:gd name="csY45" fmla="*/ 33338 h 440532"/>
              <a:gd name="csX46" fmla="*/ 102393 w 2721768"/>
              <a:gd name="csY46" fmla="*/ 11907 h 440532"/>
              <a:gd name="csX47" fmla="*/ 73818 w 2721768"/>
              <a:gd name="csY47" fmla="*/ 11907 h 440532"/>
              <a:gd name="csX48" fmla="*/ 73818 w 2721768"/>
              <a:gd name="csY48" fmla="*/ 0 h 440532"/>
              <a:gd name="csX49" fmla="*/ 0 w 2721768"/>
              <a:gd name="csY49" fmla="*/ 0 h 44053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Lst>
            <a:rect l="l" t="t" r="r" b="b"/>
            <a:pathLst>
              <a:path w="2721768" h="440532">
                <a:moveTo>
                  <a:pt x="2721768" y="440532"/>
                </a:moveTo>
                <a:lnTo>
                  <a:pt x="1909762" y="440532"/>
                </a:lnTo>
                <a:lnTo>
                  <a:pt x="1909762" y="419100"/>
                </a:lnTo>
                <a:lnTo>
                  <a:pt x="1685925" y="419100"/>
                </a:lnTo>
                <a:lnTo>
                  <a:pt x="1685925" y="404813"/>
                </a:lnTo>
                <a:lnTo>
                  <a:pt x="1619250" y="404813"/>
                </a:lnTo>
                <a:lnTo>
                  <a:pt x="1619250" y="390525"/>
                </a:lnTo>
                <a:lnTo>
                  <a:pt x="1462087" y="390525"/>
                </a:lnTo>
                <a:lnTo>
                  <a:pt x="1462087" y="376238"/>
                </a:lnTo>
                <a:lnTo>
                  <a:pt x="1216818" y="376238"/>
                </a:lnTo>
                <a:lnTo>
                  <a:pt x="1216818" y="366713"/>
                </a:lnTo>
                <a:lnTo>
                  <a:pt x="1047750" y="366713"/>
                </a:lnTo>
                <a:lnTo>
                  <a:pt x="1047750" y="350044"/>
                </a:lnTo>
                <a:lnTo>
                  <a:pt x="969168" y="350044"/>
                </a:lnTo>
                <a:lnTo>
                  <a:pt x="969168" y="340519"/>
                </a:lnTo>
                <a:lnTo>
                  <a:pt x="897731" y="340519"/>
                </a:lnTo>
                <a:lnTo>
                  <a:pt x="897731" y="328613"/>
                </a:lnTo>
                <a:lnTo>
                  <a:pt x="885825" y="328613"/>
                </a:lnTo>
                <a:lnTo>
                  <a:pt x="885825" y="316707"/>
                </a:lnTo>
                <a:lnTo>
                  <a:pt x="835818" y="316707"/>
                </a:lnTo>
                <a:lnTo>
                  <a:pt x="835818" y="290513"/>
                </a:lnTo>
                <a:lnTo>
                  <a:pt x="778668" y="290513"/>
                </a:lnTo>
                <a:lnTo>
                  <a:pt x="778668" y="280988"/>
                </a:lnTo>
                <a:lnTo>
                  <a:pt x="747712" y="280988"/>
                </a:lnTo>
                <a:lnTo>
                  <a:pt x="747712" y="257175"/>
                </a:lnTo>
                <a:lnTo>
                  <a:pt x="697706" y="257175"/>
                </a:lnTo>
                <a:lnTo>
                  <a:pt x="673893" y="238125"/>
                </a:lnTo>
                <a:lnTo>
                  <a:pt x="642937" y="238125"/>
                </a:lnTo>
                <a:lnTo>
                  <a:pt x="642937" y="221457"/>
                </a:lnTo>
                <a:lnTo>
                  <a:pt x="414337" y="221457"/>
                </a:lnTo>
                <a:lnTo>
                  <a:pt x="404812" y="211932"/>
                </a:lnTo>
                <a:lnTo>
                  <a:pt x="369093" y="211932"/>
                </a:lnTo>
                <a:lnTo>
                  <a:pt x="369093" y="188119"/>
                </a:lnTo>
                <a:lnTo>
                  <a:pt x="347662" y="188119"/>
                </a:lnTo>
                <a:lnTo>
                  <a:pt x="321468" y="154782"/>
                </a:lnTo>
                <a:lnTo>
                  <a:pt x="307181" y="154782"/>
                </a:lnTo>
                <a:lnTo>
                  <a:pt x="307181" y="128588"/>
                </a:lnTo>
                <a:lnTo>
                  <a:pt x="273843" y="128588"/>
                </a:lnTo>
                <a:lnTo>
                  <a:pt x="273843" y="88107"/>
                </a:lnTo>
                <a:lnTo>
                  <a:pt x="221456" y="88107"/>
                </a:lnTo>
                <a:lnTo>
                  <a:pt x="221456" y="66675"/>
                </a:lnTo>
                <a:lnTo>
                  <a:pt x="204787" y="66675"/>
                </a:lnTo>
                <a:lnTo>
                  <a:pt x="204787" y="42863"/>
                </a:lnTo>
                <a:lnTo>
                  <a:pt x="147637" y="42863"/>
                </a:lnTo>
                <a:lnTo>
                  <a:pt x="147637" y="33338"/>
                </a:lnTo>
                <a:lnTo>
                  <a:pt x="126206" y="33338"/>
                </a:lnTo>
                <a:lnTo>
                  <a:pt x="102393" y="11907"/>
                </a:lnTo>
                <a:lnTo>
                  <a:pt x="73818" y="11907"/>
                </a:lnTo>
                <a:lnTo>
                  <a:pt x="73818" y="0"/>
                </a:lnTo>
                <a:lnTo>
                  <a:pt x="0" y="0"/>
                </a:lnTo>
              </a:path>
            </a:pathLst>
          </a:custGeom>
          <a:noFill/>
          <a:ln w="28575">
            <a:solidFill>
              <a:schemeClr val="accent1"/>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02" name="Freeform: Shape 401">
            <a:extLst>
              <a:ext uri="{FF2B5EF4-FFF2-40B4-BE49-F238E27FC236}">
                <a16:creationId xmlns:a16="http://schemas.microsoft.com/office/drawing/2014/main" id="{96D2CC0E-D666-676B-F607-353ABF6D5434}"/>
              </a:ext>
            </a:extLst>
          </p:cNvPr>
          <p:cNvSpPr/>
          <p:nvPr/>
        </p:nvSpPr>
        <p:spPr>
          <a:xfrm>
            <a:off x="4969669" y="4065164"/>
            <a:ext cx="2774156" cy="645319"/>
          </a:xfrm>
          <a:custGeom>
            <a:avLst/>
            <a:gdLst>
              <a:gd name="csX0" fmla="*/ 2774156 w 2774156"/>
              <a:gd name="csY0" fmla="*/ 645319 h 645319"/>
              <a:gd name="csX1" fmla="*/ 2371725 w 2774156"/>
              <a:gd name="csY1" fmla="*/ 645319 h 645319"/>
              <a:gd name="csX2" fmla="*/ 2371725 w 2774156"/>
              <a:gd name="csY2" fmla="*/ 623888 h 645319"/>
              <a:gd name="csX3" fmla="*/ 1993106 w 2774156"/>
              <a:gd name="csY3" fmla="*/ 623888 h 645319"/>
              <a:gd name="csX4" fmla="*/ 1993106 w 2774156"/>
              <a:gd name="csY4" fmla="*/ 607219 h 645319"/>
              <a:gd name="csX5" fmla="*/ 1874044 w 2774156"/>
              <a:gd name="csY5" fmla="*/ 607219 h 645319"/>
              <a:gd name="csX6" fmla="*/ 1874044 w 2774156"/>
              <a:gd name="csY6" fmla="*/ 592931 h 645319"/>
              <a:gd name="csX7" fmla="*/ 1454944 w 2774156"/>
              <a:gd name="csY7" fmla="*/ 592931 h 645319"/>
              <a:gd name="csX8" fmla="*/ 1454944 w 2774156"/>
              <a:gd name="csY8" fmla="*/ 576263 h 645319"/>
              <a:gd name="csX9" fmla="*/ 1212056 w 2774156"/>
              <a:gd name="csY9" fmla="*/ 576263 h 645319"/>
              <a:gd name="csX10" fmla="*/ 1212056 w 2774156"/>
              <a:gd name="csY10" fmla="*/ 564356 h 645319"/>
              <a:gd name="csX11" fmla="*/ 1090612 w 2774156"/>
              <a:gd name="csY11" fmla="*/ 564356 h 645319"/>
              <a:gd name="csX12" fmla="*/ 1090612 w 2774156"/>
              <a:gd name="csY12" fmla="*/ 552450 h 645319"/>
              <a:gd name="csX13" fmla="*/ 940594 w 2774156"/>
              <a:gd name="csY13" fmla="*/ 552450 h 645319"/>
              <a:gd name="csX14" fmla="*/ 940594 w 2774156"/>
              <a:gd name="csY14" fmla="*/ 545306 h 645319"/>
              <a:gd name="csX15" fmla="*/ 916781 w 2774156"/>
              <a:gd name="csY15" fmla="*/ 545306 h 645319"/>
              <a:gd name="csX16" fmla="*/ 916781 w 2774156"/>
              <a:gd name="csY16" fmla="*/ 531019 h 645319"/>
              <a:gd name="csX17" fmla="*/ 876300 w 2774156"/>
              <a:gd name="csY17" fmla="*/ 531019 h 645319"/>
              <a:gd name="csX18" fmla="*/ 876300 w 2774156"/>
              <a:gd name="csY18" fmla="*/ 523875 h 645319"/>
              <a:gd name="csX19" fmla="*/ 831056 w 2774156"/>
              <a:gd name="csY19" fmla="*/ 523875 h 645319"/>
              <a:gd name="csX20" fmla="*/ 831056 w 2774156"/>
              <a:gd name="csY20" fmla="*/ 507206 h 645319"/>
              <a:gd name="csX21" fmla="*/ 709612 w 2774156"/>
              <a:gd name="csY21" fmla="*/ 507206 h 645319"/>
              <a:gd name="csX22" fmla="*/ 709612 w 2774156"/>
              <a:gd name="csY22" fmla="*/ 502444 h 645319"/>
              <a:gd name="csX23" fmla="*/ 638175 w 2774156"/>
              <a:gd name="csY23" fmla="*/ 502444 h 645319"/>
              <a:gd name="csX24" fmla="*/ 638175 w 2774156"/>
              <a:gd name="csY24" fmla="*/ 492919 h 645319"/>
              <a:gd name="csX25" fmla="*/ 573881 w 2774156"/>
              <a:gd name="csY25" fmla="*/ 492919 h 645319"/>
              <a:gd name="csX26" fmla="*/ 573881 w 2774156"/>
              <a:gd name="csY26" fmla="*/ 483394 h 645319"/>
              <a:gd name="csX27" fmla="*/ 552450 w 2774156"/>
              <a:gd name="csY27" fmla="*/ 483394 h 645319"/>
              <a:gd name="csX28" fmla="*/ 521494 w 2774156"/>
              <a:gd name="csY28" fmla="*/ 450056 h 645319"/>
              <a:gd name="csX29" fmla="*/ 457200 w 2774156"/>
              <a:gd name="csY29" fmla="*/ 450056 h 645319"/>
              <a:gd name="csX30" fmla="*/ 457200 w 2774156"/>
              <a:gd name="csY30" fmla="*/ 438150 h 645319"/>
              <a:gd name="csX31" fmla="*/ 426244 w 2774156"/>
              <a:gd name="csY31" fmla="*/ 438150 h 645319"/>
              <a:gd name="csX32" fmla="*/ 426244 w 2774156"/>
              <a:gd name="csY32" fmla="*/ 409575 h 645319"/>
              <a:gd name="csX33" fmla="*/ 404812 w 2774156"/>
              <a:gd name="csY33" fmla="*/ 409575 h 645319"/>
              <a:gd name="csX34" fmla="*/ 404812 w 2774156"/>
              <a:gd name="csY34" fmla="*/ 395288 h 645319"/>
              <a:gd name="csX35" fmla="*/ 381000 w 2774156"/>
              <a:gd name="csY35" fmla="*/ 395288 h 645319"/>
              <a:gd name="csX36" fmla="*/ 357187 w 2774156"/>
              <a:gd name="csY36" fmla="*/ 345281 h 645319"/>
              <a:gd name="csX37" fmla="*/ 338137 w 2774156"/>
              <a:gd name="csY37" fmla="*/ 345281 h 645319"/>
              <a:gd name="csX38" fmla="*/ 338137 w 2774156"/>
              <a:gd name="csY38" fmla="*/ 321469 h 645319"/>
              <a:gd name="csX39" fmla="*/ 323850 w 2774156"/>
              <a:gd name="csY39" fmla="*/ 321469 h 645319"/>
              <a:gd name="csX40" fmla="*/ 323850 w 2774156"/>
              <a:gd name="csY40" fmla="*/ 283369 h 645319"/>
              <a:gd name="csX41" fmla="*/ 276225 w 2774156"/>
              <a:gd name="csY41" fmla="*/ 283369 h 645319"/>
              <a:gd name="csX42" fmla="*/ 276225 w 2774156"/>
              <a:gd name="csY42" fmla="*/ 247650 h 645319"/>
              <a:gd name="csX43" fmla="*/ 257175 w 2774156"/>
              <a:gd name="csY43" fmla="*/ 247650 h 645319"/>
              <a:gd name="csX44" fmla="*/ 257175 w 2774156"/>
              <a:gd name="csY44" fmla="*/ 202406 h 645319"/>
              <a:gd name="csX45" fmla="*/ 233362 w 2774156"/>
              <a:gd name="csY45" fmla="*/ 202406 h 645319"/>
              <a:gd name="csX46" fmla="*/ 233362 w 2774156"/>
              <a:gd name="csY46" fmla="*/ 185738 h 645319"/>
              <a:gd name="csX47" fmla="*/ 209550 w 2774156"/>
              <a:gd name="csY47" fmla="*/ 185738 h 645319"/>
              <a:gd name="csX48" fmla="*/ 209550 w 2774156"/>
              <a:gd name="csY48" fmla="*/ 145256 h 645319"/>
              <a:gd name="csX49" fmla="*/ 188119 w 2774156"/>
              <a:gd name="csY49" fmla="*/ 145256 h 645319"/>
              <a:gd name="csX50" fmla="*/ 188119 w 2774156"/>
              <a:gd name="csY50" fmla="*/ 123825 h 645319"/>
              <a:gd name="csX51" fmla="*/ 169069 w 2774156"/>
              <a:gd name="csY51" fmla="*/ 123825 h 645319"/>
              <a:gd name="csX52" fmla="*/ 169069 w 2774156"/>
              <a:gd name="csY52" fmla="*/ 100013 h 645319"/>
              <a:gd name="csX53" fmla="*/ 133350 w 2774156"/>
              <a:gd name="csY53" fmla="*/ 100013 h 645319"/>
              <a:gd name="csX54" fmla="*/ 133350 w 2774156"/>
              <a:gd name="csY54" fmla="*/ 52388 h 645319"/>
              <a:gd name="csX55" fmla="*/ 114300 w 2774156"/>
              <a:gd name="csY55" fmla="*/ 52388 h 645319"/>
              <a:gd name="csX56" fmla="*/ 114300 w 2774156"/>
              <a:gd name="csY56" fmla="*/ 28575 h 645319"/>
              <a:gd name="csX57" fmla="*/ 102394 w 2774156"/>
              <a:gd name="csY57" fmla="*/ 28575 h 645319"/>
              <a:gd name="csX58" fmla="*/ 102394 w 2774156"/>
              <a:gd name="csY58" fmla="*/ 11906 h 645319"/>
              <a:gd name="csX59" fmla="*/ 76200 w 2774156"/>
              <a:gd name="csY59" fmla="*/ 11906 h 645319"/>
              <a:gd name="csX60" fmla="*/ 76200 w 2774156"/>
              <a:gd name="csY60" fmla="*/ 0 h 645319"/>
              <a:gd name="csX61" fmla="*/ 0 w 2774156"/>
              <a:gd name="csY61" fmla="*/ 0 h 64531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Lst>
            <a:rect l="l" t="t" r="r" b="b"/>
            <a:pathLst>
              <a:path w="2774156" h="645319">
                <a:moveTo>
                  <a:pt x="2774156" y="645319"/>
                </a:moveTo>
                <a:lnTo>
                  <a:pt x="2371725" y="645319"/>
                </a:lnTo>
                <a:lnTo>
                  <a:pt x="2371725" y="623888"/>
                </a:lnTo>
                <a:lnTo>
                  <a:pt x="1993106" y="623888"/>
                </a:lnTo>
                <a:lnTo>
                  <a:pt x="1993106" y="607219"/>
                </a:lnTo>
                <a:lnTo>
                  <a:pt x="1874044" y="607219"/>
                </a:lnTo>
                <a:lnTo>
                  <a:pt x="1874044" y="592931"/>
                </a:lnTo>
                <a:lnTo>
                  <a:pt x="1454944" y="592931"/>
                </a:lnTo>
                <a:lnTo>
                  <a:pt x="1454944" y="576263"/>
                </a:lnTo>
                <a:lnTo>
                  <a:pt x="1212056" y="576263"/>
                </a:lnTo>
                <a:lnTo>
                  <a:pt x="1212056" y="564356"/>
                </a:lnTo>
                <a:lnTo>
                  <a:pt x="1090612" y="564356"/>
                </a:lnTo>
                <a:lnTo>
                  <a:pt x="1090612" y="552450"/>
                </a:lnTo>
                <a:lnTo>
                  <a:pt x="940594" y="552450"/>
                </a:lnTo>
                <a:lnTo>
                  <a:pt x="940594" y="545306"/>
                </a:lnTo>
                <a:lnTo>
                  <a:pt x="916781" y="545306"/>
                </a:lnTo>
                <a:lnTo>
                  <a:pt x="916781" y="531019"/>
                </a:lnTo>
                <a:lnTo>
                  <a:pt x="876300" y="531019"/>
                </a:lnTo>
                <a:lnTo>
                  <a:pt x="876300" y="523875"/>
                </a:lnTo>
                <a:lnTo>
                  <a:pt x="831056" y="523875"/>
                </a:lnTo>
                <a:lnTo>
                  <a:pt x="831056" y="507206"/>
                </a:lnTo>
                <a:lnTo>
                  <a:pt x="709612" y="507206"/>
                </a:lnTo>
                <a:lnTo>
                  <a:pt x="709612" y="502444"/>
                </a:lnTo>
                <a:lnTo>
                  <a:pt x="638175" y="502444"/>
                </a:lnTo>
                <a:lnTo>
                  <a:pt x="638175" y="492919"/>
                </a:lnTo>
                <a:lnTo>
                  <a:pt x="573881" y="492919"/>
                </a:lnTo>
                <a:lnTo>
                  <a:pt x="573881" y="483394"/>
                </a:lnTo>
                <a:lnTo>
                  <a:pt x="552450" y="483394"/>
                </a:lnTo>
                <a:lnTo>
                  <a:pt x="521494" y="450056"/>
                </a:lnTo>
                <a:lnTo>
                  <a:pt x="457200" y="450056"/>
                </a:lnTo>
                <a:lnTo>
                  <a:pt x="457200" y="438150"/>
                </a:lnTo>
                <a:lnTo>
                  <a:pt x="426244" y="438150"/>
                </a:lnTo>
                <a:lnTo>
                  <a:pt x="426244" y="409575"/>
                </a:lnTo>
                <a:lnTo>
                  <a:pt x="404812" y="409575"/>
                </a:lnTo>
                <a:lnTo>
                  <a:pt x="404812" y="395288"/>
                </a:lnTo>
                <a:lnTo>
                  <a:pt x="381000" y="395288"/>
                </a:lnTo>
                <a:lnTo>
                  <a:pt x="357187" y="345281"/>
                </a:lnTo>
                <a:lnTo>
                  <a:pt x="338137" y="345281"/>
                </a:lnTo>
                <a:lnTo>
                  <a:pt x="338137" y="321469"/>
                </a:lnTo>
                <a:lnTo>
                  <a:pt x="323850" y="321469"/>
                </a:lnTo>
                <a:lnTo>
                  <a:pt x="323850" y="283369"/>
                </a:lnTo>
                <a:lnTo>
                  <a:pt x="276225" y="283369"/>
                </a:lnTo>
                <a:lnTo>
                  <a:pt x="276225" y="247650"/>
                </a:lnTo>
                <a:lnTo>
                  <a:pt x="257175" y="247650"/>
                </a:lnTo>
                <a:lnTo>
                  <a:pt x="257175" y="202406"/>
                </a:lnTo>
                <a:lnTo>
                  <a:pt x="233362" y="202406"/>
                </a:lnTo>
                <a:lnTo>
                  <a:pt x="233362" y="185738"/>
                </a:lnTo>
                <a:lnTo>
                  <a:pt x="209550" y="185738"/>
                </a:lnTo>
                <a:lnTo>
                  <a:pt x="209550" y="145256"/>
                </a:lnTo>
                <a:lnTo>
                  <a:pt x="188119" y="145256"/>
                </a:lnTo>
                <a:lnTo>
                  <a:pt x="188119" y="123825"/>
                </a:lnTo>
                <a:lnTo>
                  <a:pt x="169069" y="123825"/>
                </a:lnTo>
                <a:lnTo>
                  <a:pt x="169069" y="100013"/>
                </a:lnTo>
                <a:lnTo>
                  <a:pt x="133350" y="100013"/>
                </a:lnTo>
                <a:lnTo>
                  <a:pt x="133350" y="52388"/>
                </a:lnTo>
                <a:lnTo>
                  <a:pt x="114300" y="52388"/>
                </a:lnTo>
                <a:lnTo>
                  <a:pt x="114300" y="28575"/>
                </a:lnTo>
                <a:lnTo>
                  <a:pt x="102394" y="28575"/>
                </a:lnTo>
                <a:lnTo>
                  <a:pt x="102394" y="11906"/>
                </a:lnTo>
                <a:lnTo>
                  <a:pt x="76200" y="11906"/>
                </a:lnTo>
                <a:lnTo>
                  <a:pt x="76200" y="0"/>
                </a:lnTo>
                <a:lnTo>
                  <a:pt x="0" y="0"/>
                </a:lnTo>
              </a:path>
            </a:pathLst>
          </a:custGeom>
          <a:noFill/>
          <a:ln w="28575">
            <a:solidFill>
              <a:schemeClr val="bg1">
                <a:lumMod val="50000"/>
              </a:schemeClr>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467" name="Group 466">
            <a:extLst>
              <a:ext uri="{FF2B5EF4-FFF2-40B4-BE49-F238E27FC236}">
                <a16:creationId xmlns:a16="http://schemas.microsoft.com/office/drawing/2014/main" id="{FFDFE468-48AB-8EAE-568A-1D6E938B9054}"/>
              </a:ext>
            </a:extLst>
          </p:cNvPr>
          <p:cNvGrpSpPr/>
          <p:nvPr/>
        </p:nvGrpSpPr>
        <p:grpSpPr>
          <a:xfrm>
            <a:off x="5074068" y="3987066"/>
            <a:ext cx="2737622" cy="577732"/>
            <a:chOff x="5074068" y="3893827"/>
            <a:chExt cx="2737622" cy="577732"/>
          </a:xfrm>
        </p:grpSpPr>
        <p:sp>
          <p:nvSpPr>
            <p:cNvPr id="403" name="TextBox 402">
              <a:extLst>
                <a:ext uri="{FF2B5EF4-FFF2-40B4-BE49-F238E27FC236}">
                  <a16:creationId xmlns:a16="http://schemas.microsoft.com/office/drawing/2014/main" id="{771B03F6-CB2A-463E-19E3-E234F8FB7F17}"/>
                </a:ext>
              </a:extLst>
            </p:cNvPr>
            <p:cNvSpPr txBox="1"/>
            <p:nvPr/>
          </p:nvSpPr>
          <p:spPr>
            <a:xfrm>
              <a:off x="7718821" y="4333447"/>
              <a:ext cx="92869"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405" name="TextBox 404">
              <a:extLst>
                <a:ext uri="{FF2B5EF4-FFF2-40B4-BE49-F238E27FC236}">
                  <a16:creationId xmlns:a16="http://schemas.microsoft.com/office/drawing/2014/main" id="{49562025-3B4F-DD65-77D0-D9605BE161B1}"/>
                </a:ext>
              </a:extLst>
            </p:cNvPr>
            <p:cNvSpPr txBox="1"/>
            <p:nvPr/>
          </p:nvSpPr>
          <p:spPr>
            <a:xfrm>
              <a:off x="7697390" y="4333447"/>
              <a:ext cx="92869"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406" name="TextBox 405">
              <a:extLst>
                <a:ext uri="{FF2B5EF4-FFF2-40B4-BE49-F238E27FC236}">
                  <a16:creationId xmlns:a16="http://schemas.microsoft.com/office/drawing/2014/main" id="{172EE863-765F-0DA9-74E3-378B621D1E88}"/>
                </a:ext>
              </a:extLst>
            </p:cNvPr>
            <p:cNvSpPr txBox="1"/>
            <p:nvPr/>
          </p:nvSpPr>
          <p:spPr>
            <a:xfrm>
              <a:off x="7678340" y="4333447"/>
              <a:ext cx="92869"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407" name="TextBox 406">
              <a:extLst>
                <a:ext uri="{FF2B5EF4-FFF2-40B4-BE49-F238E27FC236}">
                  <a16:creationId xmlns:a16="http://schemas.microsoft.com/office/drawing/2014/main" id="{49F023C8-C4D3-3BE5-7F47-2E9804A0EF67}"/>
                </a:ext>
              </a:extLst>
            </p:cNvPr>
            <p:cNvSpPr txBox="1"/>
            <p:nvPr/>
          </p:nvSpPr>
          <p:spPr>
            <a:xfrm>
              <a:off x="7654527" y="4333447"/>
              <a:ext cx="92869"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408" name="TextBox 407">
              <a:extLst>
                <a:ext uri="{FF2B5EF4-FFF2-40B4-BE49-F238E27FC236}">
                  <a16:creationId xmlns:a16="http://schemas.microsoft.com/office/drawing/2014/main" id="{6A782D9C-45CC-6C28-95EA-E67CA8CFF318}"/>
                </a:ext>
              </a:extLst>
            </p:cNvPr>
            <p:cNvSpPr txBox="1"/>
            <p:nvPr/>
          </p:nvSpPr>
          <p:spPr>
            <a:xfrm>
              <a:off x="7635477" y="4333447"/>
              <a:ext cx="92869"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409" name="TextBox 408">
              <a:extLst>
                <a:ext uri="{FF2B5EF4-FFF2-40B4-BE49-F238E27FC236}">
                  <a16:creationId xmlns:a16="http://schemas.microsoft.com/office/drawing/2014/main" id="{F336D91D-1581-C103-A040-5714A6026963}"/>
                </a:ext>
              </a:extLst>
            </p:cNvPr>
            <p:cNvSpPr txBox="1"/>
            <p:nvPr/>
          </p:nvSpPr>
          <p:spPr>
            <a:xfrm>
              <a:off x="7609283" y="4333447"/>
              <a:ext cx="92869"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410" name="TextBox 409">
              <a:extLst>
                <a:ext uri="{FF2B5EF4-FFF2-40B4-BE49-F238E27FC236}">
                  <a16:creationId xmlns:a16="http://schemas.microsoft.com/office/drawing/2014/main" id="{C56A9C45-DBC2-3A70-4E63-6FF543B03D6E}"/>
                </a:ext>
              </a:extLst>
            </p:cNvPr>
            <p:cNvSpPr txBox="1"/>
            <p:nvPr/>
          </p:nvSpPr>
          <p:spPr>
            <a:xfrm>
              <a:off x="7592614" y="4333447"/>
              <a:ext cx="92869"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411" name="TextBox 410">
              <a:extLst>
                <a:ext uri="{FF2B5EF4-FFF2-40B4-BE49-F238E27FC236}">
                  <a16:creationId xmlns:a16="http://schemas.microsoft.com/office/drawing/2014/main" id="{C197306C-2B3D-96A2-8738-235B50D199C5}"/>
                </a:ext>
              </a:extLst>
            </p:cNvPr>
            <p:cNvSpPr txBox="1"/>
            <p:nvPr/>
          </p:nvSpPr>
          <p:spPr>
            <a:xfrm flipH="1">
              <a:off x="7599521" y="4333447"/>
              <a:ext cx="45720"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412" name="TextBox 411">
              <a:extLst>
                <a:ext uri="{FF2B5EF4-FFF2-40B4-BE49-F238E27FC236}">
                  <a16:creationId xmlns:a16="http://schemas.microsoft.com/office/drawing/2014/main" id="{966A1C0F-6C51-3F91-4757-61318D987FE5}"/>
                </a:ext>
              </a:extLst>
            </p:cNvPr>
            <p:cNvSpPr txBox="1"/>
            <p:nvPr/>
          </p:nvSpPr>
          <p:spPr>
            <a:xfrm flipH="1">
              <a:off x="7568565" y="4333447"/>
              <a:ext cx="45720"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413" name="TextBox 412">
              <a:extLst>
                <a:ext uri="{FF2B5EF4-FFF2-40B4-BE49-F238E27FC236}">
                  <a16:creationId xmlns:a16="http://schemas.microsoft.com/office/drawing/2014/main" id="{7CD4B24B-621B-49A4-94CF-6EA8D087A78B}"/>
                </a:ext>
              </a:extLst>
            </p:cNvPr>
            <p:cNvSpPr txBox="1"/>
            <p:nvPr/>
          </p:nvSpPr>
          <p:spPr>
            <a:xfrm flipH="1">
              <a:off x="7554277" y="4333447"/>
              <a:ext cx="45720"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414" name="TextBox 413">
              <a:extLst>
                <a:ext uri="{FF2B5EF4-FFF2-40B4-BE49-F238E27FC236}">
                  <a16:creationId xmlns:a16="http://schemas.microsoft.com/office/drawing/2014/main" id="{6B55CD3B-7CBA-C939-1CE5-05CE93C86E20}"/>
                </a:ext>
              </a:extLst>
            </p:cNvPr>
            <p:cNvSpPr txBox="1"/>
            <p:nvPr/>
          </p:nvSpPr>
          <p:spPr>
            <a:xfrm flipH="1">
              <a:off x="7537608" y="4333447"/>
              <a:ext cx="45720"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415" name="TextBox 414">
              <a:extLst>
                <a:ext uri="{FF2B5EF4-FFF2-40B4-BE49-F238E27FC236}">
                  <a16:creationId xmlns:a16="http://schemas.microsoft.com/office/drawing/2014/main" id="{BA5E4A24-7215-5CD0-5FA5-087640FC8BB7}"/>
                </a:ext>
              </a:extLst>
            </p:cNvPr>
            <p:cNvSpPr txBox="1"/>
            <p:nvPr/>
          </p:nvSpPr>
          <p:spPr>
            <a:xfrm flipH="1">
              <a:off x="7520939" y="4333447"/>
              <a:ext cx="45720"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416" name="TextBox 415">
              <a:extLst>
                <a:ext uri="{FF2B5EF4-FFF2-40B4-BE49-F238E27FC236}">
                  <a16:creationId xmlns:a16="http://schemas.microsoft.com/office/drawing/2014/main" id="{DF1A1055-B6C3-0C91-BBF6-D500CF39AF1B}"/>
                </a:ext>
              </a:extLst>
            </p:cNvPr>
            <p:cNvSpPr txBox="1"/>
            <p:nvPr/>
          </p:nvSpPr>
          <p:spPr>
            <a:xfrm flipH="1">
              <a:off x="7475696" y="4333447"/>
              <a:ext cx="45720"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417" name="TextBox 416">
              <a:extLst>
                <a:ext uri="{FF2B5EF4-FFF2-40B4-BE49-F238E27FC236}">
                  <a16:creationId xmlns:a16="http://schemas.microsoft.com/office/drawing/2014/main" id="{952B3C6E-F8CB-1238-A56E-F8A354CD06DF}"/>
                </a:ext>
              </a:extLst>
            </p:cNvPr>
            <p:cNvSpPr txBox="1"/>
            <p:nvPr/>
          </p:nvSpPr>
          <p:spPr>
            <a:xfrm flipH="1">
              <a:off x="7454265" y="4333447"/>
              <a:ext cx="45720"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418" name="TextBox 417">
              <a:extLst>
                <a:ext uri="{FF2B5EF4-FFF2-40B4-BE49-F238E27FC236}">
                  <a16:creationId xmlns:a16="http://schemas.microsoft.com/office/drawing/2014/main" id="{C88D4D60-9703-9007-47C4-DDB7DAC4E49D}"/>
                </a:ext>
              </a:extLst>
            </p:cNvPr>
            <p:cNvSpPr txBox="1"/>
            <p:nvPr/>
          </p:nvSpPr>
          <p:spPr>
            <a:xfrm flipH="1">
              <a:off x="7432834" y="4333447"/>
              <a:ext cx="45720"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419" name="TextBox 418">
              <a:extLst>
                <a:ext uri="{FF2B5EF4-FFF2-40B4-BE49-F238E27FC236}">
                  <a16:creationId xmlns:a16="http://schemas.microsoft.com/office/drawing/2014/main" id="{286C464E-3D9E-C36F-3054-B4846A7B9931}"/>
                </a:ext>
              </a:extLst>
            </p:cNvPr>
            <p:cNvSpPr txBox="1"/>
            <p:nvPr/>
          </p:nvSpPr>
          <p:spPr>
            <a:xfrm flipH="1">
              <a:off x="7404259" y="4333447"/>
              <a:ext cx="45720"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420" name="TextBox 419">
              <a:extLst>
                <a:ext uri="{FF2B5EF4-FFF2-40B4-BE49-F238E27FC236}">
                  <a16:creationId xmlns:a16="http://schemas.microsoft.com/office/drawing/2014/main" id="{A32CDD4D-BA15-335D-FD31-330FA44C00F0}"/>
                </a:ext>
              </a:extLst>
            </p:cNvPr>
            <p:cNvSpPr txBox="1"/>
            <p:nvPr/>
          </p:nvSpPr>
          <p:spPr>
            <a:xfrm flipH="1">
              <a:off x="7375684" y="4333447"/>
              <a:ext cx="45720"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421" name="TextBox 420">
              <a:extLst>
                <a:ext uri="{FF2B5EF4-FFF2-40B4-BE49-F238E27FC236}">
                  <a16:creationId xmlns:a16="http://schemas.microsoft.com/office/drawing/2014/main" id="{8F19E9C1-E516-FB67-9CDE-7E3CFF804216}"/>
                </a:ext>
              </a:extLst>
            </p:cNvPr>
            <p:cNvSpPr txBox="1"/>
            <p:nvPr/>
          </p:nvSpPr>
          <p:spPr>
            <a:xfrm flipH="1">
              <a:off x="7366159" y="4333447"/>
              <a:ext cx="45720"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422" name="TextBox 421">
              <a:extLst>
                <a:ext uri="{FF2B5EF4-FFF2-40B4-BE49-F238E27FC236}">
                  <a16:creationId xmlns:a16="http://schemas.microsoft.com/office/drawing/2014/main" id="{84768420-A130-9057-D542-D3817B518941}"/>
                </a:ext>
              </a:extLst>
            </p:cNvPr>
            <p:cNvSpPr txBox="1"/>
            <p:nvPr/>
          </p:nvSpPr>
          <p:spPr>
            <a:xfrm flipH="1">
              <a:off x="7347109" y="4333447"/>
              <a:ext cx="45720"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423" name="TextBox 422">
              <a:extLst>
                <a:ext uri="{FF2B5EF4-FFF2-40B4-BE49-F238E27FC236}">
                  <a16:creationId xmlns:a16="http://schemas.microsoft.com/office/drawing/2014/main" id="{8C28B78F-9F33-5CD7-7804-DB691E202AE3}"/>
                </a:ext>
              </a:extLst>
            </p:cNvPr>
            <p:cNvSpPr txBox="1"/>
            <p:nvPr/>
          </p:nvSpPr>
          <p:spPr>
            <a:xfrm flipH="1">
              <a:off x="7313772" y="4333447"/>
              <a:ext cx="45720"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424" name="TextBox 423">
              <a:extLst>
                <a:ext uri="{FF2B5EF4-FFF2-40B4-BE49-F238E27FC236}">
                  <a16:creationId xmlns:a16="http://schemas.microsoft.com/office/drawing/2014/main" id="{94C0C43B-C221-1FF4-407E-7CB62A06E896}"/>
                </a:ext>
              </a:extLst>
            </p:cNvPr>
            <p:cNvSpPr txBox="1"/>
            <p:nvPr/>
          </p:nvSpPr>
          <p:spPr>
            <a:xfrm flipH="1">
              <a:off x="7292341" y="4333447"/>
              <a:ext cx="45720"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425" name="TextBox 424">
              <a:extLst>
                <a:ext uri="{FF2B5EF4-FFF2-40B4-BE49-F238E27FC236}">
                  <a16:creationId xmlns:a16="http://schemas.microsoft.com/office/drawing/2014/main" id="{7B3FF07E-0C60-A656-EFB3-F1DA6E167409}"/>
                </a:ext>
              </a:extLst>
            </p:cNvPr>
            <p:cNvSpPr txBox="1"/>
            <p:nvPr/>
          </p:nvSpPr>
          <p:spPr>
            <a:xfrm flipH="1">
              <a:off x="7275672" y="4333447"/>
              <a:ext cx="45720"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426" name="TextBox 425">
              <a:extLst>
                <a:ext uri="{FF2B5EF4-FFF2-40B4-BE49-F238E27FC236}">
                  <a16:creationId xmlns:a16="http://schemas.microsoft.com/office/drawing/2014/main" id="{9A563E11-85A1-AFCF-B169-2012B2C13A5A}"/>
                </a:ext>
              </a:extLst>
            </p:cNvPr>
            <p:cNvSpPr txBox="1"/>
            <p:nvPr/>
          </p:nvSpPr>
          <p:spPr>
            <a:xfrm flipH="1">
              <a:off x="7259003" y="4333447"/>
              <a:ext cx="45720"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427" name="TextBox 426">
              <a:extLst>
                <a:ext uri="{FF2B5EF4-FFF2-40B4-BE49-F238E27FC236}">
                  <a16:creationId xmlns:a16="http://schemas.microsoft.com/office/drawing/2014/main" id="{25047868-A49F-842D-8B61-1C6D790AC07D}"/>
                </a:ext>
              </a:extLst>
            </p:cNvPr>
            <p:cNvSpPr txBox="1"/>
            <p:nvPr/>
          </p:nvSpPr>
          <p:spPr>
            <a:xfrm flipH="1">
              <a:off x="7192328" y="4333447"/>
              <a:ext cx="45720"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428" name="TextBox 427">
              <a:extLst>
                <a:ext uri="{FF2B5EF4-FFF2-40B4-BE49-F238E27FC236}">
                  <a16:creationId xmlns:a16="http://schemas.microsoft.com/office/drawing/2014/main" id="{4D24FC1B-058B-7FD4-C445-ED5D99E1FF7D}"/>
                </a:ext>
              </a:extLst>
            </p:cNvPr>
            <p:cNvSpPr txBox="1"/>
            <p:nvPr/>
          </p:nvSpPr>
          <p:spPr>
            <a:xfrm flipH="1">
              <a:off x="7170897" y="4333447"/>
              <a:ext cx="45720"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429" name="TextBox 428">
              <a:extLst>
                <a:ext uri="{FF2B5EF4-FFF2-40B4-BE49-F238E27FC236}">
                  <a16:creationId xmlns:a16="http://schemas.microsoft.com/office/drawing/2014/main" id="{FB8D7223-2B1F-9FBF-414A-67557DCF9164}"/>
                </a:ext>
              </a:extLst>
            </p:cNvPr>
            <p:cNvSpPr txBox="1"/>
            <p:nvPr/>
          </p:nvSpPr>
          <p:spPr>
            <a:xfrm flipH="1">
              <a:off x="7149466" y="4333447"/>
              <a:ext cx="45720"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430" name="TextBox 429">
              <a:extLst>
                <a:ext uri="{FF2B5EF4-FFF2-40B4-BE49-F238E27FC236}">
                  <a16:creationId xmlns:a16="http://schemas.microsoft.com/office/drawing/2014/main" id="{31B7036E-B49B-BB54-4FDE-9AAD8AFC61FA}"/>
                </a:ext>
              </a:extLst>
            </p:cNvPr>
            <p:cNvSpPr txBox="1"/>
            <p:nvPr/>
          </p:nvSpPr>
          <p:spPr>
            <a:xfrm flipH="1">
              <a:off x="7135178" y="4333447"/>
              <a:ext cx="45720"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431" name="TextBox 430">
              <a:extLst>
                <a:ext uri="{FF2B5EF4-FFF2-40B4-BE49-F238E27FC236}">
                  <a16:creationId xmlns:a16="http://schemas.microsoft.com/office/drawing/2014/main" id="{1CB9170E-2A07-AC98-FDA3-A842133F6F7C}"/>
                </a:ext>
              </a:extLst>
            </p:cNvPr>
            <p:cNvSpPr txBox="1"/>
            <p:nvPr/>
          </p:nvSpPr>
          <p:spPr>
            <a:xfrm flipH="1">
              <a:off x="7120891" y="4333447"/>
              <a:ext cx="45720"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432" name="TextBox 431">
              <a:extLst>
                <a:ext uri="{FF2B5EF4-FFF2-40B4-BE49-F238E27FC236}">
                  <a16:creationId xmlns:a16="http://schemas.microsoft.com/office/drawing/2014/main" id="{FA9DA5A9-36D5-CC1F-7761-590C3A33A3E5}"/>
                </a:ext>
              </a:extLst>
            </p:cNvPr>
            <p:cNvSpPr txBox="1"/>
            <p:nvPr/>
          </p:nvSpPr>
          <p:spPr>
            <a:xfrm flipH="1">
              <a:off x="7070885" y="4333447"/>
              <a:ext cx="45720"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433" name="TextBox 432">
              <a:extLst>
                <a:ext uri="{FF2B5EF4-FFF2-40B4-BE49-F238E27FC236}">
                  <a16:creationId xmlns:a16="http://schemas.microsoft.com/office/drawing/2014/main" id="{1B5D2FCF-5D9D-B6B2-3A75-139F9E1F6871}"/>
                </a:ext>
              </a:extLst>
            </p:cNvPr>
            <p:cNvSpPr txBox="1"/>
            <p:nvPr/>
          </p:nvSpPr>
          <p:spPr>
            <a:xfrm flipH="1">
              <a:off x="7085173" y="4333447"/>
              <a:ext cx="45720"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434" name="TextBox 433">
              <a:extLst>
                <a:ext uri="{FF2B5EF4-FFF2-40B4-BE49-F238E27FC236}">
                  <a16:creationId xmlns:a16="http://schemas.microsoft.com/office/drawing/2014/main" id="{797649C4-22EB-8910-4512-77AC0A392E92}"/>
                </a:ext>
              </a:extLst>
            </p:cNvPr>
            <p:cNvSpPr txBox="1"/>
            <p:nvPr/>
          </p:nvSpPr>
          <p:spPr>
            <a:xfrm flipH="1">
              <a:off x="7006813" y="4333447"/>
              <a:ext cx="45720"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435" name="TextBox 434">
              <a:extLst>
                <a:ext uri="{FF2B5EF4-FFF2-40B4-BE49-F238E27FC236}">
                  <a16:creationId xmlns:a16="http://schemas.microsoft.com/office/drawing/2014/main" id="{88107773-D56B-22EC-ADA5-DD469E0AF29C}"/>
                </a:ext>
              </a:extLst>
            </p:cNvPr>
            <p:cNvSpPr txBox="1"/>
            <p:nvPr/>
          </p:nvSpPr>
          <p:spPr>
            <a:xfrm flipH="1">
              <a:off x="6985381" y="4333447"/>
              <a:ext cx="45720"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436" name="TextBox 435">
              <a:extLst>
                <a:ext uri="{FF2B5EF4-FFF2-40B4-BE49-F238E27FC236}">
                  <a16:creationId xmlns:a16="http://schemas.microsoft.com/office/drawing/2014/main" id="{2AEE8D8F-844A-7404-E2AB-4AD9DDF12782}"/>
                </a:ext>
              </a:extLst>
            </p:cNvPr>
            <p:cNvSpPr txBox="1"/>
            <p:nvPr/>
          </p:nvSpPr>
          <p:spPr>
            <a:xfrm flipH="1">
              <a:off x="6954425" y="4333447"/>
              <a:ext cx="45720"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437" name="TextBox 436">
              <a:extLst>
                <a:ext uri="{FF2B5EF4-FFF2-40B4-BE49-F238E27FC236}">
                  <a16:creationId xmlns:a16="http://schemas.microsoft.com/office/drawing/2014/main" id="{A8FD521A-AE7A-4C41-F3DB-C407ED460F18}"/>
                </a:ext>
              </a:extLst>
            </p:cNvPr>
            <p:cNvSpPr txBox="1"/>
            <p:nvPr/>
          </p:nvSpPr>
          <p:spPr>
            <a:xfrm flipH="1">
              <a:off x="6937756" y="4333447"/>
              <a:ext cx="45720"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438" name="TextBox 437">
              <a:extLst>
                <a:ext uri="{FF2B5EF4-FFF2-40B4-BE49-F238E27FC236}">
                  <a16:creationId xmlns:a16="http://schemas.microsoft.com/office/drawing/2014/main" id="{91A7F472-423E-DF42-C2D2-52D318004D71}"/>
                </a:ext>
              </a:extLst>
            </p:cNvPr>
            <p:cNvSpPr txBox="1"/>
            <p:nvPr/>
          </p:nvSpPr>
          <p:spPr>
            <a:xfrm flipH="1">
              <a:off x="6868460" y="4320725"/>
              <a:ext cx="45720"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439" name="TextBox 438">
              <a:extLst>
                <a:ext uri="{FF2B5EF4-FFF2-40B4-BE49-F238E27FC236}">
                  <a16:creationId xmlns:a16="http://schemas.microsoft.com/office/drawing/2014/main" id="{77848D52-28E4-2FB0-0BD9-E42792A22CAE}"/>
                </a:ext>
              </a:extLst>
            </p:cNvPr>
            <p:cNvSpPr txBox="1"/>
            <p:nvPr/>
          </p:nvSpPr>
          <p:spPr>
            <a:xfrm flipH="1">
              <a:off x="6837504" y="4320725"/>
              <a:ext cx="45720"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440" name="TextBox 439">
              <a:extLst>
                <a:ext uri="{FF2B5EF4-FFF2-40B4-BE49-F238E27FC236}">
                  <a16:creationId xmlns:a16="http://schemas.microsoft.com/office/drawing/2014/main" id="{93C4E6AD-591B-B6DC-0501-7A2C8595CD43}"/>
                </a:ext>
              </a:extLst>
            </p:cNvPr>
            <p:cNvSpPr txBox="1"/>
            <p:nvPr/>
          </p:nvSpPr>
          <p:spPr>
            <a:xfrm flipH="1">
              <a:off x="6801785" y="4320725"/>
              <a:ext cx="45720"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441" name="TextBox 440">
              <a:extLst>
                <a:ext uri="{FF2B5EF4-FFF2-40B4-BE49-F238E27FC236}">
                  <a16:creationId xmlns:a16="http://schemas.microsoft.com/office/drawing/2014/main" id="{95D17B57-62CC-B6BE-90AD-01FAA0B73FA3}"/>
                </a:ext>
              </a:extLst>
            </p:cNvPr>
            <p:cNvSpPr txBox="1"/>
            <p:nvPr/>
          </p:nvSpPr>
          <p:spPr>
            <a:xfrm flipH="1">
              <a:off x="6787498" y="4320725"/>
              <a:ext cx="45720"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442" name="TextBox 441">
              <a:extLst>
                <a:ext uri="{FF2B5EF4-FFF2-40B4-BE49-F238E27FC236}">
                  <a16:creationId xmlns:a16="http://schemas.microsoft.com/office/drawing/2014/main" id="{E7F8A421-B3D9-DFD1-020A-F35A14623204}"/>
                </a:ext>
              </a:extLst>
            </p:cNvPr>
            <p:cNvSpPr txBox="1"/>
            <p:nvPr/>
          </p:nvSpPr>
          <p:spPr>
            <a:xfrm flipH="1">
              <a:off x="6751779" y="4320725"/>
              <a:ext cx="45720"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443" name="TextBox 442">
              <a:extLst>
                <a:ext uri="{FF2B5EF4-FFF2-40B4-BE49-F238E27FC236}">
                  <a16:creationId xmlns:a16="http://schemas.microsoft.com/office/drawing/2014/main" id="{F398B815-7486-6E4F-DE53-505B697741C8}"/>
                </a:ext>
              </a:extLst>
            </p:cNvPr>
            <p:cNvSpPr txBox="1"/>
            <p:nvPr/>
          </p:nvSpPr>
          <p:spPr>
            <a:xfrm flipH="1">
              <a:off x="6735110" y="4320725"/>
              <a:ext cx="45720"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444" name="TextBox 443">
              <a:extLst>
                <a:ext uri="{FF2B5EF4-FFF2-40B4-BE49-F238E27FC236}">
                  <a16:creationId xmlns:a16="http://schemas.microsoft.com/office/drawing/2014/main" id="{060F35AF-E6E3-66CE-EE5F-C678C385BF46}"/>
                </a:ext>
              </a:extLst>
            </p:cNvPr>
            <p:cNvSpPr txBox="1"/>
            <p:nvPr/>
          </p:nvSpPr>
          <p:spPr>
            <a:xfrm flipH="1">
              <a:off x="6672230" y="4305087"/>
              <a:ext cx="45720"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445" name="TextBox 444">
              <a:extLst>
                <a:ext uri="{FF2B5EF4-FFF2-40B4-BE49-F238E27FC236}">
                  <a16:creationId xmlns:a16="http://schemas.microsoft.com/office/drawing/2014/main" id="{4BF7E785-3D02-F220-C8FD-82E367017DCA}"/>
                </a:ext>
              </a:extLst>
            </p:cNvPr>
            <p:cNvSpPr txBox="1"/>
            <p:nvPr/>
          </p:nvSpPr>
          <p:spPr>
            <a:xfrm flipH="1">
              <a:off x="6650799" y="4305087"/>
              <a:ext cx="45720"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446" name="TextBox 445">
              <a:extLst>
                <a:ext uri="{FF2B5EF4-FFF2-40B4-BE49-F238E27FC236}">
                  <a16:creationId xmlns:a16="http://schemas.microsoft.com/office/drawing/2014/main" id="{2D0E8825-0537-E308-5881-ACC25EE0028A}"/>
                </a:ext>
              </a:extLst>
            </p:cNvPr>
            <p:cNvSpPr txBox="1"/>
            <p:nvPr/>
          </p:nvSpPr>
          <p:spPr>
            <a:xfrm flipH="1">
              <a:off x="6613023" y="4288424"/>
              <a:ext cx="45720"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447" name="TextBox 446">
              <a:extLst>
                <a:ext uri="{FF2B5EF4-FFF2-40B4-BE49-F238E27FC236}">
                  <a16:creationId xmlns:a16="http://schemas.microsoft.com/office/drawing/2014/main" id="{87EE2B1F-71C9-6FDD-BA9F-64EAE93A37D2}"/>
                </a:ext>
              </a:extLst>
            </p:cNvPr>
            <p:cNvSpPr txBox="1"/>
            <p:nvPr/>
          </p:nvSpPr>
          <p:spPr>
            <a:xfrm flipH="1">
              <a:off x="6572542" y="4288424"/>
              <a:ext cx="45720"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448" name="TextBox 447">
              <a:extLst>
                <a:ext uri="{FF2B5EF4-FFF2-40B4-BE49-F238E27FC236}">
                  <a16:creationId xmlns:a16="http://schemas.microsoft.com/office/drawing/2014/main" id="{88B65F61-D9C8-4B74-6393-9161D51E6644}"/>
                </a:ext>
              </a:extLst>
            </p:cNvPr>
            <p:cNvSpPr txBox="1"/>
            <p:nvPr/>
          </p:nvSpPr>
          <p:spPr>
            <a:xfrm flipH="1">
              <a:off x="6558254" y="4288424"/>
              <a:ext cx="45720"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449" name="TextBox 448">
              <a:extLst>
                <a:ext uri="{FF2B5EF4-FFF2-40B4-BE49-F238E27FC236}">
                  <a16:creationId xmlns:a16="http://schemas.microsoft.com/office/drawing/2014/main" id="{330D4D23-DC79-8F30-DC07-65ABE5B9BC7E}"/>
                </a:ext>
              </a:extLst>
            </p:cNvPr>
            <p:cNvSpPr txBox="1"/>
            <p:nvPr/>
          </p:nvSpPr>
          <p:spPr>
            <a:xfrm flipH="1">
              <a:off x="6539204" y="4288424"/>
              <a:ext cx="45720"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450" name="TextBox 449">
              <a:extLst>
                <a:ext uri="{FF2B5EF4-FFF2-40B4-BE49-F238E27FC236}">
                  <a16:creationId xmlns:a16="http://schemas.microsoft.com/office/drawing/2014/main" id="{3B480AC8-CB16-3113-042F-89A138AB205E}"/>
                </a:ext>
              </a:extLst>
            </p:cNvPr>
            <p:cNvSpPr txBox="1"/>
            <p:nvPr/>
          </p:nvSpPr>
          <p:spPr>
            <a:xfrm flipH="1">
              <a:off x="6486817" y="4288424"/>
              <a:ext cx="45720"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451" name="TextBox 450">
              <a:extLst>
                <a:ext uri="{FF2B5EF4-FFF2-40B4-BE49-F238E27FC236}">
                  <a16:creationId xmlns:a16="http://schemas.microsoft.com/office/drawing/2014/main" id="{C1B500B0-73AD-AAB1-8951-F5B70C497137}"/>
                </a:ext>
              </a:extLst>
            </p:cNvPr>
            <p:cNvSpPr txBox="1"/>
            <p:nvPr/>
          </p:nvSpPr>
          <p:spPr>
            <a:xfrm flipH="1">
              <a:off x="6465115" y="4271750"/>
              <a:ext cx="45720"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452" name="TextBox 451">
              <a:extLst>
                <a:ext uri="{FF2B5EF4-FFF2-40B4-BE49-F238E27FC236}">
                  <a16:creationId xmlns:a16="http://schemas.microsoft.com/office/drawing/2014/main" id="{8CCCC03E-3895-D6E1-B74C-768BD60BEBD0}"/>
                </a:ext>
              </a:extLst>
            </p:cNvPr>
            <p:cNvSpPr txBox="1"/>
            <p:nvPr/>
          </p:nvSpPr>
          <p:spPr>
            <a:xfrm flipH="1">
              <a:off x="6396059" y="4271750"/>
              <a:ext cx="45720"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453" name="TextBox 452">
              <a:extLst>
                <a:ext uri="{FF2B5EF4-FFF2-40B4-BE49-F238E27FC236}">
                  <a16:creationId xmlns:a16="http://schemas.microsoft.com/office/drawing/2014/main" id="{EB077F7E-983A-F3E9-576D-580F3EB72CED}"/>
                </a:ext>
              </a:extLst>
            </p:cNvPr>
            <p:cNvSpPr txBox="1"/>
            <p:nvPr/>
          </p:nvSpPr>
          <p:spPr>
            <a:xfrm flipH="1">
              <a:off x="6377009" y="4271750"/>
              <a:ext cx="45720"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454" name="TextBox 453">
              <a:extLst>
                <a:ext uri="{FF2B5EF4-FFF2-40B4-BE49-F238E27FC236}">
                  <a16:creationId xmlns:a16="http://schemas.microsoft.com/office/drawing/2014/main" id="{268BCA98-31E3-8257-A80E-AB3131FECCA9}"/>
                </a:ext>
              </a:extLst>
            </p:cNvPr>
            <p:cNvSpPr txBox="1"/>
            <p:nvPr/>
          </p:nvSpPr>
          <p:spPr>
            <a:xfrm flipH="1">
              <a:off x="6272234" y="4271750"/>
              <a:ext cx="45720"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455" name="TextBox 454">
              <a:extLst>
                <a:ext uri="{FF2B5EF4-FFF2-40B4-BE49-F238E27FC236}">
                  <a16:creationId xmlns:a16="http://schemas.microsoft.com/office/drawing/2014/main" id="{21CC05EB-A38B-4375-D2E2-5823916E131A}"/>
                </a:ext>
              </a:extLst>
            </p:cNvPr>
            <p:cNvSpPr txBox="1"/>
            <p:nvPr/>
          </p:nvSpPr>
          <p:spPr>
            <a:xfrm flipH="1">
              <a:off x="6246040" y="4271750"/>
              <a:ext cx="45720"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456" name="TextBox 455">
              <a:extLst>
                <a:ext uri="{FF2B5EF4-FFF2-40B4-BE49-F238E27FC236}">
                  <a16:creationId xmlns:a16="http://schemas.microsoft.com/office/drawing/2014/main" id="{6B708D75-003A-9572-5ECF-3D3EA63229F8}"/>
                </a:ext>
              </a:extLst>
            </p:cNvPr>
            <p:cNvSpPr txBox="1"/>
            <p:nvPr/>
          </p:nvSpPr>
          <p:spPr>
            <a:xfrm flipH="1">
              <a:off x="6166194" y="4260058"/>
              <a:ext cx="45720"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457" name="TextBox 456">
              <a:extLst>
                <a:ext uri="{FF2B5EF4-FFF2-40B4-BE49-F238E27FC236}">
                  <a16:creationId xmlns:a16="http://schemas.microsoft.com/office/drawing/2014/main" id="{A5B2EF28-1C65-903D-3912-6E5C1E529D3E}"/>
                </a:ext>
              </a:extLst>
            </p:cNvPr>
            <p:cNvSpPr txBox="1"/>
            <p:nvPr/>
          </p:nvSpPr>
          <p:spPr>
            <a:xfrm flipH="1">
              <a:off x="6066181" y="4260058"/>
              <a:ext cx="45720"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458" name="TextBox 457">
              <a:extLst>
                <a:ext uri="{FF2B5EF4-FFF2-40B4-BE49-F238E27FC236}">
                  <a16:creationId xmlns:a16="http://schemas.microsoft.com/office/drawing/2014/main" id="{93EC7F4D-CD7E-2708-89A1-ED096FC231BD}"/>
                </a:ext>
              </a:extLst>
            </p:cNvPr>
            <p:cNvSpPr txBox="1"/>
            <p:nvPr/>
          </p:nvSpPr>
          <p:spPr>
            <a:xfrm flipH="1">
              <a:off x="5755901" y="4159657"/>
              <a:ext cx="45720"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459" name="TextBox 458">
              <a:extLst>
                <a:ext uri="{FF2B5EF4-FFF2-40B4-BE49-F238E27FC236}">
                  <a16:creationId xmlns:a16="http://schemas.microsoft.com/office/drawing/2014/main" id="{757C5C09-19A5-91F6-1EE4-A18F9BD4B25D}"/>
                </a:ext>
              </a:extLst>
            </p:cNvPr>
            <p:cNvSpPr txBox="1"/>
            <p:nvPr/>
          </p:nvSpPr>
          <p:spPr>
            <a:xfrm flipH="1">
              <a:off x="5486820" y="4117731"/>
              <a:ext cx="45720"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460" name="TextBox 459">
              <a:extLst>
                <a:ext uri="{FF2B5EF4-FFF2-40B4-BE49-F238E27FC236}">
                  <a16:creationId xmlns:a16="http://schemas.microsoft.com/office/drawing/2014/main" id="{3298E813-65DA-A36A-C8AC-4C4568730561}"/>
                </a:ext>
              </a:extLst>
            </p:cNvPr>
            <p:cNvSpPr txBox="1"/>
            <p:nvPr/>
          </p:nvSpPr>
          <p:spPr>
            <a:xfrm flipH="1">
              <a:off x="5453482" y="4117731"/>
              <a:ext cx="45720"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461" name="TextBox 460">
              <a:extLst>
                <a:ext uri="{FF2B5EF4-FFF2-40B4-BE49-F238E27FC236}">
                  <a16:creationId xmlns:a16="http://schemas.microsoft.com/office/drawing/2014/main" id="{C4E3EC92-59ED-E12D-FC0E-3A32D7B83336}"/>
                </a:ext>
              </a:extLst>
            </p:cNvPr>
            <p:cNvSpPr txBox="1"/>
            <p:nvPr/>
          </p:nvSpPr>
          <p:spPr>
            <a:xfrm flipH="1">
              <a:off x="5403476" y="4110249"/>
              <a:ext cx="45720"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462" name="TextBox 461">
              <a:extLst>
                <a:ext uri="{FF2B5EF4-FFF2-40B4-BE49-F238E27FC236}">
                  <a16:creationId xmlns:a16="http://schemas.microsoft.com/office/drawing/2014/main" id="{421A9999-6DB0-0AB6-9FBC-21FE70F2967C}"/>
                </a:ext>
              </a:extLst>
            </p:cNvPr>
            <p:cNvSpPr txBox="1"/>
            <p:nvPr/>
          </p:nvSpPr>
          <p:spPr>
            <a:xfrm flipH="1">
              <a:off x="5245266" y="3989819"/>
              <a:ext cx="45720"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463" name="TextBox 462">
              <a:extLst>
                <a:ext uri="{FF2B5EF4-FFF2-40B4-BE49-F238E27FC236}">
                  <a16:creationId xmlns:a16="http://schemas.microsoft.com/office/drawing/2014/main" id="{F8375498-213A-A580-DD67-B841A27F67F8}"/>
                </a:ext>
              </a:extLst>
            </p:cNvPr>
            <p:cNvSpPr txBox="1"/>
            <p:nvPr/>
          </p:nvSpPr>
          <p:spPr>
            <a:xfrm flipH="1">
              <a:off x="5201215" y="3941312"/>
              <a:ext cx="45720"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464" name="TextBox 463">
              <a:extLst>
                <a:ext uri="{FF2B5EF4-FFF2-40B4-BE49-F238E27FC236}">
                  <a16:creationId xmlns:a16="http://schemas.microsoft.com/office/drawing/2014/main" id="{3E9A0323-1890-CB31-D7B2-B84E74C6DD6C}"/>
                </a:ext>
              </a:extLst>
            </p:cNvPr>
            <p:cNvSpPr txBox="1"/>
            <p:nvPr/>
          </p:nvSpPr>
          <p:spPr>
            <a:xfrm flipH="1">
              <a:off x="5179784" y="3941312"/>
              <a:ext cx="45720"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465" name="TextBox 464">
              <a:extLst>
                <a:ext uri="{FF2B5EF4-FFF2-40B4-BE49-F238E27FC236}">
                  <a16:creationId xmlns:a16="http://schemas.microsoft.com/office/drawing/2014/main" id="{C0931AD2-ACE4-4160-E20D-27BF6A49D382}"/>
                </a:ext>
              </a:extLst>
            </p:cNvPr>
            <p:cNvSpPr txBox="1"/>
            <p:nvPr/>
          </p:nvSpPr>
          <p:spPr>
            <a:xfrm flipH="1">
              <a:off x="5129777" y="3913785"/>
              <a:ext cx="45720"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466" name="TextBox 465">
              <a:extLst>
                <a:ext uri="{FF2B5EF4-FFF2-40B4-BE49-F238E27FC236}">
                  <a16:creationId xmlns:a16="http://schemas.microsoft.com/office/drawing/2014/main" id="{E5473235-B3DC-4B24-8D08-9EF4E0F94FB5}"/>
                </a:ext>
              </a:extLst>
            </p:cNvPr>
            <p:cNvSpPr txBox="1"/>
            <p:nvPr/>
          </p:nvSpPr>
          <p:spPr>
            <a:xfrm flipH="1">
              <a:off x="5074068" y="3893827"/>
              <a:ext cx="45720" cy="138112"/>
            </a:xfrm>
            <a:prstGeom prst="rect">
              <a:avLst/>
            </a:prstGeom>
          </p:spPr>
          <p:txBody>
            <a:bodyPr vert="horz" wrap="none" lIns="0" tIns="0" rIns="0" bIns="0" rtlCol="0">
              <a:noAutofit/>
            </a:bodyPr>
            <a:lstStyle/>
            <a:p>
              <a:pPr algn="ctr"/>
              <a:r>
                <a:rPr lang="en-US" sz="1100" dirty="0">
                  <a:solidFill>
                    <a:schemeClr val="accent1"/>
                  </a:solidFill>
                </a:rPr>
                <a:t>+</a:t>
              </a:r>
            </a:p>
          </p:txBody>
        </p:sp>
      </p:grpSp>
      <p:grpSp>
        <p:nvGrpSpPr>
          <p:cNvPr id="531" name="Group 530">
            <a:extLst>
              <a:ext uri="{FF2B5EF4-FFF2-40B4-BE49-F238E27FC236}">
                <a16:creationId xmlns:a16="http://schemas.microsoft.com/office/drawing/2014/main" id="{F43ACA03-70BA-0F65-F8C9-4912EA586A9F}"/>
              </a:ext>
            </a:extLst>
          </p:cNvPr>
          <p:cNvGrpSpPr/>
          <p:nvPr/>
        </p:nvGrpSpPr>
        <p:grpSpPr>
          <a:xfrm>
            <a:off x="4922492" y="3990359"/>
            <a:ext cx="2836362" cy="778896"/>
            <a:chOff x="4922492" y="3897120"/>
            <a:chExt cx="2836362" cy="778896"/>
          </a:xfrm>
        </p:grpSpPr>
        <p:sp>
          <p:nvSpPr>
            <p:cNvPr id="404" name="TextBox 403">
              <a:extLst>
                <a:ext uri="{FF2B5EF4-FFF2-40B4-BE49-F238E27FC236}">
                  <a16:creationId xmlns:a16="http://schemas.microsoft.com/office/drawing/2014/main" id="{1C85D60F-BFDF-054D-668E-CDE70CEF115E}"/>
                </a:ext>
              </a:extLst>
            </p:cNvPr>
            <p:cNvSpPr txBox="1"/>
            <p:nvPr/>
          </p:nvSpPr>
          <p:spPr>
            <a:xfrm>
              <a:off x="7665985" y="4537904"/>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468" name="TextBox 467">
              <a:extLst>
                <a:ext uri="{FF2B5EF4-FFF2-40B4-BE49-F238E27FC236}">
                  <a16:creationId xmlns:a16="http://schemas.microsoft.com/office/drawing/2014/main" id="{AF7CEB54-8D51-C5C8-0746-D416C497E519}"/>
                </a:ext>
              </a:extLst>
            </p:cNvPr>
            <p:cNvSpPr txBox="1"/>
            <p:nvPr/>
          </p:nvSpPr>
          <p:spPr>
            <a:xfrm>
              <a:off x="7651698" y="4537904"/>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469" name="TextBox 468">
              <a:extLst>
                <a:ext uri="{FF2B5EF4-FFF2-40B4-BE49-F238E27FC236}">
                  <a16:creationId xmlns:a16="http://schemas.microsoft.com/office/drawing/2014/main" id="{BBCF4E0C-92BF-43C5-E4BA-A5CA113B498A}"/>
                </a:ext>
              </a:extLst>
            </p:cNvPr>
            <p:cNvSpPr txBox="1"/>
            <p:nvPr/>
          </p:nvSpPr>
          <p:spPr>
            <a:xfrm>
              <a:off x="7639791" y="4537904"/>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470" name="TextBox 469">
              <a:extLst>
                <a:ext uri="{FF2B5EF4-FFF2-40B4-BE49-F238E27FC236}">
                  <a16:creationId xmlns:a16="http://schemas.microsoft.com/office/drawing/2014/main" id="{F05445CA-3983-3636-9CBC-105C5EEC403A}"/>
                </a:ext>
              </a:extLst>
            </p:cNvPr>
            <p:cNvSpPr txBox="1"/>
            <p:nvPr/>
          </p:nvSpPr>
          <p:spPr>
            <a:xfrm>
              <a:off x="7623122" y="4537904"/>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471" name="TextBox 470">
              <a:extLst>
                <a:ext uri="{FF2B5EF4-FFF2-40B4-BE49-F238E27FC236}">
                  <a16:creationId xmlns:a16="http://schemas.microsoft.com/office/drawing/2014/main" id="{A3B3E9C4-5BFC-41E6-FF69-B3D4F1026A26}"/>
                </a:ext>
              </a:extLst>
            </p:cNvPr>
            <p:cNvSpPr txBox="1"/>
            <p:nvPr/>
          </p:nvSpPr>
          <p:spPr>
            <a:xfrm>
              <a:off x="7604072" y="4537904"/>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472" name="TextBox 471">
              <a:extLst>
                <a:ext uri="{FF2B5EF4-FFF2-40B4-BE49-F238E27FC236}">
                  <a16:creationId xmlns:a16="http://schemas.microsoft.com/office/drawing/2014/main" id="{5802F752-AA44-41D5-59A5-6CAFCEA8093A}"/>
                </a:ext>
              </a:extLst>
            </p:cNvPr>
            <p:cNvSpPr txBox="1"/>
            <p:nvPr/>
          </p:nvSpPr>
          <p:spPr>
            <a:xfrm>
              <a:off x="7587404" y="4537904"/>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473" name="TextBox 472">
              <a:extLst>
                <a:ext uri="{FF2B5EF4-FFF2-40B4-BE49-F238E27FC236}">
                  <a16:creationId xmlns:a16="http://schemas.microsoft.com/office/drawing/2014/main" id="{914561E6-9E23-1F95-E695-865023B6AE49}"/>
                </a:ext>
              </a:extLst>
            </p:cNvPr>
            <p:cNvSpPr txBox="1"/>
            <p:nvPr/>
          </p:nvSpPr>
          <p:spPr>
            <a:xfrm>
              <a:off x="7573117" y="4537904"/>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474" name="TextBox 473">
              <a:extLst>
                <a:ext uri="{FF2B5EF4-FFF2-40B4-BE49-F238E27FC236}">
                  <a16:creationId xmlns:a16="http://schemas.microsoft.com/office/drawing/2014/main" id="{B187FFC7-D5A0-C5CF-9EAC-0CA17D1C984E}"/>
                </a:ext>
              </a:extLst>
            </p:cNvPr>
            <p:cNvSpPr txBox="1"/>
            <p:nvPr/>
          </p:nvSpPr>
          <p:spPr>
            <a:xfrm>
              <a:off x="7551686" y="4537904"/>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475" name="TextBox 474">
              <a:extLst>
                <a:ext uri="{FF2B5EF4-FFF2-40B4-BE49-F238E27FC236}">
                  <a16:creationId xmlns:a16="http://schemas.microsoft.com/office/drawing/2014/main" id="{D038D05C-53B8-4798-C97C-D198CEF80A43}"/>
                </a:ext>
              </a:extLst>
            </p:cNvPr>
            <p:cNvSpPr txBox="1"/>
            <p:nvPr/>
          </p:nvSpPr>
          <p:spPr>
            <a:xfrm>
              <a:off x="7537398" y="4537904"/>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476" name="TextBox 475">
              <a:extLst>
                <a:ext uri="{FF2B5EF4-FFF2-40B4-BE49-F238E27FC236}">
                  <a16:creationId xmlns:a16="http://schemas.microsoft.com/office/drawing/2014/main" id="{2D9180C8-D962-096E-B756-6316A6CBDC2C}"/>
                </a:ext>
              </a:extLst>
            </p:cNvPr>
            <p:cNvSpPr txBox="1"/>
            <p:nvPr/>
          </p:nvSpPr>
          <p:spPr>
            <a:xfrm>
              <a:off x="7523111" y="4537904"/>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477" name="TextBox 476">
              <a:extLst>
                <a:ext uri="{FF2B5EF4-FFF2-40B4-BE49-F238E27FC236}">
                  <a16:creationId xmlns:a16="http://schemas.microsoft.com/office/drawing/2014/main" id="{7410561D-0A82-60E9-C577-A7CD5CF7E078}"/>
                </a:ext>
              </a:extLst>
            </p:cNvPr>
            <p:cNvSpPr txBox="1"/>
            <p:nvPr/>
          </p:nvSpPr>
          <p:spPr>
            <a:xfrm>
              <a:off x="7496917" y="4537904"/>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478" name="TextBox 477">
              <a:extLst>
                <a:ext uri="{FF2B5EF4-FFF2-40B4-BE49-F238E27FC236}">
                  <a16:creationId xmlns:a16="http://schemas.microsoft.com/office/drawing/2014/main" id="{AA770EB4-6514-22A9-956A-77D84CD18580}"/>
                </a:ext>
              </a:extLst>
            </p:cNvPr>
            <p:cNvSpPr txBox="1"/>
            <p:nvPr/>
          </p:nvSpPr>
          <p:spPr>
            <a:xfrm>
              <a:off x="7485011" y="4537904"/>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479" name="TextBox 478">
              <a:extLst>
                <a:ext uri="{FF2B5EF4-FFF2-40B4-BE49-F238E27FC236}">
                  <a16:creationId xmlns:a16="http://schemas.microsoft.com/office/drawing/2014/main" id="{D85DA305-F1B1-5CEE-D539-CA3627BA2AF0}"/>
                </a:ext>
              </a:extLst>
            </p:cNvPr>
            <p:cNvSpPr txBox="1"/>
            <p:nvPr/>
          </p:nvSpPr>
          <p:spPr>
            <a:xfrm>
              <a:off x="7470724" y="4537904"/>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480" name="TextBox 479">
              <a:extLst>
                <a:ext uri="{FF2B5EF4-FFF2-40B4-BE49-F238E27FC236}">
                  <a16:creationId xmlns:a16="http://schemas.microsoft.com/office/drawing/2014/main" id="{5C81E63D-8E6E-AF3E-2A6D-2DDD8A059073}"/>
                </a:ext>
              </a:extLst>
            </p:cNvPr>
            <p:cNvSpPr txBox="1"/>
            <p:nvPr/>
          </p:nvSpPr>
          <p:spPr>
            <a:xfrm>
              <a:off x="7435005" y="4537904"/>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481" name="TextBox 480">
              <a:extLst>
                <a:ext uri="{FF2B5EF4-FFF2-40B4-BE49-F238E27FC236}">
                  <a16:creationId xmlns:a16="http://schemas.microsoft.com/office/drawing/2014/main" id="{9A6CA1B0-738D-6D0C-1DCD-11896FA626AF}"/>
                </a:ext>
              </a:extLst>
            </p:cNvPr>
            <p:cNvSpPr txBox="1"/>
            <p:nvPr/>
          </p:nvSpPr>
          <p:spPr>
            <a:xfrm>
              <a:off x="7420718" y="4537904"/>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482" name="TextBox 481">
              <a:extLst>
                <a:ext uri="{FF2B5EF4-FFF2-40B4-BE49-F238E27FC236}">
                  <a16:creationId xmlns:a16="http://schemas.microsoft.com/office/drawing/2014/main" id="{596489F8-8AC3-272E-2275-A2EBD352CEE1}"/>
                </a:ext>
              </a:extLst>
            </p:cNvPr>
            <p:cNvSpPr txBox="1"/>
            <p:nvPr/>
          </p:nvSpPr>
          <p:spPr>
            <a:xfrm>
              <a:off x="7392143" y="4537904"/>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483" name="TextBox 482">
              <a:extLst>
                <a:ext uri="{FF2B5EF4-FFF2-40B4-BE49-F238E27FC236}">
                  <a16:creationId xmlns:a16="http://schemas.microsoft.com/office/drawing/2014/main" id="{197B63ED-AF3B-D040-B3B3-9A9E4F05A1C6}"/>
                </a:ext>
              </a:extLst>
            </p:cNvPr>
            <p:cNvSpPr txBox="1"/>
            <p:nvPr/>
          </p:nvSpPr>
          <p:spPr>
            <a:xfrm>
              <a:off x="7368331" y="4537904"/>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484" name="TextBox 483">
              <a:extLst>
                <a:ext uri="{FF2B5EF4-FFF2-40B4-BE49-F238E27FC236}">
                  <a16:creationId xmlns:a16="http://schemas.microsoft.com/office/drawing/2014/main" id="{B56ED699-22FF-D3F1-A420-59DA7D36E97E}"/>
                </a:ext>
              </a:extLst>
            </p:cNvPr>
            <p:cNvSpPr txBox="1"/>
            <p:nvPr/>
          </p:nvSpPr>
          <p:spPr>
            <a:xfrm>
              <a:off x="7354043" y="4537904"/>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485" name="TextBox 484">
              <a:extLst>
                <a:ext uri="{FF2B5EF4-FFF2-40B4-BE49-F238E27FC236}">
                  <a16:creationId xmlns:a16="http://schemas.microsoft.com/office/drawing/2014/main" id="{2554E139-36DA-E06B-821A-CFB6BAC2B9CB}"/>
                </a:ext>
              </a:extLst>
            </p:cNvPr>
            <p:cNvSpPr txBox="1"/>
            <p:nvPr/>
          </p:nvSpPr>
          <p:spPr>
            <a:xfrm>
              <a:off x="7344518" y="4537904"/>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486" name="TextBox 485">
              <a:extLst>
                <a:ext uri="{FF2B5EF4-FFF2-40B4-BE49-F238E27FC236}">
                  <a16:creationId xmlns:a16="http://schemas.microsoft.com/office/drawing/2014/main" id="{846553C5-A5DF-019C-6160-EFD013B0E75B}"/>
                </a:ext>
              </a:extLst>
            </p:cNvPr>
            <p:cNvSpPr txBox="1"/>
            <p:nvPr/>
          </p:nvSpPr>
          <p:spPr>
            <a:xfrm>
              <a:off x="7313562" y="4537904"/>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487" name="TextBox 486">
              <a:extLst>
                <a:ext uri="{FF2B5EF4-FFF2-40B4-BE49-F238E27FC236}">
                  <a16:creationId xmlns:a16="http://schemas.microsoft.com/office/drawing/2014/main" id="{C2A3C86C-7A26-EFD7-4926-D7AD01C31ECB}"/>
                </a:ext>
              </a:extLst>
            </p:cNvPr>
            <p:cNvSpPr txBox="1"/>
            <p:nvPr/>
          </p:nvSpPr>
          <p:spPr>
            <a:xfrm>
              <a:off x="7298084" y="4511983"/>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488" name="TextBox 487">
              <a:extLst>
                <a:ext uri="{FF2B5EF4-FFF2-40B4-BE49-F238E27FC236}">
                  <a16:creationId xmlns:a16="http://schemas.microsoft.com/office/drawing/2014/main" id="{CB960969-3778-4588-4722-07A539C35FC7}"/>
                </a:ext>
              </a:extLst>
            </p:cNvPr>
            <p:cNvSpPr txBox="1"/>
            <p:nvPr/>
          </p:nvSpPr>
          <p:spPr>
            <a:xfrm>
              <a:off x="7279034" y="4511983"/>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489" name="TextBox 488">
              <a:extLst>
                <a:ext uri="{FF2B5EF4-FFF2-40B4-BE49-F238E27FC236}">
                  <a16:creationId xmlns:a16="http://schemas.microsoft.com/office/drawing/2014/main" id="{402B43C1-BC7C-3E1D-CA82-460451B8E3BF}"/>
                </a:ext>
              </a:extLst>
            </p:cNvPr>
            <p:cNvSpPr txBox="1"/>
            <p:nvPr/>
          </p:nvSpPr>
          <p:spPr>
            <a:xfrm>
              <a:off x="7255222" y="4511983"/>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490" name="TextBox 489">
              <a:extLst>
                <a:ext uri="{FF2B5EF4-FFF2-40B4-BE49-F238E27FC236}">
                  <a16:creationId xmlns:a16="http://schemas.microsoft.com/office/drawing/2014/main" id="{DA8B2F4A-3F68-FA4A-52F5-519B32F39DED}"/>
                </a:ext>
              </a:extLst>
            </p:cNvPr>
            <p:cNvSpPr txBox="1"/>
            <p:nvPr/>
          </p:nvSpPr>
          <p:spPr>
            <a:xfrm>
              <a:off x="7243316" y="4511983"/>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491" name="TextBox 490">
              <a:extLst>
                <a:ext uri="{FF2B5EF4-FFF2-40B4-BE49-F238E27FC236}">
                  <a16:creationId xmlns:a16="http://schemas.microsoft.com/office/drawing/2014/main" id="{428B989B-82B5-5F88-2C4A-DCC07337DC49}"/>
                </a:ext>
              </a:extLst>
            </p:cNvPr>
            <p:cNvSpPr txBox="1"/>
            <p:nvPr/>
          </p:nvSpPr>
          <p:spPr>
            <a:xfrm>
              <a:off x="7231410" y="4511983"/>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492" name="TextBox 491">
              <a:extLst>
                <a:ext uri="{FF2B5EF4-FFF2-40B4-BE49-F238E27FC236}">
                  <a16:creationId xmlns:a16="http://schemas.microsoft.com/office/drawing/2014/main" id="{20BBA2B6-785D-7F44-D835-772A4CEDA9EA}"/>
                </a:ext>
              </a:extLst>
            </p:cNvPr>
            <p:cNvSpPr txBox="1"/>
            <p:nvPr/>
          </p:nvSpPr>
          <p:spPr>
            <a:xfrm>
              <a:off x="7198073" y="4511983"/>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493" name="TextBox 492">
              <a:extLst>
                <a:ext uri="{FF2B5EF4-FFF2-40B4-BE49-F238E27FC236}">
                  <a16:creationId xmlns:a16="http://schemas.microsoft.com/office/drawing/2014/main" id="{673C9716-3517-D20C-8933-9CC8555FE040}"/>
                </a:ext>
              </a:extLst>
            </p:cNvPr>
            <p:cNvSpPr txBox="1"/>
            <p:nvPr/>
          </p:nvSpPr>
          <p:spPr>
            <a:xfrm>
              <a:off x="7171879" y="4511983"/>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494" name="TextBox 493">
              <a:extLst>
                <a:ext uri="{FF2B5EF4-FFF2-40B4-BE49-F238E27FC236}">
                  <a16:creationId xmlns:a16="http://schemas.microsoft.com/office/drawing/2014/main" id="{FBFEF49F-603D-1280-94F1-E1A405FEEF32}"/>
                </a:ext>
              </a:extLst>
            </p:cNvPr>
            <p:cNvSpPr txBox="1"/>
            <p:nvPr/>
          </p:nvSpPr>
          <p:spPr>
            <a:xfrm>
              <a:off x="7129017" y="4511983"/>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495" name="TextBox 494">
              <a:extLst>
                <a:ext uri="{FF2B5EF4-FFF2-40B4-BE49-F238E27FC236}">
                  <a16:creationId xmlns:a16="http://schemas.microsoft.com/office/drawing/2014/main" id="{489B44E6-EAA7-59AA-AE8D-7421B144850C}"/>
                </a:ext>
              </a:extLst>
            </p:cNvPr>
            <p:cNvSpPr txBox="1"/>
            <p:nvPr/>
          </p:nvSpPr>
          <p:spPr>
            <a:xfrm>
              <a:off x="7121873" y="4511983"/>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496" name="TextBox 495">
              <a:extLst>
                <a:ext uri="{FF2B5EF4-FFF2-40B4-BE49-F238E27FC236}">
                  <a16:creationId xmlns:a16="http://schemas.microsoft.com/office/drawing/2014/main" id="{C404508E-2B8F-751D-F760-9376EEFB4672}"/>
                </a:ext>
              </a:extLst>
            </p:cNvPr>
            <p:cNvSpPr txBox="1"/>
            <p:nvPr/>
          </p:nvSpPr>
          <p:spPr>
            <a:xfrm>
              <a:off x="7102823" y="4511983"/>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497" name="TextBox 496">
              <a:extLst>
                <a:ext uri="{FF2B5EF4-FFF2-40B4-BE49-F238E27FC236}">
                  <a16:creationId xmlns:a16="http://schemas.microsoft.com/office/drawing/2014/main" id="{122B25B2-8DD1-E467-167C-4A84A443990A}"/>
                </a:ext>
              </a:extLst>
            </p:cNvPr>
            <p:cNvSpPr txBox="1"/>
            <p:nvPr/>
          </p:nvSpPr>
          <p:spPr>
            <a:xfrm>
              <a:off x="7083773" y="4511983"/>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498" name="TextBox 497">
              <a:extLst>
                <a:ext uri="{FF2B5EF4-FFF2-40B4-BE49-F238E27FC236}">
                  <a16:creationId xmlns:a16="http://schemas.microsoft.com/office/drawing/2014/main" id="{A27A54D5-82BA-8117-D92E-30F1F8C5CCF6}"/>
                </a:ext>
              </a:extLst>
            </p:cNvPr>
            <p:cNvSpPr txBox="1"/>
            <p:nvPr/>
          </p:nvSpPr>
          <p:spPr>
            <a:xfrm>
              <a:off x="7055198" y="4511983"/>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499" name="TextBox 498">
              <a:extLst>
                <a:ext uri="{FF2B5EF4-FFF2-40B4-BE49-F238E27FC236}">
                  <a16:creationId xmlns:a16="http://schemas.microsoft.com/office/drawing/2014/main" id="{C1206676-977F-D17F-5720-1AF3E891C648}"/>
                </a:ext>
              </a:extLst>
            </p:cNvPr>
            <p:cNvSpPr txBox="1"/>
            <p:nvPr/>
          </p:nvSpPr>
          <p:spPr>
            <a:xfrm>
              <a:off x="7009955" y="4511983"/>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500" name="TextBox 499">
              <a:extLst>
                <a:ext uri="{FF2B5EF4-FFF2-40B4-BE49-F238E27FC236}">
                  <a16:creationId xmlns:a16="http://schemas.microsoft.com/office/drawing/2014/main" id="{7816C0CD-6A41-6331-3B52-DB8775C392F4}"/>
                </a:ext>
              </a:extLst>
            </p:cNvPr>
            <p:cNvSpPr txBox="1"/>
            <p:nvPr/>
          </p:nvSpPr>
          <p:spPr>
            <a:xfrm>
              <a:off x="6962330" y="4511983"/>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501" name="TextBox 500">
              <a:extLst>
                <a:ext uri="{FF2B5EF4-FFF2-40B4-BE49-F238E27FC236}">
                  <a16:creationId xmlns:a16="http://schemas.microsoft.com/office/drawing/2014/main" id="{FF49984F-C626-DC6C-C001-E8D281E281B3}"/>
                </a:ext>
              </a:extLst>
            </p:cNvPr>
            <p:cNvSpPr txBox="1"/>
            <p:nvPr/>
          </p:nvSpPr>
          <p:spPr>
            <a:xfrm>
              <a:off x="6897282" y="4495558"/>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502" name="TextBox 501">
              <a:extLst>
                <a:ext uri="{FF2B5EF4-FFF2-40B4-BE49-F238E27FC236}">
                  <a16:creationId xmlns:a16="http://schemas.microsoft.com/office/drawing/2014/main" id="{E0383B50-C384-1A03-9178-B9689179BF31}"/>
                </a:ext>
              </a:extLst>
            </p:cNvPr>
            <p:cNvSpPr txBox="1"/>
            <p:nvPr/>
          </p:nvSpPr>
          <p:spPr>
            <a:xfrm>
              <a:off x="6878232" y="4495558"/>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503" name="TextBox 502">
              <a:extLst>
                <a:ext uri="{FF2B5EF4-FFF2-40B4-BE49-F238E27FC236}">
                  <a16:creationId xmlns:a16="http://schemas.microsoft.com/office/drawing/2014/main" id="{02D4D57B-6E93-8BE7-0797-78B41FA2EC91}"/>
                </a:ext>
              </a:extLst>
            </p:cNvPr>
            <p:cNvSpPr txBox="1"/>
            <p:nvPr/>
          </p:nvSpPr>
          <p:spPr>
            <a:xfrm>
              <a:off x="6828225" y="4495558"/>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504" name="TextBox 503">
              <a:extLst>
                <a:ext uri="{FF2B5EF4-FFF2-40B4-BE49-F238E27FC236}">
                  <a16:creationId xmlns:a16="http://schemas.microsoft.com/office/drawing/2014/main" id="{274536A4-6754-B7B1-D6E6-AB5189D89D6A}"/>
                </a:ext>
              </a:extLst>
            </p:cNvPr>
            <p:cNvSpPr txBox="1"/>
            <p:nvPr/>
          </p:nvSpPr>
          <p:spPr>
            <a:xfrm>
              <a:off x="6804413" y="4495558"/>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505" name="TextBox 504">
              <a:extLst>
                <a:ext uri="{FF2B5EF4-FFF2-40B4-BE49-F238E27FC236}">
                  <a16:creationId xmlns:a16="http://schemas.microsoft.com/office/drawing/2014/main" id="{3EF68115-867A-D5A6-C1D5-2879D4A92CA4}"/>
                </a:ext>
              </a:extLst>
            </p:cNvPr>
            <p:cNvSpPr txBox="1"/>
            <p:nvPr/>
          </p:nvSpPr>
          <p:spPr>
            <a:xfrm>
              <a:off x="6772257" y="4482898"/>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506" name="TextBox 505">
              <a:extLst>
                <a:ext uri="{FF2B5EF4-FFF2-40B4-BE49-F238E27FC236}">
                  <a16:creationId xmlns:a16="http://schemas.microsoft.com/office/drawing/2014/main" id="{E7BEAAB5-73B2-FAF1-D749-11B56075EEAA}"/>
                </a:ext>
              </a:extLst>
            </p:cNvPr>
            <p:cNvSpPr txBox="1"/>
            <p:nvPr/>
          </p:nvSpPr>
          <p:spPr>
            <a:xfrm>
              <a:off x="6717488" y="4482898"/>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507" name="TextBox 506">
              <a:extLst>
                <a:ext uri="{FF2B5EF4-FFF2-40B4-BE49-F238E27FC236}">
                  <a16:creationId xmlns:a16="http://schemas.microsoft.com/office/drawing/2014/main" id="{D5E1FD35-6BC6-44A3-C7D3-8BE49FF60D3F}"/>
                </a:ext>
              </a:extLst>
            </p:cNvPr>
            <p:cNvSpPr txBox="1"/>
            <p:nvPr/>
          </p:nvSpPr>
          <p:spPr>
            <a:xfrm>
              <a:off x="6698438" y="4482898"/>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508" name="TextBox 507">
              <a:extLst>
                <a:ext uri="{FF2B5EF4-FFF2-40B4-BE49-F238E27FC236}">
                  <a16:creationId xmlns:a16="http://schemas.microsoft.com/office/drawing/2014/main" id="{9660726F-338B-14C9-1A54-3564FC5B325A}"/>
                </a:ext>
              </a:extLst>
            </p:cNvPr>
            <p:cNvSpPr txBox="1"/>
            <p:nvPr/>
          </p:nvSpPr>
          <p:spPr>
            <a:xfrm>
              <a:off x="6684150" y="4482898"/>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509" name="TextBox 508">
              <a:extLst>
                <a:ext uri="{FF2B5EF4-FFF2-40B4-BE49-F238E27FC236}">
                  <a16:creationId xmlns:a16="http://schemas.microsoft.com/office/drawing/2014/main" id="{B0EC2176-7A76-DB14-B21B-C645033F538C}"/>
                </a:ext>
              </a:extLst>
            </p:cNvPr>
            <p:cNvSpPr txBox="1"/>
            <p:nvPr/>
          </p:nvSpPr>
          <p:spPr>
            <a:xfrm>
              <a:off x="6596044" y="4482898"/>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510" name="TextBox 509">
              <a:extLst>
                <a:ext uri="{FF2B5EF4-FFF2-40B4-BE49-F238E27FC236}">
                  <a16:creationId xmlns:a16="http://schemas.microsoft.com/office/drawing/2014/main" id="{5A342B0B-D150-8E22-A6E5-061E3ECD0896}"/>
                </a:ext>
              </a:extLst>
            </p:cNvPr>
            <p:cNvSpPr txBox="1"/>
            <p:nvPr/>
          </p:nvSpPr>
          <p:spPr>
            <a:xfrm>
              <a:off x="6576994" y="4482898"/>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511" name="TextBox 510">
              <a:extLst>
                <a:ext uri="{FF2B5EF4-FFF2-40B4-BE49-F238E27FC236}">
                  <a16:creationId xmlns:a16="http://schemas.microsoft.com/office/drawing/2014/main" id="{768434DC-9E1C-E6BA-3DD8-A3133593C259}"/>
                </a:ext>
              </a:extLst>
            </p:cNvPr>
            <p:cNvSpPr txBox="1"/>
            <p:nvPr/>
          </p:nvSpPr>
          <p:spPr>
            <a:xfrm>
              <a:off x="6567469" y="4482898"/>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512" name="TextBox 511">
              <a:extLst>
                <a:ext uri="{FF2B5EF4-FFF2-40B4-BE49-F238E27FC236}">
                  <a16:creationId xmlns:a16="http://schemas.microsoft.com/office/drawing/2014/main" id="{D25AFB86-12E0-2F7A-30EE-DA5460EBF2D9}"/>
                </a:ext>
              </a:extLst>
            </p:cNvPr>
            <p:cNvSpPr txBox="1"/>
            <p:nvPr/>
          </p:nvSpPr>
          <p:spPr>
            <a:xfrm>
              <a:off x="6553182" y="4482898"/>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513" name="TextBox 512">
              <a:extLst>
                <a:ext uri="{FF2B5EF4-FFF2-40B4-BE49-F238E27FC236}">
                  <a16:creationId xmlns:a16="http://schemas.microsoft.com/office/drawing/2014/main" id="{E0616D3E-EBBC-AA7D-DCEE-82B24D2B9BA3}"/>
                </a:ext>
              </a:extLst>
            </p:cNvPr>
            <p:cNvSpPr txBox="1"/>
            <p:nvPr/>
          </p:nvSpPr>
          <p:spPr>
            <a:xfrm>
              <a:off x="6526988" y="4482898"/>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514" name="TextBox 513">
              <a:extLst>
                <a:ext uri="{FF2B5EF4-FFF2-40B4-BE49-F238E27FC236}">
                  <a16:creationId xmlns:a16="http://schemas.microsoft.com/office/drawing/2014/main" id="{4F370188-D7D7-D789-6833-7DD9C13E9A69}"/>
                </a:ext>
              </a:extLst>
            </p:cNvPr>
            <p:cNvSpPr txBox="1"/>
            <p:nvPr/>
          </p:nvSpPr>
          <p:spPr>
            <a:xfrm>
              <a:off x="6510319" y="4482898"/>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515" name="TextBox 514">
              <a:extLst>
                <a:ext uri="{FF2B5EF4-FFF2-40B4-BE49-F238E27FC236}">
                  <a16:creationId xmlns:a16="http://schemas.microsoft.com/office/drawing/2014/main" id="{39896DBA-AD40-6443-EFC5-1AE97EC03326}"/>
                </a:ext>
              </a:extLst>
            </p:cNvPr>
            <p:cNvSpPr txBox="1"/>
            <p:nvPr/>
          </p:nvSpPr>
          <p:spPr>
            <a:xfrm>
              <a:off x="6496032" y="4482898"/>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516" name="TextBox 515">
              <a:extLst>
                <a:ext uri="{FF2B5EF4-FFF2-40B4-BE49-F238E27FC236}">
                  <a16:creationId xmlns:a16="http://schemas.microsoft.com/office/drawing/2014/main" id="{A20A796E-12A7-BBFA-85A3-FD745C0BE32A}"/>
                </a:ext>
              </a:extLst>
            </p:cNvPr>
            <p:cNvSpPr txBox="1"/>
            <p:nvPr/>
          </p:nvSpPr>
          <p:spPr>
            <a:xfrm>
              <a:off x="6315634" y="4468848"/>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517" name="TextBox 516">
              <a:extLst>
                <a:ext uri="{FF2B5EF4-FFF2-40B4-BE49-F238E27FC236}">
                  <a16:creationId xmlns:a16="http://schemas.microsoft.com/office/drawing/2014/main" id="{190820E5-B4A2-140A-4624-8A6009A8BCF1}"/>
                </a:ext>
              </a:extLst>
            </p:cNvPr>
            <p:cNvSpPr txBox="1"/>
            <p:nvPr/>
          </p:nvSpPr>
          <p:spPr>
            <a:xfrm>
              <a:off x="6296584" y="4468848"/>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518" name="TextBox 517">
              <a:extLst>
                <a:ext uri="{FF2B5EF4-FFF2-40B4-BE49-F238E27FC236}">
                  <a16:creationId xmlns:a16="http://schemas.microsoft.com/office/drawing/2014/main" id="{A6439FDC-5122-6BB7-F354-9959471700AB}"/>
                </a:ext>
              </a:extLst>
            </p:cNvPr>
            <p:cNvSpPr txBox="1"/>
            <p:nvPr/>
          </p:nvSpPr>
          <p:spPr>
            <a:xfrm>
              <a:off x="6208478" y="4468848"/>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519" name="TextBox 518">
              <a:extLst>
                <a:ext uri="{FF2B5EF4-FFF2-40B4-BE49-F238E27FC236}">
                  <a16:creationId xmlns:a16="http://schemas.microsoft.com/office/drawing/2014/main" id="{58CC8C47-A0F1-357C-D108-CC4B2397C8F3}"/>
                </a:ext>
              </a:extLst>
            </p:cNvPr>
            <p:cNvSpPr txBox="1"/>
            <p:nvPr/>
          </p:nvSpPr>
          <p:spPr>
            <a:xfrm>
              <a:off x="6158471" y="4468848"/>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520" name="TextBox 519">
              <a:extLst>
                <a:ext uri="{FF2B5EF4-FFF2-40B4-BE49-F238E27FC236}">
                  <a16:creationId xmlns:a16="http://schemas.microsoft.com/office/drawing/2014/main" id="{B25E3D7A-FCE1-59F3-64A6-84E4F794EFEC}"/>
                </a:ext>
              </a:extLst>
            </p:cNvPr>
            <p:cNvSpPr txBox="1"/>
            <p:nvPr/>
          </p:nvSpPr>
          <p:spPr>
            <a:xfrm>
              <a:off x="6048649" y="4458649"/>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521" name="TextBox 520">
              <a:extLst>
                <a:ext uri="{FF2B5EF4-FFF2-40B4-BE49-F238E27FC236}">
                  <a16:creationId xmlns:a16="http://schemas.microsoft.com/office/drawing/2014/main" id="{2D9F8045-09E4-7EE3-7C1F-74C6980C481E}"/>
                </a:ext>
              </a:extLst>
            </p:cNvPr>
            <p:cNvSpPr txBox="1"/>
            <p:nvPr/>
          </p:nvSpPr>
          <p:spPr>
            <a:xfrm>
              <a:off x="5933251" y="4449075"/>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522" name="TextBox 521">
              <a:extLst>
                <a:ext uri="{FF2B5EF4-FFF2-40B4-BE49-F238E27FC236}">
                  <a16:creationId xmlns:a16="http://schemas.microsoft.com/office/drawing/2014/main" id="{FCE26E73-6055-3FF9-AE6E-D3F283A880F7}"/>
                </a:ext>
              </a:extLst>
            </p:cNvPr>
            <p:cNvSpPr txBox="1"/>
            <p:nvPr/>
          </p:nvSpPr>
          <p:spPr>
            <a:xfrm>
              <a:off x="5583132" y="4394355"/>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523" name="TextBox 522">
              <a:extLst>
                <a:ext uri="{FF2B5EF4-FFF2-40B4-BE49-F238E27FC236}">
                  <a16:creationId xmlns:a16="http://schemas.microsoft.com/office/drawing/2014/main" id="{0C9C0350-06A4-DBEB-B83B-F3E57914BB28}"/>
                </a:ext>
              </a:extLst>
            </p:cNvPr>
            <p:cNvSpPr txBox="1"/>
            <p:nvPr/>
          </p:nvSpPr>
          <p:spPr>
            <a:xfrm>
              <a:off x="5529829" y="4378935"/>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524" name="TextBox 523">
              <a:extLst>
                <a:ext uri="{FF2B5EF4-FFF2-40B4-BE49-F238E27FC236}">
                  <a16:creationId xmlns:a16="http://schemas.microsoft.com/office/drawing/2014/main" id="{7499B4BE-EEB8-A06B-6C51-EE220B1E0F23}"/>
                </a:ext>
              </a:extLst>
            </p:cNvPr>
            <p:cNvSpPr txBox="1"/>
            <p:nvPr/>
          </p:nvSpPr>
          <p:spPr>
            <a:xfrm>
              <a:off x="5370616" y="4334926"/>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525" name="TextBox 524">
              <a:extLst>
                <a:ext uri="{FF2B5EF4-FFF2-40B4-BE49-F238E27FC236}">
                  <a16:creationId xmlns:a16="http://schemas.microsoft.com/office/drawing/2014/main" id="{6E4FEE4B-9F99-61C6-1596-300BCF943380}"/>
                </a:ext>
              </a:extLst>
            </p:cNvPr>
            <p:cNvSpPr txBox="1"/>
            <p:nvPr/>
          </p:nvSpPr>
          <p:spPr>
            <a:xfrm>
              <a:off x="5213598" y="4175933"/>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526" name="TextBox 525">
              <a:extLst>
                <a:ext uri="{FF2B5EF4-FFF2-40B4-BE49-F238E27FC236}">
                  <a16:creationId xmlns:a16="http://schemas.microsoft.com/office/drawing/2014/main" id="{61812AC1-7AAC-E3CB-B878-6F79F6508402}"/>
                </a:ext>
              </a:extLst>
            </p:cNvPr>
            <p:cNvSpPr txBox="1"/>
            <p:nvPr/>
          </p:nvSpPr>
          <p:spPr>
            <a:xfrm>
              <a:off x="5188593" y="4138122"/>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527" name="TextBox 526">
              <a:extLst>
                <a:ext uri="{FF2B5EF4-FFF2-40B4-BE49-F238E27FC236}">
                  <a16:creationId xmlns:a16="http://schemas.microsoft.com/office/drawing/2014/main" id="{2C4C2A39-5243-F375-8117-42CA1638E2F4}"/>
                </a:ext>
              </a:extLst>
            </p:cNvPr>
            <p:cNvSpPr txBox="1"/>
            <p:nvPr/>
          </p:nvSpPr>
          <p:spPr>
            <a:xfrm>
              <a:off x="5170882" y="4106877"/>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528" name="TextBox 527">
              <a:extLst>
                <a:ext uri="{FF2B5EF4-FFF2-40B4-BE49-F238E27FC236}">
                  <a16:creationId xmlns:a16="http://schemas.microsoft.com/office/drawing/2014/main" id="{82E23F76-1147-B5D0-A7FB-51BF9E434332}"/>
                </a:ext>
              </a:extLst>
            </p:cNvPr>
            <p:cNvSpPr txBox="1"/>
            <p:nvPr/>
          </p:nvSpPr>
          <p:spPr>
            <a:xfrm>
              <a:off x="5124447" y="4026799"/>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529" name="TextBox 528">
              <a:extLst>
                <a:ext uri="{FF2B5EF4-FFF2-40B4-BE49-F238E27FC236}">
                  <a16:creationId xmlns:a16="http://schemas.microsoft.com/office/drawing/2014/main" id="{D3C929CD-EA52-E695-5C43-326945546133}"/>
                </a:ext>
              </a:extLst>
            </p:cNvPr>
            <p:cNvSpPr txBox="1"/>
            <p:nvPr/>
          </p:nvSpPr>
          <p:spPr>
            <a:xfrm>
              <a:off x="5105400" y="4012618"/>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530" name="TextBox 529">
              <a:extLst>
                <a:ext uri="{FF2B5EF4-FFF2-40B4-BE49-F238E27FC236}">
                  <a16:creationId xmlns:a16="http://schemas.microsoft.com/office/drawing/2014/main" id="{764F64BF-258E-4CD7-245D-07A5ACD1BD08}"/>
                </a:ext>
              </a:extLst>
            </p:cNvPr>
            <p:cNvSpPr txBox="1"/>
            <p:nvPr/>
          </p:nvSpPr>
          <p:spPr>
            <a:xfrm>
              <a:off x="4922492" y="3897120"/>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grpSp>
      <p:sp>
        <p:nvSpPr>
          <p:cNvPr id="532" name="Freeform: Shape 531">
            <a:extLst>
              <a:ext uri="{FF2B5EF4-FFF2-40B4-BE49-F238E27FC236}">
                <a16:creationId xmlns:a16="http://schemas.microsoft.com/office/drawing/2014/main" id="{336FAB05-05F5-FC10-F962-0E651708E048}"/>
              </a:ext>
            </a:extLst>
          </p:cNvPr>
          <p:cNvSpPr/>
          <p:nvPr/>
        </p:nvSpPr>
        <p:spPr>
          <a:xfrm>
            <a:off x="8920163" y="4058020"/>
            <a:ext cx="2895600" cy="445294"/>
          </a:xfrm>
          <a:custGeom>
            <a:avLst/>
            <a:gdLst>
              <a:gd name="csX0" fmla="*/ 2895600 w 2895600"/>
              <a:gd name="csY0" fmla="*/ 445294 h 445294"/>
              <a:gd name="csX1" fmla="*/ 1988343 w 2895600"/>
              <a:gd name="csY1" fmla="*/ 445294 h 445294"/>
              <a:gd name="csX2" fmla="*/ 1988343 w 2895600"/>
              <a:gd name="csY2" fmla="*/ 421482 h 445294"/>
              <a:gd name="csX3" fmla="*/ 1964531 w 2895600"/>
              <a:gd name="csY3" fmla="*/ 421482 h 445294"/>
              <a:gd name="csX4" fmla="*/ 1964531 w 2895600"/>
              <a:gd name="csY4" fmla="*/ 407194 h 445294"/>
              <a:gd name="csX5" fmla="*/ 1926431 w 2895600"/>
              <a:gd name="csY5" fmla="*/ 407194 h 445294"/>
              <a:gd name="csX6" fmla="*/ 1926431 w 2895600"/>
              <a:gd name="csY6" fmla="*/ 395288 h 445294"/>
              <a:gd name="csX7" fmla="*/ 1721643 w 2895600"/>
              <a:gd name="csY7" fmla="*/ 395288 h 445294"/>
              <a:gd name="csX8" fmla="*/ 1721643 w 2895600"/>
              <a:gd name="csY8" fmla="*/ 376238 h 445294"/>
              <a:gd name="csX9" fmla="*/ 1666875 w 2895600"/>
              <a:gd name="csY9" fmla="*/ 376238 h 445294"/>
              <a:gd name="csX10" fmla="*/ 1666875 w 2895600"/>
              <a:gd name="csY10" fmla="*/ 352425 h 445294"/>
              <a:gd name="csX11" fmla="*/ 1578768 w 2895600"/>
              <a:gd name="csY11" fmla="*/ 352425 h 445294"/>
              <a:gd name="csX12" fmla="*/ 1578768 w 2895600"/>
              <a:gd name="csY12" fmla="*/ 352425 h 445294"/>
              <a:gd name="csX13" fmla="*/ 1471612 w 2895600"/>
              <a:gd name="csY13" fmla="*/ 352425 h 445294"/>
              <a:gd name="csX14" fmla="*/ 1471612 w 2895600"/>
              <a:gd name="csY14" fmla="*/ 323850 h 445294"/>
              <a:gd name="csX15" fmla="*/ 1340643 w 2895600"/>
              <a:gd name="csY15" fmla="*/ 323850 h 445294"/>
              <a:gd name="csX16" fmla="*/ 1340643 w 2895600"/>
              <a:gd name="csY16" fmla="*/ 302419 h 445294"/>
              <a:gd name="csX17" fmla="*/ 1302543 w 2895600"/>
              <a:gd name="csY17" fmla="*/ 302419 h 445294"/>
              <a:gd name="csX18" fmla="*/ 1302543 w 2895600"/>
              <a:gd name="csY18" fmla="*/ 271463 h 445294"/>
              <a:gd name="csX19" fmla="*/ 1238250 w 2895600"/>
              <a:gd name="csY19" fmla="*/ 271463 h 445294"/>
              <a:gd name="csX20" fmla="*/ 1238250 w 2895600"/>
              <a:gd name="csY20" fmla="*/ 257175 h 445294"/>
              <a:gd name="csX21" fmla="*/ 1143000 w 2895600"/>
              <a:gd name="csY21" fmla="*/ 257175 h 445294"/>
              <a:gd name="csX22" fmla="*/ 1143000 w 2895600"/>
              <a:gd name="csY22" fmla="*/ 235744 h 445294"/>
              <a:gd name="csX23" fmla="*/ 1095375 w 2895600"/>
              <a:gd name="csY23" fmla="*/ 235744 h 445294"/>
              <a:gd name="csX24" fmla="*/ 1095375 w 2895600"/>
              <a:gd name="csY24" fmla="*/ 216694 h 445294"/>
              <a:gd name="csX25" fmla="*/ 1069181 w 2895600"/>
              <a:gd name="csY25" fmla="*/ 216694 h 445294"/>
              <a:gd name="csX26" fmla="*/ 1069181 w 2895600"/>
              <a:gd name="csY26" fmla="*/ 185738 h 445294"/>
              <a:gd name="csX27" fmla="*/ 1009650 w 2895600"/>
              <a:gd name="csY27" fmla="*/ 185738 h 445294"/>
              <a:gd name="csX28" fmla="*/ 1009650 w 2895600"/>
              <a:gd name="csY28" fmla="*/ 173832 h 445294"/>
              <a:gd name="csX29" fmla="*/ 902493 w 2895600"/>
              <a:gd name="csY29" fmla="*/ 173832 h 445294"/>
              <a:gd name="csX30" fmla="*/ 902493 w 2895600"/>
              <a:gd name="csY30" fmla="*/ 147638 h 445294"/>
              <a:gd name="csX31" fmla="*/ 757237 w 2895600"/>
              <a:gd name="csY31" fmla="*/ 147638 h 445294"/>
              <a:gd name="csX32" fmla="*/ 757237 w 2895600"/>
              <a:gd name="csY32" fmla="*/ 126207 h 445294"/>
              <a:gd name="csX33" fmla="*/ 659606 w 2895600"/>
              <a:gd name="csY33" fmla="*/ 126207 h 445294"/>
              <a:gd name="csX34" fmla="*/ 659606 w 2895600"/>
              <a:gd name="csY34" fmla="*/ 119063 h 445294"/>
              <a:gd name="csX35" fmla="*/ 626268 w 2895600"/>
              <a:gd name="csY35" fmla="*/ 119063 h 445294"/>
              <a:gd name="csX36" fmla="*/ 626268 w 2895600"/>
              <a:gd name="csY36" fmla="*/ 95250 h 445294"/>
              <a:gd name="csX37" fmla="*/ 533400 w 2895600"/>
              <a:gd name="csY37" fmla="*/ 95250 h 445294"/>
              <a:gd name="csX38" fmla="*/ 533400 w 2895600"/>
              <a:gd name="csY38" fmla="*/ 73819 h 445294"/>
              <a:gd name="csX39" fmla="*/ 500062 w 2895600"/>
              <a:gd name="csY39" fmla="*/ 73819 h 445294"/>
              <a:gd name="csX40" fmla="*/ 500062 w 2895600"/>
              <a:gd name="csY40" fmla="*/ 54769 h 445294"/>
              <a:gd name="csX41" fmla="*/ 392906 w 2895600"/>
              <a:gd name="csY41" fmla="*/ 54769 h 445294"/>
              <a:gd name="csX42" fmla="*/ 392906 w 2895600"/>
              <a:gd name="csY42" fmla="*/ 38100 h 445294"/>
              <a:gd name="csX43" fmla="*/ 259556 w 2895600"/>
              <a:gd name="csY43" fmla="*/ 38100 h 445294"/>
              <a:gd name="csX44" fmla="*/ 259556 w 2895600"/>
              <a:gd name="csY44" fmla="*/ 11907 h 445294"/>
              <a:gd name="csX45" fmla="*/ 219075 w 2895600"/>
              <a:gd name="csY45" fmla="*/ 11907 h 445294"/>
              <a:gd name="csX46" fmla="*/ 219075 w 2895600"/>
              <a:gd name="csY46" fmla="*/ 0 h 445294"/>
              <a:gd name="csX47" fmla="*/ 0 w 2895600"/>
              <a:gd name="csY47" fmla="*/ 0 h 445294"/>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Lst>
            <a:rect l="l" t="t" r="r" b="b"/>
            <a:pathLst>
              <a:path w="2895600" h="445294">
                <a:moveTo>
                  <a:pt x="2895600" y="445294"/>
                </a:moveTo>
                <a:lnTo>
                  <a:pt x="1988343" y="445294"/>
                </a:lnTo>
                <a:lnTo>
                  <a:pt x="1988343" y="421482"/>
                </a:lnTo>
                <a:lnTo>
                  <a:pt x="1964531" y="421482"/>
                </a:lnTo>
                <a:lnTo>
                  <a:pt x="1964531" y="407194"/>
                </a:lnTo>
                <a:lnTo>
                  <a:pt x="1926431" y="407194"/>
                </a:lnTo>
                <a:lnTo>
                  <a:pt x="1926431" y="395288"/>
                </a:lnTo>
                <a:lnTo>
                  <a:pt x="1721643" y="395288"/>
                </a:lnTo>
                <a:lnTo>
                  <a:pt x="1721643" y="376238"/>
                </a:lnTo>
                <a:lnTo>
                  <a:pt x="1666875" y="376238"/>
                </a:lnTo>
                <a:lnTo>
                  <a:pt x="1666875" y="352425"/>
                </a:lnTo>
                <a:lnTo>
                  <a:pt x="1578768" y="352425"/>
                </a:lnTo>
                <a:lnTo>
                  <a:pt x="1578768" y="352425"/>
                </a:lnTo>
                <a:lnTo>
                  <a:pt x="1471612" y="352425"/>
                </a:lnTo>
                <a:lnTo>
                  <a:pt x="1471612" y="323850"/>
                </a:lnTo>
                <a:lnTo>
                  <a:pt x="1340643" y="323850"/>
                </a:lnTo>
                <a:lnTo>
                  <a:pt x="1340643" y="302419"/>
                </a:lnTo>
                <a:lnTo>
                  <a:pt x="1302543" y="302419"/>
                </a:lnTo>
                <a:lnTo>
                  <a:pt x="1302543" y="271463"/>
                </a:lnTo>
                <a:lnTo>
                  <a:pt x="1238250" y="271463"/>
                </a:lnTo>
                <a:lnTo>
                  <a:pt x="1238250" y="257175"/>
                </a:lnTo>
                <a:lnTo>
                  <a:pt x="1143000" y="257175"/>
                </a:lnTo>
                <a:lnTo>
                  <a:pt x="1143000" y="235744"/>
                </a:lnTo>
                <a:lnTo>
                  <a:pt x="1095375" y="235744"/>
                </a:lnTo>
                <a:lnTo>
                  <a:pt x="1095375" y="216694"/>
                </a:lnTo>
                <a:lnTo>
                  <a:pt x="1069181" y="216694"/>
                </a:lnTo>
                <a:lnTo>
                  <a:pt x="1069181" y="185738"/>
                </a:lnTo>
                <a:lnTo>
                  <a:pt x="1009650" y="185738"/>
                </a:lnTo>
                <a:lnTo>
                  <a:pt x="1009650" y="173832"/>
                </a:lnTo>
                <a:lnTo>
                  <a:pt x="902493" y="173832"/>
                </a:lnTo>
                <a:lnTo>
                  <a:pt x="902493" y="147638"/>
                </a:lnTo>
                <a:lnTo>
                  <a:pt x="757237" y="147638"/>
                </a:lnTo>
                <a:lnTo>
                  <a:pt x="757237" y="126207"/>
                </a:lnTo>
                <a:lnTo>
                  <a:pt x="659606" y="126207"/>
                </a:lnTo>
                <a:lnTo>
                  <a:pt x="659606" y="119063"/>
                </a:lnTo>
                <a:lnTo>
                  <a:pt x="626268" y="119063"/>
                </a:lnTo>
                <a:lnTo>
                  <a:pt x="626268" y="95250"/>
                </a:lnTo>
                <a:lnTo>
                  <a:pt x="533400" y="95250"/>
                </a:lnTo>
                <a:lnTo>
                  <a:pt x="533400" y="73819"/>
                </a:lnTo>
                <a:lnTo>
                  <a:pt x="500062" y="73819"/>
                </a:lnTo>
                <a:lnTo>
                  <a:pt x="500062" y="54769"/>
                </a:lnTo>
                <a:lnTo>
                  <a:pt x="392906" y="54769"/>
                </a:lnTo>
                <a:lnTo>
                  <a:pt x="392906" y="38100"/>
                </a:lnTo>
                <a:lnTo>
                  <a:pt x="259556" y="38100"/>
                </a:lnTo>
                <a:lnTo>
                  <a:pt x="259556" y="11907"/>
                </a:lnTo>
                <a:lnTo>
                  <a:pt x="219075" y="11907"/>
                </a:lnTo>
                <a:lnTo>
                  <a:pt x="219075" y="0"/>
                </a:lnTo>
                <a:lnTo>
                  <a:pt x="0" y="0"/>
                </a:lnTo>
              </a:path>
            </a:pathLst>
          </a:custGeom>
          <a:noFill/>
          <a:ln w="28575">
            <a:solidFill>
              <a:schemeClr val="bg1">
                <a:lumMod val="50000"/>
              </a:schemeClr>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33" name="Freeform: Shape 532">
            <a:extLst>
              <a:ext uri="{FF2B5EF4-FFF2-40B4-BE49-F238E27FC236}">
                <a16:creationId xmlns:a16="http://schemas.microsoft.com/office/drawing/2014/main" id="{A64097A2-5C79-3899-9953-0DB44403072E}"/>
              </a:ext>
            </a:extLst>
          </p:cNvPr>
          <p:cNvSpPr/>
          <p:nvPr/>
        </p:nvSpPr>
        <p:spPr>
          <a:xfrm>
            <a:off x="8932069" y="4065164"/>
            <a:ext cx="2914650" cy="311944"/>
          </a:xfrm>
          <a:custGeom>
            <a:avLst/>
            <a:gdLst>
              <a:gd name="csX0" fmla="*/ 2914650 w 2914650"/>
              <a:gd name="csY0" fmla="*/ 311944 h 311944"/>
              <a:gd name="csX1" fmla="*/ 2419350 w 2914650"/>
              <a:gd name="csY1" fmla="*/ 311944 h 311944"/>
              <a:gd name="csX2" fmla="*/ 2419350 w 2914650"/>
              <a:gd name="csY2" fmla="*/ 283369 h 311944"/>
              <a:gd name="csX3" fmla="*/ 2336006 w 2914650"/>
              <a:gd name="csY3" fmla="*/ 283369 h 311944"/>
              <a:gd name="csX4" fmla="*/ 2336006 w 2914650"/>
              <a:gd name="csY4" fmla="*/ 257175 h 311944"/>
              <a:gd name="csX5" fmla="*/ 2212181 w 2914650"/>
              <a:gd name="csY5" fmla="*/ 257175 h 311944"/>
              <a:gd name="csX6" fmla="*/ 2212181 w 2914650"/>
              <a:gd name="csY6" fmla="*/ 228600 h 311944"/>
              <a:gd name="csX7" fmla="*/ 2093119 w 2914650"/>
              <a:gd name="csY7" fmla="*/ 228600 h 311944"/>
              <a:gd name="csX8" fmla="*/ 2093119 w 2914650"/>
              <a:gd name="csY8" fmla="*/ 209550 h 311944"/>
              <a:gd name="csX9" fmla="*/ 2002631 w 2914650"/>
              <a:gd name="csY9" fmla="*/ 209550 h 311944"/>
              <a:gd name="csX10" fmla="*/ 2002631 w 2914650"/>
              <a:gd name="csY10" fmla="*/ 183356 h 311944"/>
              <a:gd name="csX11" fmla="*/ 2002631 w 2914650"/>
              <a:gd name="csY11" fmla="*/ 171450 h 311944"/>
              <a:gd name="csX12" fmla="*/ 1795462 w 2914650"/>
              <a:gd name="csY12" fmla="*/ 171450 h 311944"/>
              <a:gd name="csX13" fmla="*/ 1795462 w 2914650"/>
              <a:gd name="csY13" fmla="*/ 152400 h 311944"/>
              <a:gd name="csX14" fmla="*/ 1669256 w 2914650"/>
              <a:gd name="csY14" fmla="*/ 152400 h 311944"/>
              <a:gd name="csX15" fmla="*/ 1669256 w 2914650"/>
              <a:gd name="csY15" fmla="*/ 126206 h 311944"/>
              <a:gd name="csX16" fmla="*/ 1635919 w 2914650"/>
              <a:gd name="csY16" fmla="*/ 126206 h 311944"/>
              <a:gd name="csX17" fmla="*/ 1635919 w 2914650"/>
              <a:gd name="csY17" fmla="*/ 107156 h 311944"/>
              <a:gd name="csX18" fmla="*/ 1262062 w 2914650"/>
              <a:gd name="csY18" fmla="*/ 107156 h 311944"/>
              <a:gd name="csX19" fmla="*/ 1254919 w 2914650"/>
              <a:gd name="csY19" fmla="*/ 100013 h 311944"/>
              <a:gd name="csX20" fmla="*/ 1221581 w 2914650"/>
              <a:gd name="csY20" fmla="*/ 100013 h 311944"/>
              <a:gd name="csX21" fmla="*/ 1214437 w 2914650"/>
              <a:gd name="csY21" fmla="*/ 92869 h 311944"/>
              <a:gd name="csX22" fmla="*/ 1023937 w 2914650"/>
              <a:gd name="csY22" fmla="*/ 92869 h 311944"/>
              <a:gd name="csX23" fmla="*/ 1023937 w 2914650"/>
              <a:gd name="csY23" fmla="*/ 78581 h 311944"/>
              <a:gd name="csX24" fmla="*/ 862012 w 2914650"/>
              <a:gd name="csY24" fmla="*/ 78581 h 311944"/>
              <a:gd name="csX25" fmla="*/ 852487 w 2914650"/>
              <a:gd name="csY25" fmla="*/ 69056 h 311944"/>
              <a:gd name="csX26" fmla="*/ 628650 w 2914650"/>
              <a:gd name="csY26" fmla="*/ 69056 h 311944"/>
              <a:gd name="csX27" fmla="*/ 628650 w 2914650"/>
              <a:gd name="csY27" fmla="*/ 47625 h 311944"/>
              <a:gd name="csX28" fmla="*/ 595312 w 2914650"/>
              <a:gd name="csY28" fmla="*/ 47625 h 311944"/>
              <a:gd name="csX29" fmla="*/ 595312 w 2914650"/>
              <a:gd name="csY29" fmla="*/ 35719 h 311944"/>
              <a:gd name="csX30" fmla="*/ 528637 w 2914650"/>
              <a:gd name="csY30" fmla="*/ 35719 h 311944"/>
              <a:gd name="csX31" fmla="*/ 528637 w 2914650"/>
              <a:gd name="csY31" fmla="*/ 26194 h 311944"/>
              <a:gd name="csX32" fmla="*/ 414337 w 2914650"/>
              <a:gd name="csY32" fmla="*/ 26194 h 311944"/>
              <a:gd name="csX33" fmla="*/ 414337 w 2914650"/>
              <a:gd name="csY33" fmla="*/ 14288 h 311944"/>
              <a:gd name="csX34" fmla="*/ 369094 w 2914650"/>
              <a:gd name="csY34" fmla="*/ 14288 h 311944"/>
              <a:gd name="csX35" fmla="*/ 369094 w 2914650"/>
              <a:gd name="csY35" fmla="*/ 0 h 311944"/>
              <a:gd name="csX36" fmla="*/ 0 w 2914650"/>
              <a:gd name="csY36" fmla="*/ 0 h 311944"/>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Lst>
            <a:rect l="l" t="t" r="r" b="b"/>
            <a:pathLst>
              <a:path w="2914650" h="311944">
                <a:moveTo>
                  <a:pt x="2914650" y="311944"/>
                </a:moveTo>
                <a:lnTo>
                  <a:pt x="2419350" y="311944"/>
                </a:lnTo>
                <a:lnTo>
                  <a:pt x="2419350" y="283369"/>
                </a:lnTo>
                <a:lnTo>
                  <a:pt x="2336006" y="283369"/>
                </a:lnTo>
                <a:lnTo>
                  <a:pt x="2336006" y="257175"/>
                </a:lnTo>
                <a:lnTo>
                  <a:pt x="2212181" y="257175"/>
                </a:lnTo>
                <a:lnTo>
                  <a:pt x="2212181" y="228600"/>
                </a:lnTo>
                <a:lnTo>
                  <a:pt x="2093119" y="228600"/>
                </a:lnTo>
                <a:lnTo>
                  <a:pt x="2093119" y="209550"/>
                </a:lnTo>
                <a:lnTo>
                  <a:pt x="2002631" y="209550"/>
                </a:lnTo>
                <a:lnTo>
                  <a:pt x="2002631" y="183356"/>
                </a:lnTo>
                <a:lnTo>
                  <a:pt x="2002631" y="171450"/>
                </a:lnTo>
                <a:lnTo>
                  <a:pt x="1795462" y="171450"/>
                </a:lnTo>
                <a:lnTo>
                  <a:pt x="1795462" y="152400"/>
                </a:lnTo>
                <a:lnTo>
                  <a:pt x="1669256" y="152400"/>
                </a:lnTo>
                <a:lnTo>
                  <a:pt x="1669256" y="126206"/>
                </a:lnTo>
                <a:lnTo>
                  <a:pt x="1635919" y="126206"/>
                </a:lnTo>
                <a:lnTo>
                  <a:pt x="1635919" y="107156"/>
                </a:lnTo>
                <a:lnTo>
                  <a:pt x="1262062" y="107156"/>
                </a:lnTo>
                <a:lnTo>
                  <a:pt x="1254919" y="100013"/>
                </a:lnTo>
                <a:lnTo>
                  <a:pt x="1221581" y="100013"/>
                </a:lnTo>
                <a:lnTo>
                  <a:pt x="1214437" y="92869"/>
                </a:lnTo>
                <a:lnTo>
                  <a:pt x="1023937" y="92869"/>
                </a:lnTo>
                <a:lnTo>
                  <a:pt x="1023937" y="78581"/>
                </a:lnTo>
                <a:lnTo>
                  <a:pt x="862012" y="78581"/>
                </a:lnTo>
                <a:lnTo>
                  <a:pt x="852487" y="69056"/>
                </a:lnTo>
                <a:lnTo>
                  <a:pt x="628650" y="69056"/>
                </a:lnTo>
                <a:lnTo>
                  <a:pt x="628650" y="47625"/>
                </a:lnTo>
                <a:lnTo>
                  <a:pt x="595312" y="47625"/>
                </a:lnTo>
                <a:lnTo>
                  <a:pt x="595312" y="35719"/>
                </a:lnTo>
                <a:lnTo>
                  <a:pt x="528637" y="35719"/>
                </a:lnTo>
                <a:lnTo>
                  <a:pt x="528637" y="26194"/>
                </a:lnTo>
                <a:lnTo>
                  <a:pt x="414337" y="26194"/>
                </a:lnTo>
                <a:lnTo>
                  <a:pt x="414337" y="14288"/>
                </a:lnTo>
                <a:lnTo>
                  <a:pt x="369094" y="14288"/>
                </a:lnTo>
                <a:lnTo>
                  <a:pt x="369094" y="0"/>
                </a:lnTo>
                <a:lnTo>
                  <a:pt x="0" y="0"/>
                </a:lnTo>
              </a:path>
            </a:pathLst>
          </a:custGeom>
          <a:noFill/>
          <a:ln w="28575">
            <a:solidFill>
              <a:schemeClr val="accent1"/>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605" name="Group 604">
            <a:extLst>
              <a:ext uri="{FF2B5EF4-FFF2-40B4-BE49-F238E27FC236}">
                <a16:creationId xmlns:a16="http://schemas.microsoft.com/office/drawing/2014/main" id="{202AA48F-9D41-222A-5BBF-8537E10A9ED2}"/>
              </a:ext>
            </a:extLst>
          </p:cNvPr>
          <p:cNvGrpSpPr/>
          <p:nvPr/>
        </p:nvGrpSpPr>
        <p:grpSpPr>
          <a:xfrm>
            <a:off x="8957721" y="3983439"/>
            <a:ext cx="2873984" cy="576690"/>
            <a:chOff x="8957721" y="3890200"/>
            <a:chExt cx="2873984" cy="576690"/>
          </a:xfrm>
        </p:grpSpPr>
        <p:sp>
          <p:nvSpPr>
            <p:cNvPr id="534" name="TextBox 533">
              <a:extLst>
                <a:ext uri="{FF2B5EF4-FFF2-40B4-BE49-F238E27FC236}">
                  <a16:creationId xmlns:a16="http://schemas.microsoft.com/office/drawing/2014/main" id="{E5097C79-C4E2-0BE5-F906-D35BDE9760F9}"/>
                </a:ext>
              </a:extLst>
            </p:cNvPr>
            <p:cNvSpPr txBox="1"/>
            <p:nvPr/>
          </p:nvSpPr>
          <p:spPr>
            <a:xfrm>
              <a:off x="8957721" y="3890200"/>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535" name="TextBox 534">
              <a:extLst>
                <a:ext uri="{FF2B5EF4-FFF2-40B4-BE49-F238E27FC236}">
                  <a16:creationId xmlns:a16="http://schemas.microsoft.com/office/drawing/2014/main" id="{4CCBCB98-BF07-8464-B9A0-821685BA79D8}"/>
                </a:ext>
              </a:extLst>
            </p:cNvPr>
            <p:cNvSpPr txBox="1"/>
            <p:nvPr/>
          </p:nvSpPr>
          <p:spPr>
            <a:xfrm>
              <a:off x="9064895" y="3890200"/>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536" name="TextBox 535">
              <a:extLst>
                <a:ext uri="{FF2B5EF4-FFF2-40B4-BE49-F238E27FC236}">
                  <a16:creationId xmlns:a16="http://schemas.microsoft.com/office/drawing/2014/main" id="{DA59F49D-9A82-97F4-EE74-8B882678DFD6}"/>
                </a:ext>
              </a:extLst>
            </p:cNvPr>
            <p:cNvSpPr txBox="1"/>
            <p:nvPr/>
          </p:nvSpPr>
          <p:spPr>
            <a:xfrm>
              <a:off x="9163798" y="3924604"/>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537" name="TextBox 536">
              <a:extLst>
                <a:ext uri="{FF2B5EF4-FFF2-40B4-BE49-F238E27FC236}">
                  <a16:creationId xmlns:a16="http://schemas.microsoft.com/office/drawing/2014/main" id="{E5EE0B59-71CB-A954-3A1E-70059B21BAF7}"/>
                </a:ext>
              </a:extLst>
            </p:cNvPr>
            <p:cNvSpPr txBox="1"/>
            <p:nvPr/>
          </p:nvSpPr>
          <p:spPr>
            <a:xfrm>
              <a:off x="9189991" y="3924604"/>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538" name="TextBox 537">
              <a:extLst>
                <a:ext uri="{FF2B5EF4-FFF2-40B4-BE49-F238E27FC236}">
                  <a16:creationId xmlns:a16="http://schemas.microsoft.com/office/drawing/2014/main" id="{1EED2FA4-7803-5AD0-6197-F970B161C637}"/>
                </a:ext>
              </a:extLst>
            </p:cNvPr>
            <p:cNvSpPr txBox="1"/>
            <p:nvPr/>
          </p:nvSpPr>
          <p:spPr>
            <a:xfrm>
              <a:off x="9323440" y="3944690"/>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539" name="TextBox 538">
              <a:extLst>
                <a:ext uri="{FF2B5EF4-FFF2-40B4-BE49-F238E27FC236}">
                  <a16:creationId xmlns:a16="http://schemas.microsoft.com/office/drawing/2014/main" id="{89F858BE-30D9-D83B-D0FD-0976029F2E74}"/>
                </a:ext>
              </a:extLst>
            </p:cNvPr>
            <p:cNvSpPr txBox="1"/>
            <p:nvPr/>
          </p:nvSpPr>
          <p:spPr>
            <a:xfrm>
              <a:off x="9338468" y="3944690"/>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540" name="TextBox 539">
              <a:extLst>
                <a:ext uri="{FF2B5EF4-FFF2-40B4-BE49-F238E27FC236}">
                  <a16:creationId xmlns:a16="http://schemas.microsoft.com/office/drawing/2014/main" id="{38DEC0E1-9A26-6DFD-AE21-26B165E1C364}"/>
                </a:ext>
              </a:extLst>
            </p:cNvPr>
            <p:cNvSpPr txBox="1"/>
            <p:nvPr/>
          </p:nvSpPr>
          <p:spPr>
            <a:xfrm>
              <a:off x="9430826" y="3973847"/>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541" name="TextBox 540">
              <a:extLst>
                <a:ext uri="{FF2B5EF4-FFF2-40B4-BE49-F238E27FC236}">
                  <a16:creationId xmlns:a16="http://schemas.microsoft.com/office/drawing/2014/main" id="{3435F2DC-A036-01D6-334A-A3FDCD33E013}"/>
                </a:ext>
              </a:extLst>
            </p:cNvPr>
            <p:cNvSpPr txBox="1"/>
            <p:nvPr/>
          </p:nvSpPr>
          <p:spPr>
            <a:xfrm>
              <a:off x="9502700" y="3999973"/>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542" name="TextBox 541">
              <a:extLst>
                <a:ext uri="{FF2B5EF4-FFF2-40B4-BE49-F238E27FC236}">
                  <a16:creationId xmlns:a16="http://schemas.microsoft.com/office/drawing/2014/main" id="{AE968759-931D-6A2A-04D5-CD09AF3CED32}"/>
                </a:ext>
              </a:extLst>
            </p:cNvPr>
            <p:cNvSpPr txBox="1"/>
            <p:nvPr/>
          </p:nvSpPr>
          <p:spPr>
            <a:xfrm>
              <a:off x="9563652" y="4015452"/>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543" name="TextBox 542">
              <a:extLst>
                <a:ext uri="{FF2B5EF4-FFF2-40B4-BE49-F238E27FC236}">
                  <a16:creationId xmlns:a16="http://schemas.microsoft.com/office/drawing/2014/main" id="{0C0CC662-F7D9-7985-9C66-935913A50024}"/>
                </a:ext>
              </a:extLst>
            </p:cNvPr>
            <p:cNvSpPr txBox="1"/>
            <p:nvPr/>
          </p:nvSpPr>
          <p:spPr>
            <a:xfrm>
              <a:off x="9616053" y="4022596"/>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544" name="TextBox 543">
              <a:extLst>
                <a:ext uri="{FF2B5EF4-FFF2-40B4-BE49-F238E27FC236}">
                  <a16:creationId xmlns:a16="http://schemas.microsoft.com/office/drawing/2014/main" id="{E63B351C-ED59-0D02-2EE5-E04BB3F3C054}"/>
                </a:ext>
              </a:extLst>
            </p:cNvPr>
            <p:cNvSpPr txBox="1"/>
            <p:nvPr/>
          </p:nvSpPr>
          <p:spPr>
            <a:xfrm>
              <a:off x="9708753" y="4029740"/>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545" name="TextBox 544">
              <a:extLst>
                <a:ext uri="{FF2B5EF4-FFF2-40B4-BE49-F238E27FC236}">
                  <a16:creationId xmlns:a16="http://schemas.microsoft.com/office/drawing/2014/main" id="{E9AF5B14-E370-A42F-BEDC-A9EC25ACA847}"/>
                </a:ext>
              </a:extLst>
            </p:cNvPr>
            <p:cNvSpPr txBox="1"/>
            <p:nvPr/>
          </p:nvSpPr>
          <p:spPr>
            <a:xfrm>
              <a:off x="9740160" y="4029740"/>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546" name="TextBox 545">
              <a:extLst>
                <a:ext uri="{FF2B5EF4-FFF2-40B4-BE49-F238E27FC236}">
                  <a16:creationId xmlns:a16="http://schemas.microsoft.com/office/drawing/2014/main" id="{B23FB339-5825-559A-0057-D48A53E2AAA1}"/>
                </a:ext>
              </a:extLst>
            </p:cNvPr>
            <p:cNvSpPr txBox="1"/>
            <p:nvPr/>
          </p:nvSpPr>
          <p:spPr>
            <a:xfrm>
              <a:off x="9920676" y="4076161"/>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547" name="TextBox 546">
              <a:extLst>
                <a:ext uri="{FF2B5EF4-FFF2-40B4-BE49-F238E27FC236}">
                  <a16:creationId xmlns:a16="http://schemas.microsoft.com/office/drawing/2014/main" id="{F4CA7EDC-163C-84C1-005C-0A6098F41DAC}"/>
                </a:ext>
              </a:extLst>
            </p:cNvPr>
            <p:cNvSpPr txBox="1"/>
            <p:nvPr/>
          </p:nvSpPr>
          <p:spPr>
            <a:xfrm>
              <a:off x="10050678" y="4145217"/>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548" name="TextBox 547">
              <a:extLst>
                <a:ext uri="{FF2B5EF4-FFF2-40B4-BE49-F238E27FC236}">
                  <a16:creationId xmlns:a16="http://schemas.microsoft.com/office/drawing/2014/main" id="{532AFAAB-3E2E-C2CA-5E7B-EE251EC7C925}"/>
                </a:ext>
              </a:extLst>
            </p:cNvPr>
            <p:cNvSpPr txBox="1"/>
            <p:nvPr/>
          </p:nvSpPr>
          <p:spPr>
            <a:xfrm>
              <a:off x="10155459" y="4150309"/>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549" name="TextBox 548">
              <a:extLst>
                <a:ext uri="{FF2B5EF4-FFF2-40B4-BE49-F238E27FC236}">
                  <a16:creationId xmlns:a16="http://schemas.microsoft.com/office/drawing/2014/main" id="{4668A755-BB4C-5C3F-7D81-858351D8C85B}"/>
                </a:ext>
              </a:extLst>
            </p:cNvPr>
            <p:cNvSpPr txBox="1"/>
            <p:nvPr/>
          </p:nvSpPr>
          <p:spPr>
            <a:xfrm>
              <a:off x="10296525" y="4208947"/>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550" name="TextBox 549">
              <a:extLst>
                <a:ext uri="{FF2B5EF4-FFF2-40B4-BE49-F238E27FC236}">
                  <a16:creationId xmlns:a16="http://schemas.microsoft.com/office/drawing/2014/main" id="{CAADAC42-D2D9-37C0-89B5-0A0F34EDDFFB}"/>
                </a:ext>
              </a:extLst>
            </p:cNvPr>
            <p:cNvSpPr txBox="1"/>
            <p:nvPr/>
          </p:nvSpPr>
          <p:spPr>
            <a:xfrm>
              <a:off x="10307240" y="4208947"/>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551" name="TextBox 550">
              <a:extLst>
                <a:ext uri="{FF2B5EF4-FFF2-40B4-BE49-F238E27FC236}">
                  <a16:creationId xmlns:a16="http://schemas.microsoft.com/office/drawing/2014/main" id="{15A75572-3E79-7FF1-B740-0AF36FA277F9}"/>
                </a:ext>
              </a:extLst>
            </p:cNvPr>
            <p:cNvSpPr txBox="1"/>
            <p:nvPr/>
          </p:nvSpPr>
          <p:spPr>
            <a:xfrm>
              <a:off x="10321528" y="4208947"/>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552" name="TextBox 551">
              <a:extLst>
                <a:ext uri="{FF2B5EF4-FFF2-40B4-BE49-F238E27FC236}">
                  <a16:creationId xmlns:a16="http://schemas.microsoft.com/office/drawing/2014/main" id="{709C2EF0-3EEC-28DC-C4F9-34DDB5710A88}"/>
                </a:ext>
              </a:extLst>
            </p:cNvPr>
            <p:cNvSpPr txBox="1"/>
            <p:nvPr/>
          </p:nvSpPr>
          <p:spPr>
            <a:xfrm>
              <a:off x="10512580" y="4240332"/>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553" name="TextBox 552">
              <a:extLst>
                <a:ext uri="{FF2B5EF4-FFF2-40B4-BE49-F238E27FC236}">
                  <a16:creationId xmlns:a16="http://schemas.microsoft.com/office/drawing/2014/main" id="{D06D29A7-4794-661C-BA38-01C6DBE09972}"/>
                </a:ext>
              </a:extLst>
            </p:cNvPr>
            <p:cNvSpPr txBox="1"/>
            <p:nvPr/>
          </p:nvSpPr>
          <p:spPr>
            <a:xfrm>
              <a:off x="10523295" y="4240332"/>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554" name="TextBox 553">
              <a:extLst>
                <a:ext uri="{FF2B5EF4-FFF2-40B4-BE49-F238E27FC236}">
                  <a16:creationId xmlns:a16="http://schemas.microsoft.com/office/drawing/2014/main" id="{5C1AF737-8159-9022-3AD9-F301E34F00E9}"/>
                </a:ext>
              </a:extLst>
            </p:cNvPr>
            <p:cNvSpPr txBox="1"/>
            <p:nvPr/>
          </p:nvSpPr>
          <p:spPr>
            <a:xfrm>
              <a:off x="10578615" y="4266865"/>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555" name="TextBox 554">
              <a:extLst>
                <a:ext uri="{FF2B5EF4-FFF2-40B4-BE49-F238E27FC236}">
                  <a16:creationId xmlns:a16="http://schemas.microsoft.com/office/drawing/2014/main" id="{0CD8DDF6-6AC1-88EE-1336-FAA4AF65FDB7}"/>
                </a:ext>
              </a:extLst>
            </p:cNvPr>
            <p:cNvSpPr txBox="1"/>
            <p:nvPr/>
          </p:nvSpPr>
          <p:spPr>
            <a:xfrm>
              <a:off x="10595923" y="4274239"/>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556" name="TextBox 555">
              <a:extLst>
                <a:ext uri="{FF2B5EF4-FFF2-40B4-BE49-F238E27FC236}">
                  <a16:creationId xmlns:a16="http://schemas.microsoft.com/office/drawing/2014/main" id="{B432FE0F-CD96-0047-E3A6-8A819DD04B2E}"/>
                </a:ext>
              </a:extLst>
            </p:cNvPr>
            <p:cNvSpPr txBox="1"/>
            <p:nvPr/>
          </p:nvSpPr>
          <p:spPr>
            <a:xfrm>
              <a:off x="10624499" y="4274239"/>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557" name="TextBox 556">
              <a:extLst>
                <a:ext uri="{FF2B5EF4-FFF2-40B4-BE49-F238E27FC236}">
                  <a16:creationId xmlns:a16="http://schemas.microsoft.com/office/drawing/2014/main" id="{C1E55246-89F0-71E1-10A9-CAD018383B82}"/>
                </a:ext>
              </a:extLst>
            </p:cNvPr>
            <p:cNvSpPr txBox="1"/>
            <p:nvPr/>
          </p:nvSpPr>
          <p:spPr>
            <a:xfrm>
              <a:off x="10710224" y="4274239"/>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558" name="TextBox 557">
              <a:extLst>
                <a:ext uri="{FF2B5EF4-FFF2-40B4-BE49-F238E27FC236}">
                  <a16:creationId xmlns:a16="http://schemas.microsoft.com/office/drawing/2014/main" id="{F8D69BA2-6AF0-CE97-B48B-530C5B60761D}"/>
                </a:ext>
              </a:extLst>
            </p:cNvPr>
            <p:cNvSpPr txBox="1"/>
            <p:nvPr/>
          </p:nvSpPr>
          <p:spPr>
            <a:xfrm>
              <a:off x="10731656" y="4274239"/>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559" name="TextBox 558">
              <a:extLst>
                <a:ext uri="{FF2B5EF4-FFF2-40B4-BE49-F238E27FC236}">
                  <a16:creationId xmlns:a16="http://schemas.microsoft.com/office/drawing/2014/main" id="{30190EB2-7C86-384E-3BB4-E1215B4E2393}"/>
                </a:ext>
              </a:extLst>
            </p:cNvPr>
            <p:cNvSpPr txBox="1"/>
            <p:nvPr/>
          </p:nvSpPr>
          <p:spPr>
            <a:xfrm>
              <a:off x="10745944" y="4274239"/>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560" name="TextBox 559">
              <a:extLst>
                <a:ext uri="{FF2B5EF4-FFF2-40B4-BE49-F238E27FC236}">
                  <a16:creationId xmlns:a16="http://schemas.microsoft.com/office/drawing/2014/main" id="{EAF08F59-A305-09A2-BF76-3E8F32937F33}"/>
                </a:ext>
              </a:extLst>
            </p:cNvPr>
            <p:cNvSpPr txBox="1"/>
            <p:nvPr/>
          </p:nvSpPr>
          <p:spPr>
            <a:xfrm>
              <a:off x="10764994" y="4274239"/>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561" name="TextBox 560">
              <a:extLst>
                <a:ext uri="{FF2B5EF4-FFF2-40B4-BE49-F238E27FC236}">
                  <a16:creationId xmlns:a16="http://schemas.microsoft.com/office/drawing/2014/main" id="{D4F1A4E0-3DAA-4AAE-FF86-1D7E633C5E5A}"/>
                </a:ext>
              </a:extLst>
            </p:cNvPr>
            <p:cNvSpPr txBox="1"/>
            <p:nvPr/>
          </p:nvSpPr>
          <p:spPr>
            <a:xfrm>
              <a:off x="10808252" y="4290998"/>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562" name="TextBox 561">
              <a:extLst>
                <a:ext uri="{FF2B5EF4-FFF2-40B4-BE49-F238E27FC236}">
                  <a16:creationId xmlns:a16="http://schemas.microsoft.com/office/drawing/2014/main" id="{9CE0E9E0-F41B-CD12-52B2-592C92161CD2}"/>
                </a:ext>
              </a:extLst>
            </p:cNvPr>
            <p:cNvSpPr txBox="1"/>
            <p:nvPr/>
          </p:nvSpPr>
          <p:spPr>
            <a:xfrm>
              <a:off x="10839363" y="4301040"/>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563" name="TextBox 562">
              <a:extLst>
                <a:ext uri="{FF2B5EF4-FFF2-40B4-BE49-F238E27FC236}">
                  <a16:creationId xmlns:a16="http://schemas.microsoft.com/office/drawing/2014/main" id="{AE144C42-314A-AB1B-24BC-F30C59CA2F36}"/>
                </a:ext>
              </a:extLst>
            </p:cNvPr>
            <p:cNvSpPr txBox="1"/>
            <p:nvPr/>
          </p:nvSpPr>
          <p:spPr>
            <a:xfrm>
              <a:off x="10853101" y="4306477"/>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564" name="TextBox 563">
              <a:extLst>
                <a:ext uri="{FF2B5EF4-FFF2-40B4-BE49-F238E27FC236}">
                  <a16:creationId xmlns:a16="http://schemas.microsoft.com/office/drawing/2014/main" id="{8AD752C6-F131-FB39-F1CF-377A449861FB}"/>
                </a:ext>
              </a:extLst>
            </p:cNvPr>
            <p:cNvSpPr txBox="1"/>
            <p:nvPr/>
          </p:nvSpPr>
          <p:spPr>
            <a:xfrm>
              <a:off x="10876913" y="4316196"/>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565" name="TextBox 564">
              <a:extLst>
                <a:ext uri="{FF2B5EF4-FFF2-40B4-BE49-F238E27FC236}">
                  <a16:creationId xmlns:a16="http://schemas.microsoft.com/office/drawing/2014/main" id="{47F856A6-DBFF-5E36-F726-823DCD7EE833}"/>
                </a:ext>
              </a:extLst>
            </p:cNvPr>
            <p:cNvSpPr txBox="1"/>
            <p:nvPr/>
          </p:nvSpPr>
          <p:spPr>
            <a:xfrm>
              <a:off x="10914859" y="4316196"/>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566" name="TextBox 565">
              <a:extLst>
                <a:ext uri="{FF2B5EF4-FFF2-40B4-BE49-F238E27FC236}">
                  <a16:creationId xmlns:a16="http://schemas.microsoft.com/office/drawing/2014/main" id="{A282779D-29E3-823B-285C-E4F2BF0B16BB}"/>
                </a:ext>
              </a:extLst>
            </p:cNvPr>
            <p:cNvSpPr txBox="1"/>
            <p:nvPr/>
          </p:nvSpPr>
          <p:spPr>
            <a:xfrm>
              <a:off x="10928905" y="4316196"/>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567" name="TextBox 566">
              <a:extLst>
                <a:ext uri="{FF2B5EF4-FFF2-40B4-BE49-F238E27FC236}">
                  <a16:creationId xmlns:a16="http://schemas.microsoft.com/office/drawing/2014/main" id="{6E94BAC4-9834-CCFE-63AC-2E4D505F6238}"/>
                </a:ext>
              </a:extLst>
            </p:cNvPr>
            <p:cNvSpPr txBox="1"/>
            <p:nvPr/>
          </p:nvSpPr>
          <p:spPr>
            <a:xfrm>
              <a:off x="11007792" y="4328778"/>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568" name="TextBox 567">
              <a:extLst>
                <a:ext uri="{FF2B5EF4-FFF2-40B4-BE49-F238E27FC236}">
                  <a16:creationId xmlns:a16="http://schemas.microsoft.com/office/drawing/2014/main" id="{A72A1B42-2746-43A9-01DB-DCAD658899D3}"/>
                </a:ext>
              </a:extLst>
            </p:cNvPr>
            <p:cNvSpPr txBox="1"/>
            <p:nvPr/>
          </p:nvSpPr>
          <p:spPr>
            <a:xfrm>
              <a:off x="11043511" y="4328778"/>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569" name="TextBox 568">
              <a:extLst>
                <a:ext uri="{FF2B5EF4-FFF2-40B4-BE49-F238E27FC236}">
                  <a16:creationId xmlns:a16="http://schemas.microsoft.com/office/drawing/2014/main" id="{0C66550D-29F1-77EF-61D4-46701895E464}"/>
                </a:ext>
              </a:extLst>
            </p:cNvPr>
            <p:cNvSpPr txBox="1"/>
            <p:nvPr/>
          </p:nvSpPr>
          <p:spPr>
            <a:xfrm>
              <a:off x="11083992" y="4328778"/>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570" name="TextBox 569">
              <a:extLst>
                <a:ext uri="{FF2B5EF4-FFF2-40B4-BE49-F238E27FC236}">
                  <a16:creationId xmlns:a16="http://schemas.microsoft.com/office/drawing/2014/main" id="{2C57B783-0D2F-DD19-FD03-D38C62401C7B}"/>
                </a:ext>
              </a:extLst>
            </p:cNvPr>
            <p:cNvSpPr txBox="1"/>
            <p:nvPr/>
          </p:nvSpPr>
          <p:spPr>
            <a:xfrm>
              <a:off x="11100661" y="4328778"/>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571" name="TextBox 570">
              <a:extLst>
                <a:ext uri="{FF2B5EF4-FFF2-40B4-BE49-F238E27FC236}">
                  <a16:creationId xmlns:a16="http://schemas.microsoft.com/office/drawing/2014/main" id="{BE366D6F-A7E8-9314-1004-F56D4E477289}"/>
                </a:ext>
              </a:extLst>
            </p:cNvPr>
            <p:cNvSpPr txBox="1"/>
            <p:nvPr/>
          </p:nvSpPr>
          <p:spPr>
            <a:xfrm>
              <a:off x="11126855" y="4328778"/>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572" name="TextBox 571">
              <a:extLst>
                <a:ext uri="{FF2B5EF4-FFF2-40B4-BE49-F238E27FC236}">
                  <a16:creationId xmlns:a16="http://schemas.microsoft.com/office/drawing/2014/main" id="{8C800D69-1956-CC35-7D62-DB10B0761DDE}"/>
                </a:ext>
              </a:extLst>
            </p:cNvPr>
            <p:cNvSpPr txBox="1"/>
            <p:nvPr/>
          </p:nvSpPr>
          <p:spPr>
            <a:xfrm>
              <a:off x="11148286" y="4328778"/>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573" name="TextBox 572">
              <a:extLst>
                <a:ext uri="{FF2B5EF4-FFF2-40B4-BE49-F238E27FC236}">
                  <a16:creationId xmlns:a16="http://schemas.microsoft.com/office/drawing/2014/main" id="{E224743E-2740-818F-9D59-BC21F06B0149}"/>
                </a:ext>
              </a:extLst>
            </p:cNvPr>
            <p:cNvSpPr txBox="1"/>
            <p:nvPr/>
          </p:nvSpPr>
          <p:spPr>
            <a:xfrm>
              <a:off x="11167336" y="4328778"/>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574" name="TextBox 573">
              <a:extLst>
                <a:ext uri="{FF2B5EF4-FFF2-40B4-BE49-F238E27FC236}">
                  <a16:creationId xmlns:a16="http://schemas.microsoft.com/office/drawing/2014/main" id="{CBAE771D-FFE4-84AB-F3EE-C1D38AB81121}"/>
                </a:ext>
              </a:extLst>
            </p:cNvPr>
            <p:cNvSpPr txBox="1"/>
            <p:nvPr/>
          </p:nvSpPr>
          <p:spPr>
            <a:xfrm>
              <a:off x="11181624" y="4328778"/>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575" name="TextBox 574">
              <a:extLst>
                <a:ext uri="{FF2B5EF4-FFF2-40B4-BE49-F238E27FC236}">
                  <a16:creationId xmlns:a16="http://schemas.microsoft.com/office/drawing/2014/main" id="{3F0FEBED-9C6E-846D-E26C-24C5263C8C34}"/>
                </a:ext>
              </a:extLst>
            </p:cNvPr>
            <p:cNvSpPr txBox="1"/>
            <p:nvPr/>
          </p:nvSpPr>
          <p:spPr>
            <a:xfrm>
              <a:off x="11207817" y="4328778"/>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576" name="TextBox 575">
              <a:extLst>
                <a:ext uri="{FF2B5EF4-FFF2-40B4-BE49-F238E27FC236}">
                  <a16:creationId xmlns:a16="http://schemas.microsoft.com/office/drawing/2014/main" id="{0B689247-7CB8-414A-CFBF-31E29AB30466}"/>
                </a:ext>
              </a:extLst>
            </p:cNvPr>
            <p:cNvSpPr txBox="1"/>
            <p:nvPr/>
          </p:nvSpPr>
          <p:spPr>
            <a:xfrm>
              <a:off x="11222105" y="4328778"/>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577" name="TextBox 576">
              <a:extLst>
                <a:ext uri="{FF2B5EF4-FFF2-40B4-BE49-F238E27FC236}">
                  <a16:creationId xmlns:a16="http://schemas.microsoft.com/office/drawing/2014/main" id="{CBB58816-3FC6-0A18-9668-AEA2826D5359}"/>
                </a:ext>
              </a:extLst>
            </p:cNvPr>
            <p:cNvSpPr txBox="1"/>
            <p:nvPr/>
          </p:nvSpPr>
          <p:spPr>
            <a:xfrm>
              <a:off x="11245917" y="4328778"/>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578" name="TextBox 577">
              <a:extLst>
                <a:ext uri="{FF2B5EF4-FFF2-40B4-BE49-F238E27FC236}">
                  <a16:creationId xmlns:a16="http://schemas.microsoft.com/office/drawing/2014/main" id="{4F889D83-4FA5-7B63-CF7B-5E73C7F390D3}"/>
                </a:ext>
              </a:extLst>
            </p:cNvPr>
            <p:cNvSpPr txBox="1"/>
            <p:nvPr/>
          </p:nvSpPr>
          <p:spPr>
            <a:xfrm>
              <a:off x="11260204" y="4328778"/>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579" name="TextBox 578">
              <a:extLst>
                <a:ext uri="{FF2B5EF4-FFF2-40B4-BE49-F238E27FC236}">
                  <a16:creationId xmlns:a16="http://schemas.microsoft.com/office/drawing/2014/main" id="{A36684D3-FD2C-B589-388F-43A5212A938C}"/>
                </a:ext>
              </a:extLst>
            </p:cNvPr>
            <p:cNvSpPr txBox="1"/>
            <p:nvPr/>
          </p:nvSpPr>
          <p:spPr>
            <a:xfrm>
              <a:off x="11284017" y="4328778"/>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580" name="TextBox 579">
              <a:extLst>
                <a:ext uri="{FF2B5EF4-FFF2-40B4-BE49-F238E27FC236}">
                  <a16:creationId xmlns:a16="http://schemas.microsoft.com/office/drawing/2014/main" id="{2BC847BA-7571-8B15-0C84-48324B6E060A}"/>
                </a:ext>
              </a:extLst>
            </p:cNvPr>
            <p:cNvSpPr txBox="1"/>
            <p:nvPr/>
          </p:nvSpPr>
          <p:spPr>
            <a:xfrm>
              <a:off x="11305448" y="4328778"/>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581" name="TextBox 580">
              <a:extLst>
                <a:ext uri="{FF2B5EF4-FFF2-40B4-BE49-F238E27FC236}">
                  <a16:creationId xmlns:a16="http://schemas.microsoft.com/office/drawing/2014/main" id="{D08C53DA-EB09-ED8C-C426-BEC7C95A831F}"/>
                </a:ext>
              </a:extLst>
            </p:cNvPr>
            <p:cNvSpPr txBox="1"/>
            <p:nvPr/>
          </p:nvSpPr>
          <p:spPr>
            <a:xfrm>
              <a:off x="11338785" y="4328778"/>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582" name="TextBox 581">
              <a:extLst>
                <a:ext uri="{FF2B5EF4-FFF2-40B4-BE49-F238E27FC236}">
                  <a16:creationId xmlns:a16="http://schemas.microsoft.com/office/drawing/2014/main" id="{430A81D8-1BA1-4599-3A92-7FEB1F3D3945}"/>
                </a:ext>
              </a:extLst>
            </p:cNvPr>
            <p:cNvSpPr txBox="1"/>
            <p:nvPr/>
          </p:nvSpPr>
          <p:spPr>
            <a:xfrm>
              <a:off x="11350692" y="4328778"/>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583" name="TextBox 582">
              <a:extLst>
                <a:ext uri="{FF2B5EF4-FFF2-40B4-BE49-F238E27FC236}">
                  <a16:creationId xmlns:a16="http://schemas.microsoft.com/office/drawing/2014/main" id="{51625365-2E16-CE08-9AC1-24066EDCF3FE}"/>
                </a:ext>
              </a:extLst>
            </p:cNvPr>
            <p:cNvSpPr txBox="1"/>
            <p:nvPr/>
          </p:nvSpPr>
          <p:spPr>
            <a:xfrm>
              <a:off x="11362598" y="4328778"/>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584" name="TextBox 583">
              <a:extLst>
                <a:ext uri="{FF2B5EF4-FFF2-40B4-BE49-F238E27FC236}">
                  <a16:creationId xmlns:a16="http://schemas.microsoft.com/office/drawing/2014/main" id="{4E626A09-00BC-00A1-FB36-2F0B09413A47}"/>
                </a:ext>
              </a:extLst>
            </p:cNvPr>
            <p:cNvSpPr txBox="1"/>
            <p:nvPr/>
          </p:nvSpPr>
          <p:spPr>
            <a:xfrm>
              <a:off x="11410223" y="4328778"/>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585" name="TextBox 584">
              <a:extLst>
                <a:ext uri="{FF2B5EF4-FFF2-40B4-BE49-F238E27FC236}">
                  <a16:creationId xmlns:a16="http://schemas.microsoft.com/office/drawing/2014/main" id="{4344F32F-BC04-F295-E929-4691328814D2}"/>
                </a:ext>
              </a:extLst>
            </p:cNvPr>
            <p:cNvSpPr txBox="1"/>
            <p:nvPr/>
          </p:nvSpPr>
          <p:spPr>
            <a:xfrm>
              <a:off x="11422129" y="4328778"/>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586" name="TextBox 585">
              <a:extLst>
                <a:ext uri="{FF2B5EF4-FFF2-40B4-BE49-F238E27FC236}">
                  <a16:creationId xmlns:a16="http://schemas.microsoft.com/office/drawing/2014/main" id="{96B691A9-50FB-E1A8-22BA-226256010107}"/>
                </a:ext>
              </a:extLst>
            </p:cNvPr>
            <p:cNvSpPr txBox="1"/>
            <p:nvPr/>
          </p:nvSpPr>
          <p:spPr>
            <a:xfrm>
              <a:off x="11436416" y="4328778"/>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587" name="TextBox 586">
              <a:extLst>
                <a:ext uri="{FF2B5EF4-FFF2-40B4-BE49-F238E27FC236}">
                  <a16:creationId xmlns:a16="http://schemas.microsoft.com/office/drawing/2014/main" id="{8A298BEA-4004-B0CA-5D21-06FF219F6EDA}"/>
                </a:ext>
              </a:extLst>
            </p:cNvPr>
            <p:cNvSpPr txBox="1"/>
            <p:nvPr/>
          </p:nvSpPr>
          <p:spPr>
            <a:xfrm>
              <a:off x="11450704" y="4328778"/>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588" name="TextBox 587">
              <a:extLst>
                <a:ext uri="{FF2B5EF4-FFF2-40B4-BE49-F238E27FC236}">
                  <a16:creationId xmlns:a16="http://schemas.microsoft.com/office/drawing/2014/main" id="{34680F22-2CDF-4B9D-EC0E-67AA8BCED87C}"/>
                </a:ext>
              </a:extLst>
            </p:cNvPr>
            <p:cNvSpPr txBox="1"/>
            <p:nvPr/>
          </p:nvSpPr>
          <p:spPr>
            <a:xfrm>
              <a:off x="11484041" y="4328778"/>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589" name="TextBox 588">
              <a:extLst>
                <a:ext uri="{FF2B5EF4-FFF2-40B4-BE49-F238E27FC236}">
                  <a16:creationId xmlns:a16="http://schemas.microsoft.com/office/drawing/2014/main" id="{9D1FBE2F-8037-A8A6-71C8-9AEA3715527E}"/>
                </a:ext>
              </a:extLst>
            </p:cNvPr>
            <p:cNvSpPr txBox="1"/>
            <p:nvPr/>
          </p:nvSpPr>
          <p:spPr>
            <a:xfrm>
              <a:off x="11498329" y="4328778"/>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590" name="TextBox 589">
              <a:extLst>
                <a:ext uri="{FF2B5EF4-FFF2-40B4-BE49-F238E27FC236}">
                  <a16:creationId xmlns:a16="http://schemas.microsoft.com/office/drawing/2014/main" id="{56D0D411-D604-0DA4-2FB7-88FB8C0DDF02}"/>
                </a:ext>
              </a:extLst>
            </p:cNvPr>
            <p:cNvSpPr txBox="1"/>
            <p:nvPr/>
          </p:nvSpPr>
          <p:spPr>
            <a:xfrm>
              <a:off x="11531666" y="4328778"/>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591" name="TextBox 590">
              <a:extLst>
                <a:ext uri="{FF2B5EF4-FFF2-40B4-BE49-F238E27FC236}">
                  <a16:creationId xmlns:a16="http://schemas.microsoft.com/office/drawing/2014/main" id="{745B8BF8-D9EB-34D2-0CBF-E1B9ED5A30B0}"/>
                </a:ext>
              </a:extLst>
            </p:cNvPr>
            <p:cNvSpPr txBox="1"/>
            <p:nvPr/>
          </p:nvSpPr>
          <p:spPr>
            <a:xfrm>
              <a:off x="11545954" y="4328778"/>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592" name="TextBox 591">
              <a:extLst>
                <a:ext uri="{FF2B5EF4-FFF2-40B4-BE49-F238E27FC236}">
                  <a16:creationId xmlns:a16="http://schemas.microsoft.com/office/drawing/2014/main" id="{07D89BD4-5C15-288E-0D47-CCA241057F7C}"/>
                </a:ext>
              </a:extLst>
            </p:cNvPr>
            <p:cNvSpPr txBox="1"/>
            <p:nvPr/>
          </p:nvSpPr>
          <p:spPr>
            <a:xfrm>
              <a:off x="11557861" y="4328778"/>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593" name="TextBox 592">
              <a:extLst>
                <a:ext uri="{FF2B5EF4-FFF2-40B4-BE49-F238E27FC236}">
                  <a16:creationId xmlns:a16="http://schemas.microsoft.com/office/drawing/2014/main" id="{79D08870-0AAD-CDE5-F45B-F3BB7154ADE1}"/>
                </a:ext>
              </a:extLst>
            </p:cNvPr>
            <p:cNvSpPr txBox="1"/>
            <p:nvPr/>
          </p:nvSpPr>
          <p:spPr>
            <a:xfrm>
              <a:off x="11586436" y="4328778"/>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594" name="TextBox 593">
              <a:extLst>
                <a:ext uri="{FF2B5EF4-FFF2-40B4-BE49-F238E27FC236}">
                  <a16:creationId xmlns:a16="http://schemas.microsoft.com/office/drawing/2014/main" id="{98E84387-8E7F-922A-8EDA-CFD27F74B06F}"/>
                </a:ext>
              </a:extLst>
            </p:cNvPr>
            <p:cNvSpPr txBox="1"/>
            <p:nvPr/>
          </p:nvSpPr>
          <p:spPr>
            <a:xfrm>
              <a:off x="11600723" y="4328778"/>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595" name="TextBox 594">
              <a:extLst>
                <a:ext uri="{FF2B5EF4-FFF2-40B4-BE49-F238E27FC236}">
                  <a16:creationId xmlns:a16="http://schemas.microsoft.com/office/drawing/2014/main" id="{8E2F3E8E-62AF-4051-6E25-8AA673E0E3D6}"/>
                </a:ext>
              </a:extLst>
            </p:cNvPr>
            <p:cNvSpPr txBox="1"/>
            <p:nvPr/>
          </p:nvSpPr>
          <p:spPr>
            <a:xfrm>
              <a:off x="11622155" y="4328778"/>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596" name="TextBox 595">
              <a:extLst>
                <a:ext uri="{FF2B5EF4-FFF2-40B4-BE49-F238E27FC236}">
                  <a16:creationId xmlns:a16="http://schemas.microsoft.com/office/drawing/2014/main" id="{89EBEAEA-4432-024E-7655-9A867E6EE4A8}"/>
                </a:ext>
              </a:extLst>
            </p:cNvPr>
            <p:cNvSpPr txBox="1"/>
            <p:nvPr/>
          </p:nvSpPr>
          <p:spPr>
            <a:xfrm>
              <a:off x="11643586" y="4328778"/>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597" name="TextBox 596">
              <a:extLst>
                <a:ext uri="{FF2B5EF4-FFF2-40B4-BE49-F238E27FC236}">
                  <a16:creationId xmlns:a16="http://schemas.microsoft.com/office/drawing/2014/main" id="{98105D17-9B8D-6B1A-FFEF-370004C44192}"/>
                </a:ext>
              </a:extLst>
            </p:cNvPr>
            <p:cNvSpPr txBox="1"/>
            <p:nvPr/>
          </p:nvSpPr>
          <p:spPr>
            <a:xfrm>
              <a:off x="11653111" y="4328778"/>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598" name="TextBox 597">
              <a:extLst>
                <a:ext uri="{FF2B5EF4-FFF2-40B4-BE49-F238E27FC236}">
                  <a16:creationId xmlns:a16="http://schemas.microsoft.com/office/drawing/2014/main" id="{C9464C8B-2685-7F21-80BC-571D53D55DFB}"/>
                </a:ext>
              </a:extLst>
            </p:cNvPr>
            <p:cNvSpPr txBox="1"/>
            <p:nvPr/>
          </p:nvSpPr>
          <p:spPr>
            <a:xfrm>
              <a:off x="11665017" y="4328778"/>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599" name="TextBox 598">
              <a:extLst>
                <a:ext uri="{FF2B5EF4-FFF2-40B4-BE49-F238E27FC236}">
                  <a16:creationId xmlns:a16="http://schemas.microsoft.com/office/drawing/2014/main" id="{CC4A84D3-869F-F011-8739-EC66BBBC65B5}"/>
                </a:ext>
              </a:extLst>
            </p:cNvPr>
            <p:cNvSpPr txBox="1"/>
            <p:nvPr/>
          </p:nvSpPr>
          <p:spPr>
            <a:xfrm>
              <a:off x="11676923" y="4328778"/>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600" name="TextBox 599">
              <a:extLst>
                <a:ext uri="{FF2B5EF4-FFF2-40B4-BE49-F238E27FC236}">
                  <a16:creationId xmlns:a16="http://schemas.microsoft.com/office/drawing/2014/main" id="{806CF5DB-BB8B-C0F1-2937-331688CC79E8}"/>
                </a:ext>
              </a:extLst>
            </p:cNvPr>
            <p:cNvSpPr txBox="1"/>
            <p:nvPr/>
          </p:nvSpPr>
          <p:spPr>
            <a:xfrm>
              <a:off x="11691211" y="4328778"/>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601" name="TextBox 600">
              <a:extLst>
                <a:ext uri="{FF2B5EF4-FFF2-40B4-BE49-F238E27FC236}">
                  <a16:creationId xmlns:a16="http://schemas.microsoft.com/office/drawing/2014/main" id="{7A51B313-5861-1103-C846-679DD087CA13}"/>
                </a:ext>
              </a:extLst>
            </p:cNvPr>
            <p:cNvSpPr txBox="1"/>
            <p:nvPr/>
          </p:nvSpPr>
          <p:spPr>
            <a:xfrm>
              <a:off x="11703117" y="4328778"/>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602" name="TextBox 601">
              <a:extLst>
                <a:ext uri="{FF2B5EF4-FFF2-40B4-BE49-F238E27FC236}">
                  <a16:creationId xmlns:a16="http://schemas.microsoft.com/office/drawing/2014/main" id="{9CB49508-81F8-FF76-F153-2184DE510F6F}"/>
                </a:ext>
              </a:extLst>
            </p:cNvPr>
            <p:cNvSpPr txBox="1"/>
            <p:nvPr/>
          </p:nvSpPr>
          <p:spPr>
            <a:xfrm>
              <a:off x="11715023" y="4328778"/>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603" name="TextBox 602">
              <a:extLst>
                <a:ext uri="{FF2B5EF4-FFF2-40B4-BE49-F238E27FC236}">
                  <a16:creationId xmlns:a16="http://schemas.microsoft.com/office/drawing/2014/main" id="{0742D5EF-B228-202B-2C4F-F26F8C9DC964}"/>
                </a:ext>
              </a:extLst>
            </p:cNvPr>
            <p:cNvSpPr txBox="1"/>
            <p:nvPr/>
          </p:nvSpPr>
          <p:spPr>
            <a:xfrm>
              <a:off x="11726930" y="4328778"/>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604" name="TextBox 603">
              <a:extLst>
                <a:ext uri="{FF2B5EF4-FFF2-40B4-BE49-F238E27FC236}">
                  <a16:creationId xmlns:a16="http://schemas.microsoft.com/office/drawing/2014/main" id="{0833ABD9-1A68-6314-4705-937BDE8ED954}"/>
                </a:ext>
              </a:extLst>
            </p:cNvPr>
            <p:cNvSpPr txBox="1"/>
            <p:nvPr/>
          </p:nvSpPr>
          <p:spPr>
            <a:xfrm>
              <a:off x="11738836" y="4328778"/>
              <a:ext cx="92869"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grpSp>
      <p:grpSp>
        <p:nvGrpSpPr>
          <p:cNvPr id="668" name="Group 667">
            <a:extLst>
              <a:ext uri="{FF2B5EF4-FFF2-40B4-BE49-F238E27FC236}">
                <a16:creationId xmlns:a16="http://schemas.microsoft.com/office/drawing/2014/main" id="{39651352-98D6-2C6F-7EFE-D039D8A8CEF7}"/>
              </a:ext>
            </a:extLst>
          </p:cNvPr>
          <p:cNvGrpSpPr/>
          <p:nvPr/>
        </p:nvGrpSpPr>
        <p:grpSpPr>
          <a:xfrm>
            <a:off x="9033280" y="3988964"/>
            <a:ext cx="2845585" cy="447246"/>
            <a:chOff x="9033280" y="3895725"/>
            <a:chExt cx="2845585" cy="447246"/>
          </a:xfrm>
        </p:grpSpPr>
        <p:sp>
          <p:nvSpPr>
            <p:cNvPr id="606" name="TextBox 605">
              <a:extLst>
                <a:ext uri="{FF2B5EF4-FFF2-40B4-BE49-F238E27FC236}">
                  <a16:creationId xmlns:a16="http://schemas.microsoft.com/office/drawing/2014/main" id="{D52A3C41-A42E-A084-6386-8CB3A0DF1A91}"/>
                </a:ext>
              </a:extLst>
            </p:cNvPr>
            <p:cNvSpPr txBox="1"/>
            <p:nvPr/>
          </p:nvSpPr>
          <p:spPr>
            <a:xfrm>
              <a:off x="11785996" y="4204859"/>
              <a:ext cx="92869"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607" name="TextBox 606">
              <a:extLst>
                <a:ext uri="{FF2B5EF4-FFF2-40B4-BE49-F238E27FC236}">
                  <a16:creationId xmlns:a16="http://schemas.microsoft.com/office/drawing/2014/main" id="{AFDB9FD7-AD0D-DE54-79F7-9402B13729C6}"/>
                </a:ext>
              </a:extLst>
            </p:cNvPr>
            <p:cNvSpPr txBox="1"/>
            <p:nvPr/>
          </p:nvSpPr>
          <p:spPr>
            <a:xfrm>
              <a:off x="11764564" y="4204859"/>
              <a:ext cx="92869"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608" name="TextBox 607">
              <a:extLst>
                <a:ext uri="{FF2B5EF4-FFF2-40B4-BE49-F238E27FC236}">
                  <a16:creationId xmlns:a16="http://schemas.microsoft.com/office/drawing/2014/main" id="{98D2F0E9-6568-936C-1193-FC2D900BB08A}"/>
                </a:ext>
              </a:extLst>
            </p:cNvPr>
            <p:cNvSpPr txBox="1"/>
            <p:nvPr/>
          </p:nvSpPr>
          <p:spPr>
            <a:xfrm>
              <a:off x="11735989" y="4204859"/>
              <a:ext cx="92869"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609" name="TextBox 608">
              <a:extLst>
                <a:ext uri="{FF2B5EF4-FFF2-40B4-BE49-F238E27FC236}">
                  <a16:creationId xmlns:a16="http://schemas.microsoft.com/office/drawing/2014/main" id="{6FCDEA54-C2BB-E45B-A19E-812DEF58C34F}"/>
                </a:ext>
              </a:extLst>
            </p:cNvPr>
            <p:cNvSpPr txBox="1"/>
            <p:nvPr/>
          </p:nvSpPr>
          <p:spPr>
            <a:xfrm>
              <a:off x="11714558" y="4204859"/>
              <a:ext cx="92869"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610" name="TextBox 609">
              <a:extLst>
                <a:ext uri="{FF2B5EF4-FFF2-40B4-BE49-F238E27FC236}">
                  <a16:creationId xmlns:a16="http://schemas.microsoft.com/office/drawing/2014/main" id="{2B867AEC-EE4D-AFA1-C8E0-9C832207322B}"/>
                </a:ext>
              </a:extLst>
            </p:cNvPr>
            <p:cNvSpPr txBox="1"/>
            <p:nvPr/>
          </p:nvSpPr>
          <p:spPr>
            <a:xfrm>
              <a:off x="11702652" y="4204859"/>
              <a:ext cx="92869"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611" name="TextBox 610">
              <a:extLst>
                <a:ext uri="{FF2B5EF4-FFF2-40B4-BE49-F238E27FC236}">
                  <a16:creationId xmlns:a16="http://schemas.microsoft.com/office/drawing/2014/main" id="{75C6988C-A099-02D4-812A-B7CF030D53BA}"/>
                </a:ext>
              </a:extLst>
            </p:cNvPr>
            <p:cNvSpPr txBox="1"/>
            <p:nvPr/>
          </p:nvSpPr>
          <p:spPr>
            <a:xfrm>
              <a:off x="11685984" y="4204859"/>
              <a:ext cx="92869"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612" name="TextBox 611">
              <a:extLst>
                <a:ext uri="{FF2B5EF4-FFF2-40B4-BE49-F238E27FC236}">
                  <a16:creationId xmlns:a16="http://schemas.microsoft.com/office/drawing/2014/main" id="{44070277-ACA8-42A2-B80D-9E3D5C57D6E6}"/>
                </a:ext>
              </a:extLst>
            </p:cNvPr>
            <p:cNvSpPr txBox="1"/>
            <p:nvPr/>
          </p:nvSpPr>
          <p:spPr>
            <a:xfrm>
              <a:off x="11674078" y="4204859"/>
              <a:ext cx="92869"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613" name="TextBox 612">
              <a:extLst>
                <a:ext uri="{FF2B5EF4-FFF2-40B4-BE49-F238E27FC236}">
                  <a16:creationId xmlns:a16="http://schemas.microsoft.com/office/drawing/2014/main" id="{958B20EF-9C60-5648-6ADF-2AB88C3120B6}"/>
                </a:ext>
              </a:extLst>
            </p:cNvPr>
            <p:cNvSpPr txBox="1"/>
            <p:nvPr/>
          </p:nvSpPr>
          <p:spPr>
            <a:xfrm>
              <a:off x="11655028" y="4204859"/>
              <a:ext cx="92869"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614" name="TextBox 613">
              <a:extLst>
                <a:ext uri="{FF2B5EF4-FFF2-40B4-BE49-F238E27FC236}">
                  <a16:creationId xmlns:a16="http://schemas.microsoft.com/office/drawing/2014/main" id="{8D23D240-53D9-E104-0EF5-E696C31907BC}"/>
                </a:ext>
              </a:extLst>
            </p:cNvPr>
            <p:cNvSpPr txBox="1"/>
            <p:nvPr/>
          </p:nvSpPr>
          <p:spPr>
            <a:xfrm>
              <a:off x="11635978" y="4204859"/>
              <a:ext cx="92869"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615" name="TextBox 614">
              <a:extLst>
                <a:ext uri="{FF2B5EF4-FFF2-40B4-BE49-F238E27FC236}">
                  <a16:creationId xmlns:a16="http://schemas.microsoft.com/office/drawing/2014/main" id="{E6569E2E-4576-A87D-9A30-94DFBEE17038}"/>
                </a:ext>
              </a:extLst>
            </p:cNvPr>
            <p:cNvSpPr txBox="1"/>
            <p:nvPr/>
          </p:nvSpPr>
          <p:spPr>
            <a:xfrm>
              <a:off x="11607403" y="4204859"/>
              <a:ext cx="92869"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616" name="TextBox 615">
              <a:extLst>
                <a:ext uri="{FF2B5EF4-FFF2-40B4-BE49-F238E27FC236}">
                  <a16:creationId xmlns:a16="http://schemas.microsoft.com/office/drawing/2014/main" id="{C06B36F3-8FF5-E2B8-FAA3-587332DAF93B}"/>
                </a:ext>
              </a:extLst>
            </p:cNvPr>
            <p:cNvSpPr txBox="1"/>
            <p:nvPr/>
          </p:nvSpPr>
          <p:spPr>
            <a:xfrm>
              <a:off x="11583590" y="4204859"/>
              <a:ext cx="92869"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617" name="TextBox 616">
              <a:extLst>
                <a:ext uri="{FF2B5EF4-FFF2-40B4-BE49-F238E27FC236}">
                  <a16:creationId xmlns:a16="http://schemas.microsoft.com/office/drawing/2014/main" id="{19BCFBA3-AAEC-B3F6-4D3E-CA5AA318204C}"/>
                </a:ext>
              </a:extLst>
            </p:cNvPr>
            <p:cNvSpPr txBox="1"/>
            <p:nvPr/>
          </p:nvSpPr>
          <p:spPr>
            <a:xfrm>
              <a:off x="11526440" y="4204859"/>
              <a:ext cx="92869"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618" name="TextBox 617">
              <a:extLst>
                <a:ext uri="{FF2B5EF4-FFF2-40B4-BE49-F238E27FC236}">
                  <a16:creationId xmlns:a16="http://schemas.microsoft.com/office/drawing/2014/main" id="{EF8F27B6-E341-8302-2580-6EF8C4872FEC}"/>
                </a:ext>
              </a:extLst>
            </p:cNvPr>
            <p:cNvSpPr txBox="1"/>
            <p:nvPr/>
          </p:nvSpPr>
          <p:spPr>
            <a:xfrm>
              <a:off x="11500246" y="4204859"/>
              <a:ext cx="92869"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619" name="TextBox 618">
              <a:extLst>
                <a:ext uri="{FF2B5EF4-FFF2-40B4-BE49-F238E27FC236}">
                  <a16:creationId xmlns:a16="http://schemas.microsoft.com/office/drawing/2014/main" id="{EB62A8D0-153A-6CD6-467D-B0941EA261AD}"/>
                </a:ext>
              </a:extLst>
            </p:cNvPr>
            <p:cNvSpPr txBox="1"/>
            <p:nvPr/>
          </p:nvSpPr>
          <p:spPr>
            <a:xfrm>
              <a:off x="11476434" y="4204859"/>
              <a:ext cx="92869"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620" name="TextBox 619">
              <a:extLst>
                <a:ext uri="{FF2B5EF4-FFF2-40B4-BE49-F238E27FC236}">
                  <a16:creationId xmlns:a16="http://schemas.microsoft.com/office/drawing/2014/main" id="{ED2A3F05-7635-4F29-06EE-4D5E7085D45D}"/>
                </a:ext>
              </a:extLst>
            </p:cNvPr>
            <p:cNvSpPr txBox="1"/>
            <p:nvPr/>
          </p:nvSpPr>
          <p:spPr>
            <a:xfrm>
              <a:off x="11431190" y="4204859"/>
              <a:ext cx="92869"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621" name="TextBox 620">
              <a:extLst>
                <a:ext uri="{FF2B5EF4-FFF2-40B4-BE49-F238E27FC236}">
                  <a16:creationId xmlns:a16="http://schemas.microsoft.com/office/drawing/2014/main" id="{9F9C8BDE-4E48-A0EC-753E-D815E1BCE975}"/>
                </a:ext>
              </a:extLst>
            </p:cNvPr>
            <p:cNvSpPr txBox="1"/>
            <p:nvPr/>
          </p:nvSpPr>
          <p:spPr>
            <a:xfrm>
              <a:off x="11409759" y="4204859"/>
              <a:ext cx="92869"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622" name="TextBox 621">
              <a:extLst>
                <a:ext uri="{FF2B5EF4-FFF2-40B4-BE49-F238E27FC236}">
                  <a16:creationId xmlns:a16="http://schemas.microsoft.com/office/drawing/2014/main" id="{B682C30C-CD32-05E2-F2B8-ADA808AA8EA8}"/>
                </a:ext>
              </a:extLst>
            </p:cNvPr>
            <p:cNvSpPr txBox="1"/>
            <p:nvPr/>
          </p:nvSpPr>
          <p:spPr>
            <a:xfrm>
              <a:off x="11347847" y="4204859"/>
              <a:ext cx="92869"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623" name="TextBox 622">
              <a:extLst>
                <a:ext uri="{FF2B5EF4-FFF2-40B4-BE49-F238E27FC236}">
                  <a16:creationId xmlns:a16="http://schemas.microsoft.com/office/drawing/2014/main" id="{82BA3710-6E70-8FA4-5E0C-A6BAC4010C88}"/>
                </a:ext>
              </a:extLst>
            </p:cNvPr>
            <p:cNvSpPr txBox="1"/>
            <p:nvPr/>
          </p:nvSpPr>
          <p:spPr>
            <a:xfrm>
              <a:off x="11319272" y="4204859"/>
              <a:ext cx="92869"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624" name="TextBox 623">
              <a:extLst>
                <a:ext uri="{FF2B5EF4-FFF2-40B4-BE49-F238E27FC236}">
                  <a16:creationId xmlns:a16="http://schemas.microsoft.com/office/drawing/2014/main" id="{64776969-71E8-5A5D-B95F-2C24B205BD7E}"/>
                </a:ext>
              </a:extLst>
            </p:cNvPr>
            <p:cNvSpPr txBox="1"/>
            <p:nvPr/>
          </p:nvSpPr>
          <p:spPr>
            <a:xfrm>
              <a:off x="11215686" y="4171276"/>
              <a:ext cx="92869"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625" name="TextBox 624">
              <a:extLst>
                <a:ext uri="{FF2B5EF4-FFF2-40B4-BE49-F238E27FC236}">
                  <a16:creationId xmlns:a16="http://schemas.microsoft.com/office/drawing/2014/main" id="{39F08827-D5F9-B4BF-B4EC-3FAB869B5526}"/>
                </a:ext>
              </a:extLst>
            </p:cNvPr>
            <p:cNvSpPr txBox="1"/>
            <p:nvPr/>
          </p:nvSpPr>
          <p:spPr>
            <a:xfrm>
              <a:off x="11208542" y="4152043"/>
              <a:ext cx="92869"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626" name="TextBox 625">
              <a:extLst>
                <a:ext uri="{FF2B5EF4-FFF2-40B4-BE49-F238E27FC236}">
                  <a16:creationId xmlns:a16="http://schemas.microsoft.com/office/drawing/2014/main" id="{28D5ACBD-6051-AA9B-26E7-37128052D208}"/>
                </a:ext>
              </a:extLst>
            </p:cNvPr>
            <p:cNvSpPr txBox="1"/>
            <p:nvPr/>
          </p:nvSpPr>
          <p:spPr>
            <a:xfrm>
              <a:off x="11182348" y="4152043"/>
              <a:ext cx="92869"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627" name="TextBox 626">
              <a:extLst>
                <a:ext uri="{FF2B5EF4-FFF2-40B4-BE49-F238E27FC236}">
                  <a16:creationId xmlns:a16="http://schemas.microsoft.com/office/drawing/2014/main" id="{6E739CAA-3B1C-8CC3-75AF-C9FC235B2B01}"/>
                </a:ext>
              </a:extLst>
            </p:cNvPr>
            <p:cNvSpPr txBox="1"/>
            <p:nvPr/>
          </p:nvSpPr>
          <p:spPr>
            <a:xfrm>
              <a:off x="11168061" y="4152043"/>
              <a:ext cx="92869"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628" name="TextBox 627">
              <a:extLst>
                <a:ext uri="{FF2B5EF4-FFF2-40B4-BE49-F238E27FC236}">
                  <a16:creationId xmlns:a16="http://schemas.microsoft.com/office/drawing/2014/main" id="{B3BEB9A8-71DE-F932-246F-D693DFE9B520}"/>
                </a:ext>
              </a:extLst>
            </p:cNvPr>
            <p:cNvSpPr txBox="1"/>
            <p:nvPr/>
          </p:nvSpPr>
          <p:spPr>
            <a:xfrm>
              <a:off x="11151392" y="4152043"/>
              <a:ext cx="92869"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629" name="TextBox 628">
              <a:extLst>
                <a:ext uri="{FF2B5EF4-FFF2-40B4-BE49-F238E27FC236}">
                  <a16:creationId xmlns:a16="http://schemas.microsoft.com/office/drawing/2014/main" id="{E8B93DE0-B390-2929-9821-DCF0B6DFBF93}"/>
                </a:ext>
              </a:extLst>
            </p:cNvPr>
            <p:cNvSpPr txBox="1"/>
            <p:nvPr/>
          </p:nvSpPr>
          <p:spPr>
            <a:xfrm>
              <a:off x="11120436" y="4152043"/>
              <a:ext cx="92869"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630" name="TextBox 629">
              <a:extLst>
                <a:ext uri="{FF2B5EF4-FFF2-40B4-BE49-F238E27FC236}">
                  <a16:creationId xmlns:a16="http://schemas.microsoft.com/office/drawing/2014/main" id="{A5FB39C6-A439-E632-B579-78ED45E9FEE1}"/>
                </a:ext>
              </a:extLst>
            </p:cNvPr>
            <p:cNvSpPr txBox="1"/>
            <p:nvPr/>
          </p:nvSpPr>
          <p:spPr>
            <a:xfrm>
              <a:off x="11091861" y="4125516"/>
              <a:ext cx="92869"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631" name="TextBox 630">
              <a:extLst>
                <a:ext uri="{FF2B5EF4-FFF2-40B4-BE49-F238E27FC236}">
                  <a16:creationId xmlns:a16="http://schemas.microsoft.com/office/drawing/2014/main" id="{1D1A296C-F9EE-A85B-B813-DB76F1A069F5}"/>
                </a:ext>
              </a:extLst>
            </p:cNvPr>
            <p:cNvSpPr txBox="1"/>
            <p:nvPr/>
          </p:nvSpPr>
          <p:spPr>
            <a:xfrm>
              <a:off x="11065667" y="4125516"/>
              <a:ext cx="92869"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632" name="TextBox 631">
              <a:extLst>
                <a:ext uri="{FF2B5EF4-FFF2-40B4-BE49-F238E27FC236}">
                  <a16:creationId xmlns:a16="http://schemas.microsoft.com/office/drawing/2014/main" id="{553E3B09-8F6A-2F82-0286-553D23C606C5}"/>
                </a:ext>
              </a:extLst>
            </p:cNvPr>
            <p:cNvSpPr txBox="1"/>
            <p:nvPr/>
          </p:nvSpPr>
          <p:spPr>
            <a:xfrm>
              <a:off x="11032329" y="4125516"/>
              <a:ext cx="92869"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633" name="TextBox 632">
              <a:extLst>
                <a:ext uri="{FF2B5EF4-FFF2-40B4-BE49-F238E27FC236}">
                  <a16:creationId xmlns:a16="http://schemas.microsoft.com/office/drawing/2014/main" id="{39DF1F13-6B82-BB8F-DFB4-A4C69395CB52}"/>
                </a:ext>
              </a:extLst>
            </p:cNvPr>
            <p:cNvSpPr txBox="1"/>
            <p:nvPr/>
          </p:nvSpPr>
          <p:spPr>
            <a:xfrm>
              <a:off x="11010898" y="4125516"/>
              <a:ext cx="92869"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634" name="TextBox 633">
              <a:extLst>
                <a:ext uri="{FF2B5EF4-FFF2-40B4-BE49-F238E27FC236}">
                  <a16:creationId xmlns:a16="http://schemas.microsoft.com/office/drawing/2014/main" id="{A07BD149-2622-D37D-C5A8-8DC43AB9BEC4}"/>
                </a:ext>
              </a:extLst>
            </p:cNvPr>
            <p:cNvSpPr txBox="1"/>
            <p:nvPr/>
          </p:nvSpPr>
          <p:spPr>
            <a:xfrm>
              <a:off x="10975179" y="4103927"/>
              <a:ext cx="92869"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635" name="TextBox 634">
              <a:extLst>
                <a:ext uri="{FF2B5EF4-FFF2-40B4-BE49-F238E27FC236}">
                  <a16:creationId xmlns:a16="http://schemas.microsoft.com/office/drawing/2014/main" id="{70350937-94CB-39DB-27FC-F420AEC23698}"/>
                </a:ext>
              </a:extLst>
            </p:cNvPr>
            <p:cNvSpPr txBox="1"/>
            <p:nvPr/>
          </p:nvSpPr>
          <p:spPr>
            <a:xfrm>
              <a:off x="10963273" y="4103927"/>
              <a:ext cx="92869"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636" name="TextBox 635">
              <a:extLst>
                <a:ext uri="{FF2B5EF4-FFF2-40B4-BE49-F238E27FC236}">
                  <a16:creationId xmlns:a16="http://schemas.microsoft.com/office/drawing/2014/main" id="{C42B65FE-5951-6FCD-9508-881E5CA68BBE}"/>
                </a:ext>
              </a:extLst>
            </p:cNvPr>
            <p:cNvSpPr txBox="1"/>
            <p:nvPr/>
          </p:nvSpPr>
          <p:spPr>
            <a:xfrm>
              <a:off x="10932316" y="4103927"/>
              <a:ext cx="92869"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637" name="TextBox 636">
              <a:extLst>
                <a:ext uri="{FF2B5EF4-FFF2-40B4-BE49-F238E27FC236}">
                  <a16:creationId xmlns:a16="http://schemas.microsoft.com/office/drawing/2014/main" id="{C9545FE0-2493-11D8-A1AF-24528C410291}"/>
                </a:ext>
              </a:extLst>
            </p:cNvPr>
            <p:cNvSpPr txBox="1"/>
            <p:nvPr/>
          </p:nvSpPr>
          <p:spPr>
            <a:xfrm>
              <a:off x="10850163" y="4064268"/>
              <a:ext cx="92869"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638" name="TextBox 637">
              <a:extLst>
                <a:ext uri="{FF2B5EF4-FFF2-40B4-BE49-F238E27FC236}">
                  <a16:creationId xmlns:a16="http://schemas.microsoft.com/office/drawing/2014/main" id="{06E02E44-0766-A262-7E29-04B79E61945F}"/>
                </a:ext>
              </a:extLst>
            </p:cNvPr>
            <p:cNvSpPr txBox="1"/>
            <p:nvPr/>
          </p:nvSpPr>
          <p:spPr>
            <a:xfrm>
              <a:off x="10814444" y="4064268"/>
              <a:ext cx="92869"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639" name="TextBox 638">
              <a:extLst>
                <a:ext uri="{FF2B5EF4-FFF2-40B4-BE49-F238E27FC236}">
                  <a16:creationId xmlns:a16="http://schemas.microsoft.com/office/drawing/2014/main" id="{CEEC48B5-66C2-99F0-6A18-4DDB68B98176}"/>
                </a:ext>
              </a:extLst>
            </p:cNvPr>
            <p:cNvSpPr txBox="1"/>
            <p:nvPr/>
          </p:nvSpPr>
          <p:spPr>
            <a:xfrm>
              <a:off x="10802538" y="4064268"/>
              <a:ext cx="92869"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640" name="TextBox 639">
              <a:extLst>
                <a:ext uri="{FF2B5EF4-FFF2-40B4-BE49-F238E27FC236}">
                  <a16:creationId xmlns:a16="http://schemas.microsoft.com/office/drawing/2014/main" id="{299D68D8-6D41-D885-3D60-3B7DDAE020A0}"/>
                </a:ext>
              </a:extLst>
            </p:cNvPr>
            <p:cNvSpPr txBox="1"/>
            <p:nvPr/>
          </p:nvSpPr>
          <p:spPr>
            <a:xfrm>
              <a:off x="10762056" y="4064268"/>
              <a:ext cx="92869"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641" name="TextBox 640">
              <a:extLst>
                <a:ext uri="{FF2B5EF4-FFF2-40B4-BE49-F238E27FC236}">
                  <a16:creationId xmlns:a16="http://schemas.microsoft.com/office/drawing/2014/main" id="{A5D665C8-8CAF-F41D-429E-C1050FA845F1}"/>
                </a:ext>
              </a:extLst>
            </p:cNvPr>
            <p:cNvSpPr txBox="1"/>
            <p:nvPr/>
          </p:nvSpPr>
          <p:spPr>
            <a:xfrm>
              <a:off x="10750150" y="4064268"/>
              <a:ext cx="92869"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642" name="TextBox 641">
              <a:extLst>
                <a:ext uri="{FF2B5EF4-FFF2-40B4-BE49-F238E27FC236}">
                  <a16:creationId xmlns:a16="http://schemas.microsoft.com/office/drawing/2014/main" id="{C2A4DFDA-9F0D-708C-0D46-67822671CBFB}"/>
                </a:ext>
              </a:extLst>
            </p:cNvPr>
            <p:cNvSpPr txBox="1"/>
            <p:nvPr/>
          </p:nvSpPr>
          <p:spPr>
            <a:xfrm>
              <a:off x="10704906" y="4064268"/>
              <a:ext cx="92869"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643" name="TextBox 642">
              <a:extLst>
                <a:ext uri="{FF2B5EF4-FFF2-40B4-BE49-F238E27FC236}">
                  <a16:creationId xmlns:a16="http://schemas.microsoft.com/office/drawing/2014/main" id="{94D661B0-9DB7-B64E-26AD-5F3F7217E4C5}"/>
                </a:ext>
              </a:extLst>
            </p:cNvPr>
            <p:cNvSpPr txBox="1"/>
            <p:nvPr/>
          </p:nvSpPr>
          <p:spPr>
            <a:xfrm>
              <a:off x="10674545" y="4047600"/>
              <a:ext cx="92869"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644" name="TextBox 643">
              <a:extLst>
                <a:ext uri="{FF2B5EF4-FFF2-40B4-BE49-F238E27FC236}">
                  <a16:creationId xmlns:a16="http://schemas.microsoft.com/office/drawing/2014/main" id="{92AE0D8D-9BF5-388C-5971-E150743C03C6}"/>
                </a:ext>
              </a:extLst>
            </p:cNvPr>
            <p:cNvSpPr txBox="1"/>
            <p:nvPr/>
          </p:nvSpPr>
          <p:spPr>
            <a:xfrm>
              <a:off x="10657876" y="4047600"/>
              <a:ext cx="92869"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645" name="TextBox 644">
              <a:extLst>
                <a:ext uri="{FF2B5EF4-FFF2-40B4-BE49-F238E27FC236}">
                  <a16:creationId xmlns:a16="http://schemas.microsoft.com/office/drawing/2014/main" id="{D3D6EEA7-9E0E-6484-9E92-DB07BC9F6562}"/>
                </a:ext>
              </a:extLst>
            </p:cNvPr>
            <p:cNvSpPr txBox="1"/>
            <p:nvPr/>
          </p:nvSpPr>
          <p:spPr>
            <a:xfrm flipH="1">
              <a:off x="10665620" y="4047600"/>
              <a:ext cx="53570"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646" name="TextBox 645">
              <a:extLst>
                <a:ext uri="{FF2B5EF4-FFF2-40B4-BE49-F238E27FC236}">
                  <a16:creationId xmlns:a16="http://schemas.microsoft.com/office/drawing/2014/main" id="{5A44341B-C28D-1368-B3B8-4FD0D8EB68CF}"/>
                </a:ext>
              </a:extLst>
            </p:cNvPr>
            <p:cNvSpPr txBox="1"/>
            <p:nvPr/>
          </p:nvSpPr>
          <p:spPr>
            <a:xfrm flipH="1">
              <a:off x="10622752" y="4047600"/>
              <a:ext cx="53570"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647" name="TextBox 646">
              <a:extLst>
                <a:ext uri="{FF2B5EF4-FFF2-40B4-BE49-F238E27FC236}">
                  <a16:creationId xmlns:a16="http://schemas.microsoft.com/office/drawing/2014/main" id="{6AF30DDE-698E-0FE1-99F0-A235578CB686}"/>
                </a:ext>
              </a:extLst>
            </p:cNvPr>
            <p:cNvSpPr txBox="1"/>
            <p:nvPr/>
          </p:nvSpPr>
          <p:spPr>
            <a:xfrm flipH="1">
              <a:off x="10591796" y="4047600"/>
              <a:ext cx="53570"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648" name="TextBox 647">
              <a:extLst>
                <a:ext uri="{FF2B5EF4-FFF2-40B4-BE49-F238E27FC236}">
                  <a16:creationId xmlns:a16="http://schemas.microsoft.com/office/drawing/2014/main" id="{D18827DA-8044-C29F-126B-AB6F097C59DA}"/>
                </a:ext>
              </a:extLst>
            </p:cNvPr>
            <p:cNvSpPr txBox="1"/>
            <p:nvPr/>
          </p:nvSpPr>
          <p:spPr>
            <a:xfrm flipH="1">
              <a:off x="10579889" y="4047600"/>
              <a:ext cx="53570"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649" name="TextBox 648">
              <a:extLst>
                <a:ext uri="{FF2B5EF4-FFF2-40B4-BE49-F238E27FC236}">
                  <a16:creationId xmlns:a16="http://schemas.microsoft.com/office/drawing/2014/main" id="{AC2153C7-A184-AB8C-98EA-08FF9BEC1D3A}"/>
                </a:ext>
              </a:extLst>
            </p:cNvPr>
            <p:cNvSpPr txBox="1"/>
            <p:nvPr/>
          </p:nvSpPr>
          <p:spPr>
            <a:xfrm flipH="1">
              <a:off x="10557255" y="4022081"/>
              <a:ext cx="53570"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650" name="TextBox 649">
              <a:extLst>
                <a:ext uri="{FF2B5EF4-FFF2-40B4-BE49-F238E27FC236}">
                  <a16:creationId xmlns:a16="http://schemas.microsoft.com/office/drawing/2014/main" id="{1FB33715-12FC-C15C-6E87-9CD716C07DAF}"/>
                </a:ext>
              </a:extLst>
            </p:cNvPr>
            <p:cNvSpPr txBox="1"/>
            <p:nvPr/>
          </p:nvSpPr>
          <p:spPr>
            <a:xfrm flipH="1">
              <a:off x="10512016" y="3999962"/>
              <a:ext cx="53570"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651" name="TextBox 650">
              <a:extLst>
                <a:ext uri="{FF2B5EF4-FFF2-40B4-BE49-F238E27FC236}">
                  <a16:creationId xmlns:a16="http://schemas.microsoft.com/office/drawing/2014/main" id="{222F501F-2BE4-3BC0-31CE-37C3323095DF}"/>
                </a:ext>
              </a:extLst>
            </p:cNvPr>
            <p:cNvSpPr txBox="1"/>
            <p:nvPr/>
          </p:nvSpPr>
          <p:spPr>
            <a:xfrm flipH="1">
              <a:off x="10497729" y="3999962"/>
              <a:ext cx="53570"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652" name="TextBox 651">
              <a:extLst>
                <a:ext uri="{FF2B5EF4-FFF2-40B4-BE49-F238E27FC236}">
                  <a16:creationId xmlns:a16="http://schemas.microsoft.com/office/drawing/2014/main" id="{4AA497FA-365E-839E-F7E2-BA3A310CC83B}"/>
                </a:ext>
              </a:extLst>
            </p:cNvPr>
            <p:cNvSpPr txBox="1"/>
            <p:nvPr/>
          </p:nvSpPr>
          <p:spPr>
            <a:xfrm flipH="1">
              <a:off x="10481060" y="3999962"/>
              <a:ext cx="53570"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653" name="TextBox 652">
              <a:extLst>
                <a:ext uri="{FF2B5EF4-FFF2-40B4-BE49-F238E27FC236}">
                  <a16:creationId xmlns:a16="http://schemas.microsoft.com/office/drawing/2014/main" id="{FB24C762-9E59-BB61-F564-BDE0338BB147}"/>
                </a:ext>
              </a:extLst>
            </p:cNvPr>
            <p:cNvSpPr txBox="1"/>
            <p:nvPr/>
          </p:nvSpPr>
          <p:spPr>
            <a:xfrm flipH="1">
              <a:off x="10412004" y="3999962"/>
              <a:ext cx="53570"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654" name="TextBox 653">
              <a:extLst>
                <a:ext uri="{FF2B5EF4-FFF2-40B4-BE49-F238E27FC236}">
                  <a16:creationId xmlns:a16="http://schemas.microsoft.com/office/drawing/2014/main" id="{78A9ABA0-8544-4D81-8264-D3E2DE03C20C}"/>
                </a:ext>
              </a:extLst>
            </p:cNvPr>
            <p:cNvSpPr txBox="1"/>
            <p:nvPr/>
          </p:nvSpPr>
          <p:spPr>
            <a:xfrm flipH="1">
              <a:off x="10390572" y="3999962"/>
              <a:ext cx="53570"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655" name="TextBox 654">
              <a:extLst>
                <a:ext uri="{FF2B5EF4-FFF2-40B4-BE49-F238E27FC236}">
                  <a16:creationId xmlns:a16="http://schemas.microsoft.com/office/drawing/2014/main" id="{0E09C3E4-C02D-F80C-4E17-85701B929910}"/>
                </a:ext>
              </a:extLst>
            </p:cNvPr>
            <p:cNvSpPr txBox="1"/>
            <p:nvPr/>
          </p:nvSpPr>
          <p:spPr>
            <a:xfrm flipH="1">
              <a:off x="10340566" y="3999962"/>
              <a:ext cx="53570"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656" name="TextBox 655">
              <a:extLst>
                <a:ext uri="{FF2B5EF4-FFF2-40B4-BE49-F238E27FC236}">
                  <a16:creationId xmlns:a16="http://schemas.microsoft.com/office/drawing/2014/main" id="{DD210ECE-C8C6-8AD0-8002-7A7237616517}"/>
                </a:ext>
              </a:extLst>
            </p:cNvPr>
            <p:cNvSpPr txBox="1"/>
            <p:nvPr/>
          </p:nvSpPr>
          <p:spPr>
            <a:xfrm flipH="1">
              <a:off x="10283416" y="3999962"/>
              <a:ext cx="53570"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657" name="TextBox 656">
              <a:extLst>
                <a:ext uri="{FF2B5EF4-FFF2-40B4-BE49-F238E27FC236}">
                  <a16:creationId xmlns:a16="http://schemas.microsoft.com/office/drawing/2014/main" id="{CCDE5DE6-44C0-DBFC-FB04-3DAD58C77719}"/>
                </a:ext>
              </a:extLst>
            </p:cNvPr>
            <p:cNvSpPr txBox="1"/>
            <p:nvPr/>
          </p:nvSpPr>
          <p:spPr>
            <a:xfrm flipH="1">
              <a:off x="10247697" y="3999962"/>
              <a:ext cx="53570"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658" name="TextBox 657">
              <a:extLst>
                <a:ext uri="{FF2B5EF4-FFF2-40B4-BE49-F238E27FC236}">
                  <a16:creationId xmlns:a16="http://schemas.microsoft.com/office/drawing/2014/main" id="{2F68770A-F58C-BFF4-7B74-9C4FC6F89443}"/>
                </a:ext>
              </a:extLst>
            </p:cNvPr>
            <p:cNvSpPr txBox="1"/>
            <p:nvPr/>
          </p:nvSpPr>
          <p:spPr>
            <a:xfrm flipH="1">
              <a:off x="10164353" y="3999962"/>
              <a:ext cx="53570"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659" name="TextBox 658">
              <a:extLst>
                <a:ext uri="{FF2B5EF4-FFF2-40B4-BE49-F238E27FC236}">
                  <a16:creationId xmlns:a16="http://schemas.microsoft.com/office/drawing/2014/main" id="{0C283594-6493-5759-8044-4E8F6194C342}"/>
                </a:ext>
              </a:extLst>
            </p:cNvPr>
            <p:cNvSpPr txBox="1"/>
            <p:nvPr/>
          </p:nvSpPr>
          <p:spPr>
            <a:xfrm flipH="1">
              <a:off x="10054531" y="3988736"/>
              <a:ext cx="53570"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660" name="TextBox 659">
              <a:extLst>
                <a:ext uri="{FF2B5EF4-FFF2-40B4-BE49-F238E27FC236}">
                  <a16:creationId xmlns:a16="http://schemas.microsoft.com/office/drawing/2014/main" id="{57CA090A-6FC1-285E-D343-09296F039B15}"/>
                </a:ext>
              </a:extLst>
            </p:cNvPr>
            <p:cNvSpPr txBox="1"/>
            <p:nvPr/>
          </p:nvSpPr>
          <p:spPr>
            <a:xfrm flipH="1">
              <a:off x="9744044" y="3967174"/>
              <a:ext cx="53570"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661" name="TextBox 660">
              <a:extLst>
                <a:ext uri="{FF2B5EF4-FFF2-40B4-BE49-F238E27FC236}">
                  <a16:creationId xmlns:a16="http://schemas.microsoft.com/office/drawing/2014/main" id="{61397F51-83B0-3CC8-F0DE-C6B447466789}"/>
                </a:ext>
              </a:extLst>
            </p:cNvPr>
            <p:cNvSpPr txBox="1"/>
            <p:nvPr/>
          </p:nvSpPr>
          <p:spPr>
            <a:xfrm flipH="1">
              <a:off x="9497704" y="3926156"/>
              <a:ext cx="53570"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662" name="TextBox 661">
              <a:extLst>
                <a:ext uri="{FF2B5EF4-FFF2-40B4-BE49-F238E27FC236}">
                  <a16:creationId xmlns:a16="http://schemas.microsoft.com/office/drawing/2014/main" id="{D62244F0-8405-44EA-9E09-3E3CB3702D6F}"/>
                </a:ext>
              </a:extLst>
            </p:cNvPr>
            <p:cNvSpPr txBox="1"/>
            <p:nvPr/>
          </p:nvSpPr>
          <p:spPr>
            <a:xfrm flipH="1">
              <a:off x="9464366" y="3926156"/>
              <a:ext cx="53570"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663" name="TextBox 662">
              <a:extLst>
                <a:ext uri="{FF2B5EF4-FFF2-40B4-BE49-F238E27FC236}">
                  <a16:creationId xmlns:a16="http://schemas.microsoft.com/office/drawing/2014/main" id="{7D47F655-D466-3E17-B610-E35F9EA45E43}"/>
                </a:ext>
              </a:extLst>
            </p:cNvPr>
            <p:cNvSpPr txBox="1"/>
            <p:nvPr/>
          </p:nvSpPr>
          <p:spPr>
            <a:xfrm flipH="1">
              <a:off x="9442935" y="3926156"/>
              <a:ext cx="53570"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664" name="TextBox 663">
              <a:extLst>
                <a:ext uri="{FF2B5EF4-FFF2-40B4-BE49-F238E27FC236}">
                  <a16:creationId xmlns:a16="http://schemas.microsoft.com/office/drawing/2014/main" id="{7980F6F2-AFCB-17A4-17EE-C640F7E0F30E}"/>
                </a:ext>
              </a:extLst>
            </p:cNvPr>
            <p:cNvSpPr txBox="1"/>
            <p:nvPr/>
          </p:nvSpPr>
          <p:spPr>
            <a:xfrm flipH="1">
              <a:off x="9413078" y="3917585"/>
              <a:ext cx="53570"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665" name="TextBox 664">
              <a:extLst>
                <a:ext uri="{FF2B5EF4-FFF2-40B4-BE49-F238E27FC236}">
                  <a16:creationId xmlns:a16="http://schemas.microsoft.com/office/drawing/2014/main" id="{06AC6C60-FC4A-13A8-763A-10605A99C6E7}"/>
                </a:ext>
              </a:extLst>
            </p:cNvPr>
            <p:cNvSpPr txBox="1"/>
            <p:nvPr/>
          </p:nvSpPr>
          <p:spPr>
            <a:xfrm flipH="1">
              <a:off x="9372596" y="3917585"/>
              <a:ext cx="53570"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666" name="TextBox 665">
              <a:extLst>
                <a:ext uri="{FF2B5EF4-FFF2-40B4-BE49-F238E27FC236}">
                  <a16:creationId xmlns:a16="http://schemas.microsoft.com/office/drawing/2014/main" id="{DAEAB3CC-F792-FD42-4E92-4D8DCAE087B5}"/>
                </a:ext>
              </a:extLst>
            </p:cNvPr>
            <p:cNvSpPr txBox="1"/>
            <p:nvPr/>
          </p:nvSpPr>
          <p:spPr>
            <a:xfrm flipH="1">
              <a:off x="9203097" y="3895725"/>
              <a:ext cx="53570"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667" name="TextBox 666">
              <a:extLst>
                <a:ext uri="{FF2B5EF4-FFF2-40B4-BE49-F238E27FC236}">
                  <a16:creationId xmlns:a16="http://schemas.microsoft.com/office/drawing/2014/main" id="{60359C3B-B7CF-CFAF-C603-D4DB95173F33}"/>
                </a:ext>
              </a:extLst>
            </p:cNvPr>
            <p:cNvSpPr txBox="1"/>
            <p:nvPr/>
          </p:nvSpPr>
          <p:spPr>
            <a:xfrm flipH="1">
              <a:off x="9033280" y="3895725"/>
              <a:ext cx="53570" cy="138112"/>
            </a:xfrm>
            <a:prstGeom prst="rect">
              <a:avLst/>
            </a:prstGeom>
          </p:spPr>
          <p:txBody>
            <a:bodyPr vert="horz" wrap="none" lIns="0" tIns="0" rIns="0" bIns="0" rtlCol="0">
              <a:noAutofit/>
            </a:bodyPr>
            <a:lstStyle/>
            <a:p>
              <a:pPr algn="ctr"/>
              <a:r>
                <a:rPr lang="en-US" sz="1100" dirty="0">
                  <a:solidFill>
                    <a:schemeClr val="accent1"/>
                  </a:solidFill>
                </a:rPr>
                <a:t>+</a:t>
              </a:r>
            </a:p>
          </p:txBody>
        </p:sp>
      </p:grpSp>
      <p:sp>
        <p:nvSpPr>
          <p:cNvPr id="669" name="Freeform: Shape 668">
            <a:extLst>
              <a:ext uri="{FF2B5EF4-FFF2-40B4-BE49-F238E27FC236}">
                <a16:creationId xmlns:a16="http://schemas.microsoft.com/office/drawing/2014/main" id="{2047FE5D-8863-7FAF-CFB7-14A0C6D9CACE}"/>
              </a:ext>
            </a:extLst>
          </p:cNvPr>
          <p:cNvSpPr/>
          <p:nvPr/>
        </p:nvSpPr>
        <p:spPr>
          <a:xfrm>
            <a:off x="8929688" y="1443038"/>
            <a:ext cx="2917031" cy="161925"/>
          </a:xfrm>
          <a:custGeom>
            <a:avLst/>
            <a:gdLst>
              <a:gd name="csX0" fmla="*/ 2917031 w 2917031"/>
              <a:gd name="csY0" fmla="*/ 161925 h 161925"/>
              <a:gd name="csX1" fmla="*/ 2421731 w 2917031"/>
              <a:gd name="csY1" fmla="*/ 161925 h 161925"/>
              <a:gd name="csX2" fmla="*/ 2409825 w 2917031"/>
              <a:gd name="csY2" fmla="*/ 150019 h 161925"/>
              <a:gd name="csX3" fmla="*/ 2326481 w 2917031"/>
              <a:gd name="csY3" fmla="*/ 150019 h 161925"/>
              <a:gd name="csX4" fmla="*/ 2326481 w 2917031"/>
              <a:gd name="csY4" fmla="*/ 135731 h 161925"/>
              <a:gd name="csX5" fmla="*/ 2107406 w 2917031"/>
              <a:gd name="csY5" fmla="*/ 135731 h 161925"/>
              <a:gd name="csX6" fmla="*/ 2107406 w 2917031"/>
              <a:gd name="csY6" fmla="*/ 126206 h 161925"/>
              <a:gd name="csX7" fmla="*/ 2024062 w 2917031"/>
              <a:gd name="csY7" fmla="*/ 126206 h 161925"/>
              <a:gd name="csX8" fmla="*/ 2024062 w 2917031"/>
              <a:gd name="csY8" fmla="*/ 111918 h 161925"/>
              <a:gd name="csX9" fmla="*/ 1981200 w 2917031"/>
              <a:gd name="csY9" fmla="*/ 111918 h 161925"/>
              <a:gd name="csX10" fmla="*/ 1828800 w 2917031"/>
              <a:gd name="csY10" fmla="*/ 111918 h 161925"/>
              <a:gd name="csX11" fmla="*/ 1821656 w 2917031"/>
              <a:gd name="csY11" fmla="*/ 104774 h 161925"/>
              <a:gd name="csX12" fmla="*/ 1776412 w 2917031"/>
              <a:gd name="csY12" fmla="*/ 104774 h 161925"/>
              <a:gd name="csX13" fmla="*/ 1776412 w 2917031"/>
              <a:gd name="csY13" fmla="*/ 88106 h 161925"/>
              <a:gd name="csX14" fmla="*/ 1662112 w 2917031"/>
              <a:gd name="csY14" fmla="*/ 88106 h 161925"/>
              <a:gd name="csX15" fmla="*/ 1643062 w 2917031"/>
              <a:gd name="csY15" fmla="*/ 73818 h 161925"/>
              <a:gd name="csX16" fmla="*/ 1309687 w 2917031"/>
              <a:gd name="csY16" fmla="*/ 73818 h 161925"/>
              <a:gd name="csX17" fmla="*/ 1288256 w 2917031"/>
              <a:gd name="csY17" fmla="*/ 61912 h 161925"/>
              <a:gd name="csX18" fmla="*/ 1033462 w 2917031"/>
              <a:gd name="csY18" fmla="*/ 61912 h 161925"/>
              <a:gd name="csX19" fmla="*/ 1033462 w 2917031"/>
              <a:gd name="csY19" fmla="*/ 47625 h 161925"/>
              <a:gd name="csX20" fmla="*/ 840581 w 2917031"/>
              <a:gd name="csY20" fmla="*/ 47625 h 161925"/>
              <a:gd name="csX21" fmla="*/ 840581 w 2917031"/>
              <a:gd name="csY21" fmla="*/ 16668 h 161925"/>
              <a:gd name="csX22" fmla="*/ 378618 w 2917031"/>
              <a:gd name="csY22" fmla="*/ 16668 h 161925"/>
              <a:gd name="csX23" fmla="*/ 378618 w 2917031"/>
              <a:gd name="csY23" fmla="*/ 0 h 161925"/>
              <a:gd name="csX24" fmla="*/ 0 w 2917031"/>
              <a:gd name="csY24" fmla="*/ 0 h 16192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Lst>
            <a:rect l="l" t="t" r="r" b="b"/>
            <a:pathLst>
              <a:path w="2917031" h="161925">
                <a:moveTo>
                  <a:pt x="2917031" y="161925"/>
                </a:moveTo>
                <a:lnTo>
                  <a:pt x="2421731" y="161925"/>
                </a:lnTo>
                <a:lnTo>
                  <a:pt x="2409825" y="150019"/>
                </a:lnTo>
                <a:lnTo>
                  <a:pt x="2326481" y="150019"/>
                </a:lnTo>
                <a:lnTo>
                  <a:pt x="2326481" y="135731"/>
                </a:lnTo>
                <a:lnTo>
                  <a:pt x="2107406" y="135731"/>
                </a:lnTo>
                <a:lnTo>
                  <a:pt x="2107406" y="126206"/>
                </a:lnTo>
                <a:lnTo>
                  <a:pt x="2024062" y="126206"/>
                </a:lnTo>
                <a:lnTo>
                  <a:pt x="2024062" y="111918"/>
                </a:lnTo>
                <a:lnTo>
                  <a:pt x="1981200" y="111918"/>
                </a:lnTo>
                <a:lnTo>
                  <a:pt x="1828800" y="111918"/>
                </a:lnTo>
                <a:lnTo>
                  <a:pt x="1821656" y="104774"/>
                </a:lnTo>
                <a:lnTo>
                  <a:pt x="1776412" y="104774"/>
                </a:lnTo>
                <a:lnTo>
                  <a:pt x="1776412" y="88106"/>
                </a:lnTo>
                <a:lnTo>
                  <a:pt x="1662112" y="88106"/>
                </a:lnTo>
                <a:lnTo>
                  <a:pt x="1643062" y="73818"/>
                </a:lnTo>
                <a:lnTo>
                  <a:pt x="1309687" y="73818"/>
                </a:lnTo>
                <a:lnTo>
                  <a:pt x="1288256" y="61912"/>
                </a:lnTo>
                <a:lnTo>
                  <a:pt x="1033462" y="61912"/>
                </a:lnTo>
                <a:lnTo>
                  <a:pt x="1033462" y="47625"/>
                </a:lnTo>
                <a:lnTo>
                  <a:pt x="840581" y="47625"/>
                </a:lnTo>
                <a:lnTo>
                  <a:pt x="840581" y="16668"/>
                </a:lnTo>
                <a:lnTo>
                  <a:pt x="378618" y="16668"/>
                </a:lnTo>
                <a:lnTo>
                  <a:pt x="378618" y="0"/>
                </a:lnTo>
                <a:lnTo>
                  <a:pt x="0" y="0"/>
                </a:lnTo>
              </a:path>
            </a:pathLst>
          </a:custGeom>
          <a:noFill/>
          <a:ln w="28575">
            <a:solidFill>
              <a:schemeClr val="accent1"/>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768" name="Group 767">
            <a:extLst>
              <a:ext uri="{FF2B5EF4-FFF2-40B4-BE49-F238E27FC236}">
                <a16:creationId xmlns:a16="http://schemas.microsoft.com/office/drawing/2014/main" id="{A82C5EBE-EB3C-C054-94A8-927E56463C12}"/>
              </a:ext>
            </a:extLst>
          </p:cNvPr>
          <p:cNvGrpSpPr/>
          <p:nvPr/>
        </p:nvGrpSpPr>
        <p:grpSpPr>
          <a:xfrm>
            <a:off x="8908257" y="1363853"/>
            <a:ext cx="2962716" cy="304004"/>
            <a:chOff x="8908257" y="1363853"/>
            <a:chExt cx="2962716" cy="304004"/>
          </a:xfrm>
        </p:grpSpPr>
        <p:sp>
          <p:nvSpPr>
            <p:cNvPr id="670" name="TextBox 669">
              <a:extLst>
                <a:ext uri="{FF2B5EF4-FFF2-40B4-BE49-F238E27FC236}">
                  <a16:creationId xmlns:a16="http://schemas.microsoft.com/office/drawing/2014/main" id="{16298D25-83AB-4A74-ACB1-E968641AA4BF}"/>
                </a:ext>
              </a:extLst>
            </p:cNvPr>
            <p:cNvSpPr txBox="1"/>
            <p:nvPr/>
          </p:nvSpPr>
          <p:spPr>
            <a:xfrm>
              <a:off x="8908257" y="1363853"/>
              <a:ext cx="68666"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671" name="TextBox 670">
              <a:extLst>
                <a:ext uri="{FF2B5EF4-FFF2-40B4-BE49-F238E27FC236}">
                  <a16:creationId xmlns:a16="http://schemas.microsoft.com/office/drawing/2014/main" id="{ADA86258-6EE5-72CE-3EE1-9FB35BE480C6}"/>
                </a:ext>
              </a:extLst>
            </p:cNvPr>
            <p:cNvSpPr txBox="1"/>
            <p:nvPr/>
          </p:nvSpPr>
          <p:spPr>
            <a:xfrm>
              <a:off x="8948739" y="1363853"/>
              <a:ext cx="68666"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672" name="TextBox 671">
              <a:extLst>
                <a:ext uri="{FF2B5EF4-FFF2-40B4-BE49-F238E27FC236}">
                  <a16:creationId xmlns:a16="http://schemas.microsoft.com/office/drawing/2014/main" id="{B96BA0C4-4F0E-F344-4007-B46758E6D267}"/>
                </a:ext>
              </a:extLst>
            </p:cNvPr>
            <p:cNvSpPr txBox="1"/>
            <p:nvPr/>
          </p:nvSpPr>
          <p:spPr>
            <a:xfrm>
              <a:off x="8991601" y="1363853"/>
              <a:ext cx="68666"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673" name="TextBox 672">
              <a:extLst>
                <a:ext uri="{FF2B5EF4-FFF2-40B4-BE49-F238E27FC236}">
                  <a16:creationId xmlns:a16="http://schemas.microsoft.com/office/drawing/2014/main" id="{FF638C54-41A4-A57C-40BB-8B78DC07A46D}"/>
                </a:ext>
              </a:extLst>
            </p:cNvPr>
            <p:cNvSpPr txBox="1"/>
            <p:nvPr/>
          </p:nvSpPr>
          <p:spPr>
            <a:xfrm>
              <a:off x="9017795" y="1363853"/>
              <a:ext cx="68666"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674" name="TextBox 673">
              <a:extLst>
                <a:ext uri="{FF2B5EF4-FFF2-40B4-BE49-F238E27FC236}">
                  <a16:creationId xmlns:a16="http://schemas.microsoft.com/office/drawing/2014/main" id="{A24CA070-1C06-7A1A-7C56-E2DFC5CFA713}"/>
                </a:ext>
              </a:extLst>
            </p:cNvPr>
            <p:cNvSpPr txBox="1"/>
            <p:nvPr/>
          </p:nvSpPr>
          <p:spPr>
            <a:xfrm>
              <a:off x="9058276" y="1363853"/>
              <a:ext cx="68666"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675" name="TextBox 674">
              <a:extLst>
                <a:ext uri="{FF2B5EF4-FFF2-40B4-BE49-F238E27FC236}">
                  <a16:creationId xmlns:a16="http://schemas.microsoft.com/office/drawing/2014/main" id="{45D86E74-7EC2-91C9-8121-BBD512C75D66}"/>
                </a:ext>
              </a:extLst>
            </p:cNvPr>
            <p:cNvSpPr txBox="1"/>
            <p:nvPr/>
          </p:nvSpPr>
          <p:spPr>
            <a:xfrm>
              <a:off x="9134476" y="1363853"/>
              <a:ext cx="68666"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676" name="TextBox 675">
              <a:extLst>
                <a:ext uri="{FF2B5EF4-FFF2-40B4-BE49-F238E27FC236}">
                  <a16:creationId xmlns:a16="http://schemas.microsoft.com/office/drawing/2014/main" id="{375863D9-7343-7FD5-56A0-3D46A8E1032F}"/>
                </a:ext>
              </a:extLst>
            </p:cNvPr>
            <p:cNvSpPr txBox="1"/>
            <p:nvPr/>
          </p:nvSpPr>
          <p:spPr>
            <a:xfrm>
              <a:off x="9196389" y="1363853"/>
              <a:ext cx="68666"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677" name="TextBox 676">
              <a:extLst>
                <a:ext uri="{FF2B5EF4-FFF2-40B4-BE49-F238E27FC236}">
                  <a16:creationId xmlns:a16="http://schemas.microsoft.com/office/drawing/2014/main" id="{50C64F4D-8195-62AF-4D53-30395D035A51}"/>
                </a:ext>
              </a:extLst>
            </p:cNvPr>
            <p:cNvSpPr txBox="1"/>
            <p:nvPr/>
          </p:nvSpPr>
          <p:spPr>
            <a:xfrm>
              <a:off x="9310689" y="1363853"/>
              <a:ext cx="68666"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678" name="TextBox 677">
              <a:extLst>
                <a:ext uri="{FF2B5EF4-FFF2-40B4-BE49-F238E27FC236}">
                  <a16:creationId xmlns:a16="http://schemas.microsoft.com/office/drawing/2014/main" id="{4567DA6B-F3E1-9515-1AF7-6D7B9F28A591}"/>
                </a:ext>
              </a:extLst>
            </p:cNvPr>
            <p:cNvSpPr txBox="1"/>
            <p:nvPr/>
          </p:nvSpPr>
          <p:spPr>
            <a:xfrm>
              <a:off x="9408320" y="1363853"/>
              <a:ext cx="68666"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679" name="TextBox 678">
              <a:extLst>
                <a:ext uri="{FF2B5EF4-FFF2-40B4-BE49-F238E27FC236}">
                  <a16:creationId xmlns:a16="http://schemas.microsoft.com/office/drawing/2014/main" id="{82EE4D79-8180-B0AA-7D28-955BE1BA2FCF}"/>
                </a:ext>
              </a:extLst>
            </p:cNvPr>
            <p:cNvSpPr txBox="1"/>
            <p:nvPr/>
          </p:nvSpPr>
          <p:spPr>
            <a:xfrm>
              <a:off x="9424989" y="1373982"/>
              <a:ext cx="68666"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680" name="TextBox 679">
              <a:extLst>
                <a:ext uri="{FF2B5EF4-FFF2-40B4-BE49-F238E27FC236}">
                  <a16:creationId xmlns:a16="http://schemas.microsoft.com/office/drawing/2014/main" id="{F6E5CE25-DFD0-FAE8-14F3-8EE46E607B27}"/>
                </a:ext>
              </a:extLst>
            </p:cNvPr>
            <p:cNvSpPr txBox="1"/>
            <p:nvPr/>
          </p:nvSpPr>
          <p:spPr>
            <a:xfrm>
              <a:off x="9457331" y="1376760"/>
              <a:ext cx="68666"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681" name="TextBox 680">
              <a:extLst>
                <a:ext uri="{FF2B5EF4-FFF2-40B4-BE49-F238E27FC236}">
                  <a16:creationId xmlns:a16="http://schemas.microsoft.com/office/drawing/2014/main" id="{10466B50-09A3-5E31-992D-A596925F88C5}"/>
                </a:ext>
              </a:extLst>
            </p:cNvPr>
            <p:cNvSpPr txBox="1"/>
            <p:nvPr/>
          </p:nvSpPr>
          <p:spPr>
            <a:xfrm>
              <a:off x="9491153" y="1376760"/>
              <a:ext cx="68666"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682" name="TextBox 681">
              <a:extLst>
                <a:ext uri="{FF2B5EF4-FFF2-40B4-BE49-F238E27FC236}">
                  <a16:creationId xmlns:a16="http://schemas.microsoft.com/office/drawing/2014/main" id="{CAAE7B96-1B81-BC5D-A1B8-0318461DF0DC}"/>
                </a:ext>
              </a:extLst>
            </p:cNvPr>
            <p:cNvSpPr txBox="1"/>
            <p:nvPr/>
          </p:nvSpPr>
          <p:spPr>
            <a:xfrm>
              <a:off x="9547429" y="1385888"/>
              <a:ext cx="68666"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683" name="TextBox 682">
              <a:extLst>
                <a:ext uri="{FF2B5EF4-FFF2-40B4-BE49-F238E27FC236}">
                  <a16:creationId xmlns:a16="http://schemas.microsoft.com/office/drawing/2014/main" id="{0DF5B542-044E-C270-480B-9AA19065976C}"/>
                </a:ext>
              </a:extLst>
            </p:cNvPr>
            <p:cNvSpPr txBox="1"/>
            <p:nvPr/>
          </p:nvSpPr>
          <p:spPr>
            <a:xfrm>
              <a:off x="9678788" y="1385888"/>
              <a:ext cx="68666"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684" name="TextBox 683">
              <a:extLst>
                <a:ext uri="{FF2B5EF4-FFF2-40B4-BE49-F238E27FC236}">
                  <a16:creationId xmlns:a16="http://schemas.microsoft.com/office/drawing/2014/main" id="{EBB1885C-F8F9-06DB-5CEF-0985F6AA35D1}"/>
                </a:ext>
              </a:extLst>
            </p:cNvPr>
            <p:cNvSpPr txBox="1"/>
            <p:nvPr/>
          </p:nvSpPr>
          <p:spPr>
            <a:xfrm>
              <a:off x="10031132" y="1416583"/>
              <a:ext cx="68666"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685" name="TextBox 684">
              <a:extLst>
                <a:ext uri="{FF2B5EF4-FFF2-40B4-BE49-F238E27FC236}">
                  <a16:creationId xmlns:a16="http://schemas.microsoft.com/office/drawing/2014/main" id="{439F5559-D693-306B-2FC0-D7C7F7B0E7D7}"/>
                </a:ext>
              </a:extLst>
            </p:cNvPr>
            <p:cNvSpPr txBox="1"/>
            <p:nvPr/>
          </p:nvSpPr>
          <p:spPr>
            <a:xfrm>
              <a:off x="10052985" y="1416583"/>
              <a:ext cx="68666"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686" name="TextBox 685">
              <a:extLst>
                <a:ext uri="{FF2B5EF4-FFF2-40B4-BE49-F238E27FC236}">
                  <a16:creationId xmlns:a16="http://schemas.microsoft.com/office/drawing/2014/main" id="{6A2F1AD3-9319-2D53-359D-3887696B2F71}"/>
                </a:ext>
              </a:extLst>
            </p:cNvPr>
            <p:cNvSpPr txBox="1"/>
            <p:nvPr/>
          </p:nvSpPr>
          <p:spPr>
            <a:xfrm>
              <a:off x="10110077" y="1423017"/>
              <a:ext cx="68666"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687" name="TextBox 686">
              <a:extLst>
                <a:ext uri="{FF2B5EF4-FFF2-40B4-BE49-F238E27FC236}">
                  <a16:creationId xmlns:a16="http://schemas.microsoft.com/office/drawing/2014/main" id="{0B92348A-3696-BE8A-5BCE-107B1C8ABB0A}"/>
                </a:ext>
              </a:extLst>
            </p:cNvPr>
            <p:cNvSpPr txBox="1"/>
            <p:nvPr/>
          </p:nvSpPr>
          <p:spPr>
            <a:xfrm>
              <a:off x="10142637" y="1423017"/>
              <a:ext cx="68666"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688" name="TextBox 687">
              <a:extLst>
                <a:ext uri="{FF2B5EF4-FFF2-40B4-BE49-F238E27FC236}">
                  <a16:creationId xmlns:a16="http://schemas.microsoft.com/office/drawing/2014/main" id="{42D4C0F4-E1B1-2057-2AC9-E7815ABEDFF7}"/>
                </a:ext>
              </a:extLst>
            </p:cNvPr>
            <p:cNvSpPr txBox="1"/>
            <p:nvPr/>
          </p:nvSpPr>
          <p:spPr>
            <a:xfrm>
              <a:off x="10161671" y="1423017"/>
              <a:ext cx="68666"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689" name="TextBox 688">
              <a:extLst>
                <a:ext uri="{FF2B5EF4-FFF2-40B4-BE49-F238E27FC236}">
                  <a16:creationId xmlns:a16="http://schemas.microsoft.com/office/drawing/2014/main" id="{E12B8A47-5BDD-6591-2FEE-30A2D24A566C}"/>
                </a:ext>
              </a:extLst>
            </p:cNvPr>
            <p:cNvSpPr txBox="1"/>
            <p:nvPr/>
          </p:nvSpPr>
          <p:spPr>
            <a:xfrm>
              <a:off x="10216511" y="1429356"/>
              <a:ext cx="68666"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690" name="TextBox 689">
              <a:extLst>
                <a:ext uri="{FF2B5EF4-FFF2-40B4-BE49-F238E27FC236}">
                  <a16:creationId xmlns:a16="http://schemas.microsoft.com/office/drawing/2014/main" id="{DD00A6B6-A5DC-6CA0-3D1F-EB00B913C7C9}"/>
                </a:ext>
              </a:extLst>
            </p:cNvPr>
            <p:cNvSpPr txBox="1"/>
            <p:nvPr/>
          </p:nvSpPr>
          <p:spPr>
            <a:xfrm>
              <a:off x="10230442" y="1429356"/>
              <a:ext cx="68666"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691" name="TextBox 690">
              <a:extLst>
                <a:ext uri="{FF2B5EF4-FFF2-40B4-BE49-F238E27FC236}">
                  <a16:creationId xmlns:a16="http://schemas.microsoft.com/office/drawing/2014/main" id="{0F0FE215-CA23-5E2B-5B9A-832E7D3F5C0E}"/>
                </a:ext>
              </a:extLst>
            </p:cNvPr>
            <p:cNvSpPr txBox="1"/>
            <p:nvPr/>
          </p:nvSpPr>
          <p:spPr>
            <a:xfrm>
              <a:off x="10250844" y="1429356"/>
              <a:ext cx="68666"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692" name="TextBox 691">
              <a:extLst>
                <a:ext uri="{FF2B5EF4-FFF2-40B4-BE49-F238E27FC236}">
                  <a16:creationId xmlns:a16="http://schemas.microsoft.com/office/drawing/2014/main" id="{C8108064-7436-D7C8-46F8-F8B40AFF51FA}"/>
                </a:ext>
              </a:extLst>
            </p:cNvPr>
            <p:cNvSpPr txBox="1"/>
            <p:nvPr/>
          </p:nvSpPr>
          <p:spPr>
            <a:xfrm>
              <a:off x="10273110" y="1433012"/>
              <a:ext cx="68666"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693" name="TextBox 692">
              <a:extLst>
                <a:ext uri="{FF2B5EF4-FFF2-40B4-BE49-F238E27FC236}">
                  <a16:creationId xmlns:a16="http://schemas.microsoft.com/office/drawing/2014/main" id="{89E40F6D-1E23-9CB6-3F18-9374C36E4060}"/>
                </a:ext>
              </a:extLst>
            </p:cNvPr>
            <p:cNvSpPr txBox="1"/>
            <p:nvPr/>
          </p:nvSpPr>
          <p:spPr>
            <a:xfrm>
              <a:off x="10304618" y="1433012"/>
              <a:ext cx="68666"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694" name="TextBox 693">
              <a:extLst>
                <a:ext uri="{FF2B5EF4-FFF2-40B4-BE49-F238E27FC236}">
                  <a16:creationId xmlns:a16="http://schemas.microsoft.com/office/drawing/2014/main" id="{36179F07-792B-E181-C9DB-8B234314A65D}"/>
                </a:ext>
              </a:extLst>
            </p:cNvPr>
            <p:cNvSpPr txBox="1"/>
            <p:nvPr/>
          </p:nvSpPr>
          <p:spPr>
            <a:xfrm>
              <a:off x="10321146" y="1433012"/>
              <a:ext cx="68666"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695" name="TextBox 694">
              <a:extLst>
                <a:ext uri="{FF2B5EF4-FFF2-40B4-BE49-F238E27FC236}">
                  <a16:creationId xmlns:a16="http://schemas.microsoft.com/office/drawing/2014/main" id="{537BFB0D-86F8-7620-ED1D-47B32EFC222E}"/>
                </a:ext>
              </a:extLst>
            </p:cNvPr>
            <p:cNvSpPr txBox="1"/>
            <p:nvPr/>
          </p:nvSpPr>
          <p:spPr>
            <a:xfrm>
              <a:off x="10334849" y="1433012"/>
              <a:ext cx="68666"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696" name="TextBox 695">
              <a:extLst>
                <a:ext uri="{FF2B5EF4-FFF2-40B4-BE49-F238E27FC236}">
                  <a16:creationId xmlns:a16="http://schemas.microsoft.com/office/drawing/2014/main" id="{F7BF657F-1992-BDE3-8138-D1F4A2CBEAC9}"/>
                </a:ext>
              </a:extLst>
            </p:cNvPr>
            <p:cNvSpPr txBox="1"/>
            <p:nvPr/>
          </p:nvSpPr>
          <p:spPr>
            <a:xfrm>
              <a:off x="10379898" y="1433012"/>
              <a:ext cx="68666"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697" name="TextBox 696">
              <a:extLst>
                <a:ext uri="{FF2B5EF4-FFF2-40B4-BE49-F238E27FC236}">
                  <a16:creationId xmlns:a16="http://schemas.microsoft.com/office/drawing/2014/main" id="{7CD1190C-8FAF-9BC1-FCC6-F73CED262343}"/>
                </a:ext>
              </a:extLst>
            </p:cNvPr>
            <p:cNvSpPr txBox="1"/>
            <p:nvPr/>
          </p:nvSpPr>
          <p:spPr>
            <a:xfrm>
              <a:off x="10400897" y="1433012"/>
              <a:ext cx="68666"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698" name="TextBox 697">
              <a:extLst>
                <a:ext uri="{FF2B5EF4-FFF2-40B4-BE49-F238E27FC236}">
                  <a16:creationId xmlns:a16="http://schemas.microsoft.com/office/drawing/2014/main" id="{1B6DF464-D0C7-7DEC-C8D0-74D6768C0108}"/>
                </a:ext>
              </a:extLst>
            </p:cNvPr>
            <p:cNvSpPr txBox="1"/>
            <p:nvPr/>
          </p:nvSpPr>
          <p:spPr>
            <a:xfrm>
              <a:off x="10424731" y="1439446"/>
              <a:ext cx="68666"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699" name="TextBox 698">
              <a:extLst>
                <a:ext uri="{FF2B5EF4-FFF2-40B4-BE49-F238E27FC236}">
                  <a16:creationId xmlns:a16="http://schemas.microsoft.com/office/drawing/2014/main" id="{A85209EC-5372-7F7B-D5F9-7702310BBBAB}"/>
                </a:ext>
              </a:extLst>
            </p:cNvPr>
            <p:cNvSpPr txBox="1"/>
            <p:nvPr/>
          </p:nvSpPr>
          <p:spPr>
            <a:xfrm>
              <a:off x="10448348" y="1439446"/>
              <a:ext cx="68666"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700" name="TextBox 699">
              <a:extLst>
                <a:ext uri="{FF2B5EF4-FFF2-40B4-BE49-F238E27FC236}">
                  <a16:creationId xmlns:a16="http://schemas.microsoft.com/office/drawing/2014/main" id="{B1C43348-25CB-5712-049B-F70410511E53}"/>
                </a:ext>
              </a:extLst>
            </p:cNvPr>
            <p:cNvSpPr txBox="1"/>
            <p:nvPr/>
          </p:nvSpPr>
          <p:spPr>
            <a:xfrm>
              <a:off x="10474403" y="1441828"/>
              <a:ext cx="68666"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701" name="TextBox 700">
              <a:extLst>
                <a:ext uri="{FF2B5EF4-FFF2-40B4-BE49-F238E27FC236}">
                  <a16:creationId xmlns:a16="http://schemas.microsoft.com/office/drawing/2014/main" id="{DDB242EC-D712-88E8-FFF2-FD65B02AF3DE}"/>
                </a:ext>
              </a:extLst>
            </p:cNvPr>
            <p:cNvSpPr txBox="1"/>
            <p:nvPr/>
          </p:nvSpPr>
          <p:spPr>
            <a:xfrm>
              <a:off x="10487441" y="1439446"/>
              <a:ext cx="68666"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702" name="TextBox 701">
              <a:extLst>
                <a:ext uri="{FF2B5EF4-FFF2-40B4-BE49-F238E27FC236}">
                  <a16:creationId xmlns:a16="http://schemas.microsoft.com/office/drawing/2014/main" id="{2A98F87F-A1FC-BB1B-A94F-AE08970BFAF1}"/>
                </a:ext>
              </a:extLst>
            </p:cNvPr>
            <p:cNvSpPr txBox="1"/>
            <p:nvPr/>
          </p:nvSpPr>
          <p:spPr>
            <a:xfrm>
              <a:off x="10500011" y="1443435"/>
              <a:ext cx="68666"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703" name="TextBox 702">
              <a:extLst>
                <a:ext uri="{FF2B5EF4-FFF2-40B4-BE49-F238E27FC236}">
                  <a16:creationId xmlns:a16="http://schemas.microsoft.com/office/drawing/2014/main" id="{85B3EB4E-703C-C40D-0AA0-2950AC986961}"/>
                </a:ext>
              </a:extLst>
            </p:cNvPr>
            <p:cNvSpPr txBox="1"/>
            <p:nvPr/>
          </p:nvSpPr>
          <p:spPr>
            <a:xfrm>
              <a:off x="10544821" y="1448167"/>
              <a:ext cx="68666"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704" name="TextBox 703">
              <a:extLst>
                <a:ext uri="{FF2B5EF4-FFF2-40B4-BE49-F238E27FC236}">
                  <a16:creationId xmlns:a16="http://schemas.microsoft.com/office/drawing/2014/main" id="{E29555A6-4FE8-E460-E37F-0DAF5E198EB8}"/>
                </a:ext>
              </a:extLst>
            </p:cNvPr>
            <p:cNvSpPr txBox="1"/>
            <p:nvPr/>
          </p:nvSpPr>
          <p:spPr>
            <a:xfrm>
              <a:off x="10559952" y="1446329"/>
              <a:ext cx="68666"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705" name="TextBox 704">
              <a:extLst>
                <a:ext uri="{FF2B5EF4-FFF2-40B4-BE49-F238E27FC236}">
                  <a16:creationId xmlns:a16="http://schemas.microsoft.com/office/drawing/2014/main" id="{6AEE69E2-C1A0-5DFB-17C3-FEA791593F19}"/>
                </a:ext>
              </a:extLst>
            </p:cNvPr>
            <p:cNvSpPr txBox="1"/>
            <p:nvPr/>
          </p:nvSpPr>
          <p:spPr>
            <a:xfrm>
              <a:off x="10573655" y="1452763"/>
              <a:ext cx="68666"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706" name="TextBox 705">
              <a:extLst>
                <a:ext uri="{FF2B5EF4-FFF2-40B4-BE49-F238E27FC236}">
                  <a16:creationId xmlns:a16="http://schemas.microsoft.com/office/drawing/2014/main" id="{88588E5B-CC3A-C090-E8E3-0B8FF36EDC17}"/>
                </a:ext>
              </a:extLst>
            </p:cNvPr>
            <p:cNvSpPr txBox="1"/>
            <p:nvPr/>
          </p:nvSpPr>
          <p:spPr>
            <a:xfrm>
              <a:off x="10587728" y="1452763"/>
              <a:ext cx="68666"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707" name="TextBox 706">
              <a:extLst>
                <a:ext uri="{FF2B5EF4-FFF2-40B4-BE49-F238E27FC236}">
                  <a16:creationId xmlns:a16="http://schemas.microsoft.com/office/drawing/2014/main" id="{BB8A9A12-3563-1438-47D7-B97B6681487B}"/>
                </a:ext>
              </a:extLst>
            </p:cNvPr>
            <p:cNvSpPr txBox="1"/>
            <p:nvPr/>
          </p:nvSpPr>
          <p:spPr>
            <a:xfrm>
              <a:off x="10598209" y="1452763"/>
              <a:ext cx="68666"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708" name="TextBox 707">
              <a:extLst>
                <a:ext uri="{FF2B5EF4-FFF2-40B4-BE49-F238E27FC236}">
                  <a16:creationId xmlns:a16="http://schemas.microsoft.com/office/drawing/2014/main" id="{65398D4B-22BF-3065-7B9D-7A68998970DF}"/>
                </a:ext>
              </a:extLst>
            </p:cNvPr>
            <p:cNvSpPr txBox="1"/>
            <p:nvPr/>
          </p:nvSpPr>
          <p:spPr>
            <a:xfrm>
              <a:off x="10634184" y="1452763"/>
              <a:ext cx="68666"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709" name="TextBox 708">
              <a:extLst>
                <a:ext uri="{FF2B5EF4-FFF2-40B4-BE49-F238E27FC236}">
                  <a16:creationId xmlns:a16="http://schemas.microsoft.com/office/drawing/2014/main" id="{8B56EC4D-F58A-C9B9-840A-90CCAF2A4F09}"/>
                </a:ext>
              </a:extLst>
            </p:cNvPr>
            <p:cNvSpPr txBox="1"/>
            <p:nvPr/>
          </p:nvSpPr>
          <p:spPr>
            <a:xfrm>
              <a:off x="10715460" y="1473531"/>
              <a:ext cx="68666"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710" name="TextBox 709">
              <a:extLst>
                <a:ext uri="{FF2B5EF4-FFF2-40B4-BE49-F238E27FC236}">
                  <a16:creationId xmlns:a16="http://schemas.microsoft.com/office/drawing/2014/main" id="{AB6D044B-CCC0-B3B6-E2E3-66E227979E7C}"/>
                </a:ext>
              </a:extLst>
            </p:cNvPr>
            <p:cNvSpPr txBox="1"/>
            <p:nvPr/>
          </p:nvSpPr>
          <p:spPr>
            <a:xfrm>
              <a:off x="10753242" y="1475772"/>
              <a:ext cx="68666"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711" name="TextBox 710">
              <a:extLst>
                <a:ext uri="{FF2B5EF4-FFF2-40B4-BE49-F238E27FC236}">
                  <a16:creationId xmlns:a16="http://schemas.microsoft.com/office/drawing/2014/main" id="{7445FC17-C0CB-68A5-1961-DAAE5AE654D7}"/>
                </a:ext>
              </a:extLst>
            </p:cNvPr>
            <p:cNvSpPr txBox="1"/>
            <p:nvPr/>
          </p:nvSpPr>
          <p:spPr>
            <a:xfrm>
              <a:off x="10770503" y="1474652"/>
              <a:ext cx="68666"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712" name="TextBox 711">
              <a:extLst>
                <a:ext uri="{FF2B5EF4-FFF2-40B4-BE49-F238E27FC236}">
                  <a16:creationId xmlns:a16="http://schemas.microsoft.com/office/drawing/2014/main" id="{EAF6984A-E993-42C1-E2A5-D89D3116BDBE}"/>
                </a:ext>
              </a:extLst>
            </p:cNvPr>
            <p:cNvSpPr txBox="1"/>
            <p:nvPr/>
          </p:nvSpPr>
          <p:spPr>
            <a:xfrm>
              <a:off x="10788870" y="1474652"/>
              <a:ext cx="68666"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713" name="TextBox 712">
              <a:extLst>
                <a:ext uri="{FF2B5EF4-FFF2-40B4-BE49-F238E27FC236}">
                  <a16:creationId xmlns:a16="http://schemas.microsoft.com/office/drawing/2014/main" id="{C20B38DD-C366-65CC-A779-AA3067C27D21}"/>
                </a:ext>
              </a:extLst>
            </p:cNvPr>
            <p:cNvSpPr txBox="1"/>
            <p:nvPr/>
          </p:nvSpPr>
          <p:spPr>
            <a:xfrm>
              <a:off x="10809770" y="1472927"/>
              <a:ext cx="68666"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714" name="TextBox 713">
              <a:extLst>
                <a:ext uri="{FF2B5EF4-FFF2-40B4-BE49-F238E27FC236}">
                  <a16:creationId xmlns:a16="http://schemas.microsoft.com/office/drawing/2014/main" id="{F6572A45-664A-2DB2-9A98-0A72071FC834}"/>
                </a:ext>
              </a:extLst>
            </p:cNvPr>
            <p:cNvSpPr txBox="1"/>
            <p:nvPr/>
          </p:nvSpPr>
          <p:spPr>
            <a:xfrm>
              <a:off x="10824845" y="1473531"/>
              <a:ext cx="68666"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715" name="TextBox 714">
              <a:extLst>
                <a:ext uri="{FF2B5EF4-FFF2-40B4-BE49-F238E27FC236}">
                  <a16:creationId xmlns:a16="http://schemas.microsoft.com/office/drawing/2014/main" id="{DCDDD63C-DC94-8823-9A8C-4713011BAF42}"/>
                </a:ext>
              </a:extLst>
            </p:cNvPr>
            <p:cNvSpPr txBox="1"/>
            <p:nvPr/>
          </p:nvSpPr>
          <p:spPr>
            <a:xfrm>
              <a:off x="10841415" y="1473531"/>
              <a:ext cx="68666"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716" name="TextBox 715">
              <a:extLst>
                <a:ext uri="{FF2B5EF4-FFF2-40B4-BE49-F238E27FC236}">
                  <a16:creationId xmlns:a16="http://schemas.microsoft.com/office/drawing/2014/main" id="{E98CE65D-E9B8-5560-34E8-D9808B3DD3AF}"/>
                </a:ext>
              </a:extLst>
            </p:cNvPr>
            <p:cNvSpPr txBox="1"/>
            <p:nvPr/>
          </p:nvSpPr>
          <p:spPr>
            <a:xfrm>
              <a:off x="10855404" y="1470546"/>
              <a:ext cx="68666"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717" name="TextBox 716">
              <a:extLst>
                <a:ext uri="{FF2B5EF4-FFF2-40B4-BE49-F238E27FC236}">
                  <a16:creationId xmlns:a16="http://schemas.microsoft.com/office/drawing/2014/main" id="{DED0E7C1-4188-6AAB-9284-26AB75D2FD4E}"/>
                </a:ext>
              </a:extLst>
            </p:cNvPr>
            <p:cNvSpPr txBox="1"/>
            <p:nvPr/>
          </p:nvSpPr>
          <p:spPr>
            <a:xfrm>
              <a:off x="10868717" y="1477549"/>
              <a:ext cx="68666"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718" name="TextBox 717">
              <a:extLst>
                <a:ext uri="{FF2B5EF4-FFF2-40B4-BE49-F238E27FC236}">
                  <a16:creationId xmlns:a16="http://schemas.microsoft.com/office/drawing/2014/main" id="{DB412F7B-C3A0-2E06-A541-DDD82FBB50C7}"/>
                </a:ext>
              </a:extLst>
            </p:cNvPr>
            <p:cNvSpPr txBox="1"/>
            <p:nvPr/>
          </p:nvSpPr>
          <p:spPr>
            <a:xfrm>
              <a:off x="10882624" y="1485639"/>
              <a:ext cx="68666"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719" name="TextBox 718">
              <a:extLst>
                <a:ext uri="{FF2B5EF4-FFF2-40B4-BE49-F238E27FC236}">
                  <a16:creationId xmlns:a16="http://schemas.microsoft.com/office/drawing/2014/main" id="{5651B22A-13C1-8EBD-1E88-C0B4116BA7FD}"/>
                </a:ext>
              </a:extLst>
            </p:cNvPr>
            <p:cNvSpPr txBox="1"/>
            <p:nvPr/>
          </p:nvSpPr>
          <p:spPr>
            <a:xfrm>
              <a:off x="10895297" y="1482534"/>
              <a:ext cx="68666"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720" name="TextBox 719">
              <a:extLst>
                <a:ext uri="{FF2B5EF4-FFF2-40B4-BE49-F238E27FC236}">
                  <a16:creationId xmlns:a16="http://schemas.microsoft.com/office/drawing/2014/main" id="{4570D660-2589-7CA7-A429-8870FC8B2924}"/>
                </a:ext>
              </a:extLst>
            </p:cNvPr>
            <p:cNvSpPr txBox="1"/>
            <p:nvPr/>
          </p:nvSpPr>
          <p:spPr>
            <a:xfrm>
              <a:off x="10945311" y="1492470"/>
              <a:ext cx="68666"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721" name="TextBox 720">
              <a:extLst>
                <a:ext uri="{FF2B5EF4-FFF2-40B4-BE49-F238E27FC236}">
                  <a16:creationId xmlns:a16="http://schemas.microsoft.com/office/drawing/2014/main" id="{66D5A1ED-1733-755F-D91F-99267EB42127}"/>
                </a:ext>
              </a:extLst>
            </p:cNvPr>
            <p:cNvSpPr txBox="1"/>
            <p:nvPr/>
          </p:nvSpPr>
          <p:spPr>
            <a:xfrm>
              <a:off x="10960753" y="1492073"/>
              <a:ext cx="68666"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722" name="TextBox 721">
              <a:extLst>
                <a:ext uri="{FF2B5EF4-FFF2-40B4-BE49-F238E27FC236}">
                  <a16:creationId xmlns:a16="http://schemas.microsoft.com/office/drawing/2014/main" id="{548DB074-6FC9-7F98-C2F8-4D794FEA5FAE}"/>
                </a:ext>
              </a:extLst>
            </p:cNvPr>
            <p:cNvSpPr txBox="1"/>
            <p:nvPr/>
          </p:nvSpPr>
          <p:spPr>
            <a:xfrm>
              <a:off x="10975391" y="1494649"/>
              <a:ext cx="68666"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723" name="TextBox 722">
              <a:extLst>
                <a:ext uri="{FF2B5EF4-FFF2-40B4-BE49-F238E27FC236}">
                  <a16:creationId xmlns:a16="http://schemas.microsoft.com/office/drawing/2014/main" id="{2466F211-244C-0E56-F1BE-B8050B5E954E}"/>
                </a:ext>
              </a:extLst>
            </p:cNvPr>
            <p:cNvSpPr txBox="1"/>
            <p:nvPr/>
          </p:nvSpPr>
          <p:spPr>
            <a:xfrm>
              <a:off x="10993196" y="1492268"/>
              <a:ext cx="68666"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724" name="TextBox 723">
              <a:extLst>
                <a:ext uri="{FF2B5EF4-FFF2-40B4-BE49-F238E27FC236}">
                  <a16:creationId xmlns:a16="http://schemas.microsoft.com/office/drawing/2014/main" id="{87BA61E5-5332-5A4B-E8FD-DF59C4552A59}"/>
                </a:ext>
              </a:extLst>
            </p:cNvPr>
            <p:cNvSpPr txBox="1"/>
            <p:nvPr/>
          </p:nvSpPr>
          <p:spPr>
            <a:xfrm>
              <a:off x="11035868" y="1492470"/>
              <a:ext cx="68666"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725" name="TextBox 724">
              <a:extLst>
                <a:ext uri="{FF2B5EF4-FFF2-40B4-BE49-F238E27FC236}">
                  <a16:creationId xmlns:a16="http://schemas.microsoft.com/office/drawing/2014/main" id="{43435819-FA65-91BE-5294-14C18BF1D4F9}"/>
                </a:ext>
              </a:extLst>
            </p:cNvPr>
            <p:cNvSpPr txBox="1"/>
            <p:nvPr/>
          </p:nvSpPr>
          <p:spPr>
            <a:xfrm>
              <a:off x="11050827" y="1492073"/>
              <a:ext cx="68666"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726" name="TextBox 725">
              <a:extLst>
                <a:ext uri="{FF2B5EF4-FFF2-40B4-BE49-F238E27FC236}">
                  <a16:creationId xmlns:a16="http://schemas.microsoft.com/office/drawing/2014/main" id="{3D9F992C-A8FB-C440-63E6-DCE3451043A2}"/>
                </a:ext>
              </a:extLst>
            </p:cNvPr>
            <p:cNvSpPr txBox="1"/>
            <p:nvPr/>
          </p:nvSpPr>
          <p:spPr>
            <a:xfrm>
              <a:off x="11076805" y="1499753"/>
              <a:ext cx="68666"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727" name="TextBox 726">
              <a:extLst>
                <a:ext uri="{FF2B5EF4-FFF2-40B4-BE49-F238E27FC236}">
                  <a16:creationId xmlns:a16="http://schemas.microsoft.com/office/drawing/2014/main" id="{6662FC3B-BBF1-9C65-4CB3-D5AAD57962ED}"/>
                </a:ext>
              </a:extLst>
            </p:cNvPr>
            <p:cNvSpPr txBox="1"/>
            <p:nvPr/>
          </p:nvSpPr>
          <p:spPr>
            <a:xfrm>
              <a:off x="11101539" y="1499753"/>
              <a:ext cx="68666"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728" name="TextBox 727">
              <a:extLst>
                <a:ext uri="{FF2B5EF4-FFF2-40B4-BE49-F238E27FC236}">
                  <a16:creationId xmlns:a16="http://schemas.microsoft.com/office/drawing/2014/main" id="{996B8FF5-E5AE-2C2C-32DB-DE377EFA3211}"/>
                </a:ext>
              </a:extLst>
            </p:cNvPr>
            <p:cNvSpPr txBox="1"/>
            <p:nvPr/>
          </p:nvSpPr>
          <p:spPr>
            <a:xfrm>
              <a:off x="11113445" y="1499753"/>
              <a:ext cx="68666"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729" name="TextBox 728">
              <a:extLst>
                <a:ext uri="{FF2B5EF4-FFF2-40B4-BE49-F238E27FC236}">
                  <a16:creationId xmlns:a16="http://schemas.microsoft.com/office/drawing/2014/main" id="{CCC3E230-4495-FDA1-188B-C1A14655CF98}"/>
                </a:ext>
              </a:extLst>
            </p:cNvPr>
            <p:cNvSpPr txBox="1"/>
            <p:nvPr/>
          </p:nvSpPr>
          <p:spPr>
            <a:xfrm>
              <a:off x="11127733" y="1499753"/>
              <a:ext cx="68666"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730" name="TextBox 729">
              <a:extLst>
                <a:ext uri="{FF2B5EF4-FFF2-40B4-BE49-F238E27FC236}">
                  <a16:creationId xmlns:a16="http://schemas.microsoft.com/office/drawing/2014/main" id="{44A07820-FF00-13BE-84C1-C75B92C32121}"/>
                </a:ext>
              </a:extLst>
            </p:cNvPr>
            <p:cNvSpPr txBox="1"/>
            <p:nvPr/>
          </p:nvSpPr>
          <p:spPr>
            <a:xfrm>
              <a:off x="11144402" y="1499753"/>
              <a:ext cx="68666"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731" name="TextBox 730">
              <a:extLst>
                <a:ext uri="{FF2B5EF4-FFF2-40B4-BE49-F238E27FC236}">
                  <a16:creationId xmlns:a16="http://schemas.microsoft.com/office/drawing/2014/main" id="{8E625279-5ECD-2E0A-6D9E-A8CA3EC39A75}"/>
                </a:ext>
              </a:extLst>
            </p:cNvPr>
            <p:cNvSpPr txBox="1"/>
            <p:nvPr/>
          </p:nvSpPr>
          <p:spPr>
            <a:xfrm>
              <a:off x="11161071" y="1499753"/>
              <a:ext cx="68666"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732" name="TextBox 731">
              <a:extLst>
                <a:ext uri="{FF2B5EF4-FFF2-40B4-BE49-F238E27FC236}">
                  <a16:creationId xmlns:a16="http://schemas.microsoft.com/office/drawing/2014/main" id="{65AEA4AF-EAAB-3210-546B-FE46E4D9F993}"/>
                </a:ext>
              </a:extLst>
            </p:cNvPr>
            <p:cNvSpPr txBox="1"/>
            <p:nvPr/>
          </p:nvSpPr>
          <p:spPr>
            <a:xfrm>
              <a:off x="11177739" y="1499753"/>
              <a:ext cx="68666"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733" name="TextBox 732">
              <a:extLst>
                <a:ext uri="{FF2B5EF4-FFF2-40B4-BE49-F238E27FC236}">
                  <a16:creationId xmlns:a16="http://schemas.microsoft.com/office/drawing/2014/main" id="{09FAFCB5-1369-B6FA-00C1-C8C58CCEB6DF}"/>
                </a:ext>
              </a:extLst>
            </p:cNvPr>
            <p:cNvSpPr txBox="1"/>
            <p:nvPr/>
          </p:nvSpPr>
          <p:spPr>
            <a:xfrm>
              <a:off x="11192027" y="1499753"/>
              <a:ext cx="68666"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734" name="TextBox 733">
              <a:extLst>
                <a:ext uri="{FF2B5EF4-FFF2-40B4-BE49-F238E27FC236}">
                  <a16:creationId xmlns:a16="http://schemas.microsoft.com/office/drawing/2014/main" id="{E26387A6-12BF-CD5A-6401-4E2AFB704B77}"/>
                </a:ext>
              </a:extLst>
            </p:cNvPr>
            <p:cNvSpPr txBox="1"/>
            <p:nvPr/>
          </p:nvSpPr>
          <p:spPr>
            <a:xfrm>
              <a:off x="11238581" y="1509594"/>
              <a:ext cx="68666"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735" name="TextBox 734">
              <a:extLst>
                <a:ext uri="{FF2B5EF4-FFF2-40B4-BE49-F238E27FC236}">
                  <a16:creationId xmlns:a16="http://schemas.microsoft.com/office/drawing/2014/main" id="{C90F4D94-489C-8602-6A51-27147808F7C1}"/>
                </a:ext>
              </a:extLst>
            </p:cNvPr>
            <p:cNvSpPr txBox="1"/>
            <p:nvPr/>
          </p:nvSpPr>
          <p:spPr>
            <a:xfrm>
              <a:off x="11255250" y="1509594"/>
              <a:ext cx="68666"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736" name="TextBox 735">
              <a:extLst>
                <a:ext uri="{FF2B5EF4-FFF2-40B4-BE49-F238E27FC236}">
                  <a16:creationId xmlns:a16="http://schemas.microsoft.com/office/drawing/2014/main" id="{C70FB4A0-4AEF-E67F-14D7-5D67B652839F}"/>
                </a:ext>
              </a:extLst>
            </p:cNvPr>
            <p:cNvSpPr txBox="1"/>
            <p:nvPr/>
          </p:nvSpPr>
          <p:spPr>
            <a:xfrm>
              <a:off x="11276925" y="1509594"/>
              <a:ext cx="68666"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737" name="TextBox 736">
              <a:extLst>
                <a:ext uri="{FF2B5EF4-FFF2-40B4-BE49-F238E27FC236}">
                  <a16:creationId xmlns:a16="http://schemas.microsoft.com/office/drawing/2014/main" id="{0C35B88E-2D9C-E554-323D-3ECCAE721420}"/>
                </a:ext>
              </a:extLst>
            </p:cNvPr>
            <p:cNvSpPr txBox="1"/>
            <p:nvPr/>
          </p:nvSpPr>
          <p:spPr>
            <a:xfrm>
              <a:off x="11290604" y="1509594"/>
              <a:ext cx="68666"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738" name="TextBox 737">
              <a:extLst>
                <a:ext uri="{FF2B5EF4-FFF2-40B4-BE49-F238E27FC236}">
                  <a16:creationId xmlns:a16="http://schemas.microsoft.com/office/drawing/2014/main" id="{1F39E269-EEF3-77C5-BB6C-293C6D59054B}"/>
                </a:ext>
              </a:extLst>
            </p:cNvPr>
            <p:cNvSpPr txBox="1"/>
            <p:nvPr/>
          </p:nvSpPr>
          <p:spPr>
            <a:xfrm>
              <a:off x="11317777" y="1525953"/>
              <a:ext cx="68666"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739" name="TextBox 738">
              <a:extLst>
                <a:ext uri="{FF2B5EF4-FFF2-40B4-BE49-F238E27FC236}">
                  <a16:creationId xmlns:a16="http://schemas.microsoft.com/office/drawing/2014/main" id="{4EA7E534-C26D-6E07-AD4F-1083F4C1E401}"/>
                </a:ext>
              </a:extLst>
            </p:cNvPr>
            <p:cNvSpPr txBox="1"/>
            <p:nvPr/>
          </p:nvSpPr>
          <p:spPr>
            <a:xfrm>
              <a:off x="11333201" y="1529745"/>
              <a:ext cx="68666"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740" name="TextBox 739">
              <a:extLst>
                <a:ext uri="{FF2B5EF4-FFF2-40B4-BE49-F238E27FC236}">
                  <a16:creationId xmlns:a16="http://schemas.microsoft.com/office/drawing/2014/main" id="{BF4C8B5A-50D2-72F2-9406-5B660AB855FD}"/>
                </a:ext>
              </a:extLst>
            </p:cNvPr>
            <p:cNvSpPr txBox="1"/>
            <p:nvPr/>
          </p:nvSpPr>
          <p:spPr>
            <a:xfrm>
              <a:off x="11352251" y="1529745"/>
              <a:ext cx="68666"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741" name="TextBox 740">
              <a:extLst>
                <a:ext uri="{FF2B5EF4-FFF2-40B4-BE49-F238E27FC236}">
                  <a16:creationId xmlns:a16="http://schemas.microsoft.com/office/drawing/2014/main" id="{7169C1D1-1B6A-9AE2-83AF-F0EA5E3257AB}"/>
                </a:ext>
              </a:extLst>
            </p:cNvPr>
            <p:cNvSpPr txBox="1"/>
            <p:nvPr/>
          </p:nvSpPr>
          <p:spPr>
            <a:xfrm>
              <a:off x="11366538" y="1529745"/>
              <a:ext cx="68666"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742" name="TextBox 741">
              <a:extLst>
                <a:ext uri="{FF2B5EF4-FFF2-40B4-BE49-F238E27FC236}">
                  <a16:creationId xmlns:a16="http://schemas.microsoft.com/office/drawing/2014/main" id="{5AA6BF87-EF8A-1870-94B7-BC0468CBB3A3}"/>
                </a:ext>
              </a:extLst>
            </p:cNvPr>
            <p:cNvSpPr txBox="1"/>
            <p:nvPr/>
          </p:nvSpPr>
          <p:spPr>
            <a:xfrm>
              <a:off x="11383207" y="1529745"/>
              <a:ext cx="68666"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743" name="TextBox 742">
              <a:extLst>
                <a:ext uri="{FF2B5EF4-FFF2-40B4-BE49-F238E27FC236}">
                  <a16:creationId xmlns:a16="http://schemas.microsoft.com/office/drawing/2014/main" id="{0E3B384C-B79E-221B-838E-1E8AAC9632BF}"/>
                </a:ext>
              </a:extLst>
            </p:cNvPr>
            <p:cNvSpPr txBox="1"/>
            <p:nvPr/>
          </p:nvSpPr>
          <p:spPr>
            <a:xfrm>
              <a:off x="11397494" y="1529745"/>
              <a:ext cx="68666"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744" name="TextBox 743">
              <a:extLst>
                <a:ext uri="{FF2B5EF4-FFF2-40B4-BE49-F238E27FC236}">
                  <a16:creationId xmlns:a16="http://schemas.microsoft.com/office/drawing/2014/main" id="{62B86BF5-0D37-4D6F-41F0-FF494C5B0AC8}"/>
                </a:ext>
              </a:extLst>
            </p:cNvPr>
            <p:cNvSpPr txBox="1"/>
            <p:nvPr/>
          </p:nvSpPr>
          <p:spPr>
            <a:xfrm>
              <a:off x="11418926" y="1529745"/>
              <a:ext cx="68666"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745" name="TextBox 744">
              <a:extLst>
                <a:ext uri="{FF2B5EF4-FFF2-40B4-BE49-F238E27FC236}">
                  <a16:creationId xmlns:a16="http://schemas.microsoft.com/office/drawing/2014/main" id="{CB67944B-28E2-0ACE-BA9F-F9C94ACA4C58}"/>
                </a:ext>
              </a:extLst>
            </p:cNvPr>
            <p:cNvSpPr txBox="1"/>
            <p:nvPr/>
          </p:nvSpPr>
          <p:spPr>
            <a:xfrm>
              <a:off x="11433213" y="1529745"/>
              <a:ext cx="68666"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746" name="TextBox 745">
              <a:extLst>
                <a:ext uri="{FF2B5EF4-FFF2-40B4-BE49-F238E27FC236}">
                  <a16:creationId xmlns:a16="http://schemas.microsoft.com/office/drawing/2014/main" id="{B3876E5D-09CA-52EB-2769-301456B564E7}"/>
                </a:ext>
              </a:extLst>
            </p:cNvPr>
            <p:cNvSpPr txBox="1"/>
            <p:nvPr/>
          </p:nvSpPr>
          <p:spPr>
            <a:xfrm>
              <a:off x="11449882" y="1529745"/>
              <a:ext cx="68666"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747" name="TextBox 746">
              <a:extLst>
                <a:ext uri="{FF2B5EF4-FFF2-40B4-BE49-F238E27FC236}">
                  <a16:creationId xmlns:a16="http://schemas.microsoft.com/office/drawing/2014/main" id="{6B3B6E83-3BC2-7D3B-7151-01B46DA83B1B}"/>
                </a:ext>
              </a:extLst>
            </p:cNvPr>
            <p:cNvSpPr txBox="1"/>
            <p:nvPr/>
          </p:nvSpPr>
          <p:spPr>
            <a:xfrm>
              <a:off x="11466551" y="1529745"/>
              <a:ext cx="68666"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748" name="TextBox 747">
              <a:extLst>
                <a:ext uri="{FF2B5EF4-FFF2-40B4-BE49-F238E27FC236}">
                  <a16:creationId xmlns:a16="http://schemas.microsoft.com/office/drawing/2014/main" id="{FB017192-7F14-F005-4C7F-6D9A273A8167}"/>
                </a:ext>
              </a:extLst>
            </p:cNvPr>
            <p:cNvSpPr txBox="1"/>
            <p:nvPr/>
          </p:nvSpPr>
          <p:spPr>
            <a:xfrm>
              <a:off x="11483220" y="1529745"/>
              <a:ext cx="68666"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749" name="TextBox 748">
              <a:extLst>
                <a:ext uri="{FF2B5EF4-FFF2-40B4-BE49-F238E27FC236}">
                  <a16:creationId xmlns:a16="http://schemas.microsoft.com/office/drawing/2014/main" id="{5B3B92A3-5F79-C881-C895-45D5E890FA92}"/>
                </a:ext>
              </a:extLst>
            </p:cNvPr>
            <p:cNvSpPr txBox="1"/>
            <p:nvPr/>
          </p:nvSpPr>
          <p:spPr>
            <a:xfrm>
              <a:off x="11495126" y="1529745"/>
              <a:ext cx="68666"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750" name="TextBox 749">
              <a:extLst>
                <a:ext uri="{FF2B5EF4-FFF2-40B4-BE49-F238E27FC236}">
                  <a16:creationId xmlns:a16="http://schemas.microsoft.com/office/drawing/2014/main" id="{DEBFD079-C290-ABBF-E852-77A1037D460D}"/>
                </a:ext>
              </a:extLst>
            </p:cNvPr>
            <p:cNvSpPr txBox="1"/>
            <p:nvPr/>
          </p:nvSpPr>
          <p:spPr>
            <a:xfrm>
              <a:off x="11523701" y="1529745"/>
              <a:ext cx="68666"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751" name="TextBox 750">
              <a:extLst>
                <a:ext uri="{FF2B5EF4-FFF2-40B4-BE49-F238E27FC236}">
                  <a16:creationId xmlns:a16="http://schemas.microsoft.com/office/drawing/2014/main" id="{B6A1EB6D-A230-FE72-1863-3166C826C446}"/>
                </a:ext>
              </a:extLst>
            </p:cNvPr>
            <p:cNvSpPr txBox="1"/>
            <p:nvPr/>
          </p:nvSpPr>
          <p:spPr>
            <a:xfrm>
              <a:off x="11537989" y="1529745"/>
              <a:ext cx="68666"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752" name="TextBox 751">
              <a:extLst>
                <a:ext uri="{FF2B5EF4-FFF2-40B4-BE49-F238E27FC236}">
                  <a16:creationId xmlns:a16="http://schemas.microsoft.com/office/drawing/2014/main" id="{154EDD50-E911-FC8E-19A8-42EC0B4015DB}"/>
                </a:ext>
              </a:extLst>
            </p:cNvPr>
            <p:cNvSpPr txBox="1"/>
            <p:nvPr/>
          </p:nvSpPr>
          <p:spPr>
            <a:xfrm>
              <a:off x="11552276" y="1529745"/>
              <a:ext cx="68666"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753" name="TextBox 752">
              <a:extLst>
                <a:ext uri="{FF2B5EF4-FFF2-40B4-BE49-F238E27FC236}">
                  <a16:creationId xmlns:a16="http://schemas.microsoft.com/office/drawing/2014/main" id="{D320E5FC-B168-8BBF-4F8D-7ED0E6CF2765}"/>
                </a:ext>
              </a:extLst>
            </p:cNvPr>
            <p:cNvSpPr txBox="1"/>
            <p:nvPr/>
          </p:nvSpPr>
          <p:spPr>
            <a:xfrm>
              <a:off x="11566564" y="1529745"/>
              <a:ext cx="68666"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754" name="TextBox 753">
              <a:extLst>
                <a:ext uri="{FF2B5EF4-FFF2-40B4-BE49-F238E27FC236}">
                  <a16:creationId xmlns:a16="http://schemas.microsoft.com/office/drawing/2014/main" id="{4106DE57-E477-CE2A-9A2C-6F98842340B4}"/>
                </a:ext>
              </a:extLst>
            </p:cNvPr>
            <p:cNvSpPr txBox="1"/>
            <p:nvPr/>
          </p:nvSpPr>
          <p:spPr>
            <a:xfrm>
              <a:off x="11583233" y="1529745"/>
              <a:ext cx="68666"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755" name="TextBox 754">
              <a:extLst>
                <a:ext uri="{FF2B5EF4-FFF2-40B4-BE49-F238E27FC236}">
                  <a16:creationId xmlns:a16="http://schemas.microsoft.com/office/drawing/2014/main" id="{3AE26244-1AC2-4C8A-596F-079A91FDD7C7}"/>
                </a:ext>
              </a:extLst>
            </p:cNvPr>
            <p:cNvSpPr txBox="1"/>
            <p:nvPr/>
          </p:nvSpPr>
          <p:spPr>
            <a:xfrm>
              <a:off x="11597521" y="1529745"/>
              <a:ext cx="68666"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756" name="TextBox 755">
              <a:extLst>
                <a:ext uri="{FF2B5EF4-FFF2-40B4-BE49-F238E27FC236}">
                  <a16:creationId xmlns:a16="http://schemas.microsoft.com/office/drawing/2014/main" id="{4FBFDD25-27E5-5FF9-F92C-ACD8D34B6456}"/>
                </a:ext>
              </a:extLst>
            </p:cNvPr>
            <p:cNvSpPr txBox="1"/>
            <p:nvPr/>
          </p:nvSpPr>
          <p:spPr>
            <a:xfrm>
              <a:off x="11614189" y="1529745"/>
              <a:ext cx="68666"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757" name="TextBox 756">
              <a:extLst>
                <a:ext uri="{FF2B5EF4-FFF2-40B4-BE49-F238E27FC236}">
                  <a16:creationId xmlns:a16="http://schemas.microsoft.com/office/drawing/2014/main" id="{6BA61FE0-1340-3AC6-35C2-753522D4101D}"/>
                </a:ext>
              </a:extLst>
            </p:cNvPr>
            <p:cNvSpPr txBox="1"/>
            <p:nvPr/>
          </p:nvSpPr>
          <p:spPr>
            <a:xfrm>
              <a:off x="11628476" y="1529745"/>
              <a:ext cx="68666"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758" name="TextBox 757">
              <a:extLst>
                <a:ext uri="{FF2B5EF4-FFF2-40B4-BE49-F238E27FC236}">
                  <a16:creationId xmlns:a16="http://schemas.microsoft.com/office/drawing/2014/main" id="{7EA2C69D-C82F-68C1-E8D2-AD59E853F87C}"/>
                </a:ext>
              </a:extLst>
            </p:cNvPr>
            <p:cNvSpPr txBox="1"/>
            <p:nvPr/>
          </p:nvSpPr>
          <p:spPr>
            <a:xfrm>
              <a:off x="11647526" y="1529745"/>
              <a:ext cx="68666"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759" name="TextBox 758">
              <a:extLst>
                <a:ext uri="{FF2B5EF4-FFF2-40B4-BE49-F238E27FC236}">
                  <a16:creationId xmlns:a16="http://schemas.microsoft.com/office/drawing/2014/main" id="{279E6FC1-3A0A-3717-86CC-C5D4BABBABC3}"/>
                </a:ext>
              </a:extLst>
            </p:cNvPr>
            <p:cNvSpPr txBox="1"/>
            <p:nvPr/>
          </p:nvSpPr>
          <p:spPr>
            <a:xfrm>
              <a:off x="11664195" y="1529745"/>
              <a:ext cx="68666"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760" name="TextBox 759">
              <a:extLst>
                <a:ext uri="{FF2B5EF4-FFF2-40B4-BE49-F238E27FC236}">
                  <a16:creationId xmlns:a16="http://schemas.microsoft.com/office/drawing/2014/main" id="{1B406F70-CC1C-334E-755D-C22562DB6497}"/>
                </a:ext>
              </a:extLst>
            </p:cNvPr>
            <p:cNvSpPr txBox="1"/>
            <p:nvPr/>
          </p:nvSpPr>
          <p:spPr>
            <a:xfrm>
              <a:off x="11678482" y="1529745"/>
              <a:ext cx="68666"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761" name="TextBox 760">
              <a:extLst>
                <a:ext uri="{FF2B5EF4-FFF2-40B4-BE49-F238E27FC236}">
                  <a16:creationId xmlns:a16="http://schemas.microsoft.com/office/drawing/2014/main" id="{690FDD6B-2F98-2AD2-CD85-DDF88849C0E9}"/>
                </a:ext>
              </a:extLst>
            </p:cNvPr>
            <p:cNvSpPr txBox="1"/>
            <p:nvPr/>
          </p:nvSpPr>
          <p:spPr>
            <a:xfrm>
              <a:off x="11690389" y="1529745"/>
              <a:ext cx="68666"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762" name="TextBox 761">
              <a:extLst>
                <a:ext uri="{FF2B5EF4-FFF2-40B4-BE49-F238E27FC236}">
                  <a16:creationId xmlns:a16="http://schemas.microsoft.com/office/drawing/2014/main" id="{34D4680F-10DA-059D-570E-912EDDABD369}"/>
                </a:ext>
              </a:extLst>
            </p:cNvPr>
            <p:cNvSpPr txBox="1"/>
            <p:nvPr/>
          </p:nvSpPr>
          <p:spPr>
            <a:xfrm>
              <a:off x="11704676" y="1529745"/>
              <a:ext cx="68666"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763" name="TextBox 762">
              <a:extLst>
                <a:ext uri="{FF2B5EF4-FFF2-40B4-BE49-F238E27FC236}">
                  <a16:creationId xmlns:a16="http://schemas.microsoft.com/office/drawing/2014/main" id="{1AA31BF0-9031-FD74-6956-B0FCC218405A}"/>
                </a:ext>
              </a:extLst>
            </p:cNvPr>
            <p:cNvSpPr txBox="1"/>
            <p:nvPr/>
          </p:nvSpPr>
          <p:spPr>
            <a:xfrm>
              <a:off x="11718963" y="1529745"/>
              <a:ext cx="68666"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764" name="TextBox 763">
              <a:extLst>
                <a:ext uri="{FF2B5EF4-FFF2-40B4-BE49-F238E27FC236}">
                  <a16:creationId xmlns:a16="http://schemas.microsoft.com/office/drawing/2014/main" id="{D5A49F82-424C-7A23-4E02-73A5FB7D000A}"/>
                </a:ext>
              </a:extLst>
            </p:cNvPr>
            <p:cNvSpPr txBox="1"/>
            <p:nvPr/>
          </p:nvSpPr>
          <p:spPr>
            <a:xfrm>
              <a:off x="11738013" y="1529745"/>
              <a:ext cx="68666"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765" name="TextBox 764">
              <a:extLst>
                <a:ext uri="{FF2B5EF4-FFF2-40B4-BE49-F238E27FC236}">
                  <a16:creationId xmlns:a16="http://schemas.microsoft.com/office/drawing/2014/main" id="{00BE15D2-6C49-0F4C-4CAA-0BDC1E08BB9E}"/>
                </a:ext>
              </a:extLst>
            </p:cNvPr>
            <p:cNvSpPr txBox="1"/>
            <p:nvPr/>
          </p:nvSpPr>
          <p:spPr>
            <a:xfrm>
              <a:off x="11752301" y="1529745"/>
              <a:ext cx="68666"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766" name="TextBox 765">
              <a:extLst>
                <a:ext uri="{FF2B5EF4-FFF2-40B4-BE49-F238E27FC236}">
                  <a16:creationId xmlns:a16="http://schemas.microsoft.com/office/drawing/2014/main" id="{3628961C-53C2-917B-F264-FFAB441C8FAD}"/>
                </a:ext>
              </a:extLst>
            </p:cNvPr>
            <p:cNvSpPr txBox="1"/>
            <p:nvPr/>
          </p:nvSpPr>
          <p:spPr>
            <a:xfrm>
              <a:off x="11768970" y="1529745"/>
              <a:ext cx="68666" cy="138112"/>
            </a:xfrm>
            <a:prstGeom prst="rect">
              <a:avLst/>
            </a:prstGeom>
          </p:spPr>
          <p:txBody>
            <a:bodyPr vert="horz" wrap="none" lIns="0" tIns="0" rIns="0" bIns="0" rtlCol="0">
              <a:noAutofit/>
            </a:bodyPr>
            <a:lstStyle/>
            <a:p>
              <a:pPr algn="ctr"/>
              <a:r>
                <a:rPr lang="en-US" sz="1100" dirty="0">
                  <a:solidFill>
                    <a:schemeClr val="accent1"/>
                  </a:solidFill>
                </a:rPr>
                <a:t>+</a:t>
              </a:r>
            </a:p>
          </p:txBody>
        </p:sp>
        <p:sp>
          <p:nvSpPr>
            <p:cNvPr id="767" name="TextBox 766">
              <a:extLst>
                <a:ext uri="{FF2B5EF4-FFF2-40B4-BE49-F238E27FC236}">
                  <a16:creationId xmlns:a16="http://schemas.microsoft.com/office/drawing/2014/main" id="{5425F2C8-6C11-E50B-FFEB-5CB827AE3221}"/>
                </a:ext>
              </a:extLst>
            </p:cNvPr>
            <p:cNvSpPr txBox="1"/>
            <p:nvPr/>
          </p:nvSpPr>
          <p:spPr>
            <a:xfrm>
              <a:off x="11802307" y="1529745"/>
              <a:ext cx="68666" cy="138112"/>
            </a:xfrm>
            <a:prstGeom prst="rect">
              <a:avLst/>
            </a:prstGeom>
          </p:spPr>
          <p:txBody>
            <a:bodyPr vert="horz" wrap="none" lIns="0" tIns="0" rIns="0" bIns="0" rtlCol="0">
              <a:noAutofit/>
            </a:bodyPr>
            <a:lstStyle/>
            <a:p>
              <a:pPr algn="ctr"/>
              <a:r>
                <a:rPr lang="en-US" sz="1100" dirty="0">
                  <a:solidFill>
                    <a:schemeClr val="accent1"/>
                  </a:solidFill>
                </a:rPr>
                <a:t>+</a:t>
              </a:r>
            </a:p>
          </p:txBody>
        </p:sp>
      </p:grpSp>
      <p:sp>
        <p:nvSpPr>
          <p:cNvPr id="769" name="Freeform: Shape 768">
            <a:extLst>
              <a:ext uri="{FF2B5EF4-FFF2-40B4-BE49-F238E27FC236}">
                <a16:creationId xmlns:a16="http://schemas.microsoft.com/office/drawing/2014/main" id="{8552DD91-1A9F-B211-BD9A-C4D275D81823}"/>
              </a:ext>
            </a:extLst>
          </p:cNvPr>
          <p:cNvSpPr/>
          <p:nvPr/>
        </p:nvSpPr>
        <p:spPr>
          <a:xfrm>
            <a:off x="8920163" y="1443038"/>
            <a:ext cx="2931318" cy="242887"/>
          </a:xfrm>
          <a:custGeom>
            <a:avLst/>
            <a:gdLst>
              <a:gd name="csX0" fmla="*/ 2931318 w 2931318"/>
              <a:gd name="csY0" fmla="*/ 242887 h 242887"/>
              <a:gd name="csX1" fmla="*/ 2536031 w 2931318"/>
              <a:gd name="csY1" fmla="*/ 242887 h 242887"/>
              <a:gd name="csX2" fmla="*/ 2536031 w 2931318"/>
              <a:gd name="csY2" fmla="*/ 226218 h 242887"/>
              <a:gd name="csX3" fmla="*/ 2174081 w 2931318"/>
              <a:gd name="csY3" fmla="*/ 226218 h 242887"/>
              <a:gd name="csX4" fmla="*/ 2164556 w 2931318"/>
              <a:gd name="csY4" fmla="*/ 216693 h 242887"/>
              <a:gd name="csX5" fmla="*/ 2012156 w 2931318"/>
              <a:gd name="csY5" fmla="*/ 216693 h 242887"/>
              <a:gd name="csX6" fmla="*/ 1974056 w 2931318"/>
              <a:gd name="csY6" fmla="*/ 188118 h 242887"/>
              <a:gd name="csX7" fmla="*/ 1924050 w 2931318"/>
              <a:gd name="csY7" fmla="*/ 188118 h 242887"/>
              <a:gd name="csX8" fmla="*/ 1924050 w 2931318"/>
              <a:gd name="csY8" fmla="*/ 173831 h 242887"/>
              <a:gd name="csX9" fmla="*/ 1714500 w 2931318"/>
              <a:gd name="csY9" fmla="*/ 173831 h 242887"/>
              <a:gd name="csX10" fmla="*/ 1714500 w 2931318"/>
              <a:gd name="csY10" fmla="*/ 166687 h 242887"/>
              <a:gd name="csX11" fmla="*/ 1588293 w 2931318"/>
              <a:gd name="csY11" fmla="*/ 166687 h 242887"/>
              <a:gd name="csX12" fmla="*/ 1588293 w 2931318"/>
              <a:gd name="csY12" fmla="*/ 147637 h 242887"/>
              <a:gd name="csX13" fmla="*/ 1535906 w 2931318"/>
              <a:gd name="csY13" fmla="*/ 147637 h 242887"/>
              <a:gd name="csX14" fmla="*/ 1535906 w 2931318"/>
              <a:gd name="csY14" fmla="*/ 135731 h 242887"/>
              <a:gd name="csX15" fmla="*/ 1414462 w 2931318"/>
              <a:gd name="csY15" fmla="*/ 135731 h 242887"/>
              <a:gd name="csX16" fmla="*/ 1414462 w 2931318"/>
              <a:gd name="csY16" fmla="*/ 114300 h 242887"/>
              <a:gd name="csX17" fmla="*/ 1319212 w 2931318"/>
              <a:gd name="csY17" fmla="*/ 114300 h 242887"/>
              <a:gd name="csX18" fmla="*/ 1309687 w 2931318"/>
              <a:gd name="csY18" fmla="*/ 104775 h 242887"/>
              <a:gd name="csX19" fmla="*/ 1183481 w 2931318"/>
              <a:gd name="csY19" fmla="*/ 104775 h 242887"/>
              <a:gd name="csX20" fmla="*/ 1183481 w 2931318"/>
              <a:gd name="csY20" fmla="*/ 83343 h 242887"/>
              <a:gd name="csX21" fmla="*/ 1071562 w 2931318"/>
              <a:gd name="csY21" fmla="*/ 83343 h 242887"/>
              <a:gd name="csX22" fmla="*/ 1071562 w 2931318"/>
              <a:gd name="csY22" fmla="*/ 64293 h 242887"/>
              <a:gd name="csX23" fmla="*/ 1007268 w 2931318"/>
              <a:gd name="csY23" fmla="*/ 64293 h 242887"/>
              <a:gd name="csX24" fmla="*/ 895350 w 2931318"/>
              <a:gd name="csY24" fmla="*/ 64293 h 242887"/>
              <a:gd name="csX25" fmla="*/ 888206 w 2931318"/>
              <a:gd name="csY25" fmla="*/ 57149 h 242887"/>
              <a:gd name="csX26" fmla="*/ 750093 w 2931318"/>
              <a:gd name="csY26" fmla="*/ 57149 h 242887"/>
              <a:gd name="csX27" fmla="*/ 750093 w 2931318"/>
              <a:gd name="csY27" fmla="*/ 45243 h 242887"/>
              <a:gd name="csX28" fmla="*/ 614362 w 2931318"/>
              <a:gd name="csY28" fmla="*/ 45243 h 242887"/>
              <a:gd name="csX29" fmla="*/ 614362 w 2931318"/>
              <a:gd name="csY29" fmla="*/ 33337 h 242887"/>
              <a:gd name="csX30" fmla="*/ 542925 w 2931318"/>
              <a:gd name="csY30" fmla="*/ 33337 h 242887"/>
              <a:gd name="csX31" fmla="*/ 542925 w 2931318"/>
              <a:gd name="csY31" fmla="*/ 16668 h 242887"/>
              <a:gd name="csX32" fmla="*/ 390525 w 2931318"/>
              <a:gd name="csY32" fmla="*/ 16668 h 242887"/>
              <a:gd name="csX33" fmla="*/ 390525 w 2931318"/>
              <a:gd name="csY33" fmla="*/ 0 h 242887"/>
              <a:gd name="csX34" fmla="*/ 0 w 2931318"/>
              <a:gd name="csY34" fmla="*/ 0 h 242887"/>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Lst>
            <a:rect l="l" t="t" r="r" b="b"/>
            <a:pathLst>
              <a:path w="2931318" h="242887">
                <a:moveTo>
                  <a:pt x="2931318" y="242887"/>
                </a:moveTo>
                <a:lnTo>
                  <a:pt x="2536031" y="242887"/>
                </a:lnTo>
                <a:lnTo>
                  <a:pt x="2536031" y="226218"/>
                </a:lnTo>
                <a:lnTo>
                  <a:pt x="2174081" y="226218"/>
                </a:lnTo>
                <a:lnTo>
                  <a:pt x="2164556" y="216693"/>
                </a:lnTo>
                <a:lnTo>
                  <a:pt x="2012156" y="216693"/>
                </a:lnTo>
                <a:lnTo>
                  <a:pt x="1974056" y="188118"/>
                </a:lnTo>
                <a:lnTo>
                  <a:pt x="1924050" y="188118"/>
                </a:lnTo>
                <a:lnTo>
                  <a:pt x="1924050" y="173831"/>
                </a:lnTo>
                <a:lnTo>
                  <a:pt x="1714500" y="173831"/>
                </a:lnTo>
                <a:lnTo>
                  <a:pt x="1714500" y="166687"/>
                </a:lnTo>
                <a:lnTo>
                  <a:pt x="1588293" y="166687"/>
                </a:lnTo>
                <a:lnTo>
                  <a:pt x="1588293" y="147637"/>
                </a:lnTo>
                <a:lnTo>
                  <a:pt x="1535906" y="147637"/>
                </a:lnTo>
                <a:lnTo>
                  <a:pt x="1535906" y="135731"/>
                </a:lnTo>
                <a:lnTo>
                  <a:pt x="1414462" y="135731"/>
                </a:lnTo>
                <a:lnTo>
                  <a:pt x="1414462" y="114300"/>
                </a:lnTo>
                <a:lnTo>
                  <a:pt x="1319212" y="114300"/>
                </a:lnTo>
                <a:lnTo>
                  <a:pt x="1309687" y="104775"/>
                </a:lnTo>
                <a:lnTo>
                  <a:pt x="1183481" y="104775"/>
                </a:lnTo>
                <a:lnTo>
                  <a:pt x="1183481" y="83343"/>
                </a:lnTo>
                <a:lnTo>
                  <a:pt x="1071562" y="83343"/>
                </a:lnTo>
                <a:lnTo>
                  <a:pt x="1071562" y="64293"/>
                </a:lnTo>
                <a:lnTo>
                  <a:pt x="1007268" y="64293"/>
                </a:lnTo>
                <a:lnTo>
                  <a:pt x="895350" y="64293"/>
                </a:lnTo>
                <a:lnTo>
                  <a:pt x="888206" y="57149"/>
                </a:lnTo>
                <a:lnTo>
                  <a:pt x="750093" y="57149"/>
                </a:lnTo>
                <a:lnTo>
                  <a:pt x="750093" y="45243"/>
                </a:lnTo>
                <a:lnTo>
                  <a:pt x="614362" y="45243"/>
                </a:lnTo>
                <a:lnTo>
                  <a:pt x="614362" y="33337"/>
                </a:lnTo>
                <a:lnTo>
                  <a:pt x="542925" y="33337"/>
                </a:lnTo>
                <a:lnTo>
                  <a:pt x="542925" y="16668"/>
                </a:lnTo>
                <a:lnTo>
                  <a:pt x="390525" y="16668"/>
                </a:lnTo>
                <a:lnTo>
                  <a:pt x="390525" y="0"/>
                </a:lnTo>
                <a:lnTo>
                  <a:pt x="0" y="0"/>
                </a:lnTo>
              </a:path>
            </a:pathLst>
          </a:custGeom>
          <a:noFill/>
          <a:ln w="28575">
            <a:solidFill>
              <a:schemeClr val="bg1">
                <a:lumMod val="50000"/>
              </a:schemeClr>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889" name="Group 888">
            <a:extLst>
              <a:ext uri="{FF2B5EF4-FFF2-40B4-BE49-F238E27FC236}">
                <a16:creationId xmlns:a16="http://schemas.microsoft.com/office/drawing/2014/main" id="{8DBA5165-D04A-D63B-3A89-3E4B837A2754}"/>
              </a:ext>
            </a:extLst>
          </p:cNvPr>
          <p:cNvGrpSpPr/>
          <p:nvPr/>
        </p:nvGrpSpPr>
        <p:grpSpPr>
          <a:xfrm>
            <a:off x="8968865" y="1363338"/>
            <a:ext cx="2887010" cy="379737"/>
            <a:chOff x="8968865" y="1363338"/>
            <a:chExt cx="2887010" cy="379737"/>
          </a:xfrm>
        </p:grpSpPr>
        <p:sp>
          <p:nvSpPr>
            <p:cNvPr id="770" name="TextBox 769">
              <a:extLst>
                <a:ext uri="{FF2B5EF4-FFF2-40B4-BE49-F238E27FC236}">
                  <a16:creationId xmlns:a16="http://schemas.microsoft.com/office/drawing/2014/main" id="{08BC0E6C-DC35-4DA7-330F-0D5E453610E7}"/>
                </a:ext>
              </a:extLst>
            </p:cNvPr>
            <p:cNvSpPr txBox="1"/>
            <p:nvPr/>
          </p:nvSpPr>
          <p:spPr>
            <a:xfrm>
              <a:off x="8968865" y="1363338"/>
              <a:ext cx="68666"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771" name="TextBox 770">
              <a:extLst>
                <a:ext uri="{FF2B5EF4-FFF2-40B4-BE49-F238E27FC236}">
                  <a16:creationId xmlns:a16="http://schemas.microsoft.com/office/drawing/2014/main" id="{83AE985D-5070-D6E8-AF08-D1BAE76D2EED}"/>
                </a:ext>
              </a:extLst>
            </p:cNvPr>
            <p:cNvSpPr txBox="1"/>
            <p:nvPr/>
          </p:nvSpPr>
          <p:spPr>
            <a:xfrm>
              <a:off x="9036174" y="1363338"/>
              <a:ext cx="68666"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772" name="TextBox 771">
              <a:extLst>
                <a:ext uri="{FF2B5EF4-FFF2-40B4-BE49-F238E27FC236}">
                  <a16:creationId xmlns:a16="http://schemas.microsoft.com/office/drawing/2014/main" id="{DAD7067B-1E97-1C92-8C83-F231AB9923E5}"/>
                </a:ext>
              </a:extLst>
            </p:cNvPr>
            <p:cNvSpPr txBox="1"/>
            <p:nvPr/>
          </p:nvSpPr>
          <p:spPr>
            <a:xfrm>
              <a:off x="9079036" y="1363338"/>
              <a:ext cx="68666"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773" name="TextBox 772">
              <a:extLst>
                <a:ext uri="{FF2B5EF4-FFF2-40B4-BE49-F238E27FC236}">
                  <a16:creationId xmlns:a16="http://schemas.microsoft.com/office/drawing/2014/main" id="{2C13C9F8-4060-7956-66FD-8BCE74DDF9E4}"/>
                </a:ext>
              </a:extLst>
            </p:cNvPr>
            <p:cNvSpPr txBox="1"/>
            <p:nvPr/>
          </p:nvSpPr>
          <p:spPr>
            <a:xfrm>
              <a:off x="9112374" y="1363338"/>
              <a:ext cx="68666"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774" name="TextBox 773">
              <a:extLst>
                <a:ext uri="{FF2B5EF4-FFF2-40B4-BE49-F238E27FC236}">
                  <a16:creationId xmlns:a16="http://schemas.microsoft.com/office/drawing/2014/main" id="{E29A182C-1A65-3992-EC55-34C55FA4DF43}"/>
                </a:ext>
              </a:extLst>
            </p:cNvPr>
            <p:cNvSpPr txBox="1"/>
            <p:nvPr/>
          </p:nvSpPr>
          <p:spPr>
            <a:xfrm>
              <a:off x="9126662" y="1363338"/>
              <a:ext cx="68666"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775" name="TextBox 774">
              <a:extLst>
                <a:ext uri="{FF2B5EF4-FFF2-40B4-BE49-F238E27FC236}">
                  <a16:creationId xmlns:a16="http://schemas.microsoft.com/office/drawing/2014/main" id="{A59FDC37-41C1-3142-52CC-6C4FDC0C8ABD}"/>
                </a:ext>
              </a:extLst>
            </p:cNvPr>
            <p:cNvSpPr txBox="1"/>
            <p:nvPr/>
          </p:nvSpPr>
          <p:spPr>
            <a:xfrm>
              <a:off x="9152855" y="1363338"/>
              <a:ext cx="68666"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776" name="TextBox 775">
              <a:extLst>
                <a:ext uri="{FF2B5EF4-FFF2-40B4-BE49-F238E27FC236}">
                  <a16:creationId xmlns:a16="http://schemas.microsoft.com/office/drawing/2014/main" id="{CA69A6E9-5DB3-3339-9097-4498E5D6941F}"/>
                </a:ext>
              </a:extLst>
            </p:cNvPr>
            <p:cNvSpPr txBox="1"/>
            <p:nvPr/>
          </p:nvSpPr>
          <p:spPr>
            <a:xfrm>
              <a:off x="9169524" y="1363338"/>
              <a:ext cx="68666"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777" name="TextBox 776">
              <a:extLst>
                <a:ext uri="{FF2B5EF4-FFF2-40B4-BE49-F238E27FC236}">
                  <a16:creationId xmlns:a16="http://schemas.microsoft.com/office/drawing/2014/main" id="{A142A8AB-78EF-15C1-5CE2-C31BE9884198}"/>
                </a:ext>
              </a:extLst>
            </p:cNvPr>
            <p:cNvSpPr txBox="1"/>
            <p:nvPr/>
          </p:nvSpPr>
          <p:spPr>
            <a:xfrm>
              <a:off x="9186192" y="1363338"/>
              <a:ext cx="68666"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778" name="TextBox 777">
              <a:extLst>
                <a:ext uri="{FF2B5EF4-FFF2-40B4-BE49-F238E27FC236}">
                  <a16:creationId xmlns:a16="http://schemas.microsoft.com/office/drawing/2014/main" id="{B223D207-9CD4-BE6C-A9D9-3F3E5048B5B0}"/>
                </a:ext>
              </a:extLst>
            </p:cNvPr>
            <p:cNvSpPr txBox="1"/>
            <p:nvPr/>
          </p:nvSpPr>
          <p:spPr>
            <a:xfrm>
              <a:off x="9212385" y="1363338"/>
              <a:ext cx="68666"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779" name="TextBox 778">
              <a:extLst>
                <a:ext uri="{FF2B5EF4-FFF2-40B4-BE49-F238E27FC236}">
                  <a16:creationId xmlns:a16="http://schemas.microsoft.com/office/drawing/2014/main" id="{B9F2EE59-1698-5B93-28C1-4339F861D4C6}"/>
                </a:ext>
              </a:extLst>
            </p:cNvPr>
            <p:cNvSpPr txBox="1"/>
            <p:nvPr/>
          </p:nvSpPr>
          <p:spPr>
            <a:xfrm>
              <a:off x="9333836" y="1379632"/>
              <a:ext cx="68666"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780" name="TextBox 779">
              <a:extLst>
                <a:ext uri="{FF2B5EF4-FFF2-40B4-BE49-F238E27FC236}">
                  <a16:creationId xmlns:a16="http://schemas.microsoft.com/office/drawing/2014/main" id="{17CA907D-9A61-2C58-C97A-C84ECC69F68A}"/>
                </a:ext>
              </a:extLst>
            </p:cNvPr>
            <p:cNvSpPr txBox="1"/>
            <p:nvPr/>
          </p:nvSpPr>
          <p:spPr>
            <a:xfrm>
              <a:off x="9348123" y="1379632"/>
              <a:ext cx="68666"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781" name="TextBox 780">
              <a:extLst>
                <a:ext uri="{FF2B5EF4-FFF2-40B4-BE49-F238E27FC236}">
                  <a16:creationId xmlns:a16="http://schemas.microsoft.com/office/drawing/2014/main" id="{15E4AFF3-09B2-B206-B558-A99F4F97FC53}"/>
                </a:ext>
              </a:extLst>
            </p:cNvPr>
            <p:cNvSpPr txBox="1"/>
            <p:nvPr/>
          </p:nvSpPr>
          <p:spPr>
            <a:xfrm>
              <a:off x="9364792" y="1379632"/>
              <a:ext cx="68666"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782" name="TextBox 781">
              <a:extLst>
                <a:ext uri="{FF2B5EF4-FFF2-40B4-BE49-F238E27FC236}">
                  <a16:creationId xmlns:a16="http://schemas.microsoft.com/office/drawing/2014/main" id="{B8AEBEAC-BCBD-9623-ADD7-83F533E5A629}"/>
                </a:ext>
              </a:extLst>
            </p:cNvPr>
            <p:cNvSpPr txBox="1"/>
            <p:nvPr/>
          </p:nvSpPr>
          <p:spPr>
            <a:xfrm>
              <a:off x="9386223" y="1379632"/>
              <a:ext cx="68666"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783" name="TextBox 782">
              <a:extLst>
                <a:ext uri="{FF2B5EF4-FFF2-40B4-BE49-F238E27FC236}">
                  <a16:creationId xmlns:a16="http://schemas.microsoft.com/office/drawing/2014/main" id="{AA9CB3FD-FCD7-F6E6-5159-6D63512745C5}"/>
                </a:ext>
              </a:extLst>
            </p:cNvPr>
            <p:cNvSpPr txBox="1"/>
            <p:nvPr/>
          </p:nvSpPr>
          <p:spPr>
            <a:xfrm>
              <a:off x="9436225" y="1401868"/>
              <a:ext cx="68666"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784" name="TextBox 783">
              <a:extLst>
                <a:ext uri="{FF2B5EF4-FFF2-40B4-BE49-F238E27FC236}">
                  <a16:creationId xmlns:a16="http://schemas.microsoft.com/office/drawing/2014/main" id="{B3AF1D39-A20D-7118-4B34-336C944105F9}"/>
                </a:ext>
              </a:extLst>
            </p:cNvPr>
            <p:cNvSpPr txBox="1"/>
            <p:nvPr/>
          </p:nvSpPr>
          <p:spPr>
            <a:xfrm>
              <a:off x="9450512" y="1401868"/>
              <a:ext cx="68666"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785" name="TextBox 784">
              <a:extLst>
                <a:ext uri="{FF2B5EF4-FFF2-40B4-BE49-F238E27FC236}">
                  <a16:creationId xmlns:a16="http://schemas.microsoft.com/office/drawing/2014/main" id="{D31D8245-0F11-41A6-29B0-B82C37672889}"/>
                </a:ext>
              </a:extLst>
            </p:cNvPr>
            <p:cNvSpPr txBox="1"/>
            <p:nvPr/>
          </p:nvSpPr>
          <p:spPr>
            <a:xfrm>
              <a:off x="9467181" y="1401868"/>
              <a:ext cx="68666"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786" name="TextBox 785">
              <a:extLst>
                <a:ext uri="{FF2B5EF4-FFF2-40B4-BE49-F238E27FC236}">
                  <a16:creationId xmlns:a16="http://schemas.microsoft.com/office/drawing/2014/main" id="{38DA870F-42B9-65BE-3FF4-5C6BB5CFEEBF}"/>
                </a:ext>
              </a:extLst>
            </p:cNvPr>
            <p:cNvSpPr txBox="1"/>
            <p:nvPr/>
          </p:nvSpPr>
          <p:spPr>
            <a:xfrm>
              <a:off x="9519178" y="1416135"/>
              <a:ext cx="68666"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787" name="TextBox 786">
              <a:extLst>
                <a:ext uri="{FF2B5EF4-FFF2-40B4-BE49-F238E27FC236}">
                  <a16:creationId xmlns:a16="http://schemas.microsoft.com/office/drawing/2014/main" id="{986E585F-87D0-B2EF-2B19-094A8B9E2C51}"/>
                </a:ext>
              </a:extLst>
            </p:cNvPr>
            <p:cNvSpPr txBox="1"/>
            <p:nvPr/>
          </p:nvSpPr>
          <p:spPr>
            <a:xfrm>
              <a:off x="9581090" y="1416135"/>
              <a:ext cx="68666"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788" name="TextBox 787">
              <a:extLst>
                <a:ext uri="{FF2B5EF4-FFF2-40B4-BE49-F238E27FC236}">
                  <a16:creationId xmlns:a16="http://schemas.microsoft.com/office/drawing/2014/main" id="{1C33C277-9964-1898-C68E-C3B58199CA1C}"/>
                </a:ext>
              </a:extLst>
            </p:cNvPr>
            <p:cNvSpPr txBox="1"/>
            <p:nvPr/>
          </p:nvSpPr>
          <p:spPr>
            <a:xfrm>
              <a:off x="9662052" y="1416135"/>
              <a:ext cx="68666"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789" name="TextBox 788">
              <a:extLst>
                <a:ext uri="{FF2B5EF4-FFF2-40B4-BE49-F238E27FC236}">
                  <a16:creationId xmlns:a16="http://schemas.microsoft.com/office/drawing/2014/main" id="{85D8E0EB-F4D1-9564-5F8A-9E4BB785A81D}"/>
                </a:ext>
              </a:extLst>
            </p:cNvPr>
            <p:cNvSpPr txBox="1"/>
            <p:nvPr/>
          </p:nvSpPr>
          <p:spPr>
            <a:xfrm>
              <a:off x="9690627" y="1416135"/>
              <a:ext cx="68666"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790" name="TextBox 789">
              <a:extLst>
                <a:ext uri="{FF2B5EF4-FFF2-40B4-BE49-F238E27FC236}">
                  <a16:creationId xmlns:a16="http://schemas.microsoft.com/office/drawing/2014/main" id="{E947795B-EE67-0D33-604A-2AAA8A27FEAB}"/>
                </a:ext>
              </a:extLst>
            </p:cNvPr>
            <p:cNvSpPr txBox="1"/>
            <p:nvPr/>
          </p:nvSpPr>
          <p:spPr>
            <a:xfrm>
              <a:off x="9716821" y="1416135"/>
              <a:ext cx="68666"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791" name="TextBox 790">
              <a:extLst>
                <a:ext uri="{FF2B5EF4-FFF2-40B4-BE49-F238E27FC236}">
                  <a16:creationId xmlns:a16="http://schemas.microsoft.com/office/drawing/2014/main" id="{0D66F919-E00A-9731-739A-AFF79FCDF4A0}"/>
                </a:ext>
              </a:extLst>
            </p:cNvPr>
            <p:cNvSpPr txBox="1"/>
            <p:nvPr/>
          </p:nvSpPr>
          <p:spPr>
            <a:xfrm>
              <a:off x="9731109" y="1416135"/>
              <a:ext cx="68666"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792" name="TextBox 791">
              <a:extLst>
                <a:ext uri="{FF2B5EF4-FFF2-40B4-BE49-F238E27FC236}">
                  <a16:creationId xmlns:a16="http://schemas.microsoft.com/office/drawing/2014/main" id="{E7237870-F9A3-0858-1EA3-6A2B27E8DFA1}"/>
                </a:ext>
              </a:extLst>
            </p:cNvPr>
            <p:cNvSpPr txBox="1"/>
            <p:nvPr/>
          </p:nvSpPr>
          <p:spPr>
            <a:xfrm>
              <a:off x="9745396" y="1416135"/>
              <a:ext cx="68666"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793" name="TextBox 792">
              <a:extLst>
                <a:ext uri="{FF2B5EF4-FFF2-40B4-BE49-F238E27FC236}">
                  <a16:creationId xmlns:a16="http://schemas.microsoft.com/office/drawing/2014/main" id="{1FC4D30F-6B29-649A-630D-62D4E1BFB17E}"/>
                </a:ext>
              </a:extLst>
            </p:cNvPr>
            <p:cNvSpPr txBox="1"/>
            <p:nvPr/>
          </p:nvSpPr>
          <p:spPr>
            <a:xfrm>
              <a:off x="9859698" y="1438276"/>
              <a:ext cx="68666"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794" name="TextBox 793">
              <a:extLst>
                <a:ext uri="{FF2B5EF4-FFF2-40B4-BE49-F238E27FC236}">
                  <a16:creationId xmlns:a16="http://schemas.microsoft.com/office/drawing/2014/main" id="{25F9E6B4-FE74-FEAF-8C9A-3568D2FA426B}"/>
                </a:ext>
              </a:extLst>
            </p:cNvPr>
            <p:cNvSpPr txBox="1"/>
            <p:nvPr/>
          </p:nvSpPr>
          <p:spPr>
            <a:xfrm>
              <a:off x="9935898" y="1438276"/>
              <a:ext cx="68666"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795" name="TextBox 794">
              <a:extLst>
                <a:ext uri="{FF2B5EF4-FFF2-40B4-BE49-F238E27FC236}">
                  <a16:creationId xmlns:a16="http://schemas.microsoft.com/office/drawing/2014/main" id="{6E609905-B2B0-82C7-8C25-6D36A4D96475}"/>
                </a:ext>
              </a:extLst>
            </p:cNvPr>
            <p:cNvSpPr txBox="1"/>
            <p:nvPr/>
          </p:nvSpPr>
          <p:spPr>
            <a:xfrm>
              <a:off x="10024122" y="1456689"/>
              <a:ext cx="68666"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796" name="TextBox 795">
              <a:extLst>
                <a:ext uri="{FF2B5EF4-FFF2-40B4-BE49-F238E27FC236}">
                  <a16:creationId xmlns:a16="http://schemas.microsoft.com/office/drawing/2014/main" id="{453C9B20-E819-FD12-6926-907E783242D9}"/>
                </a:ext>
              </a:extLst>
            </p:cNvPr>
            <p:cNvSpPr txBox="1"/>
            <p:nvPr/>
          </p:nvSpPr>
          <p:spPr>
            <a:xfrm>
              <a:off x="10038409" y="1456689"/>
              <a:ext cx="68666"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797" name="TextBox 796">
              <a:extLst>
                <a:ext uri="{FF2B5EF4-FFF2-40B4-BE49-F238E27FC236}">
                  <a16:creationId xmlns:a16="http://schemas.microsoft.com/office/drawing/2014/main" id="{D649232B-0C90-1C23-82EE-9CC99577C560}"/>
                </a:ext>
              </a:extLst>
            </p:cNvPr>
            <p:cNvSpPr txBox="1"/>
            <p:nvPr/>
          </p:nvSpPr>
          <p:spPr>
            <a:xfrm>
              <a:off x="10093178" y="1456689"/>
              <a:ext cx="68666"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798" name="TextBox 797">
              <a:extLst>
                <a:ext uri="{FF2B5EF4-FFF2-40B4-BE49-F238E27FC236}">
                  <a16:creationId xmlns:a16="http://schemas.microsoft.com/office/drawing/2014/main" id="{63432840-1868-8FFA-84FE-89C5084B4383}"/>
                </a:ext>
              </a:extLst>
            </p:cNvPr>
            <p:cNvSpPr txBox="1"/>
            <p:nvPr/>
          </p:nvSpPr>
          <p:spPr>
            <a:xfrm>
              <a:off x="10175991" y="1470215"/>
              <a:ext cx="68666"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799" name="TextBox 798">
              <a:extLst>
                <a:ext uri="{FF2B5EF4-FFF2-40B4-BE49-F238E27FC236}">
                  <a16:creationId xmlns:a16="http://schemas.microsoft.com/office/drawing/2014/main" id="{94B202F1-5509-C8DF-F320-6368A8029578}"/>
                </a:ext>
              </a:extLst>
            </p:cNvPr>
            <p:cNvSpPr txBox="1"/>
            <p:nvPr/>
          </p:nvSpPr>
          <p:spPr>
            <a:xfrm>
              <a:off x="10222896" y="1487088"/>
              <a:ext cx="68666"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800" name="TextBox 799">
              <a:extLst>
                <a:ext uri="{FF2B5EF4-FFF2-40B4-BE49-F238E27FC236}">
                  <a16:creationId xmlns:a16="http://schemas.microsoft.com/office/drawing/2014/main" id="{B30CDD6D-CB8F-2C93-7147-262ED293102B}"/>
                </a:ext>
              </a:extLst>
            </p:cNvPr>
            <p:cNvSpPr txBox="1"/>
            <p:nvPr/>
          </p:nvSpPr>
          <p:spPr>
            <a:xfrm>
              <a:off x="10237256" y="1496593"/>
              <a:ext cx="68666"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801" name="TextBox 800">
              <a:extLst>
                <a:ext uri="{FF2B5EF4-FFF2-40B4-BE49-F238E27FC236}">
                  <a16:creationId xmlns:a16="http://schemas.microsoft.com/office/drawing/2014/main" id="{02109A3A-FC2B-BD2B-5AEB-592F2F6A697A}"/>
                </a:ext>
              </a:extLst>
            </p:cNvPr>
            <p:cNvSpPr txBox="1"/>
            <p:nvPr/>
          </p:nvSpPr>
          <p:spPr>
            <a:xfrm>
              <a:off x="10251543" y="1496593"/>
              <a:ext cx="68666"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802" name="TextBox 801">
              <a:extLst>
                <a:ext uri="{FF2B5EF4-FFF2-40B4-BE49-F238E27FC236}">
                  <a16:creationId xmlns:a16="http://schemas.microsoft.com/office/drawing/2014/main" id="{E65A90CC-4B19-DAF4-2174-6A2D65DC8034}"/>
                </a:ext>
              </a:extLst>
            </p:cNvPr>
            <p:cNvSpPr txBox="1"/>
            <p:nvPr/>
          </p:nvSpPr>
          <p:spPr>
            <a:xfrm>
              <a:off x="10265831" y="1496593"/>
              <a:ext cx="68666"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803" name="TextBox 802">
              <a:extLst>
                <a:ext uri="{FF2B5EF4-FFF2-40B4-BE49-F238E27FC236}">
                  <a16:creationId xmlns:a16="http://schemas.microsoft.com/office/drawing/2014/main" id="{BA31CD3F-6523-30D3-D2D7-DE2BFD5A9B3A}"/>
                </a:ext>
              </a:extLst>
            </p:cNvPr>
            <p:cNvSpPr txBox="1"/>
            <p:nvPr/>
          </p:nvSpPr>
          <p:spPr>
            <a:xfrm>
              <a:off x="10296787" y="1496593"/>
              <a:ext cx="68666"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804" name="TextBox 803">
              <a:extLst>
                <a:ext uri="{FF2B5EF4-FFF2-40B4-BE49-F238E27FC236}">
                  <a16:creationId xmlns:a16="http://schemas.microsoft.com/office/drawing/2014/main" id="{AD29478C-06D6-8D91-60BC-1040B5287865}"/>
                </a:ext>
              </a:extLst>
            </p:cNvPr>
            <p:cNvSpPr txBox="1"/>
            <p:nvPr/>
          </p:nvSpPr>
          <p:spPr>
            <a:xfrm>
              <a:off x="10315837" y="1496593"/>
              <a:ext cx="68666"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805" name="TextBox 804">
              <a:extLst>
                <a:ext uri="{FF2B5EF4-FFF2-40B4-BE49-F238E27FC236}">
                  <a16:creationId xmlns:a16="http://schemas.microsoft.com/office/drawing/2014/main" id="{27C42610-8B00-AE9D-4618-8C9FB655CDF7}"/>
                </a:ext>
              </a:extLst>
            </p:cNvPr>
            <p:cNvSpPr txBox="1"/>
            <p:nvPr/>
          </p:nvSpPr>
          <p:spPr>
            <a:xfrm>
              <a:off x="10330125" y="1496593"/>
              <a:ext cx="68666"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806" name="TextBox 805">
              <a:extLst>
                <a:ext uri="{FF2B5EF4-FFF2-40B4-BE49-F238E27FC236}">
                  <a16:creationId xmlns:a16="http://schemas.microsoft.com/office/drawing/2014/main" id="{63BD4ABD-4C1B-4EB9-D88D-D205545BB344}"/>
                </a:ext>
              </a:extLst>
            </p:cNvPr>
            <p:cNvSpPr txBox="1"/>
            <p:nvPr/>
          </p:nvSpPr>
          <p:spPr>
            <a:xfrm>
              <a:off x="10389394" y="1508021"/>
              <a:ext cx="68666"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807" name="TextBox 806">
              <a:extLst>
                <a:ext uri="{FF2B5EF4-FFF2-40B4-BE49-F238E27FC236}">
                  <a16:creationId xmlns:a16="http://schemas.microsoft.com/office/drawing/2014/main" id="{181DF314-8AF0-5889-FD75-B9F2C1D0F569}"/>
                </a:ext>
              </a:extLst>
            </p:cNvPr>
            <p:cNvSpPr txBox="1"/>
            <p:nvPr/>
          </p:nvSpPr>
          <p:spPr>
            <a:xfrm>
              <a:off x="10403682" y="1508021"/>
              <a:ext cx="68666"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808" name="TextBox 807">
              <a:extLst>
                <a:ext uri="{FF2B5EF4-FFF2-40B4-BE49-F238E27FC236}">
                  <a16:creationId xmlns:a16="http://schemas.microsoft.com/office/drawing/2014/main" id="{FB090A47-F66E-F982-921B-59C79291236B}"/>
                </a:ext>
              </a:extLst>
            </p:cNvPr>
            <p:cNvSpPr txBox="1"/>
            <p:nvPr/>
          </p:nvSpPr>
          <p:spPr>
            <a:xfrm>
              <a:off x="10442557" y="1515165"/>
              <a:ext cx="68666"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809" name="TextBox 808">
              <a:extLst>
                <a:ext uri="{FF2B5EF4-FFF2-40B4-BE49-F238E27FC236}">
                  <a16:creationId xmlns:a16="http://schemas.microsoft.com/office/drawing/2014/main" id="{148B8877-91A4-BBCE-B73B-B6B3B0395B80}"/>
                </a:ext>
              </a:extLst>
            </p:cNvPr>
            <p:cNvSpPr txBox="1"/>
            <p:nvPr/>
          </p:nvSpPr>
          <p:spPr>
            <a:xfrm>
              <a:off x="10459226" y="1515165"/>
              <a:ext cx="68666"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810" name="TextBox 809">
              <a:extLst>
                <a:ext uri="{FF2B5EF4-FFF2-40B4-BE49-F238E27FC236}">
                  <a16:creationId xmlns:a16="http://schemas.microsoft.com/office/drawing/2014/main" id="{ED58D1C9-E824-ED2C-061E-D4A2815FEF04}"/>
                </a:ext>
              </a:extLst>
            </p:cNvPr>
            <p:cNvSpPr txBox="1"/>
            <p:nvPr/>
          </p:nvSpPr>
          <p:spPr>
            <a:xfrm>
              <a:off x="10491178" y="1527569"/>
              <a:ext cx="68666"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811" name="TextBox 810">
              <a:extLst>
                <a:ext uri="{FF2B5EF4-FFF2-40B4-BE49-F238E27FC236}">
                  <a16:creationId xmlns:a16="http://schemas.microsoft.com/office/drawing/2014/main" id="{97C3D121-03D6-8397-363B-AAF7DB34C391}"/>
                </a:ext>
              </a:extLst>
            </p:cNvPr>
            <p:cNvSpPr txBox="1"/>
            <p:nvPr/>
          </p:nvSpPr>
          <p:spPr>
            <a:xfrm>
              <a:off x="10505465" y="1527569"/>
              <a:ext cx="68666"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812" name="TextBox 811">
              <a:extLst>
                <a:ext uri="{FF2B5EF4-FFF2-40B4-BE49-F238E27FC236}">
                  <a16:creationId xmlns:a16="http://schemas.microsoft.com/office/drawing/2014/main" id="{8163B081-B8D6-12B3-4877-4E0D26DC2E73}"/>
                </a:ext>
              </a:extLst>
            </p:cNvPr>
            <p:cNvSpPr txBox="1"/>
            <p:nvPr/>
          </p:nvSpPr>
          <p:spPr>
            <a:xfrm>
              <a:off x="10522134" y="1527569"/>
              <a:ext cx="68666"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813" name="TextBox 812">
              <a:extLst>
                <a:ext uri="{FF2B5EF4-FFF2-40B4-BE49-F238E27FC236}">
                  <a16:creationId xmlns:a16="http://schemas.microsoft.com/office/drawing/2014/main" id="{76117812-FD56-1E71-A006-8711536E1858}"/>
                </a:ext>
              </a:extLst>
            </p:cNvPr>
            <p:cNvSpPr txBox="1"/>
            <p:nvPr/>
          </p:nvSpPr>
          <p:spPr>
            <a:xfrm>
              <a:off x="10538803" y="1527569"/>
              <a:ext cx="68666"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814" name="TextBox 813">
              <a:extLst>
                <a:ext uri="{FF2B5EF4-FFF2-40B4-BE49-F238E27FC236}">
                  <a16:creationId xmlns:a16="http://schemas.microsoft.com/office/drawing/2014/main" id="{ACA7BE6B-1FBA-CFFF-3AC6-E00330E6AB9C}"/>
                </a:ext>
              </a:extLst>
            </p:cNvPr>
            <p:cNvSpPr txBox="1"/>
            <p:nvPr/>
          </p:nvSpPr>
          <p:spPr>
            <a:xfrm>
              <a:off x="10546747" y="1532393"/>
              <a:ext cx="68666"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815" name="TextBox 814">
              <a:extLst>
                <a:ext uri="{FF2B5EF4-FFF2-40B4-BE49-F238E27FC236}">
                  <a16:creationId xmlns:a16="http://schemas.microsoft.com/office/drawing/2014/main" id="{49DE23AC-A3B2-749A-81A4-311DDEA855FF}"/>
                </a:ext>
              </a:extLst>
            </p:cNvPr>
            <p:cNvSpPr txBox="1"/>
            <p:nvPr/>
          </p:nvSpPr>
          <p:spPr>
            <a:xfrm>
              <a:off x="10556272" y="1532393"/>
              <a:ext cx="68666"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816" name="TextBox 815">
              <a:extLst>
                <a:ext uri="{FF2B5EF4-FFF2-40B4-BE49-F238E27FC236}">
                  <a16:creationId xmlns:a16="http://schemas.microsoft.com/office/drawing/2014/main" id="{B1C87B1A-D10F-A526-CC5C-A57037AAA98D}"/>
                </a:ext>
              </a:extLst>
            </p:cNvPr>
            <p:cNvSpPr txBox="1"/>
            <p:nvPr/>
          </p:nvSpPr>
          <p:spPr>
            <a:xfrm>
              <a:off x="10568178" y="1532393"/>
              <a:ext cx="68666"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817" name="TextBox 816">
              <a:extLst>
                <a:ext uri="{FF2B5EF4-FFF2-40B4-BE49-F238E27FC236}">
                  <a16:creationId xmlns:a16="http://schemas.microsoft.com/office/drawing/2014/main" id="{A1325165-B699-F033-F8F0-F222C81198CB}"/>
                </a:ext>
              </a:extLst>
            </p:cNvPr>
            <p:cNvSpPr txBox="1"/>
            <p:nvPr/>
          </p:nvSpPr>
          <p:spPr>
            <a:xfrm>
              <a:off x="10580084" y="1532393"/>
              <a:ext cx="68666"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818" name="TextBox 817">
              <a:extLst>
                <a:ext uri="{FF2B5EF4-FFF2-40B4-BE49-F238E27FC236}">
                  <a16:creationId xmlns:a16="http://schemas.microsoft.com/office/drawing/2014/main" id="{779E1C75-9D63-A83D-37C6-CF5802275BE6}"/>
                </a:ext>
              </a:extLst>
            </p:cNvPr>
            <p:cNvSpPr txBox="1"/>
            <p:nvPr/>
          </p:nvSpPr>
          <p:spPr>
            <a:xfrm>
              <a:off x="10591991" y="1532393"/>
              <a:ext cx="68666"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819" name="TextBox 818">
              <a:extLst>
                <a:ext uri="{FF2B5EF4-FFF2-40B4-BE49-F238E27FC236}">
                  <a16:creationId xmlns:a16="http://schemas.microsoft.com/office/drawing/2014/main" id="{B0F8D400-CE6B-27AA-AF16-F06FFF8650A6}"/>
                </a:ext>
              </a:extLst>
            </p:cNvPr>
            <p:cNvSpPr txBox="1"/>
            <p:nvPr/>
          </p:nvSpPr>
          <p:spPr>
            <a:xfrm>
              <a:off x="10601516" y="1532393"/>
              <a:ext cx="68666"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820" name="TextBox 819">
              <a:extLst>
                <a:ext uri="{FF2B5EF4-FFF2-40B4-BE49-F238E27FC236}">
                  <a16:creationId xmlns:a16="http://schemas.microsoft.com/office/drawing/2014/main" id="{27B6DDFA-9F4F-A119-FE5F-33419858E712}"/>
                </a:ext>
              </a:extLst>
            </p:cNvPr>
            <p:cNvSpPr txBox="1"/>
            <p:nvPr/>
          </p:nvSpPr>
          <p:spPr>
            <a:xfrm>
              <a:off x="10618184" y="1532393"/>
              <a:ext cx="68666"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821" name="TextBox 820">
              <a:extLst>
                <a:ext uri="{FF2B5EF4-FFF2-40B4-BE49-F238E27FC236}">
                  <a16:creationId xmlns:a16="http://schemas.microsoft.com/office/drawing/2014/main" id="{7945438E-A3C9-C24F-B4D3-DCC88B70D357}"/>
                </a:ext>
              </a:extLst>
            </p:cNvPr>
            <p:cNvSpPr txBox="1"/>
            <p:nvPr/>
          </p:nvSpPr>
          <p:spPr>
            <a:xfrm>
              <a:off x="10642467" y="1546215"/>
              <a:ext cx="68666"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822" name="TextBox 821">
              <a:extLst>
                <a:ext uri="{FF2B5EF4-FFF2-40B4-BE49-F238E27FC236}">
                  <a16:creationId xmlns:a16="http://schemas.microsoft.com/office/drawing/2014/main" id="{1A55F6A5-671F-7B27-D9DF-201B3597F55D}"/>
                </a:ext>
              </a:extLst>
            </p:cNvPr>
            <p:cNvSpPr txBox="1"/>
            <p:nvPr/>
          </p:nvSpPr>
          <p:spPr>
            <a:xfrm>
              <a:off x="10671042" y="1546215"/>
              <a:ext cx="68666"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823" name="TextBox 822">
              <a:extLst>
                <a:ext uri="{FF2B5EF4-FFF2-40B4-BE49-F238E27FC236}">
                  <a16:creationId xmlns:a16="http://schemas.microsoft.com/office/drawing/2014/main" id="{B5B8FC8F-EFDC-40C9-BC89-53B726C76B51}"/>
                </a:ext>
              </a:extLst>
            </p:cNvPr>
            <p:cNvSpPr txBox="1"/>
            <p:nvPr/>
          </p:nvSpPr>
          <p:spPr>
            <a:xfrm>
              <a:off x="10685329" y="1546215"/>
              <a:ext cx="68666"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824" name="TextBox 823">
              <a:extLst>
                <a:ext uri="{FF2B5EF4-FFF2-40B4-BE49-F238E27FC236}">
                  <a16:creationId xmlns:a16="http://schemas.microsoft.com/office/drawing/2014/main" id="{E0E71BCD-00F0-778A-0011-3BF033EC113A}"/>
                </a:ext>
              </a:extLst>
            </p:cNvPr>
            <p:cNvSpPr txBox="1"/>
            <p:nvPr/>
          </p:nvSpPr>
          <p:spPr>
            <a:xfrm>
              <a:off x="10701998" y="1546215"/>
              <a:ext cx="68666"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825" name="TextBox 824">
              <a:extLst>
                <a:ext uri="{FF2B5EF4-FFF2-40B4-BE49-F238E27FC236}">
                  <a16:creationId xmlns:a16="http://schemas.microsoft.com/office/drawing/2014/main" id="{B7E8BF97-2B2F-CE10-BBFB-DA3C5A523364}"/>
                </a:ext>
              </a:extLst>
            </p:cNvPr>
            <p:cNvSpPr txBox="1"/>
            <p:nvPr/>
          </p:nvSpPr>
          <p:spPr>
            <a:xfrm>
              <a:off x="10718667" y="1546215"/>
              <a:ext cx="68666"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826" name="TextBox 825">
              <a:extLst>
                <a:ext uri="{FF2B5EF4-FFF2-40B4-BE49-F238E27FC236}">
                  <a16:creationId xmlns:a16="http://schemas.microsoft.com/office/drawing/2014/main" id="{FFB53C7A-74B4-CDAB-D81E-D8EAE3CC475C}"/>
                </a:ext>
              </a:extLst>
            </p:cNvPr>
            <p:cNvSpPr txBox="1"/>
            <p:nvPr/>
          </p:nvSpPr>
          <p:spPr>
            <a:xfrm>
              <a:off x="10740098" y="1546215"/>
              <a:ext cx="68666"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827" name="TextBox 826">
              <a:extLst>
                <a:ext uri="{FF2B5EF4-FFF2-40B4-BE49-F238E27FC236}">
                  <a16:creationId xmlns:a16="http://schemas.microsoft.com/office/drawing/2014/main" id="{25F450F7-F82C-05CE-4665-D685E8B605B1}"/>
                </a:ext>
              </a:extLst>
            </p:cNvPr>
            <p:cNvSpPr txBox="1"/>
            <p:nvPr/>
          </p:nvSpPr>
          <p:spPr>
            <a:xfrm>
              <a:off x="10754385" y="1546215"/>
              <a:ext cx="68666"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828" name="TextBox 827">
              <a:extLst>
                <a:ext uri="{FF2B5EF4-FFF2-40B4-BE49-F238E27FC236}">
                  <a16:creationId xmlns:a16="http://schemas.microsoft.com/office/drawing/2014/main" id="{C379ED4B-8E72-19FA-6DAB-44B28F8521B0}"/>
                </a:ext>
              </a:extLst>
            </p:cNvPr>
            <p:cNvSpPr txBox="1"/>
            <p:nvPr/>
          </p:nvSpPr>
          <p:spPr>
            <a:xfrm>
              <a:off x="10768673" y="1546215"/>
              <a:ext cx="68666"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829" name="TextBox 828">
              <a:extLst>
                <a:ext uri="{FF2B5EF4-FFF2-40B4-BE49-F238E27FC236}">
                  <a16:creationId xmlns:a16="http://schemas.microsoft.com/office/drawing/2014/main" id="{B55931BE-40FB-1F56-A4ED-C2424CE5E2C3}"/>
                </a:ext>
              </a:extLst>
            </p:cNvPr>
            <p:cNvSpPr txBox="1"/>
            <p:nvPr/>
          </p:nvSpPr>
          <p:spPr>
            <a:xfrm>
              <a:off x="10787723" y="1546215"/>
              <a:ext cx="68666"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830" name="TextBox 829">
              <a:extLst>
                <a:ext uri="{FF2B5EF4-FFF2-40B4-BE49-F238E27FC236}">
                  <a16:creationId xmlns:a16="http://schemas.microsoft.com/office/drawing/2014/main" id="{C9C8A8CB-0FE2-CC10-296B-1AD9DF565005}"/>
                </a:ext>
              </a:extLst>
            </p:cNvPr>
            <p:cNvSpPr txBox="1"/>
            <p:nvPr/>
          </p:nvSpPr>
          <p:spPr>
            <a:xfrm>
              <a:off x="10804392" y="1546215"/>
              <a:ext cx="68666"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831" name="TextBox 830">
              <a:extLst>
                <a:ext uri="{FF2B5EF4-FFF2-40B4-BE49-F238E27FC236}">
                  <a16:creationId xmlns:a16="http://schemas.microsoft.com/office/drawing/2014/main" id="{3FA97984-CA19-20BD-42B8-B9BEC5C44D81}"/>
                </a:ext>
              </a:extLst>
            </p:cNvPr>
            <p:cNvSpPr txBox="1"/>
            <p:nvPr/>
          </p:nvSpPr>
          <p:spPr>
            <a:xfrm>
              <a:off x="10820114" y="1556144"/>
              <a:ext cx="68666"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832" name="TextBox 831">
              <a:extLst>
                <a:ext uri="{FF2B5EF4-FFF2-40B4-BE49-F238E27FC236}">
                  <a16:creationId xmlns:a16="http://schemas.microsoft.com/office/drawing/2014/main" id="{9212EA6D-B8A3-5413-D665-7130DBA8040B}"/>
                </a:ext>
              </a:extLst>
            </p:cNvPr>
            <p:cNvSpPr txBox="1"/>
            <p:nvPr/>
          </p:nvSpPr>
          <p:spPr>
            <a:xfrm>
              <a:off x="10834401" y="1556144"/>
              <a:ext cx="68666"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833" name="TextBox 832">
              <a:extLst>
                <a:ext uri="{FF2B5EF4-FFF2-40B4-BE49-F238E27FC236}">
                  <a16:creationId xmlns:a16="http://schemas.microsoft.com/office/drawing/2014/main" id="{CDB4CE54-BCED-38A4-45A4-339B8971AC3A}"/>
                </a:ext>
              </a:extLst>
            </p:cNvPr>
            <p:cNvSpPr txBox="1"/>
            <p:nvPr/>
          </p:nvSpPr>
          <p:spPr>
            <a:xfrm>
              <a:off x="10851070" y="1556144"/>
              <a:ext cx="68666"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834" name="TextBox 833">
              <a:extLst>
                <a:ext uri="{FF2B5EF4-FFF2-40B4-BE49-F238E27FC236}">
                  <a16:creationId xmlns:a16="http://schemas.microsoft.com/office/drawing/2014/main" id="{AC58BC3B-B001-8574-DAEB-38DD716FB01B}"/>
                </a:ext>
              </a:extLst>
            </p:cNvPr>
            <p:cNvSpPr txBox="1"/>
            <p:nvPr/>
          </p:nvSpPr>
          <p:spPr>
            <a:xfrm>
              <a:off x="10867739" y="1556144"/>
              <a:ext cx="68666"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835" name="TextBox 834">
              <a:extLst>
                <a:ext uri="{FF2B5EF4-FFF2-40B4-BE49-F238E27FC236}">
                  <a16:creationId xmlns:a16="http://schemas.microsoft.com/office/drawing/2014/main" id="{C3813708-D687-26C4-4CB9-1FF5B351685F}"/>
                </a:ext>
              </a:extLst>
            </p:cNvPr>
            <p:cNvSpPr txBox="1"/>
            <p:nvPr/>
          </p:nvSpPr>
          <p:spPr>
            <a:xfrm>
              <a:off x="10880846" y="1562810"/>
              <a:ext cx="68666"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836" name="TextBox 835">
              <a:extLst>
                <a:ext uri="{FF2B5EF4-FFF2-40B4-BE49-F238E27FC236}">
                  <a16:creationId xmlns:a16="http://schemas.microsoft.com/office/drawing/2014/main" id="{C733D2F6-4DA7-758B-FF0A-9D0EF9A8CD20}"/>
                </a:ext>
              </a:extLst>
            </p:cNvPr>
            <p:cNvSpPr txBox="1"/>
            <p:nvPr/>
          </p:nvSpPr>
          <p:spPr>
            <a:xfrm>
              <a:off x="10894209" y="1573030"/>
              <a:ext cx="68666"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837" name="TextBox 836">
              <a:extLst>
                <a:ext uri="{FF2B5EF4-FFF2-40B4-BE49-F238E27FC236}">
                  <a16:creationId xmlns:a16="http://schemas.microsoft.com/office/drawing/2014/main" id="{EA376870-3B15-61FC-B6D6-B7D2FBA8BB1A}"/>
                </a:ext>
              </a:extLst>
            </p:cNvPr>
            <p:cNvSpPr txBox="1"/>
            <p:nvPr/>
          </p:nvSpPr>
          <p:spPr>
            <a:xfrm>
              <a:off x="10927546" y="1573030"/>
              <a:ext cx="68666"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838" name="TextBox 837">
              <a:extLst>
                <a:ext uri="{FF2B5EF4-FFF2-40B4-BE49-F238E27FC236}">
                  <a16:creationId xmlns:a16="http://schemas.microsoft.com/office/drawing/2014/main" id="{FC0E2638-9617-B223-AD2E-32BE058B065B}"/>
                </a:ext>
              </a:extLst>
            </p:cNvPr>
            <p:cNvSpPr txBox="1"/>
            <p:nvPr/>
          </p:nvSpPr>
          <p:spPr>
            <a:xfrm>
              <a:off x="10939452" y="1573030"/>
              <a:ext cx="68666"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839" name="TextBox 838">
              <a:extLst>
                <a:ext uri="{FF2B5EF4-FFF2-40B4-BE49-F238E27FC236}">
                  <a16:creationId xmlns:a16="http://schemas.microsoft.com/office/drawing/2014/main" id="{F49C3961-E41F-9EFC-D71D-3C1D4C0BF5F9}"/>
                </a:ext>
              </a:extLst>
            </p:cNvPr>
            <p:cNvSpPr txBox="1"/>
            <p:nvPr/>
          </p:nvSpPr>
          <p:spPr>
            <a:xfrm>
              <a:off x="10951359" y="1573030"/>
              <a:ext cx="68666"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840" name="TextBox 839">
              <a:extLst>
                <a:ext uri="{FF2B5EF4-FFF2-40B4-BE49-F238E27FC236}">
                  <a16:creationId xmlns:a16="http://schemas.microsoft.com/office/drawing/2014/main" id="{6DE416B5-F709-B829-5507-403B7136CF30}"/>
                </a:ext>
              </a:extLst>
            </p:cNvPr>
            <p:cNvSpPr txBox="1"/>
            <p:nvPr/>
          </p:nvSpPr>
          <p:spPr>
            <a:xfrm>
              <a:off x="10984697" y="1573030"/>
              <a:ext cx="68666"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841" name="TextBox 840">
              <a:extLst>
                <a:ext uri="{FF2B5EF4-FFF2-40B4-BE49-F238E27FC236}">
                  <a16:creationId xmlns:a16="http://schemas.microsoft.com/office/drawing/2014/main" id="{D3DAD4E4-0B1A-0285-414F-31E37515E78E}"/>
                </a:ext>
              </a:extLst>
            </p:cNvPr>
            <p:cNvSpPr txBox="1"/>
            <p:nvPr/>
          </p:nvSpPr>
          <p:spPr>
            <a:xfrm>
              <a:off x="11001365" y="1573030"/>
              <a:ext cx="68666"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842" name="TextBox 841">
              <a:extLst>
                <a:ext uri="{FF2B5EF4-FFF2-40B4-BE49-F238E27FC236}">
                  <a16:creationId xmlns:a16="http://schemas.microsoft.com/office/drawing/2014/main" id="{A3470323-64FF-07A7-9991-A449B84D5F09}"/>
                </a:ext>
              </a:extLst>
            </p:cNvPr>
            <p:cNvSpPr txBox="1"/>
            <p:nvPr/>
          </p:nvSpPr>
          <p:spPr>
            <a:xfrm>
              <a:off x="11015653" y="1573030"/>
              <a:ext cx="68666"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843" name="TextBox 842">
              <a:extLst>
                <a:ext uri="{FF2B5EF4-FFF2-40B4-BE49-F238E27FC236}">
                  <a16:creationId xmlns:a16="http://schemas.microsoft.com/office/drawing/2014/main" id="{BEC14628-3E2D-B384-9B69-4A4CBE6EE7E5}"/>
                </a:ext>
              </a:extLst>
            </p:cNvPr>
            <p:cNvSpPr txBox="1"/>
            <p:nvPr/>
          </p:nvSpPr>
          <p:spPr>
            <a:xfrm>
              <a:off x="11044228" y="1573030"/>
              <a:ext cx="68666"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844" name="TextBox 843">
              <a:extLst>
                <a:ext uri="{FF2B5EF4-FFF2-40B4-BE49-F238E27FC236}">
                  <a16:creationId xmlns:a16="http://schemas.microsoft.com/office/drawing/2014/main" id="{A44853FE-EF8A-303C-5DD7-3E40E9AE32DC}"/>
                </a:ext>
              </a:extLst>
            </p:cNvPr>
            <p:cNvSpPr txBox="1"/>
            <p:nvPr/>
          </p:nvSpPr>
          <p:spPr>
            <a:xfrm>
              <a:off x="11090867" y="1584936"/>
              <a:ext cx="68666"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845" name="TextBox 844">
              <a:extLst>
                <a:ext uri="{FF2B5EF4-FFF2-40B4-BE49-F238E27FC236}">
                  <a16:creationId xmlns:a16="http://schemas.microsoft.com/office/drawing/2014/main" id="{D16BDDA8-4712-15AA-AEDF-59DC08383335}"/>
                </a:ext>
              </a:extLst>
            </p:cNvPr>
            <p:cNvSpPr txBox="1"/>
            <p:nvPr/>
          </p:nvSpPr>
          <p:spPr>
            <a:xfrm>
              <a:off x="11107535" y="1584936"/>
              <a:ext cx="68666"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846" name="TextBox 845">
              <a:extLst>
                <a:ext uri="{FF2B5EF4-FFF2-40B4-BE49-F238E27FC236}">
                  <a16:creationId xmlns:a16="http://schemas.microsoft.com/office/drawing/2014/main" id="{465C8EED-AA4F-CBAD-97A2-DCE4951D84CC}"/>
                </a:ext>
              </a:extLst>
            </p:cNvPr>
            <p:cNvSpPr txBox="1"/>
            <p:nvPr/>
          </p:nvSpPr>
          <p:spPr>
            <a:xfrm>
              <a:off x="11124203" y="1584936"/>
              <a:ext cx="68666"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847" name="TextBox 846">
              <a:extLst>
                <a:ext uri="{FF2B5EF4-FFF2-40B4-BE49-F238E27FC236}">
                  <a16:creationId xmlns:a16="http://schemas.microsoft.com/office/drawing/2014/main" id="{E437BC1A-17E8-15F8-951A-B91E01A5FFAA}"/>
                </a:ext>
              </a:extLst>
            </p:cNvPr>
            <p:cNvSpPr txBox="1"/>
            <p:nvPr/>
          </p:nvSpPr>
          <p:spPr>
            <a:xfrm>
              <a:off x="11136109" y="1584936"/>
              <a:ext cx="68666"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848" name="TextBox 847">
              <a:extLst>
                <a:ext uri="{FF2B5EF4-FFF2-40B4-BE49-F238E27FC236}">
                  <a16:creationId xmlns:a16="http://schemas.microsoft.com/office/drawing/2014/main" id="{C6A53CDC-1B84-6D38-A9E3-7AE31088BA11}"/>
                </a:ext>
              </a:extLst>
            </p:cNvPr>
            <p:cNvSpPr txBox="1"/>
            <p:nvPr/>
          </p:nvSpPr>
          <p:spPr>
            <a:xfrm>
              <a:off x="11150397" y="1584936"/>
              <a:ext cx="68666"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849" name="TextBox 848">
              <a:extLst>
                <a:ext uri="{FF2B5EF4-FFF2-40B4-BE49-F238E27FC236}">
                  <a16:creationId xmlns:a16="http://schemas.microsoft.com/office/drawing/2014/main" id="{A7E48F4B-3185-1EE8-0FA9-9F8A36F64AAD}"/>
                </a:ext>
              </a:extLst>
            </p:cNvPr>
            <p:cNvSpPr txBox="1"/>
            <p:nvPr/>
          </p:nvSpPr>
          <p:spPr>
            <a:xfrm>
              <a:off x="11167066" y="1584936"/>
              <a:ext cx="68666"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850" name="TextBox 849">
              <a:extLst>
                <a:ext uri="{FF2B5EF4-FFF2-40B4-BE49-F238E27FC236}">
                  <a16:creationId xmlns:a16="http://schemas.microsoft.com/office/drawing/2014/main" id="{64613B01-DF73-5BA3-0E6A-337AE6AD8C31}"/>
                </a:ext>
              </a:extLst>
            </p:cNvPr>
            <p:cNvSpPr txBox="1"/>
            <p:nvPr/>
          </p:nvSpPr>
          <p:spPr>
            <a:xfrm>
              <a:off x="11183735" y="1584936"/>
              <a:ext cx="68666"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851" name="TextBox 850">
              <a:extLst>
                <a:ext uri="{FF2B5EF4-FFF2-40B4-BE49-F238E27FC236}">
                  <a16:creationId xmlns:a16="http://schemas.microsoft.com/office/drawing/2014/main" id="{9D8A0407-AD21-6C72-0A8B-317C84A5A0B3}"/>
                </a:ext>
              </a:extLst>
            </p:cNvPr>
            <p:cNvSpPr txBox="1"/>
            <p:nvPr/>
          </p:nvSpPr>
          <p:spPr>
            <a:xfrm>
              <a:off x="11198022" y="1584936"/>
              <a:ext cx="68666"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852" name="TextBox 851">
              <a:extLst>
                <a:ext uri="{FF2B5EF4-FFF2-40B4-BE49-F238E27FC236}">
                  <a16:creationId xmlns:a16="http://schemas.microsoft.com/office/drawing/2014/main" id="{F0623E71-4DA3-2750-A3A3-AF863814CBE4}"/>
                </a:ext>
              </a:extLst>
            </p:cNvPr>
            <p:cNvSpPr txBox="1"/>
            <p:nvPr/>
          </p:nvSpPr>
          <p:spPr>
            <a:xfrm>
              <a:off x="11214691" y="1584936"/>
              <a:ext cx="68666"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853" name="TextBox 852">
              <a:extLst>
                <a:ext uri="{FF2B5EF4-FFF2-40B4-BE49-F238E27FC236}">
                  <a16:creationId xmlns:a16="http://schemas.microsoft.com/office/drawing/2014/main" id="{17576749-207E-CF07-0A99-E35C496D3404}"/>
                </a:ext>
              </a:extLst>
            </p:cNvPr>
            <p:cNvSpPr txBox="1"/>
            <p:nvPr/>
          </p:nvSpPr>
          <p:spPr>
            <a:xfrm>
              <a:off x="11231359" y="1584936"/>
              <a:ext cx="68666"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854" name="TextBox 853">
              <a:extLst>
                <a:ext uri="{FF2B5EF4-FFF2-40B4-BE49-F238E27FC236}">
                  <a16:creationId xmlns:a16="http://schemas.microsoft.com/office/drawing/2014/main" id="{FA60542A-1AF0-CCC1-76E8-8102B5B276C0}"/>
                </a:ext>
              </a:extLst>
            </p:cNvPr>
            <p:cNvSpPr txBox="1"/>
            <p:nvPr/>
          </p:nvSpPr>
          <p:spPr>
            <a:xfrm>
              <a:off x="11269459" y="1584936"/>
              <a:ext cx="68666"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855" name="TextBox 854">
              <a:extLst>
                <a:ext uri="{FF2B5EF4-FFF2-40B4-BE49-F238E27FC236}">
                  <a16:creationId xmlns:a16="http://schemas.microsoft.com/office/drawing/2014/main" id="{32E3A60C-D1B1-E358-81EE-5380A0108D8A}"/>
                </a:ext>
              </a:extLst>
            </p:cNvPr>
            <p:cNvSpPr txBox="1"/>
            <p:nvPr/>
          </p:nvSpPr>
          <p:spPr>
            <a:xfrm>
              <a:off x="11283747" y="1584936"/>
              <a:ext cx="68666"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856" name="TextBox 855">
              <a:extLst>
                <a:ext uri="{FF2B5EF4-FFF2-40B4-BE49-F238E27FC236}">
                  <a16:creationId xmlns:a16="http://schemas.microsoft.com/office/drawing/2014/main" id="{BDB509D5-CF80-7425-CC2C-11D5DEFD50C0}"/>
                </a:ext>
              </a:extLst>
            </p:cNvPr>
            <p:cNvSpPr txBox="1"/>
            <p:nvPr/>
          </p:nvSpPr>
          <p:spPr>
            <a:xfrm>
              <a:off x="11295653" y="1584936"/>
              <a:ext cx="68666"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857" name="TextBox 856">
              <a:extLst>
                <a:ext uri="{FF2B5EF4-FFF2-40B4-BE49-F238E27FC236}">
                  <a16:creationId xmlns:a16="http://schemas.microsoft.com/office/drawing/2014/main" id="{FF5C1CA6-334B-D463-1E35-35751CA60C11}"/>
                </a:ext>
              </a:extLst>
            </p:cNvPr>
            <p:cNvSpPr txBox="1"/>
            <p:nvPr/>
          </p:nvSpPr>
          <p:spPr>
            <a:xfrm>
              <a:off x="11321847" y="1584936"/>
              <a:ext cx="68666"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858" name="TextBox 857">
              <a:extLst>
                <a:ext uri="{FF2B5EF4-FFF2-40B4-BE49-F238E27FC236}">
                  <a16:creationId xmlns:a16="http://schemas.microsoft.com/office/drawing/2014/main" id="{7F637088-0E5D-03A1-6C49-E2020C7751D5}"/>
                </a:ext>
              </a:extLst>
            </p:cNvPr>
            <p:cNvSpPr txBox="1"/>
            <p:nvPr/>
          </p:nvSpPr>
          <p:spPr>
            <a:xfrm>
              <a:off x="11350422" y="1584936"/>
              <a:ext cx="68666"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859" name="TextBox 858">
              <a:extLst>
                <a:ext uri="{FF2B5EF4-FFF2-40B4-BE49-F238E27FC236}">
                  <a16:creationId xmlns:a16="http://schemas.microsoft.com/office/drawing/2014/main" id="{283E32E4-7582-99AE-34FD-9BC477667F69}"/>
                </a:ext>
              </a:extLst>
            </p:cNvPr>
            <p:cNvSpPr txBox="1"/>
            <p:nvPr/>
          </p:nvSpPr>
          <p:spPr>
            <a:xfrm>
              <a:off x="11362328" y="1584936"/>
              <a:ext cx="68666"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860" name="TextBox 859">
              <a:extLst>
                <a:ext uri="{FF2B5EF4-FFF2-40B4-BE49-F238E27FC236}">
                  <a16:creationId xmlns:a16="http://schemas.microsoft.com/office/drawing/2014/main" id="{B8D9A289-B958-6E22-7175-7C0383C3B21D}"/>
                </a:ext>
              </a:extLst>
            </p:cNvPr>
            <p:cNvSpPr txBox="1"/>
            <p:nvPr/>
          </p:nvSpPr>
          <p:spPr>
            <a:xfrm>
              <a:off x="11376615" y="1584936"/>
              <a:ext cx="68666"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861" name="TextBox 860">
              <a:extLst>
                <a:ext uri="{FF2B5EF4-FFF2-40B4-BE49-F238E27FC236}">
                  <a16:creationId xmlns:a16="http://schemas.microsoft.com/office/drawing/2014/main" id="{B8D42D18-1496-6931-4B2E-A50CFD3B752A}"/>
                </a:ext>
              </a:extLst>
            </p:cNvPr>
            <p:cNvSpPr txBox="1"/>
            <p:nvPr/>
          </p:nvSpPr>
          <p:spPr>
            <a:xfrm>
              <a:off x="11388521" y="1584936"/>
              <a:ext cx="68666"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862" name="TextBox 861">
              <a:extLst>
                <a:ext uri="{FF2B5EF4-FFF2-40B4-BE49-F238E27FC236}">
                  <a16:creationId xmlns:a16="http://schemas.microsoft.com/office/drawing/2014/main" id="{EAAA2E07-C578-D517-75CC-B31620BC016E}"/>
                </a:ext>
              </a:extLst>
            </p:cNvPr>
            <p:cNvSpPr txBox="1"/>
            <p:nvPr/>
          </p:nvSpPr>
          <p:spPr>
            <a:xfrm>
              <a:off x="11400428" y="1584936"/>
              <a:ext cx="68666"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863" name="TextBox 862">
              <a:extLst>
                <a:ext uri="{FF2B5EF4-FFF2-40B4-BE49-F238E27FC236}">
                  <a16:creationId xmlns:a16="http://schemas.microsoft.com/office/drawing/2014/main" id="{4393E45A-4038-921F-CA07-5276F55AF277}"/>
                </a:ext>
              </a:extLst>
            </p:cNvPr>
            <p:cNvSpPr txBox="1"/>
            <p:nvPr/>
          </p:nvSpPr>
          <p:spPr>
            <a:xfrm>
              <a:off x="11430022" y="1604963"/>
              <a:ext cx="68666"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864" name="TextBox 863">
              <a:extLst>
                <a:ext uri="{FF2B5EF4-FFF2-40B4-BE49-F238E27FC236}">
                  <a16:creationId xmlns:a16="http://schemas.microsoft.com/office/drawing/2014/main" id="{B60468E6-1439-B7DD-1D4A-AD76A7D156AB}"/>
                </a:ext>
              </a:extLst>
            </p:cNvPr>
            <p:cNvSpPr txBox="1"/>
            <p:nvPr/>
          </p:nvSpPr>
          <p:spPr>
            <a:xfrm>
              <a:off x="11444310" y="1604963"/>
              <a:ext cx="68666"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865" name="TextBox 864">
              <a:extLst>
                <a:ext uri="{FF2B5EF4-FFF2-40B4-BE49-F238E27FC236}">
                  <a16:creationId xmlns:a16="http://schemas.microsoft.com/office/drawing/2014/main" id="{53D40CDE-6291-650B-1A88-80377E1C49B5}"/>
                </a:ext>
              </a:extLst>
            </p:cNvPr>
            <p:cNvSpPr txBox="1"/>
            <p:nvPr/>
          </p:nvSpPr>
          <p:spPr>
            <a:xfrm>
              <a:off x="11451454" y="1604963"/>
              <a:ext cx="68666"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866" name="TextBox 865">
              <a:extLst>
                <a:ext uri="{FF2B5EF4-FFF2-40B4-BE49-F238E27FC236}">
                  <a16:creationId xmlns:a16="http://schemas.microsoft.com/office/drawing/2014/main" id="{1C7BD41D-0D0A-5B40-843E-A8F6DB803ACB}"/>
                </a:ext>
              </a:extLst>
            </p:cNvPr>
            <p:cNvSpPr txBox="1"/>
            <p:nvPr/>
          </p:nvSpPr>
          <p:spPr>
            <a:xfrm>
              <a:off x="11491935" y="1604963"/>
              <a:ext cx="68666"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867" name="TextBox 866">
              <a:extLst>
                <a:ext uri="{FF2B5EF4-FFF2-40B4-BE49-F238E27FC236}">
                  <a16:creationId xmlns:a16="http://schemas.microsoft.com/office/drawing/2014/main" id="{7D7EE08A-A48B-8F22-4B2F-92E19CC04BE4}"/>
                </a:ext>
              </a:extLst>
            </p:cNvPr>
            <p:cNvSpPr txBox="1"/>
            <p:nvPr/>
          </p:nvSpPr>
          <p:spPr>
            <a:xfrm>
              <a:off x="11503841" y="1604963"/>
              <a:ext cx="68666"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868" name="TextBox 867">
              <a:extLst>
                <a:ext uri="{FF2B5EF4-FFF2-40B4-BE49-F238E27FC236}">
                  <a16:creationId xmlns:a16="http://schemas.microsoft.com/office/drawing/2014/main" id="{13B347DD-0BF5-2DE8-42FF-2BEBEBB8971F}"/>
                </a:ext>
              </a:extLst>
            </p:cNvPr>
            <p:cNvSpPr txBox="1"/>
            <p:nvPr/>
          </p:nvSpPr>
          <p:spPr>
            <a:xfrm>
              <a:off x="11518129" y="1604963"/>
              <a:ext cx="68666"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869" name="TextBox 868">
              <a:extLst>
                <a:ext uri="{FF2B5EF4-FFF2-40B4-BE49-F238E27FC236}">
                  <a16:creationId xmlns:a16="http://schemas.microsoft.com/office/drawing/2014/main" id="{296119CA-D6CA-36E0-9AD7-FC312AF8937D}"/>
                </a:ext>
              </a:extLst>
            </p:cNvPr>
            <p:cNvSpPr txBox="1"/>
            <p:nvPr/>
          </p:nvSpPr>
          <p:spPr>
            <a:xfrm>
              <a:off x="11534797" y="1604963"/>
              <a:ext cx="68666"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870" name="TextBox 869">
              <a:extLst>
                <a:ext uri="{FF2B5EF4-FFF2-40B4-BE49-F238E27FC236}">
                  <a16:creationId xmlns:a16="http://schemas.microsoft.com/office/drawing/2014/main" id="{514C9B6B-92C8-38E8-C2B0-203CF0118B4C}"/>
                </a:ext>
              </a:extLst>
            </p:cNvPr>
            <p:cNvSpPr txBox="1"/>
            <p:nvPr/>
          </p:nvSpPr>
          <p:spPr>
            <a:xfrm>
              <a:off x="11546704" y="1604963"/>
              <a:ext cx="68666"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871" name="TextBox 870">
              <a:extLst>
                <a:ext uri="{FF2B5EF4-FFF2-40B4-BE49-F238E27FC236}">
                  <a16:creationId xmlns:a16="http://schemas.microsoft.com/office/drawing/2014/main" id="{480151D7-5EA2-BFD8-A5C8-A07686FFBA77}"/>
                </a:ext>
              </a:extLst>
            </p:cNvPr>
            <p:cNvSpPr txBox="1"/>
            <p:nvPr/>
          </p:nvSpPr>
          <p:spPr>
            <a:xfrm>
              <a:off x="11565754" y="1604963"/>
              <a:ext cx="68666"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872" name="TextBox 871">
              <a:extLst>
                <a:ext uri="{FF2B5EF4-FFF2-40B4-BE49-F238E27FC236}">
                  <a16:creationId xmlns:a16="http://schemas.microsoft.com/office/drawing/2014/main" id="{E884E2BD-AE0F-031C-2229-EFA5803CE690}"/>
                </a:ext>
              </a:extLst>
            </p:cNvPr>
            <p:cNvSpPr txBox="1"/>
            <p:nvPr/>
          </p:nvSpPr>
          <p:spPr>
            <a:xfrm>
              <a:off x="11577660" y="1604963"/>
              <a:ext cx="68666"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873" name="TextBox 872">
              <a:extLst>
                <a:ext uri="{FF2B5EF4-FFF2-40B4-BE49-F238E27FC236}">
                  <a16:creationId xmlns:a16="http://schemas.microsoft.com/office/drawing/2014/main" id="{D3BE6936-5EF1-0AC3-A320-4D7CEB1DDCE9}"/>
                </a:ext>
              </a:extLst>
            </p:cNvPr>
            <p:cNvSpPr txBox="1"/>
            <p:nvPr/>
          </p:nvSpPr>
          <p:spPr>
            <a:xfrm>
              <a:off x="11587185" y="1604963"/>
              <a:ext cx="68666"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874" name="TextBox 873">
              <a:extLst>
                <a:ext uri="{FF2B5EF4-FFF2-40B4-BE49-F238E27FC236}">
                  <a16:creationId xmlns:a16="http://schemas.microsoft.com/office/drawing/2014/main" id="{CBE53034-2E88-3BC2-9751-63BC0D738142}"/>
                </a:ext>
              </a:extLst>
            </p:cNvPr>
            <p:cNvSpPr txBox="1"/>
            <p:nvPr/>
          </p:nvSpPr>
          <p:spPr>
            <a:xfrm>
              <a:off x="11599091" y="1604963"/>
              <a:ext cx="68666"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875" name="TextBox 874">
              <a:extLst>
                <a:ext uri="{FF2B5EF4-FFF2-40B4-BE49-F238E27FC236}">
                  <a16:creationId xmlns:a16="http://schemas.microsoft.com/office/drawing/2014/main" id="{E991E66C-08C8-ED50-B3B0-81005D0C30CF}"/>
                </a:ext>
              </a:extLst>
            </p:cNvPr>
            <p:cNvSpPr txBox="1"/>
            <p:nvPr/>
          </p:nvSpPr>
          <p:spPr>
            <a:xfrm>
              <a:off x="11610997" y="1604963"/>
              <a:ext cx="68666"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876" name="TextBox 875">
              <a:extLst>
                <a:ext uri="{FF2B5EF4-FFF2-40B4-BE49-F238E27FC236}">
                  <a16:creationId xmlns:a16="http://schemas.microsoft.com/office/drawing/2014/main" id="{A339CCD2-1B5F-78BA-F9E3-0A5561FA0F09}"/>
                </a:ext>
              </a:extLst>
            </p:cNvPr>
            <p:cNvSpPr txBox="1"/>
            <p:nvPr/>
          </p:nvSpPr>
          <p:spPr>
            <a:xfrm>
              <a:off x="11620522" y="1604963"/>
              <a:ext cx="68666"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877" name="TextBox 876">
              <a:extLst>
                <a:ext uri="{FF2B5EF4-FFF2-40B4-BE49-F238E27FC236}">
                  <a16:creationId xmlns:a16="http://schemas.microsoft.com/office/drawing/2014/main" id="{F2AEBF6B-888B-12E7-66E8-4676C33B83DB}"/>
                </a:ext>
              </a:extLst>
            </p:cNvPr>
            <p:cNvSpPr txBox="1"/>
            <p:nvPr/>
          </p:nvSpPr>
          <p:spPr>
            <a:xfrm>
              <a:off x="11634810" y="1604963"/>
              <a:ext cx="68666"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878" name="TextBox 877">
              <a:extLst>
                <a:ext uri="{FF2B5EF4-FFF2-40B4-BE49-F238E27FC236}">
                  <a16:creationId xmlns:a16="http://schemas.microsoft.com/office/drawing/2014/main" id="{D5E8B333-B324-505E-AB1D-E4D93A6EC673}"/>
                </a:ext>
              </a:extLst>
            </p:cNvPr>
            <p:cNvSpPr txBox="1"/>
            <p:nvPr/>
          </p:nvSpPr>
          <p:spPr>
            <a:xfrm>
              <a:off x="11646717" y="1604963"/>
              <a:ext cx="68666"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879" name="TextBox 878">
              <a:extLst>
                <a:ext uri="{FF2B5EF4-FFF2-40B4-BE49-F238E27FC236}">
                  <a16:creationId xmlns:a16="http://schemas.microsoft.com/office/drawing/2014/main" id="{83F84404-229C-D619-31F5-AF78DB5F10BC}"/>
                </a:ext>
              </a:extLst>
            </p:cNvPr>
            <p:cNvSpPr txBox="1"/>
            <p:nvPr/>
          </p:nvSpPr>
          <p:spPr>
            <a:xfrm>
              <a:off x="11658623" y="1604963"/>
              <a:ext cx="68666"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880" name="TextBox 879">
              <a:extLst>
                <a:ext uri="{FF2B5EF4-FFF2-40B4-BE49-F238E27FC236}">
                  <a16:creationId xmlns:a16="http://schemas.microsoft.com/office/drawing/2014/main" id="{B0812951-45FA-E360-188F-8C6DA24FCECF}"/>
                </a:ext>
              </a:extLst>
            </p:cNvPr>
            <p:cNvSpPr txBox="1"/>
            <p:nvPr/>
          </p:nvSpPr>
          <p:spPr>
            <a:xfrm>
              <a:off x="11672910" y="1604963"/>
              <a:ext cx="68666"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881" name="TextBox 880">
              <a:extLst>
                <a:ext uri="{FF2B5EF4-FFF2-40B4-BE49-F238E27FC236}">
                  <a16:creationId xmlns:a16="http://schemas.microsoft.com/office/drawing/2014/main" id="{461F61EF-90EE-5DEA-C891-19472E87F74B}"/>
                </a:ext>
              </a:extLst>
            </p:cNvPr>
            <p:cNvSpPr txBox="1"/>
            <p:nvPr/>
          </p:nvSpPr>
          <p:spPr>
            <a:xfrm>
              <a:off x="11687197" y="1604963"/>
              <a:ext cx="68666"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882" name="TextBox 881">
              <a:extLst>
                <a:ext uri="{FF2B5EF4-FFF2-40B4-BE49-F238E27FC236}">
                  <a16:creationId xmlns:a16="http://schemas.microsoft.com/office/drawing/2014/main" id="{0D00E35A-B653-D035-EE70-8F1A9F2C4302}"/>
                </a:ext>
              </a:extLst>
            </p:cNvPr>
            <p:cNvSpPr txBox="1"/>
            <p:nvPr/>
          </p:nvSpPr>
          <p:spPr>
            <a:xfrm>
              <a:off x="11696722" y="1604963"/>
              <a:ext cx="68666"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883" name="TextBox 882">
              <a:extLst>
                <a:ext uri="{FF2B5EF4-FFF2-40B4-BE49-F238E27FC236}">
                  <a16:creationId xmlns:a16="http://schemas.microsoft.com/office/drawing/2014/main" id="{D359D185-86AB-6B1C-7F04-3BAF46B3B043}"/>
                </a:ext>
              </a:extLst>
            </p:cNvPr>
            <p:cNvSpPr txBox="1"/>
            <p:nvPr/>
          </p:nvSpPr>
          <p:spPr>
            <a:xfrm>
              <a:off x="11711010" y="1604963"/>
              <a:ext cx="68666"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884" name="TextBox 883">
              <a:extLst>
                <a:ext uri="{FF2B5EF4-FFF2-40B4-BE49-F238E27FC236}">
                  <a16:creationId xmlns:a16="http://schemas.microsoft.com/office/drawing/2014/main" id="{65520D35-FA71-8584-F2F1-5BB6CF81B1F0}"/>
                </a:ext>
              </a:extLst>
            </p:cNvPr>
            <p:cNvSpPr txBox="1"/>
            <p:nvPr/>
          </p:nvSpPr>
          <p:spPr>
            <a:xfrm>
              <a:off x="11722916" y="1604963"/>
              <a:ext cx="68666"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885" name="TextBox 884">
              <a:extLst>
                <a:ext uri="{FF2B5EF4-FFF2-40B4-BE49-F238E27FC236}">
                  <a16:creationId xmlns:a16="http://schemas.microsoft.com/office/drawing/2014/main" id="{AACDF1E0-7B44-B7FE-38F0-2FD969E85CE6}"/>
                </a:ext>
              </a:extLst>
            </p:cNvPr>
            <p:cNvSpPr txBox="1"/>
            <p:nvPr/>
          </p:nvSpPr>
          <p:spPr>
            <a:xfrm>
              <a:off x="11737204" y="1604963"/>
              <a:ext cx="68666"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886" name="TextBox 885">
              <a:extLst>
                <a:ext uri="{FF2B5EF4-FFF2-40B4-BE49-F238E27FC236}">
                  <a16:creationId xmlns:a16="http://schemas.microsoft.com/office/drawing/2014/main" id="{2A9DA03A-518E-BD82-ACD9-08D904651E9F}"/>
                </a:ext>
              </a:extLst>
            </p:cNvPr>
            <p:cNvSpPr txBox="1"/>
            <p:nvPr/>
          </p:nvSpPr>
          <p:spPr>
            <a:xfrm>
              <a:off x="11746729" y="1604963"/>
              <a:ext cx="68666"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887" name="TextBox 886">
              <a:extLst>
                <a:ext uri="{FF2B5EF4-FFF2-40B4-BE49-F238E27FC236}">
                  <a16:creationId xmlns:a16="http://schemas.microsoft.com/office/drawing/2014/main" id="{FDEDF50F-9BE2-2CCF-1415-1200FB0CE65D}"/>
                </a:ext>
              </a:extLst>
            </p:cNvPr>
            <p:cNvSpPr txBox="1"/>
            <p:nvPr/>
          </p:nvSpPr>
          <p:spPr>
            <a:xfrm>
              <a:off x="11770541" y="1604963"/>
              <a:ext cx="68666"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sp>
          <p:nvSpPr>
            <p:cNvPr id="888" name="TextBox 887">
              <a:extLst>
                <a:ext uri="{FF2B5EF4-FFF2-40B4-BE49-F238E27FC236}">
                  <a16:creationId xmlns:a16="http://schemas.microsoft.com/office/drawing/2014/main" id="{905557CA-869D-8BD2-8328-1D83317E67A4}"/>
                </a:ext>
              </a:extLst>
            </p:cNvPr>
            <p:cNvSpPr txBox="1"/>
            <p:nvPr/>
          </p:nvSpPr>
          <p:spPr>
            <a:xfrm>
              <a:off x="11787209" y="1604963"/>
              <a:ext cx="68666" cy="138112"/>
            </a:xfrm>
            <a:prstGeom prst="rect">
              <a:avLst/>
            </a:prstGeom>
          </p:spPr>
          <p:txBody>
            <a:bodyPr vert="horz" wrap="none" lIns="0" tIns="0" rIns="0" bIns="0" rtlCol="0">
              <a:noAutofit/>
            </a:bodyPr>
            <a:lstStyle/>
            <a:p>
              <a:pPr algn="ctr"/>
              <a:r>
                <a:rPr lang="en-US" sz="1100" dirty="0">
                  <a:solidFill>
                    <a:schemeClr val="bg1">
                      <a:lumMod val="50000"/>
                    </a:schemeClr>
                  </a:solidFill>
                </a:rPr>
                <a:t>+</a:t>
              </a:r>
            </a:p>
          </p:txBody>
        </p:sp>
      </p:grpSp>
    </p:spTree>
    <p:extLst>
      <p:ext uri="{BB962C8B-B14F-4D97-AF65-F5344CB8AC3E}">
        <p14:creationId xmlns:p14="http://schemas.microsoft.com/office/powerpoint/2010/main" val="43824670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a:extLst>
              <a:ext uri="{FF2B5EF4-FFF2-40B4-BE49-F238E27FC236}">
                <a16:creationId xmlns:a16="http://schemas.microsoft.com/office/drawing/2014/main" id="{F65B5284-A016-40AE-8211-CECB2CF27933}"/>
              </a:ext>
            </a:extLst>
          </p:cNvPr>
          <p:cNvSpPr>
            <a:spLocks noGrp="1" noChangeArrowheads="1"/>
          </p:cNvSpPr>
          <p:nvPr>
            <p:ph type="title"/>
          </p:nvPr>
        </p:nvSpPr>
        <p:spPr/>
        <p:txBody>
          <a:bodyPr/>
          <a:lstStyle/>
          <a:p>
            <a:r>
              <a:rPr lang="en-US" altLang="en-US" dirty="0"/>
              <a:t>OlympiA: Adjuvant Olaparib vs Placebo for </a:t>
            </a:r>
            <a:r>
              <a:rPr lang="en-US" altLang="en-US" i="1" dirty="0"/>
              <a:t>BRCA1/2</a:t>
            </a:r>
            <a:r>
              <a:rPr lang="en-US" altLang="en-US" dirty="0"/>
              <a:t>m High-Risk, HER2- EBC</a:t>
            </a:r>
          </a:p>
        </p:txBody>
      </p:sp>
      <p:sp>
        <p:nvSpPr>
          <p:cNvPr id="2" name="Content Placeholder 1">
            <a:extLst>
              <a:ext uri="{FF2B5EF4-FFF2-40B4-BE49-F238E27FC236}">
                <a16:creationId xmlns:a16="http://schemas.microsoft.com/office/drawing/2014/main" id="{1A8FD035-5AFB-E245-AA1D-44DA5DFE5794}"/>
              </a:ext>
            </a:extLst>
          </p:cNvPr>
          <p:cNvSpPr>
            <a:spLocks noGrp="1"/>
          </p:cNvSpPr>
          <p:nvPr>
            <p:ph idx="1"/>
          </p:nvPr>
        </p:nvSpPr>
        <p:spPr/>
        <p:txBody>
          <a:bodyPr/>
          <a:lstStyle/>
          <a:p>
            <a:r>
              <a:rPr lang="en-US" sz="1800" kern="1200" dirty="0">
                <a:solidFill>
                  <a:srgbClr val="000000"/>
                </a:solidFill>
                <a:cs typeface="Arial" panose="020B0604020202020204" pitchFamily="34" charset="0"/>
              </a:rPr>
              <a:t>International, randomized, double-blind phase III trial</a:t>
            </a:r>
          </a:p>
          <a:p>
            <a:endParaRPr lang="en-US" sz="1800" dirty="0">
              <a:solidFill>
                <a:srgbClr val="000000"/>
              </a:solidFill>
              <a:cs typeface="Arial" panose="020B0604020202020204" pitchFamily="34" charset="0"/>
            </a:endParaRPr>
          </a:p>
          <a:p>
            <a:endParaRPr lang="en-US" sz="1800" kern="1200" dirty="0">
              <a:solidFill>
                <a:srgbClr val="000000"/>
              </a:solidFill>
              <a:cs typeface="Arial" panose="020B0604020202020204" pitchFamily="34" charset="0"/>
            </a:endParaRPr>
          </a:p>
          <a:p>
            <a:endParaRPr lang="en-US" sz="1800" dirty="0">
              <a:solidFill>
                <a:srgbClr val="000000"/>
              </a:solidFill>
              <a:cs typeface="Arial" panose="020B0604020202020204" pitchFamily="34" charset="0"/>
            </a:endParaRPr>
          </a:p>
          <a:p>
            <a:endParaRPr lang="en-US" sz="1800" kern="1200" dirty="0">
              <a:solidFill>
                <a:srgbClr val="000000"/>
              </a:solidFill>
              <a:cs typeface="Arial" panose="020B0604020202020204" pitchFamily="34" charset="0"/>
            </a:endParaRPr>
          </a:p>
          <a:p>
            <a:endParaRPr lang="en-US" sz="1800" dirty="0">
              <a:solidFill>
                <a:srgbClr val="000000"/>
              </a:solidFill>
              <a:cs typeface="Arial" panose="020B0604020202020204" pitchFamily="34" charset="0"/>
            </a:endParaRPr>
          </a:p>
          <a:p>
            <a:endParaRPr lang="en-US" sz="1800" kern="1200" dirty="0">
              <a:solidFill>
                <a:srgbClr val="000000"/>
              </a:solidFill>
              <a:cs typeface="Arial" panose="020B0604020202020204" pitchFamily="34" charset="0"/>
            </a:endParaRPr>
          </a:p>
          <a:p>
            <a:endParaRPr lang="en-US" sz="1800" dirty="0">
              <a:solidFill>
                <a:srgbClr val="000000"/>
              </a:solidFill>
              <a:cs typeface="Arial" panose="020B0604020202020204" pitchFamily="34" charset="0"/>
            </a:endParaRPr>
          </a:p>
          <a:p>
            <a:endParaRPr lang="en-US" sz="1800" dirty="0">
              <a:solidFill>
                <a:srgbClr val="000000"/>
              </a:solidFill>
              <a:cs typeface="Arial" panose="020B0604020202020204" pitchFamily="34" charset="0"/>
            </a:endParaRPr>
          </a:p>
          <a:p>
            <a:r>
              <a:rPr lang="en-US" sz="1800" kern="1200" dirty="0">
                <a:solidFill>
                  <a:srgbClr val="000000"/>
                </a:solidFill>
                <a:cs typeface="Arial" panose="020B0604020202020204" pitchFamily="34" charset="0"/>
              </a:rPr>
              <a:t>Primary endpoint: iDFS</a:t>
            </a:r>
          </a:p>
          <a:p>
            <a:r>
              <a:rPr lang="en-US" sz="1800" kern="1200" dirty="0">
                <a:solidFill>
                  <a:srgbClr val="000000"/>
                </a:solidFill>
                <a:cs typeface="Arial" panose="020B0604020202020204" pitchFamily="34" charset="0"/>
              </a:rPr>
              <a:t>Secondary endpoints: distant DFS, OS, safety</a:t>
            </a:r>
          </a:p>
        </p:txBody>
      </p:sp>
      <p:sp>
        <p:nvSpPr>
          <p:cNvPr id="4" name="Content Placeholder 3">
            <a:extLst>
              <a:ext uri="{FF2B5EF4-FFF2-40B4-BE49-F238E27FC236}">
                <a16:creationId xmlns:a16="http://schemas.microsoft.com/office/drawing/2014/main" id="{ED997B08-6D09-8A70-1EE9-AAD9005154E1}"/>
              </a:ext>
            </a:extLst>
          </p:cNvPr>
          <p:cNvSpPr>
            <a:spLocks noGrp="1"/>
          </p:cNvSpPr>
          <p:nvPr>
            <p:ph sz="quarter" idx="10"/>
          </p:nvPr>
        </p:nvSpPr>
        <p:spPr/>
        <p:txBody>
          <a:bodyPr/>
          <a:lstStyle/>
          <a:p>
            <a:pPr algn="ctr"/>
            <a:r>
              <a:rPr lang="en-US" dirty="0"/>
              <a:t>NCT02032823. Tutt. NEJM. 2021;384:2394. Geyer. Ann Oncol. 2022;33:1250.</a:t>
            </a:r>
          </a:p>
        </p:txBody>
      </p:sp>
      <p:sp>
        <p:nvSpPr>
          <p:cNvPr id="19460" name="Text Box 45">
            <a:extLst>
              <a:ext uri="{FF2B5EF4-FFF2-40B4-BE49-F238E27FC236}">
                <a16:creationId xmlns:a16="http://schemas.microsoft.com/office/drawing/2014/main" id="{73BB8788-EA93-4F80-B091-B8486BEE8697}"/>
              </a:ext>
            </a:extLst>
          </p:cNvPr>
          <p:cNvSpPr txBox="1">
            <a:spLocks noChangeArrowheads="1"/>
          </p:cNvSpPr>
          <p:nvPr/>
        </p:nvSpPr>
        <p:spPr bwMode="auto">
          <a:xfrm>
            <a:off x="1024431" y="2614137"/>
            <a:ext cx="2788787" cy="203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4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Men and women with g</a:t>
            </a:r>
            <a:r>
              <a:rPr kumimoji="0" lang="en-GB" altLang="en-US" sz="1400" b="0" i="1" u="none" strike="noStrike" kern="1200" cap="none" spc="0" normalizeH="0" baseline="0" noProof="0" dirty="0">
                <a:ln>
                  <a:noFill/>
                </a:ln>
                <a:solidFill>
                  <a:srgbClr val="000000"/>
                </a:solidFill>
                <a:effectLst/>
                <a:uLnTx/>
                <a:uFillTx/>
                <a:latin typeface="+mn-lt"/>
                <a:ea typeface="+mn-ea"/>
                <a:cs typeface="Arial" panose="020B0604020202020204" pitchFamily="34" charset="0"/>
              </a:rPr>
              <a:t>BRCA1/2</a:t>
            </a:r>
            <a:r>
              <a:rPr kumimoji="0" lang="en-GB" altLang="en-US" sz="14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-mutated, HER2-, </a:t>
            </a:r>
            <a:br>
              <a:rPr kumimoji="0" lang="en-GB" altLang="en-US" sz="14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br>
            <a:r>
              <a:rPr kumimoji="0" lang="en-GB" altLang="en-US" sz="14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high-risk primary BC; completed definitive local tx and ≥6 cycles of (neo)adjuvant CT containing anthracyclines and/or taxanes; ECOG PS 0/1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4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(N = 1836)</a:t>
            </a:r>
            <a:endParaRPr kumimoji="0" lang="en-US" altLang="en-US" sz="14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endParaRPr>
          </a:p>
        </p:txBody>
      </p:sp>
      <p:sp>
        <p:nvSpPr>
          <p:cNvPr id="19463" name="Rectangle 49">
            <a:extLst>
              <a:ext uri="{FF2B5EF4-FFF2-40B4-BE49-F238E27FC236}">
                <a16:creationId xmlns:a16="http://schemas.microsoft.com/office/drawing/2014/main" id="{C346F25D-ABA6-46CD-940B-7C5654E371C3}"/>
              </a:ext>
            </a:extLst>
          </p:cNvPr>
          <p:cNvSpPr>
            <a:spLocks noChangeArrowheads="1"/>
          </p:cNvSpPr>
          <p:nvPr/>
        </p:nvSpPr>
        <p:spPr bwMode="auto">
          <a:xfrm>
            <a:off x="8131196" y="2460300"/>
            <a:ext cx="2578148" cy="1201022"/>
          </a:xfrm>
          <a:prstGeom prst="rect">
            <a:avLst/>
          </a:prstGeom>
          <a:solidFill>
            <a:schemeClr val="accent1"/>
          </a:solidFill>
          <a:ln>
            <a:noFill/>
          </a:ln>
        </p:spPr>
        <p:txBody>
          <a:bodyPr wrap="squar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1" i="0" u="none" strike="noStrike" kern="1200" cap="none" spc="0" normalizeH="0" baseline="0" noProof="0" dirty="0">
                <a:ln>
                  <a:noFill/>
                </a:ln>
                <a:solidFill>
                  <a:schemeClr val="bg2"/>
                </a:solidFill>
                <a:effectLst/>
                <a:uLnTx/>
                <a:uFillTx/>
                <a:latin typeface="+mn-lt"/>
                <a:ea typeface="+mn-ea"/>
                <a:cs typeface="Arial" panose="020B0604020202020204" pitchFamily="34" charset="0"/>
              </a:rPr>
              <a:t>Olaparib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chemeClr val="bg2"/>
                </a:solidFill>
                <a:effectLst/>
                <a:uLnTx/>
                <a:uFillTx/>
                <a:latin typeface="+mn-lt"/>
                <a:ea typeface="+mn-ea"/>
                <a:cs typeface="Arial" panose="020B0604020202020204" pitchFamily="34" charset="0"/>
              </a:rPr>
              <a:t>300 mg BID for 1 yr</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chemeClr val="bg2"/>
                </a:solidFill>
                <a:effectLst/>
                <a:uLnTx/>
                <a:uFillTx/>
                <a:latin typeface="+mn-lt"/>
                <a:ea typeface="+mn-ea"/>
                <a:cs typeface="Arial" panose="020B0604020202020204" pitchFamily="34" charset="0"/>
              </a:rPr>
              <a:t>(n = 921)</a:t>
            </a:r>
          </a:p>
        </p:txBody>
      </p:sp>
      <p:sp>
        <p:nvSpPr>
          <p:cNvPr id="19464" name="Rectangle 50">
            <a:extLst>
              <a:ext uri="{FF2B5EF4-FFF2-40B4-BE49-F238E27FC236}">
                <a16:creationId xmlns:a16="http://schemas.microsoft.com/office/drawing/2014/main" id="{FD3256D1-4424-49E5-A490-F3D2F2281980}"/>
              </a:ext>
            </a:extLst>
          </p:cNvPr>
          <p:cNvSpPr>
            <a:spLocks noChangeArrowheads="1"/>
          </p:cNvSpPr>
          <p:nvPr/>
        </p:nvSpPr>
        <p:spPr bwMode="auto">
          <a:xfrm>
            <a:off x="8131196" y="3832929"/>
            <a:ext cx="2578148" cy="1201022"/>
          </a:xfrm>
          <a:prstGeom prst="rect">
            <a:avLst/>
          </a:prstGeom>
          <a:solidFill>
            <a:schemeClr val="tx1">
              <a:lumMod val="50000"/>
              <a:lumOff val="50000"/>
            </a:schemeClr>
          </a:solidFill>
          <a:ln>
            <a:noFill/>
          </a:ln>
        </p:spPr>
        <p:txBody>
          <a:bodyPr wrap="squar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1" i="0" u="none" strike="noStrike" kern="1200" cap="none" spc="0" normalizeH="0" baseline="0" noProof="0" dirty="0">
                <a:ln>
                  <a:noFill/>
                </a:ln>
                <a:solidFill>
                  <a:schemeClr val="bg2"/>
                </a:solidFill>
                <a:effectLst/>
                <a:uLnTx/>
                <a:uFillTx/>
                <a:latin typeface="+mn-lt"/>
                <a:ea typeface="+mn-ea"/>
                <a:cs typeface="Arial" panose="020B0604020202020204" pitchFamily="34" charset="0"/>
              </a:rPr>
              <a:t>Placebo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chemeClr val="bg2"/>
                </a:solidFill>
                <a:effectLst/>
                <a:uLnTx/>
                <a:uFillTx/>
                <a:latin typeface="+mn-lt"/>
                <a:ea typeface="+mn-ea"/>
                <a:cs typeface="Arial" panose="020B0604020202020204" pitchFamily="34" charset="0"/>
              </a:rPr>
              <a:t>BID</a:t>
            </a:r>
            <a:r>
              <a:rPr kumimoji="0" lang="en-US" altLang="en-US" sz="1400" b="1" i="0" u="none" strike="noStrike" kern="1200" cap="none" spc="0" normalizeH="0" baseline="0" noProof="0" dirty="0">
                <a:ln>
                  <a:noFill/>
                </a:ln>
                <a:solidFill>
                  <a:schemeClr val="bg2"/>
                </a:solidFill>
                <a:effectLst/>
                <a:uLnTx/>
                <a:uFillTx/>
                <a:latin typeface="+mn-lt"/>
                <a:ea typeface="+mn-ea"/>
                <a:cs typeface="Arial" panose="020B0604020202020204" pitchFamily="34" charset="0"/>
              </a:rPr>
              <a:t> </a:t>
            </a:r>
            <a:r>
              <a:rPr kumimoji="0" lang="en-US" altLang="en-US" sz="1400" b="0" i="0" u="none" strike="noStrike" kern="1200" cap="none" spc="0" normalizeH="0" baseline="0" noProof="0" dirty="0">
                <a:ln>
                  <a:noFill/>
                </a:ln>
                <a:solidFill>
                  <a:schemeClr val="bg2"/>
                </a:solidFill>
                <a:effectLst/>
                <a:uLnTx/>
                <a:uFillTx/>
                <a:latin typeface="+mn-lt"/>
                <a:ea typeface="+mn-ea"/>
                <a:cs typeface="Arial" panose="020B0604020202020204" pitchFamily="34" charset="0"/>
              </a:rPr>
              <a:t>for 1 yr</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chemeClr val="bg2"/>
                </a:solidFill>
                <a:effectLst/>
                <a:uLnTx/>
                <a:uFillTx/>
                <a:latin typeface="+mn-lt"/>
                <a:ea typeface="+mn-ea"/>
                <a:cs typeface="Arial" panose="020B0604020202020204" pitchFamily="34" charset="0"/>
              </a:rPr>
              <a:t>(n = 915)</a:t>
            </a:r>
          </a:p>
        </p:txBody>
      </p:sp>
      <p:sp>
        <p:nvSpPr>
          <p:cNvPr id="25" name="Rectangle 46">
            <a:extLst>
              <a:ext uri="{FF2B5EF4-FFF2-40B4-BE49-F238E27FC236}">
                <a16:creationId xmlns:a16="http://schemas.microsoft.com/office/drawing/2014/main" id="{16B1F746-C6CD-4C96-8E2C-8CF0B382267C}"/>
              </a:ext>
            </a:extLst>
          </p:cNvPr>
          <p:cNvSpPr>
            <a:spLocks noChangeArrowheads="1"/>
          </p:cNvSpPr>
          <p:nvPr/>
        </p:nvSpPr>
        <p:spPr bwMode="auto">
          <a:xfrm>
            <a:off x="5338063" y="1648017"/>
            <a:ext cx="4556006"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0" i="1" u="none" strike="noStrike" kern="1200" cap="none" spc="0" normalizeH="0" baseline="0" noProof="0" dirty="0">
                <a:ln>
                  <a:noFill/>
                </a:ln>
                <a:solidFill>
                  <a:srgbClr val="000000"/>
                </a:solidFill>
                <a:effectLst/>
                <a:uLnTx/>
                <a:uFillTx/>
                <a:latin typeface="+mn-lt"/>
                <a:ea typeface="+mn-ea"/>
                <a:cs typeface="Arial" panose="020B0604020202020204" pitchFamily="34" charset="0"/>
              </a:rPr>
              <a:t>Stratified by HR status (HR+ vs TNBC), prior CT (neoadjuvant vs adjuvant), prior platinum-based CT (yes vs no)</a:t>
            </a:r>
          </a:p>
        </p:txBody>
      </p:sp>
      <p:sp>
        <p:nvSpPr>
          <p:cNvPr id="24" name="Rectangle 49">
            <a:extLst>
              <a:ext uri="{FF2B5EF4-FFF2-40B4-BE49-F238E27FC236}">
                <a16:creationId xmlns:a16="http://schemas.microsoft.com/office/drawing/2014/main" id="{BF1BED0A-4EDE-4273-AC3F-31FBEE941C5D}"/>
              </a:ext>
            </a:extLst>
          </p:cNvPr>
          <p:cNvSpPr>
            <a:spLocks noChangeArrowheads="1"/>
          </p:cNvSpPr>
          <p:nvPr/>
        </p:nvSpPr>
        <p:spPr bwMode="auto">
          <a:xfrm>
            <a:off x="4408812" y="2460300"/>
            <a:ext cx="2896104" cy="1201022"/>
          </a:xfrm>
          <a:prstGeom prst="rect">
            <a:avLst/>
          </a:prstGeom>
          <a:solidFill>
            <a:schemeClr val="tx2"/>
          </a:solidFill>
          <a:ln>
            <a:noFill/>
          </a:ln>
        </p:spPr>
        <p:txBody>
          <a:bodyPr wrap="squar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1"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TNBC Subgroup</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0" i="1" u="none" strike="noStrike" kern="1200" cap="none" spc="0" normalizeH="0" baseline="0" noProof="0" dirty="0">
                <a:ln>
                  <a:noFill/>
                </a:ln>
                <a:solidFill>
                  <a:srgbClr val="000000"/>
                </a:solidFill>
                <a:effectLst/>
                <a:uLnTx/>
                <a:uFillTx/>
                <a:latin typeface="+mn-lt"/>
                <a:ea typeface="+mn-ea"/>
                <a:cs typeface="Arial" panose="020B0604020202020204" pitchFamily="34" charset="0"/>
              </a:rPr>
              <a:t>Prior neoadjuvant tx:</a:t>
            </a:r>
            <a:r>
              <a:rPr kumimoji="0" lang="en-US" altLang="en-US" sz="14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 no pCR</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0" i="1" u="none" strike="noStrike" kern="1200" cap="none" spc="0" normalizeH="0" baseline="0" noProof="0" dirty="0">
                <a:ln>
                  <a:noFill/>
                </a:ln>
                <a:solidFill>
                  <a:srgbClr val="000000"/>
                </a:solidFill>
                <a:effectLst/>
                <a:uLnTx/>
                <a:uFillTx/>
                <a:latin typeface="+mn-lt"/>
                <a:ea typeface="+mn-ea"/>
                <a:cs typeface="Arial" panose="020B0604020202020204" pitchFamily="34" charset="0"/>
              </a:rPr>
              <a:t>Prior adjuvant tx:</a:t>
            </a:r>
            <a:r>
              <a:rPr kumimoji="0" lang="en-US" altLang="en-US" sz="14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 ≥ pN1 or ≥ pT2</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(n = 1509*)</a:t>
            </a:r>
          </a:p>
        </p:txBody>
      </p:sp>
      <p:sp>
        <p:nvSpPr>
          <p:cNvPr id="26" name="Rectangle 49">
            <a:extLst>
              <a:ext uri="{FF2B5EF4-FFF2-40B4-BE49-F238E27FC236}">
                <a16:creationId xmlns:a16="http://schemas.microsoft.com/office/drawing/2014/main" id="{51727619-9D63-4167-99F8-44DBF35AD3D4}"/>
              </a:ext>
            </a:extLst>
          </p:cNvPr>
          <p:cNvSpPr>
            <a:spLocks noChangeArrowheads="1"/>
          </p:cNvSpPr>
          <p:nvPr/>
        </p:nvSpPr>
        <p:spPr bwMode="auto">
          <a:xfrm>
            <a:off x="4408812" y="3832929"/>
            <a:ext cx="2896104" cy="1201022"/>
          </a:xfrm>
          <a:prstGeom prst="rect">
            <a:avLst/>
          </a:prstGeom>
          <a:solidFill>
            <a:schemeClr val="tx2"/>
          </a:solidFill>
          <a:ln>
            <a:noFill/>
          </a:ln>
        </p:spPr>
        <p:txBody>
          <a:bodyPr wrap="squar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1"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HR+/HER2- BC Subgroup</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0" i="1" u="none" strike="noStrike" kern="1200" cap="none" spc="0" normalizeH="0" baseline="0" noProof="0" dirty="0">
                <a:ln>
                  <a:noFill/>
                </a:ln>
                <a:solidFill>
                  <a:srgbClr val="000000"/>
                </a:solidFill>
                <a:effectLst/>
                <a:uLnTx/>
                <a:uFillTx/>
                <a:latin typeface="+mn-lt"/>
                <a:ea typeface="+mn-ea"/>
                <a:cs typeface="Arial" panose="020B0604020202020204" pitchFamily="34" charset="0"/>
              </a:rPr>
              <a:t>Prior neoadjuvant tx:</a:t>
            </a:r>
            <a:r>
              <a:rPr kumimoji="0" lang="en-US" altLang="en-US" sz="14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 no pCR and CPS + EG score ≥3</a:t>
            </a:r>
            <a:r>
              <a:rPr kumimoji="0" lang="en-US" altLang="en-US" sz="1400" b="0" i="0" u="none" strike="noStrike" kern="1200" cap="none" spc="0" normalizeH="0" baseline="30000" noProof="0" dirty="0">
                <a:ln>
                  <a:noFill/>
                </a:ln>
                <a:solidFill>
                  <a:srgbClr val="000000"/>
                </a:solidFill>
                <a:effectLst/>
                <a:uLnTx/>
                <a:uFillTx/>
                <a:latin typeface="+mn-lt"/>
                <a:ea typeface="+mn-ea"/>
                <a:cs typeface="Arial" panose="020B0604020202020204" pitchFamily="34" charset="0"/>
              </a:rPr>
              <a:t>†</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0" i="1" u="none" strike="noStrike" kern="1200" cap="none" spc="0" normalizeH="0" baseline="0" noProof="0" dirty="0">
                <a:ln>
                  <a:noFill/>
                </a:ln>
                <a:solidFill>
                  <a:srgbClr val="000000"/>
                </a:solidFill>
                <a:effectLst/>
                <a:uLnTx/>
                <a:uFillTx/>
                <a:latin typeface="+mn-lt"/>
                <a:ea typeface="+mn-ea"/>
                <a:cs typeface="Arial" panose="020B0604020202020204" pitchFamily="34" charset="0"/>
              </a:rPr>
              <a:t>Prior adjuvant tx:</a:t>
            </a:r>
            <a:r>
              <a:rPr kumimoji="0" lang="en-US" altLang="en-US" sz="14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 ≥4 LN+</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(n = 325)</a:t>
            </a:r>
          </a:p>
        </p:txBody>
      </p:sp>
      <p:sp>
        <p:nvSpPr>
          <p:cNvPr id="23" name="Text Box 30">
            <a:extLst>
              <a:ext uri="{FF2B5EF4-FFF2-40B4-BE49-F238E27FC236}">
                <a16:creationId xmlns:a16="http://schemas.microsoft.com/office/drawing/2014/main" id="{FE0A4262-91C5-46C0-B69F-EEEE10910961}"/>
              </a:ext>
            </a:extLst>
          </p:cNvPr>
          <p:cNvSpPr txBox="1">
            <a:spLocks noChangeArrowheads="1"/>
          </p:cNvSpPr>
          <p:nvPr/>
        </p:nvSpPr>
        <p:spPr bwMode="auto">
          <a:xfrm>
            <a:off x="4303315" y="5085536"/>
            <a:ext cx="6004815" cy="5514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488" tIns="44450" rIns="90488" bIns="4445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35000"/>
              </a:spcBef>
              <a:spcAft>
                <a:spcPct val="25000"/>
              </a:spcAft>
              <a:buClr>
                <a:srgbClr val="015873"/>
              </a:buClr>
              <a:buSzTx/>
              <a:buFont typeface="Arial" panose="020B0604020202020204" pitchFamily="34" charset="0"/>
              <a:buNone/>
              <a:tabLst/>
              <a:defRPr/>
            </a:pPr>
            <a:r>
              <a:rPr kumimoji="0" lang="en-US" altLang="en-US" sz="10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*Excluded n = 2 (both in olaparib arm) due to unconfirmed HER2- status. </a:t>
            </a:r>
            <a:br>
              <a:rPr kumimoji="0" lang="en-US" altLang="en-US" sz="10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br>
            <a:r>
              <a:rPr kumimoji="0" lang="en-US" altLang="en-US" sz="1000" b="0" i="0" u="none" strike="noStrike" kern="1200" cap="none" spc="0" normalizeH="0" baseline="30000" noProof="0" dirty="0">
                <a:ln>
                  <a:noFill/>
                </a:ln>
                <a:solidFill>
                  <a:srgbClr val="000000"/>
                </a:solidFill>
                <a:effectLst/>
                <a:uLnTx/>
                <a:uFillTx/>
                <a:latin typeface="+mn-lt"/>
                <a:ea typeface="+mn-ea"/>
                <a:cs typeface="Arial" panose="020B0604020202020204" pitchFamily="34" charset="0"/>
              </a:rPr>
              <a:t>†</a:t>
            </a:r>
            <a:r>
              <a:rPr kumimoji="0" lang="en-US" altLang="en-US" sz="10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Staging system for BC-specific survival after neoadjuvant tx incorporating pretreatment clinical stage, ER status, nuclear grade, pathologic stage (range: 0-6).</a:t>
            </a:r>
          </a:p>
        </p:txBody>
      </p:sp>
      <p:sp>
        <p:nvSpPr>
          <p:cNvPr id="5" name="Line 53">
            <a:extLst>
              <a:ext uri="{FF2B5EF4-FFF2-40B4-BE49-F238E27FC236}">
                <a16:creationId xmlns:a16="http://schemas.microsoft.com/office/drawing/2014/main" id="{19B47B8E-7D11-46DE-BD1E-B2309FDE5C23}"/>
              </a:ext>
            </a:extLst>
          </p:cNvPr>
          <p:cNvSpPr>
            <a:spLocks noChangeShapeType="1"/>
          </p:cNvSpPr>
          <p:nvPr/>
        </p:nvSpPr>
        <p:spPr bwMode="auto">
          <a:xfrm>
            <a:off x="7393816" y="4082603"/>
            <a:ext cx="622300" cy="350837"/>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6" name="Line 54">
            <a:extLst>
              <a:ext uri="{FF2B5EF4-FFF2-40B4-BE49-F238E27FC236}">
                <a16:creationId xmlns:a16="http://schemas.microsoft.com/office/drawing/2014/main" id="{D1F2E6DC-39ED-43FE-A784-E6851ADCA3EA}"/>
              </a:ext>
            </a:extLst>
          </p:cNvPr>
          <p:cNvSpPr>
            <a:spLocks noChangeShapeType="1"/>
          </p:cNvSpPr>
          <p:nvPr/>
        </p:nvSpPr>
        <p:spPr bwMode="auto">
          <a:xfrm flipV="1">
            <a:off x="7393816" y="3060811"/>
            <a:ext cx="622300" cy="347662"/>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cxnSp>
        <p:nvCxnSpPr>
          <p:cNvPr id="7" name="Straight Arrow Connector 6">
            <a:extLst>
              <a:ext uri="{FF2B5EF4-FFF2-40B4-BE49-F238E27FC236}">
                <a16:creationId xmlns:a16="http://schemas.microsoft.com/office/drawing/2014/main" id="{EE6A3E45-AA4C-4320-BD7D-101DD4A6DF4F}"/>
              </a:ext>
            </a:extLst>
          </p:cNvPr>
          <p:cNvCxnSpPr>
            <a:cxnSpLocks/>
          </p:cNvCxnSpPr>
          <p:nvPr/>
        </p:nvCxnSpPr>
        <p:spPr bwMode="auto">
          <a:xfrm>
            <a:off x="7616067" y="2419007"/>
            <a:ext cx="0" cy="725267"/>
          </a:xfrm>
          <a:prstGeom prst="straightConnector1">
            <a:avLst/>
          </a:prstGeom>
          <a:noFill/>
          <a:ln w="28575" cap="flat" cmpd="sng" algn="ctr">
            <a:solidFill>
              <a:schemeClr val="tx1"/>
            </a:solidFill>
            <a:prstDash val="sysDash"/>
            <a:round/>
            <a:headEnd type="none" w="med" len="med"/>
            <a:tailEnd type="triangle"/>
          </a:ln>
          <a:effectLst/>
        </p:spPr>
      </p:cxnSp>
      <p:cxnSp>
        <p:nvCxnSpPr>
          <p:cNvPr id="8" name="Straight Arrow Connector 7">
            <a:extLst>
              <a:ext uri="{FF2B5EF4-FFF2-40B4-BE49-F238E27FC236}">
                <a16:creationId xmlns:a16="http://schemas.microsoft.com/office/drawing/2014/main" id="{730021A1-B77E-4758-9A1C-AA9F40185781}"/>
              </a:ext>
            </a:extLst>
          </p:cNvPr>
          <p:cNvCxnSpPr>
            <a:cxnSpLocks/>
          </p:cNvCxnSpPr>
          <p:nvPr/>
        </p:nvCxnSpPr>
        <p:spPr bwMode="auto">
          <a:xfrm>
            <a:off x="3813218" y="3060811"/>
            <a:ext cx="484913" cy="0"/>
          </a:xfrm>
          <a:prstGeom prst="straightConnector1">
            <a:avLst/>
          </a:prstGeom>
          <a:noFill/>
          <a:ln w="28575" cap="flat" cmpd="sng" algn="ctr">
            <a:solidFill>
              <a:schemeClr val="tx1"/>
            </a:solidFill>
            <a:prstDash val="solid"/>
            <a:round/>
            <a:headEnd type="none" w="med" len="med"/>
            <a:tailEnd type="triangle"/>
          </a:ln>
          <a:effectLst/>
        </p:spPr>
      </p:cxnSp>
      <p:cxnSp>
        <p:nvCxnSpPr>
          <p:cNvPr id="9" name="Straight Arrow Connector 8">
            <a:extLst>
              <a:ext uri="{FF2B5EF4-FFF2-40B4-BE49-F238E27FC236}">
                <a16:creationId xmlns:a16="http://schemas.microsoft.com/office/drawing/2014/main" id="{2084ED6E-5BDD-4392-BAA4-1D8256F1F0C7}"/>
              </a:ext>
            </a:extLst>
          </p:cNvPr>
          <p:cNvCxnSpPr>
            <a:cxnSpLocks/>
          </p:cNvCxnSpPr>
          <p:nvPr/>
        </p:nvCxnSpPr>
        <p:spPr bwMode="auto">
          <a:xfrm>
            <a:off x="3813218" y="4433440"/>
            <a:ext cx="484913" cy="0"/>
          </a:xfrm>
          <a:prstGeom prst="straightConnector1">
            <a:avLst/>
          </a:prstGeom>
          <a:noFill/>
          <a:ln w="28575" cap="flat" cmpd="sng" algn="ctr">
            <a:solidFill>
              <a:schemeClr val="tx1"/>
            </a:solidFill>
            <a:prstDash val="solid"/>
            <a:round/>
            <a:headEnd type="none" w="med" len="med"/>
            <a:tailEnd type="triangle"/>
          </a:ln>
          <a:effectLst/>
        </p:spPr>
      </p:cxnSp>
    </p:spTree>
    <p:extLst>
      <p:ext uri="{BB962C8B-B14F-4D97-AF65-F5344CB8AC3E}">
        <p14:creationId xmlns:p14="http://schemas.microsoft.com/office/powerpoint/2010/main" val="77133730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31D3EF-D823-E754-C17B-F19DBE226820}"/>
              </a:ext>
            </a:extLst>
          </p:cNvPr>
          <p:cNvSpPr>
            <a:spLocks noGrp="1"/>
          </p:cNvSpPr>
          <p:nvPr>
            <p:ph type="title"/>
          </p:nvPr>
        </p:nvSpPr>
        <p:spPr/>
        <p:txBody>
          <a:bodyPr/>
          <a:lstStyle/>
          <a:p>
            <a:r>
              <a:rPr lang="en-US" dirty="0"/>
              <a:t>OlympiA: iDFS in ITT (Second Interim Analysis)</a:t>
            </a:r>
          </a:p>
        </p:txBody>
      </p:sp>
      <p:sp>
        <p:nvSpPr>
          <p:cNvPr id="4" name="Content Placeholder 3">
            <a:extLst>
              <a:ext uri="{FF2B5EF4-FFF2-40B4-BE49-F238E27FC236}">
                <a16:creationId xmlns:a16="http://schemas.microsoft.com/office/drawing/2014/main" id="{5CED09A7-4A6E-8A74-7547-ACE61DC10035}"/>
              </a:ext>
            </a:extLst>
          </p:cNvPr>
          <p:cNvSpPr>
            <a:spLocks noGrp="1"/>
          </p:cNvSpPr>
          <p:nvPr>
            <p:ph sz="quarter" idx="10"/>
          </p:nvPr>
        </p:nvSpPr>
        <p:spPr/>
        <p:txBody>
          <a:bodyPr/>
          <a:lstStyle/>
          <a:p>
            <a:pPr algn="ctr"/>
            <a:r>
              <a:rPr lang="en-US" dirty="0"/>
              <a:t>Geyer. Ann Oncol. 2022;33:1250.</a:t>
            </a:r>
          </a:p>
        </p:txBody>
      </p:sp>
      <p:sp>
        <p:nvSpPr>
          <p:cNvPr id="3" name="TextBox 2">
            <a:extLst>
              <a:ext uri="{FF2B5EF4-FFF2-40B4-BE49-F238E27FC236}">
                <a16:creationId xmlns:a16="http://schemas.microsoft.com/office/drawing/2014/main" id="{4731BFD3-5665-3ED2-EAB8-986AA805352E}"/>
              </a:ext>
            </a:extLst>
          </p:cNvPr>
          <p:cNvSpPr txBox="1"/>
          <p:nvPr/>
        </p:nvSpPr>
        <p:spPr bwMode="auto">
          <a:xfrm>
            <a:off x="3159461" y="5302965"/>
            <a:ext cx="583474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eaLnBrk="0" fontAlgn="base" hangingPunct="0">
              <a:spcBef>
                <a:spcPct val="50000"/>
              </a:spcBef>
              <a:spcAft>
                <a:spcPct val="0"/>
              </a:spcAft>
              <a:defRPr/>
            </a:pPr>
            <a:r>
              <a:rPr lang="en-US" sz="1600" dirty="0">
                <a:solidFill>
                  <a:schemeClr val="tx1">
                    <a:lumMod val="75000"/>
                    <a:lumOff val="25000"/>
                  </a:schemeClr>
                </a:solidFill>
                <a:latin typeface="Poppins Medium" panose="00000600000000000000" pitchFamily="2" charset="0"/>
                <a:cs typeface="Poppins Medium" panose="00000600000000000000" pitchFamily="2" charset="0"/>
              </a:rPr>
              <a:t>Mo Since Randomization</a:t>
            </a:r>
          </a:p>
        </p:txBody>
      </p:sp>
      <p:sp>
        <p:nvSpPr>
          <p:cNvPr id="55" name="TextBox 54">
            <a:extLst>
              <a:ext uri="{FF2B5EF4-FFF2-40B4-BE49-F238E27FC236}">
                <a16:creationId xmlns:a16="http://schemas.microsoft.com/office/drawing/2014/main" id="{988B47D7-8EB7-AB6A-B412-69E0D5EF9EBE}"/>
              </a:ext>
            </a:extLst>
          </p:cNvPr>
          <p:cNvSpPr txBox="1"/>
          <p:nvPr/>
        </p:nvSpPr>
        <p:spPr bwMode="auto">
          <a:xfrm>
            <a:off x="1001853" y="5398088"/>
            <a:ext cx="1806905" cy="738664"/>
          </a:xfrm>
          <a:prstGeom prst="rect">
            <a:avLst/>
          </a:prstGeom>
          <a:solidFill>
            <a:srgbClr val="FFFFFF"/>
          </a:solidFill>
          <a:ln>
            <a:noFill/>
          </a:ln>
        </p:spPr>
        <p:txBody>
          <a:bodyPr wrap="none" rtlCol="0">
            <a:spAutoFit/>
          </a:bodyPr>
          <a:lstStyle/>
          <a:p>
            <a:pPr marL="0" marR="0" lvl="0" indent="0" algn="r" defTabSz="914400" eaLnBrk="0" fontAlgn="base" latinLnBrk="0" hangingPunct="0">
              <a:lnSpc>
                <a:spcPct val="100000"/>
              </a:lnSpc>
              <a:spcBef>
                <a:spcPct val="50000"/>
              </a:spcBef>
              <a:spcAft>
                <a:spcPct val="0"/>
              </a:spcAft>
              <a:buClrTx/>
              <a:buSzTx/>
              <a:buFontTx/>
              <a:buNone/>
              <a:tabLst/>
              <a:defRPr/>
            </a:pPr>
            <a:r>
              <a:rPr kumimoji="0" lang="en-US" sz="1400" b="1" i="0" u="none" strike="noStrike" kern="0" cap="none" spc="0" normalizeH="0" baseline="0" noProof="0" dirty="0">
                <a:ln>
                  <a:noFill/>
                </a:ln>
                <a:solidFill>
                  <a:srgbClr val="000000"/>
                </a:solidFill>
                <a:effectLst/>
                <a:uLnTx/>
                <a:uFillTx/>
                <a:cs typeface="Arial" panose="020B0604020202020204" pitchFamily="34" charset="0"/>
              </a:rPr>
              <a:t>Patients at Risk, n</a:t>
            </a:r>
            <a:br>
              <a:rPr kumimoji="0" lang="en-US" sz="1400" b="1" i="0" u="none" strike="noStrike" kern="0" cap="none" spc="0" normalizeH="0" baseline="0" noProof="0" dirty="0">
                <a:ln>
                  <a:noFill/>
                </a:ln>
                <a:solidFill>
                  <a:srgbClr val="000000"/>
                </a:solidFill>
                <a:effectLst/>
                <a:uLnTx/>
                <a:uFillTx/>
                <a:cs typeface="Arial" panose="020B0604020202020204" pitchFamily="34" charset="0"/>
              </a:rPr>
            </a:br>
            <a:r>
              <a:rPr kumimoji="0" lang="en-US" sz="1400" b="1" i="0" u="none" strike="noStrike" kern="0" cap="none" spc="0" normalizeH="0" baseline="0" noProof="0" dirty="0">
                <a:ln>
                  <a:noFill/>
                </a:ln>
                <a:solidFill>
                  <a:schemeClr val="accent1"/>
                </a:solidFill>
                <a:effectLst/>
                <a:uLnTx/>
                <a:uFillTx/>
                <a:cs typeface="Arial" panose="020B0604020202020204" pitchFamily="34" charset="0"/>
              </a:rPr>
              <a:t>Olaparib</a:t>
            </a:r>
            <a:br>
              <a:rPr kumimoji="0" lang="en-US" sz="1400" b="1" i="0" u="none" strike="noStrike" kern="0" cap="none" spc="0" normalizeH="0" baseline="0" noProof="0" dirty="0">
                <a:ln>
                  <a:noFill/>
                </a:ln>
                <a:solidFill>
                  <a:srgbClr val="000000"/>
                </a:solidFill>
                <a:effectLst/>
                <a:uLnTx/>
                <a:uFillTx/>
                <a:cs typeface="Arial" panose="020B0604020202020204" pitchFamily="34" charset="0"/>
              </a:rPr>
            </a:br>
            <a:r>
              <a:rPr kumimoji="0" lang="en-US" sz="1400" b="1" i="0" u="none" strike="noStrike" kern="0" cap="none" spc="0" normalizeH="0" baseline="0" noProof="0" dirty="0">
                <a:ln>
                  <a:noFill/>
                </a:ln>
                <a:solidFill>
                  <a:schemeClr val="bg1">
                    <a:lumMod val="50000"/>
                  </a:schemeClr>
                </a:solidFill>
                <a:effectLst/>
                <a:uLnTx/>
                <a:uFillTx/>
                <a:cs typeface="Arial" panose="020B0604020202020204" pitchFamily="34" charset="0"/>
              </a:rPr>
              <a:t>Placebo</a:t>
            </a:r>
          </a:p>
        </p:txBody>
      </p:sp>
      <p:graphicFrame>
        <p:nvGraphicFramePr>
          <p:cNvPr id="56" name="Table 14">
            <a:extLst>
              <a:ext uri="{FF2B5EF4-FFF2-40B4-BE49-F238E27FC236}">
                <a16:creationId xmlns:a16="http://schemas.microsoft.com/office/drawing/2014/main" id="{0AF4DF8F-901C-8A25-CF0B-0ABE10096D15}"/>
              </a:ext>
            </a:extLst>
          </p:cNvPr>
          <p:cNvGraphicFramePr>
            <a:graphicFrameLocks noGrp="1"/>
          </p:cNvGraphicFramePr>
          <p:nvPr>
            <p:extLst>
              <p:ext uri="{D42A27DB-BD31-4B8C-83A1-F6EECF244321}">
                <p14:modId xmlns:p14="http://schemas.microsoft.com/office/powerpoint/2010/main" val="1303314860"/>
              </p:ext>
            </p:extLst>
          </p:nvPr>
        </p:nvGraphicFramePr>
        <p:xfrm>
          <a:off x="3289831" y="3429133"/>
          <a:ext cx="6551060" cy="1471168"/>
        </p:xfrm>
        <a:graphic>
          <a:graphicData uri="http://schemas.openxmlformats.org/drawingml/2006/table">
            <a:tbl>
              <a:tblPr firstRow="1" bandRow="1"/>
              <a:tblGrid>
                <a:gridCol w="1662429">
                  <a:extLst>
                    <a:ext uri="{9D8B030D-6E8A-4147-A177-3AD203B41FA5}">
                      <a16:colId xmlns:a16="http://schemas.microsoft.com/office/drawing/2014/main" val="2759772878"/>
                    </a:ext>
                  </a:extLst>
                </a:gridCol>
                <a:gridCol w="1380468">
                  <a:extLst>
                    <a:ext uri="{9D8B030D-6E8A-4147-A177-3AD203B41FA5}">
                      <a16:colId xmlns:a16="http://schemas.microsoft.com/office/drawing/2014/main" val="1358440235"/>
                    </a:ext>
                  </a:extLst>
                </a:gridCol>
                <a:gridCol w="1887063">
                  <a:extLst>
                    <a:ext uri="{9D8B030D-6E8A-4147-A177-3AD203B41FA5}">
                      <a16:colId xmlns:a16="http://schemas.microsoft.com/office/drawing/2014/main" val="619376707"/>
                    </a:ext>
                  </a:extLst>
                </a:gridCol>
                <a:gridCol w="1621100">
                  <a:extLst>
                    <a:ext uri="{9D8B030D-6E8A-4147-A177-3AD203B41FA5}">
                      <a16:colId xmlns:a16="http://schemas.microsoft.com/office/drawing/2014/main" val="2037917895"/>
                    </a:ext>
                  </a:extLst>
                </a:gridCol>
              </a:tblGrid>
              <a:tr h="0">
                <a:tc>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pPr>
                        <a:lnSpc>
                          <a:spcPct val="90000"/>
                        </a:lnSpc>
                      </a:pPr>
                      <a:endParaRPr lang="en-US" sz="1600" dirty="0">
                        <a:solidFill>
                          <a:schemeClr val="tx1"/>
                        </a:solidFill>
                        <a:latin typeface="+mn-lt"/>
                        <a:cs typeface="Calibri" panose="020F0502020204030204" pitchFamily="34" charset="0"/>
                      </a:endParaRPr>
                    </a:p>
                  </a:txBody>
                  <a:tcP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pPr algn="ctr">
                        <a:lnSpc>
                          <a:spcPct val="90000"/>
                        </a:lnSpc>
                      </a:pPr>
                      <a:r>
                        <a:rPr lang="en-US" sz="1600" dirty="0">
                          <a:solidFill>
                            <a:schemeClr val="tx1"/>
                          </a:solidFill>
                          <a:latin typeface="+mn-lt"/>
                          <a:cs typeface="Calibri" panose="020F0502020204030204" pitchFamily="34" charset="0"/>
                        </a:rPr>
                        <a:t>Events, n</a:t>
                      </a:r>
                    </a:p>
                  </a:txBody>
                  <a:tcP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pPr algn="ctr">
                        <a:lnSpc>
                          <a:spcPct val="90000"/>
                        </a:lnSpc>
                      </a:pPr>
                      <a:r>
                        <a:rPr lang="en-US" sz="1600" dirty="0">
                          <a:solidFill>
                            <a:schemeClr val="tx1"/>
                          </a:solidFill>
                          <a:latin typeface="+mn-lt"/>
                          <a:cs typeface="Calibri" panose="020F0502020204030204" pitchFamily="34" charset="0"/>
                        </a:rPr>
                        <a:t>4-Yr iDFS, %</a:t>
                      </a:r>
                    </a:p>
                  </a:txBody>
                  <a:tcP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pPr algn="ctr">
                        <a:lnSpc>
                          <a:spcPct val="90000"/>
                        </a:lnSpc>
                      </a:pPr>
                      <a:r>
                        <a:rPr lang="en-US" sz="1600" dirty="0">
                          <a:solidFill>
                            <a:schemeClr val="tx1"/>
                          </a:solidFill>
                          <a:latin typeface="+mn-lt"/>
                          <a:cs typeface="Calibri" panose="020F0502020204030204" pitchFamily="34" charset="0"/>
                        </a:rPr>
                        <a:t>Difference, %</a:t>
                      </a:r>
                    </a:p>
                  </a:txBody>
                  <a:tcP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val="2499398833"/>
                  </a:ext>
                </a:extLst>
              </a:tr>
              <a:tr h="0">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lvl="0" indent="0" algn="l" defTabSz="914400" rtl="0" eaLnBrk="1" fontAlgn="auto" latinLnBrk="0" hangingPunct="1">
                        <a:lnSpc>
                          <a:spcPct val="90000"/>
                        </a:lnSpc>
                        <a:spcBef>
                          <a:spcPts val="0"/>
                        </a:spcBef>
                        <a:spcAft>
                          <a:spcPts val="0"/>
                        </a:spcAft>
                        <a:buClrTx/>
                        <a:buSzTx/>
                        <a:buFontTx/>
                        <a:buNone/>
                        <a:tabLst/>
                        <a:defRPr/>
                      </a:pPr>
                      <a:r>
                        <a:rPr lang="en-US" sz="1600" b="1" dirty="0">
                          <a:solidFill>
                            <a:schemeClr val="accent1"/>
                          </a:solidFill>
                          <a:latin typeface="+mn-lt"/>
                          <a:cs typeface="Calibri" panose="020F0502020204030204" pitchFamily="34" charset="0"/>
                        </a:rPr>
                        <a:t>— </a:t>
                      </a:r>
                      <a:r>
                        <a:rPr lang="en-US" sz="1600" dirty="0">
                          <a:solidFill>
                            <a:schemeClr val="tx1"/>
                          </a:solidFill>
                          <a:latin typeface="+mn-lt"/>
                          <a:cs typeface="Calibri" panose="020F0502020204030204" pitchFamily="34" charset="0"/>
                        </a:rPr>
                        <a:t>Olaparib</a:t>
                      </a:r>
                    </a:p>
                  </a:txBody>
                  <a:tcPr>
                    <a:lnL w="12700" cmpd="sng">
                      <a:solidFill>
                        <a:srgbClr val="FFFFFF"/>
                      </a:solidFill>
                    </a:lnL>
                    <a:lnR w="12700" cmpd="sng">
                      <a:solidFill>
                        <a:srgbClr val="FFFFFF"/>
                      </a:solidFill>
                    </a:lnR>
                    <a:lnT w="12700" cap="flat" cmpd="sng" algn="ctr">
                      <a:noFill/>
                      <a:prstDash val="solid"/>
                      <a:round/>
                      <a:headEnd type="none" w="med" len="med"/>
                      <a:tailEnd type="none" w="med" len="med"/>
                    </a:lnT>
                    <a:lnB w="12700" cmpd="sng">
                      <a:solidFill>
                        <a:srgbClr val="FFFFFF"/>
                      </a:solidFill>
                    </a:lnB>
                    <a:lnTlToBr w="12700" cmpd="sng">
                      <a:noFill/>
                      <a:prstDash val="solid"/>
                    </a:lnTlToBr>
                    <a:lnBlToTr w="12700" cmpd="sng">
                      <a:noFill/>
                      <a:prstDash val="solid"/>
                    </a:lnBlToTr>
                    <a:solidFill>
                      <a:srgbClr val="FFFFFF"/>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a:lnSpc>
                          <a:spcPct val="90000"/>
                        </a:lnSpc>
                      </a:pPr>
                      <a:r>
                        <a:rPr lang="en-US" sz="1600" dirty="0">
                          <a:solidFill>
                            <a:schemeClr val="tx1"/>
                          </a:solidFill>
                          <a:latin typeface="+mn-lt"/>
                          <a:cs typeface="Calibri" panose="020F0502020204030204" pitchFamily="34" charset="0"/>
                        </a:rPr>
                        <a:t>134</a:t>
                      </a:r>
                    </a:p>
                  </a:txBody>
                  <a:tcPr>
                    <a:lnL w="12700" cmpd="sng">
                      <a:solidFill>
                        <a:srgbClr val="FFFFFF"/>
                      </a:solidFill>
                    </a:lnL>
                    <a:lnR w="12700" cmpd="sng">
                      <a:solidFill>
                        <a:srgbClr val="FFFFFF"/>
                      </a:solidFill>
                    </a:lnR>
                    <a:lnT w="12700" cap="flat" cmpd="sng" algn="ctr">
                      <a:noFill/>
                      <a:prstDash val="solid"/>
                      <a:round/>
                      <a:headEnd type="none" w="med" len="med"/>
                      <a:tailEnd type="none" w="med" len="med"/>
                    </a:lnT>
                    <a:lnB w="12700" cmpd="sng">
                      <a:solidFill>
                        <a:srgbClr val="FFFFFF"/>
                      </a:solidFill>
                    </a:lnB>
                    <a:lnTlToBr w="12700" cmpd="sng">
                      <a:noFill/>
                      <a:prstDash val="solid"/>
                    </a:lnTlToBr>
                    <a:lnBlToTr w="12700" cmpd="sng">
                      <a:noFill/>
                      <a:prstDash val="solid"/>
                    </a:lnBlToTr>
                    <a:solidFill>
                      <a:srgbClr val="FFFFFF"/>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a:lnSpc>
                          <a:spcPct val="90000"/>
                        </a:lnSpc>
                      </a:pPr>
                      <a:r>
                        <a:rPr lang="en-US" sz="1600" dirty="0">
                          <a:solidFill>
                            <a:schemeClr val="tx1"/>
                          </a:solidFill>
                          <a:latin typeface="+mn-lt"/>
                          <a:cs typeface="Calibri" panose="020F0502020204030204" pitchFamily="34" charset="0"/>
                        </a:rPr>
                        <a:t>82.7</a:t>
                      </a:r>
                    </a:p>
                  </a:txBody>
                  <a:tcPr>
                    <a:lnL w="12700" cmpd="sng">
                      <a:solidFill>
                        <a:srgbClr val="FFFFFF"/>
                      </a:solidFill>
                    </a:lnL>
                    <a:lnR w="12700" cmpd="sng">
                      <a:solidFill>
                        <a:srgbClr val="FFFFFF"/>
                      </a:solidFill>
                    </a:lnR>
                    <a:lnT w="12700" cap="flat" cmpd="sng" algn="ctr">
                      <a:noFill/>
                      <a:prstDash val="solid"/>
                      <a:round/>
                      <a:headEnd type="none" w="med" len="med"/>
                      <a:tailEnd type="none" w="med" len="med"/>
                    </a:lnT>
                    <a:lnB w="12700" cmpd="sng">
                      <a:solidFill>
                        <a:srgbClr val="FFFFFF"/>
                      </a:solidFill>
                    </a:lnB>
                    <a:lnTlToBr w="12700" cmpd="sng">
                      <a:noFill/>
                      <a:prstDash val="solid"/>
                    </a:lnTlToBr>
                    <a:lnBlToTr w="12700" cmpd="sng">
                      <a:noFill/>
                      <a:prstDash val="solid"/>
                    </a:lnBlToTr>
                    <a:solidFill>
                      <a:srgbClr val="FFFFFF"/>
                    </a:solidFill>
                  </a:tcPr>
                </a:tc>
                <a:tc rowSpan="2">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a:lnSpc>
                          <a:spcPct val="90000"/>
                        </a:lnSpc>
                      </a:pPr>
                      <a:r>
                        <a:rPr lang="en-US" sz="1600" dirty="0">
                          <a:solidFill>
                            <a:schemeClr val="tx1"/>
                          </a:solidFill>
                          <a:latin typeface="+mn-lt"/>
                          <a:cs typeface="Calibri" panose="020F0502020204030204" pitchFamily="34" charset="0"/>
                        </a:rPr>
                        <a:t>7.3</a:t>
                      </a:r>
                    </a:p>
                  </a:txBody>
                  <a:tcPr anchor="ctr">
                    <a:lnL w="12700" cmpd="sng">
                      <a:solidFill>
                        <a:srgbClr val="FFFFFF"/>
                      </a:solidFill>
                    </a:lnL>
                    <a:lnR w="12700" cmpd="sng">
                      <a:solidFill>
                        <a:srgbClr val="FFFFFF"/>
                      </a:solid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val="2252869345"/>
                  </a:ext>
                </a:extLst>
              </a:tr>
              <a:tr h="0">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lvl="0" indent="0" algn="l" defTabSz="914400" rtl="0" eaLnBrk="1" fontAlgn="auto" latinLnBrk="0" hangingPunct="1">
                        <a:lnSpc>
                          <a:spcPct val="90000"/>
                        </a:lnSpc>
                        <a:spcBef>
                          <a:spcPts val="0"/>
                        </a:spcBef>
                        <a:spcAft>
                          <a:spcPts val="0"/>
                        </a:spcAft>
                        <a:buClrTx/>
                        <a:buSzTx/>
                        <a:buFontTx/>
                        <a:buNone/>
                        <a:tabLst/>
                        <a:defRPr/>
                      </a:pPr>
                      <a:r>
                        <a:rPr lang="en-US" sz="1600" b="1" dirty="0">
                          <a:solidFill>
                            <a:schemeClr val="bg1">
                              <a:lumMod val="50000"/>
                            </a:schemeClr>
                          </a:solidFill>
                          <a:latin typeface="+mn-lt"/>
                          <a:cs typeface="Calibri" panose="020F0502020204030204" pitchFamily="34" charset="0"/>
                        </a:rPr>
                        <a:t>—</a:t>
                      </a:r>
                      <a:r>
                        <a:rPr lang="en-US" sz="1600" dirty="0">
                          <a:solidFill>
                            <a:schemeClr val="accent1"/>
                          </a:solidFill>
                          <a:latin typeface="+mn-lt"/>
                          <a:cs typeface="Calibri" panose="020F0502020204030204" pitchFamily="34" charset="0"/>
                        </a:rPr>
                        <a:t> </a:t>
                      </a:r>
                      <a:r>
                        <a:rPr lang="en-US" sz="1600" dirty="0">
                          <a:solidFill>
                            <a:schemeClr val="tx1"/>
                          </a:solidFill>
                          <a:latin typeface="+mn-lt"/>
                          <a:cs typeface="Calibri" panose="020F0502020204030204" pitchFamily="34" charset="0"/>
                        </a:rPr>
                        <a:t>Placebo</a:t>
                      </a:r>
                    </a:p>
                  </a:txBody>
                  <a:tcP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FFFFFF"/>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a:lnSpc>
                          <a:spcPct val="90000"/>
                        </a:lnSpc>
                      </a:pPr>
                      <a:r>
                        <a:rPr lang="en-US" sz="1600" dirty="0">
                          <a:solidFill>
                            <a:schemeClr val="tx1"/>
                          </a:solidFill>
                          <a:latin typeface="+mn-lt"/>
                          <a:cs typeface="Calibri" panose="020F0502020204030204" pitchFamily="34" charset="0"/>
                        </a:rPr>
                        <a:t>207</a:t>
                      </a:r>
                    </a:p>
                  </a:txBody>
                  <a:tcP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FFFFFF"/>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a:lnSpc>
                          <a:spcPct val="90000"/>
                        </a:lnSpc>
                      </a:pPr>
                      <a:r>
                        <a:rPr lang="en-US" sz="1600" dirty="0">
                          <a:solidFill>
                            <a:schemeClr val="tx1"/>
                          </a:solidFill>
                          <a:latin typeface="+mn-lt"/>
                          <a:cs typeface="Calibri" panose="020F0502020204030204" pitchFamily="34" charset="0"/>
                        </a:rPr>
                        <a:t>75.4</a:t>
                      </a:r>
                    </a:p>
                  </a:txBody>
                  <a:tcP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FFFFFF"/>
                    </a:solidFill>
                  </a:tcPr>
                </a:tc>
                <a:tc vMerge="1">
                  <a:txBody>
                    <a:bodyPr/>
                    <a:lstStyle/>
                    <a:p>
                      <a:pPr algn="ctr"/>
                      <a:endParaRPr lang="en-US" sz="1200">
                        <a:solidFill>
                          <a:schemeClr val="bg1"/>
                        </a:solidFill>
                      </a:endParaRPr>
                    </a:p>
                  </a:txBody>
                  <a:tcPr/>
                </a:tc>
                <a:extLst>
                  <a:ext uri="{0D108BD9-81ED-4DB2-BD59-A6C34878D82A}">
                    <a16:rowId xmlns:a16="http://schemas.microsoft.com/office/drawing/2014/main" val="1776023000"/>
                  </a:ext>
                </a:extLst>
              </a:tr>
              <a:tr h="128386">
                <a:tc gridSpan="4">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lvl="0" indent="0" algn="l" defTabSz="914400" rtl="0" eaLnBrk="1" fontAlgn="auto" latinLnBrk="0" hangingPunct="1">
                        <a:lnSpc>
                          <a:spcPct val="90000"/>
                        </a:lnSpc>
                        <a:spcBef>
                          <a:spcPts val="0"/>
                        </a:spcBef>
                        <a:spcAft>
                          <a:spcPts val="0"/>
                        </a:spcAft>
                        <a:buClrTx/>
                        <a:buSzTx/>
                        <a:buFontTx/>
                        <a:buNone/>
                        <a:tabLst/>
                        <a:defRPr/>
                      </a:pPr>
                      <a:r>
                        <a:rPr lang="en-US" sz="1600" b="1" dirty="0">
                          <a:solidFill>
                            <a:schemeClr val="tx1"/>
                          </a:solidFill>
                          <a:latin typeface="+mn-lt"/>
                          <a:cs typeface="Calibri" panose="020F0502020204030204" pitchFamily="34" charset="0"/>
                        </a:rPr>
                        <a:t>Stratified HR for Invasive Disease/Death: </a:t>
                      </a:r>
                      <a:br>
                        <a:rPr lang="en-US" sz="1600" dirty="0">
                          <a:solidFill>
                            <a:schemeClr val="tx1"/>
                          </a:solidFill>
                          <a:latin typeface="+mn-lt"/>
                          <a:cs typeface="Calibri" panose="020F0502020204030204" pitchFamily="34" charset="0"/>
                        </a:rPr>
                      </a:br>
                      <a:r>
                        <a:rPr lang="en-US" sz="1600" dirty="0">
                          <a:solidFill>
                            <a:schemeClr val="tx1"/>
                          </a:solidFill>
                          <a:latin typeface="+mn-lt"/>
                          <a:cs typeface="Calibri" panose="020F0502020204030204" pitchFamily="34" charset="0"/>
                        </a:rPr>
                        <a:t>0.63 (95% CI: 0.50-0.78)</a:t>
                      </a:r>
                    </a:p>
                  </a:txBody>
                  <a:tcP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FFFFFF"/>
                    </a:solidFill>
                  </a:tcPr>
                </a:tc>
                <a:tc hMerge="1">
                  <a:txBody>
                    <a:bodyPr/>
                    <a:lstStyle/>
                    <a:p>
                      <a:pPr algn="ctr">
                        <a:lnSpc>
                          <a:spcPct val="90000"/>
                        </a:lnSpc>
                      </a:pPr>
                      <a:endParaRPr lang="en-US" sz="1600">
                        <a:solidFill>
                          <a:schemeClr val="bg1"/>
                        </a:solidFill>
                        <a:latin typeface="Calibri" panose="020F0502020204030204" pitchFamily="34" charset="0"/>
                        <a:cs typeface="Calibri" panose="020F0502020204030204" pitchFamily="34" charset="0"/>
                      </a:endParaRPr>
                    </a:p>
                  </a:txBody>
                  <a:tcPr>
                    <a:solidFill>
                      <a:schemeClr val="tx1"/>
                    </a:solidFill>
                  </a:tcPr>
                </a:tc>
                <a:tc hMerge="1">
                  <a:txBody>
                    <a:bodyPr/>
                    <a:lstStyle/>
                    <a:p>
                      <a:pPr algn="ctr">
                        <a:lnSpc>
                          <a:spcPct val="90000"/>
                        </a:lnSpc>
                      </a:pPr>
                      <a:endParaRPr lang="en-US" sz="1600">
                        <a:solidFill>
                          <a:schemeClr val="bg1"/>
                        </a:solidFill>
                        <a:latin typeface="Calibri" panose="020F0502020204030204" pitchFamily="34" charset="0"/>
                        <a:cs typeface="Calibri" panose="020F0502020204030204" pitchFamily="34" charset="0"/>
                      </a:endParaRPr>
                    </a:p>
                  </a:txBody>
                  <a:tcPr>
                    <a:solidFill>
                      <a:schemeClr val="tx1"/>
                    </a:solidFill>
                  </a:tcPr>
                </a:tc>
                <a:tc hMerge="1">
                  <a:txBody>
                    <a:bodyPr/>
                    <a:lstStyle/>
                    <a:p>
                      <a:pPr algn="ctr">
                        <a:lnSpc>
                          <a:spcPct val="90000"/>
                        </a:lnSpc>
                      </a:pPr>
                      <a:endParaRPr lang="en-US" sz="1600">
                        <a:solidFill>
                          <a:schemeClr val="bg1"/>
                        </a:solidFill>
                        <a:latin typeface="Calibri" panose="020F0502020204030204" pitchFamily="34" charset="0"/>
                        <a:cs typeface="Calibri" panose="020F0502020204030204" pitchFamily="34" charset="0"/>
                      </a:endParaRPr>
                    </a:p>
                  </a:txBody>
                  <a:tcPr anchor="ctr">
                    <a:lnT w="12700" cap="flat" cmpd="sng" algn="ctr">
                      <a:noFill/>
                      <a:prstDash val="solid"/>
                      <a:round/>
                      <a:headEnd type="none" w="med" len="med"/>
                      <a:tailEnd type="none" w="med" len="med"/>
                    </a:lnT>
                    <a:solidFill>
                      <a:schemeClr val="tx1"/>
                    </a:solidFill>
                  </a:tcPr>
                </a:tc>
                <a:extLst>
                  <a:ext uri="{0D108BD9-81ED-4DB2-BD59-A6C34878D82A}">
                    <a16:rowId xmlns:a16="http://schemas.microsoft.com/office/drawing/2014/main" val="2751058820"/>
                  </a:ext>
                </a:extLst>
              </a:tr>
            </a:tbl>
          </a:graphicData>
        </a:graphic>
      </p:graphicFrame>
      <p:sp>
        <p:nvSpPr>
          <p:cNvPr id="57" name="TextBox 56">
            <a:extLst>
              <a:ext uri="{FF2B5EF4-FFF2-40B4-BE49-F238E27FC236}">
                <a16:creationId xmlns:a16="http://schemas.microsoft.com/office/drawing/2014/main" id="{742C2EAB-427F-7071-E148-31DAFA42C322}"/>
              </a:ext>
            </a:extLst>
          </p:cNvPr>
          <p:cNvSpPr txBox="1"/>
          <p:nvPr/>
        </p:nvSpPr>
        <p:spPr bwMode="auto">
          <a:xfrm rot="16200000">
            <a:off x="838542" y="3188678"/>
            <a:ext cx="336368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eaLnBrk="0" fontAlgn="base" hangingPunct="0">
              <a:spcBef>
                <a:spcPct val="50000"/>
              </a:spcBef>
              <a:spcAft>
                <a:spcPct val="0"/>
              </a:spcAft>
              <a:defRPr/>
            </a:pPr>
            <a:r>
              <a:rPr lang="en-US" sz="1600" dirty="0">
                <a:solidFill>
                  <a:schemeClr val="tx1">
                    <a:lumMod val="75000"/>
                    <a:lumOff val="25000"/>
                  </a:schemeClr>
                </a:solidFill>
                <a:latin typeface="Poppins Medium" panose="00000600000000000000" pitchFamily="2" charset="0"/>
                <a:cs typeface="Poppins Medium" panose="00000600000000000000" pitchFamily="2" charset="0"/>
              </a:rPr>
              <a:t>Patients (%)</a:t>
            </a:r>
          </a:p>
        </p:txBody>
      </p:sp>
      <p:grpSp>
        <p:nvGrpSpPr>
          <p:cNvPr id="58" name="Group 57">
            <a:extLst>
              <a:ext uri="{FF2B5EF4-FFF2-40B4-BE49-F238E27FC236}">
                <a16:creationId xmlns:a16="http://schemas.microsoft.com/office/drawing/2014/main" id="{CD7167E4-B825-8F47-8134-C2DAB87C5F77}"/>
              </a:ext>
            </a:extLst>
          </p:cNvPr>
          <p:cNvGrpSpPr/>
          <p:nvPr/>
        </p:nvGrpSpPr>
        <p:grpSpPr>
          <a:xfrm>
            <a:off x="3182614" y="1670789"/>
            <a:ext cx="5974619" cy="3267612"/>
            <a:chOff x="1467346" y="1729116"/>
            <a:chExt cx="5974619" cy="3301706"/>
          </a:xfrm>
        </p:grpSpPr>
        <p:cxnSp>
          <p:nvCxnSpPr>
            <p:cNvPr id="59" name="Straight Connector 58">
              <a:extLst>
                <a:ext uri="{FF2B5EF4-FFF2-40B4-BE49-F238E27FC236}">
                  <a16:creationId xmlns:a16="http://schemas.microsoft.com/office/drawing/2014/main" id="{D5E240FB-4466-ED0A-05EC-DE2711B90D5D}"/>
                </a:ext>
              </a:extLst>
            </p:cNvPr>
            <p:cNvCxnSpPr>
              <a:cxnSpLocks/>
            </p:cNvCxnSpPr>
            <p:nvPr/>
          </p:nvCxnSpPr>
          <p:spPr bwMode="auto">
            <a:xfrm>
              <a:off x="1467346" y="5030822"/>
              <a:ext cx="5974619" cy="0"/>
            </a:xfrm>
            <a:prstGeom prst="line">
              <a:avLst/>
            </a:prstGeom>
            <a:noFill/>
            <a:ln w="12700" cap="flat" cmpd="sng" algn="ctr">
              <a:solidFill>
                <a:srgbClr val="000000"/>
              </a:solidFill>
              <a:prstDash val="solid"/>
              <a:round/>
              <a:headEnd type="none" w="med" len="med"/>
              <a:tailEnd type="none" w="med" len="med"/>
            </a:ln>
            <a:effectLst/>
          </p:spPr>
        </p:cxnSp>
        <p:cxnSp>
          <p:nvCxnSpPr>
            <p:cNvPr id="60" name="Straight Connector 59">
              <a:extLst>
                <a:ext uri="{FF2B5EF4-FFF2-40B4-BE49-F238E27FC236}">
                  <a16:creationId xmlns:a16="http://schemas.microsoft.com/office/drawing/2014/main" id="{68E08CD5-3AE7-C300-A403-6BF96D9312E7}"/>
                </a:ext>
              </a:extLst>
            </p:cNvPr>
            <p:cNvCxnSpPr/>
            <p:nvPr/>
          </p:nvCxnSpPr>
          <p:spPr bwMode="auto">
            <a:xfrm flipV="1">
              <a:off x="1467346" y="1729116"/>
              <a:ext cx="0" cy="3294899"/>
            </a:xfrm>
            <a:prstGeom prst="line">
              <a:avLst/>
            </a:prstGeom>
            <a:noFill/>
            <a:ln w="12700" cap="flat" cmpd="sng" algn="ctr">
              <a:solidFill>
                <a:srgbClr val="000000"/>
              </a:solidFill>
              <a:prstDash val="solid"/>
              <a:round/>
              <a:headEnd type="none" w="med" len="med"/>
              <a:tailEnd type="none" w="med" len="med"/>
            </a:ln>
            <a:effectLst/>
          </p:spPr>
        </p:cxnSp>
      </p:grpSp>
      <p:sp>
        <p:nvSpPr>
          <p:cNvPr id="61" name="TextBox 60">
            <a:extLst>
              <a:ext uri="{FF2B5EF4-FFF2-40B4-BE49-F238E27FC236}">
                <a16:creationId xmlns:a16="http://schemas.microsoft.com/office/drawing/2014/main" id="{93EA24C6-15DC-F358-6DCF-5057DB092DC7}"/>
              </a:ext>
            </a:extLst>
          </p:cNvPr>
          <p:cNvSpPr txBox="1"/>
          <p:nvPr/>
        </p:nvSpPr>
        <p:spPr bwMode="auto">
          <a:xfrm>
            <a:off x="2520400" y="1503353"/>
            <a:ext cx="640168"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r" eaLnBrk="0" fontAlgn="base" hangingPunct="0">
              <a:spcBef>
                <a:spcPct val="50000"/>
              </a:spcBef>
              <a:spcAft>
                <a:spcPct val="0"/>
              </a:spcAft>
              <a:defRPr/>
            </a:pPr>
            <a:r>
              <a:rPr lang="en-US" sz="1600" dirty="0">
                <a:solidFill>
                  <a:srgbClr val="000000"/>
                </a:solidFill>
                <a:cs typeface="Arial" panose="020B0604020202020204" pitchFamily="34" charset="0"/>
              </a:rPr>
              <a:t>100</a:t>
            </a:r>
          </a:p>
        </p:txBody>
      </p:sp>
      <p:sp>
        <p:nvSpPr>
          <p:cNvPr id="62" name="TextBox 61">
            <a:extLst>
              <a:ext uri="{FF2B5EF4-FFF2-40B4-BE49-F238E27FC236}">
                <a16:creationId xmlns:a16="http://schemas.microsoft.com/office/drawing/2014/main" id="{E9FF8F7F-028B-E597-1902-F8E4A859D5F1}"/>
              </a:ext>
            </a:extLst>
          </p:cNvPr>
          <p:cNvSpPr txBox="1"/>
          <p:nvPr/>
        </p:nvSpPr>
        <p:spPr bwMode="auto">
          <a:xfrm>
            <a:off x="2520400" y="2163210"/>
            <a:ext cx="640168"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r" eaLnBrk="0" fontAlgn="base" hangingPunct="0">
              <a:spcBef>
                <a:spcPct val="50000"/>
              </a:spcBef>
              <a:spcAft>
                <a:spcPct val="0"/>
              </a:spcAft>
              <a:defRPr/>
            </a:pPr>
            <a:r>
              <a:rPr lang="en-US" sz="1600" dirty="0">
                <a:solidFill>
                  <a:srgbClr val="000000"/>
                </a:solidFill>
                <a:cs typeface="Arial" panose="020B0604020202020204" pitchFamily="34" charset="0"/>
              </a:rPr>
              <a:t>80</a:t>
            </a:r>
          </a:p>
        </p:txBody>
      </p:sp>
      <p:sp>
        <p:nvSpPr>
          <p:cNvPr id="63" name="TextBox 62">
            <a:extLst>
              <a:ext uri="{FF2B5EF4-FFF2-40B4-BE49-F238E27FC236}">
                <a16:creationId xmlns:a16="http://schemas.microsoft.com/office/drawing/2014/main" id="{4C548C3F-5CDA-D185-98CA-5573A1B4223C}"/>
              </a:ext>
            </a:extLst>
          </p:cNvPr>
          <p:cNvSpPr txBox="1"/>
          <p:nvPr/>
        </p:nvSpPr>
        <p:spPr bwMode="auto">
          <a:xfrm>
            <a:off x="2520400" y="2818465"/>
            <a:ext cx="640168"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r" eaLnBrk="0" fontAlgn="base" hangingPunct="0">
              <a:spcBef>
                <a:spcPct val="50000"/>
              </a:spcBef>
              <a:spcAft>
                <a:spcPct val="0"/>
              </a:spcAft>
              <a:defRPr/>
            </a:pPr>
            <a:r>
              <a:rPr lang="en-US" sz="1600" dirty="0">
                <a:solidFill>
                  <a:srgbClr val="000000"/>
                </a:solidFill>
                <a:cs typeface="Arial" panose="020B0604020202020204" pitchFamily="34" charset="0"/>
              </a:rPr>
              <a:t>60</a:t>
            </a:r>
          </a:p>
        </p:txBody>
      </p:sp>
      <p:sp>
        <p:nvSpPr>
          <p:cNvPr id="64" name="TextBox 63">
            <a:extLst>
              <a:ext uri="{FF2B5EF4-FFF2-40B4-BE49-F238E27FC236}">
                <a16:creationId xmlns:a16="http://schemas.microsoft.com/office/drawing/2014/main" id="{26D9407E-2B8F-829D-965B-B46177872DB0}"/>
              </a:ext>
            </a:extLst>
          </p:cNvPr>
          <p:cNvSpPr txBox="1"/>
          <p:nvPr/>
        </p:nvSpPr>
        <p:spPr bwMode="auto">
          <a:xfrm>
            <a:off x="2520400" y="3478322"/>
            <a:ext cx="640168"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r" eaLnBrk="0" fontAlgn="base" hangingPunct="0">
              <a:spcBef>
                <a:spcPct val="50000"/>
              </a:spcBef>
              <a:spcAft>
                <a:spcPct val="0"/>
              </a:spcAft>
              <a:defRPr/>
            </a:pPr>
            <a:r>
              <a:rPr lang="en-US" sz="1600" dirty="0">
                <a:solidFill>
                  <a:srgbClr val="000000"/>
                </a:solidFill>
                <a:cs typeface="Arial" panose="020B0604020202020204" pitchFamily="34" charset="0"/>
              </a:rPr>
              <a:t>40</a:t>
            </a:r>
          </a:p>
        </p:txBody>
      </p:sp>
      <p:sp>
        <p:nvSpPr>
          <p:cNvPr id="65" name="TextBox 64">
            <a:extLst>
              <a:ext uri="{FF2B5EF4-FFF2-40B4-BE49-F238E27FC236}">
                <a16:creationId xmlns:a16="http://schemas.microsoft.com/office/drawing/2014/main" id="{E8FC038E-72D3-9629-A201-CE20887A032D}"/>
              </a:ext>
            </a:extLst>
          </p:cNvPr>
          <p:cNvSpPr txBox="1"/>
          <p:nvPr/>
        </p:nvSpPr>
        <p:spPr bwMode="auto">
          <a:xfrm>
            <a:off x="2520400" y="4138179"/>
            <a:ext cx="640168"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r" eaLnBrk="0" fontAlgn="base" hangingPunct="0">
              <a:spcBef>
                <a:spcPct val="50000"/>
              </a:spcBef>
              <a:spcAft>
                <a:spcPct val="0"/>
              </a:spcAft>
              <a:defRPr/>
            </a:pPr>
            <a:r>
              <a:rPr lang="en-US" sz="1600" dirty="0">
                <a:solidFill>
                  <a:srgbClr val="000000"/>
                </a:solidFill>
                <a:cs typeface="Arial" panose="020B0604020202020204" pitchFamily="34" charset="0"/>
              </a:rPr>
              <a:t>20</a:t>
            </a:r>
          </a:p>
        </p:txBody>
      </p:sp>
      <p:sp>
        <p:nvSpPr>
          <p:cNvPr id="76" name="TextBox 75">
            <a:extLst>
              <a:ext uri="{FF2B5EF4-FFF2-40B4-BE49-F238E27FC236}">
                <a16:creationId xmlns:a16="http://schemas.microsoft.com/office/drawing/2014/main" id="{9D44F1D0-7D1B-0A88-B6F1-3357141B0EE1}"/>
              </a:ext>
            </a:extLst>
          </p:cNvPr>
          <p:cNvSpPr txBox="1"/>
          <p:nvPr/>
        </p:nvSpPr>
        <p:spPr bwMode="auto">
          <a:xfrm>
            <a:off x="2520400" y="4793435"/>
            <a:ext cx="640168"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r" eaLnBrk="0" fontAlgn="base" hangingPunct="0">
              <a:spcBef>
                <a:spcPct val="50000"/>
              </a:spcBef>
              <a:spcAft>
                <a:spcPct val="0"/>
              </a:spcAft>
              <a:defRPr/>
            </a:pPr>
            <a:r>
              <a:rPr lang="en-US" sz="1600" dirty="0">
                <a:solidFill>
                  <a:srgbClr val="000000"/>
                </a:solidFill>
                <a:cs typeface="Arial" panose="020B0604020202020204" pitchFamily="34" charset="0"/>
              </a:rPr>
              <a:t>0</a:t>
            </a:r>
          </a:p>
        </p:txBody>
      </p:sp>
      <p:grpSp>
        <p:nvGrpSpPr>
          <p:cNvPr id="77" name="Group 76">
            <a:extLst>
              <a:ext uri="{FF2B5EF4-FFF2-40B4-BE49-F238E27FC236}">
                <a16:creationId xmlns:a16="http://schemas.microsoft.com/office/drawing/2014/main" id="{A2F2BBB0-C146-98DC-C6E2-AA76E84C0D05}"/>
              </a:ext>
            </a:extLst>
          </p:cNvPr>
          <p:cNvGrpSpPr/>
          <p:nvPr/>
        </p:nvGrpSpPr>
        <p:grpSpPr>
          <a:xfrm>
            <a:off x="3109234" y="1678739"/>
            <a:ext cx="83839" cy="3256613"/>
            <a:chOff x="1406105" y="1729116"/>
            <a:chExt cx="73152" cy="3287089"/>
          </a:xfrm>
        </p:grpSpPr>
        <p:cxnSp>
          <p:nvCxnSpPr>
            <p:cNvPr id="78" name="Straight Connector 77">
              <a:extLst>
                <a:ext uri="{FF2B5EF4-FFF2-40B4-BE49-F238E27FC236}">
                  <a16:creationId xmlns:a16="http://schemas.microsoft.com/office/drawing/2014/main" id="{F2B3CD4C-14CE-9861-B8DE-37850A38336A}"/>
                </a:ext>
              </a:extLst>
            </p:cNvPr>
            <p:cNvCxnSpPr/>
            <p:nvPr/>
          </p:nvCxnSpPr>
          <p:spPr bwMode="auto">
            <a:xfrm flipH="1">
              <a:off x="1406105" y="5016205"/>
              <a:ext cx="64008" cy="0"/>
            </a:xfrm>
            <a:prstGeom prst="line">
              <a:avLst/>
            </a:prstGeom>
            <a:noFill/>
            <a:ln w="12700" cap="flat" cmpd="sng" algn="ctr">
              <a:solidFill>
                <a:srgbClr val="000000"/>
              </a:solidFill>
              <a:prstDash val="solid"/>
              <a:round/>
              <a:headEnd type="none" w="med" len="med"/>
              <a:tailEnd type="none" w="med" len="med"/>
            </a:ln>
            <a:effectLst/>
          </p:spPr>
        </p:cxnSp>
        <p:cxnSp>
          <p:nvCxnSpPr>
            <p:cNvPr id="79" name="Straight Connector 78">
              <a:extLst>
                <a:ext uri="{FF2B5EF4-FFF2-40B4-BE49-F238E27FC236}">
                  <a16:creationId xmlns:a16="http://schemas.microsoft.com/office/drawing/2014/main" id="{0E86C235-175C-463B-60EB-E08116F4A8D6}"/>
                </a:ext>
              </a:extLst>
            </p:cNvPr>
            <p:cNvCxnSpPr/>
            <p:nvPr/>
          </p:nvCxnSpPr>
          <p:spPr bwMode="auto">
            <a:xfrm flipH="1">
              <a:off x="1406105" y="1729116"/>
              <a:ext cx="73152" cy="0"/>
            </a:xfrm>
            <a:prstGeom prst="line">
              <a:avLst/>
            </a:prstGeom>
            <a:noFill/>
            <a:ln w="12700" cap="flat" cmpd="sng" algn="ctr">
              <a:solidFill>
                <a:srgbClr val="000000"/>
              </a:solidFill>
              <a:prstDash val="solid"/>
              <a:round/>
              <a:headEnd type="none" w="med" len="med"/>
              <a:tailEnd type="none" w="med" len="med"/>
            </a:ln>
            <a:effectLst/>
          </p:spPr>
        </p:cxnSp>
        <p:cxnSp>
          <p:nvCxnSpPr>
            <p:cNvPr id="80" name="Straight Connector 79">
              <a:extLst>
                <a:ext uri="{FF2B5EF4-FFF2-40B4-BE49-F238E27FC236}">
                  <a16:creationId xmlns:a16="http://schemas.microsoft.com/office/drawing/2014/main" id="{0DF708EB-8A6D-FC1E-3DBB-CD97C2DED05D}"/>
                </a:ext>
              </a:extLst>
            </p:cNvPr>
            <p:cNvCxnSpPr/>
            <p:nvPr/>
          </p:nvCxnSpPr>
          <p:spPr bwMode="auto">
            <a:xfrm flipH="1">
              <a:off x="1406105" y="2386534"/>
              <a:ext cx="64008" cy="0"/>
            </a:xfrm>
            <a:prstGeom prst="line">
              <a:avLst/>
            </a:prstGeom>
            <a:noFill/>
            <a:ln w="12700" cap="flat" cmpd="sng" algn="ctr">
              <a:solidFill>
                <a:srgbClr val="000000"/>
              </a:solidFill>
              <a:prstDash val="solid"/>
              <a:round/>
              <a:headEnd type="none" w="med" len="med"/>
              <a:tailEnd type="none" w="med" len="med"/>
            </a:ln>
            <a:effectLst/>
          </p:spPr>
        </p:cxnSp>
        <p:cxnSp>
          <p:nvCxnSpPr>
            <p:cNvPr id="81" name="Straight Connector 80">
              <a:extLst>
                <a:ext uri="{FF2B5EF4-FFF2-40B4-BE49-F238E27FC236}">
                  <a16:creationId xmlns:a16="http://schemas.microsoft.com/office/drawing/2014/main" id="{90C4FDEB-1E8F-9EA9-2990-21889E7A2E89}"/>
                </a:ext>
              </a:extLst>
            </p:cNvPr>
            <p:cNvCxnSpPr/>
            <p:nvPr/>
          </p:nvCxnSpPr>
          <p:spPr bwMode="auto">
            <a:xfrm flipH="1">
              <a:off x="1406105" y="3043952"/>
              <a:ext cx="64008" cy="0"/>
            </a:xfrm>
            <a:prstGeom prst="line">
              <a:avLst/>
            </a:prstGeom>
            <a:noFill/>
            <a:ln w="12700" cap="flat" cmpd="sng" algn="ctr">
              <a:solidFill>
                <a:srgbClr val="000000"/>
              </a:solidFill>
              <a:prstDash val="solid"/>
              <a:round/>
              <a:headEnd type="none" w="med" len="med"/>
              <a:tailEnd type="none" w="med" len="med"/>
            </a:ln>
            <a:effectLst/>
          </p:spPr>
        </p:cxnSp>
        <p:cxnSp>
          <p:nvCxnSpPr>
            <p:cNvPr id="82" name="Straight Connector 81">
              <a:extLst>
                <a:ext uri="{FF2B5EF4-FFF2-40B4-BE49-F238E27FC236}">
                  <a16:creationId xmlns:a16="http://schemas.microsoft.com/office/drawing/2014/main" id="{D96FFC74-2071-3874-301B-758C2DB31CA1}"/>
                </a:ext>
              </a:extLst>
            </p:cNvPr>
            <p:cNvCxnSpPr/>
            <p:nvPr/>
          </p:nvCxnSpPr>
          <p:spPr bwMode="auto">
            <a:xfrm flipH="1">
              <a:off x="1406105" y="3701370"/>
              <a:ext cx="64008" cy="0"/>
            </a:xfrm>
            <a:prstGeom prst="line">
              <a:avLst/>
            </a:prstGeom>
            <a:noFill/>
            <a:ln w="12700" cap="flat" cmpd="sng" algn="ctr">
              <a:solidFill>
                <a:srgbClr val="000000"/>
              </a:solidFill>
              <a:prstDash val="solid"/>
              <a:round/>
              <a:headEnd type="none" w="med" len="med"/>
              <a:tailEnd type="none" w="med" len="med"/>
            </a:ln>
            <a:effectLst/>
          </p:spPr>
        </p:cxnSp>
        <p:cxnSp>
          <p:nvCxnSpPr>
            <p:cNvPr id="83" name="Straight Connector 82">
              <a:extLst>
                <a:ext uri="{FF2B5EF4-FFF2-40B4-BE49-F238E27FC236}">
                  <a16:creationId xmlns:a16="http://schemas.microsoft.com/office/drawing/2014/main" id="{02D11319-F1FB-8F38-A433-038A4769780A}"/>
                </a:ext>
              </a:extLst>
            </p:cNvPr>
            <p:cNvCxnSpPr/>
            <p:nvPr/>
          </p:nvCxnSpPr>
          <p:spPr bwMode="auto">
            <a:xfrm flipH="1">
              <a:off x="1406105" y="4358788"/>
              <a:ext cx="64008" cy="0"/>
            </a:xfrm>
            <a:prstGeom prst="line">
              <a:avLst/>
            </a:prstGeom>
            <a:noFill/>
            <a:ln w="12700" cap="flat" cmpd="sng" algn="ctr">
              <a:solidFill>
                <a:srgbClr val="000000"/>
              </a:solidFill>
              <a:prstDash val="solid"/>
              <a:round/>
              <a:headEnd type="none" w="med" len="med"/>
              <a:tailEnd type="none" w="med" len="med"/>
            </a:ln>
            <a:effectLst/>
          </p:spPr>
        </p:cxnSp>
      </p:grpSp>
      <p:sp>
        <p:nvSpPr>
          <p:cNvPr id="85" name="TextBox 84">
            <a:extLst>
              <a:ext uri="{FF2B5EF4-FFF2-40B4-BE49-F238E27FC236}">
                <a16:creationId xmlns:a16="http://schemas.microsoft.com/office/drawing/2014/main" id="{AF13AC87-78B3-02C9-E6B6-585C77107537}"/>
              </a:ext>
            </a:extLst>
          </p:cNvPr>
          <p:cNvSpPr txBox="1"/>
          <p:nvPr/>
        </p:nvSpPr>
        <p:spPr bwMode="auto">
          <a:xfrm>
            <a:off x="3515927" y="5010260"/>
            <a:ext cx="640168"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ctr" eaLnBrk="0" fontAlgn="base" hangingPunct="0">
              <a:spcBef>
                <a:spcPct val="50000"/>
              </a:spcBef>
              <a:spcAft>
                <a:spcPct val="0"/>
              </a:spcAft>
              <a:defRPr/>
            </a:pPr>
            <a:r>
              <a:rPr lang="en-US" sz="1600" dirty="0">
                <a:solidFill>
                  <a:srgbClr val="000000"/>
                </a:solidFill>
                <a:cs typeface="Arial" panose="020B0604020202020204" pitchFamily="34" charset="0"/>
              </a:rPr>
              <a:t>6</a:t>
            </a:r>
          </a:p>
        </p:txBody>
      </p:sp>
      <p:sp>
        <p:nvSpPr>
          <p:cNvPr id="87" name="TextBox 86">
            <a:extLst>
              <a:ext uri="{FF2B5EF4-FFF2-40B4-BE49-F238E27FC236}">
                <a16:creationId xmlns:a16="http://schemas.microsoft.com/office/drawing/2014/main" id="{6C2024AF-79CC-115D-CC58-5197B1D5C691}"/>
              </a:ext>
            </a:extLst>
          </p:cNvPr>
          <p:cNvSpPr txBox="1"/>
          <p:nvPr/>
        </p:nvSpPr>
        <p:spPr bwMode="auto">
          <a:xfrm>
            <a:off x="4160442" y="5010260"/>
            <a:ext cx="640168"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ctr" eaLnBrk="0" fontAlgn="base" hangingPunct="0">
              <a:spcBef>
                <a:spcPct val="50000"/>
              </a:spcBef>
              <a:spcAft>
                <a:spcPct val="0"/>
              </a:spcAft>
              <a:defRPr/>
            </a:pPr>
            <a:r>
              <a:rPr lang="en-US" sz="1600" dirty="0">
                <a:solidFill>
                  <a:srgbClr val="000000"/>
                </a:solidFill>
                <a:cs typeface="Arial" panose="020B0604020202020204" pitchFamily="34" charset="0"/>
              </a:rPr>
              <a:t>12</a:t>
            </a:r>
          </a:p>
        </p:txBody>
      </p:sp>
      <p:sp>
        <p:nvSpPr>
          <p:cNvPr id="89" name="TextBox 88">
            <a:extLst>
              <a:ext uri="{FF2B5EF4-FFF2-40B4-BE49-F238E27FC236}">
                <a16:creationId xmlns:a16="http://schemas.microsoft.com/office/drawing/2014/main" id="{1A22C7FD-A5D2-C019-8FBA-BAEC1CBCE78A}"/>
              </a:ext>
            </a:extLst>
          </p:cNvPr>
          <p:cNvSpPr txBox="1"/>
          <p:nvPr/>
        </p:nvSpPr>
        <p:spPr bwMode="auto">
          <a:xfrm>
            <a:off x="4804957" y="5010260"/>
            <a:ext cx="640168"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ctr" eaLnBrk="0" fontAlgn="base" hangingPunct="0">
              <a:spcBef>
                <a:spcPct val="50000"/>
              </a:spcBef>
              <a:spcAft>
                <a:spcPct val="0"/>
              </a:spcAft>
              <a:defRPr/>
            </a:pPr>
            <a:r>
              <a:rPr lang="en-US" sz="1600" dirty="0">
                <a:solidFill>
                  <a:srgbClr val="000000"/>
                </a:solidFill>
                <a:cs typeface="Arial" panose="020B0604020202020204" pitchFamily="34" charset="0"/>
              </a:rPr>
              <a:t>18</a:t>
            </a:r>
          </a:p>
        </p:txBody>
      </p:sp>
      <p:sp>
        <p:nvSpPr>
          <p:cNvPr id="91" name="TextBox 90">
            <a:extLst>
              <a:ext uri="{FF2B5EF4-FFF2-40B4-BE49-F238E27FC236}">
                <a16:creationId xmlns:a16="http://schemas.microsoft.com/office/drawing/2014/main" id="{DE277C3B-FA1A-9883-3CC4-240A7EA16603}"/>
              </a:ext>
            </a:extLst>
          </p:cNvPr>
          <p:cNvSpPr txBox="1"/>
          <p:nvPr/>
        </p:nvSpPr>
        <p:spPr bwMode="auto">
          <a:xfrm>
            <a:off x="5449472" y="5010260"/>
            <a:ext cx="640168"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ctr" eaLnBrk="0" fontAlgn="base" hangingPunct="0">
              <a:spcBef>
                <a:spcPct val="50000"/>
              </a:spcBef>
              <a:spcAft>
                <a:spcPct val="0"/>
              </a:spcAft>
              <a:defRPr/>
            </a:pPr>
            <a:r>
              <a:rPr lang="en-US" sz="1600" dirty="0">
                <a:solidFill>
                  <a:srgbClr val="000000"/>
                </a:solidFill>
                <a:cs typeface="Arial" panose="020B0604020202020204" pitchFamily="34" charset="0"/>
              </a:rPr>
              <a:t>24</a:t>
            </a:r>
          </a:p>
        </p:txBody>
      </p:sp>
      <p:sp>
        <p:nvSpPr>
          <p:cNvPr id="93" name="TextBox 92">
            <a:extLst>
              <a:ext uri="{FF2B5EF4-FFF2-40B4-BE49-F238E27FC236}">
                <a16:creationId xmlns:a16="http://schemas.microsoft.com/office/drawing/2014/main" id="{819C0A23-5920-6786-73F2-7EF747865F39}"/>
              </a:ext>
            </a:extLst>
          </p:cNvPr>
          <p:cNvSpPr txBox="1"/>
          <p:nvPr/>
        </p:nvSpPr>
        <p:spPr bwMode="auto">
          <a:xfrm>
            <a:off x="6093987" y="5010260"/>
            <a:ext cx="640168"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ctr" eaLnBrk="0" fontAlgn="base" hangingPunct="0">
              <a:spcBef>
                <a:spcPct val="50000"/>
              </a:spcBef>
              <a:spcAft>
                <a:spcPct val="0"/>
              </a:spcAft>
              <a:defRPr/>
            </a:pPr>
            <a:r>
              <a:rPr lang="en-US" sz="1600" dirty="0">
                <a:solidFill>
                  <a:srgbClr val="000000"/>
                </a:solidFill>
                <a:cs typeface="Arial" panose="020B0604020202020204" pitchFamily="34" charset="0"/>
              </a:rPr>
              <a:t>30</a:t>
            </a:r>
          </a:p>
        </p:txBody>
      </p:sp>
      <p:sp>
        <p:nvSpPr>
          <p:cNvPr id="95" name="TextBox 94">
            <a:extLst>
              <a:ext uri="{FF2B5EF4-FFF2-40B4-BE49-F238E27FC236}">
                <a16:creationId xmlns:a16="http://schemas.microsoft.com/office/drawing/2014/main" id="{39C0D927-300D-28D5-0D52-D5FF38F6C334}"/>
              </a:ext>
            </a:extLst>
          </p:cNvPr>
          <p:cNvSpPr txBox="1"/>
          <p:nvPr/>
        </p:nvSpPr>
        <p:spPr bwMode="auto">
          <a:xfrm>
            <a:off x="6738502" y="5010260"/>
            <a:ext cx="640168"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ctr" eaLnBrk="0" fontAlgn="base" hangingPunct="0">
              <a:spcBef>
                <a:spcPct val="50000"/>
              </a:spcBef>
              <a:spcAft>
                <a:spcPct val="0"/>
              </a:spcAft>
              <a:defRPr/>
            </a:pPr>
            <a:r>
              <a:rPr lang="en-US" sz="1600" dirty="0">
                <a:solidFill>
                  <a:srgbClr val="000000"/>
                </a:solidFill>
                <a:cs typeface="Arial" panose="020B0604020202020204" pitchFamily="34" charset="0"/>
              </a:rPr>
              <a:t>36</a:t>
            </a:r>
          </a:p>
        </p:txBody>
      </p:sp>
      <p:sp>
        <p:nvSpPr>
          <p:cNvPr id="96" name="TextBox 95">
            <a:extLst>
              <a:ext uri="{FF2B5EF4-FFF2-40B4-BE49-F238E27FC236}">
                <a16:creationId xmlns:a16="http://schemas.microsoft.com/office/drawing/2014/main" id="{1B4B32BF-408C-51C4-E7D3-B34B309DAB8D}"/>
              </a:ext>
            </a:extLst>
          </p:cNvPr>
          <p:cNvSpPr txBox="1"/>
          <p:nvPr/>
        </p:nvSpPr>
        <p:spPr bwMode="auto">
          <a:xfrm>
            <a:off x="4122520" y="1432578"/>
            <a:ext cx="640168"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ctr" eaLnBrk="0" fontAlgn="base" hangingPunct="0">
              <a:spcBef>
                <a:spcPct val="50000"/>
              </a:spcBef>
              <a:spcAft>
                <a:spcPct val="0"/>
              </a:spcAft>
              <a:defRPr/>
            </a:pPr>
            <a:r>
              <a:rPr lang="en-US" sz="1600" dirty="0">
                <a:solidFill>
                  <a:srgbClr val="000000"/>
                </a:solidFill>
                <a:cs typeface="Arial" panose="020B0604020202020204" pitchFamily="34" charset="0"/>
              </a:rPr>
              <a:t>93.4</a:t>
            </a:r>
          </a:p>
        </p:txBody>
      </p:sp>
      <p:sp>
        <p:nvSpPr>
          <p:cNvPr id="98" name="TextBox 97">
            <a:extLst>
              <a:ext uri="{FF2B5EF4-FFF2-40B4-BE49-F238E27FC236}">
                <a16:creationId xmlns:a16="http://schemas.microsoft.com/office/drawing/2014/main" id="{4F554BB7-B2AE-62A0-E11A-78971E5956A9}"/>
              </a:ext>
            </a:extLst>
          </p:cNvPr>
          <p:cNvSpPr txBox="1"/>
          <p:nvPr/>
        </p:nvSpPr>
        <p:spPr bwMode="auto">
          <a:xfrm>
            <a:off x="7383017" y="5010260"/>
            <a:ext cx="640168"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ctr" eaLnBrk="0" fontAlgn="base" hangingPunct="0">
              <a:spcBef>
                <a:spcPct val="50000"/>
              </a:spcBef>
              <a:spcAft>
                <a:spcPct val="0"/>
              </a:spcAft>
              <a:defRPr/>
            </a:pPr>
            <a:r>
              <a:rPr lang="en-US" sz="1600" dirty="0">
                <a:solidFill>
                  <a:srgbClr val="000000"/>
                </a:solidFill>
                <a:cs typeface="Arial" panose="020B0604020202020204" pitchFamily="34" charset="0"/>
              </a:rPr>
              <a:t>42</a:t>
            </a:r>
          </a:p>
        </p:txBody>
      </p:sp>
      <p:sp>
        <p:nvSpPr>
          <p:cNvPr id="100" name="TextBox 99">
            <a:extLst>
              <a:ext uri="{FF2B5EF4-FFF2-40B4-BE49-F238E27FC236}">
                <a16:creationId xmlns:a16="http://schemas.microsoft.com/office/drawing/2014/main" id="{209F8AF3-65A9-4418-784C-6DC0EEE8FE62}"/>
              </a:ext>
            </a:extLst>
          </p:cNvPr>
          <p:cNvSpPr txBox="1"/>
          <p:nvPr/>
        </p:nvSpPr>
        <p:spPr bwMode="auto">
          <a:xfrm>
            <a:off x="8027532" y="5010260"/>
            <a:ext cx="640168"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ctr" eaLnBrk="0" fontAlgn="base" hangingPunct="0">
              <a:spcBef>
                <a:spcPct val="50000"/>
              </a:spcBef>
              <a:spcAft>
                <a:spcPct val="0"/>
              </a:spcAft>
              <a:defRPr/>
            </a:pPr>
            <a:r>
              <a:rPr lang="en-US" sz="1600" dirty="0">
                <a:solidFill>
                  <a:srgbClr val="000000"/>
                </a:solidFill>
                <a:cs typeface="Arial" panose="020B0604020202020204" pitchFamily="34" charset="0"/>
              </a:rPr>
              <a:t>48</a:t>
            </a:r>
          </a:p>
        </p:txBody>
      </p:sp>
      <p:sp>
        <p:nvSpPr>
          <p:cNvPr id="102" name="TextBox 101">
            <a:extLst>
              <a:ext uri="{FF2B5EF4-FFF2-40B4-BE49-F238E27FC236}">
                <a16:creationId xmlns:a16="http://schemas.microsoft.com/office/drawing/2014/main" id="{CD0E235B-14DD-D97A-0D60-A351BD8F7FCC}"/>
              </a:ext>
            </a:extLst>
          </p:cNvPr>
          <p:cNvSpPr txBox="1"/>
          <p:nvPr/>
        </p:nvSpPr>
        <p:spPr bwMode="auto">
          <a:xfrm>
            <a:off x="8672043" y="5010260"/>
            <a:ext cx="640168"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ctr" eaLnBrk="0" fontAlgn="base" hangingPunct="0">
              <a:spcBef>
                <a:spcPct val="50000"/>
              </a:spcBef>
              <a:spcAft>
                <a:spcPct val="0"/>
              </a:spcAft>
              <a:defRPr/>
            </a:pPr>
            <a:r>
              <a:rPr lang="en-US" sz="1600" dirty="0">
                <a:solidFill>
                  <a:srgbClr val="000000"/>
                </a:solidFill>
                <a:cs typeface="Arial" panose="020B0604020202020204" pitchFamily="34" charset="0"/>
              </a:rPr>
              <a:t>54</a:t>
            </a:r>
          </a:p>
        </p:txBody>
      </p:sp>
      <p:sp>
        <p:nvSpPr>
          <p:cNvPr id="103" name="Freeform 7">
            <a:extLst>
              <a:ext uri="{FF2B5EF4-FFF2-40B4-BE49-F238E27FC236}">
                <a16:creationId xmlns:a16="http://schemas.microsoft.com/office/drawing/2014/main" id="{EFEB49AF-86F8-8424-9021-9EB2BA7AC19F}"/>
              </a:ext>
            </a:extLst>
          </p:cNvPr>
          <p:cNvSpPr/>
          <p:nvPr/>
        </p:nvSpPr>
        <p:spPr>
          <a:xfrm>
            <a:off x="3173920" y="1678739"/>
            <a:ext cx="6021130" cy="630017"/>
          </a:xfrm>
          <a:custGeom>
            <a:avLst/>
            <a:gdLst>
              <a:gd name="connsiteX0" fmla="*/ 6021131 w 6021130"/>
              <a:gd name="connsiteY0" fmla="*/ 630017 h 630017"/>
              <a:gd name="connsiteX1" fmla="*/ 5846502 w 6021130"/>
              <a:gd name="connsiteY1" fmla="*/ 630017 h 630017"/>
              <a:gd name="connsiteX2" fmla="*/ 5846502 w 6021130"/>
              <a:gd name="connsiteY2" fmla="*/ 613794 h 630017"/>
              <a:gd name="connsiteX3" fmla="*/ 5644553 w 6021130"/>
              <a:gd name="connsiteY3" fmla="*/ 613794 h 630017"/>
              <a:gd name="connsiteX4" fmla="*/ 5644553 w 6021130"/>
              <a:gd name="connsiteY4" fmla="*/ 601148 h 630017"/>
              <a:gd name="connsiteX5" fmla="*/ 5625865 w 6021130"/>
              <a:gd name="connsiteY5" fmla="*/ 601148 h 630017"/>
              <a:gd name="connsiteX6" fmla="*/ 5625865 w 6021130"/>
              <a:gd name="connsiteY6" fmla="*/ 589907 h 630017"/>
              <a:gd name="connsiteX7" fmla="*/ 5359734 w 6021130"/>
              <a:gd name="connsiteY7" fmla="*/ 589907 h 630017"/>
              <a:gd name="connsiteX8" fmla="*/ 5359734 w 6021130"/>
              <a:gd name="connsiteY8" fmla="*/ 577260 h 630017"/>
              <a:gd name="connsiteX9" fmla="*/ 4923099 w 6021130"/>
              <a:gd name="connsiteY9" fmla="*/ 577260 h 630017"/>
              <a:gd name="connsiteX10" fmla="*/ 4923099 w 6021130"/>
              <a:gd name="connsiteY10" fmla="*/ 567808 h 630017"/>
              <a:gd name="connsiteX11" fmla="*/ 4843969 w 6021130"/>
              <a:gd name="connsiteY11" fmla="*/ 567808 h 630017"/>
              <a:gd name="connsiteX12" fmla="*/ 4843969 w 6021130"/>
              <a:gd name="connsiteY12" fmla="*/ 556055 h 630017"/>
              <a:gd name="connsiteX13" fmla="*/ 4832112 w 6021130"/>
              <a:gd name="connsiteY13" fmla="*/ 556055 h 630017"/>
              <a:gd name="connsiteX14" fmla="*/ 4832112 w 6021130"/>
              <a:gd name="connsiteY14" fmla="*/ 541621 h 630017"/>
              <a:gd name="connsiteX15" fmla="*/ 4814843 w 6021130"/>
              <a:gd name="connsiteY15" fmla="*/ 541621 h 630017"/>
              <a:gd name="connsiteX16" fmla="*/ 4814843 w 6021130"/>
              <a:gd name="connsiteY16" fmla="*/ 526292 h 630017"/>
              <a:gd name="connsiteX17" fmla="*/ 4682872 w 6021130"/>
              <a:gd name="connsiteY17" fmla="*/ 526292 h 630017"/>
              <a:gd name="connsiteX18" fmla="*/ 4682872 w 6021130"/>
              <a:gd name="connsiteY18" fmla="*/ 517733 h 630017"/>
              <a:gd name="connsiteX19" fmla="*/ 4557346 w 6021130"/>
              <a:gd name="connsiteY19" fmla="*/ 517733 h 630017"/>
              <a:gd name="connsiteX20" fmla="*/ 4557346 w 6021130"/>
              <a:gd name="connsiteY20" fmla="*/ 509558 h 630017"/>
              <a:gd name="connsiteX21" fmla="*/ 4496001 w 6021130"/>
              <a:gd name="connsiteY21" fmla="*/ 509558 h 630017"/>
              <a:gd name="connsiteX22" fmla="*/ 4496001 w 6021130"/>
              <a:gd name="connsiteY22" fmla="*/ 500999 h 630017"/>
              <a:gd name="connsiteX23" fmla="*/ 4484144 w 6021130"/>
              <a:gd name="connsiteY23" fmla="*/ 500999 h 630017"/>
              <a:gd name="connsiteX24" fmla="*/ 4484144 w 6021130"/>
              <a:gd name="connsiteY24" fmla="*/ 492440 h 630017"/>
              <a:gd name="connsiteX25" fmla="*/ 4417773 w 6021130"/>
              <a:gd name="connsiteY25" fmla="*/ 492440 h 630017"/>
              <a:gd name="connsiteX26" fmla="*/ 4417773 w 6021130"/>
              <a:gd name="connsiteY26" fmla="*/ 483882 h 630017"/>
              <a:gd name="connsiteX27" fmla="*/ 4405400 w 6021130"/>
              <a:gd name="connsiteY27" fmla="*/ 483882 h 630017"/>
              <a:gd name="connsiteX28" fmla="*/ 4198553 w 6021130"/>
              <a:gd name="connsiteY28" fmla="*/ 483882 h 630017"/>
              <a:gd name="connsiteX29" fmla="*/ 4198553 w 6021130"/>
              <a:gd name="connsiteY29" fmla="*/ 473152 h 630017"/>
              <a:gd name="connsiteX30" fmla="*/ 4176257 w 6021130"/>
              <a:gd name="connsiteY30" fmla="*/ 473152 h 630017"/>
              <a:gd name="connsiteX31" fmla="*/ 4176257 w 6021130"/>
              <a:gd name="connsiteY31" fmla="*/ 467020 h 630017"/>
              <a:gd name="connsiteX32" fmla="*/ 3957940 w 6021130"/>
              <a:gd name="connsiteY32" fmla="*/ 467020 h 630017"/>
              <a:gd name="connsiteX33" fmla="*/ 3957940 w 6021130"/>
              <a:gd name="connsiteY33" fmla="*/ 459228 h 630017"/>
              <a:gd name="connsiteX34" fmla="*/ 3857802 w 6021130"/>
              <a:gd name="connsiteY34" fmla="*/ 459228 h 630017"/>
              <a:gd name="connsiteX35" fmla="*/ 3857802 w 6021130"/>
              <a:gd name="connsiteY35" fmla="*/ 450797 h 630017"/>
              <a:gd name="connsiteX36" fmla="*/ 3745551 w 6021130"/>
              <a:gd name="connsiteY36" fmla="*/ 450797 h 630017"/>
              <a:gd name="connsiteX37" fmla="*/ 3745551 w 6021130"/>
              <a:gd name="connsiteY37" fmla="*/ 446582 h 630017"/>
              <a:gd name="connsiteX38" fmla="*/ 3724415 w 6021130"/>
              <a:gd name="connsiteY38" fmla="*/ 446582 h 630017"/>
              <a:gd name="connsiteX39" fmla="*/ 3724415 w 6021130"/>
              <a:gd name="connsiteY39" fmla="*/ 437640 h 630017"/>
              <a:gd name="connsiteX40" fmla="*/ 3610359 w 6021130"/>
              <a:gd name="connsiteY40" fmla="*/ 437640 h 630017"/>
              <a:gd name="connsiteX41" fmla="*/ 3521176 w 6021130"/>
              <a:gd name="connsiteY41" fmla="*/ 437640 h 630017"/>
              <a:gd name="connsiteX42" fmla="*/ 3521176 w 6021130"/>
              <a:gd name="connsiteY42" fmla="*/ 430358 h 630017"/>
              <a:gd name="connsiteX43" fmla="*/ 3489730 w 6021130"/>
              <a:gd name="connsiteY43" fmla="*/ 430358 h 630017"/>
              <a:gd name="connsiteX44" fmla="*/ 3489730 w 6021130"/>
              <a:gd name="connsiteY44" fmla="*/ 422055 h 630017"/>
              <a:gd name="connsiteX45" fmla="*/ 3395005 w 6021130"/>
              <a:gd name="connsiteY45" fmla="*/ 422055 h 630017"/>
              <a:gd name="connsiteX46" fmla="*/ 3366008 w 6021130"/>
              <a:gd name="connsiteY46" fmla="*/ 422055 h 630017"/>
              <a:gd name="connsiteX47" fmla="*/ 3366008 w 6021130"/>
              <a:gd name="connsiteY47" fmla="*/ 413624 h 630017"/>
              <a:gd name="connsiteX48" fmla="*/ 3327087 w 6021130"/>
              <a:gd name="connsiteY48" fmla="*/ 413624 h 630017"/>
              <a:gd name="connsiteX49" fmla="*/ 3327087 w 6021130"/>
              <a:gd name="connsiteY49" fmla="*/ 402766 h 630017"/>
              <a:gd name="connsiteX50" fmla="*/ 3288295 w 6021130"/>
              <a:gd name="connsiteY50" fmla="*/ 402766 h 630017"/>
              <a:gd name="connsiteX51" fmla="*/ 3288295 w 6021130"/>
              <a:gd name="connsiteY51" fmla="*/ 394336 h 630017"/>
              <a:gd name="connsiteX52" fmla="*/ 3228239 w 6021130"/>
              <a:gd name="connsiteY52" fmla="*/ 394336 h 630017"/>
              <a:gd name="connsiteX53" fmla="*/ 3228239 w 6021130"/>
              <a:gd name="connsiteY53" fmla="*/ 389481 h 630017"/>
              <a:gd name="connsiteX54" fmla="*/ 3120884 w 6021130"/>
              <a:gd name="connsiteY54" fmla="*/ 389481 h 630017"/>
              <a:gd name="connsiteX55" fmla="*/ 3120884 w 6021130"/>
              <a:gd name="connsiteY55" fmla="*/ 381689 h 630017"/>
              <a:gd name="connsiteX56" fmla="*/ 3076035 w 6021130"/>
              <a:gd name="connsiteY56" fmla="*/ 381689 h 630017"/>
              <a:gd name="connsiteX57" fmla="*/ 2945611 w 6021130"/>
              <a:gd name="connsiteY57" fmla="*/ 381689 h 630017"/>
              <a:gd name="connsiteX58" fmla="*/ 2945611 w 6021130"/>
              <a:gd name="connsiteY58" fmla="*/ 370320 h 630017"/>
              <a:gd name="connsiteX59" fmla="*/ 2900762 w 6021130"/>
              <a:gd name="connsiteY59" fmla="*/ 370320 h 630017"/>
              <a:gd name="connsiteX60" fmla="*/ 2900762 w 6021130"/>
              <a:gd name="connsiteY60" fmla="*/ 362528 h 630017"/>
              <a:gd name="connsiteX61" fmla="*/ 2787995 w 6021130"/>
              <a:gd name="connsiteY61" fmla="*/ 362528 h 630017"/>
              <a:gd name="connsiteX62" fmla="*/ 2787995 w 6021130"/>
              <a:gd name="connsiteY62" fmla="*/ 355247 h 630017"/>
              <a:gd name="connsiteX63" fmla="*/ 2629090 w 6021130"/>
              <a:gd name="connsiteY63" fmla="*/ 355247 h 630017"/>
              <a:gd name="connsiteX64" fmla="*/ 2629090 w 6021130"/>
              <a:gd name="connsiteY64" fmla="*/ 345666 h 630017"/>
              <a:gd name="connsiteX65" fmla="*/ 2562331 w 6021130"/>
              <a:gd name="connsiteY65" fmla="*/ 345666 h 630017"/>
              <a:gd name="connsiteX66" fmla="*/ 2562331 w 6021130"/>
              <a:gd name="connsiteY66" fmla="*/ 336086 h 630017"/>
              <a:gd name="connsiteX67" fmla="*/ 2495058 w 6021130"/>
              <a:gd name="connsiteY67" fmla="*/ 336086 h 630017"/>
              <a:gd name="connsiteX68" fmla="*/ 2444151 w 6021130"/>
              <a:gd name="connsiteY68" fmla="*/ 336086 h 630017"/>
              <a:gd name="connsiteX69" fmla="*/ 2444151 w 6021130"/>
              <a:gd name="connsiteY69" fmla="*/ 327016 h 630017"/>
              <a:gd name="connsiteX70" fmla="*/ 2393116 w 6021130"/>
              <a:gd name="connsiteY70" fmla="*/ 327016 h 630017"/>
              <a:gd name="connsiteX71" fmla="*/ 2393116 w 6021130"/>
              <a:gd name="connsiteY71" fmla="*/ 315009 h 630017"/>
              <a:gd name="connsiteX72" fmla="*/ 2253671 w 6021130"/>
              <a:gd name="connsiteY72" fmla="*/ 315009 h 630017"/>
              <a:gd name="connsiteX73" fmla="*/ 2253671 w 6021130"/>
              <a:gd name="connsiteY73" fmla="*/ 301724 h 630017"/>
              <a:gd name="connsiteX74" fmla="*/ 2162684 w 6021130"/>
              <a:gd name="connsiteY74" fmla="*/ 301724 h 630017"/>
              <a:gd name="connsiteX75" fmla="*/ 2137166 w 6021130"/>
              <a:gd name="connsiteY75" fmla="*/ 301724 h 630017"/>
              <a:gd name="connsiteX76" fmla="*/ 2137166 w 6021130"/>
              <a:gd name="connsiteY76" fmla="*/ 288566 h 630017"/>
              <a:gd name="connsiteX77" fmla="*/ 2070537 w 6021130"/>
              <a:gd name="connsiteY77" fmla="*/ 288566 h 630017"/>
              <a:gd name="connsiteX78" fmla="*/ 2028008 w 6021130"/>
              <a:gd name="connsiteY78" fmla="*/ 288566 h 630017"/>
              <a:gd name="connsiteX79" fmla="*/ 1971044 w 6021130"/>
              <a:gd name="connsiteY79" fmla="*/ 288566 h 630017"/>
              <a:gd name="connsiteX80" fmla="*/ 1971044 w 6021130"/>
              <a:gd name="connsiteY80" fmla="*/ 272854 h 630017"/>
              <a:gd name="connsiteX81" fmla="*/ 1927355 w 6021130"/>
              <a:gd name="connsiteY81" fmla="*/ 272854 h 630017"/>
              <a:gd name="connsiteX82" fmla="*/ 1927355 w 6021130"/>
              <a:gd name="connsiteY82" fmla="*/ 260847 h 630017"/>
              <a:gd name="connsiteX83" fmla="*/ 1849771 w 6021130"/>
              <a:gd name="connsiteY83" fmla="*/ 260847 h 630017"/>
              <a:gd name="connsiteX84" fmla="*/ 1829150 w 6021130"/>
              <a:gd name="connsiteY84" fmla="*/ 260847 h 630017"/>
              <a:gd name="connsiteX85" fmla="*/ 1829150 w 6021130"/>
              <a:gd name="connsiteY85" fmla="*/ 253693 h 630017"/>
              <a:gd name="connsiteX86" fmla="*/ 1749118 w 6021130"/>
              <a:gd name="connsiteY86" fmla="*/ 253693 h 630017"/>
              <a:gd name="connsiteX87" fmla="*/ 1749118 w 6021130"/>
              <a:gd name="connsiteY87" fmla="*/ 242835 h 630017"/>
              <a:gd name="connsiteX88" fmla="*/ 1615601 w 6021130"/>
              <a:gd name="connsiteY88" fmla="*/ 242835 h 630017"/>
              <a:gd name="connsiteX89" fmla="*/ 1536858 w 6021130"/>
              <a:gd name="connsiteY89" fmla="*/ 242835 h 630017"/>
              <a:gd name="connsiteX90" fmla="*/ 1536858 w 6021130"/>
              <a:gd name="connsiteY90" fmla="*/ 228400 h 630017"/>
              <a:gd name="connsiteX91" fmla="*/ 1496777 w 6021130"/>
              <a:gd name="connsiteY91" fmla="*/ 228400 h 630017"/>
              <a:gd name="connsiteX92" fmla="*/ 1392515 w 6021130"/>
              <a:gd name="connsiteY92" fmla="*/ 228400 h 630017"/>
              <a:gd name="connsiteX93" fmla="*/ 1392515 w 6021130"/>
              <a:gd name="connsiteY93" fmla="*/ 215243 h 630017"/>
              <a:gd name="connsiteX94" fmla="*/ 1347537 w 6021130"/>
              <a:gd name="connsiteY94" fmla="*/ 215243 h 630017"/>
              <a:gd name="connsiteX95" fmla="*/ 1289414 w 6021130"/>
              <a:gd name="connsiteY95" fmla="*/ 215243 h 630017"/>
              <a:gd name="connsiteX96" fmla="*/ 1289414 w 6021130"/>
              <a:gd name="connsiteY96" fmla="*/ 201958 h 630017"/>
              <a:gd name="connsiteX97" fmla="*/ 1209381 w 6021130"/>
              <a:gd name="connsiteY97" fmla="*/ 201958 h 630017"/>
              <a:gd name="connsiteX98" fmla="*/ 1165692 w 6021130"/>
              <a:gd name="connsiteY98" fmla="*/ 201958 h 630017"/>
              <a:gd name="connsiteX99" fmla="*/ 1165692 w 6021130"/>
              <a:gd name="connsiteY99" fmla="*/ 187523 h 630017"/>
              <a:gd name="connsiteX100" fmla="*/ 1130509 w 6021130"/>
              <a:gd name="connsiteY100" fmla="*/ 187523 h 630017"/>
              <a:gd name="connsiteX101" fmla="*/ 1130509 w 6021130"/>
              <a:gd name="connsiteY101" fmla="*/ 169512 h 630017"/>
              <a:gd name="connsiteX102" fmla="*/ 1026118 w 6021130"/>
              <a:gd name="connsiteY102" fmla="*/ 169512 h 630017"/>
              <a:gd name="connsiteX103" fmla="*/ 1026118 w 6021130"/>
              <a:gd name="connsiteY103" fmla="*/ 151500 h 630017"/>
              <a:gd name="connsiteX104" fmla="*/ 990935 w 6021130"/>
              <a:gd name="connsiteY104" fmla="*/ 151500 h 630017"/>
              <a:gd name="connsiteX105" fmla="*/ 990935 w 6021130"/>
              <a:gd name="connsiteY105" fmla="*/ 131062 h 630017"/>
              <a:gd name="connsiteX106" fmla="*/ 918248 w 6021130"/>
              <a:gd name="connsiteY106" fmla="*/ 131062 h 630017"/>
              <a:gd name="connsiteX107" fmla="*/ 918248 w 6021130"/>
              <a:gd name="connsiteY107" fmla="*/ 109346 h 630017"/>
              <a:gd name="connsiteX108" fmla="*/ 851490 w 6021130"/>
              <a:gd name="connsiteY108" fmla="*/ 109346 h 630017"/>
              <a:gd name="connsiteX109" fmla="*/ 851490 w 6021130"/>
              <a:gd name="connsiteY109" fmla="*/ 95039 h 630017"/>
              <a:gd name="connsiteX110" fmla="*/ 803032 w 6021130"/>
              <a:gd name="connsiteY110" fmla="*/ 95039 h 630017"/>
              <a:gd name="connsiteX111" fmla="*/ 803032 w 6021130"/>
              <a:gd name="connsiteY111" fmla="*/ 78177 h 630017"/>
              <a:gd name="connsiteX112" fmla="*/ 730217 w 6021130"/>
              <a:gd name="connsiteY112" fmla="*/ 78177 h 630017"/>
              <a:gd name="connsiteX113" fmla="*/ 662299 w 6021130"/>
              <a:gd name="connsiteY113" fmla="*/ 78177 h 630017"/>
              <a:gd name="connsiteX114" fmla="*/ 593092 w 6021130"/>
              <a:gd name="connsiteY114" fmla="*/ 78177 h 630017"/>
              <a:gd name="connsiteX115" fmla="*/ 593092 w 6021130"/>
              <a:gd name="connsiteY115" fmla="*/ 58888 h 630017"/>
              <a:gd name="connsiteX116" fmla="*/ 542185 w 6021130"/>
              <a:gd name="connsiteY116" fmla="*/ 58888 h 630017"/>
              <a:gd name="connsiteX117" fmla="*/ 491279 w 6021130"/>
              <a:gd name="connsiteY117" fmla="*/ 58888 h 630017"/>
              <a:gd name="connsiteX118" fmla="*/ 491279 w 6021130"/>
              <a:gd name="connsiteY118" fmla="*/ 38450 h 630017"/>
              <a:gd name="connsiteX119" fmla="*/ 332374 w 6021130"/>
              <a:gd name="connsiteY119" fmla="*/ 38450 h 630017"/>
              <a:gd name="connsiteX120" fmla="*/ 271673 w 6021130"/>
              <a:gd name="connsiteY120" fmla="*/ 38450 h 630017"/>
              <a:gd name="connsiteX121" fmla="*/ 271673 w 6021130"/>
              <a:gd name="connsiteY121" fmla="*/ 20439 h 630017"/>
              <a:gd name="connsiteX122" fmla="*/ 196537 w 6021130"/>
              <a:gd name="connsiteY122" fmla="*/ 20439 h 630017"/>
              <a:gd name="connsiteX123" fmla="*/ 149240 w 6021130"/>
              <a:gd name="connsiteY123" fmla="*/ 20439 h 630017"/>
              <a:gd name="connsiteX124" fmla="*/ 149240 w 6021130"/>
              <a:gd name="connsiteY124" fmla="*/ 0 h 630017"/>
              <a:gd name="connsiteX125" fmla="*/ 0 w 6021130"/>
              <a:gd name="connsiteY125" fmla="*/ 0 h 6300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Lst>
            <a:rect l="l" t="t" r="r" b="b"/>
            <a:pathLst>
              <a:path w="6021130" h="630017">
                <a:moveTo>
                  <a:pt x="6021131" y="630017"/>
                </a:moveTo>
                <a:lnTo>
                  <a:pt x="5846502" y="630017"/>
                </a:lnTo>
                <a:lnTo>
                  <a:pt x="5846502" y="613794"/>
                </a:lnTo>
                <a:lnTo>
                  <a:pt x="5644553" y="613794"/>
                </a:lnTo>
                <a:lnTo>
                  <a:pt x="5644553" y="601148"/>
                </a:lnTo>
                <a:lnTo>
                  <a:pt x="5625865" y="601148"/>
                </a:lnTo>
                <a:lnTo>
                  <a:pt x="5625865" y="589907"/>
                </a:lnTo>
                <a:lnTo>
                  <a:pt x="5359734" y="589907"/>
                </a:lnTo>
                <a:lnTo>
                  <a:pt x="5359734" y="577260"/>
                </a:lnTo>
                <a:lnTo>
                  <a:pt x="4923099" y="577260"/>
                </a:lnTo>
                <a:lnTo>
                  <a:pt x="4923099" y="567808"/>
                </a:lnTo>
                <a:lnTo>
                  <a:pt x="4843969" y="567808"/>
                </a:lnTo>
                <a:lnTo>
                  <a:pt x="4843969" y="556055"/>
                </a:lnTo>
                <a:lnTo>
                  <a:pt x="4832112" y="556055"/>
                </a:lnTo>
                <a:lnTo>
                  <a:pt x="4832112" y="541621"/>
                </a:lnTo>
                <a:lnTo>
                  <a:pt x="4814843" y="541621"/>
                </a:lnTo>
                <a:lnTo>
                  <a:pt x="4814843" y="526292"/>
                </a:lnTo>
                <a:lnTo>
                  <a:pt x="4682872" y="526292"/>
                </a:lnTo>
                <a:lnTo>
                  <a:pt x="4682872" y="517733"/>
                </a:lnTo>
                <a:lnTo>
                  <a:pt x="4557346" y="517733"/>
                </a:lnTo>
                <a:lnTo>
                  <a:pt x="4557346" y="509558"/>
                </a:lnTo>
                <a:lnTo>
                  <a:pt x="4496001" y="509558"/>
                </a:lnTo>
                <a:lnTo>
                  <a:pt x="4496001" y="500999"/>
                </a:lnTo>
                <a:lnTo>
                  <a:pt x="4484144" y="500999"/>
                </a:lnTo>
                <a:lnTo>
                  <a:pt x="4484144" y="492440"/>
                </a:lnTo>
                <a:lnTo>
                  <a:pt x="4417773" y="492440"/>
                </a:lnTo>
                <a:lnTo>
                  <a:pt x="4417773" y="483882"/>
                </a:lnTo>
                <a:lnTo>
                  <a:pt x="4405400" y="483882"/>
                </a:lnTo>
                <a:lnTo>
                  <a:pt x="4198553" y="483882"/>
                </a:lnTo>
                <a:lnTo>
                  <a:pt x="4198553" y="473152"/>
                </a:lnTo>
                <a:lnTo>
                  <a:pt x="4176257" y="473152"/>
                </a:lnTo>
                <a:lnTo>
                  <a:pt x="4176257" y="467020"/>
                </a:lnTo>
                <a:lnTo>
                  <a:pt x="3957940" y="467020"/>
                </a:lnTo>
                <a:lnTo>
                  <a:pt x="3957940" y="459228"/>
                </a:lnTo>
                <a:lnTo>
                  <a:pt x="3857802" y="459228"/>
                </a:lnTo>
                <a:lnTo>
                  <a:pt x="3857802" y="450797"/>
                </a:lnTo>
                <a:lnTo>
                  <a:pt x="3745551" y="450797"/>
                </a:lnTo>
                <a:lnTo>
                  <a:pt x="3745551" y="446582"/>
                </a:lnTo>
                <a:lnTo>
                  <a:pt x="3724415" y="446582"/>
                </a:lnTo>
                <a:lnTo>
                  <a:pt x="3724415" y="437640"/>
                </a:lnTo>
                <a:lnTo>
                  <a:pt x="3610359" y="437640"/>
                </a:lnTo>
                <a:lnTo>
                  <a:pt x="3521176" y="437640"/>
                </a:lnTo>
                <a:lnTo>
                  <a:pt x="3521176" y="430358"/>
                </a:lnTo>
                <a:lnTo>
                  <a:pt x="3489730" y="430358"/>
                </a:lnTo>
                <a:lnTo>
                  <a:pt x="3489730" y="422055"/>
                </a:lnTo>
                <a:lnTo>
                  <a:pt x="3395005" y="422055"/>
                </a:lnTo>
                <a:lnTo>
                  <a:pt x="3366008" y="422055"/>
                </a:lnTo>
                <a:lnTo>
                  <a:pt x="3366008" y="413624"/>
                </a:lnTo>
                <a:lnTo>
                  <a:pt x="3327087" y="413624"/>
                </a:lnTo>
                <a:lnTo>
                  <a:pt x="3327087" y="402766"/>
                </a:lnTo>
                <a:lnTo>
                  <a:pt x="3288295" y="402766"/>
                </a:lnTo>
                <a:lnTo>
                  <a:pt x="3288295" y="394336"/>
                </a:lnTo>
                <a:lnTo>
                  <a:pt x="3228239" y="394336"/>
                </a:lnTo>
                <a:lnTo>
                  <a:pt x="3228239" y="389481"/>
                </a:lnTo>
                <a:lnTo>
                  <a:pt x="3120884" y="389481"/>
                </a:lnTo>
                <a:lnTo>
                  <a:pt x="3120884" y="381689"/>
                </a:lnTo>
                <a:lnTo>
                  <a:pt x="3076035" y="381689"/>
                </a:lnTo>
                <a:lnTo>
                  <a:pt x="2945611" y="381689"/>
                </a:lnTo>
                <a:lnTo>
                  <a:pt x="2945611" y="370320"/>
                </a:lnTo>
                <a:lnTo>
                  <a:pt x="2900762" y="370320"/>
                </a:lnTo>
                <a:lnTo>
                  <a:pt x="2900762" y="362528"/>
                </a:lnTo>
                <a:lnTo>
                  <a:pt x="2787995" y="362528"/>
                </a:lnTo>
                <a:lnTo>
                  <a:pt x="2787995" y="355247"/>
                </a:lnTo>
                <a:lnTo>
                  <a:pt x="2629090" y="355247"/>
                </a:lnTo>
                <a:lnTo>
                  <a:pt x="2629090" y="345666"/>
                </a:lnTo>
                <a:lnTo>
                  <a:pt x="2562331" y="345666"/>
                </a:lnTo>
                <a:lnTo>
                  <a:pt x="2562331" y="336086"/>
                </a:lnTo>
                <a:lnTo>
                  <a:pt x="2495058" y="336086"/>
                </a:lnTo>
                <a:lnTo>
                  <a:pt x="2444151" y="336086"/>
                </a:lnTo>
                <a:lnTo>
                  <a:pt x="2444151" y="327016"/>
                </a:lnTo>
                <a:lnTo>
                  <a:pt x="2393116" y="327016"/>
                </a:lnTo>
                <a:lnTo>
                  <a:pt x="2393116" y="315009"/>
                </a:lnTo>
                <a:lnTo>
                  <a:pt x="2253671" y="315009"/>
                </a:lnTo>
                <a:lnTo>
                  <a:pt x="2253671" y="301724"/>
                </a:lnTo>
                <a:lnTo>
                  <a:pt x="2162684" y="301724"/>
                </a:lnTo>
                <a:lnTo>
                  <a:pt x="2137166" y="301724"/>
                </a:lnTo>
                <a:lnTo>
                  <a:pt x="2137166" y="288566"/>
                </a:lnTo>
                <a:lnTo>
                  <a:pt x="2070537" y="288566"/>
                </a:lnTo>
                <a:lnTo>
                  <a:pt x="2028008" y="288566"/>
                </a:lnTo>
                <a:lnTo>
                  <a:pt x="1971044" y="288566"/>
                </a:lnTo>
                <a:lnTo>
                  <a:pt x="1971044" y="272854"/>
                </a:lnTo>
                <a:lnTo>
                  <a:pt x="1927355" y="272854"/>
                </a:lnTo>
                <a:lnTo>
                  <a:pt x="1927355" y="260847"/>
                </a:lnTo>
                <a:lnTo>
                  <a:pt x="1849771" y="260847"/>
                </a:lnTo>
                <a:lnTo>
                  <a:pt x="1829150" y="260847"/>
                </a:lnTo>
                <a:lnTo>
                  <a:pt x="1829150" y="253693"/>
                </a:lnTo>
                <a:lnTo>
                  <a:pt x="1749118" y="253693"/>
                </a:lnTo>
                <a:lnTo>
                  <a:pt x="1749118" y="242835"/>
                </a:lnTo>
                <a:lnTo>
                  <a:pt x="1615601" y="242835"/>
                </a:lnTo>
                <a:lnTo>
                  <a:pt x="1536858" y="242835"/>
                </a:lnTo>
                <a:lnTo>
                  <a:pt x="1536858" y="228400"/>
                </a:lnTo>
                <a:lnTo>
                  <a:pt x="1496777" y="228400"/>
                </a:lnTo>
                <a:lnTo>
                  <a:pt x="1392515" y="228400"/>
                </a:lnTo>
                <a:lnTo>
                  <a:pt x="1392515" y="215243"/>
                </a:lnTo>
                <a:lnTo>
                  <a:pt x="1347537" y="215243"/>
                </a:lnTo>
                <a:lnTo>
                  <a:pt x="1289414" y="215243"/>
                </a:lnTo>
                <a:lnTo>
                  <a:pt x="1289414" y="201958"/>
                </a:lnTo>
                <a:lnTo>
                  <a:pt x="1209381" y="201958"/>
                </a:lnTo>
                <a:lnTo>
                  <a:pt x="1165692" y="201958"/>
                </a:lnTo>
                <a:lnTo>
                  <a:pt x="1165692" y="187523"/>
                </a:lnTo>
                <a:lnTo>
                  <a:pt x="1130509" y="187523"/>
                </a:lnTo>
                <a:lnTo>
                  <a:pt x="1130509" y="169512"/>
                </a:lnTo>
                <a:lnTo>
                  <a:pt x="1026118" y="169512"/>
                </a:lnTo>
                <a:lnTo>
                  <a:pt x="1026118" y="151500"/>
                </a:lnTo>
                <a:lnTo>
                  <a:pt x="990935" y="151500"/>
                </a:lnTo>
                <a:lnTo>
                  <a:pt x="990935" y="131062"/>
                </a:lnTo>
                <a:lnTo>
                  <a:pt x="918248" y="131062"/>
                </a:lnTo>
                <a:lnTo>
                  <a:pt x="918248" y="109346"/>
                </a:lnTo>
                <a:lnTo>
                  <a:pt x="851490" y="109346"/>
                </a:lnTo>
                <a:lnTo>
                  <a:pt x="851490" y="95039"/>
                </a:lnTo>
                <a:lnTo>
                  <a:pt x="803032" y="95039"/>
                </a:lnTo>
                <a:lnTo>
                  <a:pt x="803032" y="78177"/>
                </a:lnTo>
                <a:lnTo>
                  <a:pt x="730217" y="78177"/>
                </a:lnTo>
                <a:lnTo>
                  <a:pt x="662299" y="78177"/>
                </a:lnTo>
                <a:lnTo>
                  <a:pt x="593092" y="78177"/>
                </a:lnTo>
                <a:lnTo>
                  <a:pt x="593092" y="58888"/>
                </a:lnTo>
                <a:lnTo>
                  <a:pt x="542185" y="58888"/>
                </a:lnTo>
                <a:lnTo>
                  <a:pt x="491279" y="58888"/>
                </a:lnTo>
                <a:lnTo>
                  <a:pt x="491279" y="38450"/>
                </a:lnTo>
                <a:lnTo>
                  <a:pt x="332374" y="38450"/>
                </a:lnTo>
                <a:lnTo>
                  <a:pt x="271673" y="38450"/>
                </a:lnTo>
                <a:lnTo>
                  <a:pt x="271673" y="20439"/>
                </a:lnTo>
                <a:lnTo>
                  <a:pt x="196537" y="20439"/>
                </a:lnTo>
                <a:lnTo>
                  <a:pt x="149240" y="20439"/>
                </a:lnTo>
                <a:lnTo>
                  <a:pt x="149240" y="0"/>
                </a:lnTo>
                <a:lnTo>
                  <a:pt x="0" y="0"/>
                </a:lnTo>
              </a:path>
            </a:pathLst>
          </a:custGeom>
          <a:noFill/>
          <a:ln w="31750" cap="flat">
            <a:solidFill>
              <a:schemeClr val="accent1"/>
            </a:solidFill>
            <a:prstDash val="solid"/>
            <a:miter/>
          </a:ln>
        </p:spPr>
        <p:txBody>
          <a:bodyPr rtlCol="0" anchor="ct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US" sz="1600" b="1" i="0" u="none" strike="noStrike" kern="0" cap="none" spc="0" normalizeH="0" baseline="0" noProof="0" dirty="0">
              <a:ln>
                <a:noFill/>
              </a:ln>
              <a:solidFill>
                <a:srgbClr val="FFFFFF"/>
              </a:solidFill>
              <a:effectLst/>
              <a:uLnTx/>
              <a:uFillTx/>
              <a:cs typeface="Arial" panose="020B0604020202020204" pitchFamily="34" charset="0"/>
            </a:endParaRPr>
          </a:p>
        </p:txBody>
      </p:sp>
      <p:sp>
        <p:nvSpPr>
          <p:cNvPr id="104" name="Freeform 9">
            <a:extLst>
              <a:ext uri="{FF2B5EF4-FFF2-40B4-BE49-F238E27FC236}">
                <a16:creationId xmlns:a16="http://schemas.microsoft.com/office/drawing/2014/main" id="{6AB0D5B9-32A6-D61A-61DF-54A49F83C7A6}"/>
              </a:ext>
            </a:extLst>
          </p:cNvPr>
          <p:cNvSpPr/>
          <p:nvPr/>
        </p:nvSpPr>
        <p:spPr>
          <a:xfrm>
            <a:off x="3173920" y="1696111"/>
            <a:ext cx="6021130" cy="857906"/>
          </a:xfrm>
          <a:custGeom>
            <a:avLst/>
            <a:gdLst>
              <a:gd name="connsiteX0" fmla="*/ 6021131 w 6021130"/>
              <a:gd name="connsiteY0" fmla="*/ 857907 h 857906"/>
              <a:gd name="connsiteX1" fmla="*/ 5827042 w 6021130"/>
              <a:gd name="connsiteY1" fmla="*/ 857907 h 857906"/>
              <a:gd name="connsiteX2" fmla="*/ 5827042 w 6021130"/>
              <a:gd name="connsiteY2" fmla="*/ 836191 h 857906"/>
              <a:gd name="connsiteX3" fmla="*/ 5356383 w 6021130"/>
              <a:gd name="connsiteY3" fmla="*/ 836191 h 857906"/>
              <a:gd name="connsiteX4" fmla="*/ 5356383 w 6021130"/>
              <a:gd name="connsiteY4" fmla="*/ 822395 h 857906"/>
              <a:gd name="connsiteX5" fmla="*/ 5337052 w 6021130"/>
              <a:gd name="connsiteY5" fmla="*/ 822395 h 857906"/>
              <a:gd name="connsiteX6" fmla="*/ 5337052 w 6021130"/>
              <a:gd name="connsiteY6" fmla="*/ 801317 h 857906"/>
              <a:gd name="connsiteX7" fmla="*/ 4913047 w 6021130"/>
              <a:gd name="connsiteY7" fmla="*/ 801317 h 857906"/>
              <a:gd name="connsiteX8" fmla="*/ 4913047 w 6021130"/>
              <a:gd name="connsiteY8" fmla="*/ 801317 h 857906"/>
              <a:gd name="connsiteX9" fmla="*/ 4791129 w 6021130"/>
              <a:gd name="connsiteY9" fmla="*/ 801317 h 857906"/>
              <a:gd name="connsiteX10" fmla="*/ 4791129 w 6021130"/>
              <a:gd name="connsiteY10" fmla="*/ 792376 h 857906"/>
              <a:gd name="connsiteX11" fmla="*/ 4757492 w 6021130"/>
              <a:gd name="connsiteY11" fmla="*/ 792376 h 857906"/>
              <a:gd name="connsiteX12" fmla="*/ 4757492 w 6021130"/>
              <a:gd name="connsiteY12" fmla="*/ 782412 h 857906"/>
              <a:gd name="connsiteX13" fmla="*/ 4497290 w 6021130"/>
              <a:gd name="connsiteY13" fmla="*/ 782412 h 857906"/>
              <a:gd name="connsiteX14" fmla="*/ 4497290 w 6021130"/>
              <a:gd name="connsiteY14" fmla="*/ 771298 h 857906"/>
              <a:gd name="connsiteX15" fmla="*/ 4447285 w 6021130"/>
              <a:gd name="connsiteY15" fmla="*/ 771298 h 857906"/>
              <a:gd name="connsiteX16" fmla="*/ 4447285 w 6021130"/>
              <a:gd name="connsiteY16" fmla="*/ 759546 h 857906"/>
              <a:gd name="connsiteX17" fmla="*/ 4427310 w 6021130"/>
              <a:gd name="connsiteY17" fmla="*/ 759546 h 857906"/>
              <a:gd name="connsiteX18" fmla="*/ 4274462 w 6021130"/>
              <a:gd name="connsiteY18" fmla="*/ 759546 h 857906"/>
              <a:gd name="connsiteX19" fmla="*/ 4274462 w 6021130"/>
              <a:gd name="connsiteY19" fmla="*/ 759546 h 857906"/>
              <a:gd name="connsiteX20" fmla="*/ 4078569 w 6021130"/>
              <a:gd name="connsiteY20" fmla="*/ 759546 h 857906"/>
              <a:gd name="connsiteX21" fmla="*/ 4078569 w 6021130"/>
              <a:gd name="connsiteY21" fmla="*/ 749327 h 857906"/>
              <a:gd name="connsiteX22" fmla="*/ 4050731 w 6021130"/>
              <a:gd name="connsiteY22" fmla="*/ 749327 h 857906"/>
              <a:gd name="connsiteX23" fmla="*/ 4050731 w 6021130"/>
              <a:gd name="connsiteY23" fmla="*/ 740896 h 857906"/>
              <a:gd name="connsiteX24" fmla="*/ 3839631 w 6021130"/>
              <a:gd name="connsiteY24" fmla="*/ 740896 h 857906"/>
              <a:gd name="connsiteX25" fmla="*/ 3839631 w 6021130"/>
              <a:gd name="connsiteY25" fmla="*/ 734381 h 857906"/>
              <a:gd name="connsiteX26" fmla="*/ 3709465 w 6021130"/>
              <a:gd name="connsiteY26" fmla="*/ 734381 h 857906"/>
              <a:gd name="connsiteX27" fmla="*/ 3709465 w 6021130"/>
              <a:gd name="connsiteY27" fmla="*/ 722629 h 857906"/>
              <a:gd name="connsiteX28" fmla="*/ 3673122 w 6021130"/>
              <a:gd name="connsiteY28" fmla="*/ 722629 h 857906"/>
              <a:gd name="connsiteX29" fmla="*/ 3673122 w 6021130"/>
              <a:gd name="connsiteY29" fmla="*/ 712665 h 857906"/>
              <a:gd name="connsiteX30" fmla="*/ 3577624 w 6021130"/>
              <a:gd name="connsiteY30" fmla="*/ 712665 h 857906"/>
              <a:gd name="connsiteX31" fmla="*/ 3577624 w 6021130"/>
              <a:gd name="connsiteY31" fmla="*/ 706406 h 857906"/>
              <a:gd name="connsiteX32" fmla="*/ 3557648 w 6021130"/>
              <a:gd name="connsiteY32" fmla="*/ 706406 h 857906"/>
              <a:gd name="connsiteX33" fmla="*/ 3464857 w 6021130"/>
              <a:gd name="connsiteY33" fmla="*/ 706406 h 857906"/>
              <a:gd name="connsiteX34" fmla="*/ 3464857 w 6021130"/>
              <a:gd name="connsiteY34" fmla="*/ 696442 h 857906"/>
              <a:gd name="connsiteX35" fmla="*/ 3414723 w 6021130"/>
              <a:gd name="connsiteY35" fmla="*/ 696442 h 857906"/>
              <a:gd name="connsiteX36" fmla="*/ 3414723 w 6021130"/>
              <a:gd name="connsiteY36" fmla="*/ 685712 h 857906"/>
              <a:gd name="connsiteX37" fmla="*/ 3307111 w 6021130"/>
              <a:gd name="connsiteY37" fmla="*/ 685712 h 857906"/>
              <a:gd name="connsiteX38" fmla="*/ 3307111 w 6021130"/>
              <a:gd name="connsiteY38" fmla="*/ 675110 h 857906"/>
              <a:gd name="connsiteX39" fmla="*/ 3285331 w 6021130"/>
              <a:gd name="connsiteY39" fmla="*/ 675110 h 857906"/>
              <a:gd name="connsiteX40" fmla="*/ 3285331 w 6021130"/>
              <a:gd name="connsiteY40" fmla="*/ 662463 h 857906"/>
              <a:gd name="connsiteX41" fmla="*/ 3136736 w 6021130"/>
              <a:gd name="connsiteY41" fmla="*/ 662463 h 857906"/>
              <a:gd name="connsiteX42" fmla="*/ 3136736 w 6021130"/>
              <a:gd name="connsiteY42" fmla="*/ 658248 h 857906"/>
              <a:gd name="connsiteX43" fmla="*/ 3074875 w 6021130"/>
              <a:gd name="connsiteY43" fmla="*/ 658248 h 857906"/>
              <a:gd name="connsiteX44" fmla="*/ 3074875 w 6021130"/>
              <a:gd name="connsiteY44" fmla="*/ 648029 h 857906"/>
              <a:gd name="connsiteX45" fmla="*/ 3002060 w 6021130"/>
              <a:gd name="connsiteY45" fmla="*/ 648029 h 857906"/>
              <a:gd name="connsiteX46" fmla="*/ 3002060 w 6021130"/>
              <a:gd name="connsiteY46" fmla="*/ 637298 h 857906"/>
              <a:gd name="connsiteX47" fmla="*/ 2851660 w 6021130"/>
              <a:gd name="connsiteY47" fmla="*/ 637298 h 857906"/>
              <a:gd name="connsiteX48" fmla="*/ 2778845 w 6021130"/>
              <a:gd name="connsiteY48" fmla="*/ 637298 h 857906"/>
              <a:gd name="connsiteX49" fmla="*/ 2778845 w 6021130"/>
              <a:gd name="connsiteY49" fmla="*/ 625291 h 857906"/>
              <a:gd name="connsiteX50" fmla="*/ 2726778 w 6021130"/>
              <a:gd name="connsiteY50" fmla="*/ 625291 h 857906"/>
              <a:gd name="connsiteX51" fmla="*/ 2726778 w 6021130"/>
              <a:gd name="connsiteY51" fmla="*/ 612644 h 857906"/>
              <a:gd name="connsiteX52" fmla="*/ 2680640 w 6021130"/>
              <a:gd name="connsiteY52" fmla="*/ 612644 h 857906"/>
              <a:gd name="connsiteX53" fmla="*/ 2637596 w 6021130"/>
              <a:gd name="connsiteY53" fmla="*/ 612644 h 857906"/>
              <a:gd name="connsiteX54" fmla="*/ 2637596 w 6021130"/>
              <a:gd name="connsiteY54" fmla="*/ 602425 h 857906"/>
              <a:gd name="connsiteX55" fmla="*/ 2584241 w 6021130"/>
              <a:gd name="connsiteY55" fmla="*/ 602425 h 857906"/>
              <a:gd name="connsiteX56" fmla="*/ 2476242 w 6021130"/>
              <a:gd name="connsiteY56" fmla="*/ 602425 h 857906"/>
              <a:gd name="connsiteX57" fmla="*/ 2476242 w 6021130"/>
              <a:gd name="connsiteY57" fmla="*/ 589779 h 857906"/>
              <a:gd name="connsiteX58" fmla="*/ 2476242 w 6021130"/>
              <a:gd name="connsiteY58" fmla="*/ 580709 h 857906"/>
              <a:gd name="connsiteX59" fmla="*/ 2386543 w 6021130"/>
              <a:gd name="connsiteY59" fmla="*/ 580709 h 857906"/>
              <a:gd name="connsiteX60" fmla="*/ 2386543 w 6021130"/>
              <a:gd name="connsiteY60" fmla="*/ 566275 h 857906"/>
              <a:gd name="connsiteX61" fmla="*/ 2298520 w 6021130"/>
              <a:gd name="connsiteY61" fmla="*/ 566275 h 857906"/>
              <a:gd name="connsiteX62" fmla="*/ 2298520 w 6021130"/>
              <a:gd name="connsiteY62" fmla="*/ 554906 h 857906"/>
              <a:gd name="connsiteX63" fmla="*/ 2254831 w 6021130"/>
              <a:gd name="connsiteY63" fmla="*/ 554906 h 857906"/>
              <a:gd name="connsiteX64" fmla="*/ 2254831 w 6021130"/>
              <a:gd name="connsiteY64" fmla="*/ 541621 h 857906"/>
              <a:gd name="connsiteX65" fmla="*/ 2175443 w 6021130"/>
              <a:gd name="connsiteY65" fmla="*/ 541621 h 857906"/>
              <a:gd name="connsiteX66" fmla="*/ 2175443 w 6021130"/>
              <a:gd name="connsiteY66" fmla="*/ 530252 h 857906"/>
              <a:gd name="connsiteX67" fmla="*/ 2134202 w 6021130"/>
              <a:gd name="connsiteY67" fmla="*/ 530252 h 857906"/>
              <a:gd name="connsiteX68" fmla="*/ 2134202 w 6021130"/>
              <a:gd name="connsiteY68" fmla="*/ 519394 h 857906"/>
              <a:gd name="connsiteX69" fmla="*/ 2069893 w 6021130"/>
              <a:gd name="connsiteY69" fmla="*/ 519394 h 857906"/>
              <a:gd name="connsiteX70" fmla="*/ 2017697 w 6021130"/>
              <a:gd name="connsiteY70" fmla="*/ 519394 h 857906"/>
              <a:gd name="connsiteX71" fmla="*/ 2017697 w 6021130"/>
              <a:gd name="connsiteY71" fmla="*/ 503809 h 857906"/>
              <a:gd name="connsiteX72" fmla="*/ 1995273 w 6021130"/>
              <a:gd name="connsiteY72" fmla="*/ 503809 h 857906"/>
              <a:gd name="connsiteX73" fmla="*/ 1995273 w 6021130"/>
              <a:gd name="connsiteY73" fmla="*/ 488225 h 857906"/>
              <a:gd name="connsiteX74" fmla="*/ 1924391 w 6021130"/>
              <a:gd name="connsiteY74" fmla="*/ 488225 h 857906"/>
              <a:gd name="connsiteX75" fmla="*/ 1867298 w 6021130"/>
              <a:gd name="connsiteY75" fmla="*/ 488225 h 857906"/>
              <a:gd name="connsiteX76" fmla="*/ 1867298 w 6021130"/>
              <a:gd name="connsiteY76" fmla="*/ 476217 h 857906"/>
              <a:gd name="connsiteX77" fmla="*/ 1800024 w 6021130"/>
              <a:gd name="connsiteY77" fmla="*/ 476217 h 857906"/>
              <a:gd name="connsiteX78" fmla="*/ 1800024 w 6021130"/>
              <a:gd name="connsiteY78" fmla="*/ 463571 h 857906"/>
              <a:gd name="connsiteX79" fmla="*/ 1748473 w 6021130"/>
              <a:gd name="connsiteY79" fmla="*/ 463571 h 857906"/>
              <a:gd name="connsiteX80" fmla="*/ 1748473 w 6021130"/>
              <a:gd name="connsiteY80" fmla="*/ 453352 h 857906"/>
              <a:gd name="connsiteX81" fmla="*/ 1690865 w 6021130"/>
              <a:gd name="connsiteY81" fmla="*/ 453352 h 857906"/>
              <a:gd name="connsiteX82" fmla="*/ 1690865 w 6021130"/>
              <a:gd name="connsiteY82" fmla="*/ 443133 h 857906"/>
              <a:gd name="connsiteX83" fmla="*/ 1639315 w 6021130"/>
              <a:gd name="connsiteY83" fmla="*/ 443133 h 857906"/>
              <a:gd name="connsiteX84" fmla="*/ 1639315 w 6021130"/>
              <a:gd name="connsiteY84" fmla="*/ 434702 h 857906"/>
              <a:gd name="connsiteX85" fmla="*/ 1623592 w 6021130"/>
              <a:gd name="connsiteY85" fmla="*/ 434702 h 857906"/>
              <a:gd name="connsiteX86" fmla="*/ 1623592 w 6021130"/>
              <a:gd name="connsiteY86" fmla="*/ 422694 h 857906"/>
              <a:gd name="connsiteX87" fmla="*/ 1456825 w 6021130"/>
              <a:gd name="connsiteY87" fmla="*/ 422694 h 857906"/>
              <a:gd name="connsiteX88" fmla="*/ 1456825 w 6021130"/>
              <a:gd name="connsiteY88" fmla="*/ 410048 h 857906"/>
              <a:gd name="connsiteX89" fmla="*/ 1424606 w 6021130"/>
              <a:gd name="connsiteY89" fmla="*/ 410048 h 857906"/>
              <a:gd name="connsiteX90" fmla="*/ 1379757 w 6021130"/>
              <a:gd name="connsiteY90" fmla="*/ 410048 h 857906"/>
              <a:gd name="connsiteX91" fmla="*/ 1362745 w 6021130"/>
              <a:gd name="connsiteY91" fmla="*/ 410048 h 857906"/>
              <a:gd name="connsiteX92" fmla="*/ 1362745 w 6021130"/>
              <a:gd name="connsiteY92" fmla="*/ 394974 h 857906"/>
              <a:gd name="connsiteX93" fmla="*/ 1323953 w 6021130"/>
              <a:gd name="connsiteY93" fmla="*/ 394974 h 857906"/>
              <a:gd name="connsiteX94" fmla="*/ 1323953 w 6021130"/>
              <a:gd name="connsiteY94" fmla="*/ 380029 h 857906"/>
              <a:gd name="connsiteX95" fmla="*/ 1306297 w 6021130"/>
              <a:gd name="connsiteY95" fmla="*/ 380029 h 857906"/>
              <a:gd name="connsiteX96" fmla="*/ 1306297 w 6021130"/>
              <a:gd name="connsiteY96" fmla="*/ 361889 h 857906"/>
              <a:gd name="connsiteX97" fmla="*/ 1254746 w 6021130"/>
              <a:gd name="connsiteY97" fmla="*/ 361889 h 857906"/>
              <a:gd name="connsiteX98" fmla="*/ 1254746 w 6021130"/>
              <a:gd name="connsiteY98" fmla="*/ 342090 h 857906"/>
              <a:gd name="connsiteX99" fmla="*/ 1199587 w 6021130"/>
              <a:gd name="connsiteY99" fmla="*/ 342090 h 857906"/>
              <a:gd name="connsiteX100" fmla="*/ 1199587 w 6021130"/>
              <a:gd name="connsiteY100" fmla="*/ 321012 h 857906"/>
              <a:gd name="connsiteX101" fmla="*/ 1146876 w 6021130"/>
              <a:gd name="connsiteY101" fmla="*/ 321012 h 857906"/>
              <a:gd name="connsiteX102" fmla="*/ 1146876 w 6021130"/>
              <a:gd name="connsiteY102" fmla="*/ 302490 h 857906"/>
              <a:gd name="connsiteX103" fmla="*/ 973408 w 6021130"/>
              <a:gd name="connsiteY103" fmla="*/ 302490 h 857906"/>
              <a:gd name="connsiteX104" fmla="*/ 973408 w 6021130"/>
              <a:gd name="connsiteY104" fmla="*/ 287417 h 857906"/>
              <a:gd name="connsiteX105" fmla="*/ 907938 w 6021130"/>
              <a:gd name="connsiteY105" fmla="*/ 287417 h 857906"/>
              <a:gd name="connsiteX106" fmla="*/ 907938 w 6021130"/>
              <a:gd name="connsiteY106" fmla="*/ 278347 h 857906"/>
              <a:gd name="connsiteX107" fmla="*/ 850330 w 6021130"/>
              <a:gd name="connsiteY107" fmla="*/ 278347 h 857906"/>
              <a:gd name="connsiteX108" fmla="*/ 850330 w 6021130"/>
              <a:gd name="connsiteY108" fmla="*/ 266339 h 857906"/>
              <a:gd name="connsiteX109" fmla="*/ 804192 w 6021130"/>
              <a:gd name="connsiteY109" fmla="*/ 266339 h 857906"/>
              <a:gd name="connsiteX110" fmla="*/ 804192 w 6021130"/>
              <a:gd name="connsiteY110" fmla="*/ 253182 h 857906"/>
              <a:gd name="connsiteX111" fmla="*/ 744780 w 6021130"/>
              <a:gd name="connsiteY111" fmla="*/ 253182 h 857906"/>
              <a:gd name="connsiteX112" fmla="*/ 744780 w 6021130"/>
              <a:gd name="connsiteY112" fmla="*/ 239897 h 857906"/>
              <a:gd name="connsiteX113" fmla="*/ 651988 w 6021130"/>
              <a:gd name="connsiteY113" fmla="*/ 239897 h 857906"/>
              <a:gd name="connsiteX114" fmla="*/ 651988 w 6021130"/>
              <a:gd name="connsiteY114" fmla="*/ 224824 h 857906"/>
              <a:gd name="connsiteX115" fmla="*/ 617965 w 6021130"/>
              <a:gd name="connsiteY115" fmla="*/ 224824 h 857906"/>
              <a:gd name="connsiteX116" fmla="*/ 617965 w 6021130"/>
              <a:gd name="connsiteY116" fmla="*/ 212816 h 857906"/>
              <a:gd name="connsiteX117" fmla="*/ 576209 w 6021130"/>
              <a:gd name="connsiteY117" fmla="*/ 212816 h 857906"/>
              <a:gd name="connsiteX118" fmla="*/ 576209 w 6021130"/>
              <a:gd name="connsiteY118" fmla="*/ 199659 h 857906"/>
              <a:gd name="connsiteX119" fmla="*/ 552495 w 6021130"/>
              <a:gd name="connsiteY119" fmla="*/ 199659 h 857906"/>
              <a:gd name="connsiteX120" fmla="*/ 552495 w 6021130"/>
              <a:gd name="connsiteY120" fmla="*/ 186374 h 857906"/>
              <a:gd name="connsiteX121" fmla="*/ 529427 w 6021130"/>
              <a:gd name="connsiteY121" fmla="*/ 186374 h 857906"/>
              <a:gd name="connsiteX122" fmla="*/ 529427 w 6021130"/>
              <a:gd name="connsiteY122" fmla="*/ 169001 h 857906"/>
              <a:gd name="connsiteX123" fmla="*/ 467566 w 6021130"/>
              <a:gd name="connsiteY123" fmla="*/ 169001 h 857906"/>
              <a:gd name="connsiteX124" fmla="*/ 467566 w 6021130"/>
              <a:gd name="connsiteY124" fmla="*/ 156355 h 857906"/>
              <a:gd name="connsiteX125" fmla="*/ 434186 w 6021130"/>
              <a:gd name="connsiteY125" fmla="*/ 156355 h 857906"/>
              <a:gd name="connsiteX126" fmla="*/ 434186 w 6021130"/>
              <a:gd name="connsiteY126" fmla="*/ 145497 h 857906"/>
              <a:gd name="connsiteX127" fmla="*/ 406349 w 6021130"/>
              <a:gd name="connsiteY127" fmla="*/ 145497 h 857906"/>
              <a:gd name="connsiteX128" fmla="*/ 406349 w 6021130"/>
              <a:gd name="connsiteY128" fmla="*/ 131062 h 857906"/>
              <a:gd name="connsiteX129" fmla="*/ 370521 w 6021130"/>
              <a:gd name="connsiteY129" fmla="*/ 131062 h 857906"/>
              <a:gd name="connsiteX130" fmla="*/ 370521 w 6021130"/>
              <a:gd name="connsiteY130" fmla="*/ 118543 h 857906"/>
              <a:gd name="connsiteX131" fmla="*/ 330569 w 6021130"/>
              <a:gd name="connsiteY131" fmla="*/ 118543 h 857906"/>
              <a:gd name="connsiteX132" fmla="*/ 330569 w 6021130"/>
              <a:gd name="connsiteY132" fmla="*/ 105897 h 857906"/>
              <a:gd name="connsiteX133" fmla="*/ 301443 w 6021130"/>
              <a:gd name="connsiteY133" fmla="*/ 105897 h 857906"/>
              <a:gd name="connsiteX134" fmla="*/ 301443 w 6021130"/>
              <a:gd name="connsiteY134" fmla="*/ 90824 h 857906"/>
              <a:gd name="connsiteX135" fmla="*/ 272961 w 6021130"/>
              <a:gd name="connsiteY135" fmla="*/ 90824 h 857906"/>
              <a:gd name="connsiteX136" fmla="*/ 272961 w 6021130"/>
              <a:gd name="connsiteY136" fmla="*/ 72174 h 857906"/>
              <a:gd name="connsiteX137" fmla="*/ 253501 w 6021130"/>
              <a:gd name="connsiteY137" fmla="*/ 72174 h 857906"/>
              <a:gd name="connsiteX138" fmla="*/ 231721 w 6021130"/>
              <a:gd name="connsiteY138" fmla="*/ 72174 h 857906"/>
              <a:gd name="connsiteX139" fmla="*/ 231721 w 6021130"/>
              <a:gd name="connsiteY139" fmla="*/ 57739 h 857906"/>
              <a:gd name="connsiteX140" fmla="*/ 195893 w 6021130"/>
              <a:gd name="connsiteY140" fmla="*/ 57739 h 857906"/>
              <a:gd name="connsiteX141" fmla="*/ 195893 w 6021130"/>
              <a:gd name="connsiteY141" fmla="*/ 46370 h 857906"/>
              <a:gd name="connsiteX142" fmla="*/ 173468 w 6021130"/>
              <a:gd name="connsiteY142" fmla="*/ 46370 h 857906"/>
              <a:gd name="connsiteX143" fmla="*/ 173468 w 6021130"/>
              <a:gd name="connsiteY143" fmla="*/ 33085 h 857906"/>
              <a:gd name="connsiteX144" fmla="*/ 143182 w 6021130"/>
              <a:gd name="connsiteY144" fmla="*/ 33085 h 857906"/>
              <a:gd name="connsiteX145" fmla="*/ 103102 w 6021130"/>
              <a:gd name="connsiteY145" fmla="*/ 33085 h 857906"/>
              <a:gd name="connsiteX146" fmla="*/ 103102 w 6021130"/>
              <a:gd name="connsiteY146" fmla="*/ 0 h 857906"/>
              <a:gd name="connsiteX147" fmla="*/ 0 w 6021130"/>
              <a:gd name="connsiteY147" fmla="*/ 0 h 8579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Lst>
            <a:rect l="l" t="t" r="r" b="b"/>
            <a:pathLst>
              <a:path w="6021130" h="857906">
                <a:moveTo>
                  <a:pt x="6021131" y="857907"/>
                </a:moveTo>
                <a:lnTo>
                  <a:pt x="5827042" y="857907"/>
                </a:lnTo>
                <a:lnTo>
                  <a:pt x="5827042" y="836191"/>
                </a:lnTo>
                <a:lnTo>
                  <a:pt x="5356383" y="836191"/>
                </a:lnTo>
                <a:lnTo>
                  <a:pt x="5356383" y="822395"/>
                </a:lnTo>
                <a:lnTo>
                  <a:pt x="5337052" y="822395"/>
                </a:lnTo>
                <a:lnTo>
                  <a:pt x="5337052" y="801317"/>
                </a:lnTo>
                <a:lnTo>
                  <a:pt x="4913047" y="801317"/>
                </a:lnTo>
                <a:lnTo>
                  <a:pt x="4913047" y="801317"/>
                </a:lnTo>
                <a:lnTo>
                  <a:pt x="4791129" y="801317"/>
                </a:lnTo>
                <a:lnTo>
                  <a:pt x="4791129" y="792376"/>
                </a:lnTo>
                <a:lnTo>
                  <a:pt x="4757492" y="792376"/>
                </a:lnTo>
                <a:lnTo>
                  <a:pt x="4757492" y="782412"/>
                </a:lnTo>
                <a:lnTo>
                  <a:pt x="4497290" y="782412"/>
                </a:lnTo>
                <a:lnTo>
                  <a:pt x="4497290" y="771298"/>
                </a:lnTo>
                <a:lnTo>
                  <a:pt x="4447285" y="771298"/>
                </a:lnTo>
                <a:lnTo>
                  <a:pt x="4447285" y="759546"/>
                </a:lnTo>
                <a:lnTo>
                  <a:pt x="4427310" y="759546"/>
                </a:lnTo>
                <a:lnTo>
                  <a:pt x="4274462" y="759546"/>
                </a:lnTo>
                <a:lnTo>
                  <a:pt x="4274462" y="759546"/>
                </a:lnTo>
                <a:lnTo>
                  <a:pt x="4078569" y="759546"/>
                </a:lnTo>
                <a:lnTo>
                  <a:pt x="4078569" y="749327"/>
                </a:lnTo>
                <a:lnTo>
                  <a:pt x="4050731" y="749327"/>
                </a:lnTo>
                <a:lnTo>
                  <a:pt x="4050731" y="740896"/>
                </a:lnTo>
                <a:lnTo>
                  <a:pt x="3839631" y="740896"/>
                </a:lnTo>
                <a:lnTo>
                  <a:pt x="3839631" y="734381"/>
                </a:lnTo>
                <a:lnTo>
                  <a:pt x="3709465" y="734381"/>
                </a:lnTo>
                <a:lnTo>
                  <a:pt x="3709465" y="722629"/>
                </a:lnTo>
                <a:lnTo>
                  <a:pt x="3673122" y="722629"/>
                </a:lnTo>
                <a:lnTo>
                  <a:pt x="3673122" y="712665"/>
                </a:lnTo>
                <a:lnTo>
                  <a:pt x="3577624" y="712665"/>
                </a:lnTo>
                <a:lnTo>
                  <a:pt x="3577624" y="706406"/>
                </a:lnTo>
                <a:lnTo>
                  <a:pt x="3557648" y="706406"/>
                </a:lnTo>
                <a:lnTo>
                  <a:pt x="3464857" y="706406"/>
                </a:lnTo>
                <a:lnTo>
                  <a:pt x="3464857" y="696442"/>
                </a:lnTo>
                <a:lnTo>
                  <a:pt x="3414723" y="696442"/>
                </a:lnTo>
                <a:lnTo>
                  <a:pt x="3414723" y="685712"/>
                </a:lnTo>
                <a:lnTo>
                  <a:pt x="3307111" y="685712"/>
                </a:lnTo>
                <a:lnTo>
                  <a:pt x="3307111" y="675110"/>
                </a:lnTo>
                <a:lnTo>
                  <a:pt x="3285331" y="675110"/>
                </a:lnTo>
                <a:lnTo>
                  <a:pt x="3285331" y="662463"/>
                </a:lnTo>
                <a:lnTo>
                  <a:pt x="3136736" y="662463"/>
                </a:lnTo>
                <a:lnTo>
                  <a:pt x="3136736" y="658248"/>
                </a:lnTo>
                <a:lnTo>
                  <a:pt x="3074875" y="658248"/>
                </a:lnTo>
                <a:lnTo>
                  <a:pt x="3074875" y="648029"/>
                </a:lnTo>
                <a:lnTo>
                  <a:pt x="3002060" y="648029"/>
                </a:lnTo>
                <a:lnTo>
                  <a:pt x="3002060" y="637298"/>
                </a:lnTo>
                <a:lnTo>
                  <a:pt x="2851660" y="637298"/>
                </a:lnTo>
                <a:lnTo>
                  <a:pt x="2778845" y="637298"/>
                </a:lnTo>
                <a:lnTo>
                  <a:pt x="2778845" y="625291"/>
                </a:lnTo>
                <a:lnTo>
                  <a:pt x="2726778" y="625291"/>
                </a:lnTo>
                <a:lnTo>
                  <a:pt x="2726778" y="612644"/>
                </a:lnTo>
                <a:lnTo>
                  <a:pt x="2680640" y="612644"/>
                </a:lnTo>
                <a:lnTo>
                  <a:pt x="2637596" y="612644"/>
                </a:lnTo>
                <a:lnTo>
                  <a:pt x="2637596" y="602425"/>
                </a:lnTo>
                <a:lnTo>
                  <a:pt x="2584241" y="602425"/>
                </a:lnTo>
                <a:lnTo>
                  <a:pt x="2476242" y="602425"/>
                </a:lnTo>
                <a:lnTo>
                  <a:pt x="2476242" y="589779"/>
                </a:lnTo>
                <a:lnTo>
                  <a:pt x="2476242" y="580709"/>
                </a:lnTo>
                <a:lnTo>
                  <a:pt x="2386543" y="580709"/>
                </a:lnTo>
                <a:lnTo>
                  <a:pt x="2386543" y="566275"/>
                </a:lnTo>
                <a:lnTo>
                  <a:pt x="2298520" y="566275"/>
                </a:lnTo>
                <a:lnTo>
                  <a:pt x="2298520" y="554906"/>
                </a:lnTo>
                <a:lnTo>
                  <a:pt x="2254831" y="554906"/>
                </a:lnTo>
                <a:lnTo>
                  <a:pt x="2254831" y="541621"/>
                </a:lnTo>
                <a:lnTo>
                  <a:pt x="2175443" y="541621"/>
                </a:lnTo>
                <a:lnTo>
                  <a:pt x="2175443" y="530252"/>
                </a:lnTo>
                <a:lnTo>
                  <a:pt x="2134202" y="530252"/>
                </a:lnTo>
                <a:lnTo>
                  <a:pt x="2134202" y="519394"/>
                </a:lnTo>
                <a:lnTo>
                  <a:pt x="2069893" y="519394"/>
                </a:lnTo>
                <a:lnTo>
                  <a:pt x="2017697" y="519394"/>
                </a:lnTo>
                <a:lnTo>
                  <a:pt x="2017697" y="503809"/>
                </a:lnTo>
                <a:lnTo>
                  <a:pt x="1995273" y="503809"/>
                </a:lnTo>
                <a:lnTo>
                  <a:pt x="1995273" y="488225"/>
                </a:lnTo>
                <a:lnTo>
                  <a:pt x="1924391" y="488225"/>
                </a:lnTo>
                <a:lnTo>
                  <a:pt x="1867298" y="488225"/>
                </a:lnTo>
                <a:lnTo>
                  <a:pt x="1867298" y="476217"/>
                </a:lnTo>
                <a:lnTo>
                  <a:pt x="1800024" y="476217"/>
                </a:lnTo>
                <a:lnTo>
                  <a:pt x="1800024" y="463571"/>
                </a:lnTo>
                <a:lnTo>
                  <a:pt x="1748473" y="463571"/>
                </a:lnTo>
                <a:lnTo>
                  <a:pt x="1748473" y="453352"/>
                </a:lnTo>
                <a:lnTo>
                  <a:pt x="1690865" y="453352"/>
                </a:lnTo>
                <a:lnTo>
                  <a:pt x="1690865" y="443133"/>
                </a:lnTo>
                <a:lnTo>
                  <a:pt x="1639315" y="443133"/>
                </a:lnTo>
                <a:lnTo>
                  <a:pt x="1639315" y="434702"/>
                </a:lnTo>
                <a:lnTo>
                  <a:pt x="1623592" y="434702"/>
                </a:lnTo>
                <a:lnTo>
                  <a:pt x="1623592" y="422694"/>
                </a:lnTo>
                <a:lnTo>
                  <a:pt x="1456825" y="422694"/>
                </a:lnTo>
                <a:lnTo>
                  <a:pt x="1456825" y="410048"/>
                </a:lnTo>
                <a:lnTo>
                  <a:pt x="1424606" y="410048"/>
                </a:lnTo>
                <a:lnTo>
                  <a:pt x="1379757" y="410048"/>
                </a:lnTo>
                <a:lnTo>
                  <a:pt x="1362745" y="410048"/>
                </a:lnTo>
                <a:lnTo>
                  <a:pt x="1362745" y="394974"/>
                </a:lnTo>
                <a:lnTo>
                  <a:pt x="1323953" y="394974"/>
                </a:lnTo>
                <a:lnTo>
                  <a:pt x="1323953" y="380029"/>
                </a:lnTo>
                <a:lnTo>
                  <a:pt x="1306297" y="380029"/>
                </a:lnTo>
                <a:lnTo>
                  <a:pt x="1306297" y="361889"/>
                </a:lnTo>
                <a:lnTo>
                  <a:pt x="1254746" y="361889"/>
                </a:lnTo>
                <a:lnTo>
                  <a:pt x="1254746" y="342090"/>
                </a:lnTo>
                <a:lnTo>
                  <a:pt x="1199587" y="342090"/>
                </a:lnTo>
                <a:lnTo>
                  <a:pt x="1199587" y="321012"/>
                </a:lnTo>
                <a:lnTo>
                  <a:pt x="1146876" y="321012"/>
                </a:lnTo>
                <a:lnTo>
                  <a:pt x="1146876" y="302490"/>
                </a:lnTo>
                <a:lnTo>
                  <a:pt x="973408" y="302490"/>
                </a:lnTo>
                <a:lnTo>
                  <a:pt x="973408" y="287417"/>
                </a:lnTo>
                <a:lnTo>
                  <a:pt x="907938" y="287417"/>
                </a:lnTo>
                <a:lnTo>
                  <a:pt x="907938" y="278347"/>
                </a:lnTo>
                <a:lnTo>
                  <a:pt x="850330" y="278347"/>
                </a:lnTo>
                <a:lnTo>
                  <a:pt x="850330" y="266339"/>
                </a:lnTo>
                <a:lnTo>
                  <a:pt x="804192" y="266339"/>
                </a:lnTo>
                <a:lnTo>
                  <a:pt x="804192" y="253182"/>
                </a:lnTo>
                <a:lnTo>
                  <a:pt x="744780" y="253182"/>
                </a:lnTo>
                <a:lnTo>
                  <a:pt x="744780" y="239897"/>
                </a:lnTo>
                <a:lnTo>
                  <a:pt x="651988" y="239897"/>
                </a:lnTo>
                <a:lnTo>
                  <a:pt x="651988" y="224824"/>
                </a:lnTo>
                <a:lnTo>
                  <a:pt x="617965" y="224824"/>
                </a:lnTo>
                <a:lnTo>
                  <a:pt x="617965" y="212816"/>
                </a:lnTo>
                <a:lnTo>
                  <a:pt x="576209" y="212816"/>
                </a:lnTo>
                <a:lnTo>
                  <a:pt x="576209" y="199659"/>
                </a:lnTo>
                <a:lnTo>
                  <a:pt x="552495" y="199659"/>
                </a:lnTo>
                <a:lnTo>
                  <a:pt x="552495" y="186374"/>
                </a:lnTo>
                <a:lnTo>
                  <a:pt x="529427" y="186374"/>
                </a:lnTo>
                <a:lnTo>
                  <a:pt x="529427" y="169001"/>
                </a:lnTo>
                <a:lnTo>
                  <a:pt x="467566" y="169001"/>
                </a:lnTo>
                <a:lnTo>
                  <a:pt x="467566" y="156355"/>
                </a:lnTo>
                <a:lnTo>
                  <a:pt x="434186" y="156355"/>
                </a:lnTo>
                <a:lnTo>
                  <a:pt x="434186" y="145497"/>
                </a:lnTo>
                <a:lnTo>
                  <a:pt x="406349" y="145497"/>
                </a:lnTo>
                <a:lnTo>
                  <a:pt x="406349" y="131062"/>
                </a:lnTo>
                <a:lnTo>
                  <a:pt x="370521" y="131062"/>
                </a:lnTo>
                <a:lnTo>
                  <a:pt x="370521" y="118543"/>
                </a:lnTo>
                <a:lnTo>
                  <a:pt x="330569" y="118543"/>
                </a:lnTo>
                <a:lnTo>
                  <a:pt x="330569" y="105897"/>
                </a:lnTo>
                <a:lnTo>
                  <a:pt x="301443" y="105897"/>
                </a:lnTo>
                <a:lnTo>
                  <a:pt x="301443" y="90824"/>
                </a:lnTo>
                <a:lnTo>
                  <a:pt x="272961" y="90824"/>
                </a:lnTo>
                <a:lnTo>
                  <a:pt x="272961" y="72174"/>
                </a:lnTo>
                <a:lnTo>
                  <a:pt x="253501" y="72174"/>
                </a:lnTo>
                <a:lnTo>
                  <a:pt x="231721" y="72174"/>
                </a:lnTo>
                <a:lnTo>
                  <a:pt x="231721" y="57739"/>
                </a:lnTo>
                <a:lnTo>
                  <a:pt x="195893" y="57739"/>
                </a:lnTo>
                <a:lnTo>
                  <a:pt x="195893" y="46370"/>
                </a:lnTo>
                <a:lnTo>
                  <a:pt x="173468" y="46370"/>
                </a:lnTo>
                <a:lnTo>
                  <a:pt x="173468" y="33085"/>
                </a:lnTo>
                <a:lnTo>
                  <a:pt x="143182" y="33085"/>
                </a:lnTo>
                <a:lnTo>
                  <a:pt x="103102" y="33085"/>
                </a:lnTo>
                <a:lnTo>
                  <a:pt x="103102" y="0"/>
                </a:lnTo>
                <a:lnTo>
                  <a:pt x="0" y="0"/>
                </a:lnTo>
              </a:path>
            </a:pathLst>
          </a:custGeom>
          <a:noFill/>
          <a:ln w="31750" cap="flat">
            <a:solidFill>
              <a:schemeClr val="bg1">
                <a:lumMod val="50000"/>
              </a:schemeClr>
            </a:solidFill>
            <a:prstDash val="solid"/>
            <a:miter/>
          </a:ln>
        </p:spPr>
        <p:txBody>
          <a:bodyPr rtlCol="0" anchor="ctr"/>
          <a:lstStyle/>
          <a:p>
            <a:pPr eaLnBrk="0" fontAlgn="base" hangingPunct="0">
              <a:spcBef>
                <a:spcPct val="0"/>
              </a:spcBef>
              <a:spcAft>
                <a:spcPct val="0"/>
              </a:spcAft>
              <a:defRPr/>
            </a:pPr>
            <a:endParaRPr lang="en-US" sz="1600" b="1" dirty="0">
              <a:solidFill>
                <a:srgbClr val="FFFFFF"/>
              </a:solidFill>
              <a:cs typeface="Arial" panose="020B0604020202020204" pitchFamily="34" charset="0"/>
            </a:endParaRPr>
          </a:p>
        </p:txBody>
      </p:sp>
      <p:sp>
        <p:nvSpPr>
          <p:cNvPr id="105" name="TextBox 104">
            <a:extLst>
              <a:ext uri="{FF2B5EF4-FFF2-40B4-BE49-F238E27FC236}">
                <a16:creationId xmlns:a16="http://schemas.microsoft.com/office/drawing/2014/main" id="{6B91B2CB-1DEC-C15D-07DC-457E5D00D3BA}"/>
              </a:ext>
            </a:extLst>
          </p:cNvPr>
          <p:cNvSpPr txBox="1"/>
          <p:nvPr/>
        </p:nvSpPr>
        <p:spPr bwMode="auto">
          <a:xfrm>
            <a:off x="5333803" y="1584978"/>
            <a:ext cx="640168"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ctr" eaLnBrk="0" fontAlgn="base" hangingPunct="0">
              <a:spcBef>
                <a:spcPct val="50000"/>
              </a:spcBef>
              <a:spcAft>
                <a:spcPct val="0"/>
              </a:spcAft>
              <a:defRPr/>
            </a:pPr>
            <a:r>
              <a:rPr lang="en-US" sz="1600" dirty="0">
                <a:solidFill>
                  <a:srgbClr val="000000"/>
                </a:solidFill>
                <a:cs typeface="Arial" panose="020B0604020202020204" pitchFamily="34" charset="0"/>
              </a:rPr>
              <a:t>89.7</a:t>
            </a:r>
          </a:p>
        </p:txBody>
      </p:sp>
      <p:sp>
        <p:nvSpPr>
          <p:cNvPr id="106" name="TextBox 105">
            <a:extLst>
              <a:ext uri="{FF2B5EF4-FFF2-40B4-BE49-F238E27FC236}">
                <a16:creationId xmlns:a16="http://schemas.microsoft.com/office/drawing/2014/main" id="{54102E6C-381E-DF29-96CE-5CED626F818D}"/>
              </a:ext>
            </a:extLst>
          </p:cNvPr>
          <p:cNvSpPr txBox="1"/>
          <p:nvPr/>
        </p:nvSpPr>
        <p:spPr bwMode="auto">
          <a:xfrm>
            <a:off x="6699465" y="1693835"/>
            <a:ext cx="640168"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ctr" eaLnBrk="0" fontAlgn="base" hangingPunct="0">
              <a:spcBef>
                <a:spcPct val="50000"/>
              </a:spcBef>
              <a:spcAft>
                <a:spcPct val="0"/>
              </a:spcAft>
              <a:defRPr/>
            </a:pPr>
            <a:r>
              <a:rPr lang="en-US" sz="1600" dirty="0">
                <a:solidFill>
                  <a:srgbClr val="000000"/>
                </a:solidFill>
                <a:cs typeface="Arial" panose="020B0604020202020204" pitchFamily="34" charset="0"/>
              </a:rPr>
              <a:t>86.1</a:t>
            </a:r>
          </a:p>
        </p:txBody>
      </p:sp>
      <p:sp>
        <p:nvSpPr>
          <p:cNvPr id="107" name="TextBox 106">
            <a:extLst>
              <a:ext uri="{FF2B5EF4-FFF2-40B4-BE49-F238E27FC236}">
                <a16:creationId xmlns:a16="http://schemas.microsoft.com/office/drawing/2014/main" id="{102CBE3A-BE4D-CCD6-3824-43D4C99E5152}"/>
              </a:ext>
            </a:extLst>
          </p:cNvPr>
          <p:cNvSpPr txBox="1"/>
          <p:nvPr/>
        </p:nvSpPr>
        <p:spPr bwMode="auto">
          <a:xfrm>
            <a:off x="8017626" y="1835350"/>
            <a:ext cx="640168"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ctr" eaLnBrk="0" fontAlgn="base" hangingPunct="0">
              <a:spcBef>
                <a:spcPct val="50000"/>
              </a:spcBef>
              <a:spcAft>
                <a:spcPct val="0"/>
              </a:spcAft>
              <a:defRPr/>
            </a:pPr>
            <a:r>
              <a:rPr lang="en-US" sz="1600" dirty="0">
                <a:solidFill>
                  <a:srgbClr val="000000"/>
                </a:solidFill>
                <a:cs typeface="Arial" panose="020B0604020202020204" pitchFamily="34" charset="0"/>
              </a:rPr>
              <a:t>82.7</a:t>
            </a:r>
          </a:p>
        </p:txBody>
      </p:sp>
      <p:sp>
        <p:nvSpPr>
          <p:cNvPr id="108" name="TextBox 107">
            <a:extLst>
              <a:ext uri="{FF2B5EF4-FFF2-40B4-BE49-F238E27FC236}">
                <a16:creationId xmlns:a16="http://schemas.microsoft.com/office/drawing/2014/main" id="{3B526FD1-8F0A-2B72-C1A1-B3A7D1E4302F}"/>
              </a:ext>
            </a:extLst>
          </p:cNvPr>
          <p:cNvSpPr txBox="1"/>
          <p:nvPr/>
        </p:nvSpPr>
        <p:spPr bwMode="auto">
          <a:xfrm>
            <a:off x="8017626" y="2509274"/>
            <a:ext cx="640168"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ctr" eaLnBrk="0" fontAlgn="base" hangingPunct="0">
              <a:spcBef>
                <a:spcPct val="50000"/>
              </a:spcBef>
              <a:spcAft>
                <a:spcPct val="0"/>
              </a:spcAft>
              <a:defRPr/>
            </a:pPr>
            <a:r>
              <a:rPr lang="en-US" sz="1600" dirty="0">
                <a:solidFill>
                  <a:srgbClr val="000000"/>
                </a:solidFill>
                <a:cs typeface="Arial" panose="020B0604020202020204" pitchFamily="34" charset="0"/>
              </a:rPr>
              <a:t>75.4</a:t>
            </a:r>
          </a:p>
        </p:txBody>
      </p:sp>
      <p:sp>
        <p:nvSpPr>
          <p:cNvPr id="109" name="TextBox 108">
            <a:extLst>
              <a:ext uri="{FF2B5EF4-FFF2-40B4-BE49-F238E27FC236}">
                <a16:creationId xmlns:a16="http://schemas.microsoft.com/office/drawing/2014/main" id="{07E32293-4F4F-97E2-DE88-755D7AD38F11}"/>
              </a:ext>
            </a:extLst>
          </p:cNvPr>
          <p:cNvSpPr txBox="1"/>
          <p:nvPr/>
        </p:nvSpPr>
        <p:spPr bwMode="auto">
          <a:xfrm>
            <a:off x="6687589" y="2509274"/>
            <a:ext cx="640168"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ctr" eaLnBrk="0" fontAlgn="base" hangingPunct="0">
              <a:spcBef>
                <a:spcPct val="50000"/>
              </a:spcBef>
              <a:spcAft>
                <a:spcPct val="0"/>
              </a:spcAft>
              <a:defRPr/>
            </a:pPr>
            <a:r>
              <a:rPr lang="en-US" sz="1600" dirty="0">
                <a:solidFill>
                  <a:srgbClr val="000000"/>
                </a:solidFill>
                <a:cs typeface="Arial" panose="020B0604020202020204" pitchFamily="34" charset="0"/>
              </a:rPr>
              <a:t>77.3</a:t>
            </a:r>
          </a:p>
        </p:txBody>
      </p:sp>
      <p:sp>
        <p:nvSpPr>
          <p:cNvPr id="110" name="TextBox 109">
            <a:extLst>
              <a:ext uri="{FF2B5EF4-FFF2-40B4-BE49-F238E27FC236}">
                <a16:creationId xmlns:a16="http://schemas.microsoft.com/office/drawing/2014/main" id="{2ADDB839-02D5-9382-23D9-5D3627F09A66}"/>
              </a:ext>
            </a:extLst>
          </p:cNvPr>
          <p:cNvSpPr txBox="1"/>
          <p:nvPr/>
        </p:nvSpPr>
        <p:spPr bwMode="auto">
          <a:xfrm>
            <a:off x="5310052" y="2324217"/>
            <a:ext cx="640168"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ctr" eaLnBrk="0" fontAlgn="base" hangingPunct="0">
              <a:spcBef>
                <a:spcPct val="50000"/>
              </a:spcBef>
              <a:spcAft>
                <a:spcPct val="0"/>
              </a:spcAft>
              <a:defRPr/>
            </a:pPr>
            <a:r>
              <a:rPr lang="en-US" sz="1600" dirty="0">
                <a:solidFill>
                  <a:srgbClr val="000000"/>
                </a:solidFill>
                <a:cs typeface="Arial" panose="020B0604020202020204" pitchFamily="34" charset="0"/>
              </a:rPr>
              <a:t>81.4</a:t>
            </a:r>
          </a:p>
        </p:txBody>
      </p:sp>
      <p:sp>
        <p:nvSpPr>
          <p:cNvPr id="111" name="TextBox 110">
            <a:extLst>
              <a:ext uri="{FF2B5EF4-FFF2-40B4-BE49-F238E27FC236}">
                <a16:creationId xmlns:a16="http://schemas.microsoft.com/office/drawing/2014/main" id="{B1924D81-9E04-2929-6A4C-413D1A08E3EA}"/>
              </a:ext>
            </a:extLst>
          </p:cNvPr>
          <p:cNvSpPr txBox="1"/>
          <p:nvPr/>
        </p:nvSpPr>
        <p:spPr bwMode="auto">
          <a:xfrm>
            <a:off x="4134395" y="2139160"/>
            <a:ext cx="640168"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ctr" eaLnBrk="0" fontAlgn="base" hangingPunct="0">
              <a:spcBef>
                <a:spcPct val="50000"/>
              </a:spcBef>
              <a:spcAft>
                <a:spcPct val="0"/>
              </a:spcAft>
              <a:defRPr/>
            </a:pPr>
            <a:r>
              <a:rPr lang="en-US" sz="1600" dirty="0">
                <a:solidFill>
                  <a:srgbClr val="000000"/>
                </a:solidFill>
                <a:cs typeface="Arial" panose="020B0604020202020204" pitchFamily="34" charset="0"/>
              </a:rPr>
              <a:t>88.4</a:t>
            </a:r>
          </a:p>
        </p:txBody>
      </p:sp>
      <p:grpSp>
        <p:nvGrpSpPr>
          <p:cNvPr id="124" name="Group 123">
            <a:extLst>
              <a:ext uri="{FF2B5EF4-FFF2-40B4-BE49-F238E27FC236}">
                <a16:creationId xmlns:a16="http://schemas.microsoft.com/office/drawing/2014/main" id="{7C1549D6-3983-DF45-FC49-F4E01809BB21}"/>
              </a:ext>
            </a:extLst>
          </p:cNvPr>
          <p:cNvGrpSpPr/>
          <p:nvPr/>
        </p:nvGrpSpPr>
        <p:grpSpPr>
          <a:xfrm>
            <a:off x="3193074" y="4941252"/>
            <a:ext cx="5791354" cy="76175"/>
            <a:chOff x="3193074" y="4970452"/>
            <a:chExt cx="5791354" cy="76175"/>
          </a:xfrm>
        </p:grpSpPr>
        <p:cxnSp>
          <p:nvCxnSpPr>
            <p:cNvPr id="84" name="Straight Connector 83">
              <a:extLst>
                <a:ext uri="{FF2B5EF4-FFF2-40B4-BE49-F238E27FC236}">
                  <a16:creationId xmlns:a16="http://schemas.microsoft.com/office/drawing/2014/main" id="{4B9290CA-15CD-FE27-515D-21E786F4A458}"/>
                </a:ext>
              </a:extLst>
            </p:cNvPr>
            <p:cNvCxnSpPr>
              <a:cxnSpLocks/>
            </p:cNvCxnSpPr>
            <p:nvPr/>
          </p:nvCxnSpPr>
          <p:spPr bwMode="auto">
            <a:xfrm>
              <a:off x="3836011" y="4970452"/>
              <a:ext cx="0" cy="76175"/>
            </a:xfrm>
            <a:prstGeom prst="line">
              <a:avLst/>
            </a:prstGeom>
            <a:noFill/>
            <a:ln w="12700" cap="flat" cmpd="sng" algn="ctr">
              <a:solidFill>
                <a:srgbClr val="000000"/>
              </a:solidFill>
              <a:prstDash val="solid"/>
              <a:round/>
              <a:headEnd type="none" w="med" len="med"/>
              <a:tailEnd type="none" w="med" len="med"/>
            </a:ln>
            <a:effectLst/>
          </p:spPr>
        </p:cxnSp>
        <p:cxnSp>
          <p:nvCxnSpPr>
            <p:cNvPr id="86" name="Straight Connector 85">
              <a:extLst>
                <a:ext uri="{FF2B5EF4-FFF2-40B4-BE49-F238E27FC236}">
                  <a16:creationId xmlns:a16="http://schemas.microsoft.com/office/drawing/2014/main" id="{109A7CD1-DA72-2859-C6F9-56B9F2CA081E}"/>
                </a:ext>
              </a:extLst>
            </p:cNvPr>
            <p:cNvCxnSpPr/>
            <p:nvPr/>
          </p:nvCxnSpPr>
          <p:spPr bwMode="auto">
            <a:xfrm>
              <a:off x="4484389" y="4970452"/>
              <a:ext cx="0" cy="76175"/>
            </a:xfrm>
            <a:prstGeom prst="line">
              <a:avLst/>
            </a:prstGeom>
            <a:noFill/>
            <a:ln w="12700" cap="flat" cmpd="sng" algn="ctr">
              <a:solidFill>
                <a:srgbClr val="000000"/>
              </a:solidFill>
              <a:prstDash val="solid"/>
              <a:round/>
              <a:headEnd type="none" w="med" len="med"/>
              <a:tailEnd type="none" w="med" len="med"/>
            </a:ln>
            <a:effectLst/>
          </p:spPr>
        </p:cxnSp>
        <p:cxnSp>
          <p:nvCxnSpPr>
            <p:cNvPr id="88" name="Straight Connector 87">
              <a:extLst>
                <a:ext uri="{FF2B5EF4-FFF2-40B4-BE49-F238E27FC236}">
                  <a16:creationId xmlns:a16="http://schemas.microsoft.com/office/drawing/2014/main" id="{4E54A5DD-29D0-12AF-3E05-6A846D44BF2F}"/>
                </a:ext>
              </a:extLst>
            </p:cNvPr>
            <p:cNvCxnSpPr/>
            <p:nvPr/>
          </p:nvCxnSpPr>
          <p:spPr bwMode="auto">
            <a:xfrm>
              <a:off x="5137787" y="4970452"/>
              <a:ext cx="0" cy="76175"/>
            </a:xfrm>
            <a:prstGeom prst="line">
              <a:avLst/>
            </a:prstGeom>
            <a:noFill/>
            <a:ln w="12700" cap="flat" cmpd="sng" algn="ctr">
              <a:solidFill>
                <a:srgbClr val="000000"/>
              </a:solidFill>
              <a:prstDash val="solid"/>
              <a:round/>
              <a:headEnd type="none" w="med" len="med"/>
              <a:tailEnd type="none" w="med" len="med"/>
            </a:ln>
            <a:effectLst/>
          </p:spPr>
        </p:cxnSp>
        <p:cxnSp>
          <p:nvCxnSpPr>
            <p:cNvPr id="90" name="Straight Connector 89">
              <a:extLst>
                <a:ext uri="{FF2B5EF4-FFF2-40B4-BE49-F238E27FC236}">
                  <a16:creationId xmlns:a16="http://schemas.microsoft.com/office/drawing/2014/main" id="{25040184-5153-94D2-D521-1D4DEF120174}"/>
                </a:ext>
              </a:extLst>
            </p:cNvPr>
            <p:cNvCxnSpPr/>
            <p:nvPr/>
          </p:nvCxnSpPr>
          <p:spPr bwMode="auto">
            <a:xfrm>
              <a:off x="5766709" y="4970452"/>
              <a:ext cx="0" cy="76175"/>
            </a:xfrm>
            <a:prstGeom prst="line">
              <a:avLst/>
            </a:prstGeom>
            <a:noFill/>
            <a:ln w="12700" cap="flat" cmpd="sng" algn="ctr">
              <a:solidFill>
                <a:srgbClr val="000000"/>
              </a:solidFill>
              <a:prstDash val="solid"/>
              <a:round/>
              <a:headEnd type="none" w="med" len="med"/>
              <a:tailEnd type="none" w="med" len="med"/>
            </a:ln>
            <a:effectLst/>
          </p:spPr>
        </p:cxnSp>
        <p:cxnSp>
          <p:nvCxnSpPr>
            <p:cNvPr id="92" name="Straight Connector 91">
              <a:extLst>
                <a:ext uri="{FF2B5EF4-FFF2-40B4-BE49-F238E27FC236}">
                  <a16:creationId xmlns:a16="http://schemas.microsoft.com/office/drawing/2014/main" id="{32794120-58CF-51D7-8910-03F5DEEA6222}"/>
                </a:ext>
              </a:extLst>
            </p:cNvPr>
            <p:cNvCxnSpPr/>
            <p:nvPr/>
          </p:nvCxnSpPr>
          <p:spPr bwMode="auto">
            <a:xfrm>
              <a:off x="6415087" y="4970452"/>
              <a:ext cx="0" cy="76175"/>
            </a:xfrm>
            <a:prstGeom prst="line">
              <a:avLst/>
            </a:prstGeom>
            <a:noFill/>
            <a:ln w="12700" cap="flat" cmpd="sng" algn="ctr">
              <a:solidFill>
                <a:srgbClr val="000000"/>
              </a:solidFill>
              <a:prstDash val="solid"/>
              <a:round/>
              <a:headEnd type="none" w="med" len="med"/>
              <a:tailEnd type="none" w="med" len="med"/>
            </a:ln>
            <a:effectLst/>
          </p:spPr>
        </p:cxnSp>
        <p:cxnSp>
          <p:nvCxnSpPr>
            <p:cNvPr id="94" name="Straight Connector 93">
              <a:extLst>
                <a:ext uri="{FF2B5EF4-FFF2-40B4-BE49-F238E27FC236}">
                  <a16:creationId xmlns:a16="http://schemas.microsoft.com/office/drawing/2014/main" id="{9BA8E06F-2196-4A6E-387B-8FC19C62283E}"/>
                </a:ext>
              </a:extLst>
            </p:cNvPr>
            <p:cNvCxnSpPr/>
            <p:nvPr/>
          </p:nvCxnSpPr>
          <p:spPr bwMode="auto">
            <a:xfrm>
              <a:off x="7068485" y="4970452"/>
              <a:ext cx="0" cy="76175"/>
            </a:xfrm>
            <a:prstGeom prst="line">
              <a:avLst/>
            </a:prstGeom>
            <a:noFill/>
            <a:ln w="12700" cap="flat" cmpd="sng" algn="ctr">
              <a:solidFill>
                <a:srgbClr val="000000"/>
              </a:solidFill>
              <a:prstDash val="solid"/>
              <a:round/>
              <a:headEnd type="none" w="med" len="med"/>
              <a:tailEnd type="none" w="med" len="med"/>
            </a:ln>
            <a:effectLst/>
          </p:spPr>
        </p:cxnSp>
        <p:cxnSp>
          <p:nvCxnSpPr>
            <p:cNvPr id="97" name="Straight Connector 96">
              <a:extLst>
                <a:ext uri="{FF2B5EF4-FFF2-40B4-BE49-F238E27FC236}">
                  <a16:creationId xmlns:a16="http://schemas.microsoft.com/office/drawing/2014/main" id="{054D040D-D4C4-D23E-B1CA-DA71724F02F9}"/>
                </a:ext>
              </a:extLst>
            </p:cNvPr>
            <p:cNvCxnSpPr/>
            <p:nvPr/>
          </p:nvCxnSpPr>
          <p:spPr bwMode="auto">
            <a:xfrm>
              <a:off x="7707134" y="4970452"/>
              <a:ext cx="0" cy="76175"/>
            </a:xfrm>
            <a:prstGeom prst="line">
              <a:avLst/>
            </a:prstGeom>
            <a:noFill/>
            <a:ln w="12700" cap="flat" cmpd="sng" algn="ctr">
              <a:solidFill>
                <a:srgbClr val="000000"/>
              </a:solidFill>
              <a:prstDash val="solid"/>
              <a:round/>
              <a:headEnd type="none" w="med" len="med"/>
              <a:tailEnd type="none" w="med" len="med"/>
            </a:ln>
            <a:effectLst/>
          </p:spPr>
        </p:cxnSp>
        <p:cxnSp>
          <p:nvCxnSpPr>
            <p:cNvPr id="99" name="Straight Connector 98">
              <a:extLst>
                <a:ext uri="{FF2B5EF4-FFF2-40B4-BE49-F238E27FC236}">
                  <a16:creationId xmlns:a16="http://schemas.microsoft.com/office/drawing/2014/main" id="{7A5E0541-ECD4-3C6F-A2E4-728802D1B474}"/>
                </a:ext>
              </a:extLst>
            </p:cNvPr>
            <p:cNvCxnSpPr/>
            <p:nvPr/>
          </p:nvCxnSpPr>
          <p:spPr bwMode="auto">
            <a:xfrm>
              <a:off x="8345783" y="4970452"/>
              <a:ext cx="0" cy="76175"/>
            </a:xfrm>
            <a:prstGeom prst="line">
              <a:avLst/>
            </a:prstGeom>
            <a:noFill/>
            <a:ln w="12700" cap="flat" cmpd="sng" algn="ctr">
              <a:solidFill>
                <a:srgbClr val="000000"/>
              </a:solidFill>
              <a:prstDash val="solid"/>
              <a:round/>
              <a:headEnd type="none" w="med" len="med"/>
              <a:tailEnd type="none" w="med" len="med"/>
            </a:ln>
            <a:effectLst/>
          </p:spPr>
        </p:cxnSp>
        <p:cxnSp>
          <p:nvCxnSpPr>
            <p:cNvPr id="101" name="Straight Connector 100">
              <a:extLst>
                <a:ext uri="{FF2B5EF4-FFF2-40B4-BE49-F238E27FC236}">
                  <a16:creationId xmlns:a16="http://schemas.microsoft.com/office/drawing/2014/main" id="{F59DA46C-FC72-0CCF-D833-9CE8FE090977}"/>
                </a:ext>
              </a:extLst>
            </p:cNvPr>
            <p:cNvCxnSpPr/>
            <p:nvPr/>
          </p:nvCxnSpPr>
          <p:spPr bwMode="auto">
            <a:xfrm>
              <a:off x="8984428" y="4970452"/>
              <a:ext cx="0" cy="76175"/>
            </a:xfrm>
            <a:prstGeom prst="line">
              <a:avLst/>
            </a:prstGeom>
            <a:noFill/>
            <a:ln w="12700" cap="flat" cmpd="sng" algn="ctr">
              <a:solidFill>
                <a:srgbClr val="000000"/>
              </a:solidFill>
              <a:prstDash val="solid"/>
              <a:round/>
              <a:headEnd type="none" w="med" len="med"/>
              <a:tailEnd type="none" w="med" len="med"/>
            </a:ln>
            <a:effectLst/>
          </p:spPr>
        </p:cxnSp>
        <p:cxnSp>
          <p:nvCxnSpPr>
            <p:cNvPr id="112" name="Straight Connector 111">
              <a:extLst>
                <a:ext uri="{FF2B5EF4-FFF2-40B4-BE49-F238E27FC236}">
                  <a16:creationId xmlns:a16="http://schemas.microsoft.com/office/drawing/2014/main" id="{03923342-6745-30EA-A95A-765A8D82B833}"/>
                </a:ext>
              </a:extLst>
            </p:cNvPr>
            <p:cNvCxnSpPr>
              <a:cxnSpLocks/>
            </p:cNvCxnSpPr>
            <p:nvPr/>
          </p:nvCxnSpPr>
          <p:spPr bwMode="auto">
            <a:xfrm>
              <a:off x="3193074" y="4970452"/>
              <a:ext cx="0" cy="76175"/>
            </a:xfrm>
            <a:prstGeom prst="line">
              <a:avLst/>
            </a:prstGeom>
            <a:noFill/>
            <a:ln w="12700" cap="flat" cmpd="sng" algn="ctr">
              <a:solidFill>
                <a:srgbClr val="000000"/>
              </a:solidFill>
              <a:prstDash val="solid"/>
              <a:round/>
              <a:headEnd type="none" w="med" len="med"/>
              <a:tailEnd type="none" w="med" len="med"/>
            </a:ln>
            <a:effectLst/>
          </p:spPr>
        </p:cxnSp>
      </p:grpSp>
      <p:sp>
        <p:nvSpPr>
          <p:cNvPr id="113" name="TextBox 112">
            <a:extLst>
              <a:ext uri="{FF2B5EF4-FFF2-40B4-BE49-F238E27FC236}">
                <a16:creationId xmlns:a16="http://schemas.microsoft.com/office/drawing/2014/main" id="{0C801C56-5C0B-4E4F-E8AA-D54FF11D8AF8}"/>
              </a:ext>
            </a:extLst>
          </p:cNvPr>
          <p:cNvSpPr txBox="1"/>
          <p:nvPr/>
        </p:nvSpPr>
        <p:spPr bwMode="auto">
          <a:xfrm>
            <a:off x="2872990" y="5010260"/>
            <a:ext cx="640168"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ctr" eaLnBrk="0" fontAlgn="base" hangingPunct="0">
              <a:spcBef>
                <a:spcPct val="50000"/>
              </a:spcBef>
              <a:spcAft>
                <a:spcPct val="0"/>
              </a:spcAft>
              <a:defRPr/>
            </a:pPr>
            <a:r>
              <a:rPr lang="en-US" sz="1600" dirty="0">
                <a:solidFill>
                  <a:srgbClr val="000000"/>
                </a:solidFill>
                <a:cs typeface="Arial" panose="020B0604020202020204" pitchFamily="34" charset="0"/>
              </a:rPr>
              <a:t>0</a:t>
            </a:r>
          </a:p>
        </p:txBody>
      </p:sp>
      <p:sp>
        <p:nvSpPr>
          <p:cNvPr id="114" name="TextBox 113">
            <a:extLst>
              <a:ext uri="{FF2B5EF4-FFF2-40B4-BE49-F238E27FC236}">
                <a16:creationId xmlns:a16="http://schemas.microsoft.com/office/drawing/2014/main" id="{521265D8-97E3-2A7F-BD5A-5106212C5656}"/>
              </a:ext>
            </a:extLst>
          </p:cNvPr>
          <p:cNvSpPr txBox="1"/>
          <p:nvPr/>
        </p:nvSpPr>
        <p:spPr bwMode="auto">
          <a:xfrm>
            <a:off x="3515927" y="5595783"/>
            <a:ext cx="640168" cy="5847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ctr" eaLnBrk="0" fontAlgn="base" hangingPunct="0">
              <a:spcBef>
                <a:spcPct val="0"/>
              </a:spcBef>
              <a:spcAft>
                <a:spcPct val="0"/>
              </a:spcAft>
              <a:defRPr/>
            </a:pPr>
            <a:r>
              <a:rPr lang="en-US" sz="1600" dirty="0">
                <a:solidFill>
                  <a:srgbClr val="000000"/>
                </a:solidFill>
                <a:cs typeface="Arial" panose="020B0604020202020204" pitchFamily="34" charset="0"/>
              </a:rPr>
              <a:t>825</a:t>
            </a:r>
          </a:p>
          <a:p>
            <a:pPr algn="ctr" eaLnBrk="0" fontAlgn="base" hangingPunct="0">
              <a:spcBef>
                <a:spcPct val="0"/>
              </a:spcBef>
              <a:spcAft>
                <a:spcPct val="0"/>
              </a:spcAft>
              <a:defRPr/>
            </a:pPr>
            <a:r>
              <a:rPr lang="en-US" sz="1600" dirty="0">
                <a:solidFill>
                  <a:srgbClr val="000000"/>
                </a:solidFill>
                <a:cs typeface="Arial" panose="020B0604020202020204" pitchFamily="34" charset="0"/>
              </a:rPr>
              <a:t>807</a:t>
            </a:r>
          </a:p>
        </p:txBody>
      </p:sp>
      <p:sp>
        <p:nvSpPr>
          <p:cNvPr id="115" name="TextBox 114">
            <a:extLst>
              <a:ext uri="{FF2B5EF4-FFF2-40B4-BE49-F238E27FC236}">
                <a16:creationId xmlns:a16="http://schemas.microsoft.com/office/drawing/2014/main" id="{FE0BFA1E-2283-1B18-FFE3-A7AFCE32955D}"/>
              </a:ext>
            </a:extLst>
          </p:cNvPr>
          <p:cNvSpPr txBox="1"/>
          <p:nvPr/>
        </p:nvSpPr>
        <p:spPr bwMode="auto">
          <a:xfrm>
            <a:off x="4160442" y="5595783"/>
            <a:ext cx="640168" cy="5847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ctr" eaLnBrk="0" fontAlgn="base" hangingPunct="0">
              <a:spcBef>
                <a:spcPct val="0"/>
              </a:spcBef>
              <a:spcAft>
                <a:spcPct val="0"/>
              </a:spcAft>
              <a:defRPr/>
            </a:pPr>
            <a:r>
              <a:rPr lang="en-US" sz="1600" dirty="0">
                <a:solidFill>
                  <a:srgbClr val="000000"/>
                </a:solidFill>
                <a:cs typeface="Arial" panose="020B0604020202020204" pitchFamily="34" charset="0"/>
              </a:rPr>
              <a:t>777</a:t>
            </a:r>
            <a:br>
              <a:rPr lang="en-US" sz="1600" dirty="0">
                <a:solidFill>
                  <a:srgbClr val="000000"/>
                </a:solidFill>
                <a:cs typeface="Arial" panose="020B0604020202020204" pitchFamily="34" charset="0"/>
              </a:rPr>
            </a:br>
            <a:r>
              <a:rPr lang="en-US" sz="1600" dirty="0">
                <a:solidFill>
                  <a:srgbClr val="000000"/>
                </a:solidFill>
                <a:cs typeface="Arial" panose="020B0604020202020204" pitchFamily="34" charset="0"/>
              </a:rPr>
              <a:t>765</a:t>
            </a:r>
          </a:p>
        </p:txBody>
      </p:sp>
      <p:sp>
        <p:nvSpPr>
          <p:cNvPr id="116" name="TextBox 115">
            <a:extLst>
              <a:ext uri="{FF2B5EF4-FFF2-40B4-BE49-F238E27FC236}">
                <a16:creationId xmlns:a16="http://schemas.microsoft.com/office/drawing/2014/main" id="{A9C6F44D-8BCF-1CC9-13F1-E777E8A86E5C}"/>
              </a:ext>
            </a:extLst>
          </p:cNvPr>
          <p:cNvSpPr txBox="1"/>
          <p:nvPr/>
        </p:nvSpPr>
        <p:spPr bwMode="auto">
          <a:xfrm>
            <a:off x="4804957" y="5595783"/>
            <a:ext cx="640168" cy="5847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ctr" eaLnBrk="0" fontAlgn="base" hangingPunct="0">
              <a:spcBef>
                <a:spcPct val="0"/>
              </a:spcBef>
              <a:spcAft>
                <a:spcPct val="0"/>
              </a:spcAft>
              <a:defRPr/>
            </a:pPr>
            <a:r>
              <a:rPr lang="en-US" sz="1600" dirty="0">
                <a:solidFill>
                  <a:srgbClr val="000000"/>
                </a:solidFill>
                <a:cs typeface="Arial" panose="020B0604020202020204" pitchFamily="34" charset="0"/>
              </a:rPr>
              <a:t>738</a:t>
            </a:r>
            <a:br>
              <a:rPr lang="en-US" sz="1600" dirty="0">
                <a:solidFill>
                  <a:srgbClr val="000000"/>
                </a:solidFill>
                <a:cs typeface="Arial" panose="020B0604020202020204" pitchFamily="34" charset="0"/>
              </a:rPr>
            </a:br>
            <a:r>
              <a:rPr lang="en-US" sz="1600" dirty="0">
                <a:solidFill>
                  <a:srgbClr val="000000"/>
                </a:solidFill>
                <a:cs typeface="Arial" panose="020B0604020202020204" pitchFamily="34" charset="0"/>
              </a:rPr>
              <a:t>715</a:t>
            </a:r>
          </a:p>
        </p:txBody>
      </p:sp>
      <p:sp>
        <p:nvSpPr>
          <p:cNvPr id="117" name="TextBox 116">
            <a:extLst>
              <a:ext uri="{FF2B5EF4-FFF2-40B4-BE49-F238E27FC236}">
                <a16:creationId xmlns:a16="http://schemas.microsoft.com/office/drawing/2014/main" id="{5DC38871-2483-173B-3E11-E5F2463D0FD5}"/>
              </a:ext>
            </a:extLst>
          </p:cNvPr>
          <p:cNvSpPr txBox="1"/>
          <p:nvPr/>
        </p:nvSpPr>
        <p:spPr bwMode="auto">
          <a:xfrm>
            <a:off x="5449472" y="5595783"/>
            <a:ext cx="640168" cy="5847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ctr" eaLnBrk="0" fontAlgn="base" hangingPunct="0">
              <a:spcBef>
                <a:spcPct val="0"/>
              </a:spcBef>
              <a:spcAft>
                <a:spcPct val="0"/>
              </a:spcAft>
              <a:defRPr/>
            </a:pPr>
            <a:r>
              <a:rPr lang="en-US" sz="1600" dirty="0">
                <a:solidFill>
                  <a:srgbClr val="000000"/>
                </a:solidFill>
                <a:cs typeface="Arial" panose="020B0604020202020204" pitchFamily="34" charset="0"/>
              </a:rPr>
              <a:t>694</a:t>
            </a:r>
            <a:br>
              <a:rPr lang="en-US" sz="1600" dirty="0">
                <a:solidFill>
                  <a:srgbClr val="000000"/>
                </a:solidFill>
                <a:cs typeface="Arial" panose="020B0604020202020204" pitchFamily="34" charset="0"/>
              </a:rPr>
            </a:br>
            <a:r>
              <a:rPr lang="en-US" sz="1600" dirty="0">
                <a:solidFill>
                  <a:srgbClr val="000000"/>
                </a:solidFill>
                <a:cs typeface="Arial" panose="020B0604020202020204" pitchFamily="34" charset="0"/>
              </a:rPr>
              <a:t>656</a:t>
            </a:r>
          </a:p>
        </p:txBody>
      </p:sp>
      <p:sp>
        <p:nvSpPr>
          <p:cNvPr id="118" name="TextBox 117">
            <a:extLst>
              <a:ext uri="{FF2B5EF4-FFF2-40B4-BE49-F238E27FC236}">
                <a16:creationId xmlns:a16="http://schemas.microsoft.com/office/drawing/2014/main" id="{A727C35A-0A1B-A554-8F7F-B3927B8CEDAD}"/>
              </a:ext>
            </a:extLst>
          </p:cNvPr>
          <p:cNvSpPr txBox="1"/>
          <p:nvPr/>
        </p:nvSpPr>
        <p:spPr bwMode="auto">
          <a:xfrm>
            <a:off x="6093987" y="5595783"/>
            <a:ext cx="640168" cy="5847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ctr" eaLnBrk="0" fontAlgn="base" hangingPunct="0">
              <a:spcBef>
                <a:spcPct val="0"/>
              </a:spcBef>
              <a:spcAft>
                <a:spcPct val="0"/>
              </a:spcAft>
              <a:defRPr/>
            </a:pPr>
            <a:r>
              <a:rPr lang="en-US" sz="1600" dirty="0">
                <a:solidFill>
                  <a:srgbClr val="000000"/>
                </a:solidFill>
                <a:cs typeface="Arial" panose="020B0604020202020204" pitchFamily="34" charset="0"/>
              </a:rPr>
              <a:t>603</a:t>
            </a:r>
            <a:br>
              <a:rPr lang="en-US" sz="1600" dirty="0">
                <a:solidFill>
                  <a:srgbClr val="000000"/>
                </a:solidFill>
                <a:cs typeface="Arial" panose="020B0604020202020204" pitchFamily="34" charset="0"/>
              </a:rPr>
            </a:br>
            <a:r>
              <a:rPr lang="en-US" sz="1600" dirty="0">
                <a:solidFill>
                  <a:srgbClr val="000000"/>
                </a:solidFill>
                <a:cs typeface="Arial" panose="020B0604020202020204" pitchFamily="34" charset="0"/>
              </a:rPr>
              <a:t>571</a:t>
            </a:r>
          </a:p>
        </p:txBody>
      </p:sp>
      <p:sp>
        <p:nvSpPr>
          <p:cNvPr id="119" name="TextBox 118">
            <a:extLst>
              <a:ext uri="{FF2B5EF4-FFF2-40B4-BE49-F238E27FC236}">
                <a16:creationId xmlns:a16="http://schemas.microsoft.com/office/drawing/2014/main" id="{5C5C7A50-6D69-7BBF-8D13-023A99CE961E}"/>
              </a:ext>
            </a:extLst>
          </p:cNvPr>
          <p:cNvSpPr txBox="1"/>
          <p:nvPr/>
        </p:nvSpPr>
        <p:spPr bwMode="auto">
          <a:xfrm>
            <a:off x="6738502" y="5595783"/>
            <a:ext cx="640168" cy="5847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ctr" eaLnBrk="0" fontAlgn="base" hangingPunct="0">
              <a:spcBef>
                <a:spcPct val="0"/>
              </a:spcBef>
              <a:spcAft>
                <a:spcPct val="0"/>
              </a:spcAft>
              <a:defRPr/>
            </a:pPr>
            <a:r>
              <a:rPr lang="en-US" sz="1600" dirty="0">
                <a:solidFill>
                  <a:srgbClr val="000000"/>
                </a:solidFill>
                <a:cs typeface="Arial" panose="020B0604020202020204" pitchFamily="34" charset="0"/>
              </a:rPr>
              <a:t>495</a:t>
            </a:r>
            <a:br>
              <a:rPr lang="en-US" sz="1600" dirty="0">
                <a:solidFill>
                  <a:srgbClr val="000000"/>
                </a:solidFill>
                <a:cs typeface="Arial" panose="020B0604020202020204" pitchFamily="34" charset="0"/>
              </a:rPr>
            </a:br>
            <a:r>
              <a:rPr lang="en-US" sz="1600" dirty="0">
                <a:solidFill>
                  <a:srgbClr val="000000"/>
                </a:solidFill>
                <a:cs typeface="Arial" panose="020B0604020202020204" pitchFamily="34" charset="0"/>
              </a:rPr>
              <a:t>459</a:t>
            </a:r>
          </a:p>
        </p:txBody>
      </p:sp>
      <p:sp>
        <p:nvSpPr>
          <p:cNvPr id="120" name="TextBox 119">
            <a:extLst>
              <a:ext uri="{FF2B5EF4-FFF2-40B4-BE49-F238E27FC236}">
                <a16:creationId xmlns:a16="http://schemas.microsoft.com/office/drawing/2014/main" id="{A64F0EBF-1C66-4B35-2B8D-BD2E5BACDFB5}"/>
              </a:ext>
            </a:extLst>
          </p:cNvPr>
          <p:cNvSpPr txBox="1"/>
          <p:nvPr/>
        </p:nvSpPr>
        <p:spPr bwMode="auto">
          <a:xfrm>
            <a:off x="7383017" y="5595783"/>
            <a:ext cx="640168" cy="5847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ctr" eaLnBrk="0" fontAlgn="base" hangingPunct="0">
              <a:spcBef>
                <a:spcPct val="0"/>
              </a:spcBef>
              <a:spcAft>
                <a:spcPct val="0"/>
              </a:spcAft>
              <a:defRPr/>
            </a:pPr>
            <a:r>
              <a:rPr lang="en-US" sz="1600" dirty="0">
                <a:solidFill>
                  <a:srgbClr val="000000"/>
                </a:solidFill>
                <a:cs typeface="Arial" panose="020B0604020202020204" pitchFamily="34" charset="0"/>
              </a:rPr>
              <a:t>382</a:t>
            </a:r>
            <a:br>
              <a:rPr lang="en-US" sz="1600" dirty="0">
                <a:solidFill>
                  <a:srgbClr val="000000"/>
                </a:solidFill>
                <a:cs typeface="Arial" panose="020B0604020202020204" pitchFamily="34" charset="0"/>
              </a:rPr>
            </a:br>
            <a:r>
              <a:rPr lang="en-US" sz="1600" dirty="0">
                <a:solidFill>
                  <a:srgbClr val="000000"/>
                </a:solidFill>
                <a:cs typeface="Arial" panose="020B0604020202020204" pitchFamily="34" charset="0"/>
              </a:rPr>
              <a:t>370</a:t>
            </a:r>
          </a:p>
        </p:txBody>
      </p:sp>
      <p:sp>
        <p:nvSpPr>
          <p:cNvPr id="121" name="TextBox 120">
            <a:extLst>
              <a:ext uri="{FF2B5EF4-FFF2-40B4-BE49-F238E27FC236}">
                <a16:creationId xmlns:a16="http://schemas.microsoft.com/office/drawing/2014/main" id="{A8E73ACD-5852-4028-F589-910D6CE1AE51}"/>
              </a:ext>
            </a:extLst>
          </p:cNvPr>
          <p:cNvSpPr txBox="1"/>
          <p:nvPr/>
        </p:nvSpPr>
        <p:spPr bwMode="auto">
          <a:xfrm>
            <a:off x="8027532" y="5595783"/>
            <a:ext cx="640168" cy="5847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ctr" eaLnBrk="0" fontAlgn="base" hangingPunct="0">
              <a:spcBef>
                <a:spcPct val="0"/>
              </a:spcBef>
              <a:spcAft>
                <a:spcPct val="0"/>
              </a:spcAft>
              <a:defRPr/>
            </a:pPr>
            <a:r>
              <a:rPr lang="en-US" sz="1600" dirty="0">
                <a:solidFill>
                  <a:srgbClr val="000000"/>
                </a:solidFill>
                <a:cs typeface="Arial" panose="020B0604020202020204" pitchFamily="34" charset="0"/>
              </a:rPr>
              <a:t>293</a:t>
            </a:r>
            <a:br>
              <a:rPr lang="en-US" sz="1600" dirty="0">
                <a:solidFill>
                  <a:srgbClr val="000000"/>
                </a:solidFill>
                <a:cs typeface="Arial" panose="020B0604020202020204" pitchFamily="34" charset="0"/>
              </a:rPr>
            </a:br>
            <a:r>
              <a:rPr lang="en-US" sz="1600" dirty="0">
                <a:solidFill>
                  <a:srgbClr val="000000"/>
                </a:solidFill>
                <a:cs typeface="Arial" panose="020B0604020202020204" pitchFamily="34" charset="0"/>
              </a:rPr>
              <a:t>293</a:t>
            </a:r>
          </a:p>
        </p:txBody>
      </p:sp>
      <p:sp>
        <p:nvSpPr>
          <p:cNvPr id="122" name="TextBox 121">
            <a:extLst>
              <a:ext uri="{FF2B5EF4-FFF2-40B4-BE49-F238E27FC236}">
                <a16:creationId xmlns:a16="http://schemas.microsoft.com/office/drawing/2014/main" id="{503E7B7C-7F5E-D14A-A2FD-0850E4CF65FB}"/>
              </a:ext>
            </a:extLst>
          </p:cNvPr>
          <p:cNvSpPr txBox="1"/>
          <p:nvPr/>
        </p:nvSpPr>
        <p:spPr bwMode="auto">
          <a:xfrm>
            <a:off x="8672043" y="5595783"/>
            <a:ext cx="640168" cy="5847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ctr" eaLnBrk="0" fontAlgn="base" hangingPunct="0">
              <a:spcBef>
                <a:spcPct val="0"/>
              </a:spcBef>
              <a:spcAft>
                <a:spcPct val="0"/>
              </a:spcAft>
              <a:defRPr/>
            </a:pPr>
            <a:r>
              <a:rPr lang="en-US" sz="1600" dirty="0">
                <a:solidFill>
                  <a:srgbClr val="000000"/>
                </a:solidFill>
                <a:cs typeface="Arial" panose="020B0604020202020204" pitchFamily="34" charset="0"/>
              </a:rPr>
              <a:t>204</a:t>
            </a:r>
            <a:br>
              <a:rPr lang="en-US" sz="1600" dirty="0">
                <a:solidFill>
                  <a:srgbClr val="000000"/>
                </a:solidFill>
                <a:cs typeface="Arial" panose="020B0604020202020204" pitchFamily="34" charset="0"/>
              </a:rPr>
            </a:br>
            <a:r>
              <a:rPr lang="en-US" sz="1600" dirty="0">
                <a:solidFill>
                  <a:srgbClr val="000000"/>
                </a:solidFill>
                <a:cs typeface="Arial" panose="020B0604020202020204" pitchFamily="34" charset="0"/>
              </a:rPr>
              <a:t>187</a:t>
            </a:r>
          </a:p>
        </p:txBody>
      </p:sp>
      <p:sp>
        <p:nvSpPr>
          <p:cNvPr id="123" name="TextBox 122">
            <a:extLst>
              <a:ext uri="{FF2B5EF4-FFF2-40B4-BE49-F238E27FC236}">
                <a16:creationId xmlns:a16="http://schemas.microsoft.com/office/drawing/2014/main" id="{16820F4B-EDA3-9226-9819-4E3D4AD84F98}"/>
              </a:ext>
            </a:extLst>
          </p:cNvPr>
          <p:cNvSpPr txBox="1"/>
          <p:nvPr/>
        </p:nvSpPr>
        <p:spPr bwMode="auto">
          <a:xfrm>
            <a:off x="2872990" y="5595783"/>
            <a:ext cx="640168" cy="5847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ctr" eaLnBrk="0" fontAlgn="base" hangingPunct="0">
              <a:spcBef>
                <a:spcPct val="0"/>
              </a:spcBef>
              <a:spcAft>
                <a:spcPct val="0"/>
              </a:spcAft>
              <a:defRPr/>
            </a:pPr>
            <a:r>
              <a:rPr lang="en-US" sz="1600" dirty="0">
                <a:solidFill>
                  <a:srgbClr val="000000"/>
                </a:solidFill>
                <a:cs typeface="Arial" panose="020B0604020202020204" pitchFamily="34" charset="0"/>
              </a:rPr>
              <a:t>921</a:t>
            </a:r>
          </a:p>
          <a:p>
            <a:pPr algn="ctr" eaLnBrk="0" fontAlgn="base" hangingPunct="0">
              <a:spcBef>
                <a:spcPct val="0"/>
              </a:spcBef>
              <a:spcAft>
                <a:spcPct val="0"/>
              </a:spcAft>
              <a:defRPr/>
            </a:pPr>
            <a:r>
              <a:rPr lang="en-US" sz="1600" dirty="0">
                <a:solidFill>
                  <a:srgbClr val="000000"/>
                </a:solidFill>
                <a:cs typeface="Arial" panose="020B0604020202020204" pitchFamily="34" charset="0"/>
              </a:rPr>
              <a:t>915</a:t>
            </a:r>
          </a:p>
        </p:txBody>
      </p:sp>
    </p:spTree>
    <p:extLst>
      <p:ext uri="{BB962C8B-B14F-4D97-AF65-F5344CB8AC3E}">
        <p14:creationId xmlns:p14="http://schemas.microsoft.com/office/powerpoint/2010/main" val="302351194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 name="Content Placeholder 78">
            <a:extLst>
              <a:ext uri="{FF2B5EF4-FFF2-40B4-BE49-F238E27FC236}">
                <a16:creationId xmlns:a16="http://schemas.microsoft.com/office/drawing/2014/main" id="{B2F3EB09-0B6D-62AD-B701-0734E67ABE4B}"/>
              </a:ext>
            </a:extLst>
          </p:cNvPr>
          <p:cNvSpPr>
            <a:spLocks noGrp="1"/>
          </p:cNvSpPr>
          <p:nvPr>
            <p:ph idx="1"/>
          </p:nvPr>
        </p:nvSpPr>
        <p:spPr>
          <a:xfrm>
            <a:off x="8114096" y="1335810"/>
            <a:ext cx="3873161" cy="4754880"/>
          </a:xfrm>
        </p:spPr>
        <p:txBody>
          <a:bodyPr/>
          <a:lstStyle/>
          <a:p>
            <a:pPr>
              <a:spcBef>
                <a:spcPts val="600"/>
              </a:spcBef>
              <a:spcAft>
                <a:spcPts val="600"/>
              </a:spcAft>
            </a:pPr>
            <a:r>
              <a:rPr lang="en-US" sz="2000" dirty="0"/>
              <a:t>AEs of special interest, </a:t>
            </a:r>
            <a:r>
              <a:rPr lang="en-US" sz="2000" b="1" dirty="0">
                <a:solidFill>
                  <a:schemeClr val="accent1"/>
                </a:solidFill>
              </a:rPr>
              <a:t>olaparib</a:t>
            </a:r>
            <a:r>
              <a:rPr lang="en-US" sz="2000" dirty="0"/>
              <a:t> vs </a:t>
            </a:r>
            <a:r>
              <a:rPr lang="en-US" sz="2000" b="1" dirty="0">
                <a:solidFill>
                  <a:schemeClr val="tx1">
                    <a:lumMod val="50000"/>
                    <a:lumOff val="50000"/>
                  </a:schemeClr>
                </a:solidFill>
              </a:rPr>
              <a:t>placebo</a:t>
            </a:r>
            <a:r>
              <a:rPr lang="en-US" sz="2000" dirty="0"/>
              <a:t>:</a:t>
            </a:r>
          </a:p>
          <a:p>
            <a:pPr lvl="2">
              <a:spcAft>
                <a:spcPts val="600"/>
              </a:spcAft>
            </a:pPr>
            <a:r>
              <a:rPr lang="en-US" sz="1800" dirty="0"/>
              <a:t>MDS/AML: </a:t>
            </a:r>
            <a:br>
              <a:rPr lang="en-US" sz="1800" dirty="0"/>
            </a:br>
            <a:r>
              <a:rPr lang="en-US" sz="1800" dirty="0">
                <a:solidFill>
                  <a:schemeClr val="accent1"/>
                </a:solidFill>
              </a:rPr>
              <a:t>0.2% </a:t>
            </a:r>
            <a:r>
              <a:rPr lang="en-US" sz="1800" dirty="0"/>
              <a:t>vs </a:t>
            </a:r>
            <a:r>
              <a:rPr lang="en-US" sz="1800" dirty="0">
                <a:solidFill>
                  <a:schemeClr val="tx1">
                    <a:lumMod val="50000"/>
                    <a:lumOff val="50000"/>
                  </a:schemeClr>
                </a:solidFill>
              </a:rPr>
              <a:t>0.3%</a:t>
            </a:r>
          </a:p>
          <a:p>
            <a:pPr lvl="2">
              <a:spcAft>
                <a:spcPts val="600"/>
              </a:spcAft>
            </a:pPr>
            <a:r>
              <a:rPr lang="en-US" sz="1800" dirty="0"/>
              <a:t>Pneumonitis: </a:t>
            </a:r>
            <a:br>
              <a:rPr lang="en-US" sz="1800" dirty="0"/>
            </a:br>
            <a:r>
              <a:rPr lang="en-US" sz="1800" dirty="0">
                <a:solidFill>
                  <a:schemeClr val="accent1"/>
                </a:solidFill>
              </a:rPr>
              <a:t>1.0%</a:t>
            </a:r>
            <a:r>
              <a:rPr lang="en-US" sz="1800" dirty="0"/>
              <a:t> vs </a:t>
            </a:r>
            <a:r>
              <a:rPr lang="en-US" sz="1800" dirty="0">
                <a:solidFill>
                  <a:schemeClr val="tx1">
                    <a:lumMod val="50000"/>
                    <a:lumOff val="50000"/>
                  </a:schemeClr>
                </a:solidFill>
              </a:rPr>
              <a:t>1.3%</a:t>
            </a:r>
          </a:p>
          <a:p>
            <a:pPr lvl="2">
              <a:spcAft>
                <a:spcPts val="600"/>
              </a:spcAft>
            </a:pPr>
            <a:r>
              <a:rPr lang="en-US" sz="1800" dirty="0"/>
              <a:t>New primary malignancy: </a:t>
            </a:r>
            <a:br>
              <a:rPr lang="en-US" sz="1800" dirty="0"/>
            </a:br>
            <a:r>
              <a:rPr lang="en-US" sz="1800" dirty="0">
                <a:solidFill>
                  <a:schemeClr val="accent1"/>
                </a:solidFill>
              </a:rPr>
              <a:t>2.3%</a:t>
            </a:r>
            <a:r>
              <a:rPr lang="en-US" sz="1800" dirty="0"/>
              <a:t> vs </a:t>
            </a:r>
            <a:r>
              <a:rPr lang="en-US" sz="1800" dirty="0">
                <a:solidFill>
                  <a:schemeClr val="tx1">
                    <a:lumMod val="50000"/>
                    <a:lumOff val="50000"/>
                  </a:schemeClr>
                </a:solidFill>
              </a:rPr>
              <a:t>4.0%</a:t>
            </a:r>
          </a:p>
          <a:p>
            <a:pPr>
              <a:spcAft>
                <a:spcPts val="600"/>
              </a:spcAft>
            </a:pPr>
            <a:r>
              <a:rPr lang="en-US" sz="2000" dirty="0"/>
              <a:t>AE leading to permanent d/c: </a:t>
            </a:r>
            <a:r>
              <a:rPr lang="en-US" sz="2000" dirty="0">
                <a:solidFill>
                  <a:schemeClr val="accent1"/>
                </a:solidFill>
              </a:rPr>
              <a:t>10.8%</a:t>
            </a:r>
            <a:r>
              <a:rPr lang="en-US" sz="2000" dirty="0"/>
              <a:t> vs </a:t>
            </a:r>
            <a:r>
              <a:rPr lang="en-US" sz="2000" dirty="0">
                <a:solidFill>
                  <a:schemeClr val="tx1">
                    <a:lumMod val="50000"/>
                    <a:lumOff val="50000"/>
                  </a:schemeClr>
                </a:solidFill>
              </a:rPr>
              <a:t>4.6%</a:t>
            </a:r>
          </a:p>
          <a:p>
            <a:pPr>
              <a:spcAft>
                <a:spcPts val="600"/>
              </a:spcAft>
            </a:pPr>
            <a:r>
              <a:rPr lang="en-US" sz="2000" dirty="0"/>
              <a:t>Olaparib dose reduction: </a:t>
            </a:r>
            <a:r>
              <a:rPr lang="en-US" sz="2000" dirty="0">
                <a:solidFill>
                  <a:schemeClr val="accent1"/>
                </a:solidFill>
              </a:rPr>
              <a:t>25%</a:t>
            </a:r>
          </a:p>
        </p:txBody>
      </p:sp>
      <p:sp>
        <p:nvSpPr>
          <p:cNvPr id="2" name="Title 1">
            <a:extLst>
              <a:ext uri="{FF2B5EF4-FFF2-40B4-BE49-F238E27FC236}">
                <a16:creationId xmlns:a16="http://schemas.microsoft.com/office/drawing/2014/main" id="{4B105B60-13BB-44DB-8499-136D673DDF7E}"/>
              </a:ext>
            </a:extLst>
          </p:cNvPr>
          <p:cNvSpPr>
            <a:spLocks noGrp="1"/>
          </p:cNvSpPr>
          <p:nvPr>
            <p:ph type="title"/>
          </p:nvPr>
        </p:nvSpPr>
        <p:spPr/>
        <p:txBody>
          <a:bodyPr/>
          <a:lstStyle/>
          <a:p>
            <a:r>
              <a:rPr lang="en-US" dirty="0"/>
              <a:t>OlympiA: Safety</a:t>
            </a:r>
          </a:p>
        </p:txBody>
      </p:sp>
      <p:sp>
        <p:nvSpPr>
          <p:cNvPr id="3" name="Content Placeholder 2">
            <a:extLst>
              <a:ext uri="{FF2B5EF4-FFF2-40B4-BE49-F238E27FC236}">
                <a16:creationId xmlns:a16="http://schemas.microsoft.com/office/drawing/2014/main" id="{FA192FB5-30A0-013F-DCB2-337F6F661177}"/>
              </a:ext>
            </a:extLst>
          </p:cNvPr>
          <p:cNvSpPr>
            <a:spLocks noGrp="1"/>
          </p:cNvSpPr>
          <p:nvPr>
            <p:ph sz="quarter" idx="10"/>
          </p:nvPr>
        </p:nvSpPr>
        <p:spPr/>
        <p:txBody>
          <a:bodyPr/>
          <a:lstStyle/>
          <a:p>
            <a:pPr algn="ctr"/>
            <a:r>
              <a:rPr lang="en-US" dirty="0"/>
              <a:t>Geyer. Ann Oncol. 2022;33:1250.</a:t>
            </a:r>
          </a:p>
        </p:txBody>
      </p:sp>
      <p:graphicFrame>
        <p:nvGraphicFramePr>
          <p:cNvPr id="9" name="Table 8">
            <a:extLst>
              <a:ext uri="{FF2B5EF4-FFF2-40B4-BE49-F238E27FC236}">
                <a16:creationId xmlns:a16="http://schemas.microsoft.com/office/drawing/2014/main" id="{3989DDA9-1D30-8FE4-CC72-91AA9F1EAC36}"/>
              </a:ext>
            </a:extLst>
          </p:cNvPr>
          <p:cNvGraphicFramePr>
            <a:graphicFrameLocks noGrp="1"/>
          </p:cNvGraphicFramePr>
          <p:nvPr>
            <p:extLst>
              <p:ext uri="{D42A27DB-BD31-4B8C-83A1-F6EECF244321}">
                <p14:modId xmlns:p14="http://schemas.microsoft.com/office/powerpoint/2010/main" val="1103635150"/>
              </p:ext>
            </p:extLst>
          </p:nvPr>
        </p:nvGraphicFramePr>
        <p:xfrm>
          <a:off x="231078" y="1335810"/>
          <a:ext cx="7539035" cy="4480560"/>
        </p:xfrm>
        <a:graphic>
          <a:graphicData uri="http://schemas.openxmlformats.org/drawingml/2006/table">
            <a:tbl>
              <a:tblPr firstRow="1" firstCol="1" bandRow="1">
                <a:tableStyleId>{5C22544A-7EE6-4342-B048-85BDC9FD1C3A}</a:tableStyleId>
              </a:tblPr>
              <a:tblGrid>
                <a:gridCol w="2596695">
                  <a:extLst>
                    <a:ext uri="{9D8B030D-6E8A-4147-A177-3AD203B41FA5}">
                      <a16:colId xmlns:a16="http://schemas.microsoft.com/office/drawing/2014/main" val="3972273165"/>
                    </a:ext>
                  </a:extLst>
                </a:gridCol>
                <a:gridCol w="1235585">
                  <a:extLst>
                    <a:ext uri="{9D8B030D-6E8A-4147-A177-3AD203B41FA5}">
                      <a16:colId xmlns:a16="http://schemas.microsoft.com/office/drawing/2014/main" val="3532607997"/>
                    </a:ext>
                  </a:extLst>
                </a:gridCol>
                <a:gridCol w="1235585">
                  <a:extLst>
                    <a:ext uri="{9D8B030D-6E8A-4147-A177-3AD203B41FA5}">
                      <a16:colId xmlns:a16="http://schemas.microsoft.com/office/drawing/2014/main" val="2029781027"/>
                    </a:ext>
                  </a:extLst>
                </a:gridCol>
                <a:gridCol w="1235585">
                  <a:extLst>
                    <a:ext uri="{9D8B030D-6E8A-4147-A177-3AD203B41FA5}">
                      <a16:colId xmlns:a16="http://schemas.microsoft.com/office/drawing/2014/main" val="2002593095"/>
                    </a:ext>
                  </a:extLst>
                </a:gridCol>
                <a:gridCol w="1235585">
                  <a:extLst>
                    <a:ext uri="{9D8B030D-6E8A-4147-A177-3AD203B41FA5}">
                      <a16:colId xmlns:a16="http://schemas.microsoft.com/office/drawing/2014/main" val="1346859895"/>
                    </a:ext>
                  </a:extLst>
                </a:gridCol>
              </a:tblGrid>
              <a:tr h="140397">
                <a:tc rowSpan="2">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defRPr/>
                      </a:pPr>
                      <a:r>
                        <a:rPr kumimoji="0" lang="en-US" sz="1400" b="1" i="0" u="none" strike="noStrike" kern="1200" cap="none" normalizeH="0" baseline="0" dirty="0">
                          <a:ln>
                            <a:noFill/>
                          </a:ln>
                          <a:solidFill>
                            <a:schemeClr val="bg2"/>
                          </a:solidFill>
                          <a:effectLst/>
                          <a:latin typeface="+mn-lt"/>
                          <a:ea typeface="+mn-ea"/>
                          <a:cs typeface="+mn-cs"/>
                        </a:rPr>
                        <a:t>AEs in ≥10%, n (%)</a:t>
                      </a:r>
                    </a:p>
                  </a:txBody>
                  <a:tcPr marL="118872" marR="118872" anchor="ctr">
                    <a:lnL w="12700" cmpd="sng">
                      <a:noFill/>
                    </a:lnL>
                    <a:lnR w="28575"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accent1"/>
                    </a:solidFill>
                  </a:tcPr>
                </a:tc>
                <a:tc gridSpan="2">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kern="1200" cap="none" normalizeH="0" baseline="0" dirty="0">
                          <a:ln>
                            <a:noFill/>
                          </a:ln>
                          <a:solidFill>
                            <a:schemeClr val="bg2"/>
                          </a:solidFill>
                          <a:effectLst/>
                          <a:latin typeface="+mn-lt"/>
                          <a:ea typeface="+mn-ea"/>
                          <a:cs typeface="+mn-cs"/>
                        </a:rPr>
                        <a:t>Olaparib (n = 911)</a:t>
                      </a:r>
                    </a:p>
                  </a:txBody>
                  <a:tcPr marL="118872" marR="118872" anchor="b">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tc hMerge="1">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endParaRPr kumimoji="0" lang="en-US" sz="2000" b="1" i="0" u="none" strike="noStrike" kern="1200" cap="none" normalizeH="0" baseline="0">
                        <a:ln>
                          <a:noFill/>
                        </a:ln>
                        <a:solidFill>
                          <a:schemeClr val="tx1"/>
                        </a:solidFill>
                        <a:effectLst/>
                        <a:latin typeface="Calibri" panose="020F0502020204030204" pitchFamily="34" charset="0"/>
                        <a:ea typeface="+mn-ea"/>
                        <a:cs typeface="+mn-cs"/>
                      </a:endParaRPr>
                    </a:p>
                  </a:txBody>
                  <a:tcPr marL="118872" marR="118872" anchor="b">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tc gridSpan="2">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kern="1200" cap="none" normalizeH="0" baseline="0" dirty="0">
                          <a:ln>
                            <a:noFill/>
                          </a:ln>
                          <a:solidFill>
                            <a:schemeClr val="bg2"/>
                          </a:solidFill>
                          <a:effectLst/>
                          <a:latin typeface="+mn-lt"/>
                          <a:ea typeface="+mn-ea"/>
                          <a:cs typeface="+mn-cs"/>
                        </a:rPr>
                        <a:t>Placebo (n = 904)</a:t>
                      </a:r>
                    </a:p>
                  </a:txBody>
                  <a:tcPr marL="118872" marR="118872">
                    <a:lnL w="28575" cap="flat" cmpd="sng" algn="ctr">
                      <a:noFill/>
                      <a:prstDash val="solid"/>
                      <a:round/>
                      <a:headEnd type="none" w="med" len="med"/>
                      <a:tailEnd type="none" w="med" len="med"/>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50000"/>
                        <a:lumOff val="50000"/>
                      </a:schemeClr>
                    </a:solidFill>
                  </a:tcPr>
                </a:tc>
                <a:tc hMerge="1">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endParaRPr kumimoji="0" lang="en-US" sz="2000" b="1" i="0" u="none" strike="noStrike" kern="1200" cap="none" normalizeH="0" baseline="0">
                        <a:ln>
                          <a:noFill/>
                        </a:ln>
                        <a:solidFill>
                          <a:schemeClr val="tx1"/>
                        </a:solidFill>
                        <a:effectLst/>
                        <a:latin typeface="Calibri" panose="020F0502020204030204" pitchFamily="34" charset="0"/>
                        <a:ea typeface="+mn-ea"/>
                        <a:cs typeface="+mn-cs"/>
                      </a:endParaRPr>
                    </a:p>
                  </a:txBody>
                  <a:tcPr marL="118872" marR="118872">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1950621355"/>
                  </a:ext>
                </a:extLst>
              </a:tr>
              <a:tr h="140397">
                <a:tc vMerge="1">
                  <a:txBody>
                    <a:bodyPr/>
                    <a:lstStyle/>
                    <a:p>
                      <a:pPr marL="0" marR="0">
                        <a:spcBef>
                          <a:spcPts val="0"/>
                        </a:spcBef>
                        <a:spcAft>
                          <a:spcPts val="0"/>
                        </a:spcAft>
                      </a:pPr>
                      <a:endParaRPr kumimoji="0" lang="en-US" sz="2000" b="1" i="0" u="none" strike="noStrike" kern="1200" cap="none" normalizeH="0" baseline="0">
                        <a:ln>
                          <a:noFill/>
                        </a:ln>
                        <a:solidFill>
                          <a:schemeClr val="tx1"/>
                        </a:solidFill>
                        <a:effectLst/>
                        <a:latin typeface="Calibri" panose="020F0502020204030204" pitchFamily="34" charset="0"/>
                        <a:ea typeface="+mn-ea"/>
                        <a:cs typeface="+mn-cs"/>
                      </a:endParaRPr>
                    </a:p>
                  </a:txBody>
                  <a:tcPr marL="118872" marR="118872" anchor="b">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accent3"/>
                    </a:solidFill>
                  </a:tcPr>
                </a:tc>
                <a:tc>
                  <a:txBody>
                    <a:bodyPr/>
                    <a:lstStyle/>
                    <a:p>
                      <a:pPr marL="0" marR="0" algn="ctr">
                        <a:spcBef>
                          <a:spcPts val="0"/>
                        </a:spcBef>
                        <a:spcAft>
                          <a:spcPts val="0"/>
                        </a:spcAft>
                      </a:pPr>
                      <a:r>
                        <a:rPr kumimoji="0" lang="en-GB" sz="1400" b="1" i="0" u="none" strike="noStrike" kern="1200" cap="none" normalizeH="0" baseline="0" dirty="0">
                          <a:ln>
                            <a:noFill/>
                          </a:ln>
                          <a:solidFill>
                            <a:schemeClr val="bg2"/>
                          </a:solidFill>
                          <a:effectLst/>
                          <a:latin typeface="+mn-lt"/>
                          <a:ea typeface="+mn-ea"/>
                          <a:cs typeface="+mn-cs"/>
                        </a:rPr>
                        <a:t>Any Gr</a:t>
                      </a:r>
                      <a:endParaRPr kumimoji="0" lang="en-US" sz="1400" b="1" i="0" u="none" strike="noStrike" kern="1200" cap="none" normalizeH="0" baseline="0" dirty="0">
                        <a:ln>
                          <a:noFill/>
                        </a:ln>
                        <a:solidFill>
                          <a:schemeClr val="bg2"/>
                        </a:solidFill>
                        <a:effectLst/>
                        <a:latin typeface="+mn-lt"/>
                        <a:ea typeface="+mn-ea"/>
                        <a:cs typeface="+mn-cs"/>
                      </a:endParaRPr>
                    </a:p>
                  </a:txBody>
                  <a:tcPr marL="118872" marR="118872" anchor="b">
                    <a:lnL w="28575"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chemeClr val="accent1"/>
                    </a:solidFill>
                  </a:tcPr>
                </a:tc>
                <a:tc>
                  <a:txBody>
                    <a:bodyPr/>
                    <a:lstStyle/>
                    <a:p>
                      <a:pPr marL="0" marR="0" algn="ctr">
                        <a:spcBef>
                          <a:spcPts val="0"/>
                        </a:spcBef>
                        <a:spcAft>
                          <a:spcPts val="0"/>
                        </a:spcAft>
                      </a:pPr>
                      <a:r>
                        <a:rPr kumimoji="0" lang="en-GB" sz="1400" b="1" i="0" u="none" strike="noStrike" kern="1200" cap="none" normalizeH="0" baseline="0" dirty="0">
                          <a:ln>
                            <a:noFill/>
                          </a:ln>
                          <a:solidFill>
                            <a:schemeClr val="bg2"/>
                          </a:solidFill>
                          <a:effectLst/>
                          <a:latin typeface="+mn-lt"/>
                          <a:ea typeface="+mn-ea"/>
                          <a:cs typeface="+mn-cs"/>
                        </a:rPr>
                        <a:t>Gr ≥3</a:t>
                      </a:r>
                      <a:endParaRPr kumimoji="0" lang="en-US" sz="1400" b="1" i="0" u="none" strike="noStrike" kern="1200" cap="none" normalizeH="0" baseline="0" dirty="0">
                        <a:ln>
                          <a:noFill/>
                        </a:ln>
                        <a:solidFill>
                          <a:schemeClr val="bg2"/>
                        </a:solidFill>
                        <a:effectLst/>
                        <a:latin typeface="+mn-lt"/>
                        <a:ea typeface="+mn-ea"/>
                        <a:cs typeface="+mn-cs"/>
                      </a:endParaRPr>
                    </a:p>
                  </a:txBody>
                  <a:tcPr marL="118872" marR="118872" anchor="b">
                    <a:lnL w="12700" cmpd="sng">
                      <a:noFill/>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chemeClr val="accent1"/>
                    </a:solidFill>
                  </a:tcPr>
                </a:tc>
                <a:tc>
                  <a:txBody>
                    <a:bodyPr/>
                    <a:lstStyle/>
                    <a:p>
                      <a:pPr marL="0" marR="0" algn="ctr">
                        <a:spcBef>
                          <a:spcPts val="0"/>
                        </a:spcBef>
                        <a:spcAft>
                          <a:spcPts val="0"/>
                        </a:spcAft>
                      </a:pPr>
                      <a:r>
                        <a:rPr kumimoji="0" lang="en-GB" sz="1400" b="1" i="0" u="none" strike="noStrike" kern="1200" cap="none" normalizeH="0" baseline="0" dirty="0">
                          <a:ln>
                            <a:noFill/>
                          </a:ln>
                          <a:solidFill>
                            <a:schemeClr val="bg2"/>
                          </a:solidFill>
                          <a:effectLst/>
                          <a:latin typeface="+mn-lt"/>
                          <a:ea typeface="+mn-ea"/>
                          <a:cs typeface="+mn-cs"/>
                        </a:rPr>
                        <a:t>Any Gr</a:t>
                      </a:r>
                      <a:endParaRPr kumimoji="0" lang="en-US" sz="1400" b="1" i="0" u="none" strike="noStrike" kern="1200" cap="none" normalizeH="0" baseline="0" dirty="0">
                        <a:ln>
                          <a:noFill/>
                        </a:ln>
                        <a:solidFill>
                          <a:schemeClr val="bg2"/>
                        </a:solidFill>
                        <a:effectLst/>
                        <a:latin typeface="+mn-lt"/>
                        <a:ea typeface="+mn-ea"/>
                        <a:cs typeface="+mn-cs"/>
                      </a:endParaRPr>
                    </a:p>
                  </a:txBody>
                  <a:tcPr marL="118872" marR="118872" anchor="b">
                    <a:lnL w="28575"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chemeClr val="tx1">
                        <a:lumMod val="50000"/>
                        <a:lumOff val="50000"/>
                      </a:schemeClr>
                    </a:solidFill>
                  </a:tcPr>
                </a:tc>
                <a:tc>
                  <a:txBody>
                    <a:bodyPr/>
                    <a:lstStyle/>
                    <a:p>
                      <a:pPr marL="0" marR="0" algn="ctr">
                        <a:spcBef>
                          <a:spcPts val="0"/>
                        </a:spcBef>
                        <a:spcAft>
                          <a:spcPts val="0"/>
                        </a:spcAft>
                      </a:pPr>
                      <a:r>
                        <a:rPr kumimoji="0" lang="en-GB" sz="1400" b="1" i="0" u="none" strike="noStrike" kern="1200" cap="none" normalizeH="0" baseline="0" dirty="0">
                          <a:ln>
                            <a:noFill/>
                          </a:ln>
                          <a:solidFill>
                            <a:schemeClr val="bg2"/>
                          </a:solidFill>
                          <a:effectLst/>
                          <a:latin typeface="+mn-lt"/>
                          <a:ea typeface="+mn-ea"/>
                          <a:cs typeface="+mn-cs"/>
                        </a:rPr>
                        <a:t>Gr ≥3</a:t>
                      </a:r>
                      <a:endParaRPr kumimoji="0" lang="en-US" sz="1400" b="1" i="0" u="none" strike="noStrike" kern="1200" cap="none" normalizeH="0" baseline="0" dirty="0">
                        <a:ln>
                          <a:noFill/>
                        </a:ln>
                        <a:solidFill>
                          <a:schemeClr val="bg2"/>
                        </a:solidFill>
                        <a:effectLst/>
                        <a:latin typeface="+mn-lt"/>
                        <a:ea typeface="+mn-ea"/>
                        <a:cs typeface="+mn-cs"/>
                      </a:endParaRPr>
                    </a:p>
                  </a:txBody>
                  <a:tcPr marL="118872" marR="118872" anchor="b">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chemeClr val="tx1">
                        <a:lumMod val="50000"/>
                        <a:lumOff val="50000"/>
                      </a:schemeClr>
                    </a:solidFill>
                  </a:tcPr>
                </a:tc>
                <a:extLst>
                  <a:ext uri="{0D108BD9-81ED-4DB2-BD59-A6C34878D82A}">
                    <a16:rowId xmlns:a16="http://schemas.microsoft.com/office/drawing/2014/main" val="3839598568"/>
                  </a:ext>
                </a:extLst>
              </a:tr>
              <a:tr h="140397">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GB" sz="1400" b="0" i="0" u="none" strike="noStrike" kern="1200" cap="none" normalizeH="0" baseline="0" dirty="0">
                          <a:ln>
                            <a:noFill/>
                          </a:ln>
                          <a:solidFill>
                            <a:schemeClr val="bg2">
                              <a:lumMod val="10000"/>
                            </a:schemeClr>
                          </a:solidFill>
                          <a:effectLst/>
                          <a:latin typeface="+mn-lt"/>
                          <a:ea typeface="+mn-ea"/>
                          <a:cs typeface="+mn-cs"/>
                        </a:rPr>
                        <a:t>Nausea</a:t>
                      </a:r>
                      <a:endParaRPr kumimoji="0" lang="en-US" sz="1400" b="0" i="0" u="none" strike="noStrike" kern="1200" cap="none" normalizeH="0" baseline="0" dirty="0">
                        <a:ln>
                          <a:noFill/>
                        </a:ln>
                        <a:solidFill>
                          <a:schemeClr val="bg2">
                            <a:lumMod val="10000"/>
                          </a:schemeClr>
                        </a:solidFill>
                        <a:effectLst/>
                        <a:latin typeface="+mn-lt"/>
                        <a:ea typeface="+mn-ea"/>
                        <a:cs typeface="+mn-cs"/>
                      </a:endParaRPr>
                    </a:p>
                  </a:txBody>
                  <a:tcPr marL="118872" marR="118872">
                    <a:lnL w="12700" cmpd="sng">
                      <a:noFill/>
                    </a:lnL>
                    <a:lnR w="28575"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GB" sz="1400" b="0" i="0" u="none" strike="noStrike" kern="1200" cap="none" normalizeH="0" baseline="0" dirty="0">
                          <a:ln>
                            <a:noFill/>
                          </a:ln>
                          <a:solidFill>
                            <a:schemeClr val="bg2">
                              <a:lumMod val="10000"/>
                            </a:schemeClr>
                          </a:solidFill>
                          <a:effectLst/>
                          <a:latin typeface="+mn-lt"/>
                          <a:ea typeface="+mn-ea"/>
                          <a:cs typeface="+mn-cs"/>
                        </a:rPr>
                        <a:t>520 (57.1)</a:t>
                      </a:r>
                      <a:endParaRPr kumimoji="0" lang="en-US" sz="1400" b="0" i="0" u="none" strike="noStrike" kern="1200" cap="none" normalizeH="0" baseline="0" dirty="0">
                        <a:ln>
                          <a:noFill/>
                        </a:ln>
                        <a:solidFill>
                          <a:schemeClr val="bg2">
                            <a:lumMod val="10000"/>
                          </a:schemeClr>
                        </a:solidFill>
                        <a:effectLst/>
                        <a:latin typeface="+mn-lt"/>
                        <a:ea typeface="+mn-ea"/>
                        <a:cs typeface="+mn-cs"/>
                      </a:endParaRPr>
                    </a:p>
                  </a:txBody>
                  <a:tcPr marL="118872" marR="118872">
                    <a:lnL w="28575"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GB" sz="1400" b="0" i="0" u="none" strike="noStrike" kern="1200" cap="none" normalizeH="0" baseline="0" dirty="0">
                          <a:ln>
                            <a:noFill/>
                          </a:ln>
                          <a:solidFill>
                            <a:schemeClr val="bg2">
                              <a:lumMod val="10000"/>
                            </a:schemeClr>
                          </a:solidFill>
                          <a:effectLst/>
                          <a:latin typeface="+mn-lt"/>
                          <a:ea typeface="+mn-ea"/>
                          <a:cs typeface="+mn-cs"/>
                        </a:rPr>
                        <a:t>7 (0.8)</a:t>
                      </a:r>
                      <a:endParaRPr kumimoji="0" lang="en-US" sz="1400" b="0" i="0" u="none" strike="noStrike" kern="1200" cap="none" normalizeH="0" baseline="0" dirty="0">
                        <a:ln>
                          <a:noFill/>
                        </a:ln>
                        <a:solidFill>
                          <a:schemeClr val="bg2">
                            <a:lumMod val="10000"/>
                          </a:schemeClr>
                        </a:solidFill>
                        <a:effectLst/>
                        <a:latin typeface="+mn-lt"/>
                        <a:ea typeface="+mn-ea"/>
                        <a:cs typeface="+mn-cs"/>
                      </a:endParaRPr>
                    </a:p>
                  </a:txBody>
                  <a:tcPr marL="118872" marR="118872">
                    <a:lnL w="12700" cmpd="sng">
                      <a:noFill/>
                    </a:lnL>
                    <a:lnR w="28575"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GB" sz="1400" b="0" i="0" u="none" strike="noStrike" kern="1200" cap="none" normalizeH="0" baseline="0" dirty="0">
                          <a:ln>
                            <a:noFill/>
                          </a:ln>
                          <a:solidFill>
                            <a:schemeClr val="bg2">
                              <a:lumMod val="10000"/>
                            </a:schemeClr>
                          </a:solidFill>
                          <a:effectLst/>
                          <a:latin typeface="+mn-lt"/>
                          <a:ea typeface="+mn-ea"/>
                          <a:cs typeface="+mn-cs"/>
                        </a:rPr>
                        <a:t>213 (23.6)</a:t>
                      </a:r>
                      <a:endParaRPr kumimoji="0" lang="en-US" sz="1400" b="0" i="0" u="none" strike="noStrike" kern="1200" cap="none" normalizeH="0" baseline="0" dirty="0">
                        <a:ln>
                          <a:noFill/>
                        </a:ln>
                        <a:solidFill>
                          <a:schemeClr val="bg2">
                            <a:lumMod val="10000"/>
                          </a:schemeClr>
                        </a:solidFill>
                        <a:effectLst/>
                        <a:latin typeface="+mn-lt"/>
                        <a:ea typeface="+mn-ea"/>
                        <a:cs typeface="+mn-cs"/>
                      </a:endParaRPr>
                    </a:p>
                  </a:txBody>
                  <a:tcPr marL="118872" marR="118872">
                    <a:lnL w="28575"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GB" sz="1400" b="0" i="0" u="none" strike="noStrike" kern="1200" cap="none" normalizeH="0" baseline="0" dirty="0">
                          <a:ln>
                            <a:noFill/>
                          </a:ln>
                          <a:solidFill>
                            <a:schemeClr val="bg2">
                              <a:lumMod val="10000"/>
                            </a:schemeClr>
                          </a:solidFill>
                          <a:effectLst/>
                          <a:latin typeface="+mn-lt"/>
                          <a:ea typeface="+mn-ea"/>
                          <a:cs typeface="+mn-cs"/>
                        </a:rPr>
                        <a:t>0 (0.0)</a:t>
                      </a:r>
                      <a:endParaRPr kumimoji="0" lang="en-US" sz="1400" b="0" i="0" u="none" strike="noStrike" kern="1200" cap="none" normalizeH="0" baseline="0" dirty="0">
                        <a:ln>
                          <a:noFill/>
                        </a:ln>
                        <a:solidFill>
                          <a:schemeClr val="bg2">
                            <a:lumMod val="10000"/>
                          </a:schemeClr>
                        </a:solidFill>
                        <a:effectLst/>
                        <a:latin typeface="+mn-lt"/>
                        <a:ea typeface="+mn-ea"/>
                        <a:cs typeface="+mn-cs"/>
                      </a:endParaRPr>
                    </a:p>
                  </a:txBody>
                  <a:tcPr marL="118872" marR="118872">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1290040973"/>
                  </a:ext>
                </a:extLst>
              </a:tr>
              <a:tr h="140397">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GB" sz="1400" b="0" i="0" u="none" strike="noStrike" kern="1200" cap="none" normalizeH="0" baseline="0" dirty="0">
                          <a:ln>
                            <a:noFill/>
                          </a:ln>
                          <a:solidFill>
                            <a:schemeClr val="bg2">
                              <a:lumMod val="10000"/>
                            </a:schemeClr>
                          </a:solidFill>
                          <a:effectLst/>
                          <a:latin typeface="+mn-lt"/>
                          <a:ea typeface="+mn-ea"/>
                          <a:cs typeface="+mn-cs"/>
                        </a:rPr>
                        <a:t>Fatigue</a:t>
                      </a:r>
                      <a:endParaRPr kumimoji="0" lang="en-US" sz="1400" b="0" i="0" u="none" strike="noStrike" kern="1200" cap="none" normalizeH="0" baseline="0" dirty="0">
                        <a:ln>
                          <a:noFill/>
                        </a:ln>
                        <a:solidFill>
                          <a:schemeClr val="bg2">
                            <a:lumMod val="10000"/>
                          </a:schemeClr>
                        </a:solidFill>
                        <a:effectLst/>
                        <a:latin typeface="+mn-lt"/>
                        <a:ea typeface="+mn-ea"/>
                        <a:cs typeface="+mn-cs"/>
                      </a:endParaRPr>
                    </a:p>
                  </a:txBody>
                  <a:tcPr marL="118872" marR="118872">
                    <a:lnL w="12700" cmpd="sng">
                      <a:noFill/>
                    </a:lnL>
                    <a:lnR w="28575"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GB" sz="1400" b="0" i="0" u="none" strike="noStrike" kern="1200" cap="none" normalizeH="0" baseline="0" dirty="0">
                          <a:ln>
                            <a:noFill/>
                          </a:ln>
                          <a:solidFill>
                            <a:schemeClr val="bg2">
                              <a:lumMod val="10000"/>
                            </a:schemeClr>
                          </a:solidFill>
                          <a:effectLst/>
                          <a:latin typeface="+mn-lt"/>
                          <a:ea typeface="+mn-ea"/>
                          <a:cs typeface="+mn-cs"/>
                        </a:rPr>
                        <a:t>367 (40.3)</a:t>
                      </a:r>
                      <a:endParaRPr kumimoji="0" lang="en-US" sz="1400" b="0" i="0" u="none" strike="noStrike" kern="1200" cap="none" normalizeH="0" baseline="0" dirty="0">
                        <a:ln>
                          <a:noFill/>
                        </a:ln>
                        <a:solidFill>
                          <a:schemeClr val="bg2">
                            <a:lumMod val="10000"/>
                          </a:schemeClr>
                        </a:solidFill>
                        <a:effectLst/>
                        <a:latin typeface="+mn-lt"/>
                        <a:ea typeface="+mn-ea"/>
                        <a:cs typeface="+mn-cs"/>
                      </a:endParaRPr>
                    </a:p>
                  </a:txBody>
                  <a:tcPr marL="118872" marR="118872">
                    <a:lnL w="28575"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GB" sz="1400" b="0" i="0" u="none" strike="noStrike" kern="1200" cap="none" normalizeH="0" baseline="0" dirty="0">
                          <a:ln>
                            <a:noFill/>
                          </a:ln>
                          <a:solidFill>
                            <a:schemeClr val="bg2">
                              <a:lumMod val="10000"/>
                            </a:schemeClr>
                          </a:solidFill>
                          <a:effectLst/>
                          <a:latin typeface="+mn-lt"/>
                          <a:ea typeface="+mn-ea"/>
                          <a:cs typeface="+mn-cs"/>
                        </a:rPr>
                        <a:t>16 (1.8)</a:t>
                      </a:r>
                      <a:endParaRPr kumimoji="0" lang="en-US" sz="1400" b="0" i="0" u="none" strike="noStrike" kern="1200" cap="none" normalizeH="0" baseline="0" dirty="0">
                        <a:ln>
                          <a:noFill/>
                        </a:ln>
                        <a:solidFill>
                          <a:schemeClr val="bg2">
                            <a:lumMod val="10000"/>
                          </a:schemeClr>
                        </a:solidFill>
                        <a:effectLst/>
                        <a:latin typeface="+mn-lt"/>
                        <a:ea typeface="+mn-ea"/>
                        <a:cs typeface="+mn-cs"/>
                      </a:endParaRPr>
                    </a:p>
                  </a:txBody>
                  <a:tcPr marL="118872" marR="118872">
                    <a:lnL w="12700" cmpd="sng">
                      <a:noFill/>
                    </a:lnL>
                    <a:lnR w="28575"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GB" sz="1400" b="0" i="0" u="none" strike="noStrike" kern="1200" cap="none" normalizeH="0" baseline="0" dirty="0">
                          <a:ln>
                            <a:noFill/>
                          </a:ln>
                          <a:solidFill>
                            <a:schemeClr val="bg2">
                              <a:lumMod val="10000"/>
                            </a:schemeClr>
                          </a:solidFill>
                          <a:effectLst/>
                          <a:latin typeface="+mn-lt"/>
                          <a:ea typeface="+mn-ea"/>
                          <a:cs typeface="+mn-cs"/>
                        </a:rPr>
                        <a:t>248 (27.4)</a:t>
                      </a:r>
                      <a:endParaRPr kumimoji="0" lang="en-US" sz="1400" b="0" i="0" u="none" strike="noStrike" kern="1200" cap="none" normalizeH="0" baseline="0" dirty="0">
                        <a:ln>
                          <a:noFill/>
                        </a:ln>
                        <a:solidFill>
                          <a:schemeClr val="bg2">
                            <a:lumMod val="10000"/>
                          </a:schemeClr>
                        </a:solidFill>
                        <a:effectLst/>
                        <a:latin typeface="+mn-lt"/>
                        <a:ea typeface="+mn-ea"/>
                        <a:cs typeface="+mn-cs"/>
                      </a:endParaRPr>
                    </a:p>
                  </a:txBody>
                  <a:tcPr marL="118872" marR="118872">
                    <a:lnL w="28575"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GB" sz="1400" b="0" i="0" u="none" strike="noStrike" kern="1200" cap="none" normalizeH="0" baseline="0" dirty="0">
                          <a:ln>
                            <a:noFill/>
                          </a:ln>
                          <a:solidFill>
                            <a:schemeClr val="bg2">
                              <a:lumMod val="10000"/>
                            </a:schemeClr>
                          </a:solidFill>
                          <a:effectLst/>
                          <a:latin typeface="+mn-lt"/>
                          <a:ea typeface="+mn-ea"/>
                          <a:cs typeface="+mn-cs"/>
                        </a:rPr>
                        <a:t>6 (0.7)</a:t>
                      </a:r>
                      <a:endParaRPr kumimoji="0" lang="en-US" sz="1400" b="0" i="0" u="none" strike="noStrike" kern="1200" cap="none" normalizeH="0" baseline="0" dirty="0">
                        <a:ln>
                          <a:noFill/>
                        </a:ln>
                        <a:solidFill>
                          <a:schemeClr val="bg2">
                            <a:lumMod val="10000"/>
                          </a:schemeClr>
                        </a:solidFill>
                        <a:effectLst/>
                        <a:latin typeface="+mn-lt"/>
                        <a:ea typeface="+mn-ea"/>
                        <a:cs typeface="+mn-cs"/>
                      </a:endParaRPr>
                    </a:p>
                  </a:txBody>
                  <a:tcPr marL="118872" marR="118872">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994852467"/>
                  </a:ext>
                </a:extLst>
              </a:tr>
              <a:tr h="140397">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GB" sz="1400" b="0" i="0" u="none" strike="noStrike" kern="1200" cap="none" normalizeH="0" baseline="0" dirty="0">
                          <a:ln>
                            <a:noFill/>
                          </a:ln>
                          <a:solidFill>
                            <a:schemeClr val="bg2">
                              <a:lumMod val="10000"/>
                            </a:schemeClr>
                          </a:solidFill>
                          <a:effectLst/>
                          <a:latin typeface="+mn-lt"/>
                          <a:ea typeface="+mn-ea"/>
                          <a:cs typeface="+mn-cs"/>
                        </a:rPr>
                        <a:t>Anemia</a:t>
                      </a:r>
                      <a:endParaRPr kumimoji="0" lang="en-US" sz="1400" b="0" i="0" u="none" strike="noStrike" kern="1200" cap="none" normalizeH="0" baseline="0" dirty="0">
                        <a:ln>
                          <a:noFill/>
                        </a:ln>
                        <a:solidFill>
                          <a:schemeClr val="bg2">
                            <a:lumMod val="10000"/>
                          </a:schemeClr>
                        </a:solidFill>
                        <a:effectLst/>
                        <a:latin typeface="+mn-lt"/>
                        <a:ea typeface="+mn-ea"/>
                        <a:cs typeface="+mn-cs"/>
                      </a:endParaRPr>
                    </a:p>
                  </a:txBody>
                  <a:tcPr marL="118872" marR="118872">
                    <a:lnL w="12700" cmpd="sng">
                      <a:noFill/>
                    </a:lnL>
                    <a:lnR w="28575"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GB" sz="1400" b="0" i="0" u="none" strike="noStrike" kern="1200" cap="none" normalizeH="0" baseline="0" dirty="0">
                          <a:ln>
                            <a:noFill/>
                          </a:ln>
                          <a:solidFill>
                            <a:schemeClr val="bg2">
                              <a:lumMod val="10000"/>
                            </a:schemeClr>
                          </a:solidFill>
                          <a:effectLst/>
                          <a:latin typeface="+mn-lt"/>
                          <a:ea typeface="+mn-ea"/>
                          <a:cs typeface="+mn-cs"/>
                        </a:rPr>
                        <a:t>215 (23.6)</a:t>
                      </a:r>
                      <a:endParaRPr kumimoji="0" lang="en-US" sz="1400" b="0" i="0" u="none" strike="noStrike" kern="1200" cap="none" normalizeH="0" baseline="0" dirty="0">
                        <a:ln>
                          <a:noFill/>
                        </a:ln>
                        <a:solidFill>
                          <a:schemeClr val="bg2">
                            <a:lumMod val="10000"/>
                          </a:schemeClr>
                        </a:solidFill>
                        <a:effectLst/>
                        <a:latin typeface="+mn-lt"/>
                        <a:ea typeface="+mn-ea"/>
                        <a:cs typeface="+mn-cs"/>
                      </a:endParaRPr>
                    </a:p>
                  </a:txBody>
                  <a:tcPr marL="118872" marR="118872">
                    <a:lnL w="28575"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GB" sz="1400" b="0" i="0" u="none" strike="noStrike" kern="1200" cap="none" normalizeH="0" baseline="0" dirty="0">
                          <a:ln>
                            <a:noFill/>
                          </a:ln>
                          <a:solidFill>
                            <a:schemeClr val="bg2">
                              <a:lumMod val="10000"/>
                            </a:schemeClr>
                          </a:solidFill>
                          <a:effectLst/>
                          <a:latin typeface="+mn-lt"/>
                          <a:ea typeface="+mn-ea"/>
                          <a:cs typeface="+mn-cs"/>
                        </a:rPr>
                        <a:t>79 (8.7)</a:t>
                      </a:r>
                      <a:endParaRPr kumimoji="0" lang="en-US" sz="1400" b="0" i="0" u="none" strike="noStrike" kern="1200" cap="none" normalizeH="0" baseline="0" dirty="0">
                        <a:ln>
                          <a:noFill/>
                        </a:ln>
                        <a:solidFill>
                          <a:schemeClr val="bg2">
                            <a:lumMod val="10000"/>
                          </a:schemeClr>
                        </a:solidFill>
                        <a:effectLst/>
                        <a:latin typeface="+mn-lt"/>
                        <a:ea typeface="+mn-ea"/>
                        <a:cs typeface="+mn-cs"/>
                      </a:endParaRPr>
                    </a:p>
                  </a:txBody>
                  <a:tcPr marL="118872" marR="118872">
                    <a:lnL w="12700" cmpd="sng">
                      <a:noFill/>
                    </a:lnL>
                    <a:lnR w="28575"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GB" sz="1400" b="0" i="0" u="none" strike="noStrike" kern="1200" cap="none" normalizeH="0" baseline="0" dirty="0">
                          <a:ln>
                            <a:noFill/>
                          </a:ln>
                          <a:solidFill>
                            <a:schemeClr val="bg2">
                              <a:lumMod val="10000"/>
                            </a:schemeClr>
                          </a:solidFill>
                          <a:effectLst/>
                          <a:latin typeface="+mn-lt"/>
                          <a:ea typeface="+mn-ea"/>
                          <a:cs typeface="+mn-cs"/>
                        </a:rPr>
                        <a:t>35 (3.9)</a:t>
                      </a:r>
                      <a:endParaRPr kumimoji="0" lang="en-US" sz="1400" b="0" i="0" u="none" strike="noStrike" kern="1200" cap="none" normalizeH="0" baseline="0" dirty="0">
                        <a:ln>
                          <a:noFill/>
                        </a:ln>
                        <a:solidFill>
                          <a:schemeClr val="bg2">
                            <a:lumMod val="10000"/>
                          </a:schemeClr>
                        </a:solidFill>
                        <a:effectLst/>
                        <a:latin typeface="+mn-lt"/>
                        <a:ea typeface="+mn-ea"/>
                        <a:cs typeface="+mn-cs"/>
                      </a:endParaRPr>
                    </a:p>
                  </a:txBody>
                  <a:tcPr marL="118872" marR="118872">
                    <a:lnL w="28575"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GB" sz="1400" b="0" i="0" u="none" strike="noStrike" kern="1200" cap="none" normalizeH="0" baseline="0" dirty="0">
                          <a:ln>
                            <a:noFill/>
                          </a:ln>
                          <a:solidFill>
                            <a:schemeClr val="bg2">
                              <a:lumMod val="10000"/>
                            </a:schemeClr>
                          </a:solidFill>
                          <a:effectLst/>
                          <a:latin typeface="+mn-lt"/>
                          <a:ea typeface="+mn-ea"/>
                          <a:cs typeface="+mn-cs"/>
                        </a:rPr>
                        <a:t>3 (0.3)</a:t>
                      </a:r>
                      <a:endParaRPr kumimoji="0" lang="en-US" sz="1400" b="0" i="0" u="none" strike="noStrike" kern="1200" cap="none" normalizeH="0" baseline="0" dirty="0">
                        <a:ln>
                          <a:noFill/>
                        </a:ln>
                        <a:solidFill>
                          <a:schemeClr val="bg2">
                            <a:lumMod val="10000"/>
                          </a:schemeClr>
                        </a:solidFill>
                        <a:effectLst/>
                        <a:latin typeface="+mn-lt"/>
                        <a:ea typeface="+mn-ea"/>
                        <a:cs typeface="+mn-cs"/>
                      </a:endParaRPr>
                    </a:p>
                  </a:txBody>
                  <a:tcPr marL="118872" marR="118872">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3027962820"/>
                  </a:ext>
                </a:extLst>
              </a:tr>
              <a:tr h="140397">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GB" sz="1400" b="0" i="0" u="none" strike="noStrike" kern="1200" cap="none" normalizeH="0" baseline="0" dirty="0">
                          <a:ln>
                            <a:noFill/>
                          </a:ln>
                          <a:solidFill>
                            <a:schemeClr val="bg2">
                              <a:lumMod val="10000"/>
                            </a:schemeClr>
                          </a:solidFill>
                          <a:effectLst/>
                          <a:latin typeface="+mn-lt"/>
                          <a:ea typeface="+mn-ea"/>
                          <a:cs typeface="+mn-cs"/>
                        </a:rPr>
                        <a:t>Vomiting</a:t>
                      </a:r>
                      <a:endParaRPr kumimoji="0" lang="en-US" sz="1400" b="0" i="0" u="none" strike="noStrike" kern="1200" cap="none" normalizeH="0" baseline="0" dirty="0">
                        <a:ln>
                          <a:noFill/>
                        </a:ln>
                        <a:solidFill>
                          <a:schemeClr val="bg2">
                            <a:lumMod val="10000"/>
                          </a:schemeClr>
                        </a:solidFill>
                        <a:effectLst/>
                        <a:latin typeface="+mn-lt"/>
                        <a:ea typeface="+mn-ea"/>
                        <a:cs typeface="+mn-cs"/>
                      </a:endParaRPr>
                    </a:p>
                  </a:txBody>
                  <a:tcPr marL="118872" marR="118872">
                    <a:lnL w="12700" cmpd="sng">
                      <a:noFill/>
                    </a:lnL>
                    <a:lnR w="28575"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GB" sz="1400" b="0" i="0" u="none" strike="noStrike" kern="1200" cap="none" normalizeH="0" baseline="0" dirty="0">
                          <a:ln>
                            <a:noFill/>
                          </a:ln>
                          <a:solidFill>
                            <a:schemeClr val="bg2">
                              <a:lumMod val="10000"/>
                            </a:schemeClr>
                          </a:solidFill>
                          <a:effectLst/>
                          <a:latin typeface="+mn-lt"/>
                          <a:ea typeface="+mn-ea"/>
                          <a:cs typeface="+mn-cs"/>
                        </a:rPr>
                        <a:t>206 (22.6)</a:t>
                      </a:r>
                      <a:endParaRPr kumimoji="0" lang="en-US" sz="1400" b="0" i="0" u="none" strike="noStrike" kern="1200" cap="none" normalizeH="0" baseline="0" dirty="0">
                        <a:ln>
                          <a:noFill/>
                        </a:ln>
                        <a:solidFill>
                          <a:schemeClr val="bg2">
                            <a:lumMod val="10000"/>
                          </a:schemeClr>
                        </a:solidFill>
                        <a:effectLst/>
                        <a:latin typeface="+mn-lt"/>
                        <a:ea typeface="+mn-ea"/>
                        <a:cs typeface="+mn-cs"/>
                      </a:endParaRPr>
                    </a:p>
                  </a:txBody>
                  <a:tcPr marL="118872" marR="118872">
                    <a:lnL w="28575"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GB" sz="1400" b="0" i="0" u="none" strike="noStrike" kern="1200" cap="none" normalizeH="0" baseline="0" dirty="0">
                          <a:ln>
                            <a:noFill/>
                          </a:ln>
                          <a:solidFill>
                            <a:schemeClr val="bg2">
                              <a:lumMod val="10000"/>
                            </a:schemeClr>
                          </a:solidFill>
                          <a:effectLst/>
                          <a:latin typeface="+mn-lt"/>
                          <a:ea typeface="+mn-ea"/>
                          <a:cs typeface="+mn-cs"/>
                        </a:rPr>
                        <a:t>6 (0.7)</a:t>
                      </a:r>
                      <a:endParaRPr kumimoji="0" lang="en-US" sz="1400" b="0" i="0" u="none" strike="noStrike" kern="1200" cap="none" normalizeH="0" baseline="0" dirty="0">
                        <a:ln>
                          <a:noFill/>
                        </a:ln>
                        <a:solidFill>
                          <a:schemeClr val="bg2">
                            <a:lumMod val="10000"/>
                          </a:schemeClr>
                        </a:solidFill>
                        <a:effectLst/>
                        <a:latin typeface="+mn-lt"/>
                        <a:ea typeface="+mn-ea"/>
                        <a:cs typeface="+mn-cs"/>
                      </a:endParaRPr>
                    </a:p>
                  </a:txBody>
                  <a:tcPr marL="118872" marR="118872">
                    <a:lnL w="12700" cmpd="sng">
                      <a:noFill/>
                    </a:lnL>
                    <a:lnR w="28575"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GB" sz="1400" b="0" i="0" u="none" strike="noStrike" kern="1200" cap="none" normalizeH="0" baseline="0" dirty="0">
                          <a:ln>
                            <a:noFill/>
                          </a:ln>
                          <a:solidFill>
                            <a:schemeClr val="bg2">
                              <a:lumMod val="10000"/>
                            </a:schemeClr>
                          </a:solidFill>
                          <a:effectLst/>
                          <a:latin typeface="+mn-lt"/>
                          <a:ea typeface="+mn-ea"/>
                          <a:cs typeface="+mn-cs"/>
                        </a:rPr>
                        <a:t>74 (8.2)</a:t>
                      </a:r>
                      <a:endParaRPr kumimoji="0" lang="en-US" sz="1400" b="0" i="0" u="none" strike="noStrike" kern="1200" cap="none" normalizeH="0" baseline="0" dirty="0">
                        <a:ln>
                          <a:noFill/>
                        </a:ln>
                        <a:solidFill>
                          <a:schemeClr val="bg2">
                            <a:lumMod val="10000"/>
                          </a:schemeClr>
                        </a:solidFill>
                        <a:effectLst/>
                        <a:latin typeface="+mn-lt"/>
                        <a:ea typeface="+mn-ea"/>
                        <a:cs typeface="+mn-cs"/>
                      </a:endParaRPr>
                    </a:p>
                  </a:txBody>
                  <a:tcPr marL="118872" marR="118872">
                    <a:lnL w="28575"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GB" sz="1400" b="0" i="0" u="none" strike="noStrike" kern="1200" cap="none" normalizeH="0" baseline="0" dirty="0">
                          <a:ln>
                            <a:noFill/>
                          </a:ln>
                          <a:solidFill>
                            <a:schemeClr val="bg2">
                              <a:lumMod val="10000"/>
                            </a:schemeClr>
                          </a:solidFill>
                          <a:effectLst/>
                          <a:latin typeface="+mn-lt"/>
                          <a:ea typeface="+mn-ea"/>
                          <a:cs typeface="+mn-cs"/>
                        </a:rPr>
                        <a:t>0 (0.0)</a:t>
                      </a:r>
                      <a:endParaRPr kumimoji="0" lang="en-US" sz="1400" b="0" i="0" u="none" strike="noStrike" kern="1200" cap="none" normalizeH="0" baseline="0" dirty="0">
                        <a:ln>
                          <a:noFill/>
                        </a:ln>
                        <a:solidFill>
                          <a:schemeClr val="bg2">
                            <a:lumMod val="10000"/>
                          </a:schemeClr>
                        </a:solidFill>
                        <a:effectLst/>
                        <a:latin typeface="+mn-lt"/>
                        <a:ea typeface="+mn-ea"/>
                        <a:cs typeface="+mn-cs"/>
                      </a:endParaRPr>
                    </a:p>
                  </a:txBody>
                  <a:tcPr marL="118872" marR="118872">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469125670"/>
                  </a:ext>
                </a:extLst>
              </a:tr>
              <a:tr h="140397">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GB" sz="1400" b="0" i="0" u="none" strike="noStrike" kern="1200" cap="none" normalizeH="0" baseline="0" dirty="0">
                          <a:ln>
                            <a:noFill/>
                          </a:ln>
                          <a:solidFill>
                            <a:schemeClr val="bg2">
                              <a:lumMod val="10000"/>
                            </a:schemeClr>
                          </a:solidFill>
                          <a:effectLst/>
                          <a:latin typeface="+mn-lt"/>
                          <a:ea typeface="+mn-ea"/>
                          <a:cs typeface="+mn-cs"/>
                        </a:rPr>
                        <a:t>Headache</a:t>
                      </a:r>
                      <a:endParaRPr kumimoji="0" lang="en-US" sz="1400" b="0" i="0" u="none" strike="noStrike" kern="1200" cap="none" normalizeH="0" baseline="0" dirty="0">
                        <a:ln>
                          <a:noFill/>
                        </a:ln>
                        <a:solidFill>
                          <a:schemeClr val="bg2">
                            <a:lumMod val="10000"/>
                          </a:schemeClr>
                        </a:solidFill>
                        <a:effectLst/>
                        <a:latin typeface="+mn-lt"/>
                        <a:ea typeface="+mn-ea"/>
                        <a:cs typeface="+mn-cs"/>
                      </a:endParaRPr>
                    </a:p>
                  </a:txBody>
                  <a:tcPr marL="118872" marR="118872">
                    <a:lnL w="12700" cmpd="sng">
                      <a:noFill/>
                    </a:lnL>
                    <a:lnR w="28575"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GB" sz="1400" b="0" i="0" u="none" strike="noStrike" kern="1200" cap="none" normalizeH="0" baseline="0" dirty="0">
                          <a:ln>
                            <a:noFill/>
                          </a:ln>
                          <a:solidFill>
                            <a:schemeClr val="bg2">
                              <a:lumMod val="10000"/>
                            </a:schemeClr>
                          </a:solidFill>
                          <a:effectLst/>
                          <a:latin typeface="+mn-lt"/>
                          <a:ea typeface="+mn-ea"/>
                          <a:cs typeface="+mn-cs"/>
                        </a:rPr>
                        <a:t>180 (19.8)</a:t>
                      </a:r>
                      <a:endParaRPr kumimoji="0" lang="en-US" sz="1400" b="0" i="0" u="none" strike="noStrike" kern="1200" cap="none" normalizeH="0" baseline="0" dirty="0">
                        <a:ln>
                          <a:noFill/>
                        </a:ln>
                        <a:solidFill>
                          <a:schemeClr val="bg2">
                            <a:lumMod val="10000"/>
                          </a:schemeClr>
                        </a:solidFill>
                        <a:effectLst/>
                        <a:latin typeface="+mn-lt"/>
                        <a:ea typeface="+mn-ea"/>
                        <a:cs typeface="+mn-cs"/>
                      </a:endParaRPr>
                    </a:p>
                  </a:txBody>
                  <a:tcPr marL="118872" marR="118872">
                    <a:lnL w="28575"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GB" sz="1400" b="0" i="0" u="none" strike="noStrike" kern="1200" cap="none" normalizeH="0" baseline="0" dirty="0">
                          <a:ln>
                            <a:noFill/>
                          </a:ln>
                          <a:solidFill>
                            <a:schemeClr val="bg2">
                              <a:lumMod val="10000"/>
                            </a:schemeClr>
                          </a:solidFill>
                          <a:effectLst/>
                          <a:latin typeface="+mn-lt"/>
                          <a:ea typeface="+mn-ea"/>
                          <a:cs typeface="+mn-cs"/>
                        </a:rPr>
                        <a:t>2 (0.2)</a:t>
                      </a:r>
                      <a:endParaRPr kumimoji="0" lang="en-US" sz="1400" b="0" i="0" u="none" strike="noStrike" kern="1200" cap="none" normalizeH="0" baseline="0" dirty="0">
                        <a:ln>
                          <a:noFill/>
                        </a:ln>
                        <a:solidFill>
                          <a:schemeClr val="bg2">
                            <a:lumMod val="10000"/>
                          </a:schemeClr>
                        </a:solidFill>
                        <a:effectLst/>
                        <a:latin typeface="+mn-lt"/>
                        <a:ea typeface="+mn-ea"/>
                        <a:cs typeface="+mn-cs"/>
                      </a:endParaRPr>
                    </a:p>
                  </a:txBody>
                  <a:tcPr marL="118872" marR="118872">
                    <a:lnL w="12700" cmpd="sng">
                      <a:noFill/>
                    </a:lnL>
                    <a:lnR w="28575"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GB" sz="1400" b="0" i="0" u="none" strike="noStrike" kern="1200" cap="none" normalizeH="0" baseline="0" dirty="0">
                          <a:ln>
                            <a:noFill/>
                          </a:ln>
                          <a:solidFill>
                            <a:schemeClr val="bg2">
                              <a:lumMod val="10000"/>
                            </a:schemeClr>
                          </a:solidFill>
                          <a:effectLst/>
                          <a:latin typeface="+mn-lt"/>
                          <a:ea typeface="+mn-ea"/>
                          <a:cs typeface="+mn-cs"/>
                        </a:rPr>
                        <a:t>152 (16.8)</a:t>
                      </a:r>
                      <a:endParaRPr kumimoji="0" lang="en-US" sz="1400" b="0" i="0" u="none" strike="noStrike" kern="1200" cap="none" normalizeH="0" baseline="0" dirty="0">
                        <a:ln>
                          <a:noFill/>
                        </a:ln>
                        <a:solidFill>
                          <a:schemeClr val="bg2">
                            <a:lumMod val="10000"/>
                          </a:schemeClr>
                        </a:solidFill>
                        <a:effectLst/>
                        <a:latin typeface="+mn-lt"/>
                        <a:ea typeface="+mn-ea"/>
                        <a:cs typeface="+mn-cs"/>
                      </a:endParaRPr>
                    </a:p>
                  </a:txBody>
                  <a:tcPr marL="118872" marR="118872">
                    <a:lnL w="28575"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GB" sz="1400" b="0" i="0" u="none" strike="noStrike" kern="1200" cap="none" normalizeH="0" baseline="0" dirty="0">
                          <a:ln>
                            <a:noFill/>
                          </a:ln>
                          <a:solidFill>
                            <a:schemeClr val="bg2">
                              <a:lumMod val="10000"/>
                            </a:schemeClr>
                          </a:solidFill>
                          <a:effectLst/>
                          <a:latin typeface="+mn-lt"/>
                          <a:ea typeface="+mn-ea"/>
                          <a:cs typeface="+mn-cs"/>
                        </a:rPr>
                        <a:t>1 (0.1)</a:t>
                      </a:r>
                      <a:endParaRPr kumimoji="0" lang="en-US" sz="1400" b="0" i="0" u="none" strike="noStrike" kern="1200" cap="none" normalizeH="0" baseline="0" dirty="0">
                        <a:ln>
                          <a:noFill/>
                        </a:ln>
                        <a:solidFill>
                          <a:schemeClr val="bg2">
                            <a:lumMod val="10000"/>
                          </a:schemeClr>
                        </a:solidFill>
                        <a:effectLst/>
                        <a:latin typeface="+mn-lt"/>
                        <a:ea typeface="+mn-ea"/>
                        <a:cs typeface="+mn-cs"/>
                      </a:endParaRPr>
                    </a:p>
                  </a:txBody>
                  <a:tcPr marL="118872" marR="118872">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3595080424"/>
                  </a:ext>
                </a:extLst>
              </a:tr>
              <a:tr h="140397">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GB" sz="1400" b="0" i="0" u="none" strike="noStrike" kern="1200" cap="none" normalizeH="0" baseline="0" dirty="0">
                          <a:ln>
                            <a:noFill/>
                          </a:ln>
                          <a:solidFill>
                            <a:schemeClr val="bg2">
                              <a:lumMod val="10000"/>
                            </a:schemeClr>
                          </a:solidFill>
                          <a:effectLst/>
                          <a:latin typeface="+mn-lt"/>
                          <a:ea typeface="+mn-ea"/>
                          <a:cs typeface="+mn-cs"/>
                        </a:rPr>
                        <a:t>Diarrhea</a:t>
                      </a:r>
                      <a:endParaRPr kumimoji="0" lang="en-US" sz="1400" b="0" i="0" u="none" strike="noStrike" kern="1200" cap="none" normalizeH="0" baseline="0" dirty="0">
                        <a:ln>
                          <a:noFill/>
                        </a:ln>
                        <a:solidFill>
                          <a:schemeClr val="bg2">
                            <a:lumMod val="10000"/>
                          </a:schemeClr>
                        </a:solidFill>
                        <a:effectLst/>
                        <a:latin typeface="+mn-lt"/>
                        <a:ea typeface="+mn-ea"/>
                        <a:cs typeface="+mn-cs"/>
                      </a:endParaRPr>
                    </a:p>
                  </a:txBody>
                  <a:tcPr marL="118872" marR="118872">
                    <a:lnL w="12700" cmpd="sng">
                      <a:noFill/>
                    </a:lnL>
                    <a:lnR w="28575"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GB" sz="1400" b="0" i="0" u="none" strike="noStrike" kern="1200" cap="none" normalizeH="0" baseline="0" dirty="0">
                          <a:ln>
                            <a:noFill/>
                          </a:ln>
                          <a:solidFill>
                            <a:schemeClr val="bg2">
                              <a:lumMod val="10000"/>
                            </a:schemeClr>
                          </a:solidFill>
                          <a:effectLst/>
                          <a:latin typeface="+mn-lt"/>
                          <a:ea typeface="+mn-ea"/>
                          <a:cs typeface="+mn-cs"/>
                        </a:rPr>
                        <a:t>160 (17.6)</a:t>
                      </a:r>
                      <a:endParaRPr kumimoji="0" lang="en-US" sz="1400" b="0" i="0" u="none" strike="noStrike" kern="1200" cap="none" normalizeH="0" baseline="0" dirty="0">
                        <a:ln>
                          <a:noFill/>
                        </a:ln>
                        <a:solidFill>
                          <a:schemeClr val="bg2">
                            <a:lumMod val="10000"/>
                          </a:schemeClr>
                        </a:solidFill>
                        <a:effectLst/>
                        <a:latin typeface="+mn-lt"/>
                        <a:ea typeface="+mn-ea"/>
                        <a:cs typeface="+mn-cs"/>
                      </a:endParaRPr>
                    </a:p>
                  </a:txBody>
                  <a:tcPr marL="118872" marR="118872">
                    <a:lnL w="28575"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GB" sz="1400" b="0" i="0" u="none" strike="noStrike" kern="1200" cap="none" normalizeH="0" baseline="0" dirty="0">
                          <a:ln>
                            <a:noFill/>
                          </a:ln>
                          <a:solidFill>
                            <a:schemeClr val="bg2">
                              <a:lumMod val="10000"/>
                            </a:schemeClr>
                          </a:solidFill>
                          <a:effectLst/>
                          <a:latin typeface="+mn-lt"/>
                          <a:ea typeface="+mn-ea"/>
                          <a:cs typeface="+mn-cs"/>
                        </a:rPr>
                        <a:t>3 (0.3)</a:t>
                      </a:r>
                      <a:endParaRPr kumimoji="0" lang="en-US" sz="1400" b="0" i="0" u="none" strike="noStrike" kern="1200" cap="none" normalizeH="0" baseline="0" dirty="0">
                        <a:ln>
                          <a:noFill/>
                        </a:ln>
                        <a:solidFill>
                          <a:schemeClr val="bg2">
                            <a:lumMod val="10000"/>
                          </a:schemeClr>
                        </a:solidFill>
                        <a:effectLst/>
                        <a:latin typeface="+mn-lt"/>
                        <a:ea typeface="+mn-ea"/>
                        <a:cs typeface="+mn-cs"/>
                      </a:endParaRPr>
                    </a:p>
                  </a:txBody>
                  <a:tcPr marL="118872" marR="118872">
                    <a:lnL w="12700" cmpd="sng">
                      <a:noFill/>
                    </a:lnL>
                    <a:lnR w="28575"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GB" sz="1400" b="0" i="0" u="none" strike="noStrike" kern="1200" cap="none" normalizeH="0" baseline="0" dirty="0">
                          <a:ln>
                            <a:noFill/>
                          </a:ln>
                          <a:solidFill>
                            <a:schemeClr val="bg2">
                              <a:lumMod val="10000"/>
                            </a:schemeClr>
                          </a:solidFill>
                          <a:effectLst/>
                          <a:latin typeface="+mn-lt"/>
                          <a:ea typeface="+mn-ea"/>
                          <a:cs typeface="+mn-cs"/>
                        </a:rPr>
                        <a:t>124 (13.7)</a:t>
                      </a:r>
                      <a:endParaRPr kumimoji="0" lang="en-US" sz="1400" b="0" i="0" u="none" strike="noStrike" kern="1200" cap="none" normalizeH="0" baseline="0" dirty="0">
                        <a:ln>
                          <a:noFill/>
                        </a:ln>
                        <a:solidFill>
                          <a:schemeClr val="bg2">
                            <a:lumMod val="10000"/>
                          </a:schemeClr>
                        </a:solidFill>
                        <a:effectLst/>
                        <a:latin typeface="+mn-lt"/>
                        <a:ea typeface="+mn-ea"/>
                        <a:cs typeface="+mn-cs"/>
                      </a:endParaRPr>
                    </a:p>
                  </a:txBody>
                  <a:tcPr marL="118872" marR="118872">
                    <a:lnL w="28575"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GB" sz="1400" b="0" i="0" u="none" strike="noStrike" kern="1200" cap="none" normalizeH="0" baseline="0" dirty="0">
                          <a:ln>
                            <a:noFill/>
                          </a:ln>
                          <a:solidFill>
                            <a:schemeClr val="bg2">
                              <a:lumMod val="10000"/>
                            </a:schemeClr>
                          </a:solidFill>
                          <a:effectLst/>
                          <a:latin typeface="+mn-lt"/>
                          <a:ea typeface="+mn-ea"/>
                          <a:cs typeface="+mn-cs"/>
                        </a:rPr>
                        <a:t>3 (0.3)</a:t>
                      </a:r>
                      <a:endParaRPr kumimoji="0" lang="en-US" sz="1400" b="0" i="0" u="none" strike="noStrike" kern="1200" cap="none" normalizeH="0" baseline="0" dirty="0">
                        <a:ln>
                          <a:noFill/>
                        </a:ln>
                        <a:solidFill>
                          <a:schemeClr val="bg2">
                            <a:lumMod val="10000"/>
                          </a:schemeClr>
                        </a:solidFill>
                        <a:effectLst/>
                        <a:latin typeface="+mn-lt"/>
                        <a:ea typeface="+mn-ea"/>
                        <a:cs typeface="+mn-cs"/>
                      </a:endParaRPr>
                    </a:p>
                  </a:txBody>
                  <a:tcPr marL="118872" marR="118872">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154456260"/>
                  </a:ext>
                </a:extLst>
              </a:tr>
              <a:tr h="140397">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GB" sz="1400" b="0" i="0" u="none" strike="noStrike" kern="1200" cap="none" normalizeH="0" baseline="0" dirty="0">
                          <a:ln>
                            <a:noFill/>
                          </a:ln>
                          <a:solidFill>
                            <a:schemeClr val="bg2">
                              <a:lumMod val="10000"/>
                            </a:schemeClr>
                          </a:solidFill>
                          <a:effectLst/>
                          <a:latin typeface="+mn-lt"/>
                          <a:ea typeface="+mn-ea"/>
                          <a:cs typeface="+mn-cs"/>
                        </a:rPr>
                        <a:t>Neutrophil count decreased</a:t>
                      </a:r>
                      <a:endParaRPr kumimoji="0" lang="en-US" sz="1400" b="0" i="0" u="none" strike="noStrike" kern="1200" cap="none" normalizeH="0" baseline="0" dirty="0">
                        <a:ln>
                          <a:noFill/>
                        </a:ln>
                        <a:solidFill>
                          <a:schemeClr val="bg2">
                            <a:lumMod val="10000"/>
                          </a:schemeClr>
                        </a:solidFill>
                        <a:effectLst/>
                        <a:latin typeface="+mn-lt"/>
                        <a:ea typeface="+mn-ea"/>
                        <a:cs typeface="+mn-cs"/>
                      </a:endParaRPr>
                    </a:p>
                  </a:txBody>
                  <a:tcPr marL="118872" marR="118872">
                    <a:lnL w="12700" cmpd="sng">
                      <a:noFill/>
                    </a:lnL>
                    <a:lnR w="28575"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GB" sz="1400" b="0" i="0" u="none" strike="noStrike" kern="1200" cap="none" normalizeH="0" baseline="0" dirty="0">
                          <a:ln>
                            <a:noFill/>
                          </a:ln>
                          <a:solidFill>
                            <a:schemeClr val="bg2">
                              <a:lumMod val="10000"/>
                            </a:schemeClr>
                          </a:solidFill>
                          <a:effectLst/>
                          <a:latin typeface="+mn-lt"/>
                          <a:ea typeface="+mn-ea"/>
                          <a:cs typeface="+mn-cs"/>
                        </a:rPr>
                        <a:t>147 (16.1)</a:t>
                      </a:r>
                      <a:endParaRPr kumimoji="0" lang="en-US" sz="1400" b="0" i="0" u="none" strike="noStrike" kern="1200" cap="none" normalizeH="0" baseline="0" dirty="0">
                        <a:ln>
                          <a:noFill/>
                        </a:ln>
                        <a:solidFill>
                          <a:schemeClr val="bg2">
                            <a:lumMod val="10000"/>
                          </a:schemeClr>
                        </a:solidFill>
                        <a:effectLst/>
                        <a:latin typeface="+mn-lt"/>
                        <a:ea typeface="+mn-ea"/>
                        <a:cs typeface="+mn-cs"/>
                      </a:endParaRPr>
                    </a:p>
                  </a:txBody>
                  <a:tcPr marL="118872" marR="118872">
                    <a:lnL w="28575"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GB" sz="1400" b="0" i="0" u="none" strike="noStrike" kern="1200" cap="none" normalizeH="0" baseline="0" dirty="0">
                          <a:ln>
                            <a:noFill/>
                          </a:ln>
                          <a:solidFill>
                            <a:schemeClr val="bg2">
                              <a:lumMod val="10000"/>
                            </a:schemeClr>
                          </a:solidFill>
                          <a:effectLst/>
                          <a:latin typeface="+mn-lt"/>
                          <a:ea typeface="+mn-ea"/>
                          <a:cs typeface="+mn-cs"/>
                        </a:rPr>
                        <a:t>45 (4.9)</a:t>
                      </a:r>
                      <a:endParaRPr kumimoji="0" lang="en-US" sz="1400" b="0" i="0" u="none" strike="noStrike" kern="1200" cap="none" normalizeH="0" baseline="0" dirty="0">
                        <a:ln>
                          <a:noFill/>
                        </a:ln>
                        <a:solidFill>
                          <a:schemeClr val="bg2">
                            <a:lumMod val="10000"/>
                          </a:schemeClr>
                        </a:solidFill>
                        <a:effectLst/>
                        <a:latin typeface="+mn-lt"/>
                        <a:ea typeface="+mn-ea"/>
                        <a:cs typeface="+mn-cs"/>
                      </a:endParaRPr>
                    </a:p>
                  </a:txBody>
                  <a:tcPr marL="118872" marR="118872">
                    <a:lnL w="12700" cmpd="sng">
                      <a:noFill/>
                    </a:lnL>
                    <a:lnR w="28575"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GB" sz="1400" b="0" i="0" u="none" strike="noStrike" kern="1200" cap="none" normalizeH="0" baseline="0" dirty="0">
                          <a:ln>
                            <a:noFill/>
                          </a:ln>
                          <a:solidFill>
                            <a:schemeClr val="bg2">
                              <a:lumMod val="10000"/>
                            </a:schemeClr>
                          </a:solidFill>
                          <a:effectLst/>
                          <a:latin typeface="+mn-lt"/>
                          <a:ea typeface="+mn-ea"/>
                          <a:cs typeface="+mn-cs"/>
                        </a:rPr>
                        <a:t>59 (6.5)</a:t>
                      </a:r>
                      <a:endParaRPr kumimoji="0" lang="en-US" sz="1400" b="0" i="0" u="none" strike="noStrike" kern="1200" cap="none" normalizeH="0" baseline="0" dirty="0">
                        <a:ln>
                          <a:noFill/>
                        </a:ln>
                        <a:solidFill>
                          <a:schemeClr val="bg2">
                            <a:lumMod val="10000"/>
                          </a:schemeClr>
                        </a:solidFill>
                        <a:effectLst/>
                        <a:latin typeface="+mn-lt"/>
                        <a:ea typeface="+mn-ea"/>
                        <a:cs typeface="+mn-cs"/>
                      </a:endParaRPr>
                    </a:p>
                  </a:txBody>
                  <a:tcPr marL="118872" marR="118872">
                    <a:lnL w="28575"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GB" sz="1400" b="0" i="0" u="none" strike="noStrike" kern="1200" cap="none" normalizeH="0" baseline="0" dirty="0">
                          <a:ln>
                            <a:noFill/>
                          </a:ln>
                          <a:solidFill>
                            <a:schemeClr val="bg2">
                              <a:lumMod val="10000"/>
                            </a:schemeClr>
                          </a:solidFill>
                          <a:effectLst/>
                          <a:latin typeface="+mn-lt"/>
                          <a:ea typeface="+mn-ea"/>
                          <a:cs typeface="+mn-cs"/>
                        </a:rPr>
                        <a:t>7 (0.8)</a:t>
                      </a:r>
                      <a:endParaRPr kumimoji="0" lang="en-US" sz="1400" b="0" i="0" u="none" strike="noStrike" kern="1200" cap="none" normalizeH="0" baseline="0" dirty="0">
                        <a:ln>
                          <a:noFill/>
                        </a:ln>
                        <a:solidFill>
                          <a:schemeClr val="bg2">
                            <a:lumMod val="10000"/>
                          </a:schemeClr>
                        </a:solidFill>
                        <a:effectLst/>
                        <a:latin typeface="+mn-lt"/>
                        <a:ea typeface="+mn-ea"/>
                        <a:cs typeface="+mn-cs"/>
                      </a:endParaRPr>
                    </a:p>
                  </a:txBody>
                  <a:tcPr marL="118872" marR="118872">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4234493680"/>
                  </a:ext>
                </a:extLst>
              </a:tr>
              <a:tr h="140397">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GB" sz="1400" b="0" i="0" u="none" strike="noStrike" kern="1200" cap="none" normalizeH="0" baseline="0" dirty="0">
                          <a:ln>
                            <a:noFill/>
                          </a:ln>
                          <a:solidFill>
                            <a:schemeClr val="bg2">
                              <a:lumMod val="10000"/>
                            </a:schemeClr>
                          </a:solidFill>
                          <a:effectLst/>
                          <a:latin typeface="+mn-lt"/>
                          <a:ea typeface="+mn-ea"/>
                          <a:cs typeface="+mn-cs"/>
                        </a:rPr>
                        <a:t>WBC count decreased</a:t>
                      </a:r>
                      <a:endParaRPr kumimoji="0" lang="en-US" sz="1400" b="0" i="0" u="none" strike="noStrike" kern="1200" cap="none" normalizeH="0" baseline="0" dirty="0">
                        <a:ln>
                          <a:noFill/>
                        </a:ln>
                        <a:solidFill>
                          <a:schemeClr val="bg2">
                            <a:lumMod val="10000"/>
                          </a:schemeClr>
                        </a:solidFill>
                        <a:effectLst/>
                        <a:latin typeface="+mn-lt"/>
                        <a:ea typeface="+mn-ea"/>
                        <a:cs typeface="+mn-cs"/>
                      </a:endParaRPr>
                    </a:p>
                  </a:txBody>
                  <a:tcPr marL="118872" marR="118872">
                    <a:lnL w="12700" cmpd="sng">
                      <a:noFill/>
                    </a:lnL>
                    <a:lnR w="28575"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GB" sz="1400" b="0" i="0" u="none" strike="noStrike" kern="1200" cap="none" normalizeH="0" baseline="0" dirty="0">
                          <a:ln>
                            <a:noFill/>
                          </a:ln>
                          <a:solidFill>
                            <a:schemeClr val="bg2">
                              <a:lumMod val="10000"/>
                            </a:schemeClr>
                          </a:solidFill>
                          <a:effectLst/>
                          <a:latin typeface="+mn-lt"/>
                          <a:ea typeface="+mn-ea"/>
                          <a:cs typeface="+mn-cs"/>
                        </a:rPr>
                        <a:t>144 (15.8)</a:t>
                      </a:r>
                      <a:endParaRPr kumimoji="0" lang="en-US" sz="1400" b="0" i="0" u="none" strike="noStrike" kern="1200" cap="none" normalizeH="0" baseline="0" dirty="0">
                        <a:ln>
                          <a:noFill/>
                        </a:ln>
                        <a:solidFill>
                          <a:schemeClr val="bg2">
                            <a:lumMod val="10000"/>
                          </a:schemeClr>
                        </a:solidFill>
                        <a:effectLst/>
                        <a:latin typeface="+mn-lt"/>
                        <a:ea typeface="+mn-ea"/>
                        <a:cs typeface="+mn-cs"/>
                      </a:endParaRPr>
                    </a:p>
                  </a:txBody>
                  <a:tcPr marL="118872" marR="118872">
                    <a:lnL w="28575"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GB" sz="1400" b="0" i="0" u="none" strike="noStrike" kern="1200" cap="none" normalizeH="0" baseline="0" dirty="0">
                          <a:ln>
                            <a:noFill/>
                          </a:ln>
                          <a:solidFill>
                            <a:schemeClr val="bg2">
                              <a:lumMod val="10000"/>
                            </a:schemeClr>
                          </a:solidFill>
                          <a:effectLst/>
                          <a:latin typeface="+mn-lt"/>
                          <a:ea typeface="+mn-ea"/>
                          <a:cs typeface="+mn-cs"/>
                        </a:rPr>
                        <a:t>27 (3.0)</a:t>
                      </a:r>
                      <a:endParaRPr kumimoji="0" lang="en-US" sz="1400" b="0" i="0" u="none" strike="noStrike" kern="1200" cap="none" normalizeH="0" baseline="0" dirty="0">
                        <a:ln>
                          <a:noFill/>
                        </a:ln>
                        <a:solidFill>
                          <a:schemeClr val="bg2">
                            <a:lumMod val="10000"/>
                          </a:schemeClr>
                        </a:solidFill>
                        <a:effectLst/>
                        <a:latin typeface="+mn-lt"/>
                        <a:ea typeface="+mn-ea"/>
                        <a:cs typeface="+mn-cs"/>
                      </a:endParaRPr>
                    </a:p>
                  </a:txBody>
                  <a:tcPr marL="118872" marR="118872">
                    <a:lnL w="12700" cmpd="sng">
                      <a:noFill/>
                    </a:lnL>
                    <a:lnR w="28575"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GB" sz="1400" b="0" i="0" u="none" strike="noStrike" kern="1200" cap="none" normalizeH="0" baseline="0" dirty="0">
                          <a:ln>
                            <a:noFill/>
                          </a:ln>
                          <a:solidFill>
                            <a:schemeClr val="bg2">
                              <a:lumMod val="10000"/>
                            </a:schemeClr>
                          </a:solidFill>
                          <a:effectLst/>
                          <a:latin typeface="+mn-lt"/>
                          <a:ea typeface="+mn-ea"/>
                          <a:cs typeface="+mn-cs"/>
                        </a:rPr>
                        <a:t>52 (5.8)</a:t>
                      </a:r>
                      <a:endParaRPr kumimoji="0" lang="en-US" sz="1400" b="0" i="0" u="none" strike="noStrike" kern="1200" cap="none" normalizeH="0" baseline="0" dirty="0">
                        <a:ln>
                          <a:noFill/>
                        </a:ln>
                        <a:solidFill>
                          <a:schemeClr val="bg2">
                            <a:lumMod val="10000"/>
                          </a:schemeClr>
                        </a:solidFill>
                        <a:effectLst/>
                        <a:latin typeface="+mn-lt"/>
                        <a:ea typeface="+mn-ea"/>
                        <a:cs typeface="+mn-cs"/>
                      </a:endParaRPr>
                    </a:p>
                  </a:txBody>
                  <a:tcPr marL="118872" marR="118872">
                    <a:lnL w="28575"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GB" sz="1400" b="0" i="0" u="none" strike="noStrike" kern="1200" cap="none" normalizeH="0" baseline="0" dirty="0">
                          <a:ln>
                            <a:noFill/>
                          </a:ln>
                          <a:solidFill>
                            <a:schemeClr val="bg2">
                              <a:lumMod val="10000"/>
                            </a:schemeClr>
                          </a:solidFill>
                          <a:effectLst/>
                          <a:latin typeface="+mn-lt"/>
                          <a:ea typeface="+mn-ea"/>
                          <a:cs typeface="+mn-cs"/>
                        </a:rPr>
                        <a:t>3 (0.3)</a:t>
                      </a:r>
                      <a:endParaRPr kumimoji="0" lang="en-US" sz="1400" b="0" i="0" u="none" strike="noStrike" kern="1200" cap="none" normalizeH="0" baseline="0" dirty="0">
                        <a:ln>
                          <a:noFill/>
                        </a:ln>
                        <a:solidFill>
                          <a:schemeClr val="bg2">
                            <a:lumMod val="10000"/>
                          </a:schemeClr>
                        </a:solidFill>
                        <a:effectLst/>
                        <a:latin typeface="+mn-lt"/>
                        <a:ea typeface="+mn-ea"/>
                        <a:cs typeface="+mn-cs"/>
                      </a:endParaRPr>
                    </a:p>
                  </a:txBody>
                  <a:tcPr marL="118872" marR="118872">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170543964"/>
                  </a:ext>
                </a:extLst>
              </a:tr>
              <a:tr h="140397">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GB" sz="1400" b="0" i="0" u="none" strike="noStrike" kern="1200" cap="none" normalizeH="0" baseline="0" dirty="0">
                          <a:ln>
                            <a:noFill/>
                          </a:ln>
                          <a:solidFill>
                            <a:schemeClr val="bg2">
                              <a:lumMod val="10000"/>
                            </a:schemeClr>
                          </a:solidFill>
                          <a:effectLst/>
                          <a:latin typeface="+mn-lt"/>
                          <a:ea typeface="+mn-ea"/>
                          <a:cs typeface="+mn-cs"/>
                        </a:rPr>
                        <a:t>Decreased appetite</a:t>
                      </a:r>
                      <a:endParaRPr kumimoji="0" lang="en-US" sz="1400" b="0" i="0" u="none" strike="noStrike" kern="1200" cap="none" normalizeH="0" baseline="0" dirty="0">
                        <a:ln>
                          <a:noFill/>
                        </a:ln>
                        <a:solidFill>
                          <a:schemeClr val="bg2">
                            <a:lumMod val="10000"/>
                          </a:schemeClr>
                        </a:solidFill>
                        <a:effectLst/>
                        <a:latin typeface="+mn-lt"/>
                        <a:ea typeface="+mn-ea"/>
                        <a:cs typeface="+mn-cs"/>
                      </a:endParaRPr>
                    </a:p>
                  </a:txBody>
                  <a:tcPr marL="118872" marR="118872">
                    <a:lnL w="12700" cmpd="sng">
                      <a:noFill/>
                    </a:lnL>
                    <a:lnR w="28575"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GB" sz="1400" b="0" i="0" u="none" strike="noStrike" kern="1200" cap="none" normalizeH="0" baseline="0" dirty="0">
                          <a:ln>
                            <a:noFill/>
                          </a:ln>
                          <a:solidFill>
                            <a:schemeClr val="bg2">
                              <a:lumMod val="10000"/>
                            </a:schemeClr>
                          </a:solidFill>
                          <a:effectLst/>
                          <a:latin typeface="+mn-lt"/>
                          <a:ea typeface="+mn-ea"/>
                          <a:cs typeface="+mn-cs"/>
                        </a:rPr>
                        <a:t>119 (13.1)</a:t>
                      </a:r>
                      <a:endParaRPr kumimoji="0" lang="en-US" sz="1400" b="0" i="0" u="none" strike="noStrike" kern="1200" cap="none" normalizeH="0" baseline="0" dirty="0">
                        <a:ln>
                          <a:noFill/>
                        </a:ln>
                        <a:solidFill>
                          <a:schemeClr val="bg2">
                            <a:lumMod val="10000"/>
                          </a:schemeClr>
                        </a:solidFill>
                        <a:effectLst/>
                        <a:latin typeface="+mn-lt"/>
                        <a:ea typeface="+mn-ea"/>
                        <a:cs typeface="+mn-cs"/>
                      </a:endParaRPr>
                    </a:p>
                  </a:txBody>
                  <a:tcPr marL="118872" marR="118872">
                    <a:lnL w="28575"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GB" sz="1400" b="0" i="0" u="none" strike="noStrike" kern="1200" cap="none" normalizeH="0" baseline="0" dirty="0">
                          <a:ln>
                            <a:noFill/>
                          </a:ln>
                          <a:solidFill>
                            <a:schemeClr val="bg2">
                              <a:lumMod val="10000"/>
                            </a:schemeClr>
                          </a:solidFill>
                          <a:effectLst/>
                          <a:latin typeface="+mn-lt"/>
                          <a:ea typeface="+mn-ea"/>
                          <a:cs typeface="+mn-cs"/>
                        </a:rPr>
                        <a:t>2 (0.2)</a:t>
                      </a:r>
                      <a:endParaRPr kumimoji="0" lang="en-US" sz="1400" b="0" i="0" u="none" strike="noStrike" kern="1200" cap="none" normalizeH="0" baseline="0" dirty="0">
                        <a:ln>
                          <a:noFill/>
                        </a:ln>
                        <a:solidFill>
                          <a:schemeClr val="bg2">
                            <a:lumMod val="10000"/>
                          </a:schemeClr>
                        </a:solidFill>
                        <a:effectLst/>
                        <a:latin typeface="+mn-lt"/>
                        <a:ea typeface="+mn-ea"/>
                        <a:cs typeface="+mn-cs"/>
                      </a:endParaRPr>
                    </a:p>
                  </a:txBody>
                  <a:tcPr marL="118872" marR="118872">
                    <a:lnL w="12700" cmpd="sng">
                      <a:noFill/>
                    </a:lnL>
                    <a:lnR w="28575"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GB" sz="1400" b="0" i="0" u="none" strike="noStrike" kern="1200" cap="none" normalizeH="0" baseline="0" dirty="0">
                          <a:ln>
                            <a:noFill/>
                          </a:ln>
                          <a:solidFill>
                            <a:schemeClr val="bg2">
                              <a:lumMod val="10000"/>
                            </a:schemeClr>
                          </a:solidFill>
                          <a:effectLst/>
                          <a:latin typeface="+mn-lt"/>
                          <a:ea typeface="+mn-ea"/>
                          <a:cs typeface="+mn-cs"/>
                        </a:rPr>
                        <a:t>53 (5.9)</a:t>
                      </a:r>
                      <a:endParaRPr kumimoji="0" lang="en-US" sz="1400" b="0" i="0" u="none" strike="noStrike" kern="1200" cap="none" normalizeH="0" baseline="0" dirty="0">
                        <a:ln>
                          <a:noFill/>
                        </a:ln>
                        <a:solidFill>
                          <a:schemeClr val="bg2">
                            <a:lumMod val="10000"/>
                          </a:schemeClr>
                        </a:solidFill>
                        <a:effectLst/>
                        <a:latin typeface="+mn-lt"/>
                        <a:ea typeface="+mn-ea"/>
                        <a:cs typeface="+mn-cs"/>
                      </a:endParaRPr>
                    </a:p>
                  </a:txBody>
                  <a:tcPr marL="118872" marR="118872">
                    <a:lnL w="28575"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GB" sz="1400" b="0" i="0" u="none" strike="noStrike" kern="1200" cap="none" normalizeH="0" baseline="0" dirty="0">
                          <a:ln>
                            <a:noFill/>
                          </a:ln>
                          <a:solidFill>
                            <a:schemeClr val="bg2">
                              <a:lumMod val="10000"/>
                            </a:schemeClr>
                          </a:solidFill>
                          <a:effectLst/>
                          <a:latin typeface="+mn-lt"/>
                          <a:ea typeface="+mn-ea"/>
                          <a:cs typeface="+mn-cs"/>
                        </a:rPr>
                        <a:t>0 (0.0)</a:t>
                      </a:r>
                      <a:endParaRPr kumimoji="0" lang="en-US" sz="1400" b="0" i="0" u="none" strike="noStrike" kern="1200" cap="none" normalizeH="0" baseline="0" dirty="0">
                        <a:ln>
                          <a:noFill/>
                        </a:ln>
                        <a:solidFill>
                          <a:schemeClr val="bg2">
                            <a:lumMod val="10000"/>
                          </a:schemeClr>
                        </a:solidFill>
                        <a:effectLst/>
                        <a:latin typeface="+mn-lt"/>
                        <a:ea typeface="+mn-ea"/>
                        <a:cs typeface="+mn-cs"/>
                      </a:endParaRPr>
                    </a:p>
                  </a:txBody>
                  <a:tcPr marL="118872" marR="118872">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111358412"/>
                  </a:ext>
                </a:extLst>
              </a:tr>
              <a:tr h="140397">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GB" sz="1400" b="0" i="0" u="none" strike="noStrike" kern="1200" cap="none" normalizeH="0" baseline="0" dirty="0">
                          <a:ln>
                            <a:noFill/>
                          </a:ln>
                          <a:solidFill>
                            <a:schemeClr val="bg2">
                              <a:lumMod val="10000"/>
                            </a:schemeClr>
                          </a:solidFill>
                          <a:effectLst/>
                          <a:latin typeface="+mn-lt"/>
                          <a:ea typeface="+mn-ea"/>
                          <a:cs typeface="+mn-cs"/>
                        </a:rPr>
                        <a:t>Dysgeusia</a:t>
                      </a:r>
                      <a:endParaRPr kumimoji="0" lang="en-US" sz="1400" b="0" i="0" u="none" strike="noStrike" kern="1200" cap="none" normalizeH="0" baseline="0" dirty="0">
                        <a:ln>
                          <a:noFill/>
                        </a:ln>
                        <a:solidFill>
                          <a:schemeClr val="bg2">
                            <a:lumMod val="10000"/>
                          </a:schemeClr>
                        </a:solidFill>
                        <a:effectLst/>
                        <a:latin typeface="+mn-lt"/>
                        <a:ea typeface="+mn-ea"/>
                        <a:cs typeface="+mn-cs"/>
                      </a:endParaRPr>
                    </a:p>
                  </a:txBody>
                  <a:tcPr marL="118872" marR="118872">
                    <a:lnL w="12700" cmpd="sng">
                      <a:noFill/>
                    </a:lnL>
                    <a:lnR w="28575"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GB" sz="1400" b="0" i="0" u="none" strike="noStrike" kern="1200" cap="none" normalizeH="0" baseline="0" dirty="0">
                          <a:ln>
                            <a:noFill/>
                          </a:ln>
                          <a:solidFill>
                            <a:schemeClr val="bg2">
                              <a:lumMod val="10000"/>
                            </a:schemeClr>
                          </a:solidFill>
                          <a:effectLst/>
                          <a:latin typeface="+mn-lt"/>
                          <a:ea typeface="+mn-ea"/>
                          <a:cs typeface="+mn-cs"/>
                        </a:rPr>
                        <a:t>107 (11.7)</a:t>
                      </a:r>
                      <a:endParaRPr kumimoji="0" lang="en-US" sz="1400" b="0" i="0" u="none" strike="noStrike" kern="1200" cap="none" normalizeH="0" baseline="0" dirty="0">
                        <a:ln>
                          <a:noFill/>
                        </a:ln>
                        <a:solidFill>
                          <a:schemeClr val="bg2">
                            <a:lumMod val="10000"/>
                          </a:schemeClr>
                        </a:solidFill>
                        <a:effectLst/>
                        <a:latin typeface="+mn-lt"/>
                        <a:ea typeface="+mn-ea"/>
                        <a:cs typeface="+mn-cs"/>
                      </a:endParaRPr>
                    </a:p>
                  </a:txBody>
                  <a:tcPr marL="118872" marR="118872">
                    <a:lnL w="28575"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GB" sz="1400" b="0" i="0" u="none" strike="noStrike" kern="1200" cap="none" normalizeH="0" baseline="0" dirty="0">
                          <a:ln>
                            <a:noFill/>
                          </a:ln>
                          <a:solidFill>
                            <a:schemeClr val="bg2">
                              <a:lumMod val="10000"/>
                            </a:schemeClr>
                          </a:solidFill>
                          <a:effectLst/>
                          <a:latin typeface="+mn-lt"/>
                          <a:ea typeface="+mn-ea"/>
                          <a:cs typeface="+mn-cs"/>
                        </a:rPr>
                        <a:t>0 (0.0)</a:t>
                      </a:r>
                      <a:endParaRPr kumimoji="0" lang="en-US" sz="1400" b="0" i="0" u="none" strike="noStrike" kern="1200" cap="none" normalizeH="0" baseline="0" dirty="0">
                        <a:ln>
                          <a:noFill/>
                        </a:ln>
                        <a:solidFill>
                          <a:schemeClr val="bg2">
                            <a:lumMod val="10000"/>
                          </a:schemeClr>
                        </a:solidFill>
                        <a:effectLst/>
                        <a:latin typeface="+mn-lt"/>
                        <a:ea typeface="+mn-ea"/>
                        <a:cs typeface="+mn-cs"/>
                      </a:endParaRPr>
                    </a:p>
                  </a:txBody>
                  <a:tcPr marL="118872" marR="118872">
                    <a:lnL w="12700" cmpd="sng">
                      <a:noFill/>
                    </a:lnL>
                    <a:lnR w="28575"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GB" sz="1400" b="0" i="0" u="none" strike="noStrike" kern="1200" cap="none" normalizeH="0" baseline="0" dirty="0">
                          <a:ln>
                            <a:noFill/>
                          </a:ln>
                          <a:solidFill>
                            <a:schemeClr val="bg2">
                              <a:lumMod val="10000"/>
                            </a:schemeClr>
                          </a:solidFill>
                          <a:effectLst/>
                          <a:latin typeface="+mn-lt"/>
                          <a:ea typeface="+mn-ea"/>
                          <a:cs typeface="+mn-cs"/>
                        </a:rPr>
                        <a:t>38 (4.2)</a:t>
                      </a:r>
                      <a:endParaRPr kumimoji="0" lang="en-US" sz="1400" b="0" i="0" u="none" strike="noStrike" kern="1200" cap="none" normalizeH="0" baseline="0" dirty="0">
                        <a:ln>
                          <a:noFill/>
                        </a:ln>
                        <a:solidFill>
                          <a:schemeClr val="bg2">
                            <a:lumMod val="10000"/>
                          </a:schemeClr>
                        </a:solidFill>
                        <a:effectLst/>
                        <a:latin typeface="+mn-lt"/>
                        <a:ea typeface="+mn-ea"/>
                        <a:cs typeface="+mn-cs"/>
                      </a:endParaRPr>
                    </a:p>
                  </a:txBody>
                  <a:tcPr marL="118872" marR="118872">
                    <a:lnL w="28575"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GB" sz="1400" b="0" i="0" u="none" strike="noStrike" kern="1200" cap="none" normalizeH="0" baseline="0" dirty="0">
                          <a:ln>
                            <a:noFill/>
                          </a:ln>
                          <a:solidFill>
                            <a:schemeClr val="bg2">
                              <a:lumMod val="10000"/>
                            </a:schemeClr>
                          </a:solidFill>
                          <a:effectLst/>
                          <a:latin typeface="+mn-lt"/>
                          <a:ea typeface="+mn-ea"/>
                          <a:cs typeface="+mn-cs"/>
                        </a:rPr>
                        <a:t>0 (0.0)</a:t>
                      </a:r>
                      <a:endParaRPr kumimoji="0" lang="en-US" sz="1400" b="0" i="0" u="none" strike="noStrike" kern="1200" cap="none" normalizeH="0" baseline="0" dirty="0">
                        <a:ln>
                          <a:noFill/>
                        </a:ln>
                        <a:solidFill>
                          <a:schemeClr val="bg2">
                            <a:lumMod val="10000"/>
                          </a:schemeClr>
                        </a:solidFill>
                        <a:effectLst/>
                        <a:latin typeface="+mn-lt"/>
                        <a:ea typeface="+mn-ea"/>
                        <a:cs typeface="+mn-cs"/>
                      </a:endParaRPr>
                    </a:p>
                  </a:txBody>
                  <a:tcPr marL="118872" marR="118872">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588615374"/>
                  </a:ext>
                </a:extLst>
              </a:tr>
              <a:tr h="140397">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GB" sz="1400" b="0" i="0" u="none" strike="noStrike" kern="1200" cap="none" normalizeH="0" baseline="0" dirty="0">
                          <a:ln>
                            <a:noFill/>
                          </a:ln>
                          <a:solidFill>
                            <a:schemeClr val="bg2">
                              <a:lumMod val="10000"/>
                            </a:schemeClr>
                          </a:solidFill>
                          <a:effectLst/>
                          <a:latin typeface="+mn-lt"/>
                          <a:ea typeface="+mn-ea"/>
                          <a:cs typeface="+mn-cs"/>
                        </a:rPr>
                        <a:t>Dizziness</a:t>
                      </a:r>
                      <a:endParaRPr kumimoji="0" lang="en-US" sz="1400" b="0" i="0" u="none" strike="noStrike" kern="1200" cap="none" normalizeH="0" baseline="0" dirty="0">
                        <a:ln>
                          <a:noFill/>
                        </a:ln>
                        <a:solidFill>
                          <a:schemeClr val="bg2">
                            <a:lumMod val="10000"/>
                          </a:schemeClr>
                        </a:solidFill>
                        <a:effectLst/>
                        <a:latin typeface="+mn-lt"/>
                        <a:ea typeface="+mn-ea"/>
                        <a:cs typeface="+mn-cs"/>
                      </a:endParaRPr>
                    </a:p>
                  </a:txBody>
                  <a:tcPr marL="118872" marR="118872">
                    <a:lnL w="12700" cmpd="sng">
                      <a:noFill/>
                    </a:lnL>
                    <a:lnR w="28575"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GB" sz="1400" b="0" i="0" u="none" strike="noStrike" kern="1200" cap="none" normalizeH="0" baseline="0" dirty="0">
                          <a:ln>
                            <a:noFill/>
                          </a:ln>
                          <a:solidFill>
                            <a:schemeClr val="bg2">
                              <a:lumMod val="10000"/>
                            </a:schemeClr>
                          </a:solidFill>
                          <a:effectLst/>
                          <a:latin typeface="+mn-lt"/>
                          <a:ea typeface="+mn-ea"/>
                          <a:cs typeface="+mn-cs"/>
                        </a:rPr>
                        <a:t>104 (11.4)</a:t>
                      </a:r>
                      <a:endParaRPr kumimoji="0" lang="en-US" sz="1400" b="0" i="0" u="none" strike="noStrike" kern="1200" cap="none" normalizeH="0" baseline="0" dirty="0">
                        <a:ln>
                          <a:noFill/>
                        </a:ln>
                        <a:solidFill>
                          <a:schemeClr val="bg2">
                            <a:lumMod val="10000"/>
                          </a:schemeClr>
                        </a:solidFill>
                        <a:effectLst/>
                        <a:latin typeface="+mn-lt"/>
                        <a:ea typeface="+mn-ea"/>
                        <a:cs typeface="+mn-cs"/>
                      </a:endParaRPr>
                    </a:p>
                  </a:txBody>
                  <a:tcPr marL="118872" marR="118872">
                    <a:lnL w="28575"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GB" sz="1400" b="0" i="0" u="none" strike="noStrike" kern="1200" cap="none" normalizeH="0" baseline="0" dirty="0">
                          <a:ln>
                            <a:noFill/>
                          </a:ln>
                          <a:solidFill>
                            <a:schemeClr val="bg2">
                              <a:lumMod val="10000"/>
                            </a:schemeClr>
                          </a:solidFill>
                          <a:effectLst/>
                          <a:latin typeface="+mn-lt"/>
                          <a:ea typeface="+mn-ea"/>
                          <a:cs typeface="+mn-cs"/>
                        </a:rPr>
                        <a:t>1 (0.1)</a:t>
                      </a:r>
                      <a:endParaRPr kumimoji="0" lang="en-US" sz="1400" b="0" i="0" u="none" strike="noStrike" kern="1200" cap="none" normalizeH="0" baseline="0" dirty="0">
                        <a:ln>
                          <a:noFill/>
                        </a:ln>
                        <a:solidFill>
                          <a:schemeClr val="bg2">
                            <a:lumMod val="10000"/>
                          </a:schemeClr>
                        </a:solidFill>
                        <a:effectLst/>
                        <a:latin typeface="+mn-lt"/>
                        <a:ea typeface="+mn-ea"/>
                        <a:cs typeface="+mn-cs"/>
                      </a:endParaRPr>
                    </a:p>
                  </a:txBody>
                  <a:tcPr marL="118872" marR="118872">
                    <a:lnL w="12700" cmpd="sng">
                      <a:noFill/>
                    </a:lnL>
                    <a:lnR w="28575"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GB" sz="1400" b="0" i="0" u="none" strike="noStrike" kern="1200" cap="none" normalizeH="0" baseline="0" dirty="0">
                          <a:ln>
                            <a:noFill/>
                          </a:ln>
                          <a:solidFill>
                            <a:schemeClr val="bg2">
                              <a:lumMod val="10000"/>
                            </a:schemeClr>
                          </a:solidFill>
                          <a:effectLst/>
                          <a:latin typeface="+mn-lt"/>
                          <a:ea typeface="+mn-ea"/>
                          <a:cs typeface="+mn-cs"/>
                        </a:rPr>
                        <a:t>66 (7.3)</a:t>
                      </a:r>
                      <a:endParaRPr kumimoji="0" lang="en-US" sz="1400" b="0" i="0" u="none" strike="noStrike" kern="1200" cap="none" normalizeH="0" baseline="0" dirty="0">
                        <a:ln>
                          <a:noFill/>
                        </a:ln>
                        <a:solidFill>
                          <a:schemeClr val="bg2">
                            <a:lumMod val="10000"/>
                          </a:schemeClr>
                        </a:solidFill>
                        <a:effectLst/>
                        <a:latin typeface="+mn-lt"/>
                        <a:ea typeface="+mn-ea"/>
                        <a:cs typeface="+mn-cs"/>
                      </a:endParaRPr>
                    </a:p>
                  </a:txBody>
                  <a:tcPr marL="118872" marR="118872">
                    <a:lnL w="28575"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GB" sz="1400" b="0" i="0" u="none" strike="noStrike" kern="1200" cap="none" normalizeH="0" baseline="0" dirty="0">
                          <a:ln>
                            <a:noFill/>
                          </a:ln>
                          <a:solidFill>
                            <a:schemeClr val="bg2">
                              <a:lumMod val="10000"/>
                            </a:schemeClr>
                          </a:solidFill>
                          <a:effectLst/>
                          <a:latin typeface="+mn-lt"/>
                          <a:ea typeface="+mn-ea"/>
                          <a:cs typeface="+mn-cs"/>
                        </a:rPr>
                        <a:t>1 (0.1)</a:t>
                      </a:r>
                      <a:endParaRPr kumimoji="0" lang="en-US" sz="1400" b="0" i="0" u="none" strike="noStrike" kern="1200" cap="none" normalizeH="0" baseline="0" dirty="0">
                        <a:ln>
                          <a:noFill/>
                        </a:ln>
                        <a:solidFill>
                          <a:schemeClr val="bg2">
                            <a:lumMod val="10000"/>
                          </a:schemeClr>
                        </a:solidFill>
                        <a:effectLst/>
                        <a:latin typeface="+mn-lt"/>
                        <a:ea typeface="+mn-ea"/>
                        <a:cs typeface="+mn-cs"/>
                      </a:endParaRPr>
                    </a:p>
                  </a:txBody>
                  <a:tcPr marL="118872" marR="118872">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952682665"/>
                  </a:ext>
                </a:extLst>
              </a:tr>
              <a:tr h="140397">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GB" sz="1400" b="0" i="0" u="none" strike="noStrike" kern="1200" cap="none" normalizeH="0" baseline="0" dirty="0">
                          <a:ln>
                            <a:noFill/>
                          </a:ln>
                          <a:solidFill>
                            <a:schemeClr val="bg2">
                              <a:lumMod val="10000"/>
                            </a:schemeClr>
                          </a:solidFill>
                          <a:effectLst/>
                          <a:latin typeface="+mn-lt"/>
                          <a:ea typeface="+mn-ea"/>
                          <a:cs typeface="+mn-cs"/>
                        </a:rPr>
                        <a:t>Arthralgia</a:t>
                      </a:r>
                      <a:endParaRPr kumimoji="0" lang="en-US" sz="1400" b="0" i="0" u="none" strike="noStrike" kern="1200" cap="none" normalizeH="0" baseline="0" dirty="0">
                        <a:ln>
                          <a:noFill/>
                        </a:ln>
                        <a:solidFill>
                          <a:schemeClr val="bg2">
                            <a:lumMod val="10000"/>
                          </a:schemeClr>
                        </a:solidFill>
                        <a:effectLst/>
                        <a:latin typeface="+mn-lt"/>
                        <a:ea typeface="+mn-ea"/>
                        <a:cs typeface="+mn-cs"/>
                      </a:endParaRPr>
                    </a:p>
                  </a:txBody>
                  <a:tcPr marL="118872" marR="118872">
                    <a:lnL w="12700" cmpd="sng">
                      <a:noFill/>
                    </a:lnL>
                    <a:lnR w="28575" cap="flat" cmpd="sng" algn="ctr">
                      <a:noFill/>
                      <a:prstDash val="solid"/>
                      <a:round/>
                      <a:headEnd type="none" w="med" len="med"/>
                      <a:tailEnd type="none" w="med" len="med"/>
                    </a:lnR>
                    <a:lnT w="12700" cmpd="sng">
                      <a:noFill/>
                    </a:lnT>
                    <a:lnB w="1270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GB" sz="1400" b="0" i="0" u="none" strike="noStrike" kern="1200" cap="none" normalizeH="0" baseline="0" dirty="0">
                          <a:ln>
                            <a:noFill/>
                          </a:ln>
                          <a:solidFill>
                            <a:schemeClr val="bg2">
                              <a:lumMod val="10000"/>
                            </a:schemeClr>
                          </a:solidFill>
                          <a:effectLst/>
                          <a:latin typeface="+mn-lt"/>
                          <a:ea typeface="+mn-ea"/>
                          <a:cs typeface="+mn-cs"/>
                        </a:rPr>
                        <a:t>89 (9.8)</a:t>
                      </a:r>
                      <a:endParaRPr kumimoji="0" lang="en-US" sz="1400" b="0" i="0" u="none" strike="noStrike" kern="1200" cap="none" normalizeH="0" baseline="0" dirty="0">
                        <a:ln>
                          <a:noFill/>
                        </a:ln>
                        <a:solidFill>
                          <a:schemeClr val="bg2">
                            <a:lumMod val="10000"/>
                          </a:schemeClr>
                        </a:solidFill>
                        <a:effectLst/>
                        <a:latin typeface="+mn-lt"/>
                        <a:ea typeface="+mn-ea"/>
                        <a:cs typeface="+mn-cs"/>
                      </a:endParaRPr>
                    </a:p>
                  </a:txBody>
                  <a:tcPr marL="118872" marR="118872">
                    <a:lnL w="28575" cap="flat" cmpd="sng" algn="ctr">
                      <a:noFill/>
                      <a:prstDash val="solid"/>
                      <a:round/>
                      <a:headEnd type="none" w="med" len="med"/>
                      <a:tailEnd type="none" w="med" len="med"/>
                    </a:lnL>
                    <a:lnR w="12700" cmpd="sng">
                      <a:noFill/>
                    </a:lnR>
                    <a:lnT w="12700" cmpd="sng">
                      <a:noFill/>
                    </a:lnT>
                    <a:lnB w="1270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GB" sz="1400" b="0" i="0" u="none" strike="noStrike" kern="1200" cap="none" normalizeH="0" baseline="0" dirty="0">
                          <a:ln>
                            <a:noFill/>
                          </a:ln>
                          <a:solidFill>
                            <a:schemeClr val="bg2">
                              <a:lumMod val="10000"/>
                            </a:schemeClr>
                          </a:solidFill>
                          <a:effectLst/>
                          <a:latin typeface="+mn-lt"/>
                          <a:ea typeface="+mn-ea"/>
                          <a:cs typeface="+mn-cs"/>
                        </a:rPr>
                        <a:t>2 (0.2)</a:t>
                      </a:r>
                      <a:endParaRPr kumimoji="0" lang="en-US" sz="1400" b="0" i="0" u="none" strike="noStrike" kern="1200" cap="none" normalizeH="0" baseline="0" dirty="0">
                        <a:ln>
                          <a:noFill/>
                        </a:ln>
                        <a:solidFill>
                          <a:schemeClr val="bg2">
                            <a:lumMod val="10000"/>
                          </a:schemeClr>
                        </a:solidFill>
                        <a:effectLst/>
                        <a:latin typeface="+mn-lt"/>
                        <a:ea typeface="+mn-ea"/>
                        <a:cs typeface="+mn-cs"/>
                      </a:endParaRPr>
                    </a:p>
                  </a:txBody>
                  <a:tcPr marL="118872" marR="118872">
                    <a:lnL w="12700" cmpd="sng">
                      <a:noFill/>
                    </a:lnL>
                    <a:lnR w="28575" cap="flat" cmpd="sng" algn="ctr">
                      <a:noFill/>
                      <a:prstDash val="solid"/>
                      <a:round/>
                      <a:headEnd type="none" w="med" len="med"/>
                      <a:tailEnd type="none" w="med" len="med"/>
                    </a:lnR>
                    <a:lnT w="12700" cmpd="sng">
                      <a:noFill/>
                    </a:lnT>
                    <a:lnB w="1270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GB" sz="1400" b="0" i="0" u="none" strike="noStrike" kern="1200" cap="none" normalizeH="0" baseline="0" dirty="0">
                          <a:ln>
                            <a:noFill/>
                          </a:ln>
                          <a:solidFill>
                            <a:schemeClr val="bg2">
                              <a:lumMod val="10000"/>
                            </a:schemeClr>
                          </a:solidFill>
                          <a:effectLst/>
                          <a:latin typeface="+mn-lt"/>
                          <a:ea typeface="+mn-ea"/>
                          <a:cs typeface="+mn-cs"/>
                        </a:rPr>
                        <a:t>115 (12.7)</a:t>
                      </a:r>
                      <a:endParaRPr kumimoji="0" lang="en-US" sz="1400" b="0" i="0" u="none" strike="noStrike" kern="1200" cap="none" normalizeH="0" baseline="0" dirty="0">
                        <a:ln>
                          <a:noFill/>
                        </a:ln>
                        <a:solidFill>
                          <a:schemeClr val="bg2">
                            <a:lumMod val="10000"/>
                          </a:schemeClr>
                        </a:solidFill>
                        <a:effectLst/>
                        <a:latin typeface="+mn-lt"/>
                        <a:ea typeface="+mn-ea"/>
                        <a:cs typeface="+mn-cs"/>
                      </a:endParaRPr>
                    </a:p>
                  </a:txBody>
                  <a:tcPr marL="118872" marR="118872">
                    <a:lnL w="28575" cap="flat" cmpd="sng" algn="ctr">
                      <a:noFill/>
                      <a:prstDash val="solid"/>
                      <a:round/>
                      <a:headEnd type="none" w="med" len="med"/>
                      <a:tailEnd type="none" w="med" len="med"/>
                    </a:lnL>
                    <a:lnR w="12700" cmpd="sng">
                      <a:noFill/>
                    </a:lnR>
                    <a:lnT w="12700" cmpd="sng">
                      <a:noFill/>
                    </a:lnT>
                    <a:lnB w="1270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GB" sz="1400" b="0" i="0" u="none" strike="noStrike" kern="1200" cap="none" normalizeH="0" baseline="0" dirty="0">
                          <a:ln>
                            <a:noFill/>
                          </a:ln>
                          <a:solidFill>
                            <a:schemeClr val="bg2">
                              <a:lumMod val="10000"/>
                            </a:schemeClr>
                          </a:solidFill>
                          <a:effectLst/>
                          <a:latin typeface="+mn-lt"/>
                          <a:ea typeface="+mn-ea"/>
                          <a:cs typeface="+mn-cs"/>
                        </a:rPr>
                        <a:t>2 (0.2)</a:t>
                      </a:r>
                      <a:endParaRPr kumimoji="0" lang="en-US" sz="1400" b="0" i="0" u="none" strike="noStrike" kern="1200" cap="none" normalizeH="0" baseline="0" dirty="0">
                        <a:ln>
                          <a:noFill/>
                        </a:ln>
                        <a:solidFill>
                          <a:schemeClr val="bg2">
                            <a:lumMod val="10000"/>
                          </a:schemeClr>
                        </a:solidFill>
                        <a:effectLst/>
                        <a:latin typeface="+mn-lt"/>
                        <a:ea typeface="+mn-ea"/>
                        <a:cs typeface="+mn-cs"/>
                      </a:endParaRPr>
                    </a:p>
                  </a:txBody>
                  <a:tcPr marL="118872" marR="118872">
                    <a:lnL w="12700" cmpd="sng">
                      <a:noFill/>
                    </a:lnL>
                    <a:lnR w="12700" cmpd="sng">
                      <a:noFill/>
                    </a:lnR>
                    <a:lnT w="12700" cmpd="sng">
                      <a:noFill/>
                    </a:lnT>
                    <a:lnB w="1270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84090714"/>
                  </a:ext>
                </a:extLst>
              </a:tr>
            </a:tbl>
          </a:graphicData>
        </a:graphic>
      </p:graphicFrame>
    </p:spTree>
    <p:extLst>
      <p:ext uri="{BB962C8B-B14F-4D97-AF65-F5344CB8AC3E}">
        <p14:creationId xmlns:p14="http://schemas.microsoft.com/office/powerpoint/2010/main" val="245080854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0006E937-6EA4-404B-B995-7B5150C35EE0}"/>
              </a:ext>
            </a:extLst>
          </p:cNvPr>
          <p:cNvSpPr>
            <a:spLocks noGrp="1"/>
          </p:cNvSpPr>
          <p:nvPr>
            <p:ph type="title"/>
          </p:nvPr>
        </p:nvSpPr>
        <p:spPr>
          <a:xfrm>
            <a:off x="231078" y="499619"/>
            <a:ext cx="11740260" cy="565219"/>
          </a:xfrm>
        </p:spPr>
        <p:txBody>
          <a:bodyPr/>
          <a:lstStyle/>
          <a:p>
            <a:r>
              <a:rPr lang="en-US" sz="3600" dirty="0">
                <a:latin typeface="Times New Roman"/>
                <a:cs typeface="Times New Roman"/>
              </a:rPr>
              <a:t>Toxicities Associated With PARP Inhibitors</a:t>
            </a:r>
          </a:p>
        </p:txBody>
      </p:sp>
      <p:graphicFrame>
        <p:nvGraphicFramePr>
          <p:cNvPr id="6" name="Content Placeholder 5">
            <a:extLst>
              <a:ext uri="{FF2B5EF4-FFF2-40B4-BE49-F238E27FC236}">
                <a16:creationId xmlns:a16="http://schemas.microsoft.com/office/drawing/2014/main" id="{CF8FC292-9093-7845-BDEE-937AF53B167E}"/>
              </a:ext>
            </a:extLst>
          </p:cNvPr>
          <p:cNvGraphicFramePr>
            <a:graphicFrameLocks noGrp="1"/>
          </p:cNvGraphicFramePr>
          <p:nvPr>
            <p:ph idx="1"/>
            <p:extLst>
              <p:ext uri="{D42A27DB-BD31-4B8C-83A1-F6EECF244321}">
                <p14:modId xmlns:p14="http://schemas.microsoft.com/office/powerpoint/2010/main" val="1837294613"/>
              </p:ext>
            </p:extLst>
          </p:nvPr>
        </p:nvGraphicFramePr>
        <p:xfrm>
          <a:off x="231776" y="1628825"/>
          <a:ext cx="11739562" cy="4693920"/>
        </p:xfrm>
        <a:graphic>
          <a:graphicData uri="http://schemas.openxmlformats.org/drawingml/2006/table">
            <a:tbl>
              <a:tblPr firstRow="1" bandRow="1">
                <a:tableStyleId>{9DCAF9ED-07DC-4A11-8D7F-57B35C25682E}</a:tableStyleId>
              </a:tblPr>
              <a:tblGrid>
                <a:gridCol w="2176145">
                  <a:extLst>
                    <a:ext uri="{9D8B030D-6E8A-4147-A177-3AD203B41FA5}">
                      <a16:colId xmlns:a16="http://schemas.microsoft.com/office/drawing/2014/main" val="2795458477"/>
                    </a:ext>
                  </a:extLst>
                </a:gridCol>
                <a:gridCol w="9563417">
                  <a:extLst>
                    <a:ext uri="{9D8B030D-6E8A-4147-A177-3AD203B41FA5}">
                      <a16:colId xmlns:a16="http://schemas.microsoft.com/office/drawing/2014/main" val="771382905"/>
                    </a:ext>
                  </a:extLst>
                </a:gridCol>
              </a:tblGrid>
              <a:tr h="141423">
                <a:tc>
                  <a:txBody>
                    <a:bodyPr/>
                    <a:lstStyle/>
                    <a:p>
                      <a:pPr algn="l"/>
                      <a:r>
                        <a:rPr lang="en-US" sz="1600" dirty="0">
                          <a:solidFill>
                            <a:schemeClr val="bg2"/>
                          </a:solidFill>
                          <a:latin typeface="+mn-lt"/>
                          <a:cs typeface="Calibri" panose="020F0502020204030204" pitchFamily="34" charset="0"/>
                        </a:rPr>
                        <a:t>Toxicity</a:t>
                      </a:r>
                    </a:p>
                  </a:txBody>
                  <a:tcPr marL="85807" marR="85807">
                    <a:lnL w="12700" cmpd="sng">
                      <a:noFill/>
                    </a:lnL>
                    <a:lnR>
                      <a:noFill/>
                    </a:lnR>
                    <a:lnT w="12700" cmpd="sng">
                      <a:noFill/>
                    </a:lnT>
                    <a:lnB w="12700" cmpd="sng">
                      <a:noFill/>
                    </a:lnB>
                    <a:lnTlToBr w="12700" cmpd="sng">
                      <a:noFill/>
                      <a:prstDash val="solid"/>
                    </a:lnTlToBr>
                    <a:lnBlToTr w="12700" cmpd="sng">
                      <a:noFill/>
                      <a:prstDash val="solid"/>
                    </a:lnBlToTr>
                    <a:solidFill>
                      <a:schemeClr val="accent1"/>
                    </a:solidFill>
                  </a:tcPr>
                </a:tc>
                <a:tc>
                  <a:txBody>
                    <a:bodyPr/>
                    <a:lstStyle/>
                    <a:p>
                      <a:pPr algn="l"/>
                      <a:r>
                        <a:rPr lang="en-US" sz="1600" dirty="0">
                          <a:solidFill>
                            <a:schemeClr val="bg2"/>
                          </a:solidFill>
                          <a:latin typeface="+mn-lt"/>
                          <a:cs typeface="Calibri" panose="020F0502020204030204" pitchFamily="34" charset="0"/>
                        </a:rPr>
                        <a:t>Management Strategy</a:t>
                      </a:r>
                    </a:p>
                  </a:txBody>
                  <a:tcPr marL="85807" marR="85807">
                    <a:lnL>
                      <a:noFill/>
                    </a:lnL>
                    <a:lnR w="12700" cmpd="sng">
                      <a:noFill/>
                    </a:lnR>
                    <a:lnT w="12700" cmpd="sng">
                      <a:noFill/>
                    </a:lnT>
                    <a:lnB w="12700" cmpd="sng">
                      <a:noFill/>
                    </a:lnB>
                    <a:lnTlToBr w="12700" cmpd="sng">
                      <a:noFill/>
                      <a:prstDash val="solid"/>
                    </a:lnTlToBr>
                    <a:lnBlToTr w="12700" cmpd="sng">
                      <a:noFill/>
                      <a:prstDash val="solid"/>
                    </a:lnBlToTr>
                    <a:solidFill>
                      <a:schemeClr val="accent1"/>
                    </a:solidFill>
                  </a:tcPr>
                </a:tc>
                <a:extLst>
                  <a:ext uri="{0D108BD9-81ED-4DB2-BD59-A6C34878D82A}">
                    <a16:rowId xmlns:a16="http://schemas.microsoft.com/office/drawing/2014/main" val="2470777574"/>
                  </a:ext>
                </a:extLst>
              </a:tr>
              <a:tr h="552833">
                <a:tc>
                  <a:txBody>
                    <a:bodyPr/>
                    <a:lstStyle/>
                    <a:p>
                      <a:pPr marL="0" indent="0" algn="l">
                        <a:buFont typeface="Arial" charset="0"/>
                        <a:buNone/>
                      </a:pPr>
                      <a:r>
                        <a:rPr lang="en-US" sz="1600" dirty="0">
                          <a:solidFill>
                            <a:schemeClr val="tx1"/>
                          </a:solidFill>
                          <a:latin typeface="+mn-lt"/>
                          <a:cs typeface="Calibri" panose="020F0502020204030204" pitchFamily="34" charset="0"/>
                        </a:rPr>
                        <a:t>Anemia</a:t>
                      </a:r>
                    </a:p>
                    <a:p>
                      <a:pPr marL="0" indent="0" algn="l">
                        <a:buFont typeface="Arial" charset="0"/>
                        <a:buNone/>
                      </a:pPr>
                      <a:r>
                        <a:rPr lang="en-US" sz="1600" dirty="0">
                          <a:solidFill>
                            <a:schemeClr val="tx1"/>
                          </a:solidFill>
                          <a:latin typeface="+mn-lt"/>
                          <a:cs typeface="Calibri" panose="020F0502020204030204" pitchFamily="34" charset="0"/>
                        </a:rPr>
                        <a:t>Neutropenia</a:t>
                      </a:r>
                    </a:p>
                    <a:p>
                      <a:pPr marL="0" indent="0" algn="l">
                        <a:buFont typeface="Arial" charset="0"/>
                        <a:buNone/>
                      </a:pPr>
                      <a:r>
                        <a:rPr lang="en-US" sz="1600" dirty="0">
                          <a:solidFill>
                            <a:schemeClr val="tx1"/>
                          </a:solidFill>
                          <a:latin typeface="+mn-lt"/>
                          <a:cs typeface="Calibri" panose="020F0502020204030204" pitchFamily="34" charset="0"/>
                        </a:rPr>
                        <a:t>Thrombocytopenia</a:t>
                      </a:r>
                    </a:p>
                  </a:txBody>
                  <a:tcPr marL="85807" marR="85807">
                    <a:lnL w="12700" cmpd="sng">
                      <a:noFill/>
                    </a:lnL>
                    <a:lnR>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marL="285750" indent="-285750" algn="l">
                        <a:buFont typeface="Arial" panose="020B0604020202020204" pitchFamily="34" charset="0"/>
                        <a:buChar char="•"/>
                      </a:pPr>
                      <a:r>
                        <a:rPr lang="en-US" sz="1600" dirty="0">
                          <a:solidFill>
                            <a:schemeClr val="tx1"/>
                          </a:solidFill>
                          <a:latin typeface="+mn-lt"/>
                          <a:cs typeface="Calibri" panose="020F0502020204030204" pitchFamily="34" charset="0"/>
                        </a:rPr>
                        <a:t>Common class effect, particularly anemia; most</a:t>
                      </a:r>
                      <a:r>
                        <a:rPr lang="en-US" sz="1600" baseline="0" dirty="0">
                          <a:solidFill>
                            <a:schemeClr val="tx1"/>
                          </a:solidFill>
                          <a:latin typeface="+mn-lt"/>
                          <a:cs typeface="Calibri" panose="020F0502020204030204" pitchFamily="34" charset="0"/>
                        </a:rPr>
                        <a:t> frequent grade 3 or 4 toxicity</a:t>
                      </a:r>
                      <a:endParaRPr lang="en-US" sz="1600" dirty="0">
                        <a:solidFill>
                          <a:schemeClr val="tx1"/>
                        </a:solidFill>
                        <a:latin typeface="+mn-lt"/>
                        <a:cs typeface="Calibri" panose="020F0502020204030204" pitchFamily="34" charset="0"/>
                      </a:endParaRPr>
                    </a:p>
                    <a:p>
                      <a:pPr marL="285750" indent="-285750" algn="l">
                        <a:buFont typeface="Arial" panose="020B0604020202020204" pitchFamily="34" charset="0"/>
                        <a:buChar char="•"/>
                      </a:pPr>
                      <a:r>
                        <a:rPr lang="en-US" sz="1600" dirty="0">
                          <a:solidFill>
                            <a:schemeClr val="tx1"/>
                          </a:solidFill>
                          <a:latin typeface="+mn-lt"/>
                          <a:cs typeface="Calibri" panose="020F0502020204030204" pitchFamily="34" charset="0"/>
                        </a:rPr>
                        <a:t>Develop within</a:t>
                      </a:r>
                      <a:r>
                        <a:rPr lang="en-US" sz="1600" baseline="0" dirty="0">
                          <a:solidFill>
                            <a:schemeClr val="tx1"/>
                          </a:solidFill>
                          <a:latin typeface="+mn-lt"/>
                          <a:cs typeface="Calibri" panose="020F0502020204030204" pitchFamily="34" charset="0"/>
                        </a:rPr>
                        <a:t> 3-4 mo of treatment initiation; generally, resolve within 2-3 wk</a:t>
                      </a:r>
                      <a:endParaRPr lang="en-US" sz="1600" dirty="0">
                        <a:solidFill>
                          <a:schemeClr val="tx1"/>
                        </a:solidFill>
                        <a:latin typeface="+mn-lt"/>
                        <a:cs typeface="Calibri" panose="020F0502020204030204" pitchFamily="34" charset="0"/>
                      </a:endParaRPr>
                    </a:p>
                    <a:p>
                      <a:pPr marL="285750" indent="-285750" algn="l">
                        <a:buFont typeface="Arial" panose="020B0604020202020204" pitchFamily="34" charset="0"/>
                        <a:buChar char="•"/>
                      </a:pPr>
                      <a:r>
                        <a:rPr lang="en-US" sz="1600" dirty="0">
                          <a:solidFill>
                            <a:schemeClr val="tx1"/>
                          </a:solidFill>
                          <a:latin typeface="+mn-lt"/>
                          <a:cs typeface="Calibri" panose="020F0502020204030204" pitchFamily="34" charset="0"/>
                        </a:rPr>
                        <a:t>Monitor CBC with differential monthly in patients starting a PARP inhibitor</a:t>
                      </a:r>
                      <a:r>
                        <a:rPr lang="en-US" sz="1600" baseline="0" dirty="0">
                          <a:solidFill>
                            <a:schemeClr val="tx1"/>
                          </a:solidFill>
                          <a:latin typeface="+mn-lt"/>
                          <a:cs typeface="Calibri" panose="020F0502020204030204" pitchFamily="34" charset="0"/>
                        </a:rPr>
                        <a:t> </a:t>
                      </a:r>
                      <a:r>
                        <a:rPr lang="en-US" sz="1600" dirty="0">
                          <a:solidFill>
                            <a:schemeClr val="tx1"/>
                          </a:solidFill>
                          <a:latin typeface="+mn-lt"/>
                          <a:cs typeface="Calibri" panose="020F0502020204030204" pitchFamily="34" charset="0"/>
                        </a:rPr>
                        <a:t>or undergoing dose modification</a:t>
                      </a:r>
                    </a:p>
                    <a:p>
                      <a:pPr marL="285750" indent="-285750" algn="l">
                        <a:buFont typeface="Arial" panose="020B0604020202020204" pitchFamily="34" charset="0"/>
                        <a:buChar char="•"/>
                      </a:pPr>
                      <a:r>
                        <a:rPr lang="en-US" sz="1600" dirty="0">
                          <a:solidFill>
                            <a:schemeClr val="tx1"/>
                          </a:solidFill>
                          <a:latin typeface="+mn-lt"/>
                          <a:cs typeface="Calibri" panose="020F0502020204030204" pitchFamily="34" charset="0"/>
                        </a:rPr>
                        <a:t>Transfusions recommended for symptomatic anemia and for hemoglobin &lt;7 g/dL</a:t>
                      </a:r>
                    </a:p>
                  </a:txBody>
                  <a:tcPr marL="85807" marR="85807">
                    <a:lnL>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1371598706"/>
                  </a:ext>
                </a:extLst>
              </a:tr>
              <a:tr h="347128">
                <a:tc>
                  <a:txBody>
                    <a:bodyPr/>
                    <a:lstStyle/>
                    <a:p>
                      <a:pPr algn="l"/>
                      <a:r>
                        <a:rPr lang="en-US" sz="1600" dirty="0">
                          <a:solidFill>
                            <a:schemeClr val="tx1"/>
                          </a:solidFill>
                          <a:latin typeface="+mn-lt"/>
                          <a:cs typeface="Calibri" panose="020F0502020204030204" pitchFamily="34" charset="0"/>
                        </a:rPr>
                        <a:t>Gastrointestinal</a:t>
                      </a:r>
                    </a:p>
                  </a:txBody>
                  <a:tcPr marL="85807" marR="85807">
                    <a:lnL w="12700" cmpd="sng">
                      <a:noFill/>
                    </a:lnL>
                    <a:lnR>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600" kern="1200" dirty="0">
                          <a:solidFill>
                            <a:schemeClr val="tx1"/>
                          </a:solidFill>
                          <a:effectLst/>
                          <a:latin typeface="+mn-lt"/>
                          <a:cs typeface="Calibri" panose="020F0502020204030204" pitchFamily="34" charset="0"/>
                        </a:rPr>
                        <a:t>Common for all PARP inhibitors, especially grade</a:t>
                      </a:r>
                      <a:r>
                        <a:rPr lang="en-US" sz="1600" kern="1200" baseline="0" dirty="0">
                          <a:solidFill>
                            <a:schemeClr val="tx1"/>
                          </a:solidFill>
                          <a:effectLst/>
                          <a:latin typeface="+mn-lt"/>
                          <a:cs typeface="Calibri" panose="020F0502020204030204" pitchFamily="34" charset="0"/>
                        </a:rPr>
                        <a:t> 1 or 2</a:t>
                      </a:r>
                      <a:r>
                        <a:rPr lang="en-US" sz="1600" kern="1200" dirty="0">
                          <a:solidFill>
                            <a:schemeClr val="tx1"/>
                          </a:solidFill>
                          <a:effectLst/>
                          <a:latin typeface="+mn-lt"/>
                          <a:cs typeface="Calibri" panose="020F0502020204030204" pitchFamily="34" charset="0"/>
                        </a:rPr>
                        <a:t> nausea</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600" kern="1200" dirty="0">
                          <a:solidFill>
                            <a:schemeClr val="tx1"/>
                          </a:solidFill>
                          <a:effectLst/>
                          <a:latin typeface="+mn-lt"/>
                          <a:cs typeface="Calibri" panose="020F0502020204030204" pitchFamily="34" charset="0"/>
                        </a:rPr>
                        <a:t>Mostly based on expert opinion; similar to management of chemotherapy-induced GI toxicities</a:t>
                      </a:r>
                      <a:endParaRPr lang="en-US" sz="1600" kern="1200" dirty="0">
                        <a:solidFill>
                          <a:schemeClr val="tx1"/>
                        </a:solidFill>
                        <a:effectLst/>
                        <a:latin typeface="+mn-lt"/>
                        <a:ea typeface="+mn-ea"/>
                        <a:cs typeface="Calibri" panose="020F0502020204030204" pitchFamily="34" charset="0"/>
                      </a:endParaRPr>
                    </a:p>
                  </a:txBody>
                  <a:tcPr marL="85807" marR="85807">
                    <a:lnL>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859014602"/>
                  </a:ext>
                </a:extLst>
              </a:tr>
              <a:tr h="244275">
                <a:tc>
                  <a:txBody>
                    <a:bodyPr/>
                    <a:lstStyle/>
                    <a:p>
                      <a:pPr algn="l"/>
                      <a:r>
                        <a:rPr lang="en-US" sz="1600" dirty="0">
                          <a:solidFill>
                            <a:schemeClr val="tx1"/>
                          </a:solidFill>
                          <a:latin typeface="+mn-lt"/>
                          <a:cs typeface="Calibri" panose="020F0502020204030204" pitchFamily="34" charset="0"/>
                        </a:rPr>
                        <a:t>Renal</a:t>
                      </a:r>
                    </a:p>
                  </a:txBody>
                  <a:tcPr marL="85807" marR="85807">
                    <a:lnL w="12700" cmpd="sng">
                      <a:noFill/>
                    </a:lnL>
                    <a:lnR>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600" kern="1200" dirty="0">
                          <a:solidFill>
                            <a:schemeClr val="tx1"/>
                          </a:solidFill>
                          <a:effectLst/>
                          <a:latin typeface="+mn-lt"/>
                          <a:cs typeface="Calibri" panose="020F0502020204030204" pitchFamily="34" charset="0"/>
                        </a:rPr>
                        <a:t>Elevated serum creatinine might not reflect a true decline in GFR or kidney insufficiency</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600" kern="1200" dirty="0">
                          <a:solidFill>
                            <a:schemeClr val="tx1"/>
                          </a:solidFill>
                          <a:effectLst/>
                          <a:latin typeface="+mn-lt"/>
                          <a:cs typeface="Calibri" panose="020F0502020204030204" pitchFamily="34" charset="0"/>
                        </a:rPr>
                        <a:t>If GFR is appropriate, avoid dose reductions or interruptions</a:t>
                      </a:r>
                      <a:endParaRPr lang="en-US" sz="1600" kern="1200" dirty="0">
                        <a:solidFill>
                          <a:schemeClr val="tx1"/>
                        </a:solidFill>
                        <a:effectLst/>
                        <a:latin typeface="+mn-lt"/>
                        <a:ea typeface="+mn-ea"/>
                        <a:cs typeface="Calibri" panose="020F0502020204030204" pitchFamily="34" charset="0"/>
                      </a:endParaRPr>
                    </a:p>
                  </a:txBody>
                  <a:tcPr marL="85807" marR="85807">
                    <a:lnL>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1333935357"/>
                  </a:ext>
                </a:extLst>
              </a:tr>
              <a:tr h="449981">
                <a:tc>
                  <a:txBody>
                    <a:bodyPr/>
                    <a:lstStyle/>
                    <a:p>
                      <a:pPr algn="l"/>
                      <a:r>
                        <a:rPr lang="en-US" sz="1600" dirty="0">
                          <a:solidFill>
                            <a:schemeClr val="tx1"/>
                          </a:solidFill>
                          <a:latin typeface="+mn-lt"/>
                          <a:cs typeface="Calibri" panose="020F0502020204030204" pitchFamily="34" charset="0"/>
                        </a:rPr>
                        <a:t>Fatigue</a:t>
                      </a:r>
                    </a:p>
                  </a:txBody>
                  <a:tcPr marL="85807" marR="85807">
                    <a:lnL w="12700" cmpd="sng">
                      <a:noFill/>
                    </a:lnL>
                    <a:lnR>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marL="285750" marR="0" lvl="1"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600" dirty="0">
                          <a:solidFill>
                            <a:schemeClr val="tx1"/>
                          </a:solidFill>
                          <a:latin typeface="+mn-lt"/>
                          <a:cs typeface="Calibri" panose="020F0502020204030204" pitchFamily="34" charset="0"/>
                        </a:rPr>
                        <a:t>Consider nonpharmacologic treatments: Exercise, massage therapy, cognitive behavioral therapy</a:t>
                      </a:r>
                    </a:p>
                    <a:p>
                      <a:pPr marL="285750" marR="0" lvl="1"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600" dirty="0">
                          <a:solidFill>
                            <a:schemeClr val="tx1"/>
                          </a:solidFill>
                          <a:latin typeface="+mn-lt"/>
                          <a:cs typeface="Calibri" panose="020F0502020204030204" pitchFamily="34" charset="0"/>
                        </a:rPr>
                        <a:t>For more symptomatic patients, consider pharmacologic interventions with psychostimulants, such as methylphenidate and ginseng</a:t>
                      </a:r>
                    </a:p>
                  </a:txBody>
                  <a:tcPr marL="85807" marR="85807">
                    <a:lnL>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946763959"/>
                  </a:ext>
                </a:extLst>
              </a:tr>
              <a:tr h="244275">
                <a:tc>
                  <a:txBody>
                    <a:bodyPr/>
                    <a:lstStyle/>
                    <a:p>
                      <a:pPr algn="l"/>
                      <a:r>
                        <a:rPr lang="en-US" sz="1600" dirty="0">
                          <a:solidFill>
                            <a:schemeClr val="tx1"/>
                          </a:solidFill>
                          <a:latin typeface="+mn-lt"/>
                          <a:cs typeface="Calibri" panose="020F0502020204030204" pitchFamily="34" charset="0"/>
                        </a:rPr>
                        <a:t>Alopecia</a:t>
                      </a:r>
                    </a:p>
                  </a:txBody>
                  <a:tcPr marL="85807" marR="85807">
                    <a:lnL w="12700" cmpd="sng">
                      <a:noFill/>
                    </a:lnL>
                    <a:lnR>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marL="285750" marR="0" lvl="1"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600" dirty="0">
                          <a:solidFill>
                            <a:schemeClr val="tx1"/>
                          </a:solidFill>
                          <a:latin typeface="+mn-lt"/>
                          <a:cs typeface="Calibri" panose="020F0502020204030204" pitchFamily="34" charset="0"/>
                        </a:rPr>
                        <a:t>Discuss</a:t>
                      </a:r>
                      <a:r>
                        <a:rPr lang="en-US" sz="1600" baseline="0" dirty="0">
                          <a:solidFill>
                            <a:schemeClr val="tx1"/>
                          </a:solidFill>
                          <a:latin typeface="+mn-lt"/>
                          <a:cs typeface="Calibri" panose="020F0502020204030204" pitchFamily="34" charset="0"/>
                        </a:rPr>
                        <a:t> potential for hair loss with patients and offer prescription for wig </a:t>
                      </a:r>
                    </a:p>
                    <a:p>
                      <a:pPr marL="285750" marR="0" lvl="1"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600" baseline="0" dirty="0">
                          <a:solidFill>
                            <a:schemeClr val="tx1"/>
                          </a:solidFill>
                          <a:latin typeface="+mn-lt"/>
                          <a:cs typeface="Calibri" panose="020F0502020204030204" pitchFamily="34" charset="0"/>
                        </a:rPr>
                        <a:t>Onset later than with chemotherapy regimens (peak around 5 wk)</a:t>
                      </a:r>
                      <a:endParaRPr lang="en-US" sz="1600" dirty="0">
                        <a:solidFill>
                          <a:schemeClr val="tx1"/>
                        </a:solidFill>
                        <a:latin typeface="+mn-lt"/>
                        <a:cs typeface="Calibri" panose="020F0502020204030204" pitchFamily="34" charset="0"/>
                      </a:endParaRPr>
                    </a:p>
                  </a:txBody>
                  <a:tcPr marL="85807" marR="85807">
                    <a:lnL>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10005"/>
                  </a:ext>
                </a:extLst>
              </a:tr>
            </a:tbl>
          </a:graphicData>
        </a:graphic>
      </p:graphicFrame>
      <p:sp>
        <p:nvSpPr>
          <p:cNvPr id="3" name="Content Placeholder 2">
            <a:extLst>
              <a:ext uri="{FF2B5EF4-FFF2-40B4-BE49-F238E27FC236}">
                <a16:creationId xmlns:a16="http://schemas.microsoft.com/office/drawing/2014/main" id="{F0108C0D-2101-89AF-78B5-0A827D4F2F07}"/>
              </a:ext>
            </a:extLst>
          </p:cNvPr>
          <p:cNvSpPr>
            <a:spLocks noGrp="1"/>
          </p:cNvSpPr>
          <p:nvPr>
            <p:ph sz="quarter" idx="10"/>
          </p:nvPr>
        </p:nvSpPr>
        <p:spPr/>
        <p:txBody>
          <a:bodyPr/>
          <a:lstStyle/>
          <a:p>
            <a:pPr algn="ctr"/>
            <a:r>
              <a:rPr lang="en-US" dirty="0">
                <a:latin typeface="+mn-lt"/>
                <a:cs typeface="Calibri" panose="020F0502020204030204" pitchFamily="34" charset="0"/>
              </a:rPr>
              <a:t>Hurvitz. Oncologist. 2020;25:e439. LaFargue. Lancet Oncol. 2019;20:e15. </a:t>
            </a:r>
          </a:p>
        </p:txBody>
      </p:sp>
      <p:sp>
        <p:nvSpPr>
          <p:cNvPr id="8" name="Slide Number Placeholder 7">
            <a:extLst>
              <a:ext uri="{FF2B5EF4-FFF2-40B4-BE49-F238E27FC236}">
                <a16:creationId xmlns:a16="http://schemas.microsoft.com/office/drawing/2014/main" id="{DEE40CC2-1D5F-814E-9C66-89BA2DE43295}"/>
              </a:ext>
            </a:extLst>
          </p:cNvPr>
          <p:cNvSpPr>
            <a:spLocks noGrp="1"/>
          </p:cNvSpPr>
          <p:nvPr>
            <p:ph type="sldNum" sz="quarter" idx="4294967295"/>
          </p:nvPr>
        </p:nvSpPr>
        <p:spPr>
          <a:xfrm>
            <a:off x="11807825" y="6456363"/>
            <a:ext cx="384175" cy="306387"/>
          </a:xfrm>
          <a:prstGeom prst="rect">
            <a:avLst/>
          </a:prstGeom>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6B3AC2E-D0A7-4F43-A8C5-981F0AA32F32}" type="slidenum">
              <a:rPr kumimoji="0" lang="en-US" sz="1000" b="0" i="0" u="none" strike="noStrike" kern="1200" cap="none" spc="0" normalizeH="0" baseline="0" noProof="0" smtClean="0">
                <a:ln>
                  <a:noFill/>
                </a:ln>
                <a:solidFill>
                  <a:srgbClr val="FFFFFF"/>
                </a:solidFill>
                <a:effectLst/>
                <a:uLnTx/>
                <a:uFillTx/>
                <a:latin typeface="Calibri" panose="020F0502020204030204" pitchFamily="34" charset="0"/>
                <a:ea typeface="+mn-ea"/>
                <a:cs typeface="Calibri" panose="020F0502020204030204" pitchFamily="34" charset="0"/>
              </a:rPr>
              <a:pPr marL="0" marR="0" lvl="0" indent="0" algn="ctr" defTabSz="914400" rtl="0" eaLnBrk="1" fontAlgn="auto" latinLnBrk="0" hangingPunct="1">
                <a:lnSpc>
                  <a:spcPct val="100000"/>
                </a:lnSpc>
                <a:spcBef>
                  <a:spcPts val="0"/>
                </a:spcBef>
                <a:spcAft>
                  <a:spcPts val="0"/>
                </a:spcAft>
                <a:buClrTx/>
                <a:buSzTx/>
                <a:buFontTx/>
                <a:buNone/>
                <a:tabLst/>
                <a:defRPr/>
              </a:pPr>
              <a:t>23</a:t>
            </a:fld>
            <a:endParaRPr kumimoji="0" lang="en-US" sz="10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4" name="TextBox 3">
            <a:extLst>
              <a:ext uri="{FF2B5EF4-FFF2-40B4-BE49-F238E27FC236}">
                <a16:creationId xmlns:a16="http://schemas.microsoft.com/office/drawing/2014/main" id="{02869AEC-DC5B-BE42-B165-06A74CE9DA9E}"/>
              </a:ext>
            </a:extLst>
          </p:cNvPr>
          <p:cNvSpPr txBox="1"/>
          <p:nvPr/>
        </p:nvSpPr>
        <p:spPr>
          <a:xfrm>
            <a:off x="564675" y="1250017"/>
            <a:ext cx="11062649"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ea typeface="+mn-ea"/>
                <a:cs typeface="+mn-cs"/>
              </a:rPr>
              <a:t>Majority of AEs typically occur during first cycles of treatment</a:t>
            </a:r>
          </a:p>
        </p:txBody>
      </p:sp>
    </p:spTree>
    <p:custDataLst>
      <p:tags r:id="rId1"/>
    </p:custDataLst>
    <p:extLst>
      <p:ext uri="{BB962C8B-B14F-4D97-AF65-F5344CB8AC3E}">
        <p14:creationId xmlns:p14="http://schemas.microsoft.com/office/powerpoint/2010/main" val="406878486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DB70DA-6FF1-42B3-BED9-76BF37FD449E}"/>
              </a:ext>
            </a:extLst>
          </p:cNvPr>
          <p:cNvSpPr>
            <a:spLocks noGrp="1"/>
          </p:cNvSpPr>
          <p:nvPr>
            <p:ph type="title"/>
          </p:nvPr>
        </p:nvSpPr>
        <p:spPr/>
        <p:txBody>
          <a:bodyPr/>
          <a:lstStyle/>
          <a:p>
            <a:r>
              <a:rPr lang="en-US" dirty="0"/>
              <a:t>Practical Management Strategies: Olaparib AEs</a:t>
            </a:r>
          </a:p>
        </p:txBody>
      </p:sp>
      <p:sp>
        <p:nvSpPr>
          <p:cNvPr id="5" name="Content Placeholder 4">
            <a:extLst>
              <a:ext uri="{FF2B5EF4-FFF2-40B4-BE49-F238E27FC236}">
                <a16:creationId xmlns:a16="http://schemas.microsoft.com/office/drawing/2014/main" id="{D5BB3EDC-AE56-D9DD-A85E-D03E153CD0EA}"/>
              </a:ext>
            </a:extLst>
          </p:cNvPr>
          <p:cNvSpPr>
            <a:spLocks noGrp="1"/>
          </p:cNvSpPr>
          <p:nvPr>
            <p:ph sz="quarter" idx="10"/>
          </p:nvPr>
        </p:nvSpPr>
        <p:spPr/>
        <p:txBody>
          <a:bodyPr/>
          <a:lstStyle/>
          <a:p>
            <a:pPr algn="ctr"/>
            <a:r>
              <a:rPr lang="en-US" dirty="0"/>
              <a:t>NCCN. Clinical practice guidelines in oncology: antiemesis. v.1.2026. nccn.org. Olaparib PI. Tew. JCO. 2020;38:3468.</a:t>
            </a:r>
          </a:p>
        </p:txBody>
      </p:sp>
      <p:graphicFrame>
        <p:nvGraphicFramePr>
          <p:cNvPr id="11" name="Group 32">
            <a:extLst>
              <a:ext uri="{FF2B5EF4-FFF2-40B4-BE49-F238E27FC236}">
                <a16:creationId xmlns:a16="http://schemas.microsoft.com/office/drawing/2014/main" id="{BD862032-948A-4006-A7B2-0E468C31EF50}"/>
              </a:ext>
            </a:extLst>
          </p:cNvPr>
          <p:cNvGraphicFramePr>
            <a:graphicFrameLocks noGrp="1"/>
          </p:cNvGraphicFramePr>
          <p:nvPr/>
        </p:nvGraphicFramePr>
        <p:xfrm>
          <a:off x="231078" y="1333500"/>
          <a:ext cx="11740259" cy="4480672"/>
        </p:xfrm>
        <a:graphic>
          <a:graphicData uri="http://schemas.openxmlformats.org/drawingml/2006/table">
            <a:tbl>
              <a:tblPr/>
              <a:tblGrid>
                <a:gridCol w="2367406">
                  <a:extLst>
                    <a:ext uri="{9D8B030D-6E8A-4147-A177-3AD203B41FA5}">
                      <a16:colId xmlns:a16="http://schemas.microsoft.com/office/drawing/2014/main" val="20000"/>
                    </a:ext>
                  </a:extLst>
                </a:gridCol>
                <a:gridCol w="9372853">
                  <a:extLst>
                    <a:ext uri="{9D8B030D-6E8A-4147-A177-3AD203B41FA5}">
                      <a16:colId xmlns:a16="http://schemas.microsoft.com/office/drawing/2014/main" val="2394323577"/>
                    </a:ext>
                  </a:extLst>
                </a:gridCol>
              </a:tblGrid>
              <a:tr h="288415">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bg2"/>
                          </a:solidFill>
                          <a:effectLst/>
                          <a:latin typeface="+mn-lt"/>
                        </a:rPr>
                        <a:t>AE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1400" b="1" i="0" u="none" strike="noStrike" cap="none" normalizeH="0" baseline="0" dirty="0">
                          <a:ln>
                            <a:noFill/>
                          </a:ln>
                          <a:solidFill>
                            <a:schemeClr val="bg2"/>
                          </a:solidFill>
                          <a:effectLst/>
                          <a:latin typeface="+mn-lt"/>
                        </a:rPr>
                        <a:t>Management</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10000"/>
                  </a:ext>
                </a:extLst>
              </a:tr>
              <a:tr h="692176">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400" b="0" i="0" u="none" strike="noStrike" cap="none" normalizeH="0" baseline="0" dirty="0">
                          <a:ln>
                            <a:noFill/>
                          </a:ln>
                          <a:solidFill>
                            <a:schemeClr val="tx1"/>
                          </a:solidFill>
                          <a:effectLst/>
                          <a:latin typeface="+mn-lt"/>
                        </a:rPr>
                        <a:t>Anemia*</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indent="0">
                        <a:buFont typeface="Wingdings" panose="05000000000000000000" pitchFamily="2" charset="2"/>
                        <a:buNone/>
                      </a:pPr>
                      <a:r>
                        <a:rPr lang="en-US" sz="1400" i="0" u="none" baseline="0" dirty="0">
                          <a:solidFill>
                            <a:schemeClr val="tx1"/>
                          </a:solidFill>
                          <a:latin typeface="+mn-lt"/>
                        </a:rPr>
                        <a:t>Hgb &lt;8 g/dL and/or requiring transfusion for symptomatic relief: </a:t>
                      </a:r>
                    </a:p>
                    <a:p>
                      <a:pPr marL="285750" indent="-285750">
                        <a:buFont typeface="Arial" panose="020B0604020202020204" pitchFamily="34" charset="0"/>
                        <a:buChar char="•"/>
                      </a:pPr>
                      <a:r>
                        <a:rPr lang="en-US" sz="1400" i="0" u="none" baseline="0" dirty="0">
                          <a:solidFill>
                            <a:schemeClr val="tx1"/>
                          </a:solidFill>
                          <a:latin typeface="+mn-lt"/>
                        </a:rPr>
                        <a:t>Monitor closely</a:t>
                      </a:r>
                    </a:p>
                    <a:p>
                      <a:pPr marL="285750" indent="-285750">
                        <a:buFont typeface="Arial" panose="020B0604020202020204" pitchFamily="34" charset="0"/>
                        <a:buChar char="•"/>
                      </a:pPr>
                      <a:r>
                        <a:rPr lang="en-US" sz="1400" i="0" u="none" baseline="0" dirty="0">
                          <a:solidFill>
                            <a:schemeClr val="tx1"/>
                          </a:solidFill>
                          <a:latin typeface="+mn-lt"/>
                        </a:rPr>
                        <a:t>Recurrent: Reduce dose to avoid multiple transfusions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1"/>
                  </a:ext>
                </a:extLst>
              </a:tr>
              <a:tr h="692176">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400" b="0" i="0" u="none" strike="noStrike" cap="none" normalizeH="0" baseline="0" dirty="0">
                          <a:ln>
                            <a:noFill/>
                          </a:ln>
                          <a:solidFill>
                            <a:schemeClr val="tx1"/>
                          </a:solidFill>
                          <a:effectLst/>
                          <a:latin typeface="+mn-lt"/>
                        </a:rPr>
                        <a:t>Neutropenia</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400" i="0" u="none" baseline="0" dirty="0">
                          <a:solidFill>
                            <a:schemeClr val="tx1"/>
                          </a:solidFill>
                          <a:latin typeface="+mn-lt"/>
                        </a:rPr>
                        <a:t>ANC &lt;500 associated with fever or lasting ≥5-7 days: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400" i="0" u="none" baseline="0" dirty="0">
                          <a:solidFill>
                            <a:schemeClr val="tx1"/>
                          </a:solidFill>
                          <a:latin typeface="+mn-lt"/>
                        </a:rPr>
                        <a:t>Hold until infection and granulocytes recovery</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400" i="0" u="none" baseline="0" dirty="0">
                          <a:solidFill>
                            <a:schemeClr val="tx1"/>
                          </a:solidFill>
                          <a:latin typeface="+mn-lt"/>
                        </a:rPr>
                        <a:t>Resume at a reduced dose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3"/>
                  </a:ext>
                </a:extLst>
              </a:tr>
              <a:tr h="490296">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400" b="0" i="0" u="none" strike="noStrike" cap="none" normalizeH="0" baseline="0" dirty="0">
                          <a:ln>
                            <a:noFill/>
                          </a:ln>
                          <a:solidFill>
                            <a:schemeClr val="tx1"/>
                          </a:solidFill>
                          <a:effectLst/>
                          <a:latin typeface="+mn-lt"/>
                        </a:rPr>
                        <a:t>Thrombocytopenia</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400" i="0" u="none" baseline="0" dirty="0">
                          <a:solidFill>
                            <a:schemeClr val="tx1"/>
                          </a:solidFill>
                          <a:latin typeface="+mn-lt"/>
                        </a:rPr>
                        <a:t>Persistent </a:t>
                      </a:r>
                      <a:r>
                        <a:rPr lang="en-US" sz="1400" b="0" i="0" kern="1200" dirty="0">
                          <a:solidFill>
                            <a:schemeClr val="tx1"/>
                          </a:solidFill>
                          <a:effectLst/>
                          <a:latin typeface="+mn-lt"/>
                          <a:ea typeface="+mn-ea"/>
                          <a:cs typeface="+mn-cs"/>
                        </a:rPr>
                        <a:t>or notable bleeding with dose reduction:</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400" b="0" i="0" kern="1200" dirty="0">
                          <a:solidFill>
                            <a:schemeClr val="tx1"/>
                          </a:solidFill>
                          <a:effectLst/>
                          <a:latin typeface="+mn-lt"/>
                          <a:ea typeface="+mn-ea"/>
                          <a:cs typeface="+mn-cs"/>
                        </a:rPr>
                        <a:t>Discontinue olaparib</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4"/>
                  </a:ext>
                </a:extLst>
              </a:tr>
              <a:tr h="894056">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rPr>
                        <a:t>Gastrointestinal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285750" indent="-285750">
                        <a:buFont typeface="Arial" panose="020B0604020202020204" pitchFamily="34" charset="0"/>
                        <a:buChar char="•"/>
                      </a:pPr>
                      <a:r>
                        <a:rPr lang="en-US" sz="1400" i="0" u="none" baseline="0" dirty="0">
                          <a:solidFill>
                            <a:schemeClr val="tx1"/>
                          </a:solidFill>
                          <a:latin typeface="+mn-lt"/>
                        </a:rPr>
                        <a:t>Moderate to high emetogenicity; prophylaxis with 5-HT</a:t>
                      </a:r>
                      <a:r>
                        <a:rPr lang="en-US" sz="1400" i="0" u="none" baseline="-25000" dirty="0">
                          <a:solidFill>
                            <a:schemeClr val="tx1"/>
                          </a:solidFill>
                          <a:latin typeface="+mn-lt"/>
                        </a:rPr>
                        <a:t>3</a:t>
                      </a:r>
                      <a:r>
                        <a:rPr lang="en-US" sz="1400" i="0" u="none" baseline="0" dirty="0">
                          <a:solidFill>
                            <a:schemeClr val="tx1"/>
                          </a:solidFill>
                          <a:latin typeface="+mn-lt"/>
                        </a:rPr>
                        <a:t> receptor antagonists (eg, ondansetron or granisetron) recommended</a:t>
                      </a:r>
                    </a:p>
                    <a:p>
                      <a:pPr marL="285750" indent="-285750">
                        <a:buFont typeface="Arial" panose="020B0604020202020204" pitchFamily="34" charset="0"/>
                        <a:buChar char="•"/>
                      </a:pPr>
                      <a:r>
                        <a:rPr lang="en-US" sz="1400" i="0" u="none" baseline="0" dirty="0">
                          <a:solidFill>
                            <a:schemeClr val="tx1"/>
                          </a:solidFill>
                          <a:latin typeface="+mn-lt"/>
                        </a:rPr>
                        <a:t>Persistent nausea needing antiemetics daily and/or leading to &gt;5% weight loss: Consider dose reduction</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2"/>
                  </a:ext>
                </a:extLst>
              </a:tr>
              <a:tr h="490296">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rPr>
                        <a:t>Secondary MDS/AML (rare)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285750" indent="-285750">
                        <a:buFont typeface="Arial" panose="020B0604020202020204" pitchFamily="34" charset="0"/>
                        <a:buChar char="•"/>
                      </a:pPr>
                      <a:r>
                        <a:rPr lang="en-US" sz="1400" i="0" u="none" baseline="0" dirty="0">
                          <a:solidFill>
                            <a:schemeClr val="tx1"/>
                          </a:solidFill>
                          <a:latin typeface="+mn-lt"/>
                        </a:rPr>
                        <a:t>Incidence: 1.2%</a:t>
                      </a:r>
                    </a:p>
                    <a:p>
                      <a:pPr marL="285750" indent="-285750">
                        <a:buFont typeface="Arial" panose="020B0604020202020204" pitchFamily="34" charset="0"/>
                        <a:buChar char="•"/>
                      </a:pPr>
                      <a:r>
                        <a:rPr lang="en-US" sz="1400" i="0" u="none" baseline="0" dirty="0">
                          <a:solidFill>
                            <a:schemeClr val="tx1"/>
                          </a:solidFill>
                          <a:latin typeface="+mn-lt"/>
                        </a:rPr>
                        <a:t>If prolonged hematologic toxicity occurs (&gt; grade 1 for &gt;4  wk), further evaluation is warranted</a:t>
                      </a:r>
                      <a:r>
                        <a:rPr kumimoji="0" lang="en-US" sz="1400" b="0" i="0" u="none" strike="noStrike" kern="1200" cap="none" spc="0" normalizeH="0" baseline="30000" noProof="0" dirty="0">
                          <a:ln>
                            <a:noFill/>
                          </a:ln>
                          <a:solidFill>
                            <a:schemeClr val="tx1"/>
                          </a:solidFill>
                          <a:effectLst/>
                          <a:uLnTx/>
                          <a:uFillTx/>
                          <a:latin typeface="+mn-lt"/>
                          <a:ea typeface="+mn-ea"/>
                          <a:cs typeface="Arial" panose="020B0604020202020204" pitchFamily="34" charset="0"/>
                        </a:rPr>
                        <a:t>†</a:t>
                      </a:r>
                      <a:endParaRPr lang="en-US" sz="1400" i="0" u="none" baseline="30000" dirty="0">
                        <a:solidFill>
                          <a:schemeClr val="tx1"/>
                        </a:solidFill>
                        <a:latin typeface="+mn-lt"/>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5"/>
                  </a:ext>
                </a:extLst>
              </a:tr>
              <a:tr h="692176">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rPr>
                        <a:t>Pneumonitis (rare)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bg1"/>
                    </a:solidFill>
                  </a:tcPr>
                </a:tc>
                <a:tc>
                  <a:txBody>
                    <a:bodyPr/>
                    <a:lstStyle/>
                    <a:p>
                      <a:pPr marL="285750" indent="-285750">
                        <a:buFont typeface="Arial" panose="020B0604020202020204" pitchFamily="34" charset="0"/>
                        <a:buChar char="•"/>
                      </a:pPr>
                      <a:r>
                        <a:rPr lang="en-US" sz="1400" i="0" u="none" baseline="0" dirty="0">
                          <a:solidFill>
                            <a:schemeClr val="tx1"/>
                          </a:solidFill>
                          <a:latin typeface="+mn-lt"/>
                        </a:rPr>
                        <a:t>Interrupt treatment and evaluate promptly for new or worsening respiratory symptoms (eg, cough, dyspnea, fever, wheezing) or radiographic abnormalities </a:t>
                      </a:r>
                    </a:p>
                    <a:p>
                      <a:pPr marL="285750" indent="-285750">
                        <a:buFont typeface="Arial" panose="020B0604020202020204" pitchFamily="34" charset="0"/>
                        <a:buChar char="•"/>
                      </a:pPr>
                      <a:r>
                        <a:rPr lang="en-US" sz="1400" i="0" u="none" baseline="0" dirty="0">
                          <a:solidFill>
                            <a:schemeClr val="tx1"/>
                          </a:solidFill>
                          <a:latin typeface="+mn-lt"/>
                        </a:rPr>
                        <a:t>Permanently discontinue olaparib if pneumonitis confirmed</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6"/>
                  </a:ext>
                </a:extLst>
              </a:tr>
            </a:tbl>
          </a:graphicData>
        </a:graphic>
      </p:graphicFrame>
      <p:sp>
        <p:nvSpPr>
          <p:cNvPr id="3" name="Rectangle 2"/>
          <p:cNvSpPr/>
          <p:nvPr/>
        </p:nvSpPr>
        <p:spPr>
          <a:xfrm>
            <a:off x="127000" y="5908917"/>
            <a:ext cx="7668413" cy="276999"/>
          </a:xfrm>
          <a:prstGeom prst="rect">
            <a:avLst/>
          </a:prstGeom>
        </p:spPr>
        <p:txBody>
          <a:bodyPr wrap="square">
            <a:spAutoFit/>
          </a:bodyPr>
          <a:lstStyle/>
          <a:p>
            <a:pPr marL="0" marR="0" lvl="0" indent="0" algn="l" defTabSz="914400" rtl="0" eaLnBrk="0" fontAlgn="base" latinLnBrk="0" hangingPunct="0">
              <a:lnSpc>
                <a:spcPct val="100000"/>
              </a:lnSpc>
              <a:spcBef>
                <a:spcPts val="0"/>
              </a:spcBef>
              <a:spcAft>
                <a:spcPts val="0"/>
              </a:spcAft>
              <a:buClr>
                <a:srgbClr val="015873"/>
              </a:buClr>
              <a:buSzTx/>
              <a:buFontTx/>
              <a:buNone/>
              <a:tabLst/>
              <a:defRPr/>
            </a:pPr>
            <a:r>
              <a:rPr kumimoji="0" lang="en-US" altLang="en-US" sz="1200" b="0" i="0" u="none" strike="noStrike" kern="1200" cap="none" spc="0" normalizeH="0" baseline="0" noProof="0" dirty="0">
                <a:ln>
                  <a:noFill/>
                </a:ln>
                <a:solidFill>
                  <a:srgbClr val="000000"/>
                </a:solidFill>
                <a:effectLst/>
                <a:uLnTx/>
                <a:uFillTx/>
                <a:ea typeface="+mn-ea"/>
                <a:cs typeface="Arial" panose="020B0604020202020204" pitchFamily="34" charset="0"/>
              </a:rPr>
              <a:t>* Most-reported grade ≥3 AE with PARPi. </a:t>
            </a:r>
            <a:r>
              <a:rPr kumimoji="0" lang="en-US" sz="1200" b="0" i="0" u="none" strike="noStrike" kern="1200" cap="none" spc="0" normalizeH="0" baseline="30000" noProof="0" dirty="0">
                <a:ln>
                  <a:noFill/>
                </a:ln>
                <a:solidFill>
                  <a:srgbClr val="000000"/>
                </a:solidFill>
                <a:effectLst/>
                <a:uLnTx/>
                <a:uFillTx/>
                <a:ea typeface="+mn-ea"/>
                <a:cs typeface="Arial" panose="020B0604020202020204" pitchFamily="34" charset="0"/>
              </a:rPr>
              <a:t>†</a:t>
            </a:r>
            <a:r>
              <a:rPr kumimoji="0" lang="pt-BR" altLang="en-US" sz="1200" b="0" i="0" u="none" strike="noStrike" kern="1200" cap="none" spc="0" normalizeH="0" baseline="0" noProof="0" dirty="0">
                <a:ln>
                  <a:noFill/>
                </a:ln>
                <a:solidFill>
                  <a:srgbClr val="000000"/>
                </a:solidFill>
                <a:effectLst/>
                <a:uLnTx/>
                <a:uFillTx/>
                <a:ea typeface="+mn-ea"/>
                <a:cs typeface="Arial" panose="020B0604020202020204" pitchFamily="34" charset="0"/>
              </a:rPr>
              <a:t>Including bone marrow and cytogenetic evaluation</a:t>
            </a:r>
            <a:r>
              <a:rPr kumimoji="0" lang="pt-BR" altLang="en-US" sz="1200" b="1" i="0" u="none" strike="noStrike" kern="1200" cap="none" spc="0" normalizeH="0" baseline="0" noProof="0" dirty="0">
                <a:ln>
                  <a:noFill/>
                </a:ln>
                <a:solidFill>
                  <a:srgbClr val="000000"/>
                </a:solidFill>
                <a:effectLst/>
                <a:uLnTx/>
                <a:uFillTx/>
                <a:ea typeface="+mn-ea"/>
                <a:cs typeface="Arial" panose="020B0604020202020204" pitchFamily="34" charset="0"/>
              </a:rPr>
              <a:t>.</a:t>
            </a:r>
            <a:endParaRPr kumimoji="0" lang="en-US" altLang="en-US" sz="1200" b="0" i="0" u="none" strike="noStrike" kern="1200" cap="none" spc="0" normalizeH="0" baseline="0" noProof="0" dirty="0">
              <a:ln>
                <a:noFill/>
              </a:ln>
              <a:solidFill>
                <a:srgbClr val="000000"/>
              </a:solidFill>
              <a:effectLst/>
              <a:uLnTx/>
              <a:uFillTx/>
              <a:ea typeface="+mn-ea"/>
              <a:cs typeface="Arial" panose="020B0604020202020204" pitchFamily="34" charset="0"/>
            </a:endParaRPr>
          </a:p>
        </p:txBody>
      </p:sp>
    </p:spTree>
    <p:extLst>
      <p:ext uri="{BB962C8B-B14F-4D97-AF65-F5344CB8AC3E}">
        <p14:creationId xmlns:p14="http://schemas.microsoft.com/office/powerpoint/2010/main" val="341211334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F38A45-8627-5F49-AC6F-3DD943B68552}"/>
              </a:ext>
            </a:extLst>
          </p:cNvPr>
          <p:cNvSpPr>
            <a:spLocks noGrp="1"/>
          </p:cNvSpPr>
          <p:nvPr>
            <p:ph type="title"/>
          </p:nvPr>
        </p:nvSpPr>
        <p:spPr>
          <a:xfrm>
            <a:off x="231078" y="531007"/>
            <a:ext cx="6567755" cy="243602"/>
          </a:xfrm>
        </p:spPr>
        <p:txBody>
          <a:bodyPr/>
          <a:lstStyle/>
          <a:p>
            <a:r>
              <a:rPr lang="en-US" dirty="0"/>
              <a:t>Considerations in the Treatment of Early-Stage TNBC</a:t>
            </a:r>
          </a:p>
        </p:txBody>
      </p:sp>
      <p:sp>
        <p:nvSpPr>
          <p:cNvPr id="13" name="Content Placeholder 12">
            <a:extLst>
              <a:ext uri="{FF2B5EF4-FFF2-40B4-BE49-F238E27FC236}">
                <a16:creationId xmlns:a16="http://schemas.microsoft.com/office/drawing/2014/main" id="{69D1230C-1788-D652-B649-FB2963FED7A7}"/>
              </a:ext>
            </a:extLst>
          </p:cNvPr>
          <p:cNvSpPr>
            <a:spLocks noGrp="1"/>
          </p:cNvSpPr>
          <p:nvPr>
            <p:ph idx="1"/>
          </p:nvPr>
        </p:nvSpPr>
        <p:spPr>
          <a:xfrm>
            <a:off x="231078" y="5254861"/>
            <a:ext cx="6567755" cy="751315"/>
          </a:xfrm>
        </p:spPr>
        <p:txBody>
          <a:bodyPr/>
          <a:lstStyle/>
          <a:p>
            <a:pPr>
              <a:spcBef>
                <a:spcPts val="0"/>
              </a:spcBef>
              <a:spcAft>
                <a:spcPts val="0"/>
              </a:spcAft>
            </a:pPr>
            <a:r>
              <a:rPr lang="en-US" sz="1600" dirty="0"/>
              <a:t>Ongoing trials: Tailoring neoadjuvant therapy to response; optimizing postneoadjuvant therapy – ADCs, checkpoint inhibitor?</a:t>
            </a:r>
          </a:p>
          <a:p>
            <a:pPr>
              <a:spcBef>
                <a:spcPts val="0"/>
              </a:spcBef>
              <a:spcAft>
                <a:spcPts val="0"/>
              </a:spcAft>
            </a:pPr>
            <a:r>
              <a:rPr lang="en-US" sz="1600" dirty="0"/>
              <a:t>g</a:t>
            </a:r>
            <a:r>
              <a:rPr lang="en-US" sz="1600" i="1" dirty="0"/>
              <a:t>BRCA</a:t>
            </a:r>
            <a:r>
              <a:rPr lang="en-US" sz="1600" dirty="0"/>
              <a:t> pathogenic variant: neoadjuvant in addition to adjuvant PARP inhibitors?</a:t>
            </a:r>
          </a:p>
          <a:p>
            <a:endParaRPr lang="en-US" sz="1800" dirty="0"/>
          </a:p>
        </p:txBody>
      </p:sp>
      <p:sp>
        <p:nvSpPr>
          <p:cNvPr id="15" name="Content Placeholder 14">
            <a:extLst>
              <a:ext uri="{FF2B5EF4-FFF2-40B4-BE49-F238E27FC236}">
                <a16:creationId xmlns:a16="http://schemas.microsoft.com/office/drawing/2014/main" id="{6F691C13-F153-1F62-0451-F72B5C169A75}"/>
              </a:ext>
            </a:extLst>
          </p:cNvPr>
          <p:cNvSpPr>
            <a:spLocks noGrp="1"/>
          </p:cNvSpPr>
          <p:nvPr>
            <p:ph sz="quarter" idx="10"/>
          </p:nvPr>
        </p:nvSpPr>
        <p:spPr/>
        <p:txBody>
          <a:bodyPr/>
          <a:lstStyle/>
          <a:p>
            <a:pPr algn="ctr"/>
            <a:r>
              <a:rPr lang="en-US" dirty="0"/>
              <a:t>NCCN. Clinical practice guidelines in oncology: invasive breast cancer. v.4.2026. nccn.org. </a:t>
            </a:r>
          </a:p>
        </p:txBody>
      </p:sp>
      <p:sp>
        <p:nvSpPr>
          <p:cNvPr id="11" name="TextBox 10">
            <a:extLst>
              <a:ext uri="{FF2B5EF4-FFF2-40B4-BE49-F238E27FC236}">
                <a16:creationId xmlns:a16="http://schemas.microsoft.com/office/drawing/2014/main" id="{8ECC6DA3-37CA-8141-911F-0367D6277094}"/>
              </a:ext>
            </a:extLst>
          </p:cNvPr>
          <p:cNvSpPr txBox="1"/>
          <p:nvPr/>
        </p:nvSpPr>
        <p:spPr>
          <a:xfrm>
            <a:off x="1966191" y="1891841"/>
            <a:ext cx="1571777" cy="584775"/>
          </a:xfrm>
          <a:prstGeom prst="rect">
            <a:avLst/>
          </a:prstGeom>
          <a:noFill/>
          <a:ln w="38100">
            <a:solidFill>
              <a:schemeClr val="accent5"/>
            </a:solidFill>
            <a:prstDash val="sysDot"/>
          </a:ln>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ea typeface="+mn-ea"/>
                <a:cs typeface="Arial" panose="020B0604020202020204" pitchFamily="34" charset="0"/>
              </a:rPr>
              <a:t>Neoadjuvant Tx</a:t>
            </a:r>
          </a:p>
        </p:txBody>
      </p:sp>
      <p:sp>
        <p:nvSpPr>
          <p:cNvPr id="12" name="TextBox 11">
            <a:extLst>
              <a:ext uri="{FF2B5EF4-FFF2-40B4-BE49-F238E27FC236}">
                <a16:creationId xmlns:a16="http://schemas.microsoft.com/office/drawing/2014/main" id="{42B17950-9AC7-0944-9C73-A68E3CE58827}"/>
              </a:ext>
            </a:extLst>
          </p:cNvPr>
          <p:cNvSpPr txBox="1"/>
          <p:nvPr/>
        </p:nvSpPr>
        <p:spPr>
          <a:xfrm>
            <a:off x="3883612" y="1891841"/>
            <a:ext cx="2579927" cy="584775"/>
          </a:xfrm>
          <a:prstGeom prst="rect">
            <a:avLst/>
          </a:prstGeom>
          <a:noFill/>
          <a:ln w="38100">
            <a:solidFill>
              <a:schemeClr val="accent6"/>
            </a:solidFill>
          </a:ln>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ea typeface="+mn-ea"/>
                <a:cs typeface="Arial" panose="020B0604020202020204" pitchFamily="34" charset="0"/>
              </a:rPr>
              <a:t>T/AC vs TC vs </a:t>
            </a:r>
            <a:r>
              <a:rPr lang="en-US" sz="1600" dirty="0">
                <a:solidFill>
                  <a:srgbClr val="000000"/>
                </a:solidFill>
                <a:cs typeface="Arial" panose="020B0604020202020204" pitchFamily="34" charset="0"/>
              </a:rPr>
              <a:t>t</a:t>
            </a:r>
            <a:r>
              <a:rPr kumimoji="0" lang="en-US" sz="1600" b="0" i="0" u="none" strike="noStrike" kern="1200" cap="none" spc="0" normalizeH="0" baseline="0" noProof="0" dirty="0">
                <a:ln>
                  <a:noFill/>
                </a:ln>
                <a:solidFill>
                  <a:srgbClr val="000000"/>
                </a:solidFill>
                <a:effectLst/>
                <a:uLnTx/>
                <a:uFillTx/>
                <a:ea typeface="+mn-ea"/>
                <a:cs typeface="Arial" panose="020B0604020202020204" pitchFamily="34" charset="0"/>
              </a:rPr>
              <a:t>axane/platinum</a:t>
            </a:r>
          </a:p>
        </p:txBody>
      </p:sp>
      <p:sp>
        <p:nvSpPr>
          <p:cNvPr id="14" name="TextBox 13">
            <a:extLst>
              <a:ext uri="{FF2B5EF4-FFF2-40B4-BE49-F238E27FC236}">
                <a16:creationId xmlns:a16="http://schemas.microsoft.com/office/drawing/2014/main" id="{DA4802E0-7621-B946-A2DF-23CBCDDC5ECD}"/>
              </a:ext>
            </a:extLst>
          </p:cNvPr>
          <p:cNvSpPr txBox="1"/>
          <p:nvPr/>
        </p:nvSpPr>
        <p:spPr>
          <a:xfrm>
            <a:off x="3883612" y="3185239"/>
            <a:ext cx="2644762" cy="584775"/>
          </a:xfrm>
          <a:prstGeom prst="rect">
            <a:avLst/>
          </a:prstGeom>
          <a:noFill/>
          <a:ln w="38100">
            <a:solidFill>
              <a:schemeClr val="accent6"/>
            </a:solidFill>
          </a:ln>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ea typeface="+mn-ea"/>
                <a:cs typeface="Arial" panose="020B0604020202020204" pitchFamily="34" charset="0"/>
              </a:rPr>
              <a:t>TCa/AC + pembrolizumab</a:t>
            </a:r>
          </a:p>
        </p:txBody>
      </p:sp>
      <p:sp>
        <p:nvSpPr>
          <p:cNvPr id="16" name="TextBox 15">
            <a:extLst>
              <a:ext uri="{FF2B5EF4-FFF2-40B4-BE49-F238E27FC236}">
                <a16:creationId xmlns:a16="http://schemas.microsoft.com/office/drawing/2014/main" id="{58129188-9B5B-F041-9555-326943B3C4EE}"/>
              </a:ext>
            </a:extLst>
          </p:cNvPr>
          <p:cNvSpPr txBox="1"/>
          <p:nvPr/>
        </p:nvSpPr>
        <p:spPr>
          <a:xfrm>
            <a:off x="6453984" y="2679507"/>
            <a:ext cx="971740" cy="338554"/>
          </a:xfrm>
          <a:prstGeom prst="rect">
            <a:avLst/>
          </a:prstGeom>
          <a:noFill/>
          <a:ln w="38100">
            <a:solidFill>
              <a:schemeClr val="accent4"/>
            </a:solidFill>
          </a:ln>
        </p:spPr>
        <p:txBody>
          <a:bodyPr wrap="non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ea typeface="+mn-ea"/>
                <a:cs typeface="Arial" panose="020B0604020202020204" pitchFamily="34" charset="0"/>
              </a:rPr>
              <a:t>Surgery</a:t>
            </a:r>
          </a:p>
        </p:txBody>
      </p:sp>
      <p:sp>
        <p:nvSpPr>
          <p:cNvPr id="17" name="TextBox 16">
            <a:extLst>
              <a:ext uri="{FF2B5EF4-FFF2-40B4-BE49-F238E27FC236}">
                <a16:creationId xmlns:a16="http://schemas.microsoft.com/office/drawing/2014/main" id="{1C6832C4-5984-0D49-B062-33338A945309}"/>
              </a:ext>
            </a:extLst>
          </p:cNvPr>
          <p:cNvSpPr txBox="1"/>
          <p:nvPr/>
        </p:nvSpPr>
        <p:spPr>
          <a:xfrm>
            <a:off x="9200099" y="2896731"/>
            <a:ext cx="1600118" cy="338554"/>
          </a:xfrm>
          <a:prstGeom prst="rect">
            <a:avLst/>
          </a:prstGeom>
          <a:noFill/>
          <a:ln w="38100">
            <a:solidFill>
              <a:schemeClr val="accent1"/>
            </a:solidFill>
          </a:ln>
        </p:spPr>
        <p:txBody>
          <a:bodyPr wrap="non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ea typeface="+mn-ea"/>
                <a:cs typeface="Arial" panose="020B0604020202020204" pitchFamily="34" charset="0"/>
              </a:rPr>
              <a:t>Olaparib x 1 yr</a:t>
            </a:r>
          </a:p>
        </p:txBody>
      </p:sp>
      <p:sp>
        <p:nvSpPr>
          <p:cNvPr id="18" name="TextBox 17">
            <a:extLst>
              <a:ext uri="{FF2B5EF4-FFF2-40B4-BE49-F238E27FC236}">
                <a16:creationId xmlns:a16="http://schemas.microsoft.com/office/drawing/2014/main" id="{237CE6DF-5EDD-5B40-83DA-9BF17358725A}"/>
              </a:ext>
            </a:extLst>
          </p:cNvPr>
          <p:cNvSpPr txBox="1"/>
          <p:nvPr/>
        </p:nvSpPr>
        <p:spPr>
          <a:xfrm>
            <a:off x="9200099" y="1221945"/>
            <a:ext cx="2626040" cy="338554"/>
          </a:xfrm>
          <a:prstGeom prst="rect">
            <a:avLst/>
          </a:prstGeom>
          <a:noFill/>
          <a:ln w="38100">
            <a:solidFill>
              <a:schemeClr val="accent1"/>
            </a:solidFill>
          </a:ln>
        </p:spPr>
        <p:txBody>
          <a:bodyPr wrap="non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ea typeface="+mn-ea"/>
                <a:cs typeface="Arial" panose="020B0604020202020204" pitchFamily="34" charset="0"/>
              </a:rPr>
              <a:t>Capecitabine x 8 cycles</a:t>
            </a:r>
          </a:p>
        </p:txBody>
      </p:sp>
      <p:sp>
        <p:nvSpPr>
          <p:cNvPr id="19" name="TextBox 18">
            <a:extLst>
              <a:ext uri="{FF2B5EF4-FFF2-40B4-BE49-F238E27FC236}">
                <a16:creationId xmlns:a16="http://schemas.microsoft.com/office/drawing/2014/main" id="{A932EF1D-DD6E-3647-BDC5-BD8E555FD103}"/>
              </a:ext>
            </a:extLst>
          </p:cNvPr>
          <p:cNvSpPr txBox="1"/>
          <p:nvPr/>
        </p:nvSpPr>
        <p:spPr>
          <a:xfrm>
            <a:off x="7388502" y="3546958"/>
            <a:ext cx="886968" cy="338554"/>
          </a:xfrm>
          <a:prstGeom prst="rect">
            <a:avLst/>
          </a:prstGeom>
          <a:noFill/>
          <a:ln w="38100">
            <a:solidFill>
              <a:schemeClr val="accent3"/>
            </a:solidFill>
          </a:ln>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ea typeface="+mn-ea"/>
                <a:cs typeface="Arial" panose="020B0604020202020204" pitchFamily="34" charset="0"/>
              </a:rPr>
              <a:t>pCR</a:t>
            </a:r>
          </a:p>
        </p:txBody>
      </p:sp>
      <p:sp>
        <p:nvSpPr>
          <p:cNvPr id="20" name="TextBox 19">
            <a:extLst>
              <a:ext uri="{FF2B5EF4-FFF2-40B4-BE49-F238E27FC236}">
                <a16:creationId xmlns:a16="http://schemas.microsoft.com/office/drawing/2014/main" id="{25EF69B3-C2DB-FD4C-8A4C-A8A0F8A9B6A5}"/>
              </a:ext>
            </a:extLst>
          </p:cNvPr>
          <p:cNvSpPr txBox="1"/>
          <p:nvPr/>
        </p:nvSpPr>
        <p:spPr>
          <a:xfrm>
            <a:off x="7363657" y="1816337"/>
            <a:ext cx="938077" cy="338554"/>
          </a:xfrm>
          <a:prstGeom prst="rect">
            <a:avLst/>
          </a:prstGeom>
          <a:noFill/>
          <a:ln w="38100">
            <a:solidFill>
              <a:schemeClr val="accent3"/>
            </a:solidFill>
          </a:ln>
        </p:spPr>
        <p:txBody>
          <a:bodyPr wrap="non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ea typeface="+mn-ea"/>
                <a:cs typeface="Arial" panose="020B0604020202020204" pitchFamily="34" charset="0"/>
              </a:rPr>
              <a:t>No pCR</a:t>
            </a:r>
          </a:p>
        </p:txBody>
      </p:sp>
      <p:sp>
        <p:nvSpPr>
          <p:cNvPr id="22" name="TextBox 21">
            <a:extLst>
              <a:ext uri="{FF2B5EF4-FFF2-40B4-BE49-F238E27FC236}">
                <a16:creationId xmlns:a16="http://schemas.microsoft.com/office/drawing/2014/main" id="{908147B7-84D6-DA46-A5A4-5D49A41AF4DB}"/>
              </a:ext>
            </a:extLst>
          </p:cNvPr>
          <p:cNvSpPr txBox="1"/>
          <p:nvPr/>
        </p:nvSpPr>
        <p:spPr>
          <a:xfrm>
            <a:off x="9275387" y="3824396"/>
            <a:ext cx="1886475" cy="584775"/>
          </a:xfrm>
          <a:prstGeom prst="rect">
            <a:avLst/>
          </a:prstGeom>
          <a:noFill/>
          <a:ln w="38100">
            <a:solidFill>
              <a:schemeClr val="accent1"/>
            </a:solidFill>
          </a:ln>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ea typeface="+mn-ea"/>
                <a:cs typeface="Arial" panose="020B0604020202020204" pitchFamily="34" charset="0"/>
              </a:rPr>
              <a:t>Complete 1 yr pembrolizumab</a:t>
            </a:r>
          </a:p>
        </p:txBody>
      </p:sp>
      <p:sp>
        <p:nvSpPr>
          <p:cNvPr id="32" name="TextBox 31">
            <a:extLst>
              <a:ext uri="{FF2B5EF4-FFF2-40B4-BE49-F238E27FC236}">
                <a16:creationId xmlns:a16="http://schemas.microsoft.com/office/drawing/2014/main" id="{11148FB1-0742-6B4D-8FA8-EFB807A6F216}"/>
              </a:ext>
            </a:extLst>
          </p:cNvPr>
          <p:cNvSpPr txBox="1"/>
          <p:nvPr/>
        </p:nvSpPr>
        <p:spPr>
          <a:xfrm>
            <a:off x="8109021" y="2758232"/>
            <a:ext cx="934871" cy="276999"/>
          </a:xfrm>
          <a:prstGeom prst="rect">
            <a:avLst/>
          </a:prstGeom>
          <a:noFill/>
          <a:ln w="19050">
            <a:noFill/>
          </a:ln>
        </p:spPr>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ea typeface="+mn-ea"/>
                <a:cs typeface="Arial" panose="020B0604020202020204" pitchFamily="34" charset="0"/>
              </a:rPr>
              <a:t>g</a:t>
            </a:r>
            <a:r>
              <a:rPr kumimoji="0" lang="en-US" sz="1200" b="0" i="1" u="none" strike="noStrike" kern="1200" cap="none" spc="0" normalizeH="0" baseline="0" noProof="0" dirty="0">
                <a:ln>
                  <a:noFill/>
                </a:ln>
                <a:solidFill>
                  <a:srgbClr val="000000"/>
                </a:solidFill>
                <a:effectLst/>
                <a:uLnTx/>
                <a:uFillTx/>
                <a:ea typeface="+mn-ea"/>
                <a:cs typeface="Arial" panose="020B0604020202020204" pitchFamily="34" charset="0"/>
              </a:rPr>
              <a:t>BRCA</a:t>
            </a:r>
            <a:r>
              <a:rPr kumimoji="0" lang="en-US" sz="1200" b="0" i="0" u="none" strike="noStrike" kern="1200" cap="none" spc="0" normalizeH="0" baseline="0" noProof="0" dirty="0">
                <a:ln>
                  <a:noFill/>
                </a:ln>
                <a:solidFill>
                  <a:srgbClr val="000000"/>
                </a:solidFill>
                <a:effectLst/>
                <a:uLnTx/>
                <a:uFillTx/>
                <a:ea typeface="+mn-ea"/>
                <a:cs typeface="Arial" panose="020B0604020202020204" pitchFamily="34" charset="0"/>
              </a:rPr>
              <a:t> PV</a:t>
            </a:r>
          </a:p>
        </p:txBody>
      </p:sp>
      <p:sp>
        <p:nvSpPr>
          <p:cNvPr id="33" name="TextBox 32">
            <a:extLst>
              <a:ext uri="{FF2B5EF4-FFF2-40B4-BE49-F238E27FC236}">
                <a16:creationId xmlns:a16="http://schemas.microsoft.com/office/drawing/2014/main" id="{89E617FD-FD61-4648-BF8A-C76186CE476C}"/>
              </a:ext>
            </a:extLst>
          </p:cNvPr>
          <p:cNvSpPr txBox="1"/>
          <p:nvPr/>
        </p:nvSpPr>
        <p:spPr>
          <a:xfrm>
            <a:off x="8047209" y="1347352"/>
            <a:ext cx="979755" cy="276999"/>
          </a:xfrm>
          <a:prstGeom prst="rect">
            <a:avLst/>
          </a:prstGeom>
          <a:noFill/>
          <a:ln w="19050">
            <a:noFill/>
          </a:ln>
        </p:spPr>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200" b="0" i="1" u="none" strike="noStrike" kern="1200" cap="none" spc="0" normalizeH="0" baseline="0" noProof="0" dirty="0">
                <a:ln>
                  <a:noFill/>
                </a:ln>
                <a:solidFill>
                  <a:srgbClr val="000000"/>
                </a:solidFill>
                <a:effectLst/>
                <a:uLnTx/>
                <a:uFillTx/>
                <a:ea typeface="+mn-ea"/>
                <a:cs typeface="Arial" panose="020B0604020202020204" pitchFamily="34" charset="0"/>
              </a:rPr>
              <a:t>gBRCA WT</a:t>
            </a:r>
          </a:p>
        </p:txBody>
      </p:sp>
      <p:sp>
        <p:nvSpPr>
          <p:cNvPr id="63" name="TextBox 62">
            <a:extLst>
              <a:ext uri="{FF2B5EF4-FFF2-40B4-BE49-F238E27FC236}">
                <a16:creationId xmlns:a16="http://schemas.microsoft.com/office/drawing/2014/main" id="{C19DB080-2142-7F4A-ADC1-4BD423A4640C}"/>
              </a:ext>
            </a:extLst>
          </p:cNvPr>
          <p:cNvSpPr txBox="1"/>
          <p:nvPr/>
        </p:nvSpPr>
        <p:spPr>
          <a:xfrm>
            <a:off x="9200099" y="1829037"/>
            <a:ext cx="2696394" cy="830997"/>
          </a:xfrm>
          <a:prstGeom prst="rect">
            <a:avLst/>
          </a:prstGeom>
          <a:noFill/>
          <a:ln w="38100">
            <a:solidFill>
              <a:schemeClr val="accent1"/>
            </a:solidFill>
            <a:prstDash val="sysDot"/>
          </a:ln>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ea typeface="+mn-ea"/>
                <a:cs typeface="Arial" panose="020B0604020202020204" pitchFamily="34" charset="0"/>
              </a:rPr>
              <a:t>Complete 1 yr </a:t>
            </a:r>
          </a:p>
          <a:p>
            <a:pPr marL="0" marR="0" lvl="0" indent="0" algn="ctr" defTabSz="914400" rtl="0" eaLnBrk="0" fontAlgn="base" latinLnBrk="0" hangingPunct="0">
              <a:lnSpc>
                <a:spcPct val="100000"/>
              </a:lnSpc>
              <a:spcBef>
                <a:spcPct val="0"/>
              </a:spcBef>
              <a:spcAft>
                <a:spcPct val="0"/>
              </a:spcAft>
              <a:buClrTx/>
              <a:buSzTx/>
              <a:buFontTx/>
              <a:buNone/>
              <a:tabLst/>
              <a:defRPr/>
            </a:pPr>
            <a:r>
              <a:rPr lang="en-US" sz="1600" dirty="0">
                <a:solidFill>
                  <a:srgbClr val="000000"/>
                </a:solidFill>
                <a:cs typeface="Arial" panose="020B0604020202020204" pitchFamily="34" charset="0"/>
              </a:rPr>
              <a:t>p</a:t>
            </a:r>
            <a:r>
              <a:rPr kumimoji="0" lang="en-US" sz="1600" b="0" i="0" u="none" strike="noStrike" kern="1200" cap="none" spc="0" normalizeH="0" baseline="0" noProof="0" dirty="0">
                <a:ln>
                  <a:noFill/>
                </a:ln>
                <a:solidFill>
                  <a:srgbClr val="000000"/>
                </a:solidFill>
                <a:effectLst/>
                <a:uLnTx/>
                <a:uFillTx/>
                <a:ea typeface="+mn-ea"/>
                <a:cs typeface="Arial" panose="020B0604020202020204" pitchFamily="34" charset="0"/>
              </a:rPr>
              <a:t>embrolizumab </a:t>
            </a:r>
            <a:br>
              <a:rPr kumimoji="0" lang="en-US" sz="1600" b="0" i="0" u="none" strike="noStrike" kern="1200" cap="none" spc="0" normalizeH="0" baseline="0" noProof="0" dirty="0">
                <a:ln>
                  <a:noFill/>
                </a:ln>
                <a:solidFill>
                  <a:srgbClr val="000000"/>
                </a:solidFill>
                <a:effectLst/>
                <a:uLnTx/>
                <a:uFillTx/>
                <a:ea typeface="+mn-ea"/>
                <a:cs typeface="Arial" panose="020B0604020202020204" pitchFamily="34" charset="0"/>
              </a:rPr>
            </a:br>
            <a:r>
              <a:rPr kumimoji="0" lang="en-US" sz="1600" b="0" i="0" u="none" strike="noStrike" kern="1200" cap="none" spc="0" normalizeH="0" baseline="0" noProof="0" dirty="0">
                <a:ln>
                  <a:noFill/>
                </a:ln>
                <a:solidFill>
                  <a:srgbClr val="000000"/>
                </a:solidFill>
                <a:effectLst/>
                <a:uLnTx/>
                <a:uFillTx/>
                <a:ea typeface="+mn-ea"/>
                <a:cs typeface="Arial" panose="020B0604020202020204" pitchFamily="34" charset="0"/>
              </a:rPr>
              <a:t>(9 cycles)*</a:t>
            </a:r>
          </a:p>
        </p:txBody>
      </p:sp>
      <p:sp>
        <p:nvSpPr>
          <p:cNvPr id="83" name="TextBox 82">
            <a:extLst>
              <a:ext uri="{FF2B5EF4-FFF2-40B4-BE49-F238E27FC236}">
                <a16:creationId xmlns:a16="http://schemas.microsoft.com/office/drawing/2014/main" id="{38B7810B-A6C8-9142-B3F3-C1E96D50384A}"/>
              </a:ext>
            </a:extLst>
          </p:cNvPr>
          <p:cNvSpPr txBox="1"/>
          <p:nvPr/>
        </p:nvSpPr>
        <p:spPr>
          <a:xfrm>
            <a:off x="1940790" y="4620681"/>
            <a:ext cx="1597177" cy="338554"/>
          </a:xfrm>
          <a:prstGeom prst="rect">
            <a:avLst/>
          </a:prstGeom>
          <a:noFill/>
          <a:ln w="38100">
            <a:solidFill>
              <a:schemeClr val="accent4"/>
            </a:solidFill>
          </a:ln>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ea typeface="+mn-ea"/>
                <a:cs typeface="Arial" panose="020B0604020202020204" pitchFamily="34" charset="0"/>
              </a:rPr>
              <a:t>Surgery</a:t>
            </a:r>
          </a:p>
        </p:txBody>
      </p:sp>
      <p:sp>
        <p:nvSpPr>
          <p:cNvPr id="84" name="TextBox 83">
            <a:extLst>
              <a:ext uri="{FF2B5EF4-FFF2-40B4-BE49-F238E27FC236}">
                <a16:creationId xmlns:a16="http://schemas.microsoft.com/office/drawing/2014/main" id="{FBE745CE-2B37-634A-9DA2-D49441C9C4DC}"/>
              </a:ext>
            </a:extLst>
          </p:cNvPr>
          <p:cNvSpPr txBox="1"/>
          <p:nvPr/>
        </p:nvSpPr>
        <p:spPr>
          <a:xfrm>
            <a:off x="3883612" y="4620681"/>
            <a:ext cx="1882247" cy="338554"/>
          </a:xfrm>
          <a:prstGeom prst="rect">
            <a:avLst/>
          </a:prstGeom>
          <a:noFill/>
          <a:ln w="38100">
            <a:solidFill>
              <a:schemeClr val="accent6"/>
            </a:solidFill>
          </a:ln>
        </p:spPr>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ea typeface="+mn-ea"/>
                <a:cs typeface="Arial" panose="020B0604020202020204" pitchFamily="34" charset="0"/>
              </a:rPr>
              <a:t>± chemotherapy</a:t>
            </a:r>
          </a:p>
        </p:txBody>
      </p:sp>
      <p:sp>
        <p:nvSpPr>
          <p:cNvPr id="85" name="TextBox 84">
            <a:extLst>
              <a:ext uri="{FF2B5EF4-FFF2-40B4-BE49-F238E27FC236}">
                <a16:creationId xmlns:a16="http://schemas.microsoft.com/office/drawing/2014/main" id="{C6604FDA-D676-0742-AF5E-65302C2B8F96}"/>
              </a:ext>
            </a:extLst>
          </p:cNvPr>
          <p:cNvSpPr txBox="1"/>
          <p:nvPr/>
        </p:nvSpPr>
        <p:spPr>
          <a:xfrm>
            <a:off x="6252734" y="4620681"/>
            <a:ext cx="5684569" cy="338554"/>
          </a:xfrm>
          <a:prstGeom prst="rect">
            <a:avLst/>
          </a:prstGeom>
          <a:noFill/>
          <a:ln w="38100">
            <a:solidFill>
              <a:schemeClr val="accent1"/>
            </a:solidFill>
          </a:ln>
        </p:spPr>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ea typeface="+mn-ea"/>
                <a:cs typeface="Arial" panose="020B0604020202020204" pitchFamily="34" charset="0"/>
              </a:rPr>
              <a:t>Docetaxel/cyclophosphamide vs taxane/carboplatin </a:t>
            </a:r>
          </a:p>
        </p:txBody>
      </p:sp>
      <p:sp>
        <p:nvSpPr>
          <p:cNvPr id="46" name="TextBox 45">
            <a:extLst>
              <a:ext uri="{FF2B5EF4-FFF2-40B4-BE49-F238E27FC236}">
                <a16:creationId xmlns:a16="http://schemas.microsoft.com/office/drawing/2014/main" id="{0D6AB0E9-BDBC-4CEC-8AE2-BEB3A0F3BFC2}"/>
              </a:ext>
            </a:extLst>
          </p:cNvPr>
          <p:cNvSpPr txBox="1"/>
          <p:nvPr/>
        </p:nvSpPr>
        <p:spPr>
          <a:xfrm>
            <a:off x="1966191" y="3185239"/>
            <a:ext cx="1571777" cy="584775"/>
          </a:xfrm>
          <a:prstGeom prst="rect">
            <a:avLst/>
          </a:prstGeom>
          <a:noFill/>
          <a:ln w="38100">
            <a:solidFill>
              <a:schemeClr val="accent5"/>
            </a:solidFill>
          </a:ln>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ea typeface="+mn-ea"/>
                <a:cs typeface="Arial" panose="020B0604020202020204" pitchFamily="34" charset="0"/>
              </a:rPr>
              <a:t>Neoadjuvant Tx</a:t>
            </a:r>
          </a:p>
        </p:txBody>
      </p:sp>
      <p:sp>
        <p:nvSpPr>
          <p:cNvPr id="3" name="TextBox 2">
            <a:extLst>
              <a:ext uri="{FF2B5EF4-FFF2-40B4-BE49-F238E27FC236}">
                <a16:creationId xmlns:a16="http://schemas.microsoft.com/office/drawing/2014/main" id="{36E4A636-7F53-530A-4811-486473FFFD96}"/>
              </a:ext>
            </a:extLst>
          </p:cNvPr>
          <p:cNvSpPr txBox="1"/>
          <p:nvPr/>
        </p:nvSpPr>
        <p:spPr bwMode="auto">
          <a:xfrm>
            <a:off x="6715470" y="5056246"/>
            <a:ext cx="5333096"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lvl="0" eaLnBrk="0" fontAlgn="base" hangingPunct="0">
              <a:spcBef>
                <a:spcPct val="50000"/>
              </a:spcBef>
              <a:spcAft>
                <a:spcPct val="0"/>
              </a:spcAft>
              <a:defRPr/>
            </a:pPr>
            <a:r>
              <a:rPr kumimoji="0" lang="en-US" sz="1100" b="0" i="0" u="none" strike="noStrike" kern="1200" cap="none" spc="0" normalizeH="0" baseline="0" noProof="0" dirty="0">
                <a:ln>
                  <a:noFill/>
                </a:ln>
                <a:solidFill>
                  <a:srgbClr val="000000"/>
                </a:solidFill>
                <a:effectLst/>
                <a:uLnTx/>
                <a:uFillTx/>
                <a:ea typeface="+mn-ea"/>
                <a:cs typeface="Arial" panose="020B0604020202020204" pitchFamily="34" charset="0"/>
              </a:rPr>
              <a:t>*For patients who received neoadjuvant chemotherapy plus pembrolizumab. </a:t>
            </a:r>
            <a:r>
              <a:rPr lang="en-US" sz="1100" dirty="0"/>
              <a:t>NCCN notes no data on sequencing/combining adjuvant pembrolizumab with capecitabine or olaparib when patients meet criteria for more than one agent.</a:t>
            </a:r>
            <a:endParaRPr kumimoji="0" lang="en-US" sz="1100" b="0" i="0" u="none" strike="noStrike" kern="1200" cap="none" spc="0" normalizeH="0" baseline="0" noProof="0" dirty="0">
              <a:ln>
                <a:noFill/>
              </a:ln>
              <a:solidFill>
                <a:srgbClr val="000000"/>
              </a:solidFill>
              <a:effectLst/>
              <a:uLnTx/>
              <a:uFillTx/>
              <a:ea typeface="+mn-ea"/>
              <a:cs typeface="Arial" panose="020B0604020202020204" pitchFamily="34" charset="0"/>
            </a:endParaRPr>
          </a:p>
        </p:txBody>
      </p:sp>
      <p:sp>
        <p:nvSpPr>
          <p:cNvPr id="21" name="TextBox 20">
            <a:extLst>
              <a:ext uri="{FF2B5EF4-FFF2-40B4-BE49-F238E27FC236}">
                <a16:creationId xmlns:a16="http://schemas.microsoft.com/office/drawing/2014/main" id="{404670D7-578D-BF4B-B624-179CC08D906A}"/>
              </a:ext>
            </a:extLst>
          </p:cNvPr>
          <p:cNvSpPr txBox="1"/>
          <p:nvPr/>
        </p:nvSpPr>
        <p:spPr>
          <a:xfrm>
            <a:off x="281878" y="2014951"/>
            <a:ext cx="1000980" cy="338554"/>
          </a:xfrm>
          <a:prstGeom prst="rect">
            <a:avLst/>
          </a:prstGeom>
          <a:solidFill>
            <a:srgbClr val="FFFFFF"/>
          </a:solidFill>
          <a:ln w="38100">
            <a:solidFill>
              <a:srgbClr val="000000"/>
            </a:solidFill>
          </a:ln>
        </p:spPr>
        <p:txBody>
          <a:bodyPr wrap="square" rtlCol="0">
            <a:spAutoFit/>
          </a:bodyPr>
          <a:lstStyle/>
          <a:p>
            <a:pPr marL="0" marR="0" lvl="0" indent="0" defTabSz="914400" eaLnBrk="0" fontAlgn="base" latinLnBrk="0" hangingPunct="0">
              <a:lnSpc>
                <a:spcPct val="100000"/>
              </a:lnSpc>
              <a:spcBef>
                <a:spcPct val="0"/>
              </a:spcBef>
              <a:spcAft>
                <a:spcPct val="0"/>
              </a:spcAft>
              <a:buClrTx/>
              <a:buSzTx/>
              <a:buFontTx/>
              <a:buNone/>
              <a:tabLst/>
              <a:defRPr/>
            </a:pPr>
            <a:r>
              <a:rPr kumimoji="0" lang="en-US" sz="1600" b="0" i="0" u="none" strike="noStrike" kern="0" cap="none" spc="0" normalizeH="0" baseline="0" noProof="0" dirty="0">
                <a:ln>
                  <a:noFill/>
                </a:ln>
                <a:solidFill>
                  <a:srgbClr val="000000"/>
                </a:solidFill>
                <a:effectLst/>
                <a:uLnTx/>
                <a:uFillTx/>
                <a:cs typeface="Arial" panose="020B0604020202020204" pitchFamily="34" charset="0"/>
              </a:rPr>
              <a:t>T1c, N0</a:t>
            </a:r>
          </a:p>
        </p:txBody>
      </p:sp>
      <p:sp>
        <p:nvSpPr>
          <p:cNvPr id="23" name="TextBox 22">
            <a:extLst>
              <a:ext uri="{FF2B5EF4-FFF2-40B4-BE49-F238E27FC236}">
                <a16:creationId xmlns:a16="http://schemas.microsoft.com/office/drawing/2014/main" id="{7DC7D297-5318-A14B-85EB-867EFDF1DE4B}"/>
              </a:ext>
            </a:extLst>
          </p:cNvPr>
          <p:cNvSpPr txBox="1"/>
          <p:nvPr/>
        </p:nvSpPr>
        <p:spPr>
          <a:xfrm>
            <a:off x="281878" y="3185239"/>
            <a:ext cx="1005840" cy="584775"/>
          </a:xfrm>
          <a:prstGeom prst="rect">
            <a:avLst/>
          </a:prstGeom>
          <a:solidFill>
            <a:srgbClr val="FFFFFF"/>
          </a:solidFill>
          <a:ln w="38100">
            <a:solidFill>
              <a:srgbClr val="000000"/>
            </a:solidFill>
          </a:ln>
        </p:spPr>
        <p:txBody>
          <a:bodyPr wrap="square" rtlCol="0">
            <a:spAutoFit/>
          </a:bodyPr>
          <a:lstStyle/>
          <a:p>
            <a:pPr marL="0" marR="0" lvl="0" indent="0" defTabSz="914400" eaLnBrk="0" fontAlgn="base" latinLnBrk="0" hangingPunct="0">
              <a:lnSpc>
                <a:spcPct val="100000"/>
              </a:lnSpc>
              <a:spcBef>
                <a:spcPct val="0"/>
              </a:spcBef>
              <a:spcAft>
                <a:spcPct val="0"/>
              </a:spcAft>
              <a:buClrTx/>
              <a:buSzTx/>
              <a:buFontTx/>
              <a:buNone/>
              <a:tabLst/>
              <a:defRPr/>
            </a:pPr>
            <a:r>
              <a:rPr kumimoji="0" lang="en-US" sz="1600" b="0" i="0" u="none" strike="noStrike" kern="0" cap="none" spc="0" normalizeH="0" baseline="0" noProof="0" dirty="0">
                <a:ln>
                  <a:noFill/>
                </a:ln>
                <a:solidFill>
                  <a:srgbClr val="000000"/>
                </a:solidFill>
                <a:effectLst/>
                <a:uLnTx/>
                <a:uFillTx/>
                <a:cs typeface="Arial" panose="020B0604020202020204" pitchFamily="34" charset="0"/>
              </a:rPr>
              <a:t>T1cN+,T ≥</a:t>
            </a:r>
            <a:r>
              <a:rPr lang="en-US" sz="1600" kern="0" dirty="0">
                <a:solidFill>
                  <a:srgbClr val="000000"/>
                </a:solidFill>
                <a:cs typeface="Arial" panose="020B0604020202020204" pitchFamily="34" charset="0"/>
              </a:rPr>
              <a:t>1</a:t>
            </a:r>
            <a:r>
              <a:rPr kumimoji="0" lang="en-US" sz="1600" b="0" i="0" u="none" strike="noStrike" kern="0" cap="none" spc="0" normalizeH="0" baseline="0" noProof="0" dirty="0">
                <a:ln>
                  <a:noFill/>
                </a:ln>
                <a:solidFill>
                  <a:srgbClr val="000000"/>
                </a:solidFill>
                <a:effectLst/>
                <a:uLnTx/>
                <a:uFillTx/>
                <a:cs typeface="Arial" panose="020B0604020202020204" pitchFamily="34" charset="0"/>
              </a:rPr>
              <a:t>cm, </a:t>
            </a:r>
          </a:p>
        </p:txBody>
      </p:sp>
      <p:cxnSp>
        <p:nvCxnSpPr>
          <p:cNvPr id="24" name="Straight Arrow Connector 23">
            <a:extLst>
              <a:ext uri="{FF2B5EF4-FFF2-40B4-BE49-F238E27FC236}">
                <a16:creationId xmlns:a16="http://schemas.microsoft.com/office/drawing/2014/main" id="{BFA896A8-CC33-A549-9DAE-57D7D1F0D855}"/>
              </a:ext>
            </a:extLst>
          </p:cNvPr>
          <p:cNvCxnSpPr>
            <a:cxnSpLocks/>
          </p:cNvCxnSpPr>
          <p:nvPr/>
        </p:nvCxnSpPr>
        <p:spPr>
          <a:xfrm>
            <a:off x="10330481" y="2663337"/>
            <a:ext cx="0" cy="220694"/>
          </a:xfrm>
          <a:prstGeom prst="straightConnector1">
            <a:avLst/>
          </a:prstGeom>
          <a:noFill/>
          <a:ln w="9525" cap="flat" cmpd="sng" algn="ctr">
            <a:solidFill>
              <a:srgbClr val="000000"/>
            </a:solidFill>
            <a:prstDash val="solid"/>
            <a:headEnd type="triangle"/>
            <a:tailEnd type="triangle"/>
          </a:ln>
          <a:effectLst/>
        </p:spPr>
      </p:cxnSp>
      <p:sp>
        <p:nvSpPr>
          <p:cNvPr id="25" name="TextBox 24">
            <a:extLst>
              <a:ext uri="{FF2B5EF4-FFF2-40B4-BE49-F238E27FC236}">
                <a16:creationId xmlns:a16="http://schemas.microsoft.com/office/drawing/2014/main" id="{107E2B80-1729-A94B-9783-70CC61BC758A}"/>
              </a:ext>
            </a:extLst>
          </p:cNvPr>
          <p:cNvSpPr txBox="1"/>
          <p:nvPr/>
        </p:nvSpPr>
        <p:spPr>
          <a:xfrm>
            <a:off x="281878" y="4497571"/>
            <a:ext cx="1003186" cy="584775"/>
          </a:xfrm>
          <a:prstGeom prst="rect">
            <a:avLst/>
          </a:prstGeom>
          <a:solidFill>
            <a:srgbClr val="FFFFFF"/>
          </a:solidFill>
          <a:ln w="38100">
            <a:solidFill>
              <a:srgbClr val="000000"/>
            </a:solidFill>
          </a:ln>
        </p:spPr>
        <p:txBody>
          <a:bodyPr wrap="square" rtlCol="0">
            <a:spAutoFit/>
          </a:bodyPr>
          <a:lstStyle/>
          <a:p>
            <a:pPr marL="0" marR="0" lvl="0" indent="0" defTabSz="914400" eaLnBrk="0" fontAlgn="base" latinLnBrk="0" hangingPunct="0">
              <a:lnSpc>
                <a:spcPct val="100000"/>
              </a:lnSpc>
              <a:spcBef>
                <a:spcPct val="0"/>
              </a:spcBef>
              <a:spcAft>
                <a:spcPct val="0"/>
              </a:spcAft>
              <a:buClrTx/>
              <a:buSzTx/>
              <a:buFontTx/>
              <a:buNone/>
              <a:tabLst/>
              <a:defRPr/>
            </a:pPr>
            <a:r>
              <a:rPr kumimoji="0" lang="en-US" sz="1600" b="0" i="0" u="none" strike="noStrike" kern="0" cap="none" spc="0" normalizeH="0" baseline="0" noProof="0" dirty="0">
                <a:ln>
                  <a:noFill/>
                </a:ln>
                <a:solidFill>
                  <a:srgbClr val="000000"/>
                </a:solidFill>
                <a:effectLst/>
                <a:uLnTx/>
                <a:uFillTx/>
                <a:cs typeface="Arial" panose="020B0604020202020204" pitchFamily="34" charset="0"/>
              </a:rPr>
              <a:t>T1a/b, N0</a:t>
            </a:r>
          </a:p>
        </p:txBody>
      </p:sp>
      <p:cxnSp>
        <p:nvCxnSpPr>
          <p:cNvPr id="26" name="Straight Arrow Connector 25">
            <a:extLst>
              <a:ext uri="{FF2B5EF4-FFF2-40B4-BE49-F238E27FC236}">
                <a16:creationId xmlns:a16="http://schemas.microsoft.com/office/drawing/2014/main" id="{8322D480-443C-429C-AB89-050C9B5AC1D6}"/>
              </a:ext>
            </a:extLst>
          </p:cNvPr>
          <p:cNvCxnSpPr>
            <a:cxnSpLocks/>
          </p:cNvCxnSpPr>
          <p:nvPr/>
        </p:nvCxnSpPr>
        <p:spPr bwMode="auto">
          <a:xfrm>
            <a:off x="1347693" y="2184228"/>
            <a:ext cx="593098" cy="0"/>
          </a:xfrm>
          <a:prstGeom prst="straightConnector1">
            <a:avLst/>
          </a:prstGeom>
          <a:noFill/>
          <a:ln w="28575" cap="flat" cmpd="sng" algn="ctr">
            <a:solidFill>
              <a:srgbClr val="000000"/>
            </a:solidFill>
            <a:prstDash val="solid"/>
            <a:round/>
            <a:headEnd type="none" w="med" len="med"/>
            <a:tailEnd type="triangle"/>
          </a:ln>
          <a:effectLst/>
        </p:spPr>
      </p:cxnSp>
      <p:cxnSp>
        <p:nvCxnSpPr>
          <p:cNvPr id="27" name="Straight Arrow Connector 26">
            <a:extLst>
              <a:ext uri="{FF2B5EF4-FFF2-40B4-BE49-F238E27FC236}">
                <a16:creationId xmlns:a16="http://schemas.microsoft.com/office/drawing/2014/main" id="{8B3FEDB8-4623-49D3-946A-414DD5B435CB}"/>
              </a:ext>
            </a:extLst>
          </p:cNvPr>
          <p:cNvCxnSpPr>
            <a:cxnSpLocks/>
          </p:cNvCxnSpPr>
          <p:nvPr/>
        </p:nvCxnSpPr>
        <p:spPr bwMode="auto">
          <a:xfrm>
            <a:off x="3571686" y="2184228"/>
            <a:ext cx="274320" cy="0"/>
          </a:xfrm>
          <a:prstGeom prst="straightConnector1">
            <a:avLst/>
          </a:prstGeom>
          <a:noFill/>
          <a:ln w="28575" cap="flat" cmpd="sng" algn="ctr">
            <a:solidFill>
              <a:srgbClr val="000000"/>
            </a:solidFill>
            <a:prstDash val="solid"/>
            <a:round/>
            <a:headEnd type="none" w="med" len="med"/>
            <a:tailEnd type="triangle"/>
          </a:ln>
          <a:effectLst/>
        </p:spPr>
      </p:cxnSp>
      <p:cxnSp>
        <p:nvCxnSpPr>
          <p:cNvPr id="28" name="Straight Arrow Connector 27">
            <a:extLst>
              <a:ext uri="{FF2B5EF4-FFF2-40B4-BE49-F238E27FC236}">
                <a16:creationId xmlns:a16="http://schemas.microsoft.com/office/drawing/2014/main" id="{12C1C96A-AE83-4FC7-9FFF-EB53DB3A2057}"/>
              </a:ext>
            </a:extLst>
          </p:cNvPr>
          <p:cNvCxnSpPr>
            <a:cxnSpLocks/>
          </p:cNvCxnSpPr>
          <p:nvPr/>
        </p:nvCxnSpPr>
        <p:spPr bwMode="auto">
          <a:xfrm>
            <a:off x="1347693" y="3477626"/>
            <a:ext cx="593098" cy="0"/>
          </a:xfrm>
          <a:prstGeom prst="straightConnector1">
            <a:avLst/>
          </a:prstGeom>
          <a:noFill/>
          <a:ln w="28575" cap="flat" cmpd="sng" algn="ctr">
            <a:solidFill>
              <a:srgbClr val="000000"/>
            </a:solidFill>
            <a:prstDash val="solid"/>
            <a:round/>
            <a:headEnd type="none" w="med" len="med"/>
            <a:tailEnd type="triangle"/>
          </a:ln>
          <a:effectLst/>
        </p:spPr>
      </p:cxnSp>
      <p:cxnSp>
        <p:nvCxnSpPr>
          <p:cNvPr id="29" name="Straight Arrow Connector 28">
            <a:extLst>
              <a:ext uri="{FF2B5EF4-FFF2-40B4-BE49-F238E27FC236}">
                <a16:creationId xmlns:a16="http://schemas.microsoft.com/office/drawing/2014/main" id="{C17357B2-E27F-43AB-BBCC-71334F0925A2}"/>
              </a:ext>
            </a:extLst>
          </p:cNvPr>
          <p:cNvCxnSpPr>
            <a:cxnSpLocks/>
          </p:cNvCxnSpPr>
          <p:nvPr/>
        </p:nvCxnSpPr>
        <p:spPr bwMode="auto">
          <a:xfrm>
            <a:off x="3571686" y="3477626"/>
            <a:ext cx="274320" cy="0"/>
          </a:xfrm>
          <a:prstGeom prst="straightConnector1">
            <a:avLst/>
          </a:prstGeom>
          <a:noFill/>
          <a:ln w="28575" cap="flat" cmpd="sng" algn="ctr">
            <a:solidFill>
              <a:srgbClr val="000000"/>
            </a:solidFill>
            <a:prstDash val="solid"/>
            <a:round/>
            <a:headEnd type="none" w="med" len="med"/>
            <a:tailEnd type="triangle"/>
          </a:ln>
          <a:effectLst/>
        </p:spPr>
      </p:cxnSp>
      <p:cxnSp>
        <p:nvCxnSpPr>
          <p:cNvPr id="30" name="Straight Arrow Connector 29">
            <a:extLst>
              <a:ext uri="{FF2B5EF4-FFF2-40B4-BE49-F238E27FC236}">
                <a16:creationId xmlns:a16="http://schemas.microsoft.com/office/drawing/2014/main" id="{00D42D87-F189-4F39-AFCD-943FBEE86F26}"/>
              </a:ext>
            </a:extLst>
          </p:cNvPr>
          <p:cNvCxnSpPr>
            <a:cxnSpLocks/>
          </p:cNvCxnSpPr>
          <p:nvPr/>
        </p:nvCxnSpPr>
        <p:spPr bwMode="auto">
          <a:xfrm>
            <a:off x="1347693" y="4789958"/>
            <a:ext cx="593098" cy="0"/>
          </a:xfrm>
          <a:prstGeom prst="straightConnector1">
            <a:avLst/>
          </a:prstGeom>
          <a:noFill/>
          <a:ln w="28575" cap="flat" cmpd="sng" algn="ctr">
            <a:solidFill>
              <a:srgbClr val="000000"/>
            </a:solidFill>
            <a:prstDash val="solid"/>
            <a:round/>
            <a:headEnd type="none" w="med" len="med"/>
            <a:tailEnd type="triangle"/>
          </a:ln>
          <a:effectLst/>
        </p:spPr>
      </p:cxnSp>
      <p:cxnSp>
        <p:nvCxnSpPr>
          <p:cNvPr id="34" name="Straight Arrow Connector 33">
            <a:extLst>
              <a:ext uri="{FF2B5EF4-FFF2-40B4-BE49-F238E27FC236}">
                <a16:creationId xmlns:a16="http://schemas.microsoft.com/office/drawing/2014/main" id="{2B6D0E21-B6F6-4AA4-805C-F8A721DBEE78}"/>
              </a:ext>
            </a:extLst>
          </p:cNvPr>
          <p:cNvCxnSpPr>
            <a:cxnSpLocks/>
          </p:cNvCxnSpPr>
          <p:nvPr/>
        </p:nvCxnSpPr>
        <p:spPr bwMode="auto">
          <a:xfrm>
            <a:off x="3571686" y="4789958"/>
            <a:ext cx="274320" cy="0"/>
          </a:xfrm>
          <a:prstGeom prst="straightConnector1">
            <a:avLst/>
          </a:prstGeom>
          <a:noFill/>
          <a:ln w="28575" cap="flat" cmpd="sng" algn="ctr">
            <a:solidFill>
              <a:srgbClr val="000000"/>
            </a:solidFill>
            <a:prstDash val="solid"/>
            <a:round/>
            <a:headEnd type="none" w="med" len="med"/>
            <a:tailEnd type="triangle"/>
          </a:ln>
          <a:effectLst/>
        </p:spPr>
      </p:cxnSp>
      <p:cxnSp>
        <p:nvCxnSpPr>
          <p:cNvPr id="35" name="Straight Arrow Connector 34">
            <a:extLst>
              <a:ext uri="{FF2B5EF4-FFF2-40B4-BE49-F238E27FC236}">
                <a16:creationId xmlns:a16="http://schemas.microsoft.com/office/drawing/2014/main" id="{FE7C7123-9EE2-4B59-9297-190EFA3309C1}"/>
              </a:ext>
            </a:extLst>
          </p:cNvPr>
          <p:cNvCxnSpPr>
            <a:cxnSpLocks/>
          </p:cNvCxnSpPr>
          <p:nvPr/>
        </p:nvCxnSpPr>
        <p:spPr bwMode="auto">
          <a:xfrm>
            <a:off x="5765859" y="4789958"/>
            <a:ext cx="486875" cy="0"/>
          </a:xfrm>
          <a:prstGeom prst="straightConnector1">
            <a:avLst/>
          </a:prstGeom>
          <a:noFill/>
          <a:ln w="28575" cap="flat" cmpd="sng" algn="ctr">
            <a:solidFill>
              <a:srgbClr val="000000"/>
            </a:solidFill>
            <a:prstDash val="solid"/>
            <a:round/>
            <a:headEnd type="none" w="med" len="med"/>
            <a:tailEnd type="triangle"/>
          </a:ln>
          <a:effectLst/>
        </p:spPr>
      </p:cxnSp>
      <p:cxnSp>
        <p:nvCxnSpPr>
          <p:cNvPr id="37" name="Straight Arrow Connector 36">
            <a:extLst>
              <a:ext uri="{FF2B5EF4-FFF2-40B4-BE49-F238E27FC236}">
                <a16:creationId xmlns:a16="http://schemas.microsoft.com/office/drawing/2014/main" id="{B6928A15-76C9-40D0-8723-32DDFD11E536}"/>
              </a:ext>
            </a:extLst>
          </p:cNvPr>
          <p:cNvCxnSpPr>
            <a:cxnSpLocks/>
          </p:cNvCxnSpPr>
          <p:nvPr/>
        </p:nvCxnSpPr>
        <p:spPr>
          <a:xfrm>
            <a:off x="10330481" y="1577438"/>
            <a:ext cx="0" cy="220694"/>
          </a:xfrm>
          <a:prstGeom prst="straightConnector1">
            <a:avLst/>
          </a:prstGeom>
          <a:noFill/>
          <a:ln w="9525" cap="flat" cmpd="sng" algn="ctr">
            <a:solidFill>
              <a:srgbClr val="000000"/>
            </a:solidFill>
            <a:prstDash val="solid"/>
            <a:headEnd type="triangle"/>
            <a:tailEnd type="triangle"/>
          </a:ln>
          <a:effectLst/>
        </p:spPr>
      </p:cxnSp>
      <p:cxnSp>
        <p:nvCxnSpPr>
          <p:cNvPr id="38" name="Straight Arrow Connector 37">
            <a:extLst>
              <a:ext uri="{FF2B5EF4-FFF2-40B4-BE49-F238E27FC236}">
                <a16:creationId xmlns:a16="http://schemas.microsoft.com/office/drawing/2014/main" id="{612707AE-2A5E-4BCB-9B73-30E96204FA35}"/>
              </a:ext>
            </a:extLst>
          </p:cNvPr>
          <p:cNvCxnSpPr>
            <a:cxnSpLocks/>
          </p:cNvCxnSpPr>
          <p:nvPr/>
        </p:nvCxnSpPr>
        <p:spPr bwMode="auto">
          <a:xfrm>
            <a:off x="6528374" y="2215006"/>
            <a:ext cx="374904" cy="393192"/>
          </a:xfrm>
          <a:prstGeom prst="straightConnector1">
            <a:avLst/>
          </a:prstGeom>
          <a:noFill/>
          <a:ln w="28575" cap="flat" cmpd="sng" algn="ctr">
            <a:solidFill>
              <a:srgbClr val="000000"/>
            </a:solidFill>
            <a:prstDash val="solid"/>
            <a:round/>
            <a:headEnd type="none" w="med" len="med"/>
            <a:tailEnd type="triangle"/>
          </a:ln>
          <a:effectLst/>
        </p:spPr>
      </p:cxnSp>
      <p:cxnSp>
        <p:nvCxnSpPr>
          <p:cNvPr id="40" name="Straight Arrow Connector 39">
            <a:extLst>
              <a:ext uri="{FF2B5EF4-FFF2-40B4-BE49-F238E27FC236}">
                <a16:creationId xmlns:a16="http://schemas.microsoft.com/office/drawing/2014/main" id="{935D5E10-7D25-4B75-AA7C-10CD5F09CB30}"/>
              </a:ext>
            </a:extLst>
          </p:cNvPr>
          <p:cNvCxnSpPr>
            <a:cxnSpLocks/>
          </p:cNvCxnSpPr>
          <p:nvPr/>
        </p:nvCxnSpPr>
        <p:spPr bwMode="auto">
          <a:xfrm flipV="1">
            <a:off x="6528374" y="3113133"/>
            <a:ext cx="373473" cy="390315"/>
          </a:xfrm>
          <a:prstGeom prst="straightConnector1">
            <a:avLst/>
          </a:prstGeom>
          <a:noFill/>
          <a:ln w="28575" cap="flat" cmpd="sng" algn="ctr">
            <a:solidFill>
              <a:srgbClr val="000000"/>
            </a:solidFill>
            <a:prstDash val="solid"/>
            <a:round/>
            <a:headEnd type="none" w="med" len="med"/>
            <a:tailEnd type="triangle"/>
          </a:ln>
          <a:effectLst/>
        </p:spPr>
      </p:cxnSp>
      <p:cxnSp>
        <p:nvCxnSpPr>
          <p:cNvPr id="41" name="Straight Arrow Connector 40">
            <a:extLst>
              <a:ext uri="{FF2B5EF4-FFF2-40B4-BE49-F238E27FC236}">
                <a16:creationId xmlns:a16="http://schemas.microsoft.com/office/drawing/2014/main" id="{4E7586A2-6695-4DDA-A056-B186F3091EF7}"/>
              </a:ext>
            </a:extLst>
          </p:cNvPr>
          <p:cNvCxnSpPr>
            <a:cxnSpLocks/>
          </p:cNvCxnSpPr>
          <p:nvPr/>
        </p:nvCxnSpPr>
        <p:spPr bwMode="auto">
          <a:xfrm flipV="1">
            <a:off x="7024193" y="2189015"/>
            <a:ext cx="374904" cy="393192"/>
          </a:xfrm>
          <a:prstGeom prst="straightConnector1">
            <a:avLst/>
          </a:prstGeom>
          <a:noFill/>
          <a:ln w="28575" cap="flat" cmpd="sng" algn="ctr">
            <a:solidFill>
              <a:srgbClr val="000000"/>
            </a:solidFill>
            <a:prstDash val="solid"/>
            <a:round/>
            <a:headEnd type="none" w="med" len="med"/>
            <a:tailEnd type="triangle"/>
          </a:ln>
          <a:effectLst/>
        </p:spPr>
      </p:cxnSp>
      <p:cxnSp>
        <p:nvCxnSpPr>
          <p:cNvPr id="42" name="Straight Arrow Connector 41">
            <a:extLst>
              <a:ext uri="{FF2B5EF4-FFF2-40B4-BE49-F238E27FC236}">
                <a16:creationId xmlns:a16="http://schemas.microsoft.com/office/drawing/2014/main" id="{62A9C223-FB5E-4A0C-9DC0-56D2D7E184C9}"/>
              </a:ext>
            </a:extLst>
          </p:cNvPr>
          <p:cNvCxnSpPr>
            <a:cxnSpLocks/>
          </p:cNvCxnSpPr>
          <p:nvPr/>
        </p:nvCxnSpPr>
        <p:spPr bwMode="auto">
          <a:xfrm>
            <a:off x="7024193" y="3170702"/>
            <a:ext cx="374904" cy="393192"/>
          </a:xfrm>
          <a:prstGeom prst="straightConnector1">
            <a:avLst/>
          </a:prstGeom>
          <a:noFill/>
          <a:ln w="28575" cap="flat" cmpd="sng" algn="ctr">
            <a:solidFill>
              <a:srgbClr val="000000"/>
            </a:solidFill>
            <a:prstDash val="solid"/>
            <a:round/>
            <a:headEnd type="none" w="med" len="med"/>
            <a:tailEnd type="triangle"/>
          </a:ln>
          <a:effectLst/>
        </p:spPr>
      </p:cxnSp>
      <p:cxnSp>
        <p:nvCxnSpPr>
          <p:cNvPr id="43" name="Straight Arrow Connector 42">
            <a:extLst>
              <a:ext uri="{FF2B5EF4-FFF2-40B4-BE49-F238E27FC236}">
                <a16:creationId xmlns:a16="http://schemas.microsoft.com/office/drawing/2014/main" id="{F9DB7951-FA90-494F-8513-95E0E82B6071}"/>
              </a:ext>
            </a:extLst>
          </p:cNvPr>
          <p:cNvCxnSpPr>
            <a:cxnSpLocks/>
          </p:cNvCxnSpPr>
          <p:nvPr/>
        </p:nvCxnSpPr>
        <p:spPr bwMode="auto">
          <a:xfrm flipV="1">
            <a:off x="8355162" y="1430658"/>
            <a:ext cx="842469" cy="529872"/>
          </a:xfrm>
          <a:prstGeom prst="straightConnector1">
            <a:avLst/>
          </a:prstGeom>
          <a:noFill/>
          <a:ln w="28575" cap="flat" cmpd="sng" algn="ctr">
            <a:solidFill>
              <a:srgbClr val="000000"/>
            </a:solidFill>
            <a:prstDash val="solid"/>
            <a:round/>
            <a:headEnd type="none" w="med" len="med"/>
            <a:tailEnd type="triangle"/>
          </a:ln>
          <a:effectLst/>
        </p:spPr>
      </p:cxnSp>
      <p:cxnSp>
        <p:nvCxnSpPr>
          <p:cNvPr id="44" name="Straight Arrow Connector 43">
            <a:extLst>
              <a:ext uri="{FF2B5EF4-FFF2-40B4-BE49-F238E27FC236}">
                <a16:creationId xmlns:a16="http://schemas.microsoft.com/office/drawing/2014/main" id="{1C4E2D5E-AB1C-4EAB-BAED-8CCF5AD04E4D}"/>
              </a:ext>
            </a:extLst>
          </p:cNvPr>
          <p:cNvCxnSpPr>
            <a:cxnSpLocks/>
            <a:endCxn id="17" idx="1"/>
          </p:cNvCxnSpPr>
          <p:nvPr/>
        </p:nvCxnSpPr>
        <p:spPr bwMode="auto">
          <a:xfrm>
            <a:off x="8348758" y="2054652"/>
            <a:ext cx="851341" cy="1011356"/>
          </a:xfrm>
          <a:prstGeom prst="straightConnector1">
            <a:avLst/>
          </a:prstGeom>
          <a:noFill/>
          <a:ln w="28575" cap="flat" cmpd="sng" algn="ctr">
            <a:solidFill>
              <a:srgbClr val="000000"/>
            </a:solidFill>
            <a:prstDash val="solid"/>
            <a:round/>
            <a:headEnd type="none" w="med" len="med"/>
            <a:tailEnd type="triangle"/>
          </a:ln>
          <a:effectLst/>
        </p:spPr>
      </p:cxnSp>
      <p:cxnSp>
        <p:nvCxnSpPr>
          <p:cNvPr id="45" name="Straight Arrow Connector 44">
            <a:extLst>
              <a:ext uri="{FF2B5EF4-FFF2-40B4-BE49-F238E27FC236}">
                <a16:creationId xmlns:a16="http://schemas.microsoft.com/office/drawing/2014/main" id="{A52A8137-333A-4284-A9E2-C668D5434AF1}"/>
              </a:ext>
            </a:extLst>
          </p:cNvPr>
          <p:cNvCxnSpPr>
            <a:cxnSpLocks/>
          </p:cNvCxnSpPr>
          <p:nvPr/>
        </p:nvCxnSpPr>
        <p:spPr bwMode="auto">
          <a:xfrm>
            <a:off x="8326881" y="3743466"/>
            <a:ext cx="948506" cy="390204"/>
          </a:xfrm>
          <a:prstGeom prst="straightConnector1">
            <a:avLst/>
          </a:prstGeom>
          <a:noFill/>
          <a:ln w="28575" cap="flat" cmpd="sng" algn="ctr">
            <a:solidFill>
              <a:srgbClr val="000000"/>
            </a:solidFill>
            <a:prstDash val="solid"/>
            <a:round/>
            <a:headEnd type="none" w="med" len="med"/>
            <a:tailEnd type="triangle"/>
          </a:ln>
          <a:effectLst/>
        </p:spPr>
      </p:cxnSp>
    </p:spTree>
    <p:extLst>
      <p:ext uri="{BB962C8B-B14F-4D97-AF65-F5344CB8AC3E}">
        <p14:creationId xmlns:p14="http://schemas.microsoft.com/office/powerpoint/2010/main" val="118174065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EC8890-542F-4423-E69E-AA1E867BA71E}"/>
              </a:ext>
            </a:extLst>
          </p:cNvPr>
          <p:cNvSpPr>
            <a:spLocks noGrp="1"/>
          </p:cNvSpPr>
          <p:nvPr>
            <p:ph type="title"/>
          </p:nvPr>
        </p:nvSpPr>
        <p:spPr>
          <a:xfrm>
            <a:off x="231078" y="260163"/>
            <a:ext cx="11740260" cy="1044132"/>
          </a:xfrm>
        </p:spPr>
        <p:txBody>
          <a:bodyPr/>
          <a:lstStyle/>
          <a:p>
            <a:r>
              <a:rPr lang="en-US" dirty="0"/>
              <a:t>OptimICE-PCR (Alliance A012103): Pembrolizumab vs Observation in Early-Stage TNBC</a:t>
            </a:r>
          </a:p>
        </p:txBody>
      </p:sp>
      <p:sp>
        <p:nvSpPr>
          <p:cNvPr id="3" name="Content Placeholder 2">
            <a:extLst>
              <a:ext uri="{FF2B5EF4-FFF2-40B4-BE49-F238E27FC236}">
                <a16:creationId xmlns:a16="http://schemas.microsoft.com/office/drawing/2014/main" id="{8C4D9022-7430-C2EB-4C52-22579D3214EC}"/>
              </a:ext>
            </a:extLst>
          </p:cNvPr>
          <p:cNvSpPr>
            <a:spLocks noGrp="1"/>
          </p:cNvSpPr>
          <p:nvPr>
            <p:ph idx="1"/>
          </p:nvPr>
        </p:nvSpPr>
        <p:spPr/>
        <p:txBody>
          <a:bodyPr/>
          <a:lstStyle/>
          <a:p>
            <a:r>
              <a:rPr lang="en-US" dirty="0"/>
              <a:t>Randomized, open-label, phase III multicenter study</a:t>
            </a:r>
          </a:p>
          <a:p>
            <a:endParaRPr lang="en-US" dirty="0"/>
          </a:p>
          <a:p>
            <a:endParaRPr lang="en-US" dirty="0"/>
          </a:p>
          <a:p>
            <a:endParaRPr lang="en-US" dirty="0"/>
          </a:p>
          <a:p>
            <a:endParaRPr lang="en-US" dirty="0"/>
          </a:p>
          <a:p>
            <a:endParaRPr lang="en-US" dirty="0"/>
          </a:p>
          <a:p>
            <a:endParaRPr lang="en-US" dirty="0"/>
          </a:p>
          <a:p>
            <a:r>
              <a:rPr lang="en-US" b="1" dirty="0"/>
              <a:t>Primary outcome: </a:t>
            </a:r>
            <a:r>
              <a:rPr lang="en-US" dirty="0"/>
              <a:t>RFS (up to 10 yr) and QoL (at 27 wk)</a:t>
            </a:r>
          </a:p>
          <a:p>
            <a:r>
              <a:rPr lang="en-US" b="1" dirty="0"/>
              <a:t>Secondary outcomes: </a:t>
            </a:r>
            <a:r>
              <a:rPr lang="en-US" dirty="0"/>
              <a:t>Incidence of AEs, OS, LRI, radiation AEs</a:t>
            </a:r>
          </a:p>
        </p:txBody>
      </p:sp>
      <p:sp>
        <p:nvSpPr>
          <p:cNvPr id="4" name="Content Placeholder 3">
            <a:extLst>
              <a:ext uri="{FF2B5EF4-FFF2-40B4-BE49-F238E27FC236}">
                <a16:creationId xmlns:a16="http://schemas.microsoft.com/office/drawing/2014/main" id="{6FDF11E5-A973-2C2A-97FB-FBAA6F302113}"/>
              </a:ext>
            </a:extLst>
          </p:cNvPr>
          <p:cNvSpPr>
            <a:spLocks noGrp="1"/>
          </p:cNvSpPr>
          <p:nvPr>
            <p:ph sz="quarter" idx="10"/>
          </p:nvPr>
        </p:nvSpPr>
        <p:spPr/>
        <p:txBody>
          <a:bodyPr/>
          <a:lstStyle/>
          <a:p>
            <a:pPr algn="ctr"/>
            <a:r>
              <a:rPr lang="en-US" dirty="0"/>
              <a:t>NCT05812807.</a:t>
            </a:r>
          </a:p>
        </p:txBody>
      </p:sp>
      <p:sp>
        <p:nvSpPr>
          <p:cNvPr id="5" name="Text Box 45">
            <a:extLst>
              <a:ext uri="{FF2B5EF4-FFF2-40B4-BE49-F238E27FC236}">
                <a16:creationId xmlns:a16="http://schemas.microsoft.com/office/drawing/2014/main" id="{74B38B05-936E-E9A1-CD3D-6A32D2C5DD7F}"/>
              </a:ext>
            </a:extLst>
          </p:cNvPr>
          <p:cNvSpPr txBox="1">
            <a:spLocks noChangeArrowheads="1"/>
          </p:cNvSpPr>
          <p:nvPr/>
        </p:nvSpPr>
        <p:spPr bwMode="auto">
          <a:xfrm>
            <a:off x="772056" y="2429081"/>
            <a:ext cx="3773392"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6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9pPr>
          </a:lstStyle>
          <a:p>
            <a:pPr lvl="0" algn="ctr" eaLnBrk="0" fontAlgn="base" hangingPunct="0">
              <a:lnSpc>
                <a:spcPct val="100000"/>
              </a:lnSpc>
              <a:spcBef>
                <a:spcPct val="0"/>
              </a:spcBef>
              <a:spcAft>
                <a:spcPct val="0"/>
              </a:spcAft>
              <a:buClrTx/>
              <a:buNone/>
              <a:defRPr/>
            </a:pPr>
            <a:r>
              <a:rPr kumimoji="0" lang="en-GB" altLang="en-US" sz="1600" b="0" i="0" u="none" strike="noStrike" kern="1200" cap="none" spc="0" normalizeH="0" baseline="0" noProof="0" dirty="0">
                <a:ln>
                  <a:noFill/>
                </a:ln>
                <a:solidFill>
                  <a:srgbClr val="000000"/>
                </a:solidFill>
                <a:effectLst/>
                <a:uLnTx/>
                <a:uFillTx/>
                <a:latin typeface="+mn-lt"/>
                <a:ea typeface="+mn-ea"/>
                <a:cs typeface="Calibri" panose="020F0502020204030204" pitchFamily="34" charset="0"/>
              </a:rPr>
              <a:t>Patients aged </a:t>
            </a:r>
            <a:r>
              <a:rPr kumimoji="0" lang="en-GB" altLang="en-US" sz="16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a:t>
            </a:r>
            <a:r>
              <a:rPr kumimoji="0" lang="en-GB" altLang="en-US" sz="1600" b="0" i="0" u="none" strike="noStrike" kern="1200" cap="none" spc="0" normalizeH="0" baseline="0" noProof="0" dirty="0">
                <a:ln>
                  <a:noFill/>
                </a:ln>
                <a:solidFill>
                  <a:srgbClr val="000000"/>
                </a:solidFill>
                <a:effectLst/>
                <a:uLnTx/>
                <a:uFillTx/>
                <a:latin typeface="+mn-lt"/>
                <a:ea typeface="+mn-ea"/>
                <a:cs typeface="Calibri" panose="020F0502020204030204" pitchFamily="34" charset="0"/>
              </a:rPr>
              <a:t>18 yr with TNBC </a:t>
            </a:r>
            <a:r>
              <a:rPr lang="en-GB" altLang="en-US" sz="1600" dirty="0">
                <a:solidFill>
                  <a:srgbClr val="000000"/>
                </a:solidFill>
                <a:cs typeface="Calibri" panose="020F0502020204030204" pitchFamily="34" charset="0"/>
              </a:rPr>
              <a:t>(ER and PR ≤10% and HER2 negative)</a:t>
            </a:r>
            <a:r>
              <a:rPr kumimoji="0" lang="en-GB" altLang="en-US" sz="1600" b="0" i="0" u="none" strike="noStrike" kern="1200" cap="none" spc="0" normalizeH="0" baseline="0" noProof="0" dirty="0">
                <a:ln>
                  <a:noFill/>
                </a:ln>
                <a:solidFill>
                  <a:srgbClr val="000000"/>
                </a:solidFill>
                <a:effectLst/>
                <a:uLnTx/>
                <a:uFillTx/>
                <a:latin typeface="+mn-lt"/>
                <a:ea typeface="+mn-ea"/>
                <a:cs typeface="Calibri" panose="020F0502020204030204" pitchFamily="34" charset="0"/>
              </a:rPr>
              <a:t>, history of stage T1cN1-2 or T2-4N0-2 and no residual invasive disease after neoadjuvant therapy and surgery. DCIS is allowed; pCR after preop chemo and </a:t>
            </a:r>
            <a:r>
              <a:rPr kumimoji="0" lang="en-GB" altLang="en-US" sz="16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a:t>
            </a:r>
            <a:r>
              <a:rPr kumimoji="0" lang="en-GB" altLang="en-US" sz="1600" b="0" i="0" u="none" strike="noStrike" kern="1200" cap="none" spc="0" normalizeH="0" baseline="0" noProof="0" dirty="0">
                <a:ln>
                  <a:noFill/>
                </a:ln>
                <a:solidFill>
                  <a:srgbClr val="000000"/>
                </a:solidFill>
                <a:effectLst/>
                <a:uLnTx/>
                <a:uFillTx/>
                <a:latin typeface="+mn-lt"/>
                <a:ea typeface="+mn-ea"/>
                <a:cs typeface="Calibri" panose="020F0502020204030204" pitchFamily="34" charset="0"/>
              </a:rPr>
              <a:t>6 cycles of pembrolizumab</a:t>
            </a:r>
          </a:p>
          <a:p>
            <a:pPr lvl="0" algn="ctr" eaLnBrk="0" fontAlgn="base" hangingPunct="0">
              <a:lnSpc>
                <a:spcPct val="100000"/>
              </a:lnSpc>
              <a:spcBef>
                <a:spcPct val="0"/>
              </a:spcBef>
              <a:spcAft>
                <a:spcPct val="0"/>
              </a:spcAft>
              <a:buClrTx/>
              <a:buNone/>
              <a:defRPr/>
            </a:pPr>
            <a:r>
              <a:rPr lang="en-GB" altLang="en-US" sz="1600" dirty="0">
                <a:solidFill>
                  <a:srgbClr val="000000"/>
                </a:solidFill>
                <a:latin typeface="+mn-lt"/>
                <a:cs typeface="Calibri" panose="020F0502020204030204" pitchFamily="34" charset="0"/>
              </a:rPr>
              <a:t>(N = 1295)</a:t>
            </a:r>
            <a:endParaRPr kumimoji="0" lang="en-US" altLang="en-US" sz="1600" b="0" i="0" u="none" strike="noStrike" kern="1200" cap="none" spc="0" normalizeH="0" baseline="0" noProof="0" dirty="0">
              <a:ln>
                <a:noFill/>
              </a:ln>
              <a:solidFill>
                <a:srgbClr val="000000"/>
              </a:solidFill>
              <a:effectLst/>
              <a:uLnTx/>
              <a:uFillTx/>
              <a:latin typeface="+mn-lt"/>
              <a:ea typeface="+mn-ea"/>
              <a:cs typeface="Calibri" panose="020F0502020204030204" pitchFamily="34" charset="0"/>
            </a:endParaRPr>
          </a:p>
        </p:txBody>
      </p:sp>
      <p:sp>
        <p:nvSpPr>
          <p:cNvPr id="6" name="Rectangle 49">
            <a:extLst>
              <a:ext uri="{FF2B5EF4-FFF2-40B4-BE49-F238E27FC236}">
                <a16:creationId xmlns:a16="http://schemas.microsoft.com/office/drawing/2014/main" id="{BB86E37D-7AE2-20F6-03CC-A1F01613BB6C}"/>
              </a:ext>
            </a:extLst>
          </p:cNvPr>
          <p:cNvSpPr>
            <a:spLocks noChangeArrowheads="1"/>
          </p:cNvSpPr>
          <p:nvPr/>
        </p:nvSpPr>
        <p:spPr bwMode="auto">
          <a:xfrm>
            <a:off x="5439310" y="2493142"/>
            <a:ext cx="4085179" cy="634418"/>
          </a:xfrm>
          <a:prstGeom prst="rect">
            <a:avLst/>
          </a:prstGeom>
          <a:solidFill>
            <a:schemeClr val="accent1"/>
          </a:solidFill>
          <a:ln w="9525">
            <a:noFill/>
            <a:miter lim="800000"/>
            <a:headEnd/>
            <a:tailEnd/>
          </a:ln>
        </p:spPr>
        <p:txBody>
          <a:bodyPr wrap="square" anchor="ctr" anchorCtr="1"/>
          <a:lstStyle/>
          <a:p>
            <a:pPr algn="ctr" eaLnBrk="0" fontAlgn="base" hangingPunct="0">
              <a:spcBef>
                <a:spcPct val="0"/>
              </a:spcBef>
              <a:spcAft>
                <a:spcPct val="0"/>
              </a:spcAft>
              <a:defRPr/>
            </a:pPr>
            <a:r>
              <a:rPr lang="en-US" altLang="en-US" sz="2200" b="1" dirty="0">
                <a:solidFill>
                  <a:schemeClr val="bg2"/>
                </a:solidFill>
                <a:cs typeface="Calibri" panose="020F0502020204030204" pitchFamily="34" charset="0"/>
              </a:rPr>
              <a:t>Pembrolizumab </a:t>
            </a:r>
            <a:r>
              <a:rPr lang="en-US" altLang="en-US" sz="2200" dirty="0">
                <a:solidFill>
                  <a:schemeClr val="bg2"/>
                </a:solidFill>
                <a:cs typeface="Calibri" panose="020F0502020204030204" pitchFamily="34" charset="0"/>
              </a:rPr>
              <a:t>x 27 wk</a:t>
            </a:r>
          </a:p>
        </p:txBody>
      </p:sp>
      <p:sp>
        <p:nvSpPr>
          <p:cNvPr id="7" name="Rectangle 50">
            <a:extLst>
              <a:ext uri="{FF2B5EF4-FFF2-40B4-BE49-F238E27FC236}">
                <a16:creationId xmlns:a16="http://schemas.microsoft.com/office/drawing/2014/main" id="{768A98C6-8454-8F46-F1E3-B811239AB44E}"/>
              </a:ext>
            </a:extLst>
          </p:cNvPr>
          <p:cNvSpPr>
            <a:spLocks noChangeArrowheads="1"/>
          </p:cNvSpPr>
          <p:nvPr/>
        </p:nvSpPr>
        <p:spPr bwMode="auto">
          <a:xfrm>
            <a:off x="5439310" y="3460133"/>
            <a:ext cx="4038376" cy="634417"/>
          </a:xfrm>
          <a:prstGeom prst="rect">
            <a:avLst/>
          </a:prstGeom>
          <a:solidFill>
            <a:schemeClr val="tx1">
              <a:lumMod val="50000"/>
              <a:lumOff val="50000"/>
            </a:schemeClr>
          </a:solidFill>
          <a:ln w="9525">
            <a:noFill/>
            <a:miter lim="800000"/>
            <a:headEnd/>
            <a:tailEnd/>
          </a:ln>
        </p:spPr>
        <p:txBody>
          <a:bodyPr wrap="square" anchor="ctr" anchorCtr="1"/>
          <a:lstStyle/>
          <a:p>
            <a:pPr algn="ctr" eaLnBrk="0" fontAlgn="base" hangingPunct="0">
              <a:spcBef>
                <a:spcPct val="0"/>
              </a:spcBef>
              <a:spcAft>
                <a:spcPct val="0"/>
              </a:spcAft>
              <a:defRPr/>
            </a:pPr>
            <a:r>
              <a:rPr lang="en-US" altLang="en-US" sz="2200" b="1" dirty="0">
                <a:solidFill>
                  <a:schemeClr val="bg2"/>
                </a:solidFill>
                <a:cs typeface="Calibri" panose="020F0502020204030204" pitchFamily="34" charset="0"/>
              </a:rPr>
              <a:t>Observation</a:t>
            </a:r>
            <a:endParaRPr lang="en-US" altLang="en-US" sz="2200" dirty="0">
              <a:solidFill>
                <a:schemeClr val="bg2"/>
              </a:solidFill>
              <a:cs typeface="Calibri" panose="020F0502020204030204" pitchFamily="34" charset="0"/>
            </a:endParaRPr>
          </a:p>
        </p:txBody>
      </p:sp>
      <p:sp>
        <p:nvSpPr>
          <p:cNvPr id="9" name="Line 53">
            <a:extLst>
              <a:ext uri="{FF2B5EF4-FFF2-40B4-BE49-F238E27FC236}">
                <a16:creationId xmlns:a16="http://schemas.microsoft.com/office/drawing/2014/main" id="{146997D8-EC19-B518-ABFB-1AF153927049}"/>
              </a:ext>
            </a:extLst>
          </p:cNvPr>
          <p:cNvSpPr>
            <a:spLocks noChangeShapeType="1"/>
          </p:cNvSpPr>
          <p:nvPr/>
        </p:nvSpPr>
        <p:spPr bwMode="auto">
          <a:xfrm>
            <a:off x="4647475" y="3426505"/>
            <a:ext cx="622300" cy="350837"/>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0" name="Line 54">
            <a:extLst>
              <a:ext uri="{FF2B5EF4-FFF2-40B4-BE49-F238E27FC236}">
                <a16:creationId xmlns:a16="http://schemas.microsoft.com/office/drawing/2014/main" id="{ADBD0EEF-374D-D006-1FEE-B31A8CD0B5F3}"/>
              </a:ext>
            </a:extLst>
          </p:cNvPr>
          <p:cNvSpPr>
            <a:spLocks noChangeShapeType="1"/>
          </p:cNvSpPr>
          <p:nvPr/>
        </p:nvSpPr>
        <p:spPr bwMode="auto">
          <a:xfrm flipV="1">
            <a:off x="4647475" y="2791591"/>
            <a:ext cx="622300" cy="347662"/>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2" name="TextBox 11">
            <a:extLst>
              <a:ext uri="{FF2B5EF4-FFF2-40B4-BE49-F238E27FC236}">
                <a16:creationId xmlns:a16="http://schemas.microsoft.com/office/drawing/2014/main" id="{709B4339-867B-F4E9-8164-DC7D7D7F1C65}"/>
              </a:ext>
            </a:extLst>
          </p:cNvPr>
          <p:cNvSpPr txBox="1"/>
          <p:nvPr/>
        </p:nvSpPr>
        <p:spPr>
          <a:xfrm>
            <a:off x="4796305" y="3177894"/>
            <a:ext cx="371443" cy="347662"/>
          </a:xfrm>
          <a:prstGeom prst="rect">
            <a:avLst/>
          </a:prstGeom>
        </p:spPr>
        <p:txBody>
          <a:bodyPr vert="horz" wrap="square" lIns="0" tIns="0" rIns="0" bIns="0" rtlCol="0">
            <a:noAutofit/>
          </a:bodyPr>
          <a:lstStyle/>
          <a:p>
            <a:pPr algn="l"/>
            <a:r>
              <a:rPr lang="en-US" dirty="0"/>
              <a:t>1:1</a:t>
            </a:r>
          </a:p>
        </p:txBody>
      </p:sp>
    </p:spTree>
    <p:extLst>
      <p:ext uri="{BB962C8B-B14F-4D97-AF65-F5344CB8AC3E}">
        <p14:creationId xmlns:p14="http://schemas.microsoft.com/office/powerpoint/2010/main" val="274552230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4" name="Group 153">
            <a:extLst>
              <a:ext uri="{FF2B5EF4-FFF2-40B4-BE49-F238E27FC236}">
                <a16:creationId xmlns:a16="http://schemas.microsoft.com/office/drawing/2014/main" id="{91F08DB0-590D-B720-3734-016EB6FF799F}"/>
              </a:ext>
            </a:extLst>
          </p:cNvPr>
          <p:cNvGrpSpPr/>
          <p:nvPr/>
        </p:nvGrpSpPr>
        <p:grpSpPr>
          <a:xfrm>
            <a:off x="8303646" y="3160128"/>
            <a:ext cx="2198950" cy="2550599"/>
            <a:chOff x="323644" y="1743085"/>
            <a:chExt cx="2198950" cy="2550599"/>
          </a:xfrm>
        </p:grpSpPr>
        <p:sp>
          <p:nvSpPr>
            <p:cNvPr id="156" name="Freeform: Shape 155">
              <a:extLst>
                <a:ext uri="{FF2B5EF4-FFF2-40B4-BE49-F238E27FC236}">
                  <a16:creationId xmlns:a16="http://schemas.microsoft.com/office/drawing/2014/main" id="{55D8AB93-F841-6289-445B-62927F6DA006}"/>
                </a:ext>
              </a:extLst>
            </p:cNvPr>
            <p:cNvSpPr/>
            <p:nvPr/>
          </p:nvSpPr>
          <p:spPr bwMode="auto">
            <a:xfrm>
              <a:off x="1354372" y="2609258"/>
              <a:ext cx="129135" cy="469988"/>
            </a:xfrm>
            <a:custGeom>
              <a:avLst/>
              <a:gdLst>
                <a:gd name="connsiteX0" fmla="*/ 233464 w 233464"/>
                <a:gd name="connsiteY0" fmla="*/ 233464 h 233464"/>
                <a:gd name="connsiteX1" fmla="*/ 145915 w 233464"/>
                <a:gd name="connsiteY1" fmla="*/ 87549 h 233464"/>
                <a:gd name="connsiteX2" fmla="*/ 0 w 233464"/>
                <a:gd name="connsiteY2" fmla="*/ 0 h 233464"/>
              </a:gdLst>
              <a:ahLst/>
              <a:cxnLst>
                <a:cxn ang="0">
                  <a:pos x="connsiteX0" y="connsiteY0"/>
                </a:cxn>
                <a:cxn ang="0">
                  <a:pos x="connsiteX1" y="connsiteY1"/>
                </a:cxn>
                <a:cxn ang="0">
                  <a:pos x="connsiteX2" y="connsiteY2"/>
                </a:cxn>
              </a:cxnLst>
              <a:rect l="l" t="t" r="r" b="b"/>
              <a:pathLst>
                <a:path w="233464" h="233464">
                  <a:moveTo>
                    <a:pt x="233464" y="233464"/>
                  </a:moveTo>
                  <a:cubicBezTo>
                    <a:pt x="209145" y="179962"/>
                    <a:pt x="184826" y="126460"/>
                    <a:pt x="145915" y="87549"/>
                  </a:cubicBezTo>
                  <a:cubicBezTo>
                    <a:pt x="107004" y="48638"/>
                    <a:pt x="53502" y="24319"/>
                    <a:pt x="0" y="0"/>
                  </a:cubicBezTo>
                </a:path>
              </a:pathLst>
            </a:custGeom>
            <a:noFill/>
            <a:ln w="2857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57" name="Freeform: Shape 156">
              <a:extLst>
                <a:ext uri="{FF2B5EF4-FFF2-40B4-BE49-F238E27FC236}">
                  <a16:creationId xmlns:a16="http://schemas.microsoft.com/office/drawing/2014/main" id="{86DE4E5D-91F1-C3F5-08E8-0488A82EC5AA}"/>
                </a:ext>
              </a:extLst>
            </p:cNvPr>
            <p:cNvSpPr/>
            <p:nvPr/>
          </p:nvSpPr>
          <p:spPr bwMode="auto">
            <a:xfrm flipH="1">
              <a:off x="1799814" y="2609258"/>
              <a:ext cx="145375" cy="473766"/>
            </a:xfrm>
            <a:custGeom>
              <a:avLst/>
              <a:gdLst>
                <a:gd name="connsiteX0" fmla="*/ 233464 w 233464"/>
                <a:gd name="connsiteY0" fmla="*/ 233464 h 233464"/>
                <a:gd name="connsiteX1" fmla="*/ 145915 w 233464"/>
                <a:gd name="connsiteY1" fmla="*/ 87549 h 233464"/>
                <a:gd name="connsiteX2" fmla="*/ 0 w 233464"/>
                <a:gd name="connsiteY2" fmla="*/ 0 h 233464"/>
              </a:gdLst>
              <a:ahLst/>
              <a:cxnLst>
                <a:cxn ang="0">
                  <a:pos x="connsiteX0" y="connsiteY0"/>
                </a:cxn>
                <a:cxn ang="0">
                  <a:pos x="connsiteX1" y="connsiteY1"/>
                </a:cxn>
                <a:cxn ang="0">
                  <a:pos x="connsiteX2" y="connsiteY2"/>
                </a:cxn>
              </a:cxnLst>
              <a:rect l="l" t="t" r="r" b="b"/>
              <a:pathLst>
                <a:path w="233464" h="233464">
                  <a:moveTo>
                    <a:pt x="233464" y="233464"/>
                  </a:moveTo>
                  <a:cubicBezTo>
                    <a:pt x="209145" y="179962"/>
                    <a:pt x="184826" y="126460"/>
                    <a:pt x="145915" y="87549"/>
                  </a:cubicBezTo>
                  <a:cubicBezTo>
                    <a:pt x="107004" y="48638"/>
                    <a:pt x="53502" y="24319"/>
                    <a:pt x="0" y="0"/>
                  </a:cubicBezTo>
                </a:path>
              </a:pathLst>
            </a:custGeom>
            <a:noFill/>
            <a:ln w="2857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cxnSp>
          <p:nvCxnSpPr>
            <p:cNvPr id="158" name="Straight Connector 157">
              <a:extLst>
                <a:ext uri="{FF2B5EF4-FFF2-40B4-BE49-F238E27FC236}">
                  <a16:creationId xmlns:a16="http://schemas.microsoft.com/office/drawing/2014/main" id="{081D87D2-1C00-6092-63EE-B55541B2EF07}"/>
                </a:ext>
              </a:extLst>
            </p:cNvPr>
            <p:cNvCxnSpPr>
              <a:cxnSpLocks/>
            </p:cNvCxnSpPr>
            <p:nvPr/>
          </p:nvCxnSpPr>
          <p:spPr bwMode="auto">
            <a:xfrm>
              <a:off x="1803577" y="3592109"/>
              <a:ext cx="0" cy="190868"/>
            </a:xfrm>
            <a:prstGeom prst="line">
              <a:avLst/>
            </a:prstGeom>
            <a:noFill/>
            <a:ln w="28575" cap="flat" cmpd="sng" algn="ctr">
              <a:solidFill>
                <a:schemeClr val="tx1"/>
              </a:solidFill>
              <a:prstDash val="solid"/>
              <a:round/>
              <a:headEnd type="none" w="med" len="med"/>
              <a:tailEnd type="none" w="med" len="med"/>
            </a:ln>
            <a:effectLst/>
          </p:spPr>
        </p:cxnSp>
        <p:sp>
          <p:nvSpPr>
            <p:cNvPr id="159" name="Rectangle 158">
              <a:extLst>
                <a:ext uri="{FF2B5EF4-FFF2-40B4-BE49-F238E27FC236}">
                  <a16:creationId xmlns:a16="http://schemas.microsoft.com/office/drawing/2014/main" id="{BA9DF18C-3999-4265-F10A-F87A3526C414}"/>
                </a:ext>
              </a:extLst>
            </p:cNvPr>
            <p:cNvSpPr/>
            <p:nvPr/>
          </p:nvSpPr>
          <p:spPr bwMode="auto">
            <a:xfrm>
              <a:off x="1393543" y="3722836"/>
              <a:ext cx="186621" cy="570848"/>
            </a:xfrm>
            <a:prstGeom prst="rect">
              <a:avLst/>
            </a:prstGeom>
            <a:solidFill>
              <a:schemeClr val="accent3"/>
            </a:solidFill>
            <a:ln w="0">
              <a:solidFill>
                <a:schemeClr val="tx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60" name="Rectangle 159">
              <a:extLst>
                <a:ext uri="{FF2B5EF4-FFF2-40B4-BE49-F238E27FC236}">
                  <a16:creationId xmlns:a16="http://schemas.microsoft.com/office/drawing/2014/main" id="{DBED55DB-ED2E-64F0-5BCE-E2CFC1CA0818}"/>
                </a:ext>
              </a:extLst>
            </p:cNvPr>
            <p:cNvSpPr/>
            <p:nvPr/>
          </p:nvSpPr>
          <p:spPr bwMode="auto">
            <a:xfrm>
              <a:off x="1710267" y="3722836"/>
              <a:ext cx="186621" cy="570848"/>
            </a:xfrm>
            <a:prstGeom prst="rect">
              <a:avLst/>
            </a:prstGeom>
            <a:solidFill>
              <a:schemeClr val="accent3"/>
            </a:solidFill>
            <a:ln w="0">
              <a:solidFill>
                <a:schemeClr val="tx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61" name="Rectangle 160">
              <a:extLst>
                <a:ext uri="{FF2B5EF4-FFF2-40B4-BE49-F238E27FC236}">
                  <a16:creationId xmlns:a16="http://schemas.microsoft.com/office/drawing/2014/main" id="{2C6CC44A-738E-8010-E103-0999FDB3FFB6}"/>
                </a:ext>
              </a:extLst>
            </p:cNvPr>
            <p:cNvSpPr/>
            <p:nvPr/>
          </p:nvSpPr>
          <p:spPr bwMode="auto">
            <a:xfrm>
              <a:off x="1428634" y="2933182"/>
              <a:ext cx="88737" cy="88737"/>
            </a:xfrm>
            <a:prstGeom prst="rect">
              <a:avLst/>
            </a:prstGeom>
            <a:solidFill>
              <a:schemeClr val="accent4"/>
            </a:solidFill>
            <a:ln w="0">
              <a:solidFill>
                <a:schemeClr val="tx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62" name="Rectangle 161">
              <a:extLst>
                <a:ext uri="{FF2B5EF4-FFF2-40B4-BE49-F238E27FC236}">
                  <a16:creationId xmlns:a16="http://schemas.microsoft.com/office/drawing/2014/main" id="{0400C25F-87B9-DEC2-4B01-2E6BE877E385}"/>
                </a:ext>
              </a:extLst>
            </p:cNvPr>
            <p:cNvSpPr/>
            <p:nvPr/>
          </p:nvSpPr>
          <p:spPr bwMode="auto">
            <a:xfrm>
              <a:off x="1393543" y="3062043"/>
              <a:ext cx="186621" cy="570848"/>
            </a:xfrm>
            <a:prstGeom prst="rect">
              <a:avLst/>
            </a:prstGeom>
            <a:solidFill>
              <a:schemeClr val="accent3"/>
            </a:solidFill>
            <a:ln w="0">
              <a:solidFill>
                <a:schemeClr val="tx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63" name="Rectangle 162">
              <a:extLst>
                <a:ext uri="{FF2B5EF4-FFF2-40B4-BE49-F238E27FC236}">
                  <a16:creationId xmlns:a16="http://schemas.microsoft.com/office/drawing/2014/main" id="{180D2D12-4CBE-F239-BF5B-0F00D01E198B}"/>
                </a:ext>
              </a:extLst>
            </p:cNvPr>
            <p:cNvSpPr/>
            <p:nvPr/>
          </p:nvSpPr>
          <p:spPr bwMode="auto">
            <a:xfrm>
              <a:off x="1710267" y="3062043"/>
              <a:ext cx="186621" cy="570848"/>
            </a:xfrm>
            <a:prstGeom prst="rect">
              <a:avLst/>
            </a:prstGeom>
            <a:solidFill>
              <a:schemeClr val="accent3"/>
            </a:solidFill>
            <a:ln w="0">
              <a:solidFill>
                <a:schemeClr val="tx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64" name="Rectangle 163">
              <a:extLst>
                <a:ext uri="{FF2B5EF4-FFF2-40B4-BE49-F238E27FC236}">
                  <a16:creationId xmlns:a16="http://schemas.microsoft.com/office/drawing/2014/main" id="{98FF62B8-0B0E-A8E9-AC0D-77F8B4954503}"/>
                </a:ext>
              </a:extLst>
            </p:cNvPr>
            <p:cNvSpPr/>
            <p:nvPr/>
          </p:nvSpPr>
          <p:spPr bwMode="auto">
            <a:xfrm>
              <a:off x="1430063" y="2729710"/>
              <a:ext cx="88737" cy="88737"/>
            </a:xfrm>
            <a:prstGeom prst="rect">
              <a:avLst/>
            </a:prstGeom>
            <a:solidFill>
              <a:schemeClr val="accent4"/>
            </a:solidFill>
            <a:ln w="0">
              <a:solidFill>
                <a:schemeClr val="tx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65" name="Rectangle 164">
              <a:extLst>
                <a:ext uri="{FF2B5EF4-FFF2-40B4-BE49-F238E27FC236}">
                  <a16:creationId xmlns:a16="http://schemas.microsoft.com/office/drawing/2014/main" id="{6EA9475D-19AF-7DCB-B862-AC15DF355F47}"/>
                </a:ext>
              </a:extLst>
            </p:cNvPr>
            <p:cNvSpPr/>
            <p:nvPr/>
          </p:nvSpPr>
          <p:spPr bwMode="auto">
            <a:xfrm>
              <a:off x="1779578" y="2932172"/>
              <a:ext cx="88737" cy="88737"/>
            </a:xfrm>
            <a:prstGeom prst="rect">
              <a:avLst/>
            </a:prstGeom>
            <a:solidFill>
              <a:schemeClr val="accent4"/>
            </a:solidFill>
            <a:ln w="0">
              <a:solidFill>
                <a:schemeClr val="tx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66" name="Rectangle 165">
              <a:extLst>
                <a:ext uri="{FF2B5EF4-FFF2-40B4-BE49-F238E27FC236}">
                  <a16:creationId xmlns:a16="http://schemas.microsoft.com/office/drawing/2014/main" id="{2EAE46DB-66DD-83B4-2023-A10E26939AC6}"/>
                </a:ext>
              </a:extLst>
            </p:cNvPr>
            <p:cNvSpPr/>
            <p:nvPr/>
          </p:nvSpPr>
          <p:spPr bwMode="auto">
            <a:xfrm>
              <a:off x="1787504" y="2772895"/>
              <a:ext cx="88737" cy="88737"/>
            </a:xfrm>
            <a:prstGeom prst="rect">
              <a:avLst/>
            </a:prstGeom>
            <a:solidFill>
              <a:schemeClr val="accent4"/>
            </a:solidFill>
            <a:ln w="0">
              <a:solidFill>
                <a:schemeClr val="tx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nvGrpSpPr>
            <p:cNvPr id="167" name="Group 166">
              <a:extLst>
                <a:ext uri="{FF2B5EF4-FFF2-40B4-BE49-F238E27FC236}">
                  <a16:creationId xmlns:a16="http://schemas.microsoft.com/office/drawing/2014/main" id="{4D1F6426-D52E-75A9-DD67-DEFFFFB7CDA8}"/>
                </a:ext>
              </a:extLst>
            </p:cNvPr>
            <p:cNvGrpSpPr/>
            <p:nvPr/>
          </p:nvGrpSpPr>
          <p:grpSpPr>
            <a:xfrm rot="21332271">
              <a:off x="1749411" y="1743085"/>
              <a:ext cx="773183" cy="1200756"/>
              <a:chOff x="1779300" y="1754975"/>
              <a:chExt cx="773183" cy="1200756"/>
            </a:xfrm>
          </p:grpSpPr>
          <p:cxnSp>
            <p:nvCxnSpPr>
              <p:cNvPr id="181" name="Straight Connector 180">
                <a:extLst>
                  <a:ext uri="{FF2B5EF4-FFF2-40B4-BE49-F238E27FC236}">
                    <a16:creationId xmlns:a16="http://schemas.microsoft.com/office/drawing/2014/main" id="{B1901225-3CE6-F984-AB5D-69EDA38BF735}"/>
                  </a:ext>
                </a:extLst>
              </p:cNvPr>
              <p:cNvCxnSpPr>
                <a:cxnSpLocks/>
              </p:cNvCxnSpPr>
              <p:nvPr/>
            </p:nvCxnSpPr>
            <p:spPr bwMode="auto">
              <a:xfrm>
                <a:off x="1846285" y="2417492"/>
                <a:ext cx="109989" cy="101022"/>
              </a:xfrm>
              <a:prstGeom prst="line">
                <a:avLst/>
              </a:prstGeom>
              <a:noFill/>
              <a:ln w="28575" cap="flat" cmpd="sng" algn="ctr">
                <a:solidFill>
                  <a:schemeClr val="tx1"/>
                </a:solidFill>
                <a:prstDash val="solid"/>
                <a:round/>
                <a:headEnd type="none" w="med" len="med"/>
                <a:tailEnd type="none" w="med" len="med"/>
              </a:ln>
              <a:effectLst/>
            </p:spPr>
          </p:cxnSp>
          <p:cxnSp>
            <p:nvCxnSpPr>
              <p:cNvPr id="182" name="Straight Connector 181">
                <a:extLst>
                  <a:ext uri="{FF2B5EF4-FFF2-40B4-BE49-F238E27FC236}">
                    <a16:creationId xmlns:a16="http://schemas.microsoft.com/office/drawing/2014/main" id="{29001EAD-6BC3-2A19-B178-7506FAAC3482}"/>
                  </a:ext>
                </a:extLst>
              </p:cNvPr>
              <p:cNvCxnSpPr>
                <a:cxnSpLocks/>
              </p:cNvCxnSpPr>
              <p:nvPr/>
            </p:nvCxnSpPr>
            <p:spPr bwMode="auto">
              <a:xfrm>
                <a:off x="2223221" y="2790425"/>
                <a:ext cx="109989" cy="101022"/>
              </a:xfrm>
              <a:prstGeom prst="line">
                <a:avLst/>
              </a:prstGeom>
              <a:noFill/>
              <a:ln w="28575" cap="flat" cmpd="sng" algn="ctr">
                <a:solidFill>
                  <a:schemeClr val="tx1"/>
                </a:solidFill>
                <a:prstDash val="solid"/>
                <a:round/>
                <a:headEnd type="none" w="med" len="med"/>
                <a:tailEnd type="none" w="med" len="med"/>
              </a:ln>
              <a:effectLst/>
            </p:spPr>
          </p:cxnSp>
          <p:grpSp>
            <p:nvGrpSpPr>
              <p:cNvPr id="183" name="Group 182">
                <a:extLst>
                  <a:ext uri="{FF2B5EF4-FFF2-40B4-BE49-F238E27FC236}">
                    <a16:creationId xmlns:a16="http://schemas.microsoft.com/office/drawing/2014/main" id="{4E1B082B-C1D8-A5D7-0804-1166631BD9AB}"/>
                  </a:ext>
                </a:extLst>
              </p:cNvPr>
              <p:cNvGrpSpPr/>
              <p:nvPr/>
            </p:nvGrpSpPr>
            <p:grpSpPr>
              <a:xfrm rot="2587634">
                <a:off x="2174965" y="1754975"/>
                <a:ext cx="190126" cy="1036719"/>
                <a:chOff x="757634" y="4319798"/>
                <a:chExt cx="118872" cy="648186"/>
              </a:xfrm>
            </p:grpSpPr>
            <p:sp>
              <p:nvSpPr>
                <p:cNvPr id="191" name="Rectangle 190">
                  <a:extLst>
                    <a:ext uri="{FF2B5EF4-FFF2-40B4-BE49-F238E27FC236}">
                      <a16:creationId xmlns:a16="http://schemas.microsoft.com/office/drawing/2014/main" id="{E07B0939-73D6-B414-F8CF-C1EABE377E58}"/>
                    </a:ext>
                  </a:extLst>
                </p:cNvPr>
                <p:cNvSpPr/>
                <p:nvPr/>
              </p:nvSpPr>
              <p:spPr bwMode="auto">
                <a:xfrm>
                  <a:off x="757634" y="4676706"/>
                  <a:ext cx="118872" cy="291278"/>
                </a:xfrm>
                <a:prstGeom prst="rect">
                  <a:avLst/>
                </a:prstGeom>
                <a:solidFill>
                  <a:schemeClr val="accent3"/>
                </a:solidFill>
                <a:ln w="0">
                  <a:solidFill>
                    <a:schemeClr val="tx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92" name="Rectangle 191">
                  <a:extLst>
                    <a:ext uri="{FF2B5EF4-FFF2-40B4-BE49-F238E27FC236}">
                      <a16:creationId xmlns:a16="http://schemas.microsoft.com/office/drawing/2014/main" id="{C79A9D8A-AF38-914F-CA9D-65C567B892CE}"/>
                    </a:ext>
                  </a:extLst>
                </p:cNvPr>
                <p:cNvSpPr/>
                <p:nvPr/>
              </p:nvSpPr>
              <p:spPr bwMode="auto">
                <a:xfrm>
                  <a:off x="757634" y="4319798"/>
                  <a:ext cx="118872" cy="365760"/>
                </a:xfrm>
                <a:prstGeom prst="rect">
                  <a:avLst/>
                </a:prstGeom>
                <a:solidFill>
                  <a:schemeClr val="accent1"/>
                </a:solidFill>
                <a:ln w="0">
                  <a:solidFill>
                    <a:schemeClr val="tx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184" name="Group 183">
                <a:extLst>
                  <a:ext uri="{FF2B5EF4-FFF2-40B4-BE49-F238E27FC236}">
                    <a16:creationId xmlns:a16="http://schemas.microsoft.com/office/drawing/2014/main" id="{EA689A66-E4FA-36C9-F386-B434F59F8C13}"/>
                  </a:ext>
                </a:extLst>
              </p:cNvPr>
              <p:cNvGrpSpPr/>
              <p:nvPr/>
            </p:nvGrpSpPr>
            <p:grpSpPr>
              <a:xfrm rot="2587634">
                <a:off x="2362357" y="1946135"/>
                <a:ext cx="190126" cy="1009596"/>
                <a:chOff x="757634" y="4319798"/>
                <a:chExt cx="118872" cy="631228"/>
              </a:xfrm>
            </p:grpSpPr>
            <p:sp>
              <p:nvSpPr>
                <p:cNvPr id="189" name="Rectangle 188">
                  <a:extLst>
                    <a:ext uri="{FF2B5EF4-FFF2-40B4-BE49-F238E27FC236}">
                      <a16:creationId xmlns:a16="http://schemas.microsoft.com/office/drawing/2014/main" id="{0231FE05-148E-C125-EC01-F4B201892815}"/>
                    </a:ext>
                  </a:extLst>
                </p:cNvPr>
                <p:cNvSpPr/>
                <p:nvPr/>
              </p:nvSpPr>
              <p:spPr bwMode="auto">
                <a:xfrm>
                  <a:off x="757634" y="4676706"/>
                  <a:ext cx="118872" cy="274320"/>
                </a:xfrm>
                <a:prstGeom prst="rect">
                  <a:avLst/>
                </a:prstGeom>
                <a:solidFill>
                  <a:schemeClr val="accent3"/>
                </a:solidFill>
                <a:ln w="0">
                  <a:solidFill>
                    <a:schemeClr val="tx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90" name="Rectangle 189">
                  <a:extLst>
                    <a:ext uri="{FF2B5EF4-FFF2-40B4-BE49-F238E27FC236}">
                      <a16:creationId xmlns:a16="http://schemas.microsoft.com/office/drawing/2014/main" id="{410565F9-803C-07F1-225A-AE6E946A1058}"/>
                    </a:ext>
                  </a:extLst>
                </p:cNvPr>
                <p:cNvSpPr/>
                <p:nvPr/>
              </p:nvSpPr>
              <p:spPr bwMode="auto">
                <a:xfrm>
                  <a:off x="757634" y="4319798"/>
                  <a:ext cx="118872" cy="365760"/>
                </a:xfrm>
                <a:prstGeom prst="rect">
                  <a:avLst/>
                </a:prstGeom>
                <a:solidFill>
                  <a:schemeClr val="accent1"/>
                </a:solidFill>
                <a:ln w="0">
                  <a:solidFill>
                    <a:schemeClr val="tx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sp>
            <p:nvSpPr>
              <p:cNvPr id="185" name="Rectangle 184">
                <a:extLst>
                  <a:ext uri="{FF2B5EF4-FFF2-40B4-BE49-F238E27FC236}">
                    <a16:creationId xmlns:a16="http://schemas.microsoft.com/office/drawing/2014/main" id="{6AEE7F30-D5CC-9843-8778-6944EE9A3228}"/>
                  </a:ext>
                </a:extLst>
              </p:cNvPr>
              <p:cNvSpPr/>
              <p:nvPr/>
            </p:nvSpPr>
            <p:spPr bwMode="auto">
              <a:xfrm rot="2638634" flipH="1">
                <a:off x="1943537" y="2530088"/>
                <a:ext cx="88737" cy="88737"/>
              </a:xfrm>
              <a:prstGeom prst="rect">
                <a:avLst/>
              </a:prstGeom>
              <a:solidFill>
                <a:schemeClr val="accent4"/>
              </a:solidFill>
              <a:ln w="0">
                <a:solidFill>
                  <a:schemeClr val="tx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86" name="Rectangle 185">
                <a:extLst>
                  <a:ext uri="{FF2B5EF4-FFF2-40B4-BE49-F238E27FC236}">
                    <a16:creationId xmlns:a16="http://schemas.microsoft.com/office/drawing/2014/main" id="{154309F7-C223-5FD9-E4B1-84B99CD7D4EE}"/>
                  </a:ext>
                </a:extLst>
              </p:cNvPr>
              <p:cNvSpPr/>
              <p:nvPr/>
            </p:nvSpPr>
            <p:spPr bwMode="auto">
              <a:xfrm rot="2638634" flipH="1">
                <a:off x="2144243" y="2707042"/>
                <a:ext cx="88737" cy="88737"/>
              </a:xfrm>
              <a:prstGeom prst="rect">
                <a:avLst/>
              </a:prstGeom>
              <a:solidFill>
                <a:schemeClr val="accent4"/>
              </a:solidFill>
              <a:ln w="0">
                <a:solidFill>
                  <a:schemeClr val="tx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87" name="Oval 186">
                <a:extLst>
                  <a:ext uri="{FF2B5EF4-FFF2-40B4-BE49-F238E27FC236}">
                    <a16:creationId xmlns:a16="http://schemas.microsoft.com/office/drawing/2014/main" id="{53BC0906-06FC-C9DE-2491-09A3C8071D3B}"/>
                  </a:ext>
                </a:extLst>
              </p:cNvPr>
              <p:cNvSpPr/>
              <p:nvPr/>
            </p:nvSpPr>
            <p:spPr bwMode="auto">
              <a:xfrm>
                <a:off x="2267536" y="2832752"/>
                <a:ext cx="122268" cy="122268"/>
              </a:xfrm>
              <a:prstGeom prst="ellipse">
                <a:avLst/>
              </a:prstGeom>
              <a:solidFill>
                <a:schemeClr val="accent5"/>
              </a:solidFill>
              <a:ln w="0">
                <a:solidFill>
                  <a:schemeClr val="tx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88" name="Oval 187">
                <a:extLst>
                  <a:ext uri="{FF2B5EF4-FFF2-40B4-BE49-F238E27FC236}">
                    <a16:creationId xmlns:a16="http://schemas.microsoft.com/office/drawing/2014/main" id="{6F269B29-F61B-2087-AB39-6354ED27F13E}"/>
                  </a:ext>
                </a:extLst>
              </p:cNvPr>
              <p:cNvSpPr/>
              <p:nvPr/>
            </p:nvSpPr>
            <p:spPr bwMode="auto">
              <a:xfrm>
                <a:off x="1779300" y="2350584"/>
                <a:ext cx="122268" cy="122268"/>
              </a:xfrm>
              <a:prstGeom prst="ellipse">
                <a:avLst/>
              </a:prstGeom>
              <a:solidFill>
                <a:schemeClr val="accent5"/>
              </a:solidFill>
              <a:ln w="0">
                <a:solidFill>
                  <a:schemeClr val="tx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168" name="Group 167">
              <a:extLst>
                <a:ext uri="{FF2B5EF4-FFF2-40B4-BE49-F238E27FC236}">
                  <a16:creationId xmlns:a16="http://schemas.microsoft.com/office/drawing/2014/main" id="{E5140CBB-40C3-7237-FE02-4617DD5A1CFF}"/>
                </a:ext>
              </a:extLst>
            </p:cNvPr>
            <p:cNvGrpSpPr/>
            <p:nvPr/>
          </p:nvGrpSpPr>
          <p:grpSpPr>
            <a:xfrm rot="414132">
              <a:off x="323644" y="2122374"/>
              <a:ext cx="1216322" cy="802491"/>
              <a:chOff x="380708" y="2212458"/>
              <a:chExt cx="1216322" cy="802491"/>
            </a:xfrm>
          </p:grpSpPr>
          <p:cxnSp>
            <p:nvCxnSpPr>
              <p:cNvPr id="169" name="Straight Connector 168">
                <a:extLst>
                  <a:ext uri="{FF2B5EF4-FFF2-40B4-BE49-F238E27FC236}">
                    <a16:creationId xmlns:a16="http://schemas.microsoft.com/office/drawing/2014/main" id="{FBA7027F-2B36-E296-7B4A-DC9651EA43C1}"/>
                  </a:ext>
                </a:extLst>
              </p:cNvPr>
              <p:cNvCxnSpPr>
                <a:cxnSpLocks/>
              </p:cNvCxnSpPr>
              <p:nvPr/>
            </p:nvCxnSpPr>
            <p:spPr bwMode="auto">
              <a:xfrm flipV="1">
                <a:off x="1054195" y="2852962"/>
                <a:ext cx="81922" cy="86480"/>
              </a:xfrm>
              <a:prstGeom prst="line">
                <a:avLst/>
              </a:prstGeom>
              <a:noFill/>
              <a:ln w="28575" cap="flat" cmpd="sng" algn="ctr">
                <a:solidFill>
                  <a:schemeClr val="tx1"/>
                </a:solidFill>
                <a:prstDash val="solid"/>
                <a:round/>
                <a:headEnd type="none" w="med" len="med"/>
                <a:tailEnd type="none" w="med" len="med"/>
              </a:ln>
              <a:effectLst/>
            </p:spPr>
          </p:cxnSp>
          <p:cxnSp>
            <p:nvCxnSpPr>
              <p:cNvPr id="170" name="Straight Connector 169">
                <a:extLst>
                  <a:ext uri="{FF2B5EF4-FFF2-40B4-BE49-F238E27FC236}">
                    <a16:creationId xmlns:a16="http://schemas.microsoft.com/office/drawing/2014/main" id="{0F9DEC05-D942-09DB-87AB-C1D3AF02C244}"/>
                  </a:ext>
                </a:extLst>
              </p:cNvPr>
              <p:cNvCxnSpPr>
                <a:cxnSpLocks/>
              </p:cNvCxnSpPr>
              <p:nvPr/>
            </p:nvCxnSpPr>
            <p:spPr bwMode="auto">
              <a:xfrm flipV="1">
                <a:off x="1442291" y="2451872"/>
                <a:ext cx="81922" cy="86480"/>
              </a:xfrm>
              <a:prstGeom prst="line">
                <a:avLst/>
              </a:prstGeom>
              <a:noFill/>
              <a:ln w="28575" cap="flat" cmpd="sng" algn="ctr">
                <a:solidFill>
                  <a:schemeClr val="tx1"/>
                </a:solidFill>
                <a:prstDash val="solid"/>
                <a:round/>
                <a:headEnd type="none" w="med" len="med"/>
                <a:tailEnd type="none" w="med" len="med"/>
              </a:ln>
              <a:effectLst/>
            </p:spPr>
          </p:cxnSp>
          <p:grpSp>
            <p:nvGrpSpPr>
              <p:cNvPr id="171" name="Group 170">
                <a:extLst>
                  <a:ext uri="{FF2B5EF4-FFF2-40B4-BE49-F238E27FC236}">
                    <a16:creationId xmlns:a16="http://schemas.microsoft.com/office/drawing/2014/main" id="{7E9CD1C5-9C8A-B3B4-94C2-CD45BC1BE533}"/>
                  </a:ext>
                </a:extLst>
              </p:cNvPr>
              <p:cNvGrpSpPr/>
              <p:nvPr/>
            </p:nvGrpSpPr>
            <p:grpSpPr>
              <a:xfrm rot="18760257">
                <a:off x="972263" y="1806455"/>
                <a:ext cx="190128" cy="1002133"/>
                <a:chOff x="757634" y="4319798"/>
                <a:chExt cx="118873" cy="626562"/>
              </a:xfrm>
            </p:grpSpPr>
            <p:sp>
              <p:nvSpPr>
                <p:cNvPr id="179" name="Rectangle 178">
                  <a:extLst>
                    <a:ext uri="{FF2B5EF4-FFF2-40B4-BE49-F238E27FC236}">
                      <a16:creationId xmlns:a16="http://schemas.microsoft.com/office/drawing/2014/main" id="{050179A2-377D-F753-0C81-EEDC2EDD9A59}"/>
                    </a:ext>
                  </a:extLst>
                </p:cNvPr>
                <p:cNvSpPr/>
                <p:nvPr/>
              </p:nvSpPr>
              <p:spPr bwMode="auto">
                <a:xfrm>
                  <a:off x="757635" y="4676705"/>
                  <a:ext cx="118872" cy="269655"/>
                </a:xfrm>
                <a:prstGeom prst="rect">
                  <a:avLst/>
                </a:prstGeom>
                <a:solidFill>
                  <a:schemeClr val="accent3"/>
                </a:solidFill>
                <a:ln w="0">
                  <a:solidFill>
                    <a:schemeClr val="tx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80" name="Rectangle 179">
                  <a:extLst>
                    <a:ext uri="{FF2B5EF4-FFF2-40B4-BE49-F238E27FC236}">
                      <a16:creationId xmlns:a16="http://schemas.microsoft.com/office/drawing/2014/main" id="{E74FA6C4-FDE7-53C4-12D7-E668F56ED621}"/>
                    </a:ext>
                  </a:extLst>
                </p:cNvPr>
                <p:cNvSpPr/>
                <p:nvPr/>
              </p:nvSpPr>
              <p:spPr bwMode="auto">
                <a:xfrm>
                  <a:off x="757634" y="4319798"/>
                  <a:ext cx="118872" cy="365760"/>
                </a:xfrm>
                <a:prstGeom prst="rect">
                  <a:avLst/>
                </a:prstGeom>
                <a:solidFill>
                  <a:schemeClr val="accent1"/>
                </a:solidFill>
                <a:ln w="0">
                  <a:solidFill>
                    <a:schemeClr val="tx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172" name="Group 171">
                <a:extLst>
                  <a:ext uri="{FF2B5EF4-FFF2-40B4-BE49-F238E27FC236}">
                    <a16:creationId xmlns:a16="http://schemas.microsoft.com/office/drawing/2014/main" id="{3F47BF23-99D6-6846-11BE-2A44223C8134}"/>
                  </a:ext>
                </a:extLst>
              </p:cNvPr>
              <p:cNvGrpSpPr/>
              <p:nvPr/>
            </p:nvGrpSpPr>
            <p:grpSpPr>
              <a:xfrm rot="18760257">
                <a:off x="790441" y="2002660"/>
                <a:ext cx="190127" cy="1009594"/>
                <a:chOff x="757633" y="4319798"/>
                <a:chExt cx="118873" cy="631227"/>
              </a:xfrm>
            </p:grpSpPr>
            <p:sp>
              <p:nvSpPr>
                <p:cNvPr id="177" name="Rectangle 176">
                  <a:extLst>
                    <a:ext uri="{FF2B5EF4-FFF2-40B4-BE49-F238E27FC236}">
                      <a16:creationId xmlns:a16="http://schemas.microsoft.com/office/drawing/2014/main" id="{833D5B41-C75A-2AC4-4F4A-6B1B7584702D}"/>
                    </a:ext>
                  </a:extLst>
                </p:cNvPr>
                <p:cNvSpPr/>
                <p:nvPr/>
              </p:nvSpPr>
              <p:spPr bwMode="auto">
                <a:xfrm>
                  <a:off x="757633" y="4676705"/>
                  <a:ext cx="118872" cy="274320"/>
                </a:xfrm>
                <a:prstGeom prst="rect">
                  <a:avLst/>
                </a:prstGeom>
                <a:solidFill>
                  <a:schemeClr val="accent3"/>
                </a:solidFill>
                <a:ln w="0">
                  <a:solidFill>
                    <a:schemeClr val="tx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78" name="Rectangle 177">
                  <a:extLst>
                    <a:ext uri="{FF2B5EF4-FFF2-40B4-BE49-F238E27FC236}">
                      <a16:creationId xmlns:a16="http://schemas.microsoft.com/office/drawing/2014/main" id="{8C12E50D-1AC2-E5C0-B88E-0BEA98105112}"/>
                    </a:ext>
                  </a:extLst>
                </p:cNvPr>
                <p:cNvSpPr/>
                <p:nvPr/>
              </p:nvSpPr>
              <p:spPr bwMode="auto">
                <a:xfrm>
                  <a:off x="757634" y="4319798"/>
                  <a:ext cx="118872" cy="365760"/>
                </a:xfrm>
                <a:prstGeom prst="rect">
                  <a:avLst/>
                </a:prstGeom>
                <a:solidFill>
                  <a:schemeClr val="accent1"/>
                </a:solidFill>
                <a:ln w="0">
                  <a:solidFill>
                    <a:schemeClr val="tx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sp>
            <p:nvSpPr>
              <p:cNvPr id="173" name="Rectangle 172">
                <a:extLst>
                  <a:ext uri="{FF2B5EF4-FFF2-40B4-BE49-F238E27FC236}">
                    <a16:creationId xmlns:a16="http://schemas.microsoft.com/office/drawing/2014/main" id="{CD5BF5A1-71B7-5903-E707-736016E0BF07}"/>
                  </a:ext>
                </a:extLst>
              </p:cNvPr>
              <p:cNvSpPr/>
              <p:nvPr/>
            </p:nvSpPr>
            <p:spPr bwMode="auto">
              <a:xfrm rot="18757678">
                <a:off x="1314665" y="2536837"/>
                <a:ext cx="88737" cy="88737"/>
              </a:xfrm>
              <a:prstGeom prst="rect">
                <a:avLst/>
              </a:prstGeom>
              <a:solidFill>
                <a:schemeClr val="accent4"/>
              </a:solidFill>
              <a:ln w="0">
                <a:solidFill>
                  <a:schemeClr val="tx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74" name="Rectangle 173">
                <a:extLst>
                  <a:ext uri="{FF2B5EF4-FFF2-40B4-BE49-F238E27FC236}">
                    <a16:creationId xmlns:a16="http://schemas.microsoft.com/office/drawing/2014/main" id="{884C1620-91B6-F222-33CA-D4F39937575B}"/>
                  </a:ext>
                </a:extLst>
              </p:cNvPr>
              <p:cNvSpPr/>
              <p:nvPr/>
            </p:nvSpPr>
            <p:spPr bwMode="auto">
              <a:xfrm rot="18757678">
                <a:off x="1142833" y="2737484"/>
                <a:ext cx="88737" cy="88737"/>
              </a:xfrm>
              <a:prstGeom prst="rect">
                <a:avLst/>
              </a:prstGeom>
              <a:solidFill>
                <a:schemeClr val="accent4"/>
              </a:solidFill>
              <a:ln w="0">
                <a:solidFill>
                  <a:schemeClr val="tx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75" name="Oval 174">
                <a:extLst>
                  <a:ext uri="{FF2B5EF4-FFF2-40B4-BE49-F238E27FC236}">
                    <a16:creationId xmlns:a16="http://schemas.microsoft.com/office/drawing/2014/main" id="{593CA5A8-7DD1-A6DB-6ECD-6754CFE16400}"/>
                  </a:ext>
                </a:extLst>
              </p:cNvPr>
              <p:cNvSpPr/>
              <p:nvPr/>
            </p:nvSpPr>
            <p:spPr bwMode="auto">
              <a:xfrm>
                <a:off x="1474762" y="2370676"/>
                <a:ext cx="122268" cy="122268"/>
              </a:xfrm>
              <a:prstGeom prst="ellipse">
                <a:avLst/>
              </a:prstGeom>
              <a:solidFill>
                <a:schemeClr val="accent5"/>
              </a:solidFill>
              <a:ln w="0">
                <a:solidFill>
                  <a:schemeClr val="tx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76" name="Oval 175">
                <a:extLst>
                  <a:ext uri="{FF2B5EF4-FFF2-40B4-BE49-F238E27FC236}">
                    <a16:creationId xmlns:a16="http://schemas.microsoft.com/office/drawing/2014/main" id="{BFC43B8E-A53E-5ABF-64EF-29FDF08E0427}"/>
                  </a:ext>
                </a:extLst>
              </p:cNvPr>
              <p:cNvSpPr/>
              <p:nvPr/>
            </p:nvSpPr>
            <p:spPr bwMode="auto">
              <a:xfrm>
                <a:off x="974870" y="2892681"/>
                <a:ext cx="122268" cy="122268"/>
              </a:xfrm>
              <a:prstGeom prst="ellipse">
                <a:avLst/>
              </a:prstGeom>
              <a:solidFill>
                <a:schemeClr val="accent5"/>
              </a:solidFill>
              <a:ln w="0">
                <a:solidFill>
                  <a:schemeClr val="tx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grpSp>
        <p:nvGrpSpPr>
          <p:cNvPr id="56" name="Group 55">
            <a:extLst>
              <a:ext uri="{FF2B5EF4-FFF2-40B4-BE49-F238E27FC236}">
                <a16:creationId xmlns:a16="http://schemas.microsoft.com/office/drawing/2014/main" id="{CF26E78D-581F-8FD1-0AE7-DDC3B3ACCE27}"/>
              </a:ext>
            </a:extLst>
          </p:cNvPr>
          <p:cNvGrpSpPr/>
          <p:nvPr/>
        </p:nvGrpSpPr>
        <p:grpSpPr>
          <a:xfrm>
            <a:off x="4022398" y="3922613"/>
            <a:ext cx="1502877" cy="646331"/>
            <a:chOff x="4591397" y="4095576"/>
            <a:chExt cx="1502877" cy="646331"/>
          </a:xfrm>
        </p:grpSpPr>
        <p:sp>
          <p:nvSpPr>
            <p:cNvPr id="196" name="TextBox 195">
              <a:extLst>
                <a:ext uri="{FF2B5EF4-FFF2-40B4-BE49-F238E27FC236}">
                  <a16:creationId xmlns:a16="http://schemas.microsoft.com/office/drawing/2014/main" id="{5BD75C4F-56BB-8E79-4694-7A3917B3C2AE}"/>
                </a:ext>
              </a:extLst>
            </p:cNvPr>
            <p:cNvSpPr txBox="1"/>
            <p:nvPr/>
          </p:nvSpPr>
          <p:spPr bwMode="auto">
            <a:xfrm>
              <a:off x="4688120" y="4095576"/>
              <a:ext cx="1406154"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ea typeface="+mn-ea"/>
                  <a:cs typeface="Arial" panose="020B0604020202020204" pitchFamily="34" charset="0"/>
                </a:rPr>
                <a:t> </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ea typeface="+mn-ea"/>
                  <a:cs typeface="Arial" panose="020B0604020202020204" pitchFamily="34" charset="0"/>
                </a:rPr>
                <a:t>Drug linker</a:t>
              </a:r>
            </a:p>
          </p:txBody>
        </p:sp>
        <p:sp>
          <p:nvSpPr>
            <p:cNvPr id="197" name="Oval 196">
              <a:extLst>
                <a:ext uri="{FF2B5EF4-FFF2-40B4-BE49-F238E27FC236}">
                  <a16:creationId xmlns:a16="http://schemas.microsoft.com/office/drawing/2014/main" id="{2838BA30-1A8C-A3DF-00D4-628E2D117D3C}"/>
                </a:ext>
              </a:extLst>
            </p:cNvPr>
            <p:cNvSpPr/>
            <p:nvPr/>
          </p:nvSpPr>
          <p:spPr bwMode="auto">
            <a:xfrm rot="9016371" flipH="1">
              <a:off x="4591397" y="4478546"/>
              <a:ext cx="159691" cy="159691"/>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ea typeface="+mn-ea"/>
                <a:cs typeface="Arial" panose="020B0604020202020204" pitchFamily="34" charset="0"/>
              </a:endParaRPr>
            </a:p>
          </p:txBody>
        </p:sp>
      </p:grpSp>
      <p:sp>
        <p:nvSpPr>
          <p:cNvPr id="3" name="Content Placeholder 4">
            <a:extLst>
              <a:ext uri="{FF2B5EF4-FFF2-40B4-BE49-F238E27FC236}">
                <a16:creationId xmlns:a16="http://schemas.microsoft.com/office/drawing/2014/main" id="{89F1F002-0260-AA7B-5214-1A19AEBD4CCA}"/>
              </a:ext>
            </a:extLst>
          </p:cNvPr>
          <p:cNvSpPr txBox="1">
            <a:spLocks/>
          </p:cNvSpPr>
          <p:nvPr/>
        </p:nvSpPr>
        <p:spPr>
          <a:xfrm>
            <a:off x="3019278" y="4988378"/>
            <a:ext cx="5442445" cy="881711"/>
          </a:xfrm>
          <a:prstGeom prst="rect">
            <a:avLst/>
          </a:prstGeom>
          <a:ln w="28575">
            <a:solidFill>
              <a:schemeClr val="accent3"/>
            </a:solidFill>
          </a:ln>
        </p:spPr>
        <p:txBody>
          <a:bodyPr anchor="ct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0" marR="0" lvl="0" indent="0" algn="ctr"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None/>
              <a:tabLst/>
              <a:defRPr/>
            </a:pPr>
            <a:r>
              <a:rPr kumimoji="0" lang="en-US" sz="1600" b="1" i="0" u="none" strike="noStrike" kern="0" cap="none" spc="0" normalizeH="0" baseline="0" noProof="0" dirty="0">
                <a:ln>
                  <a:noFill/>
                </a:ln>
                <a:solidFill>
                  <a:srgbClr val="E1471D"/>
                </a:solidFill>
                <a:effectLst/>
                <a:uLnTx/>
                <a:uFillTx/>
                <a:latin typeface="+mn-lt"/>
                <a:ea typeface="+mn-ea"/>
                <a:cs typeface="+mn-cs"/>
              </a:rPr>
              <a:t>Bystander antitumor effect of SG and Dato-DXd </a:t>
            </a:r>
            <a:br>
              <a:rPr kumimoji="0" lang="en-US" sz="1600" b="1" i="0" u="none" strike="noStrike" kern="0" cap="none" spc="0" normalizeH="0" baseline="0" noProof="0" dirty="0">
                <a:ln>
                  <a:noFill/>
                </a:ln>
                <a:solidFill>
                  <a:srgbClr val="E1471D"/>
                </a:solidFill>
                <a:effectLst/>
                <a:uLnTx/>
                <a:uFillTx/>
                <a:latin typeface="+mn-lt"/>
                <a:ea typeface="+mn-ea"/>
                <a:cs typeface="+mn-cs"/>
              </a:rPr>
            </a:br>
            <a:r>
              <a:rPr kumimoji="0" lang="en-US" sz="1600" b="1" i="0" u="none" strike="noStrike" kern="0" cap="none" spc="0" normalizeH="0" baseline="0" noProof="0" dirty="0">
                <a:ln>
                  <a:noFill/>
                </a:ln>
                <a:solidFill>
                  <a:srgbClr val="E1471D"/>
                </a:solidFill>
                <a:effectLst/>
                <a:uLnTx/>
                <a:uFillTx/>
                <a:latin typeface="+mn-lt"/>
                <a:ea typeface="+mn-ea"/>
                <a:cs typeface="+mn-cs"/>
              </a:rPr>
              <a:t>results in elimination of target tumor cells, as well as neighboring TROP-2–negative tumor cells</a:t>
            </a:r>
          </a:p>
        </p:txBody>
      </p:sp>
      <p:sp>
        <p:nvSpPr>
          <p:cNvPr id="5" name="Rectangle 4">
            <a:extLst>
              <a:ext uri="{FF2B5EF4-FFF2-40B4-BE49-F238E27FC236}">
                <a16:creationId xmlns:a16="http://schemas.microsoft.com/office/drawing/2014/main" id="{6E231B56-C094-86A4-8442-AC375CA5B90D}"/>
              </a:ext>
            </a:extLst>
          </p:cNvPr>
          <p:cNvSpPr/>
          <p:nvPr/>
        </p:nvSpPr>
        <p:spPr>
          <a:xfrm>
            <a:off x="723900" y="1488731"/>
            <a:ext cx="5156140" cy="1600438"/>
          </a:xfrm>
          <a:prstGeom prst="rect">
            <a:avLst/>
          </a:prstGeom>
          <a:noFill/>
        </p:spPr>
        <p:txBody>
          <a:bodyPr wrap="square">
            <a:spAutoFit/>
          </a:bodyPr>
          <a:lstStyle/>
          <a:p>
            <a:pPr marL="0" marR="0" lvl="0" indent="0" algn="l" defTabSz="609402" rtl="0" eaLnBrk="0" fontAlgn="base" latinLnBrk="0" hangingPunct="0">
              <a:lnSpc>
                <a:spcPct val="100000"/>
              </a:lnSpc>
              <a:spcBef>
                <a:spcPct val="0"/>
              </a:spcBef>
              <a:spcAft>
                <a:spcPct val="0"/>
              </a:spcAft>
              <a:buClr>
                <a:srgbClr val="000000"/>
              </a:buClr>
              <a:buSzTx/>
              <a:buFontTx/>
              <a:buNone/>
              <a:tabLst/>
              <a:defRPr/>
            </a:pPr>
            <a:r>
              <a:rPr kumimoji="0" lang="en-US" sz="1800" b="1" i="0" u="none" strike="noStrike" kern="0" cap="none" spc="0" normalizeH="0" baseline="0" noProof="0" dirty="0">
                <a:ln>
                  <a:noFill/>
                </a:ln>
                <a:solidFill>
                  <a:srgbClr val="000000"/>
                </a:solidFill>
                <a:effectLst/>
                <a:uLnTx/>
                <a:uFillTx/>
                <a:ea typeface="+mn-ea"/>
                <a:cs typeface="Calibri" panose="020F0502020204030204" pitchFamily="34" charset="0"/>
                <a:sym typeface="Arial"/>
              </a:rPr>
              <a:t>SG</a:t>
            </a:r>
            <a:r>
              <a:rPr kumimoji="0" lang="en-US" sz="1800" b="1" i="0" u="none" strike="noStrike" kern="0" cap="none" spc="0" normalizeH="0" baseline="30000" noProof="0" dirty="0">
                <a:ln>
                  <a:noFill/>
                </a:ln>
                <a:solidFill>
                  <a:srgbClr val="000000"/>
                </a:solidFill>
                <a:effectLst/>
                <a:uLnTx/>
                <a:uFillTx/>
                <a:ea typeface="+mn-ea"/>
                <a:cs typeface="Calibri" panose="020F0502020204030204" pitchFamily="34" charset="0"/>
                <a:sym typeface="Arial"/>
              </a:rPr>
              <a:t>1-3</a:t>
            </a:r>
          </a:p>
          <a:p>
            <a:pPr marL="285750" marR="0" lvl="0" indent="-285750" algn="l" defTabSz="609402" rtl="0" eaLnBrk="0" fontAlgn="base" latinLnBrk="0" hangingPunct="0">
              <a:lnSpc>
                <a:spcPct val="100000"/>
              </a:lnSpc>
              <a:spcBef>
                <a:spcPct val="0"/>
              </a:spcBef>
              <a:spcAft>
                <a:spcPct val="0"/>
              </a:spcAft>
              <a:buClr>
                <a:srgbClr val="000000"/>
              </a:buClr>
              <a:buSzTx/>
              <a:buFont typeface="Arial" panose="020B0604020202020204" pitchFamily="34" charset="0"/>
              <a:buChar char="•"/>
              <a:tabLst/>
              <a:defRPr/>
            </a:pPr>
            <a:r>
              <a:rPr kumimoji="0" lang="en-US" sz="1600" b="0" i="0" u="none" strike="noStrike" kern="0" cap="none" spc="0" normalizeH="0" baseline="0" noProof="0" dirty="0">
                <a:ln>
                  <a:noFill/>
                </a:ln>
                <a:solidFill>
                  <a:srgbClr val="000000"/>
                </a:solidFill>
                <a:effectLst/>
                <a:uLnTx/>
                <a:uFillTx/>
                <a:ea typeface="+mn-ea"/>
                <a:cs typeface="Calibri" panose="020F0502020204030204" pitchFamily="34" charset="0"/>
                <a:sym typeface="Arial"/>
              </a:rPr>
              <a:t>Humanized anti–TROP-2 IgG mAb (RS7)</a:t>
            </a:r>
          </a:p>
          <a:p>
            <a:pPr marL="285750" marR="0" lvl="0" indent="-285750" algn="l" defTabSz="609402" rtl="0" eaLnBrk="0" fontAlgn="base" latinLnBrk="0" hangingPunct="0">
              <a:lnSpc>
                <a:spcPct val="100000"/>
              </a:lnSpc>
              <a:spcBef>
                <a:spcPct val="0"/>
              </a:spcBef>
              <a:spcAft>
                <a:spcPct val="0"/>
              </a:spcAft>
              <a:buClr>
                <a:srgbClr val="000000"/>
              </a:buClr>
              <a:buSzTx/>
              <a:buFont typeface="Arial" panose="020B0604020202020204" pitchFamily="34" charset="0"/>
              <a:buChar char="•"/>
              <a:tabLst/>
              <a:defRPr/>
            </a:pPr>
            <a:r>
              <a:rPr kumimoji="0" lang="en-US" sz="1600" b="0" i="0" u="none" strike="noStrike" kern="1200" cap="none" spc="0" normalizeH="0" baseline="0" noProof="0" dirty="0">
                <a:ln>
                  <a:noFill/>
                </a:ln>
                <a:solidFill>
                  <a:srgbClr val="000000"/>
                </a:solidFill>
                <a:effectLst/>
                <a:uLnTx/>
                <a:uFillTx/>
                <a:ea typeface="MS PGothic" panose="020B0600070205080204" pitchFamily="34" charset="-128"/>
                <a:cs typeface="Arial" panose="020B0604020202020204" pitchFamily="34" charset="0"/>
              </a:rPr>
              <a:t>Attached to topoisomerase I inhibitor payload </a:t>
            </a:r>
            <a:br>
              <a:rPr kumimoji="0" lang="en-US" sz="1600" b="0" i="0" u="none" strike="noStrike" kern="1200" cap="none" spc="0" normalizeH="0" baseline="0" noProof="0" dirty="0">
                <a:ln>
                  <a:noFill/>
                </a:ln>
                <a:solidFill>
                  <a:srgbClr val="000000"/>
                </a:solidFill>
                <a:effectLst/>
                <a:uLnTx/>
                <a:uFillTx/>
                <a:ea typeface="MS PGothic" panose="020B0600070205080204" pitchFamily="34" charset="-128"/>
                <a:cs typeface="Arial" panose="020B0604020202020204" pitchFamily="34" charset="0"/>
              </a:rPr>
            </a:br>
            <a:r>
              <a:rPr kumimoji="0" lang="en-US" sz="1600" b="0" i="0" u="none" strike="noStrike" kern="1200" cap="none" spc="0" normalizeH="0" baseline="0" noProof="0" dirty="0">
                <a:ln>
                  <a:noFill/>
                </a:ln>
                <a:solidFill>
                  <a:srgbClr val="000000"/>
                </a:solidFill>
                <a:effectLst/>
                <a:uLnTx/>
                <a:uFillTx/>
                <a:ea typeface="MS PGothic" panose="020B0600070205080204" pitchFamily="34" charset="-128"/>
                <a:cs typeface="Arial" panose="020B0604020202020204" pitchFamily="34" charset="0"/>
              </a:rPr>
              <a:t>(</a:t>
            </a:r>
            <a:r>
              <a:rPr kumimoji="0" lang="en-US" sz="1600" b="0" i="0" u="none" strike="noStrike" kern="1200" cap="none" spc="0" normalizeH="0" baseline="0" noProof="0" dirty="0">
                <a:ln>
                  <a:noFill/>
                </a:ln>
                <a:solidFill>
                  <a:srgbClr val="000000"/>
                </a:solidFill>
                <a:effectLst/>
                <a:uLnTx/>
                <a:uFillTx/>
                <a:ea typeface="+mn-ea"/>
                <a:cs typeface="Calibri" panose="020F0502020204030204" pitchFamily="34" charset="0"/>
              </a:rPr>
              <a:t>camptothecin derivative; SN-38</a:t>
            </a:r>
            <a:r>
              <a:rPr kumimoji="0" lang="en-US" sz="1600" b="0" i="0" u="none" strike="noStrike" kern="1200" cap="none" spc="0" normalizeH="0" baseline="0" noProof="0" dirty="0">
                <a:ln>
                  <a:noFill/>
                </a:ln>
                <a:solidFill>
                  <a:srgbClr val="000000"/>
                </a:solidFill>
                <a:effectLst/>
                <a:uLnTx/>
                <a:uFillTx/>
                <a:ea typeface="MS PGothic" panose="020B0600070205080204" pitchFamily="34" charset="-128"/>
                <a:cs typeface="Arial" panose="020B0604020202020204" pitchFamily="34" charset="0"/>
              </a:rPr>
              <a:t>)</a:t>
            </a:r>
          </a:p>
          <a:p>
            <a:pPr marL="285750" marR="0" lvl="0" indent="-285750" algn="l" defTabSz="609402" rtl="0" eaLnBrk="0" fontAlgn="base" latinLnBrk="0" hangingPunct="0">
              <a:lnSpc>
                <a:spcPct val="100000"/>
              </a:lnSpc>
              <a:spcBef>
                <a:spcPct val="0"/>
              </a:spcBef>
              <a:spcAft>
                <a:spcPct val="0"/>
              </a:spcAft>
              <a:buClr>
                <a:srgbClr val="000000"/>
              </a:buClr>
              <a:buSzTx/>
              <a:buFont typeface="Arial" panose="020B0604020202020204" pitchFamily="34" charset="0"/>
              <a:buChar char="•"/>
              <a:tabLst/>
              <a:defRPr/>
            </a:pPr>
            <a:r>
              <a:rPr kumimoji="0" lang="en-US" sz="1600" b="0" i="0" u="none" strike="noStrike" kern="1200" cap="none" spc="0" normalizeH="0" baseline="0" noProof="0" dirty="0">
                <a:ln>
                  <a:noFill/>
                </a:ln>
                <a:solidFill>
                  <a:srgbClr val="000000"/>
                </a:solidFill>
                <a:effectLst/>
                <a:uLnTx/>
                <a:uFillTx/>
                <a:ea typeface="MS PGothic" panose="020B0600070205080204" pitchFamily="34" charset="-128"/>
                <a:cs typeface="Arial" panose="020B0604020202020204" pitchFamily="34" charset="0"/>
              </a:rPr>
              <a:t>Proprietary cleavable hydrolyzable linker (CL2A)</a:t>
            </a:r>
          </a:p>
        </p:txBody>
      </p:sp>
      <p:sp>
        <p:nvSpPr>
          <p:cNvPr id="31" name="Rectangle 30">
            <a:extLst>
              <a:ext uri="{FF2B5EF4-FFF2-40B4-BE49-F238E27FC236}">
                <a16:creationId xmlns:a16="http://schemas.microsoft.com/office/drawing/2014/main" id="{AA4F3022-4EDA-E64A-4B1F-49EDE1BF7D47}"/>
              </a:ext>
            </a:extLst>
          </p:cNvPr>
          <p:cNvSpPr/>
          <p:nvPr/>
        </p:nvSpPr>
        <p:spPr>
          <a:xfrm>
            <a:off x="3416401" y="2972873"/>
            <a:ext cx="2328444" cy="830997"/>
          </a:xfrm>
          <a:prstGeom prst="rect">
            <a:avLst/>
          </a:prstGeom>
          <a:noFill/>
        </p:spPr>
        <p:txBody>
          <a:bodyPr wrap="square">
            <a:spAutoFit/>
          </a:bodyPr>
          <a:lstStyle/>
          <a:p>
            <a:pPr marL="0" marR="0" lvl="0" indent="0" algn="l" defTabSz="609402" rtl="0" eaLnBrk="0" fontAlgn="base" latinLnBrk="0" hangingPunct="0">
              <a:lnSpc>
                <a:spcPct val="100000"/>
              </a:lnSpc>
              <a:spcBef>
                <a:spcPct val="0"/>
              </a:spcBef>
              <a:spcAft>
                <a:spcPct val="0"/>
              </a:spcAft>
              <a:buClr>
                <a:srgbClr val="000000"/>
              </a:buClr>
              <a:buSzTx/>
              <a:buFontTx/>
              <a:buNone/>
              <a:tabLst/>
              <a:defRPr/>
            </a:pPr>
            <a:r>
              <a:rPr kumimoji="0" lang="en-US" sz="1600" b="1" i="0" u="none" strike="noStrike" kern="0" cap="none" spc="0" normalizeH="0" baseline="0" noProof="0" dirty="0">
                <a:ln>
                  <a:noFill/>
                </a:ln>
                <a:solidFill>
                  <a:srgbClr val="000000"/>
                </a:solidFill>
                <a:effectLst/>
                <a:uLnTx/>
                <a:uFillTx/>
                <a:ea typeface="+mn-ea"/>
                <a:cs typeface="Calibri" panose="020F0502020204030204" pitchFamily="34" charset="0"/>
                <a:sym typeface="Arial"/>
              </a:rPr>
              <a:t>SG</a:t>
            </a:r>
          </a:p>
          <a:p>
            <a:pPr marL="285750" marR="0" lvl="0" indent="-285750" algn="l" defTabSz="609402" rtl="0" eaLnBrk="0" fontAlgn="base" latinLnBrk="0" hangingPunct="0">
              <a:lnSpc>
                <a:spcPct val="100000"/>
              </a:lnSpc>
              <a:spcBef>
                <a:spcPct val="0"/>
              </a:spcBef>
              <a:spcAft>
                <a:spcPct val="0"/>
              </a:spcAft>
              <a:buClr>
                <a:srgbClr val="000000"/>
              </a:buClr>
              <a:buSzTx/>
              <a:buFont typeface="Arial" panose="020B0604020202020204" pitchFamily="34" charset="0"/>
              <a:buChar char="•"/>
              <a:tabLst/>
              <a:defRPr/>
            </a:pPr>
            <a:r>
              <a:rPr kumimoji="0" lang="en-US" sz="1600" b="0" i="0" u="none" strike="noStrike" kern="0" cap="none" spc="0" normalizeH="0" baseline="0" noProof="0" dirty="0">
                <a:ln>
                  <a:noFill/>
                </a:ln>
                <a:solidFill>
                  <a:srgbClr val="000000"/>
                </a:solidFill>
                <a:effectLst/>
                <a:uLnTx/>
                <a:uFillTx/>
                <a:ea typeface="+mn-ea"/>
                <a:cs typeface="Calibri" panose="020F0502020204030204" pitchFamily="34" charset="0"/>
                <a:sym typeface="Arial"/>
              </a:rPr>
              <a:t>Drug-to-antibody ratio (7.6:1)</a:t>
            </a:r>
          </a:p>
        </p:txBody>
      </p:sp>
      <p:sp>
        <p:nvSpPr>
          <p:cNvPr id="48" name="Text Box 11">
            <a:extLst>
              <a:ext uri="{FF2B5EF4-FFF2-40B4-BE49-F238E27FC236}">
                <a16:creationId xmlns:a16="http://schemas.microsoft.com/office/drawing/2014/main" id="{55DFBC14-28F1-FF9F-768E-778C63847464}"/>
              </a:ext>
            </a:extLst>
          </p:cNvPr>
          <p:cNvSpPr txBox="1">
            <a:spLocks noChangeArrowheads="1"/>
          </p:cNvSpPr>
          <p:nvPr/>
        </p:nvSpPr>
        <p:spPr bwMode="auto">
          <a:xfrm>
            <a:off x="2102946" y="6233266"/>
            <a:ext cx="727510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defRPr>
            </a:lvl1pPr>
            <a:lvl2pPr marL="742950" indent="-285750">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eaLnBrk="0" fontAlgn="base" hangingPunct="0">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6pPr>
            <a:lvl7pPr marL="2971800" indent="-228600" eaLnBrk="0" fontAlgn="base" hangingPunct="0">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7pPr>
            <a:lvl8pPr marL="3429000" indent="-228600" eaLnBrk="0" fontAlgn="base" hangingPunct="0">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8pPr>
            <a:lvl9pPr marL="3886200" indent="-228600" eaLnBrk="0" fontAlgn="base" hangingPunct="0">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000" b="0" i="0" u="none" strike="noStrike" kern="1200" cap="none" spc="0" normalizeH="0" baseline="0" noProof="0" dirty="0">
                <a:ln>
                  <a:noFill/>
                </a:ln>
                <a:solidFill>
                  <a:schemeClr val="tx1"/>
                </a:solidFill>
                <a:effectLst/>
                <a:uLnTx/>
                <a:uFillTx/>
                <a:latin typeface="+mn-lt"/>
                <a:ea typeface="MS PGothic" panose="020B0600070205080204" pitchFamily="34" charset="-128"/>
                <a:cs typeface="Calibri" panose="020F0502020204030204" pitchFamily="34" charset="0"/>
              </a:rPr>
              <a:t>1. Goldenberg. MAbs. 2019;11:987. 2. Goldenberg. Oncotarget. 2015;6:22496. 3. Kopp. Mol Cancer. 2023;22:102.</a:t>
            </a:r>
          </a:p>
          <a:p>
            <a:pPr marL="0" marR="0" lvl="0" indent="0" algn="l"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000" b="0" i="0" u="none" strike="noStrike" kern="1200" cap="none" spc="0" normalizeH="0" baseline="0" noProof="0" dirty="0">
                <a:ln>
                  <a:noFill/>
                </a:ln>
                <a:solidFill>
                  <a:schemeClr val="tx1"/>
                </a:solidFill>
                <a:effectLst/>
                <a:uLnTx/>
                <a:uFillTx/>
                <a:latin typeface="+mn-lt"/>
                <a:cs typeface="Calibri" panose="020F0502020204030204" pitchFamily="34" charset="0"/>
              </a:rPr>
              <a:t>4. Shimizu. JCO. 2023;41:4678.</a:t>
            </a:r>
            <a:r>
              <a:rPr kumimoji="0" lang="en-US" altLang="en-US" sz="1000" b="0" i="0" u="none" strike="noStrike" kern="1200" cap="none" spc="-10" normalizeH="0" baseline="0" noProof="0" dirty="0">
                <a:ln>
                  <a:noFill/>
                </a:ln>
                <a:solidFill>
                  <a:schemeClr val="tx1"/>
                </a:solidFill>
                <a:effectLst/>
                <a:uLnTx/>
                <a:uFillTx/>
                <a:latin typeface="+mn-lt"/>
                <a:cs typeface="Calibri" panose="020F0502020204030204" pitchFamily="34" charset="0"/>
              </a:rPr>
              <a:t> 5. </a:t>
            </a:r>
            <a:r>
              <a:rPr kumimoji="0" lang="en-US" sz="1000" b="0" i="0" u="none" strike="noStrike" kern="0" cap="none" spc="0" normalizeH="0" baseline="0" noProof="0" dirty="0">
                <a:ln>
                  <a:noFill/>
                </a:ln>
                <a:solidFill>
                  <a:schemeClr val="tx1"/>
                </a:solidFill>
                <a:effectLst/>
                <a:uLnTx/>
                <a:uFillTx/>
                <a:latin typeface="+mn-lt"/>
                <a:ea typeface="MS Mincho" panose="02020609040205080304" pitchFamily="49" charset="-128"/>
                <a:cs typeface="Calibri" panose="020F0502020204030204" pitchFamily="34" charset="0"/>
              </a:rPr>
              <a:t>Okajima. </a:t>
            </a:r>
            <a:r>
              <a:rPr kumimoji="0" lang="en-US" sz="1000" b="0" i="0" u="none" strike="noStrike" kern="1200" cap="none" spc="0" normalizeH="0" baseline="0" noProof="0" dirty="0">
                <a:ln>
                  <a:noFill/>
                </a:ln>
                <a:solidFill>
                  <a:schemeClr val="tx1"/>
                </a:solidFill>
                <a:effectLst/>
                <a:uLnTx/>
                <a:uFillTx/>
                <a:latin typeface="+mn-lt"/>
                <a:ea typeface="Calibri" panose="020F0502020204030204" pitchFamily="34" charset="0"/>
                <a:cs typeface="Times New Roman" panose="02020603050405020304" pitchFamily="18" charset="0"/>
              </a:rPr>
              <a:t>Mol Cancer Ther. </a:t>
            </a:r>
            <a:r>
              <a:rPr kumimoji="0" lang="en-US" sz="1000" b="0" i="0" u="none" strike="noStrike" kern="0" cap="none" spc="0" normalizeH="0" baseline="0" noProof="0" dirty="0">
                <a:ln>
                  <a:noFill/>
                </a:ln>
                <a:solidFill>
                  <a:schemeClr val="tx1"/>
                </a:solidFill>
                <a:effectLst/>
                <a:uLnTx/>
                <a:uFillTx/>
                <a:latin typeface="+mn-lt"/>
                <a:ea typeface="MS Mincho" panose="02020609040205080304" pitchFamily="49" charset="-128"/>
                <a:cs typeface="Calibri" panose="020F0502020204030204" pitchFamily="34" charset="0"/>
              </a:rPr>
              <a:t>2021;20:23</a:t>
            </a:r>
            <a:r>
              <a:rPr kumimoji="0" lang="en-US" altLang="en-US" sz="1000" b="0" i="0" u="none" strike="noStrike" kern="0" cap="none" spc="0" normalizeH="0" baseline="0" noProof="0" dirty="0">
                <a:ln>
                  <a:noFill/>
                </a:ln>
                <a:solidFill>
                  <a:schemeClr val="tx1"/>
                </a:solidFill>
                <a:effectLst/>
                <a:uLnTx/>
                <a:uFillTx/>
                <a:latin typeface="+mn-lt"/>
                <a:ea typeface="MS Mincho" panose="02020609040205080304" pitchFamily="49" charset="-128"/>
                <a:cs typeface="Calibri" panose="020F0502020204030204" pitchFamily="34" charset="0"/>
              </a:rPr>
              <a:t>29. 6. Yasuda. AACR 2023. Abstr 4893</a:t>
            </a:r>
            <a:r>
              <a:rPr kumimoji="0" lang="en-US" sz="1000" b="0" i="0" u="none" strike="noStrike" kern="0" cap="none" spc="0" normalizeH="0" baseline="0" noProof="0" dirty="0">
                <a:ln>
                  <a:noFill/>
                </a:ln>
                <a:solidFill>
                  <a:schemeClr val="tx1"/>
                </a:solidFill>
                <a:effectLst/>
                <a:uLnTx/>
                <a:uFillTx/>
                <a:latin typeface="+mn-lt"/>
                <a:ea typeface="MS Mincho" panose="02020609040205080304" pitchFamily="49" charset="-128"/>
                <a:cs typeface="Calibri" panose="020F0502020204030204" pitchFamily="34" charset="0"/>
              </a:rPr>
              <a:t>.</a:t>
            </a:r>
            <a:endParaRPr kumimoji="0" lang="en-US" altLang="en-US" sz="1000" b="0" i="0" u="none" strike="noStrike" kern="1200" cap="none" spc="0" normalizeH="0" baseline="0" noProof="0" dirty="0">
              <a:ln>
                <a:noFill/>
              </a:ln>
              <a:solidFill>
                <a:schemeClr val="tx1"/>
              </a:solidFill>
              <a:effectLst/>
              <a:uLnTx/>
              <a:uFillTx/>
              <a:latin typeface="+mn-lt"/>
              <a:cs typeface="Calibri" panose="020F0502020204030204" pitchFamily="34" charset="0"/>
            </a:endParaRPr>
          </a:p>
        </p:txBody>
      </p:sp>
      <p:sp>
        <p:nvSpPr>
          <p:cNvPr id="50" name="Rectangle 49">
            <a:extLst>
              <a:ext uri="{FF2B5EF4-FFF2-40B4-BE49-F238E27FC236}">
                <a16:creationId xmlns:a16="http://schemas.microsoft.com/office/drawing/2014/main" id="{641B9B64-C0AC-8F16-1A07-FC9AACACD914}"/>
              </a:ext>
            </a:extLst>
          </p:cNvPr>
          <p:cNvSpPr/>
          <p:nvPr/>
        </p:nvSpPr>
        <p:spPr>
          <a:xfrm>
            <a:off x="6223517" y="1488731"/>
            <a:ext cx="5356187" cy="1354217"/>
          </a:xfrm>
          <a:prstGeom prst="rect">
            <a:avLst/>
          </a:prstGeom>
          <a:noFill/>
        </p:spPr>
        <p:txBody>
          <a:bodyPr wrap="square">
            <a:spAutoFit/>
          </a:body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ea typeface="MS PGothic" panose="020B0600070205080204" pitchFamily="34" charset="-128"/>
                <a:cs typeface="Arial" panose="020B0604020202020204" pitchFamily="34" charset="0"/>
              </a:rPr>
              <a:t>Dato-DXd</a:t>
            </a:r>
            <a:r>
              <a:rPr kumimoji="0" lang="en-US" sz="1800" b="1" i="0" u="none" strike="noStrike" kern="1200" cap="none" spc="0" normalizeH="0" baseline="30000" noProof="0" dirty="0">
                <a:ln>
                  <a:noFill/>
                </a:ln>
                <a:solidFill>
                  <a:srgbClr val="000000"/>
                </a:solidFill>
                <a:effectLst/>
                <a:uLnTx/>
                <a:uFillTx/>
                <a:ea typeface="MS PGothic" panose="020B0600070205080204" pitchFamily="34" charset="-128"/>
                <a:cs typeface="Arial" panose="020B0604020202020204" pitchFamily="34" charset="0"/>
              </a:rPr>
              <a:t>4-6</a:t>
            </a:r>
          </a:p>
          <a:p>
            <a:pPr marL="404812" marR="0" lvl="1" indent="-285750" algn="l" defTabSz="914377"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srgbClr val="000000"/>
                </a:solidFill>
                <a:effectLst/>
                <a:uLnTx/>
                <a:uFillTx/>
                <a:ea typeface="MS PGothic" panose="020B0600070205080204" pitchFamily="34" charset="-128"/>
                <a:cs typeface="Arial" panose="020B0604020202020204" pitchFamily="34" charset="0"/>
              </a:rPr>
              <a:t>Humanized anti</a:t>
            </a:r>
            <a:r>
              <a:rPr kumimoji="0" lang="en-US" sz="1600" b="0" i="0" u="none" strike="noStrike" kern="0" cap="none" spc="0" normalizeH="0" baseline="0" noProof="0" dirty="0">
                <a:ln>
                  <a:noFill/>
                </a:ln>
                <a:solidFill>
                  <a:srgbClr val="000000"/>
                </a:solidFill>
                <a:effectLst/>
                <a:uLnTx/>
                <a:uFillTx/>
                <a:ea typeface="+mn-ea"/>
                <a:cs typeface="Calibri" panose="020F0502020204030204" pitchFamily="34" charset="0"/>
                <a:sym typeface="Arial"/>
              </a:rPr>
              <a:t>–</a:t>
            </a:r>
            <a:r>
              <a:rPr kumimoji="0" lang="en-US" sz="1600" b="0" i="0" u="none" strike="noStrike" kern="1200" cap="none" spc="0" normalizeH="0" baseline="0" noProof="0" dirty="0">
                <a:ln>
                  <a:noFill/>
                </a:ln>
                <a:solidFill>
                  <a:srgbClr val="000000"/>
                </a:solidFill>
                <a:effectLst/>
                <a:uLnTx/>
                <a:uFillTx/>
                <a:ea typeface="MS PGothic" panose="020B0600070205080204" pitchFamily="34" charset="-128"/>
                <a:cs typeface="Arial" panose="020B0604020202020204" pitchFamily="34" charset="0"/>
              </a:rPr>
              <a:t>TROP-2 mAb (datopotamab)</a:t>
            </a:r>
          </a:p>
          <a:p>
            <a:pPr marL="404812" marR="0" lvl="1" indent="-285750" algn="l" defTabSz="914377"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srgbClr val="000000"/>
                </a:solidFill>
                <a:effectLst/>
                <a:uLnTx/>
                <a:uFillTx/>
                <a:ea typeface="MS PGothic" panose="020B0600070205080204" pitchFamily="34" charset="-128"/>
                <a:cs typeface="Arial" panose="020B0604020202020204" pitchFamily="34" charset="0"/>
              </a:rPr>
              <a:t>Attached to topoisomerase I inhibitor payload </a:t>
            </a:r>
            <a:br>
              <a:rPr kumimoji="0" lang="en-US" sz="1600" b="0" i="0" u="none" strike="noStrike" kern="1200" cap="none" spc="0" normalizeH="0" baseline="0" noProof="0" dirty="0">
                <a:ln>
                  <a:noFill/>
                </a:ln>
                <a:solidFill>
                  <a:srgbClr val="000000"/>
                </a:solidFill>
                <a:effectLst/>
                <a:uLnTx/>
                <a:uFillTx/>
                <a:ea typeface="MS PGothic" panose="020B0600070205080204" pitchFamily="34" charset="-128"/>
                <a:cs typeface="Arial" panose="020B0604020202020204" pitchFamily="34" charset="0"/>
              </a:rPr>
            </a:br>
            <a:r>
              <a:rPr kumimoji="0" lang="en-US" sz="1600" b="0" i="0" u="none" strike="noStrike" kern="1200" cap="none" spc="0" normalizeH="0" baseline="0" noProof="0" dirty="0">
                <a:ln>
                  <a:noFill/>
                </a:ln>
                <a:solidFill>
                  <a:srgbClr val="000000"/>
                </a:solidFill>
                <a:effectLst/>
                <a:uLnTx/>
                <a:uFillTx/>
                <a:ea typeface="MS PGothic" panose="020B0600070205080204" pitchFamily="34" charset="-128"/>
                <a:cs typeface="Arial" panose="020B0604020202020204" pitchFamily="34" charset="0"/>
              </a:rPr>
              <a:t>(exatecan derivative)</a:t>
            </a:r>
          </a:p>
          <a:p>
            <a:pPr marL="404812" marR="0" lvl="1" indent="-285750" algn="l" defTabSz="914377"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srgbClr val="000000"/>
                </a:solidFill>
                <a:effectLst/>
                <a:uLnTx/>
                <a:uFillTx/>
                <a:ea typeface="MS PGothic" panose="020B0600070205080204" pitchFamily="34" charset="-128"/>
                <a:cs typeface="Arial" panose="020B0604020202020204" pitchFamily="34" charset="0"/>
              </a:rPr>
              <a:t>Tetrapeptide-based cleavable linker</a:t>
            </a:r>
          </a:p>
        </p:txBody>
      </p:sp>
      <p:sp>
        <p:nvSpPr>
          <p:cNvPr id="52" name="Title 51">
            <a:extLst>
              <a:ext uri="{FF2B5EF4-FFF2-40B4-BE49-F238E27FC236}">
                <a16:creationId xmlns:a16="http://schemas.microsoft.com/office/drawing/2014/main" id="{9E287CB1-326A-E269-03E3-4A7EAF3B6E43}"/>
              </a:ext>
            </a:extLst>
          </p:cNvPr>
          <p:cNvSpPr>
            <a:spLocks noGrp="1"/>
          </p:cNvSpPr>
          <p:nvPr>
            <p:ph type="title"/>
          </p:nvPr>
        </p:nvSpPr>
        <p:spPr>
          <a:xfrm>
            <a:off x="225870" y="477115"/>
            <a:ext cx="11740260" cy="502445"/>
          </a:xfrm>
        </p:spPr>
        <p:txBody>
          <a:bodyPr/>
          <a:lstStyle/>
          <a:p>
            <a:r>
              <a:rPr lang="en-US" dirty="0"/>
              <a:t>TROP-2‒Directed ADCs: Sacituzumab Govitecan and Dato-DXd</a:t>
            </a:r>
          </a:p>
        </p:txBody>
      </p:sp>
      <p:sp>
        <p:nvSpPr>
          <p:cNvPr id="47" name="Rectangle 46">
            <a:extLst>
              <a:ext uri="{FF2B5EF4-FFF2-40B4-BE49-F238E27FC236}">
                <a16:creationId xmlns:a16="http://schemas.microsoft.com/office/drawing/2014/main" id="{4AE49658-3722-DCB9-3AF4-6DAF964FBEB0}"/>
              </a:ext>
            </a:extLst>
          </p:cNvPr>
          <p:cNvSpPr/>
          <p:nvPr/>
        </p:nvSpPr>
        <p:spPr>
          <a:xfrm>
            <a:off x="5880040" y="2967269"/>
            <a:ext cx="2328444" cy="830997"/>
          </a:xfrm>
          <a:prstGeom prst="rect">
            <a:avLst/>
          </a:prstGeom>
          <a:noFill/>
        </p:spPr>
        <p:txBody>
          <a:bodyPr wrap="square">
            <a:spAutoFit/>
          </a:bodyPr>
          <a:lstStyle/>
          <a:p>
            <a:pPr marL="0" marR="0" lvl="0" indent="0" algn="l" defTabSz="609402" rtl="0" eaLnBrk="0" fontAlgn="base" latinLnBrk="0" hangingPunct="0">
              <a:lnSpc>
                <a:spcPct val="100000"/>
              </a:lnSpc>
              <a:spcBef>
                <a:spcPct val="0"/>
              </a:spcBef>
              <a:spcAft>
                <a:spcPct val="0"/>
              </a:spcAft>
              <a:buClr>
                <a:srgbClr val="000000"/>
              </a:buClr>
              <a:buSzTx/>
              <a:buFontTx/>
              <a:buNone/>
              <a:tabLst/>
              <a:defRPr/>
            </a:pPr>
            <a:r>
              <a:rPr kumimoji="0" lang="en-US" sz="1600" b="1" i="0" u="none" strike="noStrike" kern="0" cap="none" spc="0" normalizeH="0" baseline="0" noProof="0" dirty="0">
                <a:ln>
                  <a:noFill/>
                </a:ln>
                <a:solidFill>
                  <a:srgbClr val="000000"/>
                </a:solidFill>
                <a:effectLst/>
                <a:uLnTx/>
                <a:uFillTx/>
                <a:ea typeface="+mn-ea"/>
                <a:cs typeface="Calibri" panose="020F0502020204030204" pitchFamily="34" charset="0"/>
                <a:sym typeface="Arial"/>
              </a:rPr>
              <a:t>Dato-DXd</a:t>
            </a:r>
          </a:p>
          <a:p>
            <a:pPr marL="285750" marR="0" lvl="0" indent="-285750" algn="l" defTabSz="609402" rtl="0" eaLnBrk="0" fontAlgn="base" latinLnBrk="0" hangingPunct="0">
              <a:lnSpc>
                <a:spcPct val="100000"/>
              </a:lnSpc>
              <a:spcBef>
                <a:spcPct val="0"/>
              </a:spcBef>
              <a:spcAft>
                <a:spcPct val="0"/>
              </a:spcAft>
              <a:buClr>
                <a:srgbClr val="000000"/>
              </a:buClr>
              <a:buSzTx/>
              <a:buFont typeface="Arial" panose="020B0604020202020204" pitchFamily="34" charset="0"/>
              <a:buChar char="•"/>
              <a:tabLst/>
              <a:defRPr/>
            </a:pPr>
            <a:r>
              <a:rPr kumimoji="0" lang="en-US" sz="1600" b="0" i="0" u="none" strike="noStrike" kern="0" cap="none" spc="0" normalizeH="0" baseline="0" noProof="0" dirty="0">
                <a:ln>
                  <a:noFill/>
                </a:ln>
                <a:solidFill>
                  <a:srgbClr val="000000"/>
                </a:solidFill>
                <a:effectLst/>
                <a:uLnTx/>
                <a:uFillTx/>
                <a:ea typeface="+mn-ea"/>
                <a:cs typeface="Calibri" panose="020F0502020204030204" pitchFamily="34" charset="0"/>
                <a:sym typeface="Arial"/>
              </a:rPr>
              <a:t>Drug-to-antibody ratio (4:1)</a:t>
            </a:r>
          </a:p>
        </p:txBody>
      </p:sp>
      <p:grpSp>
        <p:nvGrpSpPr>
          <p:cNvPr id="55" name="Group 54">
            <a:extLst>
              <a:ext uri="{FF2B5EF4-FFF2-40B4-BE49-F238E27FC236}">
                <a16:creationId xmlns:a16="http://schemas.microsoft.com/office/drawing/2014/main" id="{CAEAFFCD-656A-7B37-0636-1FC0A64ACC7E}"/>
              </a:ext>
            </a:extLst>
          </p:cNvPr>
          <p:cNvGrpSpPr/>
          <p:nvPr/>
        </p:nvGrpSpPr>
        <p:grpSpPr>
          <a:xfrm>
            <a:off x="5609883" y="4200542"/>
            <a:ext cx="2195384" cy="369332"/>
            <a:chOff x="6465636" y="4351825"/>
            <a:chExt cx="2195384" cy="369332"/>
          </a:xfrm>
        </p:grpSpPr>
        <p:sp>
          <p:nvSpPr>
            <p:cNvPr id="198" name="Rectangle 197">
              <a:extLst>
                <a:ext uri="{FF2B5EF4-FFF2-40B4-BE49-F238E27FC236}">
                  <a16:creationId xmlns:a16="http://schemas.microsoft.com/office/drawing/2014/main" id="{29FD75C5-0462-094A-0DE1-84B1DCB95612}"/>
                </a:ext>
              </a:extLst>
            </p:cNvPr>
            <p:cNvSpPr/>
            <p:nvPr/>
          </p:nvSpPr>
          <p:spPr bwMode="auto">
            <a:xfrm>
              <a:off x="6465636" y="4464882"/>
              <a:ext cx="143130" cy="143130"/>
            </a:xfrm>
            <a:prstGeom prst="rect">
              <a:avLst/>
            </a:prstGeom>
            <a:solidFill>
              <a:schemeClr val="accent4"/>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ea typeface="+mn-ea"/>
                <a:cs typeface="Arial" panose="020B0604020202020204" pitchFamily="34" charset="0"/>
              </a:endParaRPr>
            </a:p>
          </p:txBody>
        </p:sp>
        <p:sp>
          <p:nvSpPr>
            <p:cNvPr id="54" name="TextBox 53">
              <a:extLst>
                <a:ext uri="{FF2B5EF4-FFF2-40B4-BE49-F238E27FC236}">
                  <a16:creationId xmlns:a16="http://schemas.microsoft.com/office/drawing/2014/main" id="{C12963CC-38E9-95E3-B806-DD95C1AC81EE}"/>
                </a:ext>
              </a:extLst>
            </p:cNvPr>
            <p:cNvSpPr txBox="1"/>
            <p:nvPr/>
          </p:nvSpPr>
          <p:spPr bwMode="auto">
            <a:xfrm>
              <a:off x="6563971" y="4351825"/>
              <a:ext cx="209704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ea typeface="+mn-ea"/>
                  <a:cs typeface="Arial" panose="020B0604020202020204" pitchFamily="34" charset="0"/>
                </a:rPr>
                <a:t>Cysteine residue</a:t>
              </a:r>
            </a:p>
          </p:txBody>
        </p:sp>
      </p:grpSp>
      <p:grpSp>
        <p:nvGrpSpPr>
          <p:cNvPr id="4" name="Group 3">
            <a:extLst>
              <a:ext uri="{FF2B5EF4-FFF2-40B4-BE49-F238E27FC236}">
                <a16:creationId xmlns:a16="http://schemas.microsoft.com/office/drawing/2014/main" id="{A87423E1-79C0-3ADD-37F5-67F6E4FB24C9}"/>
              </a:ext>
            </a:extLst>
          </p:cNvPr>
          <p:cNvGrpSpPr/>
          <p:nvPr/>
        </p:nvGrpSpPr>
        <p:grpSpPr>
          <a:xfrm>
            <a:off x="761394" y="3116317"/>
            <a:ext cx="2205503" cy="2558452"/>
            <a:chOff x="594670" y="3116317"/>
            <a:chExt cx="2205503" cy="2558452"/>
          </a:xfrm>
        </p:grpSpPr>
        <p:grpSp>
          <p:nvGrpSpPr>
            <p:cNvPr id="51" name="Group 50">
              <a:extLst>
                <a:ext uri="{FF2B5EF4-FFF2-40B4-BE49-F238E27FC236}">
                  <a16:creationId xmlns:a16="http://schemas.microsoft.com/office/drawing/2014/main" id="{8DA25AAE-AE06-DA3E-3CC4-89EC1A16A99E}"/>
                </a:ext>
              </a:extLst>
            </p:cNvPr>
            <p:cNvGrpSpPr/>
            <p:nvPr/>
          </p:nvGrpSpPr>
          <p:grpSpPr>
            <a:xfrm>
              <a:off x="594670" y="3116317"/>
              <a:ext cx="2205503" cy="2558452"/>
              <a:chOff x="885517" y="2664178"/>
              <a:chExt cx="2205503" cy="2558452"/>
            </a:xfrm>
          </p:grpSpPr>
          <p:grpSp>
            <p:nvGrpSpPr>
              <p:cNvPr id="235" name="Group 234">
                <a:extLst>
                  <a:ext uri="{FF2B5EF4-FFF2-40B4-BE49-F238E27FC236}">
                    <a16:creationId xmlns:a16="http://schemas.microsoft.com/office/drawing/2014/main" id="{0C1C7F7F-4D47-449D-DF59-2EB615140E96}"/>
                  </a:ext>
                </a:extLst>
              </p:cNvPr>
              <p:cNvGrpSpPr/>
              <p:nvPr/>
            </p:nvGrpSpPr>
            <p:grpSpPr>
              <a:xfrm rot="19234022">
                <a:off x="1888295" y="3466449"/>
                <a:ext cx="646537" cy="564989"/>
                <a:chOff x="2316656" y="3292790"/>
                <a:chExt cx="646537" cy="564989"/>
              </a:xfrm>
            </p:grpSpPr>
            <p:cxnSp>
              <p:nvCxnSpPr>
                <p:cNvPr id="236" name="Straight Connector 235">
                  <a:extLst>
                    <a:ext uri="{FF2B5EF4-FFF2-40B4-BE49-F238E27FC236}">
                      <a16:creationId xmlns:a16="http://schemas.microsoft.com/office/drawing/2014/main" id="{F8CF1428-B2D2-7512-78DA-380F003B7232}"/>
                    </a:ext>
                  </a:extLst>
                </p:cNvPr>
                <p:cNvCxnSpPr>
                  <a:cxnSpLocks/>
                </p:cNvCxnSpPr>
                <p:nvPr/>
              </p:nvCxnSpPr>
              <p:spPr bwMode="auto">
                <a:xfrm rot="21332271">
                  <a:off x="2387835" y="3354793"/>
                  <a:ext cx="109989" cy="101022"/>
                </a:xfrm>
                <a:prstGeom prst="line">
                  <a:avLst/>
                </a:prstGeom>
                <a:noFill/>
                <a:ln w="28575" cap="flat" cmpd="sng" algn="ctr">
                  <a:solidFill>
                    <a:schemeClr val="tx1"/>
                  </a:solidFill>
                  <a:prstDash val="solid"/>
                  <a:round/>
                  <a:headEnd type="none" w="med" len="med"/>
                  <a:tailEnd type="none" w="med" len="med"/>
                </a:ln>
                <a:effectLst/>
              </p:spPr>
            </p:cxnSp>
            <p:cxnSp>
              <p:nvCxnSpPr>
                <p:cNvPr id="237" name="Straight Connector 236">
                  <a:extLst>
                    <a:ext uri="{FF2B5EF4-FFF2-40B4-BE49-F238E27FC236}">
                      <a16:creationId xmlns:a16="http://schemas.microsoft.com/office/drawing/2014/main" id="{30E318CB-9211-A89B-264E-A34E057EFDA6}"/>
                    </a:ext>
                  </a:extLst>
                </p:cNvPr>
                <p:cNvCxnSpPr>
                  <a:cxnSpLocks/>
                </p:cNvCxnSpPr>
                <p:nvPr/>
              </p:nvCxnSpPr>
              <p:spPr bwMode="auto">
                <a:xfrm rot="21332271">
                  <a:off x="2792643" y="3697270"/>
                  <a:ext cx="109989" cy="101022"/>
                </a:xfrm>
                <a:prstGeom prst="line">
                  <a:avLst/>
                </a:prstGeom>
                <a:noFill/>
                <a:ln w="28575" cap="flat" cmpd="sng" algn="ctr">
                  <a:solidFill>
                    <a:schemeClr val="tx1"/>
                  </a:solidFill>
                  <a:prstDash val="solid"/>
                  <a:round/>
                  <a:headEnd type="none" w="med" len="med"/>
                  <a:tailEnd type="none" w="med" len="med"/>
                </a:ln>
                <a:effectLst/>
              </p:spPr>
            </p:cxnSp>
            <p:sp>
              <p:nvSpPr>
                <p:cNvPr id="238" name="Oval 237">
                  <a:extLst>
                    <a:ext uri="{FF2B5EF4-FFF2-40B4-BE49-F238E27FC236}">
                      <a16:creationId xmlns:a16="http://schemas.microsoft.com/office/drawing/2014/main" id="{11DBA73D-E8DB-4C76-1D3B-D6F09E1C519A}"/>
                    </a:ext>
                  </a:extLst>
                </p:cNvPr>
                <p:cNvSpPr/>
                <p:nvPr/>
              </p:nvSpPr>
              <p:spPr bwMode="auto">
                <a:xfrm rot="21332271">
                  <a:off x="2840925" y="3735511"/>
                  <a:ext cx="122268" cy="122268"/>
                </a:xfrm>
                <a:prstGeom prst="ellipse">
                  <a:avLst/>
                </a:prstGeom>
                <a:solidFill>
                  <a:schemeClr val="accent5"/>
                </a:solidFill>
                <a:ln w="0">
                  <a:solidFill>
                    <a:schemeClr val="tx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39" name="Oval 238">
                  <a:extLst>
                    <a:ext uri="{FF2B5EF4-FFF2-40B4-BE49-F238E27FC236}">
                      <a16:creationId xmlns:a16="http://schemas.microsoft.com/office/drawing/2014/main" id="{15381028-2957-A883-A520-D0572EABED4F}"/>
                    </a:ext>
                  </a:extLst>
                </p:cNvPr>
                <p:cNvSpPr/>
                <p:nvPr/>
              </p:nvSpPr>
              <p:spPr bwMode="auto">
                <a:xfrm rot="21332271">
                  <a:off x="2316656" y="3292790"/>
                  <a:ext cx="122268" cy="122268"/>
                </a:xfrm>
                <a:prstGeom prst="ellipse">
                  <a:avLst/>
                </a:prstGeom>
                <a:solidFill>
                  <a:schemeClr val="accent5"/>
                </a:solidFill>
                <a:ln w="0">
                  <a:solidFill>
                    <a:schemeClr val="tx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240" name="Group 239">
                <a:extLst>
                  <a:ext uri="{FF2B5EF4-FFF2-40B4-BE49-F238E27FC236}">
                    <a16:creationId xmlns:a16="http://schemas.microsoft.com/office/drawing/2014/main" id="{3C772B77-3F79-FF66-A199-E4921650B9C8}"/>
                  </a:ext>
                </a:extLst>
              </p:cNvPr>
              <p:cNvGrpSpPr/>
              <p:nvPr/>
            </p:nvGrpSpPr>
            <p:grpSpPr>
              <a:xfrm rot="19234022">
                <a:off x="1886470" y="3632383"/>
                <a:ext cx="646537" cy="564989"/>
                <a:chOff x="2316656" y="3292790"/>
                <a:chExt cx="646537" cy="564989"/>
              </a:xfrm>
            </p:grpSpPr>
            <p:cxnSp>
              <p:nvCxnSpPr>
                <p:cNvPr id="241" name="Straight Connector 240">
                  <a:extLst>
                    <a:ext uri="{FF2B5EF4-FFF2-40B4-BE49-F238E27FC236}">
                      <a16:creationId xmlns:a16="http://schemas.microsoft.com/office/drawing/2014/main" id="{BB561FB3-456C-41ED-CC6F-D5DB6403187C}"/>
                    </a:ext>
                  </a:extLst>
                </p:cNvPr>
                <p:cNvCxnSpPr>
                  <a:cxnSpLocks/>
                </p:cNvCxnSpPr>
                <p:nvPr/>
              </p:nvCxnSpPr>
              <p:spPr bwMode="auto">
                <a:xfrm rot="21332271">
                  <a:off x="2402549" y="3366893"/>
                  <a:ext cx="109989" cy="101022"/>
                </a:xfrm>
                <a:prstGeom prst="line">
                  <a:avLst/>
                </a:prstGeom>
                <a:noFill/>
                <a:ln w="28575" cap="flat" cmpd="sng" algn="ctr">
                  <a:solidFill>
                    <a:schemeClr val="tx1"/>
                  </a:solidFill>
                  <a:prstDash val="solid"/>
                  <a:round/>
                  <a:headEnd type="none" w="med" len="med"/>
                  <a:tailEnd type="none" w="med" len="med"/>
                </a:ln>
                <a:effectLst/>
              </p:spPr>
            </p:cxnSp>
            <p:cxnSp>
              <p:nvCxnSpPr>
                <p:cNvPr id="242" name="Straight Connector 241">
                  <a:extLst>
                    <a:ext uri="{FF2B5EF4-FFF2-40B4-BE49-F238E27FC236}">
                      <a16:creationId xmlns:a16="http://schemas.microsoft.com/office/drawing/2014/main" id="{66B42B11-C33C-C93F-343B-5321ED241837}"/>
                    </a:ext>
                  </a:extLst>
                </p:cNvPr>
                <p:cNvCxnSpPr>
                  <a:cxnSpLocks/>
                </p:cNvCxnSpPr>
                <p:nvPr/>
              </p:nvCxnSpPr>
              <p:spPr bwMode="auto">
                <a:xfrm rot="21332271">
                  <a:off x="2751073" y="3686726"/>
                  <a:ext cx="137160" cy="101022"/>
                </a:xfrm>
                <a:prstGeom prst="line">
                  <a:avLst/>
                </a:prstGeom>
                <a:noFill/>
                <a:ln w="28575" cap="flat" cmpd="sng" algn="ctr">
                  <a:solidFill>
                    <a:schemeClr val="tx1"/>
                  </a:solidFill>
                  <a:prstDash val="solid"/>
                  <a:round/>
                  <a:headEnd type="none" w="med" len="med"/>
                  <a:tailEnd type="none" w="med" len="med"/>
                </a:ln>
                <a:effectLst/>
              </p:spPr>
            </p:cxnSp>
            <p:sp>
              <p:nvSpPr>
                <p:cNvPr id="243" name="Oval 242">
                  <a:extLst>
                    <a:ext uri="{FF2B5EF4-FFF2-40B4-BE49-F238E27FC236}">
                      <a16:creationId xmlns:a16="http://schemas.microsoft.com/office/drawing/2014/main" id="{D6273ED5-894F-A8AE-E2BF-43607A8C6BA8}"/>
                    </a:ext>
                  </a:extLst>
                </p:cNvPr>
                <p:cNvSpPr/>
                <p:nvPr/>
              </p:nvSpPr>
              <p:spPr bwMode="auto">
                <a:xfrm rot="21332271">
                  <a:off x="2840925" y="3735511"/>
                  <a:ext cx="122268" cy="122268"/>
                </a:xfrm>
                <a:prstGeom prst="ellipse">
                  <a:avLst/>
                </a:prstGeom>
                <a:solidFill>
                  <a:schemeClr val="accent5"/>
                </a:solidFill>
                <a:ln w="0">
                  <a:solidFill>
                    <a:schemeClr val="tx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44" name="Oval 243">
                  <a:extLst>
                    <a:ext uri="{FF2B5EF4-FFF2-40B4-BE49-F238E27FC236}">
                      <a16:creationId xmlns:a16="http://schemas.microsoft.com/office/drawing/2014/main" id="{1DA9FF0C-8DE2-8A3E-FF34-CD39902C7981}"/>
                    </a:ext>
                  </a:extLst>
                </p:cNvPr>
                <p:cNvSpPr/>
                <p:nvPr/>
              </p:nvSpPr>
              <p:spPr bwMode="auto">
                <a:xfrm rot="21332271">
                  <a:off x="2316656" y="3292790"/>
                  <a:ext cx="122268" cy="122268"/>
                </a:xfrm>
                <a:prstGeom prst="ellipse">
                  <a:avLst/>
                </a:prstGeom>
                <a:solidFill>
                  <a:schemeClr val="accent5"/>
                </a:solidFill>
                <a:ln w="0">
                  <a:solidFill>
                    <a:schemeClr val="tx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sp>
            <p:nvSpPr>
              <p:cNvPr id="193" name="Freeform: Shape 192">
                <a:extLst>
                  <a:ext uri="{FF2B5EF4-FFF2-40B4-BE49-F238E27FC236}">
                    <a16:creationId xmlns:a16="http://schemas.microsoft.com/office/drawing/2014/main" id="{BA06B2A5-E7C2-C587-9E76-44F84C4582AA}"/>
                  </a:ext>
                </a:extLst>
              </p:cNvPr>
              <p:cNvSpPr/>
              <p:nvPr/>
            </p:nvSpPr>
            <p:spPr bwMode="auto">
              <a:xfrm>
                <a:off x="1929693" y="3538204"/>
                <a:ext cx="129135" cy="469988"/>
              </a:xfrm>
              <a:custGeom>
                <a:avLst/>
                <a:gdLst>
                  <a:gd name="connsiteX0" fmla="*/ 233464 w 233464"/>
                  <a:gd name="connsiteY0" fmla="*/ 233464 h 233464"/>
                  <a:gd name="connsiteX1" fmla="*/ 145915 w 233464"/>
                  <a:gd name="connsiteY1" fmla="*/ 87549 h 233464"/>
                  <a:gd name="connsiteX2" fmla="*/ 0 w 233464"/>
                  <a:gd name="connsiteY2" fmla="*/ 0 h 233464"/>
                </a:gdLst>
                <a:ahLst/>
                <a:cxnLst>
                  <a:cxn ang="0">
                    <a:pos x="connsiteX0" y="connsiteY0"/>
                  </a:cxn>
                  <a:cxn ang="0">
                    <a:pos x="connsiteX1" y="connsiteY1"/>
                  </a:cxn>
                  <a:cxn ang="0">
                    <a:pos x="connsiteX2" y="connsiteY2"/>
                  </a:cxn>
                </a:cxnLst>
                <a:rect l="l" t="t" r="r" b="b"/>
                <a:pathLst>
                  <a:path w="233464" h="233464">
                    <a:moveTo>
                      <a:pt x="233464" y="233464"/>
                    </a:moveTo>
                    <a:cubicBezTo>
                      <a:pt x="209145" y="179962"/>
                      <a:pt x="184826" y="126460"/>
                      <a:pt x="145915" y="87549"/>
                    </a:cubicBezTo>
                    <a:cubicBezTo>
                      <a:pt x="107004" y="48638"/>
                      <a:pt x="53502" y="24319"/>
                      <a:pt x="0" y="0"/>
                    </a:cubicBezTo>
                  </a:path>
                </a:pathLst>
              </a:custGeom>
              <a:noFill/>
              <a:ln w="2857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94" name="Freeform: Shape 193">
                <a:extLst>
                  <a:ext uri="{FF2B5EF4-FFF2-40B4-BE49-F238E27FC236}">
                    <a16:creationId xmlns:a16="http://schemas.microsoft.com/office/drawing/2014/main" id="{89FE77C1-9709-004B-D41C-1D95DB9D15FF}"/>
                  </a:ext>
                </a:extLst>
              </p:cNvPr>
              <p:cNvSpPr/>
              <p:nvPr/>
            </p:nvSpPr>
            <p:spPr bwMode="auto">
              <a:xfrm flipH="1">
                <a:off x="2348239" y="3538204"/>
                <a:ext cx="145375" cy="473766"/>
              </a:xfrm>
              <a:custGeom>
                <a:avLst/>
                <a:gdLst>
                  <a:gd name="connsiteX0" fmla="*/ 233464 w 233464"/>
                  <a:gd name="connsiteY0" fmla="*/ 233464 h 233464"/>
                  <a:gd name="connsiteX1" fmla="*/ 145915 w 233464"/>
                  <a:gd name="connsiteY1" fmla="*/ 87549 h 233464"/>
                  <a:gd name="connsiteX2" fmla="*/ 0 w 233464"/>
                  <a:gd name="connsiteY2" fmla="*/ 0 h 233464"/>
                </a:gdLst>
                <a:ahLst/>
                <a:cxnLst>
                  <a:cxn ang="0">
                    <a:pos x="connsiteX0" y="connsiteY0"/>
                  </a:cxn>
                  <a:cxn ang="0">
                    <a:pos x="connsiteX1" y="connsiteY1"/>
                  </a:cxn>
                  <a:cxn ang="0">
                    <a:pos x="connsiteX2" y="connsiteY2"/>
                  </a:cxn>
                </a:cxnLst>
                <a:rect l="l" t="t" r="r" b="b"/>
                <a:pathLst>
                  <a:path w="233464" h="233464">
                    <a:moveTo>
                      <a:pt x="233464" y="233464"/>
                    </a:moveTo>
                    <a:cubicBezTo>
                      <a:pt x="209145" y="179962"/>
                      <a:pt x="184826" y="126460"/>
                      <a:pt x="145915" y="87549"/>
                    </a:cubicBezTo>
                    <a:cubicBezTo>
                      <a:pt x="107004" y="48638"/>
                      <a:pt x="53502" y="24319"/>
                      <a:pt x="0" y="0"/>
                    </a:cubicBezTo>
                  </a:path>
                </a:pathLst>
              </a:custGeom>
              <a:noFill/>
              <a:ln w="2857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cxnSp>
            <p:nvCxnSpPr>
              <p:cNvPr id="199" name="Straight Connector 198">
                <a:extLst>
                  <a:ext uri="{FF2B5EF4-FFF2-40B4-BE49-F238E27FC236}">
                    <a16:creationId xmlns:a16="http://schemas.microsoft.com/office/drawing/2014/main" id="{FAED0A26-1EEF-5E31-9FCD-2D870CF46760}"/>
                  </a:ext>
                </a:extLst>
              </p:cNvPr>
              <p:cNvCxnSpPr>
                <a:cxnSpLocks/>
              </p:cNvCxnSpPr>
              <p:nvPr/>
            </p:nvCxnSpPr>
            <p:spPr bwMode="auto">
              <a:xfrm>
                <a:off x="2365450" y="4521055"/>
                <a:ext cx="0" cy="190868"/>
              </a:xfrm>
              <a:prstGeom prst="line">
                <a:avLst/>
              </a:prstGeom>
              <a:noFill/>
              <a:ln w="28575" cap="flat" cmpd="sng" algn="ctr">
                <a:solidFill>
                  <a:schemeClr val="tx1"/>
                </a:solidFill>
                <a:prstDash val="solid"/>
                <a:round/>
                <a:headEnd type="none" w="med" len="med"/>
                <a:tailEnd type="none" w="med" len="med"/>
              </a:ln>
              <a:effectLst/>
            </p:spPr>
          </p:cxnSp>
          <p:sp>
            <p:nvSpPr>
              <p:cNvPr id="200" name="Rectangle 199">
                <a:extLst>
                  <a:ext uri="{FF2B5EF4-FFF2-40B4-BE49-F238E27FC236}">
                    <a16:creationId xmlns:a16="http://schemas.microsoft.com/office/drawing/2014/main" id="{266864A3-6DA1-9435-CE8B-C82DA9B22EB8}"/>
                  </a:ext>
                </a:extLst>
              </p:cNvPr>
              <p:cNvSpPr/>
              <p:nvPr/>
            </p:nvSpPr>
            <p:spPr bwMode="auto">
              <a:xfrm>
                <a:off x="1955416" y="4651782"/>
                <a:ext cx="186621" cy="570848"/>
              </a:xfrm>
              <a:prstGeom prst="rect">
                <a:avLst/>
              </a:prstGeom>
              <a:solidFill>
                <a:schemeClr val="accent3"/>
              </a:solidFill>
              <a:ln w="0">
                <a:solidFill>
                  <a:schemeClr val="tx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01" name="Rectangle 200">
                <a:extLst>
                  <a:ext uri="{FF2B5EF4-FFF2-40B4-BE49-F238E27FC236}">
                    <a16:creationId xmlns:a16="http://schemas.microsoft.com/office/drawing/2014/main" id="{3747B058-BB1C-5673-F87F-375FDF8871A2}"/>
                  </a:ext>
                </a:extLst>
              </p:cNvPr>
              <p:cNvSpPr/>
              <p:nvPr/>
            </p:nvSpPr>
            <p:spPr bwMode="auto">
              <a:xfrm>
                <a:off x="2272140" y="4651782"/>
                <a:ext cx="186621" cy="570848"/>
              </a:xfrm>
              <a:prstGeom prst="rect">
                <a:avLst/>
              </a:prstGeom>
              <a:solidFill>
                <a:schemeClr val="accent3"/>
              </a:solidFill>
              <a:ln w="0">
                <a:solidFill>
                  <a:schemeClr val="tx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04" name="Rectangle 203">
                <a:extLst>
                  <a:ext uri="{FF2B5EF4-FFF2-40B4-BE49-F238E27FC236}">
                    <a16:creationId xmlns:a16="http://schemas.microsoft.com/office/drawing/2014/main" id="{7DBF84A9-3B4C-2C8F-973E-105DC703CA4A}"/>
                  </a:ext>
                </a:extLst>
              </p:cNvPr>
              <p:cNvSpPr/>
              <p:nvPr/>
            </p:nvSpPr>
            <p:spPr bwMode="auto">
              <a:xfrm>
                <a:off x="2272140" y="3990989"/>
                <a:ext cx="186621" cy="570848"/>
              </a:xfrm>
              <a:prstGeom prst="rect">
                <a:avLst/>
              </a:prstGeom>
              <a:solidFill>
                <a:schemeClr val="accent3"/>
              </a:solidFill>
              <a:ln w="0">
                <a:solidFill>
                  <a:schemeClr val="tx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nvGrpSpPr>
              <p:cNvPr id="224" name="Group 223">
                <a:extLst>
                  <a:ext uri="{FF2B5EF4-FFF2-40B4-BE49-F238E27FC236}">
                    <a16:creationId xmlns:a16="http://schemas.microsoft.com/office/drawing/2014/main" id="{30551D84-9252-0A9D-9F67-F44562817596}"/>
                  </a:ext>
                </a:extLst>
              </p:cNvPr>
              <p:cNvGrpSpPr/>
              <p:nvPr/>
            </p:nvGrpSpPr>
            <p:grpSpPr>
              <a:xfrm rot="2319905">
                <a:off x="2700252" y="2664178"/>
                <a:ext cx="190126" cy="1036719"/>
                <a:chOff x="757634" y="4319798"/>
                <a:chExt cx="118872" cy="648186"/>
              </a:xfrm>
            </p:grpSpPr>
            <p:sp>
              <p:nvSpPr>
                <p:cNvPr id="232" name="Rectangle 231">
                  <a:extLst>
                    <a:ext uri="{FF2B5EF4-FFF2-40B4-BE49-F238E27FC236}">
                      <a16:creationId xmlns:a16="http://schemas.microsoft.com/office/drawing/2014/main" id="{BF51B7C4-340A-8DB7-9874-67C521F363D4}"/>
                    </a:ext>
                  </a:extLst>
                </p:cNvPr>
                <p:cNvSpPr/>
                <p:nvPr/>
              </p:nvSpPr>
              <p:spPr bwMode="auto">
                <a:xfrm>
                  <a:off x="757634" y="4676706"/>
                  <a:ext cx="118872" cy="291278"/>
                </a:xfrm>
                <a:prstGeom prst="rect">
                  <a:avLst/>
                </a:prstGeom>
                <a:solidFill>
                  <a:schemeClr val="accent3"/>
                </a:solidFill>
                <a:ln w="0">
                  <a:solidFill>
                    <a:schemeClr val="tx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33" name="Rectangle 232">
                  <a:extLst>
                    <a:ext uri="{FF2B5EF4-FFF2-40B4-BE49-F238E27FC236}">
                      <a16:creationId xmlns:a16="http://schemas.microsoft.com/office/drawing/2014/main" id="{0CA6BDBB-30E8-EE74-AED6-FC44749DCE78}"/>
                    </a:ext>
                  </a:extLst>
                </p:cNvPr>
                <p:cNvSpPr/>
                <p:nvPr/>
              </p:nvSpPr>
              <p:spPr bwMode="auto">
                <a:xfrm>
                  <a:off x="757634" y="4319798"/>
                  <a:ext cx="118872" cy="365760"/>
                </a:xfrm>
                <a:prstGeom prst="rect">
                  <a:avLst/>
                </a:prstGeom>
                <a:solidFill>
                  <a:schemeClr val="accent1"/>
                </a:solidFill>
                <a:ln w="0">
                  <a:solidFill>
                    <a:schemeClr val="tx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225" name="Group 224">
                <a:extLst>
                  <a:ext uri="{FF2B5EF4-FFF2-40B4-BE49-F238E27FC236}">
                    <a16:creationId xmlns:a16="http://schemas.microsoft.com/office/drawing/2014/main" id="{31DF5D3E-5E68-4364-9C04-3435D87828B2}"/>
                  </a:ext>
                </a:extLst>
              </p:cNvPr>
              <p:cNvGrpSpPr/>
              <p:nvPr/>
            </p:nvGrpSpPr>
            <p:grpSpPr>
              <a:xfrm rot="2319905">
                <a:off x="2900894" y="2840220"/>
                <a:ext cx="190126" cy="1009596"/>
                <a:chOff x="757634" y="4319798"/>
                <a:chExt cx="118872" cy="631228"/>
              </a:xfrm>
            </p:grpSpPr>
            <p:sp>
              <p:nvSpPr>
                <p:cNvPr id="230" name="Rectangle 229">
                  <a:extLst>
                    <a:ext uri="{FF2B5EF4-FFF2-40B4-BE49-F238E27FC236}">
                      <a16:creationId xmlns:a16="http://schemas.microsoft.com/office/drawing/2014/main" id="{5D01FF77-EA14-C829-30BF-9178FCEC9E6A}"/>
                    </a:ext>
                  </a:extLst>
                </p:cNvPr>
                <p:cNvSpPr/>
                <p:nvPr/>
              </p:nvSpPr>
              <p:spPr bwMode="auto">
                <a:xfrm>
                  <a:off x="757634" y="4676706"/>
                  <a:ext cx="118872" cy="274320"/>
                </a:xfrm>
                <a:prstGeom prst="rect">
                  <a:avLst/>
                </a:prstGeom>
                <a:solidFill>
                  <a:schemeClr val="accent3"/>
                </a:solidFill>
                <a:ln w="0">
                  <a:solidFill>
                    <a:schemeClr val="tx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31" name="Rectangle 230">
                  <a:extLst>
                    <a:ext uri="{FF2B5EF4-FFF2-40B4-BE49-F238E27FC236}">
                      <a16:creationId xmlns:a16="http://schemas.microsoft.com/office/drawing/2014/main" id="{F10201E6-92BA-F732-BB53-43CBD9EA7DCD}"/>
                    </a:ext>
                  </a:extLst>
                </p:cNvPr>
                <p:cNvSpPr/>
                <p:nvPr/>
              </p:nvSpPr>
              <p:spPr bwMode="auto">
                <a:xfrm>
                  <a:off x="757634" y="4319798"/>
                  <a:ext cx="118872" cy="365760"/>
                </a:xfrm>
                <a:prstGeom prst="rect">
                  <a:avLst/>
                </a:prstGeom>
                <a:solidFill>
                  <a:schemeClr val="accent1"/>
                </a:solidFill>
                <a:ln w="0">
                  <a:solidFill>
                    <a:schemeClr val="tx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234" name="Group 233">
                <a:extLst>
                  <a:ext uri="{FF2B5EF4-FFF2-40B4-BE49-F238E27FC236}">
                    <a16:creationId xmlns:a16="http://schemas.microsoft.com/office/drawing/2014/main" id="{6822356C-FE6E-DB5A-7E33-977B34831AF6}"/>
                  </a:ext>
                </a:extLst>
              </p:cNvPr>
              <p:cNvGrpSpPr/>
              <p:nvPr/>
            </p:nvGrpSpPr>
            <p:grpSpPr>
              <a:xfrm>
                <a:off x="2316656" y="3292790"/>
                <a:ext cx="646537" cy="564989"/>
                <a:chOff x="2316656" y="3292790"/>
                <a:chExt cx="646537" cy="564989"/>
              </a:xfrm>
            </p:grpSpPr>
            <p:cxnSp>
              <p:nvCxnSpPr>
                <p:cNvPr id="222" name="Straight Connector 221">
                  <a:extLst>
                    <a:ext uri="{FF2B5EF4-FFF2-40B4-BE49-F238E27FC236}">
                      <a16:creationId xmlns:a16="http://schemas.microsoft.com/office/drawing/2014/main" id="{9DE042F3-345A-FFE5-CF54-D8BD2B9626F3}"/>
                    </a:ext>
                  </a:extLst>
                </p:cNvPr>
                <p:cNvCxnSpPr>
                  <a:cxnSpLocks/>
                </p:cNvCxnSpPr>
                <p:nvPr/>
              </p:nvCxnSpPr>
              <p:spPr bwMode="auto">
                <a:xfrm rot="21332271">
                  <a:off x="2387835" y="3354793"/>
                  <a:ext cx="109989" cy="101022"/>
                </a:xfrm>
                <a:prstGeom prst="line">
                  <a:avLst/>
                </a:prstGeom>
                <a:noFill/>
                <a:ln w="28575" cap="flat" cmpd="sng" algn="ctr">
                  <a:solidFill>
                    <a:schemeClr val="tx1"/>
                  </a:solidFill>
                  <a:prstDash val="solid"/>
                  <a:round/>
                  <a:headEnd type="none" w="med" len="med"/>
                  <a:tailEnd type="none" w="med" len="med"/>
                </a:ln>
                <a:effectLst/>
              </p:spPr>
            </p:cxnSp>
            <p:cxnSp>
              <p:nvCxnSpPr>
                <p:cNvPr id="223" name="Straight Connector 222">
                  <a:extLst>
                    <a:ext uri="{FF2B5EF4-FFF2-40B4-BE49-F238E27FC236}">
                      <a16:creationId xmlns:a16="http://schemas.microsoft.com/office/drawing/2014/main" id="{D78DE428-4B4A-E4D5-D067-60571AF7E3AB}"/>
                    </a:ext>
                  </a:extLst>
                </p:cNvPr>
                <p:cNvCxnSpPr>
                  <a:cxnSpLocks/>
                </p:cNvCxnSpPr>
                <p:nvPr/>
              </p:nvCxnSpPr>
              <p:spPr bwMode="auto">
                <a:xfrm rot="21332271">
                  <a:off x="2792643" y="3697270"/>
                  <a:ext cx="109989" cy="101022"/>
                </a:xfrm>
                <a:prstGeom prst="line">
                  <a:avLst/>
                </a:prstGeom>
                <a:noFill/>
                <a:ln w="28575" cap="flat" cmpd="sng" algn="ctr">
                  <a:solidFill>
                    <a:schemeClr val="tx1"/>
                  </a:solidFill>
                  <a:prstDash val="solid"/>
                  <a:round/>
                  <a:headEnd type="none" w="med" len="med"/>
                  <a:tailEnd type="none" w="med" len="med"/>
                </a:ln>
                <a:effectLst/>
              </p:spPr>
            </p:cxnSp>
            <p:sp>
              <p:nvSpPr>
                <p:cNvPr id="228" name="Oval 227">
                  <a:extLst>
                    <a:ext uri="{FF2B5EF4-FFF2-40B4-BE49-F238E27FC236}">
                      <a16:creationId xmlns:a16="http://schemas.microsoft.com/office/drawing/2014/main" id="{273132CD-3FCE-82DF-8B57-30C200B2C5A2}"/>
                    </a:ext>
                  </a:extLst>
                </p:cNvPr>
                <p:cNvSpPr/>
                <p:nvPr/>
              </p:nvSpPr>
              <p:spPr bwMode="auto">
                <a:xfrm rot="21332271">
                  <a:off x="2840925" y="3735511"/>
                  <a:ext cx="122268" cy="122268"/>
                </a:xfrm>
                <a:prstGeom prst="ellipse">
                  <a:avLst/>
                </a:prstGeom>
                <a:solidFill>
                  <a:schemeClr val="accent5"/>
                </a:solidFill>
                <a:ln w="0">
                  <a:solidFill>
                    <a:schemeClr val="tx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29" name="Oval 228">
                  <a:extLst>
                    <a:ext uri="{FF2B5EF4-FFF2-40B4-BE49-F238E27FC236}">
                      <a16:creationId xmlns:a16="http://schemas.microsoft.com/office/drawing/2014/main" id="{5C5A825F-C663-31E8-209B-75AB5B486E92}"/>
                    </a:ext>
                  </a:extLst>
                </p:cNvPr>
                <p:cNvSpPr/>
                <p:nvPr/>
              </p:nvSpPr>
              <p:spPr bwMode="auto">
                <a:xfrm rot="21332271">
                  <a:off x="2316656" y="3292790"/>
                  <a:ext cx="122268" cy="122268"/>
                </a:xfrm>
                <a:prstGeom prst="ellipse">
                  <a:avLst/>
                </a:prstGeom>
                <a:solidFill>
                  <a:schemeClr val="accent5"/>
                </a:solidFill>
                <a:ln w="0">
                  <a:solidFill>
                    <a:schemeClr val="tx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209" name="Group 208">
                <a:extLst>
                  <a:ext uri="{FF2B5EF4-FFF2-40B4-BE49-F238E27FC236}">
                    <a16:creationId xmlns:a16="http://schemas.microsoft.com/office/drawing/2014/main" id="{79B4529E-5126-1F72-9429-BFD216C25850}"/>
                  </a:ext>
                </a:extLst>
              </p:cNvPr>
              <p:cNvGrpSpPr/>
              <p:nvPr/>
            </p:nvGrpSpPr>
            <p:grpSpPr>
              <a:xfrm rot="414132">
                <a:off x="885517" y="3051320"/>
                <a:ext cx="1216322" cy="802491"/>
                <a:chOff x="380708" y="2212458"/>
                <a:chExt cx="1216322" cy="802491"/>
              </a:xfrm>
            </p:grpSpPr>
            <p:cxnSp>
              <p:nvCxnSpPr>
                <p:cNvPr id="210" name="Straight Connector 209">
                  <a:extLst>
                    <a:ext uri="{FF2B5EF4-FFF2-40B4-BE49-F238E27FC236}">
                      <a16:creationId xmlns:a16="http://schemas.microsoft.com/office/drawing/2014/main" id="{600BF6CB-81B6-45FE-72BC-990A8D92D093}"/>
                    </a:ext>
                  </a:extLst>
                </p:cNvPr>
                <p:cNvCxnSpPr>
                  <a:cxnSpLocks/>
                </p:cNvCxnSpPr>
                <p:nvPr/>
              </p:nvCxnSpPr>
              <p:spPr bwMode="auto">
                <a:xfrm flipV="1">
                  <a:off x="1054195" y="2852962"/>
                  <a:ext cx="81922" cy="86480"/>
                </a:xfrm>
                <a:prstGeom prst="line">
                  <a:avLst/>
                </a:prstGeom>
                <a:noFill/>
                <a:ln w="28575" cap="flat" cmpd="sng" algn="ctr">
                  <a:solidFill>
                    <a:schemeClr val="tx1"/>
                  </a:solidFill>
                  <a:prstDash val="solid"/>
                  <a:round/>
                  <a:headEnd type="none" w="med" len="med"/>
                  <a:tailEnd type="none" w="med" len="med"/>
                </a:ln>
                <a:effectLst/>
              </p:spPr>
            </p:cxnSp>
            <p:cxnSp>
              <p:nvCxnSpPr>
                <p:cNvPr id="211" name="Straight Connector 210">
                  <a:extLst>
                    <a:ext uri="{FF2B5EF4-FFF2-40B4-BE49-F238E27FC236}">
                      <a16:creationId xmlns:a16="http://schemas.microsoft.com/office/drawing/2014/main" id="{2F422FA4-3253-DD1B-5DAD-A4C53BF72E40}"/>
                    </a:ext>
                  </a:extLst>
                </p:cNvPr>
                <p:cNvCxnSpPr>
                  <a:cxnSpLocks/>
                </p:cNvCxnSpPr>
                <p:nvPr/>
              </p:nvCxnSpPr>
              <p:spPr bwMode="auto">
                <a:xfrm flipV="1">
                  <a:off x="1442291" y="2451872"/>
                  <a:ext cx="81922" cy="86480"/>
                </a:xfrm>
                <a:prstGeom prst="line">
                  <a:avLst/>
                </a:prstGeom>
                <a:noFill/>
                <a:ln w="28575" cap="flat" cmpd="sng" algn="ctr">
                  <a:solidFill>
                    <a:schemeClr val="tx1"/>
                  </a:solidFill>
                  <a:prstDash val="solid"/>
                  <a:round/>
                  <a:headEnd type="none" w="med" len="med"/>
                  <a:tailEnd type="none" w="med" len="med"/>
                </a:ln>
                <a:effectLst/>
              </p:spPr>
            </p:cxnSp>
            <p:grpSp>
              <p:nvGrpSpPr>
                <p:cNvPr id="212" name="Group 211">
                  <a:extLst>
                    <a:ext uri="{FF2B5EF4-FFF2-40B4-BE49-F238E27FC236}">
                      <a16:creationId xmlns:a16="http://schemas.microsoft.com/office/drawing/2014/main" id="{59E5308B-7947-4292-3297-6A33E9EB8FB7}"/>
                    </a:ext>
                  </a:extLst>
                </p:cNvPr>
                <p:cNvGrpSpPr/>
                <p:nvPr/>
              </p:nvGrpSpPr>
              <p:grpSpPr>
                <a:xfrm rot="18760257">
                  <a:off x="972263" y="1806455"/>
                  <a:ext cx="190128" cy="1002133"/>
                  <a:chOff x="757634" y="4319798"/>
                  <a:chExt cx="118873" cy="626562"/>
                </a:xfrm>
              </p:grpSpPr>
              <p:sp>
                <p:nvSpPr>
                  <p:cNvPr id="220" name="Rectangle 219">
                    <a:extLst>
                      <a:ext uri="{FF2B5EF4-FFF2-40B4-BE49-F238E27FC236}">
                        <a16:creationId xmlns:a16="http://schemas.microsoft.com/office/drawing/2014/main" id="{68078610-D6C3-BE50-62A9-6EC42FF7F00C}"/>
                      </a:ext>
                    </a:extLst>
                  </p:cNvPr>
                  <p:cNvSpPr/>
                  <p:nvPr/>
                </p:nvSpPr>
                <p:spPr bwMode="auto">
                  <a:xfrm>
                    <a:off x="757635" y="4676705"/>
                    <a:ext cx="118872" cy="269655"/>
                  </a:xfrm>
                  <a:prstGeom prst="rect">
                    <a:avLst/>
                  </a:prstGeom>
                  <a:solidFill>
                    <a:schemeClr val="accent3"/>
                  </a:solidFill>
                  <a:ln w="0">
                    <a:solidFill>
                      <a:schemeClr val="tx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21" name="Rectangle 220">
                    <a:extLst>
                      <a:ext uri="{FF2B5EF4-FFF2-40B4-BE49-F238E27FC236}">
                        <a16:creationId xmlns:a16="http://schemas.microsoft.com/office/drawing/2014/main" id="{9ECA2BC6-8EE2-B589-A412-A8460BB230D9}"/>
                      </a:ext>
                    </a:extLst>
                  </p:cNvPr>
                  <p:cNvSpPr/>
                  <p:nvPr/>
                </p:nvSpPr>
                <p:spPr bwMode="auto">
                  <a:xfrm>
                    <a:off x="757634" y="4319798"/>
                    <a:ext cx="118872" cy="365760"/>
                  </a:xfrm>
                  <a:prstGeom prst="rect">
                    <a:avLst/>
                  </a:prstGeom>
                  <a:solidFill>
                    <a:schemeClr val="accent1"/>
                  </a:solidFill>
                  <a:ln w="0">
                    <a:solidFill>
                      <a:schemeClr val="tx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213" name="Group 212">
                  <a:extLst>
                    <a:ext uri="{FF2B5EF4-FFF2-40B4-BE49-F238E27FC236}">
                      <a16:creationId xmlns:a16="http://schemas.microsoft.com/office/drawing/2014/main" id="{E6532B56-8818-3F91-2B95-0312E136668E}"/>
                    </a:ext>
                  </a:extLst>
                </p:cNvPr>
                <p:cNvGrpSpPr/>
                <p:nvPr/>
              </p:nvGrpSpPr>
              <p:grpSpPr>
                <a:xfrm rot="18760257">
                  <a:off x="790441" y="2002660"/>
                  <a:ext cx="190127" cy="1009594"/>
                  <a:chOff x="757633" y="4319798"/>
                  <a:chExt cx="118873" cy="631227"/>
                </a:xfrm>
              </p:grpSpPr>
              <p:sp>
                <p:nvSpPr>
                  <p:cNvPr id="218" name="Rectangle 217">
                    <a:extLst>
                      <a:ext uri="{FF2B5EF4-FFF2-40B4-BE49-F238E27FC236}">
                        <a16:creationId xmlns:a16="http://schemas.microsoft.com/office/drawing/2014/main" id="{915503FA-0292-74A3-FB5E-CE22195189F4}"/>
                      </a:ext>
                    </a:extLst>
                  </p:cNvPr>
                  <p:cNvSpPr/>
                  <p:nvPr/>
                </p:nvSpPr>
                <p:spPr bwMode="auto">
                  <a:xfrm>
                    <a:off x="757633" y="4676705"/>
                    <a:ext cx="118872" cy="274320"/>
                  </a:xfrm>
                  <a:prstGeom prst="rect">
                    <a:avLst/>
                  </a:prstGeom>
                  <a:solidFill>
                    <a:schemeClr val="accent3"/>
                  </a:solidFill>
                  <a:ln w="0">
                    <a:solidFill>
                      <a:schemeClr val="tx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19" name="Rectangle 218">
                    <a:extLst>
                      <a:ext uri="{FF2B5EF4-FFF2-40B4-BE49-F238E27FC236}">
                        <a16:creationId xmlns:a16="http://schemas.microsoft.com/office/drawing/2014/main" id="{C4F3FE6F-3300-3B54-CDC4-B159F42699FC}"/>
                      </a:ext>
                    </a:extLst>
                  </p:cNvPr>
                  <p:cNvSpPr/>
                  <p:nvPr/>
                </p:nvSpPr>
                <p:spPr bwMode="auto">
                  <a:xfrm>
                    <a:off x="757634" y="4319798"/>
                    <a:ext cx="118872" cy="365760"/>
                  </a:xfrm>
                  <a:prstGeom prst="rect">
                    <a:avLst/>
                  </a:prstGeom>
                  <a:solidFill>
                    <a:schemeClr val="accent1"/>
                  </a:solidFill>
                  <a:ln w="0">
                    <a:solidFill>
                      <a:schemeClr val="tx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sp>
              <p:nvSpPr>
                <p:cNvPr id="216" name="Oval 215">
                  <a:extLst>
                    <a:ext uri="{FF2B5EF4-FFF2-40B4-BE49-F238E27FC236}">
                      <a16:creationId xmlns:a16="http://schemas.microsoft.com/office/drawing/2014/main" id="{E5EF3A33-AD81-33CF-7943-72C6EC862B3B}"/>
                    </a:ext>
                  </a:extLst>
                </p:cNvPr>
                <p:cNvSpPr/>
                <p:nvPr/>
              </p:nvSpPr>
              <p:spPr bwMode="auto">
                <a:xfrm>
                  <a:off x="1474762" y="2370676"/>
                  <a:ext cx="122268" cy="122268"/>
                </a:xfrm>
                <a:prstGeom prst="ellipse">
                  <a:avLst/>
                </a:prstGeom>
                <a:solidFill>
                  <a:schemeClr val="accent5"/>
                </a:solidFill>
                <a:ln w="0">
                  <a:solidFill>
                    <a:schemeClr val="tx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17" name="Oval 216">
                  <a:extLst>
                    <a:ext uri="{FF2B5EF4-FFF2-40B4-BE49-F238E27FC236}">
                      <a16:creationId xmlns:a16="http://schemas.microsoft.com/office/drawing/2014/main" id="{1EC90644-F7A8-F2BA-9E2D-91BB58B9CD25}"/>
                    </a:ext>
                  </a:extLst>
                </p:cNvPr>
                <p:cNvSpPr/>
                <p:nvPr/>
              </p:nvSpPr>
              <p:spPr bwMode="auto">
                <a:xfrm>
                  <a:off x="974870" y="2892681"/>
                  <a:ext cx="122268" cy="122268"/>
                </a:xfrm>
                <a:prstGeom prst="ellipse">
                  <a:avLst/>
                </a:prstGeom>
                <a:solidFill>
                  <a:schemeClr val="accent5"/>
                </a:solidFill>
                <a:ln w="0">
                  <a:solidFill>
                    <a:schemeClr val="tx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sp>
          <p:nvSpPr>
            <p:cNvPr id="2" name="Rectangle 1">
              <a:extLst>
                <a:ext uri="{FF2B5EF4-FFF2-40B4-BE49-F238E27FC236}">
                  <a16:creationId xmlns:a16="http://schemas.microsoft.com/office/drawing/2014/main" id="{C9690DC7-083F-8537-66B4-F43BEFB85CB2}"/>
                </a:ext>
              </a:extLst>
            </p:cNvPr>
            <p:cNvSpPr/>
            <p:nvPr/>
          </p:nvSpPr>
          <p:spPr bwMode="auto">
            <a:xfrm>
              <a:off x="1664569" y="4443128"/>
              <a:ext cx="186621" cy="570848"/>
            </a:xfrm>
            <a:prstGeom prst="rect">
              <a:avLst/>
            </a:prstGeom>
            <a:solidFill>
              <a:schemeClr val="accent3"/>
            </a:solidFill>
            <a:ln w="0">
              <a:solidFill>
                <a:schemeClr val="tx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spTree>
    <p:extLst>
      <p:ext uri="{BB962C8B-B14F-4D97-AF65-F5344CB8AC3E}">
        <p14:creationId xmlns:p14="http://schemas.microsoft.com/office/powerpoint/2010/main" val="282634736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2DBD86-C168-4912-BFF4-8AE09E7AB7B4}"/>
              </a:ext>
            </a:extLst>
          </p:cNvPr>
          <p:cNvSpPr>
            <a:spLocks noGrp="1"/>
          </p:cNvSpPr>
          <p:nvPr>
            <p:ph type="title"/>
          </p:nvPr>
        </p:nvSpPr>
        <p:spPr>
          <a:xfrm>
            <a:off x="231078" y="260163"/>
            <a:ext cx="11740260" cy="1044132"/>
          </a:xfrm>
        </p:spPr>
        <p:txBody>
          <a:bodyPr/>
          <a:lstStyle/>
          <a:p>
            <a:r>
              <a:rPr lang="en-US" dirty="0"/>
              <a:t>Phase III ASCENT-05/OptimICE-RD: Sacituzumab Govitecan + Pembrolizumab in TNBC With no pCR  After Surgery + Neoadj Tx</a:t>
            </a:r>
          </a:p>
        </p:txBody>
      </p:sp>
      <p:sp>
        <p:nvSpPr>
          <p:cNvPr id="5" name="Content Placeholder 4">
            <a:extLst>
              <a:ext uri="{FF2B5EF4-FFF2-40B4-BE49-F238E27FC236}">
                <a16:creationId xmlns:a16="http://schemas.microsoft.com/office/drawing/2014/main" id="{51E2B5B7-338B-B4CE-467B-CEC92B2D957B}"/>
              </a:ext>
            </a:extLst>
          </p:cNvPr>
          <p:cNvSpPr>
            <a:spLocks noGrp="1"/>
          </p:cNvSpPr>
          <p:nvPr>
            <p:ph idx="1"/>
          </p:nvPr>
        </p:nvSpPr>
        <p:spPr>
          <a:xfrm>
            <a:off x="231078" y="1379621"/>
            <a:ext cx="11740260" cy="4710282"/>
          </a:xfrm>
        </p:spPr>
        <p:txBody>
          <a:bodyPr/>
          <a:lstStyle/>
          <a:p>
            <a:r>
              <a:rPr lang="en-US" dirty="0"/>
              <a:t>Randomized, open </a:t>
            </a:r>
            <a:r>
              <a:rPr lang="en-US" sz="2400" dirty="0"/>
              <a:t>label, multicenter, global, phase III study</a:t>
            </a:r>
          </a:p>
          <a:p>
            <a:endParaRPr lang="en-US" b="1" dirty="0"/>
          </a:p>
          <a:p>
            <a:endParaRPr lang="en-US" sz="2400" b="1" dirty="0"/>
          </a:p>
          <a:p>
            <a:endParaRPr lang="en-US" b="1" dirty="0"/>
          </a:p>
          <a:p>
            <a:endParaRPr lang="en-US" sz="2400" b="1" dirty="0"/>
          </a:p>
          <a:p>
            <a:endParaRPr lang="en-US" b="1" dirty="0"/>
          </a:p>
          <a:p>
            <a:endParaRPr lang="en-US" sz="2400" b="1" dirty="0"/>
          </a:p>
          <a:p>
            <a:r>
              <a:rPr lang="en-US" sz="2400" b="1" dirty="0"/>
              <a:t>Primary endpoint: </a:t>
            </a:r>
            <a:r>
              <a:rPr lang="en-US" sz="2400" dirty="0"/>
              <a:t>iDFS</a:t>
            </a:r>
          </a:p>
          <a:p>
            <a:r>
              <a:rPr lang="en-US" sz="2400" b="1" dirty="0"/>
              <a:t>Secondary endpoints: </a:t>
            </a:r>
            <a:r>
              <a:rPr lang="en-US" sz="2400" dirty="0"/>
              <a:t>OS, DDFS, time to worsening of QoL, safety</a:t>
            </a:r>
          </a:p>
        </p:txBody>
      </p:sp>
      <p:sp>
        <p:nvSpPr>
          <p:cNvPr id="7" name="Content Placeholder 6">
            <a:extLst>
              <a:ext uri="{FF2B5EF4-FFF2-40B4-BE49-F238E27FC236}">
                <a16:creationId xmlns:a16="http://schemas.microsoft.com/office/drawing/2014/main" id="{05F66125-619F-C25A-B89B-C22290B74C61}"/>
              </a:ext>
            </a:extLst>
          </p:cNvPr>
          <p:cNvSpPr>
            <a:spLocks noGrp="1"/>
          </p:cNvSpPr>
          <p:nvPr>
            <p:ph sz="quarter" idx="10"/>
          </p:nvPr>
        </p:nvSpPr>
        <p:spPr/>
        <p:txBody>
          <a:bodyPr/>
          <a:lstStyle/>
          <a:p>
            <a:pPr algn="ctr"/>
            <a:r>
              <a:rPr lang="en-US" dirty="0"/>
              <a:t>NCT05633654. Tolaney. Future Oncol. 2024;20:1479.</a:t>
            </a:r>
          </a:p>
        </p:txBody>
      </p:sp>
      <p:sp>
        <p:nvSpPr>
          <p:cNvPr id="8" name="Text Box 45">
            <a:extLst>
              <a:ext uri="{FF2B5EF4-FFF2-40B4-BE49-F238E27FC236}">
                <a16:creationId xmlns:a16="http://schemas.microsoft.com/office/drawing/2014/main" id="{D28B5568-A73D-40D6-92F1-103EA5235792}"/>
              </a:ext>
            </a:extLst>
          </p:cNvPr>
          <p:cNvSpPr txBox="1">
            <a:spLocks noChangeArrowheads="1"/>
          </p:cNvSpPr>
          <p:nvPr/>
        </p:nvSpPr>
        <p:spPr bwMode="auto">
          <a:xfrm>
            <a:off x="231078" y="1954173"/>
            <a:ext cx="4135959" cy="2800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Adults with residual invasive TNBC in breast/LNs after neoadjuvant therapy + surgery; removal of all clinically evident disease in breast/LNs; treated with RT; recovered from surgery and RT; samples available of both preneoadjuvant therapy diagnostic biopsy and resected residual invasive disease tissue; no known g</a:t>
            </a:r>
            <a:r>
              <a:rPr kumimoji="0" lang="en-US" altLang="en-US" sz="1600" b="0" i="1" u="none" strike="noStrike" kern="1200" cap="none" spc="0" normalizeH="0" baseline="0" noProof="0" dirty="0">
                <a:ln>
                  <a:noFill/>
                </a:ln>
                <a:solidFill>
                  <a:srgbClr val="000000"/>
                </a:solidFill>
                <a:effectLst/>
                <a:uLnTx/>
                <a:uFillTx/>
                <a:latin typeface="+mn-lt"/>
                <a:ea typeface="+mn-ea"/>
                <a:cs typeface="Arial" panose="020B0604020202020204" pitchFamily="34" charset="0"/>
              </a:rPr>
              <a:t>BRCA</a:t>
            </a:r>
            <a:r>
              <a:rPr kumimoji="0" lang="en-US" altLang="en-US" sz="16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m; ECOG PS 0/1 </a:t>
            </a:r>
            <a:br>
              <a:rPr kumimoji="0" lang="en-US" altLang="en-US" sz="16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br>
            <a:r>
              <a:rPr kumimoji="0" lang="en-US" altLang="en-US" sz="16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(N = 1514)</a:t>
            </a:r>
          </a:p>
        </p:txBody>
      </p:sp>
      <p:sp>
        <p:nvSpPr>
          <p:cNvPr id="11" name="Rectangle 49">
            <a:extLst>
              <a:ext uri="{FF2B5EF4-FFF2-40B4-BE49-F238E27FC236}">
                <a16:creationId xmlns:a16="http://schemas.microsoft.com/office/drawing/2014/main" id="{97528D38-317B-4004-A46A-C50CD0C3C467}"/>
              </a:ext>
            </a:extLst>
          </p:cNvPr>
          <p:cNvSpPr>
            <a:spLocks noChangeArrowheads="1"/>
          </p:cNvSpPr>
          <p:nvPr/>
        </p:nvSpPr>
        <p:spPr bwMode="auto">
          <a:xfrm>
            <a:off x="5335189" y="2111054"/>
            <a:ext cx="6086790" cy="949668"/>
          </a:xfrm>
          <a:prstGeom prst="rect">
            <a:avLst/>
          </a:prstGeom>
          <a:solidFill>
            <a:schemeClr val="accent1"/>
          </a:solidFill>
          <a:ln>
            <a:noFill/>
          </a:ln>
        </p:spPr>
        <p:txBody>
          <a:bodyPr wrap="squar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800" b="1" i="0" u="none" strike="noStrike" kern="1200" cap="none" spc="0" normalizeH="0" baseline="0" noProof="0" dirty="0">
                <a:ln>
                  <a:noFill/>
                </a:ln>
                <a:solidFill>
                  <a:schemeClr val="bg2"/>
                </a:solidFill>
                <a:effectLst/>
                <a:uLnTx/>
                <a:uFillTx/>
                <a:latin typeface="+mn-lt"/>
                <a:ea typeface="+mn-ea"/>
                <a:cs typeface="Arial" panose="020B0604020202020204" pitchFamily="34" charset="0"/>
              </a:rPr>
              <a:t>Sacituzumab </a:t>
            </a:r>
            <a:r>
              <a:rPr kumimoji="0" lang="en-US" altLang="en-US" sz="1800" b="1" i="0" u="none" strike="noStrike" kern="1200" cap="none" spc="0" normalizeH="0" baseline="0" noProof="0" dirty="0">
                <a:ln>
                  <a:noFill/>
                </a:ln>
                <a:solidFill>
                  <a:schemeClr val="bg2"/>
                </a:solidFill>
                <a:effectLst/>
                <a:uLnTx/>
                <a:uFillTx/>
                <a:latin typeface="+mn-lt"/>
                <a:ea typeface="+mn-ea"/>
              </a:rPr>
              <a:t>govitecan </a:t>
            </a:r>
            <a:r>
              <a:rPr kumimoji="0" lang="en-US" altLang="en-US" sz="1800" b="0" i="0" u="none" strike="noStrike" kern="1200" cap="none" spc="0" normalizeH="0" baseline="0" noProof="0" dirty="0">
                <a:ln>
                  <a:noFill/>
                </a:ln>
                <a:solidFill>
                  <a:schemeClr val="bg2"/>
                </a:solidFill>
                <a:effectLst/>
                <a:uLnTx/>
                <a:uFillTx/>
                <a:latin typeface="+mn-lt"/>
                <a:ea typeface="+mn-ea"/>
                <a:cs typeface="Arial" panose="020B0604020202020204" pitchFamily="34" charset="0"/>
              </a:rPr>
              <a:t>10 mg/kg IV on Days 1, 8 +</a:t>
            </a:r>
          </a:p>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800" b="1" i="0" u="none" strike="noStrike" kern="1200" cap="none" spc="0" normalizeH="0" baseline="0" noProof="0" dirty="0">
                <a:ln>
                  <a:noFill/>
                </a:ln>
                <a:solidFill>
                  <a:schemeClr val="bg2"/>
                </a:solidFill>
                <a:effectLst/>
                <a:uLnTx/>
                <a:uFillTx/>
                <a:latin typeface="+mn-lt"/>
                <a:ea typeface="+mn-ea"/>
                <a:cs typeface="Arial" panose="020B0604020202020204" pitchFamily="34" charset="0"/>
              </a:rPr>
              <a:t>Pembrolizumab</a:t>
            </a:r>
            <a:r>
              <a:rPr kumimoji="0" lang="en-US" altLang="en-US" sz="1800" b="0" i="0" u="none" strike="noStrike" kern="1200" cap="none" spc="0" normalizeH="0" baseline="0" noProof="0" dirty="0">
                <a:ln>
                  <a:noFill/>
                </a:ln>
                <a:solidFill>
                  <a:schemeClr val="bg2"/>
                </a:solidFill>
                <a:effectLst/>
                <a:uLnTx/>
                <a:uFillTx/>
                <a:latin typeface="+mn-lt"/>
                <a:ea typeface="+mn-ea"/>
                <a:cs typeface="Arial" panose="020B0604020202020204" pitchFamily="34" charset="0"/>
              </a:rPr>
              <a:t> 200 mg IV on Day 1 of </a:t>
            </a:r>
            <a:br>
              <a:rPr kumimoji="0" lang="en-US" altLang="en-US" sz="1800" b="0" i="0" u="none" strike="noStrike" kern="1200" cap="none" spc="0" normalizeH="0" baseline="0" noProof="0" dirty="0">
                <a:ln>
                  <a:noFill/>
                </a:ln>
                <a:solidFill>
                  <a:schemeClr val="bg2"/>
                </a:solidFill>
                <a:effectLst/>
                <a:uLnTx/>
                <a:uFillTx/>
                <a:latin typeface="+mn-lt"/>
                <a:ea typeface="+mn-ea"/>
                <a:cs typeface="Arial" panose="020B0604020202020204" pitchFamily="34" charset="0"/>
              </a:rPr>
            </a:br>
            <a:r>
              <a:rPr kumimoji="0" lang="en-US" altLang="en-US" sz="1800" b="0" i="0" u="none" strike="noStrike" kern="1200" cap="none" spc="0" normalizeH="0" baseline="0" noProof="0" dirty="0">
                <a:ln>
                  <a:noFill/>
                </a:ln>
                <a:solidFill>
                  <a:schemeClr val="bg2"/>
                </a:solidFill>
                <a:effectLst/>
                <a:uLnTx/>
                <a:uFillTx/>
                <a:latin typeface="+mn-lt"/>
                <a:ea typeface="+mn-ea"/>
                <a:cs typeface="Arial" panose="020B0604020202020204" pitchFamily="34" charset="0"/>
              </a:rPr>
              <a:t>21-day cycles x 8</a:t>
            </a:r>
            <a:endParaRPr kumimoji="0" lang="en-US" altLang="en-US" sz="1800" b="1" i="0" u="none" strike="noStrike" kern="1200" cap="none" spc="0" normalizeH="0" baseline="0" noProof="0" dirty="0">
              <a:ln>
                <a:noFill/>
              </a:ln>
              <a:solidFill>
                <a:schemeClr val="bg2"/>
              </a:solidFill>
              <a:effectLst/>
              <a:uLnTx/>
              <a:uFillTx/>
              <a:latin typeface="+mn-lt"/>
              <a:ea typeface="+mn-ea"/>
              <a:cs typeface="Arial" panose="020B0604020202020204" pitchFamily="34" charset="0"/>
            </a:endParaRPr>
          </a:p>
        </p:txBody>
      </p:sp>
      <p:sp>
        <p:nvSpPr>
          <p:cNvPr id="12" name="Rectangle 50">
            <a:extLst>
              <a:ext uri="{FF2B5EF4-FFF2-40B4-BE49-F238E27FC236}">
                <a16:creationId xmlns:a16="http://schemas.microsoft.com/office/drawing/2014/main" id="{300CD652-0FF5-4995-9EB4-2B55130CE56E}"/>
              </a:ext>
            </a:extLst>
          </p:cNvPr>
          <p:cNvSpPr>
            <a:spLocks noChangeArrowheads="1"/>
          </p:cNvSpPr>
          <p:nvPr/>
        </p:nvSpPr>
        <p:spPr bwMode="auto">
          <a:xfrm>
            <a:off x="5335189" y="3302023"/>
            <a:ext cx="6086790" cy="949668"/>
          </a:xfrm>
          <a:prstGeom prst="rect">
            <a:avLst/>
          </a:prstGeom>
          <a:solidFill>
            <a:schemeClr val="tx1">
              <a:lumMod val="50000"/>
              <a:lumOff val="50000"/>
            </a:schemeClr>
          </a:solidFill>
          <a:ln>
            <a:noFill/>
          </a:ln>
        </p:spPr>
        <p:txBody>
          <a:bodyPr wrap="squar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800" b="1" i="0" u="none" strike="noStrike" kern="1200" cap="none" spc="0" normalizeH="0" baseline="0" noProof="0" dirty="0">
                <a:ln>
                  <a:noFill/>
                </a:ln>
                <a:solidFill>
                  <a:schemeClr val="bg2"/>
                </a:solidFill>
                <a:effectLst/>
                <a:uLnTx/>
                <a:uFillTx/>
                <a:latin typeface="+mn-lt"/>
                <a:ea typeface="+mn-ea"/>
                <a:cs typeface="Arial" panose="020B0604020202020204" pitchFamily="34" charset="0"/>
              </a:rPr>
              <a:t>Treatment of physician’s choice*</a:t>
            </a:r>
            <a:endParaRPr kumimoji="0" lang="en-US" altLang="en-US" sz="1800" b="0" i="0" u="none" strike="noStrike" kern="1200" cap="none" spc="0" normalizeH="0" baseline="0" noProof="0" dirty="0">
              <a:ln>
                <a:noFill/>
              </a:ln>
              <a:solidFill>
                <a:schemeClr val="bg2"/>
              </a:solidFill>
              <a:effectLst/>
              <a:uLnTx/>
              <a:uFillTx/>
              <a:latin typeface="+mn-lt"/>
              <a:ea typeface="+mn-ea"/>
              <a:cs typeface="Arial" panose="020B0604020202020204" pitchFamily="34" charset="0"/>
            </a:endParaRPr>
          </a:p>
        </p:txBody>
      </p:sp>
      <p:sp>
        <p:nvSpPr>
          <p:cNvPr id="18" name="Text Box 30">
            <a:extLst>
              <a:ext uri="{FF2B5EF4-FFF2-40B4-BE49-F238E27FC236}">
                <a16:creationId xmlns:a16="http://schemas.microsoft.com/office/drawing/2014/main" id="{361B8BB0-0FD6-1139-6BC5-3700603DE414}"/>
              </a:ext>
            </a:extLst>
          </p:cNvPr>
          <p:cNvSpPr txBox="1">
            <a:spLocks noChangeArrowheads="1"/>
          </p:cNvSpPr>
          <p:nvPr/>
        </p:nvSpPr>
        <p:spPr bwMode="auto">
          <a:xfrm>
            <a:off x="5335189" y="4257917"/>
            <a:ext cx="5556405" cy="305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488" tIns="44450" rIns="90488" bIns="4445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auto" latinLnBrk="0" hangingPunct="1">
              <a:lnSpc>
                <a:spcPct val="10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mn-lt"/>
                <a:ea typeface="+mn-ea"/>
                <a:cs typeface="+mn-cs"/>
              </a:rPr>
              <a:t>*Pembrolizumab ± capecitabine.</a:t>
            </a:r>
          </a:p>
        </p:txBody>
      </p:sp>
      <p:sp>
        <p:nvSpPr>
          <p:cNvPr id="9" name="Line 54">
            <a:extLst>
              <a:ext uri="{FF2B5EF4-FFF2-40B4-BE49-F238E27FC236}">
                <a16:creationId xmlns:a16="http://schemas.microsoft.com/office/drawing/2014/main" id="{57E4A48B-89B3-4BF3-BDE9-9475DE854F2F}"/>
              </a:ext>
            </a:extLst>
          </p:cNvPr>
          <p:cNvSpPr>
            <a:spLocks noChangeShapeType="1"/>
          </p:cNvSpPr>
          <p:nvPr/>
        </p:nvSpPr>
        <p:spPr bwMode="auto">
          <a:xfrm flipV="1">
            <a:off x="4442565" y="2595658"/>
            <a:ext cx="735841" cy="321959"/>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0" name="Line 54">
            <a:extLst>
              <a:ext uri="{FF2B5EF4-FFF2-40B4-BE49-F238E27FC236}">
                <a16:creationId xmlns:a16="http://schemas.microsoft.com/office/drawing/2014/main" id="{CCECACDF-AABE-E31B-D3F5-418E9A3159DB}"/>
              </a:ext>
            </a:extLst>
          </p:cNvPr>
          <p:cNvSpPr>
            <a:spLocks noChangeShapeType="1"/>
          </p:cNvSpPr>
          <p:nvPr/>
        </p:nvSpPr>
        <p:spPr bwMode="auto">
          <a:xfrm>
            <a:off x="4442565" y="3438868"/>
            <a:ext cx="735841" cy="321959"/>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131410412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8FA234-9B67-FB69-2E2B-032493FD9BB8}"/>
            </a:ext>
          </a:extLst>
        </p:cNvPr>
        <p:cNvGrpSpPr/>
        <p:nvPr/>
      </p:nvGrpSpPr>
      <p:grpSpPr>
        <a:xfrm>
          <a:off x="0" y="0"/>
          <a:ext cx="0" cy="0"/>
          <a:chOff x="0" y="0"/>
          <a:chExt cx="0" cy="0"/>
        </a:xfrm>
      </p:grpSpPr>
      <p:sp>
        <p:nvSpPr>
          <p:cNvPr id="179202" name="Rectangle 2">
            <a:extLst>
              <a:ext uri="{FF2B5EF4-FFF2-40B4-BE49-F238E27FC236}">
                <a16:creationId xmlns:a16="http://schemas.microsoft.com/office/drawing/2014/main" id="{6179BD24-A0A7-6A2B-09F0-4D563E739275}"/>
              </a:ext>
            </a:extLst>
          </p:cNvPr>
          <p:cNvSpPr>
            <a:spLocks noGrp="1" noChangeArrowheads="1"/>
          </p:cNvSpPr>
          <p:nvPr>
            <p:ph type="title"/>
          </p:nvPr>
        </p:nvSpPr>
        <p:spPr>
          <a:xfrm>
            <a:off x="231078" y="260163"/>
            <a:ext cx="11740260" cy="1044132"/>
          </a:xfrm>
        </p:spPr>
        <p:txBody>
          <a:bodyPr/>
          <a:lstStyle/>
          <a:p>
            <a:r>
              <a:rPr lang="en-US" dirty="0"/>
              <a:t>Phase III TROPION-Breast03: Postneoadjuvant Dato-DXd ± Durva vs Investigator’s Choice for Stage I-III TNBC</a:t>
            </a:r>
          </a:p>
        </p:txBody>
      </p:sp>
      <p:sp>
        <p:nvSpPr>
          <p:cNvPr id="18" name="Content Placeholder 17">
            <a:extLst>
              <a:ext uri="{FF2B5EF4-FFF2-40B4-BE49-F238E27FC236}">
                <a16:creationId xmlns:a16="http://schemas.microsoft.com/office/drawing/2014/main" id="{732B1FA1-6AEC-372A-E3E6-2D4C7CC83FA1}"/>
              </a:ext>
            </a:extLst>
          </p:cNvPr>
          <p:cNvSpPr>
            <a:spLocks noGrp="1"/>
          </p:cNvSpPr>
          <p:nvPr>
            <p:ph idx="1"/>
          </p:nvPr>
        </p:nvSpPr>
        <p:spPr>
          <a:xfrm>
            <a:off x="231078" y="4714867"/>
            <a:ext cx="11740260" cy="1375036"/>
          </a:xfrm>
        </p:spPr>
        <p:txBody>
          <a:bodyPr/>
          <a:lstStyle/>
          <a:p>
            <a:r>
              <a:rPr lang="en-US" sz="2200" b="1" dirty="0"/>
              <a:t>Primary endpoint: </a:t>
            </a:r>
            <a:r>
              <a:rPr lang="en-US" sz="2200" dirty="0"/>
              <a:t>iDFS for dato-DXd + durva vs investigator’s choice</a:t>
            </a:r>
          </a:p>
          <a:p>
            <a:r>
              <a:rPr lang="en-US" sz="2200" b="1" dirty="0"/>
              <a:t>Secondary endpoints: </a:t>
            </a:r>
            <a:r>
              <a:rPr lang="en-US" sz="2200" dirty="0"/>
              <a:t>dDFS; OS; time to deterioration in physical functioning, GHS/QoL; fatigue; pharmacokinetics; immunogenicity; safety </a:t>
            </a:r>
            <a:endParaRPr lang="en-US" sz="2200" b="1" dirty="0"/>
          </a:p>
        </p:txBody>
      </p:sp>
      <p:sp>
        <p:nvSpPr>
          <p:cNvPr id="2" name="Content Placeholder 1">
            <a:extLst>
              <a:ext uri="{FF2B5EF4-FFF2-40B4-BE49-F238E27FC236}">
                <a16:creationId xmlns:a16="http://schemas.microsoft.com/office/drawing/2014/main" id="{754D21E5-997C-9FF9-7D88-B81427C07CC6}"/>
              </a:ext>
            </a:extLst>
          </p:cNvPr>
          <p:cNvSpPr>
            <a:spLocks noGrp="1"/>
          </p:cNvSpPr>
          <p:nvPr>
            <p:ph sz="quarter" idx="10"/>
          </p:nvPr>
        </p:nvSpPr>
        <p:spPr/>
        <p:txBody>
          <a:bodyPr/>
          <a:lstStyle/>
          <a:p>
            <a:pPr algn="ctr"/>
            <a:r>
              <a:rPr lang="en-US" dirty="0"/>
              <a:t>NCT05629585. Bardia. Ther Adv Med Oncol. 2024;16:17588359241248336.</a:t>
            </a:r>
          </a:p>
        </p:txBody>
      </p:sp>
      <p:sp>
        <p:nvSpPr>
          <p:cNvPr id="6" name="Text Box 45">
            <a:extLst>
              <a:ext uri="{FF2B5EF4-FFF2-40B4-BE49-F238E27FC236}">
                <a16:creationId xmlns:a16="http://schemas.microsoft.com/office/drawing/2014/main" id="{85337172-24A4-C02F-827E-5C3419FFFD9F}"/>
              </a:ext>
            </a:extLst>
          </p:cNvPr>
          <p:cNvSpPr txBox="1">
            <a:spLocks noChangeArrowheads="1"/>
          </p:cNvSpPr>
          <p:nvPr/>
        </p:nvSpPr>
        <p:spPr bwMode="auto">
          <a:xfrm>
            <a:off x="231079" y="1833240"/>
            <a:ext cx="3392284"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GB" altLang="en-US" sz="16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Adults with stage I-III TNBC; residual disease in breast and/or axillary LNs at surgery after neoadjuvant therapy; surgical removal of all clinically evident disease in breast and LNs; no known g</a:t>
            </a:r>
            <a:r>
              <a:rPr kumimoji="0" lang="en-GB" altLang="en-US" sz="1600" b="0" i="1" u="none" strike="noStrike" kern="1200" cap="none" spc="0" normalizeH="0" baseline="0" noProof="0" dirty="0">
                <a:ln>
                  <a:noFill/>
                </a:ln>
                <a:solidFill>
                  <a:srgbClr val="000000"/>
                </a:solidFill>
                <a:effectLst/>
                <a:uLnTx/>
                <a:uFillTx/>
                <a:latin typeface="+mn-lt"/>
                <a:ea typeface="+mn-ea"/>
                <a:cs typeface="Arial" panose="020B0604020202020204" pitchFamily="34" charset="0"/>
              </a:rPr>
              <a:t>BRCA</a:t>
            </a:r>
            <a:r>
              <a:rPr kumimoji="0" lang="en-GB" altLang="en-US" sz="16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m;</a:t>
            </a:r>
            <a:br>
              <a:rPr kumimoji="0" lang="en-GB" altLang="en-US" sz="16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br>
            <a:r>
              <a:rPr kumimoji="0" lang="en-GB" altLang="en-US" sz="16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 ECOG PS 0/1</a:t>
            </a:r>
          </a:p>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GB" altLang="en-US" sz="16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(N = 1175)</a:t>
            </a:r>
          </a:p>
        </p:txBody>
      </p:sp>
      <p:sp>
        <p:nvSpPr>
          <p:cNvPr id="7" name="Rectangle 49">
            <a:extLst>
              <a:ext uri="{FF2B5EF4-FFF2-40B4-BE49-F238E27FC236}">
                <a16:creationId xmlns:a16="http://schemas.microsoft.com/office/drawing/2014/main" id="{B8B0CDFA-E1B0-2C38-F62E-76972523F797}"/>
              </a:ext>
            </a:extLst>
          </p:cNvPr>
          <p:cNvSpPr>
            <a:spLocks noChangeArrowheads="1"/>
          </p:cNvSpPr>
          <p:nvPr/>
        </p:nvSpPr>
        <p:spPr bwMode="auto">
          <a:xfrm>
            <a:off x="4523820" y="1523528"/>
            <a:ext cx="4629096" cy="949668"/>
          </a:xfrm>
          <a:prstGeom prst="rect">
            <a:avLst/>
          </a:prstGeom>
          <a:solidFill>
            <a:schemeClr val="accent1"/>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800" b="1" i="0" u="none" strike="noStrike" kern="1200" cap="none" spc="0" normalizeH="0" baseline="0" noProof="0" dirty="0">
                <a:ln>
                  <a:noFill/>
                </a:ln>
                <a:solidFill>
                  <a:schemeClr val="bg2"/>
                </a:solidFill>
                <a:effectLst/>
                <a:uLnTx/>
                <a:uFillTx/>
                <a:latin typeface="+mn-lt"/>
                <a:ea typeface="+mn-ea"/>
                <a:cs typeface="Arial" panose="020B0604020202020204" pitchFamily="34" charset="0"/>
              </a:rPr>
              <a:t>Dato-DXd</a:t>
            </a:r>
            <a:r>
              <a:rPr kumimoji="0" lang="en-US" altLang="en-US" sz="1800" b="0" i="0" u="none" strike="noStrike" kern="1200" cap="none" spc="0" normalizeH="0" baseline="0" noProof="0" dirty="0">
                <a:ln>
                  <a:noFill/>
                </a:ln>
                <a:solidFill>
                  <a:schemeClr val="bg2"/>
                </a:solidFill>
                <a:effectLst/>
                <a:uLnTx/>
                <a:uFillTx/>
                <a:latin typeface="+mn-lt"/>
                <a:ea typeface="+mn-ea"/>
                <a:cs typeface="Arial" panose="020B0604020202020204" pitchFamily="34" charset="0"/>
              </a:rPr>
              <a:t> 6 mg/kg IV Q3W x 8 cycles +</a:t>
            </a:r>
          </a:p>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800" b="1" i="0" u="none" strike="noStrike" kern="1200" cap="none" spc="0" normalizeH="0" baseline="0" noProof="0" dirty="0">
                <a:ln>
                  <a:noFill/>
                </a:ln>
                <a:solidFill>
                  <a:schemeClr val="bg2"/>
                </a:solidFill>
                <a:effectLst/>
                <a:uLnTx/>
                <a:uFillTx/>
                <a:latin typeface="+mn-lt"/>
                <a:ea typeface="+mn-ea"/>
                <a:cs typeface="Arial" panose="020B0604020202020204" pitchFamily="34" charset="0"/>
              </a:rPr>
              <a:t>Durvalumab</a:t>
            </a:r>
            <a:r>
              <a:rPr kumimoji="0" lang="en-US" altLang="en-US" sz="1800" b="0" i="0" u="none" strike="noStrike" kern="1200" cap="none" spc="0" normalizeH="0" baseline="0" noProof="0" dirty="0">
                <a:ln>
                  <a:noFill/>
                </a:ln>
                <a:solidFill>
                  <a:schemeClr val="bg2"/>
                </a:solidFill>
                <a:effectLst/>
                <a:uLnTx/>
                <a:uFillTx/>
                <a:latin typeface="+mn-lt"/>
                <a:ea typeface="+mn-ea"/>
                <a:cs typeface="Arial" panose="020B0604020202020204" pitchFamily="34" charset="0"/>
              </a:rPr>
              <a:t> 1120 mg IV Q3W x 9 cycles</a:t>
            </a:r>
            <a:endParaRPr kumimoji="0" lang="en-US" altLang="en-US" sz="1600" b="1" i="0" u="none" strike="noStrike" kern="1200" cap="none" spc="0" normalizeH="0" baseline="0" noProof="0" dirty="0">
              <a:ln>
                <a:noFill/>
              </a:ln>
              <a:solidFill>
                <a:schemeClr val="bg2"/>
              </a:solidFill>
              <a:effectLst/>
              <a:uLnTx/>
              <a:uFillTx/>
              <a:latin typeface="+mn-lt"/>
              <a:ea typeface="+mn-ea"/>
              <a:cs typeface="Arial" panose="020B0604020202020204" pitchFamily="34" charset="0"/>
            </a:endParaRPr>
          </a:p>
        </p:txBody>
      </p:sp>
      <p:sp>
        <p:nvSpPr>
          <p:cNvPr id="8" name="Rectangle 50">
            <a:extLst>
              <a:ext uri="{FF2B5EF4-FFF2-40B4-BE49-F238E27FC236}">
                <a16:creationId xmlns:a16="http://schemas.microsoft.com/office/drawing/2014/main" id="{916C172B-73A5-CD86-8C70-6ACA08FA20A8}"/>
              </a:ext>
            </a:extLst>
          </p:cNvPr>
          <p:cNvSpPr>
            <a:spLocks noChangeArrowheads="1"/>
          </p:cNvSpPr>
          <p:nvPr/>
        </p:nvSpPr>
        <p:spPr bwMode="auto">
          <a:xfrm>
            <a:off x="4523820" y="3585869"/>
            <a:ext cx="4629096" cy="949668"/>
          </a:xfrm>
          <a:prstGeom prst="rect">
            <a:avLst/>
          </a:prstGeom>
          <a:solidFill>
            <a:schemeClr val="tx1">
              <a:lumMod val="50000"/>
              <a:lumOff val="50000"/>
            </a:schemeClr>
          </a:solidFill>
          <a:ln>
            <a:noFill/>
          </a:ln>
        </p:spPr>
        <p:txBody>
          <a:bodyPr wrap="squar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800" b="1" i="0" u="none" strike="noStrike" kern="1200" cap="none" spc="0" normalizeH="0" baseline="0" noProof="0" dirty="0">
                <a:ln>
                  <a:noFill/>
                </a:ln>
                <a:solidFill>
                  <a:schemeClr val="bg2"/>
                </a:solidFill>
                <a:effectLst/>
                <a:uLnTx/>
                <a:uFillTx/>
                <a:latin typeface="+mn-lt"/>
                <a:ea typeface="+mn-ea"/>
                <a:cs typeface="Arial" panose="020B0604020202020204" pitchFamily="34" charset="0"/>
              </a:rPr>
              <a:t>Investigator’s choice </a:t>
            </a:r>
            <a:r>
              <a:rPr kumimoji="0" lang="en-US" altLang="en-US" sz="1800" b="0" i="0" u="none" strike="noStrike" kern="1200" cap="none" spc="0" normalizeH="0" baseline="0" noProof="0" dirty="0">
                <a:ln>
                  <a:noFill/>
                </a:ln>
                <a:solidFill>
                  <a:schemeClr val="bg2"/>
                </a:solidFill>
                <a:effectLst/>
                <a:uLnTx/>
                <a:uFillTx/>
                <a:latin typeface="+mn-lt"/>
                <a:ea typeface="+mn-ea"/>
                <a:cs typeface="Arial" panose="020B0604020202020204" pitchFamily="34" charset="0"/>
              </a:rPr>
              <a:t>of capecitabine, pembrolizumab,* or capecitabine + pembrolizumab*</a:t>
            </a:r>
          </a:p>
        </p:txBody>
      </p:sp>
      <p:sp>
        <p:nvSpPr>
          <p:cNvPr id="9" name="Line 54">
            <a:extLst>
              <a:ext uri="{FF2B5EF4-FFF2-40B4-BE49-F238E27FC236}">
                <a16:creationId xmlns:a16="http://schemas.microsoft.com/office/drawing/2014/main" id="{B7E0D2E9-EDE7-0306-5FA8-51AB420D2894}"/>
              </a:ext>
            </a:extLst>
          </p:cNvPr>
          <p:cNvSpPr>
            <a:spLocks noChangeShapeType="1"/>
          </p:cNvSpPr>
          <p:nvPr/>
        </p:nvSpPr>
        <p:spPr bwMode="auto">
          <a:xfrm flipV="1">
            <a:off x="3623363" y="1998362"/>
            <a:ext cx="735841" cy="321959"/>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1" name="Text Box 30">
            <a:extLst>
              <a:ext uri="{FF2B5EF4-FFF2-40B4-BE49-F238E27FC236}">
                <a16:creationId xmlns:a16="http://schemas.microsoft.com/office/drawing/2014/main" id="{E5025726-A5D1-E263-F226-0D2D4B11AABD}"/>
              </a:ext>
            </a:extLst>
          </p:cNvPr>
          <p:cNvSpPr txBox="1">
            <a:spLocks noChangeArrowheads="1"/>
          </p:cNvSpPr>
          <p:nvPr/>
        </p:nvSpPr>
        <p:spPr bwMode="auto">
          <a:xfrm>
            <a:off x="9152916" y="3799438"/>
            <a:ext cx="2924784" cy="7360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488" tIns="44450" rIns="90488" bIns="4445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auto" latinLnBrk="0" hangingPunct="1">
              <a:lnSpc>
                <a:spcPct val="10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mn-lt"/>
                <a:ea typeface="+mn-ea"/>
                <a:cs typeface="+mn-cs"/>
              </a:rPr>
              <a:t>*Adjuvant pembrolizumab only for those treated with neoadjuvant pembrolizumab.</a:t>
            </a:r>
          </a:p>
        </p:txBody>
      </p:sp>
      <p:sp>
        <p:nvSpPr>
          <p:cNvPr id="12" name="Line 54">
            <a:extLst>
              <a:ext uri="{FF2B5EF4-FFF2-40B4-BE49-F238E27FC236}">
                <a16:creationId xmlns:a16="http://schemas.microsoft.com/office/drawing/2014/main" id="{8B58CE3D-5624-F872-4857-2CF8CD895DAD}"/>
              </a:ext>
            </a:extLst>
          </p:cNvPr>
          <p:cNvSpPr>
            <a:spLocks noChangeShapeType="1"/>
          </p:cNvSpPr>
          <p:nvPr/>
        </p:nvSpPr>
        <p:spPr bwMode="auto">
          <a:xfrm>
            <a:off x="3623363" y="3738745"/>
            <a:ext cx="735841" cy="321959"/>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4" name="Rectangle 49">
            <a:extLst>
              <a:ext uri="{FF2B5EF4-FFF2-40B4-BE49-F238E27FC236}">
                <a16:creationId xmlns:a16="http://schemas.microsoft.com/office/drawing/2014/main" id="{92077D86-9098-4C30-1262-1BD3118F7D5E}"/>
              </a:ext>
            </a:extLst>
          </p:cNvPr>
          <p:cNvSpPr>
            <a:spLocks noChangeArrowheads="1"/>
          </p:cNvSpPr>
          <p:nvPr/>
        </p:nvSpPr>
        <p:spPr bwMode="auto">
          <a:xfrm>
            <a:off x="4523820" y="2554698"/>
            <a:ext cx="4629096" cy="949668"/>
          </a:xfrm>
          <a:prstGeom prst="rect">
            <a:avLst/>
          </a:prstGeom>
          <a:solidFill>
            <a:schemeClr val="accent6"/>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800" b="1" i="0" u="none" strike="noStrike" kern="1200" cap="none" spc="0" normalizeH="0" baseline="0" noProof="0" dirty="0">
                <a:ln>
                  <a:noFill/>
                </a:ln>
                <a:solidFill>
                  <a:schemeClr val="bg2"/>
                </a:solidFill>
                <a:effectLst/>
                <a:uLnTx/>
                <a:uFillTx/>
                <a:latin typeface="+mn-lt"/>
                <a:ea typeface="+mn-ea"/>
                <a:cs typeface="Arial" panose="020B0604020202020204" pitchFamily="34" charset="0"/>
              </a:rPr>
              <a:t>Dato-DXd</a:t>
            </a:r>
            <a:r>
              <a:rPr kumimoji="0" lang="en-US" altLang="en-US" sz="1800" b="0" i="0" u="none" strike="noStrike" kern="1200" cap="none" spc="0" normalizeH="0" baseline="0" noProof="0" dirty="0">
                <a:ln>
                  <a:noFill/>
                </a:ln>
                <a:solidFill>
                  <a:schemeClr val="bg2"/>
                </a:solidFill>
                <a:effectLst/>
                <a:uLnTx/>
                <a:uFillTx/>
                <a:latin typeface="+mn-lt"/>
                <a:ea typeface="+mn-ea"/>
                <a:cs typeface="Arial" panose="020B0604020202020204" pitchFamily="34" charset="0"/>
              </a:rPr>
              <a:t> 6 mg/kg IV Q3W x 8 cycles</a:t>
            </a:r>
          </a:p>
        </p:txBody>
      </p:sp>
      <p:cxnSp>
        <p:nvCxnSpPr>
          <p:cNvPr id="16" name="Straight Arrow Connector 15">
            <a:extLst>
              <a:ext uri="{FF2B5EF4-FFF2-40B4-BE49-F238E27FC236}">
                <a16:creationId xmlns:a16="http://schemas.microsoft.com/office/drawing/2014/main" id="{DDC47040-3ABC-A14E-3F14-A6CC501159FA}"/>
              </a:ext>
            </a:extLst>
          </p:cNvPr>
          <p:cNvCxnSpPr>
            <a:cxnSpLocks/>
          </p:cNvCxnSpPr>
          <p:nvPr/>
        </p:nvCxnSpPr>
        <p:spPr bwMode="auto">
          <a:xfrm flipV="1">
            <a:off x="3623363" y="3029532"/>
            <a:ext cx="743674" cy="1"/>
          </a:xfrm>
          <a:prstGeom prst="straightConnector1">
            <a:avLst/>
          </a:prstGeom>
          <a:noFill/>
          <a:ln w="28575" cap="flat" cmpd="sng" algn="ctr">
            <a:solidFill>
              <a:schemeClr val="tx1"/>
            </a:solidFill>
            <a:prstDash val="solid"/>
            <a:round/>
            <a:headEnd type="none" w="med" len="med"/>
            <a:tailEnd type="triangle"/>
          </a:ln>
          <a:effectLst/>
        </p:spPr>
      </p:cxnSp>
      <p:sp>
        <p:nvSpPr>
          <p:cNvPr id="3" name="TextBox 2">
            <a:extLst>
              <a:ext uri="{FF2B5EF4-FFF2-40B4-BE49-F238E27FC236}">
                <a16:creationId xmlns:a16="http://schemas.microsoft.com/office/drawing/2014/main" id="{92CF201B-EC3F-2A91-D95F-B2A11296A0BD}"/>
              </a:ext>
            </a:extLst>
          </p:cNvPr>
          <p:cNvSpPr txBox="1"/>
          <p:nvPr/>
        </p:nvSpPr>
        <p:spPr>
          <a:xfrm>
            <a:off x="3701755" y="2762624"/>
            <a:ext cx="743674" cy="321958"/>
          </a:xfrm>
          <a:prstGeom prst="rect">
            <a:avLst/>
          </a:prstGeom>
        </p:spPr>
        <p:txBody>
          <a:bodyPr vert="horz" wrap="square" lIns="0" tIns="0" rIns="0" bIns="0" rtlCol="0">
            <a:noAutofit/>
          </a:bodyPr>
          <a:lstStyle/>
          <a:p>
            <a:pPr algn="l"/>
            <a:r>
              <a:rPr lang="en-US" sz="1600" dirty="0"/>
              <a:t>2:1:2</a:t>
            </a:r>
          </a:p>
        </p:txBody>
      </p:sp>
    </p:spTree>
    <p:extLst>
      <p:ext uri="{BB962C8B-B14F-4D97-AF65-F5344CB8AC3E}">
        <p14:creationId xmlns:p14="http://schemas.microsoft.com/office/powerpoint/2010/main" val="35406095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BD3431-67EA-2910-9F0C-50C9BF6A848A}"/>
            </a:ext>
          </a:extLst>
        </p:cNvPr>
        <p:cNvGrpSpPr/>
        <p:nvPr/>
      </p:nvGrpSpPr>
      <p:grpSpPr>
        <a:xfrm>
          <a:off x="0" y="0"/>
          <a:ext cx="0" cy="0"/>
          <a:chOff x="0" y="0"/>
          <a:chExt cx="0" cy="0"/>
        </a:xfrm>
      </p:grpSpPr>
      <p:sp>
        <p:nvSpPr>
          <p:cNvPr id="179202" name="Rectangle 2">
            <a:extLst>
              <a:ext uri="{FF2B5EF4-FFF2-40B4-BE49-F238E27FC236}">
                <a16:creationId xmlns:a16="http://schemas.microsoft.com/office/drawing/2014/main" id="{20497227-5C6B-6842-E388-E305DB067A95}"/>
              </a:ext>
            </a:extLst>
          </p:cNvPr>
          <p:cNvSpPr>
            <a:spLocks noGrp="1" noChangeArrowheads="1"/>
          </p:cNvSpPr>
          <p:nvPr>
            <p:ph type="title"/>
          </p:nvPr>
        </p:nvSpPr>
        <p:spPr>
          <a:xfrm>
            <a:off x="231078" y="260163"/>
            <a:ext cx="11740260" cy="1044132"/>
          </a:xfrm>
        </p:spPr>
        <p:txBody>
          <a:bodyPr/>
          <a:lstStyle/>
          <a:p>
            <a:r>
              <a:rPr lang="en-US" dirty="0"/>
              <a:t>Phase III TROPION-Breast04: Dato-DXd ± Durva vs SoC for Early-Stage TNBC</a:t>
            </a:r>
          </a:p>
        </p:txBody>
      </p:sp>
      <p:sp>
        <p:nvSpPr>
          <p:cNvPr id="18" name="Content Placeholder 17">
            <a:extLst>
              <a:ext uri="{FF2B5EF4-FFF2-40B4-BE49-F238E27FC236}">
                <a16:creationId xmlns:a16="http://schemas.microsoft.com/office/drawing/2014/main" id="{C14EE6FA-9440-1B9B-981A-CCE4FD451C39}"/>
              </a:ext>
            </a:extLst>
          </p:cNvPr>
          <p:cNvSpPr>
            <a:spLocks noGrp="1"/>
          </p:cNvSpPr>
          <p:nvPr>
            <p:ph idx="1"/>
          </p:nvPr>
        </p:nvSpPr>
        <p:spPr>
          <a:xfrm>
            <a:off x="231078" y="1447800"/>
            <a:ext cx="11740260" cy="4642103"/>
          </a:xfrm>
        </p:spPr>
        <p:txBody>
          <a:bodyPr/>
          <a:lstStyle/>
          <a:p>
            <a:r>
              <a:rPr lang="en-US" sz="2200" dirty="0"/>
              <a:t>Open-label, randomized, international phase III study</a:t>
            </a:r>
          </a:p>
          <a:p>
            <a:endParaRPr lang="en-US" sz="2200" b="1" dirty="0"/>
          </a:p>
          <a:p>
            <a:endParaRPr lang="en-US" sz="2200" b="1" dirty="0"/>
          </a:p>
          <a:p>
            <a:endParaRPr lang="en-US" sz="2200" b="1" dirty="0"/>
          </a:p>
          <a:p>
            <a:endParaRPr lang="en-US" sz="2200" b="1" dirty="0"/>
          </a:p>
          <a:p>
            <a:endParaRPr lang="en-US" sz="2200" b="1" dirty="0"/>
          </a:p>
          <a:p>
            <a:pPr marL="0" indent="0">
              <a:buNone/>
            </a:pPr>
            <a:endParaRPr lang="en-US" sz="2200" b="1" dirty="0"/>
          </a:p>
          <a:p>
            <a:r>
              <a:rPr lang="en-US" sz="2200" b="1" dirty="0"/>
              <a:t>Primary endpoint: </a:t>
            </a:r>
            <a:r>
              <a:rPr lang="en-US" sz="2200" dirty="0"/>
              <a:t>pCR and EFS (investigator assessment)</a:t>
            </a:r>
          </a:p>
          <a:p>
            <a:r>
              <a:rPr lang="en-US" sz="2200" b="1" dirty="0"/>
              <a:t>Secondary endpoints: </a:t>
            </a:r>
            <a:r>
              <a:rPr lang="en-US" sz="2200" dirty="0"/>
              <a:t>dDFS; OS; safety, PROs</a:t>
            </a:r>
          </a:p>
          <a:p>
            <a:pPr marL="0" indent="0">
              <a:buNone/>
            </a:pPr>
            <a:endParaRPr lang="en-US" sz="2200" b="1" dirty="0"/>
          </a:p>
        </p:txBody>
      </p:sp>
      <p:sp>
        <p:nvSpPr>
          <p:cNvPr id="2" name="Content Placeholder 1">
            <a:extLst>
              <a:ext uri="{FF2B5EF4-FFF2-40B4-BE49-F238E27FC236}">
                <a16:creationId xmlns:a16="http://schemas.microsoft.com/office/drawing/2014/main" id="{8C5AABDC-FC31-3908-16DD-45A16F720913}"/>
              </a:ext>
            </a:extLst>
          </p:cNvPr>
          <p:cNvSpPr>
            <a:spLocks noGrp="1"/>
          </p:cNvSpPr>
          <p:nvPr>
            <p:ph sz="quarter" idx="10"/>
          </p:nvPr>
        </p:nvSpPr>
        <p:spPr/>
        <p:txBody>
          <a:bodyPr/>
          <a:lstStyle/>
          <a:p>
            <a:pPr algn="ctr"/>
            <a:r>
              <a:rPr lang="en-US" dirty="0"/>
              <a:t>NCT06112379.</a:t>
            </a:r>
          </a:p>
        </p:txBody>
      </p:sp>
      <p:sp>
        <p:nvSpPr>
          <p:cNvPr id="6" name="Text Box 45">
            <a:extLst>
              <a:ext uri="{FF2B5EF4-FFF2-40B4-BE49-F238E27FC236}">
                <a16:creationId xmlns:a16="http://schemas.microsoft.com/office/drawing/2014/main" id="{8C97D92A-FEFD-F007-FD62-F79578805189}"/>
              </a:ext>
            </a:extLst>
          </p:cNvPr>
          <p:cNvSpPr txBox="1">
            <a:spLocks noChangeArrowheads="1"/>
          </p:cNvSpPr>
          <p:nvPr/>
        </p:nvSpPr>
        <p:spPr bwMode="auto">
          <a:xfrm>
            <a:off x="187297" y="2164606"/>
            <a:ext cx="2281698"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GB" altLang="en-US" sz="16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Adults with stage </a:t>
            </a:r>
            <a:r>
              <a:rPr lang="en-GB" altLang="en-US" sz="1600" dirty="0">
                <a:solidFill>
                  <a:srgbClr val="000000"/>
                </a:solidFill>
                <a:latin typeface="+mn-lt"/>
                <a:cs typeface="Arial" panose="020B0604020202020204" pitchFamily="34" charset="0"/>
              </a:rPr>
              <a:t>II-I</a:t>
            </a:r>
            <a:r>
              <a:rPr kumimoji="0" lang="en-GB" altLang="en-US" sz="16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II TNBC; no distant disease; no prior surgery, systemic anticancer therapy or radiation; </a:t>
            </a:r>
            <a:br>
              <a:rPr kumimoji="0" lang="en-GB" altLang="en-US" sz="16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br>
            <a:r>
              <a:rPr kumimoji="0" lang="en-GB" altLang="en-US" sz="16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no known g</a:t>
            </a:r>
            <a:r>
              <a:rPr kumimoji="0" lang="en-GB" altLang="en-US" sz="1600" b="0" i="1" u="none" strike="noStrike" kern="1200" cap="none" spc="0" normalizeH="0" baseline="0" noProof="0" dirty="0">
                <a:ln>
                  <a:noFill/>
                </a:ln>
                <a:solidFill>
                  <a:srgbClr val="000000"/>
                </a:solidFill>
                <a:effectLst/>
                <a:uLnTx/>
                <a:uFillTx/>
                <a:latin typeface="+mn-lt"/>
                <a:ea typeface="+mn-ea"/>
                <a:cs typeface="Arial" panose="020B0604020202020204" pitchFamily="34" charset="0"/>
              </a:rPr>
              <a:t>BRCA</a:t>
            </a:r>
            <a:r>
              <a:rPr kumimoji="0" lang="en-GB" altLang="en-US" sz="16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m; ECOG PS 0/1</a:t>
            </a:r>
          </a:p>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GB" altLang="en-US" sz="16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(N = 1728)</a:t>
            </a:r>
          </a:p>
        </p:txBody>
      </p:sp>
      <p:sp>
        <p:nvSpPr>
          <p:cNvPr id="7" name="Rectangle 49">
            <a:extLst>
              <a:ext uri="{FF2B5EF4-FFF2-40B4-BE49-F238E27FC236}">
                <a16:creationId xmlns:a16="http://schemas.microsoft.com/office/drawing/2014/main" id="{8B29F0C0-37AB-15B1-5118-6BDAEA1C0388}"/>
              </a:ext>
            </a:extLst>
          </p:cNvPr>
          <p:cNvSpPr>
            <a:spLocks noChangeArrowheads="1"/>
          </p:cNvSpPr>
          <p:nvPr/>
        </p:nvSpPr>
        <p:spPr bwMode="auto">
          <a:xfrm>
            <a:off x="3280171" y="2134051"/>
            <a:ext cx="3126726" cy="949668"/>
          </a:xfrm>
          <a:prstGeom prst="rect">
            <a:avLst/>
          </a:prstGeom>
          <a:solidFill>
            <a:schemeClr val="accent1"/>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600" b="1" i="0" u="none" strike="noStrike" kern="1200" cap="none" spc="0" normalizeH="0" baseline="0" noProof="0" dirty="0">
                <a:ln>
                  <a:noFill/>
                </a:ln>
                <a:solidFill>
                  <a:schemeClr val="bg2"/>
                </a:solidFill>
                <a:effectLst/>
                <a:uLnTx/>
                <a:uFillTx/>
                <a:latin typeface="+mn-lt"/>
                <a:ea typeface="+mn-ea"/>
                <a:cs typeface="Arial" panose="020B0604020202020204" pitchFamily="34" charset="0"/>
              </a:rPr>
              <a:t>Dato-DXd</a:t>
            </a:r>
            <a:r>
              <a:rPr kumimoji="0" lang="en-US" altLang="en-US" sz="1600" b="0" i="0" u="none" strike="noStrike" kern="1200" cap="none" spc="0" normalizeH="0" baseline="0" noProof="0" dirty="0">
                <a:ln>
                  <a:noFill/>
                </a:ln>
                <a:solidFill>
                  <a:schemeClr val="bg2"/>
                </a:solidFill>
                <a:effectLst/>
                <a:uLnTx/>
                <a:uFillTx/>
                <a:latin typeface="+mn-lt"/>
                <a:ea typeface="+mn-ea"/>
                <a:cs typeface="Arial" panose="020B0604020202020204" pitchFamily="34" charset="0"/>
              </a:rPr>
              <a:t>+</a:t>
            </a:r>
          </a:p>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600" b="1" i="0" u="none" strike="noStrike" kern="1200" cap="none" spc="0" normalizeH="0" baseline="0" noProof="0" dirty="0">
                <a:ln>
                  <a:noFill/>
                </a:ln>
                <a:solidFill>
                  <a:schemeClr val="bg2"/>
                </a:solidFill>
                <a:effectLst/>
                <a:uLnTx/>
                <a:uFillTx/>
                <a:latin typeface="+mn-lt"/>
                <a:ea typeface="+mn-ea"/>
                <a:cs typeface="Arial" panose="020B0604020202020204" pitchFamily="34" charset="0"/>
              </a:rPr>
              <a:t>Durvalumab</a:t>
            </a:r>
            <a:r>
              <a:rPr kumimoji="0" lang="en-US" altLang="en-US" sz="1600" b="0" i="0" u="none" strike="noStrike" kern="1200" cap="none" spc="0" normalizeH="0" baseline="0" noProof="0" dirty="0">
                <a:ln>
                  <a:noFill/>
                </a:ln>
                <a:solidFill>
                  <a:schemeClr val="bg2"/>
                </a:solidFill>
                <a:effectLst/>
                <a:uLnTx/>
                <a:uFillTx/>
                <a:latin typeface="+mn-lt"/>
                <a:ea typeface="+mn-ea"/>
                <a:cs typeface="Arial" panose="020B0604020202020204" pitchFamily="34" charset="0"/>
              </a:rPr>
              <a:t> x 8 cycles </a:t>
            </a:r>
          </a:p>
        </p:txBody>
      </p:sp>
      <p:sp>
        <p:nvSpPr>
          <p:cNvPr id="8" name="Rectangle 50">
            <a:extLst>
              <a:ext uri="{FF2B5EF4-FFF2-40B4-BE49-F238E27FC236}">
                <a16:creationId xmlns:a16="http://schemas.microsoft.com/office/drawing/2014/main" id="{616B73F1-043D-BDBA-C319-88E862F598BF}"/>
              </a:ext>
            </a:extLst>
          </p:cNvPr>
          <p:cNvSpPr>
            <a:spLocks noChangeArrowheads="1"/>
          </p:cNvSpPr>
          <p:nvPr/>
        </p:nvSpPr>
        <p:spPr bwMode="auto">
          <a:xfrm>
            <a:off x="3280171" y="3335217"/>
            <a:ext cx="3126726" cy="949668"/>
          </a:xfrm>
          <a:prstGeom prst="rect">
            <a:avLst/>
          </a:prstGeom>
          <a:solidFill>
            <a:schemeClr val="tx1">
              <a:lumMod val="50000"/>
              <a:lumOff val="50000"/>
            </a:schemeClr>
          </a:solidFill>
          <a:ln>
            <a:noFill/>
          </a:ln>
        </p:spPr>
        <p:txBody>
          <a:bodyPr wrap="squar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600" b="1" i="0" u="none" strike="noStrike" kern="1200" cap="none" spc="0" normalizeH="0" baseline="0" noProof="0" dirty="0">
                <a:ln>
                  <a:noFill/>
                </a:ln>
                <a:solidFill>
                  <a:schemeClr val="bg2"/>
                </a:solidFill>
                <a:effectLst/>
                <a:uLnTx/>
                <a:uFillTx/>
                <a:latin typeface="+mn-lt"/>
                <a:ea typeface="+mn-ea"/>
                <a:cs typeface="Arial" panose="020B0604020202020204" pitchFamily="34" charset="0"/>
              </a:rPr>
              <a:t>Pembrolizumab </a:t>
            </a:r>
            <a:r>
              <a:rPr lang="en-US" altLang="en-US" sz="1600" b="1" dirty="0">
                <a:solidFill>
                  <a:schemeClr val="bg2"/>
                </a:solidFill>
                <a:latin typeface="+mn-lt"/>
                <a:cs typeface="Arial" panose="020B0604020202020204" pitchFamily="34" charset="0"/>
              </a:rPr>
              <a:t>SoC</a:t>
            </a:r>
            <a:endParaRPr kumimoji="0" lang="en-US" altLang="en-US" sz="1600" i="0" u="none" strike="noStrike" kern="1200" cap="none" spc="0" normalizeH="0" baseline="0" noProof="0" dirty="0">
              <a:ln>
                <a:noFill/>
              </a:ln>
              <a:solidFill>
                <a:schemeClr val="bg2"/>
              </a:solidFill>
              <a:effectLst/>
              <a:uLnTx/>
              <a:uFillTx/>
              <a:latin typeface="+mn-lt"/>
              <a:ea typeface="+mn-ea"/>
              <a:cs typeface="Arial" panose="020B0604020202020204" pitchFamily="34" charset="0"/>
            </a:endParaRPr>
          </a:p>
        </p:txBody>
      </p:sp>
      <p:sp>
        <p:nvSpPr>
          <p:cNvPr id="9" name="Line 54">
            <a:extLst>
              <a:ext uri="{FF2B5EF4-FFF2-40B4-BE49-F238E27FC236}">
                <a16:creationId xmlns:a16="http://schemas.microsoft.com/office/drawing/2014/main" id="{48A59545-E46A-B4AD-E18F-2F26C0B80B58}"/>
              </a:ext>
            </a:extLst>
          </p:cNvPr>
          <p:cNvSpPr>
            <a:spLocks noChangeShapeType="1"/>
          </p:cNvSpPr>
          <p:nvPr/>
        </p:nvSpPr>
        <p:spPr bwMode="auto">
          <a:xfrm flipV="1">
            <a:off x="2380920" y="2529122"/>
            <a:ext cx="735841" cy="321959"/>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2" name="Line 54">
            <a:extLst>
              <a:ext uri="{FF2B5EF4-FFF2-40B4-BE49-F238E27FC236}">
                <a16:creationId xmlns:a16="http://schemas.microsoft.com/office/drawing/2014/main" id="{B18AFD09-4CC5-3A26-392A-6D4DBA04E583}"/>
              </a:ext>
            </a:extLst>
          </p:cNvPr>
          <p:cNvSpPr>
            <a:spLocks noChangeShapeType="1"/>
          </p:cNvSpPr>
          <p:nvPr/>
        </p:nvSpPr>
        <p:spPr bwMode="auto">
          <a:xfrm>
            <a:off x="2380919" y="3346017"/>
            <a:ext cx="735841" cy="321959"/>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3" name="TextBox 2">
            <a:extLst>
              <a:ext uri="{FF2B5EF4-FFF2-40B4-BE49-F238E27FC236}">
                <a16:creationId xmlns:a16="http://schemas.microsoft.com/office/drawing/2014/main" id="{8416B044-8CEC-9491-1779-41410E9CB5B0}"/>
              </a:ext>
            </a:extLst>
          </p:cNvPr>
          <p:cNvSpPr txBox="1"/>
          <p:nvPr/>
        </p:nvSpPr>
        <p:spPr>
          <a:xfrm>
            <a:off x="2536496" y="3078802"/>
            <a:ext cx="743674" cy="321958"/>
          </a:xfrm>
          <a:prstGeom prst="rect">
            <a:avLst/>
          </a:prstGeom>
        </p:spPr>
        <p:txBody>
          <a:bodyPr vert="horz" wrap="square" lIns="0" tIns="0" rIns="0" bIns="0" rtlCol="0">
            <a:noAutofit/>
          </a:bodyPr>
          <a:lstStyle/>
          <a:p>
            <a:pPr algn="l"/>
            <a:r>
              <a:rPr lang="en-US" sz="1600" dirty="0"/>
              <a:t>1:1</a:t>
            </a:r>
          </a:p>
        </p:txBody>
      </p:sp>
      <p:sp>
        <p:nvSpPr>
          <p:cNvPr id="13" name="Rectangle 49">
            <a:extLst>
              <a:ext uri="{FF2B5EF4-FFF2-40B4-BE49-F238E27FC236}">
                <a16:creationId xmlns:a16="http://schemas.microsoft.com/office/drawing/2014/main" id="{E609F873-27C8-705A-FC44-5B6E9B96C7C3}"/>
              </a:ext>
            </a:extLst>
          </p:cNvPr>
          <p:cNvSpPr>
            <a:spLocks noChangeArrowheads="1"/>
          </p:cNvSpPr>
          <p:nvPr/>
        </p:nvSpPr>
        <p:spPr bwMode="auto">
          <a:xfrm>
            <a:off x="7458632" y="2134051"/>
            <a:ext cx="3126726" cy="949668"/>
          </a:xfrm>
          <a:prstGeom prst="rect">
            <a:avLst/>
          </a:prstGeom>
          <a:solidFill>
            <a:schemeClr val="accent1"/>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600" b="1" i="0" u="none" strike="noStrike" kern="1200" cap="none" spc="0" normalizeH="0" baseline="0" noProof="0" dirty="0">
                <a:ln>
                  <a:noFill/>
                </a:ln>
                <a:solidFill>
                  <a:schemeClr val="bg2"/>
                </a:solidFill>
                <a:effectLst/>
                <a:uLnTx/>
                <a:uFillTx/>
                <a:latin typeface="+mn-lt"/>
                <a:ea typeface="+mn-ea"/>
                <a:cs typeface="Arial" panose="020B0604020202020204" pitchFamily="34" charset="0"/>
              </a:rPr>
              <a:t>Dato-DXd</a:t>
            </a:r>
            <a:r>
              <a:rPr kumimoji="0" lang="en-US" altLang="en-US" sz="1600" b="0" i="0" u="none" strike="noStrike" kern="1200" cap="none" spc="0" normalizeH="0" baseline="0" noProof="0" dirty="0">
                <a:ln>
                  <a:noFill/>
                </a:ln>
                <a:solidFill>
                  <a:schemeClr val="bg2"/>
                </a:solidFill>
                <a:effectLst/>
                <a:uLnTx/>
                <a:uFillTx/>
                <a:latin typeface="+mn-lt"/>
                <a:ea typeface="+mn-ea"/>
                <a:cs typeface="Arial" panose="020B0604020202020204" pitchFamily="34" charset="0"/>
              </a:rPr>
              <a:t>+</a:t>
            </a:r>
          </a:p>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600" b="1" i="0" u="none" strike="noStrike" kern="1200" cap="none" spc="0" normalizeH="0" baseline="0" noProof="0" dirty="0">
                <a:ln>
                  <a:noFill/>
                </a:ln>
                <a:solidFill>
                  <a:schemeClr val="bg2"/>
                </a:solidFill>
                <a:effectLst/>
                <a:uLnTx/>
                <a:uFillTx/>
                <a:latin typeface="+mn-lt"/>
                <a:ea typeface="+mn-ea"/>
                <a:cs typeface="Arial" panose="020B0604020202020204" pitchFamily="34" charset="0"/>
              </a:rPr>
              <a:t>Durvalumab</a:t>
            </a:r>
            <a:r>
              <a:rPr kumimoji="0" lang="en-US" altLang="en-US" sz="1600" b="0" i="0" u="none" strike="noStrike" kern="1200" cap="none" spc="0" normalizeH="0" baseline="0" noProof="0" dirty="0">
                <a:ln>
                  <a:noFill/>
                </a:ln>
                <a:solidFill>
                  <a:schemeClr val="bg2"/>
                </a:solidFill>
                <a:effectLst/>
                <a:uLnTx/>
                <a:uFillTx/>
                <a:latin typeface="+mn-lt"/>
                <a:ea typeface="+mn-ea"/>
                <a:cs typeface="Arial" panose="020B0604020202020204" pitchFamily="34" charset="0"/>
              </a:rPr>
              <a:t> x 9 cycles </a:t>
            </a:r>
          </a:p>
          <a:p>
            <a:pPr marL="0" marR="0" lvl="0" indent="0" algn="ctr" defTabSz="914400" rtl="0" eaLnBrk="1" fontAlgn="auto" latinLnBrk="0" hangingPunct="1">
              <a:lnSpc>
                <a:spcPct val="100000"/>
              </a:lnSpc>
              <a:spcBef>
                <a:spcPct val="0"/>
              </a:spcBef>
              <a:spcAft>
                <a:spcPct val="0"/>
              </a:spcAft>
              <a:buClrTx/>
              <a:buSzTx/>
              <a:buFontTx/>
              <a:buNone/>
              <a:tabLst/>
              <a:defRPr/>
            </a:pPr>
            <a:r>
              <a:rPr lang="en-US" altLang="en-US" sz="1600" dirty="0">
                <a:solidFill>
                  <a:schemeClr val="bg2"/>
                </a:solidFill>
                <a:latin typeface="+mn-lt"/>
                <a:cs typeface="Arial" panose="020B0604020202020204" pitchFamily="34" charset="0"/>
              </a:rPr>
              <a:t>+/- olaparib chemotherapy</a:t>
            </a:r>
            <a:r>
              <a:rPr kumimoji="0" lang="en-US" altLang="en-US" sz="1600" b="0" i="0" u="none" strike="noStrike" kern="1200" cap="none" spc="0" normalizeH="0" baseline="0" noProof="0" dirty="0">
                <a:ln>
                  <a:noFill/>
                </a:ln>
                <a:solidFill>
                  <a:schemeClr val="bg2"/>
                </a:solidFill>
                <a:effectLst/>
                <a:uLnTx/>
                <a:uFillTx/>
                <a:latin typeface="+mn-lt"/>
                <a:ea typeface="+mn-ea"/>
                <a:cs typeface="Arial" panose="020B0604020202020204" pitchFamily="34" charset="0"/>
              </a:rPr>
              <a:t> </a:t>
            </a:r>
          </a:p>
        </p:txBody>
      </p:sp>
      <p:sp>
        <p:nvSpPr>
          <p:cNvPr id="15" name="Rectangle 50">
            <a:extLst>
              <a:ext uri="{FF2B5EF4-FFF2-40B4-BE49-F238E27FC236}">
                <a16:creationId xmlns:a16="http://schemas.microsoft.com/office/drawing/2014/main" id="{DE854C6B-AEC3-C200-3ABD-079112633073}"/>
              </a:ext>
            </a:extLst>
          </p:cNvPr>
          <p:cNvSpPr>
            <a:spLocks noChangeArrowheads="1"/>
          </p:cNvSpPr>
          <p:nvPr/>
        </p:nvSpPr>
        <p:spPr bwMode="auto">
          <a:xfrm>
            <a:off x="7458632" y="3346785"/>
            <a:ext cx="3126726" cy="949668"/>
          </a:xfrm>
          <a:prstGeom prst="rect">
            <a:avLst/>
          </a:prstGeom>
          <a:solidFill>
            <a:schemeClr val="tx1">
              <a:lumMod val="50000"/>
              <a:lumOff val="50000"/>
            </a:schemeClr>
          </a:solidFill>
          <a:ln>
            <a:noFill/>
          </a:ln>
        </p:spPr>
        <p:txBody>
          <a:bodyPr wrap="squar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600" b="1" i="0" u="none" strike="noStrike" kern="1200" cap="none" spc="0" normalizeH="0" baseline="0" noProof="0" dirty="0">
                <a:ln>
                  <a:noFill/>
                </a:ln>
                <a:solidFill>
                  <a:schemeClr val="bg2"/>
                </a:solidFill>
                <a:effectLst/>
                <a:uLnTx/>
                <a:uFillTx/>
                <a:latin typeface="+mn-lt"/>
                <a:ea typeface="+mn-ea"/>
                <a:cs typeface="Arial" panose="020B0604020202020204" pitchFamily="34" charset="0"/>
              </a:rPr>
              <a:t>Pembrolizumab </a:t>
            </a:r>
            <a:r>
              <a:rPr lang="en-US" altLang="en-US" sz="1600" b="1" dirty="0">
                <a:solidFill>
                  <a:schemeClr val="bg2"/>
                </a:solidFill>
                <a:latin typeface="+mn-lt"/>
                <a:cs typeface="Arial" panose="020B0604020202020204" pitchFamily="34" charset="0"/>
              </a:rPr>
              <a:t>SoC </a:t>
            </a:r>
          </a:p>
          <a:p>
            <a:pPr marL="0" marR="0" lvl="0" indent="0" algn="ctr" defTabSz="914400" rtl="0" eaLnBrk="1" fontAlgn="auto" latinLnBrk="0" hangingPunct="1">
              <a:lnSpc>
                <a:spcPct val="100000"/>
              </a:lnSpc>
              <a:spcBef>
                <a:spcPct val="0"/>
              </a:spcBef>
              <a:spcAft>
                <a:spcPct val="0"/>
              </a:spcAft>
              <a:buClrTx/>
              <a:buSzTx/>
              <a:buFontTx/>
              <a:buNone/>
              <a:tabLst/>
              <a:defRPr/>
            </a:pPr>
            <a:r>
              <a:rPr lang="en-US" altLang="en-US" sz="1600" dirty="0">
                <a:solidFill>
                  <a:schemeClr val="bg2"/>
                </a:solidFill>
                <a:latin typeface="+mn-lt"/>
                <a:cs typeface="Arial" panose="020B0604020202020204" pitchFamily="34" charset="0"/>
              </a:rPr>
              <a:t>+/-</a:t>
            </a:r>
            <a:r>
              <a:rPr lang="en-US" altLang="en-US" sz="1600" b="1" dirty="0">
                <a:solidFill>
                  <a:schemeClr val="bg2"/>
                </a:solidFill>
                <a:latin typeface="+mn-lt"/>
                <a:cs typeface="Arial" panose="020B0604020202020204" pitchFamily="34" charset="0"/>
              </a:rPr>
              <a:t> </a:t>
            </a:r>
            <a:r>
              <a:rPr lang="en-US" altLang="en-US" sz="1600" dirty="0">
                <a:solidFill>
                  <a:schemeClr val="bg2"/>
                </a:solidFill>
                <a:latin typeface="+mn-lt"/>
                <a:cs typeface="Arial" panose="020B0604020202020204" pitchFamily="34" charset="0"/>
              </a:rPr>
              <a:t>olaparib chemotherapy</a:t>
            </a:r>
            <a:endParaRPr kumimoji="0" lang="en-US" altLang="en-US" sz="1600" i="0" u="none" strike="noStrike" kern="1200" cap="none" spc="0" normalizeH="0" baseline="0" noProof="0" dirty="0">
              <a:ln>
                <a:noFill/>
              </a:ln>
              <a:solidFill>
                <a:schemeClr val="bg2"/>
              </a:solidFill>
              <a:effectLst/>
              <a:uLnTx/>
              <a:uFillTx/>
              <a:latin typeface="+mn-lt"/>
              <a:ea typeface="+mn-ea"/>
              <a:cs typeface="Arial" panose="020B0604020202020204" pitchFamily="34" charset="0"/>
            </a:endParaRPr>
          </a:p>
        </p:txBody>
      </p:sp>
      <p:cxnSp>
        <p:nvCxnSpPr>
          <p:cNvPr id="19" name="Straight Arrow Connector 18">
            <a:extLst>
              <a:ext uri="{FF2B5EF4-FFF2-40B4-BE49-F238E27FC236}">
                <a16:creationId xmlns:a16="http://schemas.microsoft.com/office/drawing/2014/main" id="{DC861B6C-CF8B-2E00-0F31-03F1569509EA}"/>
              </a:ext>
            </a:extLst>
          </p:cNvPr>
          <p:cNvCxnSpPr/>
          <p:nvPr/>
        </p:nvCxnSpPr>
        <p:spPr>
          <a:xfrm>
            <a:off x="6574420" y="2529122"/>
            <a:ext cx="717631" cy="0"/>
          </a:xfrm>
          <a:prstGeom prst="straightConnector1">
            <a:avLst/>
          </a:prstGeom>
          <a:ln w="38100">
            <a:solidFill>
              <a:schemeClr val="accent6"/>
            </a:solidFill>
            <a:tailEnd type="triangle"/>
          </a:ln>
        </p:spPr>
        <p:style>
          <a:lnRef idx="1">
            <a:schemeClr val="accent1"/>
          </a:lnRef>
          <a:fillRef idx="0">
            <a:schemeClr val="accent1"/>
          </a:fillRef>
          <a:effectRef idx="0">
            <a:schemeClr val="accent1"/>
          </a:effectRef>
          <a:fontRef idx="minor">
            <a:schemeClr val="tx1"/>
          </a:fontRef>
        </p:style>
      </p:cxnSp>
      <p:cxnSp>
        <p:nvCxnSpPr>
          <p:cNvPr id="20" name="Straight Arrow Connector 19">
            <a:extLst>
              <a:ext uri="{FF2B5EF4-FFF2-40B4-BE49-F238E27FC236}">
                <a16:creationId xmlns:a16="http://schemas.microsoft.com/office/drawing/2014/main" id="{6B361A85-8B80-2B51-9FE7-5AEF04CB2C04}"/>
              </a:ext>
            </a:extLst>
          </p:cNvPr>
          <p:cNvCxnSpPr/>
          <p:nvPr/>
        </p:nvCxnSpPr>
        <p:spPr>
          <a:xfrm>
            <a:off x="6574419" y="3810051"/>
            <a:ext cx="717631" cy="0"/>
          </a:xfrm>
          <a:prstGeom prst="straightConnector1">
            <a:avLst/>
          </a:prstGeom>
          <a:ln w="38100">
            <a:solidFill>
              <a:schemeClr val="accent6"/>
            </a:solidFill>
            <a:tailEnd type="triangle"/>
          </a:ln>
        </p:spPr>
        <p:style>
          <a:lnRef idx="1">
            <a:schemeClr val="accent1"/>
          </a:lnRef>
          <a:fillRef idx="0">
            <a:schemeClr val="accent1"/>
          </a:fillRef>
          <a:effectRef idx="0">
            <a:schemeClr val="accent1"/>
          </a:effectRef>
          <a:fontRef idx="minor">
            <a:schemeClr val="tx1"/>
          </a:fontRef>
        </p:style>
      </p:cxnSp>
      <p:sp>
        <p:nvSpPr>
          <p:cNvPr id="21" name="TextBox 20">
            <a:extLst>
              <a:ext uri="{FF2B5EF4-FFF2-40B4-BE49-F238E27FC236}">
                <a16:creationId xmlns:a16="http://schemas.microsoft.com/office/drawing/2014/main" id="{A6004DF9-3DDB-4FA5-A2CD-5F4EBA95D8F6}"/>
              </a:ext>
            </a:extLst>
          </p:cNvPr>
          <p:cNvSpPr txBox="1"/>
          <p:nvPr/>
        </p:nvSpPr>
        <p:spPr>
          <a:xfrm>
            <a:off x="6512432" y="2219440"/>
            <a:ext cx="1037607" cy="256092"/>
          </a:xfrm>
          <a:prstGeom prst="rect">
            <a:avLst/>
          </a:prstGeom>
        </p:spPr>
        <p:txBody>
          <a:bodyPr vert="horz" wrap="square" lIns="0" tIns="0" rIns="0" bIns="0" rtlCol="0">
            <a:noAutofit/>
          </a:bodyPr>
          <a:lstStyle/>
          <a:p>
            <a:pPr algn="l"/>
            <a:r>
              <a:rPr lang="en-US" sz="1600" b="1" dirty="0">
                <a:solidFill>
                  <a:schemeClr val="accent6"/>
                </a:solidFill>
              </a:rPr>
              <a:t>Surgery</a:t>
            </a:r>
          </a:p>
        </p:txBody>
      </p:sp>
      <p:sp>
        <p:nvSpPr>
          <p:cNvPr id="22" name="TextBox 21">
            <a:extLst>
              <a:ext uri="{FF2B5EF4-FFF2-40B4-BE49-F238E27FC236}">
                <a16:creationId xmlns:a16="http://schemas.microsoft.com/office/drawing/2014/main" id="{5E74E66A-B93F-0C06-B72C-E0B612254A42}"/>
              </a:ext>
            </a:extLst>
          </p:cNvPr>
          <p:cNvSpPr txBox="1"/>
          <p:nvPr/>
        </p:nvSpPr>
        <p:spPr>
          <a:xfrm>
            <a:off x="6512432" y="3507136"/>
            <a:ext cx="1037607" cy="256092"/>
          </a:xfrm>
          <a:prstGeom prst="rect">
            <a:avLst/>
          </a:prstGeom>
        </p:spPr>
        <p:txBody>
          <a:bodyPr vert="horz" wrap="square" lIns="0" tIns="0" rIns="0" bIns="0" rtlCol="0">
            <a:noAutofit/>
          </a:bodyPr>
          <a:lstStyle/>
          <a:p>
            <a:pPr algn="l"/>
            <a:r>
              <a:rPr lang="en-US" sz="1600" b="1" dirty="0">
                <a:solidFill>
                  <a:schemeClr val="accent6"/>
                </a:solidFill>
              </a:rPr>
              <a:t>Surgery</a:t>
            </a:r>
          </a:p>
        </p:txBody>
      </p:sp>
    </p:spTree>
    <p:extLst>
      <p:ext uri="{BB962C8B-B14F-4D97-AF65-F5344CB8AC3E}">
        <p14:creationId xmlns:p14="http://schemas.microsoft.com/office/powerpoint/2010/main" val="395904615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AC3A33-4B5C-3834-E71C-C677606224E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C612014-94C8-927D-B5C4-025356C56DB5}"/>
              </a:ext>
            </a:extLst>
          </p:cNvPr>
          <p:cNvSpPr>
            <a:spLocks noGrp="1"/>
          </p:cNvSpPr>
          <p:nvPr>
            <p:ph type="title"/>
          </p:nvPr>
        </p:nvSpPr>
        <p:spPr>
          <a:xfrm>
            <a:off x="231078" y="260163"/>
            <a:ext cx="11740260" cy="1044132"/>
          </a:xfrm>
        </p:spPr>
        <p:txBody>
          <a:bodyPr/>
          <a:lstStyle/>
          <a:p>
            <a:r>
              <a:rPr lang="en-US" dirty="0"/>
              <a:t>Trofuse-012: Sacituzumab Tirumotecan (MK-2870) + Pembrolizumab vs TPC in TNBC Without pCR After Surgery</a:t>
            </a:r>
          </a:p>
        </p:txBody>
      </p:sp>
      <p:sp>
        <p:nvSpPr>
          <p:cNvPr id="5" name="Content Placeholder 4">
            <a:extLst>
              <a:ext uri="{FF2B5EF4-FFF2-40B4-BE49-F238E27FC236}">
                <a16:creationId xmlns:a16="http://schemas.microsoft.com/office/drawing/2014/main" id="{CF958180-F3B2-1375-FD6B-448571BEF578}"/>
              </a:ext>
            </a:extLst>
          </p:cNvPr>
          <p:cNvSpPr>
            <a:spLocks noGrp="1"/>
          </p:cNvSpPr>
          <p:nvPr>
            <p:ph idx="1"/>
          </p:nvPr>
        </p:nvSpPr>
        <p:spPr>
          <a:xfrm>
            <a:off x="231078" y="1379621"/>
            <a:ext cx="11740260" cy="4710282"/>
          </a:xfrm>
        </p:spPr>
        <p:txBody>
          <a:bodyPr/>
          <a:lstStyle/>
          <a:p>
            <a:r>
              <a:rPr lang="en-US" dirty="0"/>
              <a:t>Randomized, open </a:t>
            </a:r>
            <a:r>
              <a:rPr lang="en-US" sz="2400" dirty="0"/>
              <a:t>label, multicenter, global, phase III study</a:t>
            </a:r>
          </a:p>
          <a:p>
            <a:endParaRPr lang="en-US" b="1" dirty="0"/>
          </a:p>
          <a:p>
            <a:endParaRPr lang="en-US" sz="2400" b="1" dirty="0"/>
          </a:p>
          <a:p>
            <a:endParaRPr lang="en-US" b="1" dirty="0"/>
          </a:p>
          <a:p>
            <a:endParaRPr lang="en-US" sz="2400" b="1" dirty="0"/>
          </a:p>
          <a:p>
            <a:pPr marL="0" indent="0">
              <a:buNone/>
            </a:pPr>
            <a:endParaRPr lang="en-US" sz="2400" b="1" dirty="0"/>
          </a:p>
          <a:p>
            <a:r>
              <a:rPr lang="en-US" sz="2400" b="1" dirty="0"/>
              <a:t>Primary endpoint: </a:t>
            </a:r>
            <a:r>
              <a:rPr lang="en-US" sz="2400" dirty="0"/>
              <a:t>iDFS</a:t>
            </a:r>
          </a:p>
          <a:p>
            <a:r>
              <a:rPr lang="en-US" sz="2400" b="1" dirty="0"/>
              <a:t>Secondary endpoints: </a:t>
            </a:r>
            <a:r>
              <a:rPr lang="en-US" sz="2400" dirty="0"/>
              <a:t>OS, dDFS, time to worsening of QoL, safety</a:t>
            </a:r>
          </a:p>
        </p:txBody>
      </p:sp>
      <p:sp>
        <p:nvSpPr>
          <p:cNvPr id="7" name="Content Placeholder 6">
            <a:extLst>
              <a:ext uri="{FF2B5EF4-FFF2-40B4-BE49-F238E27FC236}">
                <a16:creationId xmlns:a16="http://schemas.microsoft.com/office/drawing/2014/main" id="{E7CC4B28-943C-7838-D79C-518C843ACB2A}"/>
              </a:ext>
            </a:extLst>
          </p:cNvPr>
          <p:cNvSpPr>
            <a:spLocks noGrp="1"/>
          </p:cNvSpPr>
          <p:nvPr>
            <p:ph sz="quarter" idx="10"/>
          </p:nvPr>
        </p:nvSpPr>
        <p:spPr/>
        <p:txBody>
          <a:bodyPr/>
          <a:lstStyle/>
          <a:p>
            <a:pPr algn="ctr"/>
            <a:r>
              <a:rPr lang="en-US" dirty="0"/>
              <a:t>NCT06393374. </a:t>
            </a:r>
          </a:p>
        </p:txBody>
      </p:sp>
      <p:sp>
        <p:nvSpPr>
          <p:cNvPr id="8" name="Text Box 45">
            <a:extLst>
              <a:ext uri="{FF2B5EF4-FFF2-40B4-BE49-F238E27FC236}">
                <a16:creationId xmlns:a16="http://schemas.microsoft.com/office/drawing/2014/main" id="{FD12753A-BF72-2538-DC78-717354A100D2}"/>
              </a:ext>
            </a:extLst>
          </p:cNvPr>
          <p:cNvSpPr txBox="1">
            <a:spLocks noChangeArrowheads="1"/>
          </p:cNvSpPr>
          <p:nvPr/>
        </p:nvSpPr>
        <p:spPr bwMode="auto">
          <a:xfrm>
            <a:off x="231078" y="1954173"/>
            <a:ext cx="4135959"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Adults with TNBC, no locoregional or distant relapse </a:t>
            </a:r>
            <a:r>
              <a:rPr lang="en-US" altLang="en-US" sz="1600" dirty="0">
                <a:solidFill>
                  <a:srgbClr val="000000"/>
                </a:solidFill>
                <a:latin typeface="+mn-lt"/>
                <a:cs typeface="Arial" panose="020B0604020202020204" pitchFamily="34" charset="0"/>
              </a:rPr>
              <a:t>and non-pCR </a:t>
            </a:r>
            <a:r>
              <a:rPr kumimoji="0" lang="en-US" altLang="en-US" sz="16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after surgery; removal of all clinically evident disease in breast/LNs; treated with RT; recovered from surgery </a:t>
            </a:r>
            <a:br>
              <a:rPr kumimoji="0" lang="en-US" altLang="en-US" sz="16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br>
            <a:r>
              <a:rPr kumimoji="0" lang="en-US" altLang="en-US" sz="16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and RT; samples available from </a:t>
            </a:r>
            <a:br>
              <a:rPr kumimoji="0" lang="en-US" altLang="en-US" sz="16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br>
            <a:r>
              <a:rPr kumimoji="0" lang="en-US" altLang="en-US" sz="16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surgical resection; no known g</a:t>
            </a:r>
            <a:r>
              <a:rPr kumimoji="0" lang="en-US" altLang="en-US" sz="1600" b="0" i="1" u="none" strike="noStrike" kern="1200" cap="none" spc="0" normalizeH="0" baseline="0" noProof="0" dirty="0">
                <a:ln>
                  <a:noFill/>
                </a:ln>
                <a:solidFill>
                  <a:srgbClr val="000000"/>
                </a:solidFill>
                <a:effectLst/>
                <a:uLnTx/>
                <a:uFillTx/>
                <a:latin typeface="+mn-lt"/>
                <a:ea typeface="+mn-ea"/>
                <a:cs typeface="Arial" panose="020B0604020202020204" pitchFamily="34" charset="0"/>
              </a:rPr>
              <a:t>BRCA</a:t>
            </a:r>
            <a:r>
              <a:rPr kumimoji="0" lang="en-US" altLang="en-US" sz="16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m; ECOG PS 0/1 </a:t>
            </a:r>
            <a:br>
              <a:rPr kumimoji="0" lang="en-US" altLang="en-US" sz="16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br>
            <a:r>
              <a:rPr kumimoji="0" lang="en-US" altLang="en-US" sz="16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(N = 1530)</a:t>
            </a:r>
          </a:p>
        </p:txBody>
      </p:sp>
      <p:sp>
        <p:nvSpPr>
          <p:cNvPr id="11" name="Rectangle 49">
            <a:extLst>
              <a:ext uri="{FF2B5EF4-FFF2-40B4-BE49-F238E27FC236}">
                <a16:creationId xmlns:a16="http://schemas.microsoft.com/office/drawing/2014/main" id="{37B651A8-F169-3981-9DF2-EE90590BC886}"/>
              </a:ext>
            </a:extLst>
          </p:cNvPr>
          <p:cNvSpPr>
            <a:spLocks noChangeArrowheads="1"/>
          </p:cNvSpPr>
          <p:nvPr/>
        </p:nvSpPr>
        <p:spPr bwMode="auto">
          <a:xfrm>
            <a:off x="5335189" y="2111054"/>
            <a:ext cx="6086790" cy="949668"/>
          </a:xfrm>
          <a:prstGeom prst="rect">
            <a:avLst/>
          </a:prstGeom>
          <a:solidFill>
            <a:schemeClr val="accent1"/>
          </a:solidFill>
          <a:ln>
            <a:noFill/>
          </a:ln>
        </p:spPr>
        <p:txBody>
          <a:bodyPr wrap="squar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800" b="1" i="0" u="none" strike="noStrike" kern="1200" cap="none" spc="0" normalizeH="0" baseline="0" noProof="0" dirty="0">
                <a:ln>
                  <a:noFill/>
                </a:ln>
                <a:solidFill>
                  <a:schemeClr val="bg2"/>
                </a:solidFill>
                <a:effectLst/>
                <a:uLnTx/>
                <a:uFillTx/>
                <a:latin typeface="+mn-lt"/>
                <a:ea typeface="+mn-ea"/>
                <a:cs typeface="Arial" panose="020B0604020202020204" pitchFamily="34" charset="0"/>
              </a:rPr>
              <a:t>Sacituzumab </a:t>
            </a:r>
            <a:r>
              <a:rPr lang="en-US" altLang="en-US" sz="1800" b="1" dirty="0">
                <a:solidFill>
                  <a:schemeClr val="bg2"/>
                </a:solidFill>
                <a:latin typeface="+mn-lt"/>
                <a:cs typeface="Arial" panose="020B0604020202020204" pitchFamily="34" charset="0"/>
              </a:rPr>
              <a:t>Tirumotecan </a:t>
            </a:r>
            <a:r>
              <a:rPr lang="en-US" altLang="en-US" sz="1800" dirty="0">
                <a:solidFill>
                  <a:schemeClr val="bg2"/>
                </a:solidFill>
                <a:latin typeface="+mn-lt"/>
                <a:cs typeface="Arial" panose="020B0604020202020204" pitchFamily="34" charset="0"/>
              </a:rPr>
              <a:t>Q2W</a:t>
            </a:r>
            <a:r>
              <a:rPr kumimoji="0" lang="en-US" altLang="en-US" sz="1800" b="1" i="0" u="none" strike="noStrike" kern="1200" cap="none" spc="0" normalizeH="0" baseline="0" noProof="0" dirty="0">
                <a:ln>
                  <a:noFill/>
                </a:ln>
                <a:solidFill>
                  <a:schemeClr val="bg2"/>
                </a:solidFill>
                <a:effectLst/>
                <a:uLnTx/>
                <a:uFillTx/>
                <a:latin typeface="+mn-lt"/>
                <a:ea typeface="+mn-ea"/>
              </a:rPr>
              <a:t> </a:t>
            </a:r>
            <a:r>
              <a:rPr kumimoji="0" lang="en-US" altLang="en-US" sz="1800" b="0" i="0" u="none" strike="noStrike" kern="1200" cap="none" spc="0" normalizeH="0" baseline="0" noProof="0" dirty="0">
                <a:ln>
                  <a:noFill/>
                </a:ln>
                <a:solidFill>
                  <a:schemeClr val="bg2"/>
                </a:solidFill>
                <a:effectLst/>
                <a:uLnTx/>
                <a:uFillTx/>
                <a:latin typeface="+mn-lt"/>
                <a:ea typeface="+mn-ea"/>
                <a:cs typeface="Arial" panose="020B0604020202020204" pitchFamily="34" charset="0"/>
              </a:rPr>
              <a:t>+</a:t>
            </a:r>
          </a:p>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800" b="1" i="0" u="none" strike="noStrike" kern="1200" cap="none" spc="0" normalizeH="0" baseline="0" noProof="0" dirty="0">
                <a:ln>
                  <a:noFill/>
                </a:ln>
                <a:solidFill>
                  <a:schemeClr val="bg2"/>
                </a:solidFill>
                <a:effectLst/>
                <a:uLnTx/>
                <a:uFillTx/>
                <a:latin typeface="+mn-lt"/>
                <a:ea typeface="+mn-ea"/>
                <a:cs typeface="Arial" panose="020B0604020202020204" pitchFamily="34" charset="0"/>
              </a:rPr>
              <a:t>Pembrolizumab </a:t>
            </a:r>
            <a:r>
              <a:rPr kumimoji="0" lang="en-US" altLang="en-US" sz="1800" i="0" u="none" strike="noStrike" kern="1200" cap="none" spc="0" normalizeH="0" baseline="0" noProof="0" dirty="0">
                <a:ln>
                  <a:noFill/>
                </a:ln>
                <a:solidFill>
                  <a:schemeClr val="bg2"/>
                </a:solidFill>
                <a:effectLst/>
                <a:uLnTx/>
                <a:uFillTx/>
                <a:latin typeface="+mn-lt"/>
                <a:ea typeface="+mn-ea"/>
                <a:cs typeface="Arial" panose="020B0604020202020204" pitchFamily="34" charset="0"/>
              </a:rPr>
              <a:t>Q6W for 24 wk</a:t>
            </a:r>
          </a:p>
        </p:txBody>
      </p:sp>
      <p:sp>
        <p:nvSpPr>
          <p:cNvPr id="12" name="Rectangle 50">
            <a:extLst>
              <a:ext uri="{FF2B5EF4-FFF2-40B4-BE49-F238E27FC236}">
                <a16:creationId xmlns:a16="http://schemas.microsoft.com/office/drawing/2014/main" id="{2D4207BB-62B1-C658-CE5C-4EA39A9FEAB5}"/>
              </a:ext>
            </a:extLst>
          </p:cNvPr>
          <p:cNvSpPr>
            <a:spLocks noChangeArrowheads="1"/>
          </p:cNvSpPr>
          <p:nvPr/>
        </p:nvSpPr>
        <p:spPr bwMode="auto">
          <a:xfrm>
            <a:off x="5335189" y="3302023"/>
            <a:ext cx="6086790" cy="949668"/>
          </a:xfrm>
          <a:prstGeom prst="rect">
            <a:avLst/>
          </a:prstGeom>
          <a:solidFill>
            <a:schemeClr val="tx1">
              <a:lumMod val="50000"/>
              <a:lumOff val="50000"/>
            </a:schemeClr>
          </a:solidFill>
          <a:ln>
            <a:noFill/>
          </a:ln>
        </p:spPr>
        <p:txBody>
          <a:bodyPr wrap="squar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800" b="1" i="0" u="none" strike="noStrike" kern="1200" cap="none" spc="0" normalizeH="0" baseline="0" noProof="0" dirty="0">
                <a:ln>
                  <a:noFill/>
                </a:ln>
                <a:solidFill>
                  <a:schemeClr val="bg2"/>
                </a:solidFill>
                <a:effectLst/>
                <a:uLnTx/>
                <a:uFillTx/>
                <a:latin typeface="+mn-lt"/>
                <a:ea typeface="+mn-ea"/>
                <a:cs typeface="Arial" panose="020B0604020202020204" pitchFamily="34" charset="0"/>
              </a:rPr>
              <a:t>Treatment of physician’s choice*</a:t>
            </a:r>
            <a:endParaRPr kumimoji="0" lang="en-US" altLang="en-US" sz="1800" b="0" i="0" u="none" strike="noStrike" kern="1200" cap="none" spc="0" normalizeH="0" baseline="0" noProof="0" dirty="0">
              <a:ln>
                <a:noFill/>
              </a:ln>
              <a:solidFill>
                <a:schemeClr val="bg2"/>
              </a:solidFill>
              <a:effectLst/>
              <a:uLnTx/>
              <a:uFillTx/>
              <a:latin typeface="+mn-lt"/>
              <a:ea typeface="+mn-ea"/>
              <a:cs typeface="Arial" panose="020B0604020202020204" pitchFamily="34" charset="0"/>
            </a:endParaRPr>
          </a:p>
        </p:txBody>
      </p:sp>
      <p:sp>
        <p:nvSpPr>
          <p:cNvPr id="18" name="Text Box 30">
            <a:extLst>
              <a:ext uri="{FF2B5EF4-FFF2-40B4-BE49-F238E27FC236}">
                <a16:creationId xmlns:a16="http://schemas.microsoft.com/office/drawing/2014/main" id="{BFB0934A-9457-71F0-90AC-C33E0945BAE9}"/>
              </a:ext>
            </a:extLst>
          </p:cNvPr>
          <p:cNvSpPr txBox="1">
            <a:spLocks noChangeArrowheads="1"/>
          </p:cNvSpPr>
          <p:nvPr/>
        </p:nvSpPr>
        <p:spPr bwMode="auto">
          <a:xfrm>
            <a:off x="5335189" y="4257917"/>
            <a:ext cx="5556405" cy="305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488" tIns="44450" rIns="90488" bIns="4445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auto" latinLnBrk="0" hangingPunct="1">
              <a:lnSpc>
                <a:spcPct val="10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mn-lt"/>
                <a:ea typeface="+mn-ea"/>
                <a:cs typeface="+mn-cs"/>
              </a:rPr>
              <a:t>*Pembrolizumab ± capecitabine.</a:t>
            </a:r>
          </a:p>
        </p:txBody>
      </p:sp>
      <p:sp>
        <p:nvSpPr>
          <p:cNvPr id="9" name="Line 54">
            <a:extLst>
              <a:ext uri="{FF2B5EF4-FFF2-40B4-BE49-F238E27FC236}">
                <a16:creationId xmlns:a16="http://schemas.microsoft.com/office/drawing/2014/main" id="{CEC17DE6-16EE-DC2C-7D83-E4FACB1070FC}"/>
              </a:ext>
            </a:extLst>
          </p:cNvPr>
          <p:cNvSpPr>
            <a:spLocks noChangeShapeType="1"/>
          </p:cNvSpPr>
          <p:nvPr/>
        </p:nvSpPr>
        <p:spPr bwMode="auto">
          <a:xfrm flipV="1">
            <a:off x="4442565" y="2595658"/>
            <a:ext cx="735841" cy="321959"/>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0" name="Line 54">
            <a:extLst>
              <a:ext uri="{FF2B5EF4-FFF2-40B4-BE49-F238E27FC236}">
                <a16:creationId xmlns:a16="http://schemas.microsoft.com/office/drawing/2014/main" id="{6E723246-9454-1CC8-807C-B9926AB9756A}"/>
              </a:ext>
            </a:extLst>
          </p:cNvPr>
          <p:cNvSpPr>
            <a:spLocks noChangeShapeType="1"/>
          </p:cNvSpPr>
          <p:nvPr/>
        </p:nvSpPr>
        <p:spPr bwMode="auto">
          <a:xfrm>
            <a:off x="4442565" y="3438868"/>
            <a:ext cx="735841" cy="321959"/>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113981543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E936E698-E877-7045-B64D-5D6DE8E7BC7B}"/>
              </a:ext>
            </a:extLst>
          </p:cNvPr>
          <p:cNvSpPr>
            <a:spLocks noGrp="1"/>
          </p:cNvSpPr>
          <p:nvPr>
            <p:ph type="title"/>
          </p:nvPr>
        </p:nvSpPr>
        <p:spPr>
          <a:xfrm>
            <a:off x="231078" y="531006"/>
            <a:ext cx="11740260" cy="502445"/>
          </a:xfrm>
        </p:spPr>
        <p:txBody>
          <a:bodyPr/>
          <a:lstStyle/>
          <a:p>
            <a:r>
              <a:rPr lang="en-US" dirty="0"/>
              <a:t>Management of Common and Potentially Severe Toxicities Associated With Sacituzumab Govitecan</a:t>
            </a:r>
          </a:p>
        </p:txBody>
      </p:sp>
      <p:graphicFrame>
        <p:nvGraphicFramePr>
          <p:cNvPr id="6" name="Content Placeholder 5">
            <a:extLst>
              <a:ext uri="{FF2B5EF4-FFF2-40B4-BE49-F238E27FC236}">
                <a16:creationId xmlns:a16="http://schemas.microsoft.com/office/drawing/2014/main" id="{CF8FC292-9093-7845-BDEE-937AF53B167E}"/>
              </a:ext>
            </a:extLst>
          </p:cNvPr>
          <p:cNvGraphicFramePr>
            <a:graphicFrameLocks noGrp="1"/>
          </p:cNvGraphicFramePr>
          <p:nvPr>
            <p:ph idx="1"/>
            <p:extLst>
              <p:ext uri="{D42A27DB-BD31-4B8C-83A1-F6EECF244321}">
                <p14:modId xmlns:p14="http://schemas.microsoft.com/office/powerpoint/2010/main" val="1998669282"/>
              </p:ext>
            </p:extLst>
          </p:nvPr>
        </p:nvGraphicFramePr>
        <p:xfrm>
          <a:off x="231775" y="1333501"/>
          <a:ext cx="11739562" cy="4297680"/>
        </p:xfrm>
        <a:graphic>
          <a:graphicData uri="http://schemas.openxmlformats.org/drawingml/2006/table">
            <a:tbl>
              <a:tblPr firstRow="1" bandRow="1">
                <a:tableStyleId>{9DCAF9ED-07DC-4A11-8D7F-57B35C25682E}</a:tableStyleId>
              </a:tblPr>
              <a:tblGrid>
                <a:gridCol w="1875579">
                  <a:extLst>
                    <a:ext uri="{9D8B030D-6E8A-4147-A177-3AD203B41FA5}">
                      <a16:colId xmlns:a16="http://schemas.microsoft.com/office/drawing/2014/main" val="2795458477"/>
                    </a:ext>
                  </a:extLst>
                </a:gridCol>
                <a:gridCol w="9863983">
                  <a:extLst>
                    <a:ext uri="{9D8B030D-6E8A-4147-A177-3AD203B41FA5}">
                      <a16:colId xmlns:a16="http://schemas.microsoft.com/office/drawing/2014/main" val="771382905"/>
                    </a:ext>
                  </a:extLst>
                </a:gridCol>
              </a:tblGrid>
              <a:tr h="303966">
                <a:tc>
                  <a:txBody>
                    <a:bodyPr/>
                    <a:lstStyle/>
                    <a:p>
                      <a:pPr algn="l"/>
                      <a:r>
                        <a:rPr lang="en-US" sz="1400" dirty="0">
                          <a:solidFill>
                            <a:schemeClr val="bg2"/>
                          </a:solidFill>
                          <a:latin typeface="+mn-lt"/>
                          <a:cs typeface="Calibri" panose="020F0502020204030204" pitchFamily="34" charset="0"/>
                        </a:rPr>
                        <a:t>Toxicity</a:t>
                      </a:r>
                    </a:p>
                  </a:txBody>
                  <a:tcPr marL="85807" marR="85807">
                    <a:lnL w="12700" cmpd="sng">
                      <a:noFill/>
                    </a:lnL>
                    <a:lnR>
                      <a:noFill/>
                    </a:lnR>
                    <a:lnT w="12700" cmpd="sng">
                      <a:noFill/>
                    </a:lnT>
                    <a:lnB w="12700" cmpd="sng">
                      <a:noFill/>
                    </a:lnB>
                    <a:lnTlToBr w="12700" cmpd="sng">
                      <a:noFill/>
                      <a:prstDash val="solid"/>
                    </a:lnTlToBr>
                    <a:lnBlToTr w="12700" cmpd="sng">
                      <a:noFill/>
                      <a:prstDash val="solid"/>
                    </a:lnBlToTr>
                    <a:solidFill>
                      <a:schemeClr val="accent1"/>
                    </a:solidFill>
                  </a:tcPr>
                </a:tc>
                <a:tc>
                  <a:txBody>
                    <a:bodyPr/>
                    <a:lstStyle/>
                    <a:p>
                      <a:pPr algn="l"/>
                      <a:r>
                        <a:rPr lang="en-US" sz="1400" dirty="0">
                          <a:solidFill>
                            <a:schemeClr val="bg2"/>
                          </a:solidFill>
                          <a:latin typeface="+mn-lt"/>
                          <a:cs typeface="Calibri" panose="020F0502020204030204" pitchFamily="34" charset="0"/>
                        </a:rPr>
                        <a:t>Management Strategy</a:t>
                      </a:r>
                    </a:p>
                  </a:txBody>
                  <a:tcPr marL="85807" marR="85807">
                    <a:lnL>
                      <a:noFill/>
                    </a:lnL>
                    <a:lnR w="12700" cmpd="sng">
                      <a:noFill/>
                    </a:lnR>
                    <a:lnT w="12700" cmpd="sng">
                      <a:noFill/>
                    </a:lnT>
                    <a:lnB w="12700" cmpd="sng">
                      <a:noFill/>
                    </a:lnB>
                    <a:lnTlToBr w="12700" cmpd="sng">
                      <a:noFill/>
                      <a:prstDash val="solid"/>
                    </a:lnTlToBr>
                    <a:lnBlToTr w="12700" cmpd="sng">
                      <a:noFill/>
                      <a:prstDash val="solid"/>
                    </a:lnBlToTr>
                    <a:solidFill>
                      <a:schemeClr val="accent1"/>
                    </a:solidFill>
                  </a:tcPr>
                </a:tc>
                <a:extLst>
                  <a:ext uri="{0D108BD9-81ED-4DB2-BD59-A6C34878D82A}">
                    <a16:rowId xmlns:a16="http://schemas.microsoft.com/office/drawing/2014/main" val="2470777574"/>
                  </a:ext>
                </a:extLst>
              </a:tr>
              <a:tr h="942293">
                <a:tc>
                  <a:txBody>
                    <a:bodyPr/>
                    <a:lstStyle/>
                    <a:p>
                      <a:pPr algn="l"/>
                      <a:r>
                        <a:rPr lang="en-US" sz="1400" dirty="0">
                          <a:solidFill>
                            <a:schemeClr val="tx1"/>
                          </a:solidFill>
                          <a:latin typeface="+mn-lt"/>
                          <a:cs typeface="Calibri" panose="020F0502020204030204" pitchFamily="34" charset="0"/>
                        </a:rPr>
                        <a:t>Neutropenia: potential for severe</a:t>
                      </a:r>
                      <a:r>
                        <a:rPr lang="en-US" sz="1400" baseline="0" dirty="0">
                          <a:solidFill>
                            <a:schemeClr val="tx1"/>
                          </a:solidFill>
                          <a:latin typeface="+mn-lt"/>
                          <a:cs typeface="Calibri" panose="020F0502020204030204" pitchFamily="34" charset="0"/>
                        </a:rPr>
                        <a:t> neutropenia</a:t>
                      </a:r>
                      <a:endParaRPr lang="en-US" sz="1400" dirty="0">
                        <a:solidFill>
                          <a:schemeClr val="tx1"/>
                        </a:solidFill>
                        <a:latin typeface="+mn-lt"/>
                        <a:cs typeface="Calibri" panose="020F0502020204030204" pitchFamily="34" charset="0"/>
                      </a:endParaRPr>
                    </a:p>
                  </a:txBody>
                  <a:tcPr marL="85807" marR="85807">
                    <a:lnL w="12700" cmpd="sng">
                      <a:noFill/>
                    </a:lnL>
                    <a:lnR>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marL="285750" indent="-285750" algn="l">
                        <a:buFont typeface="Arial" panose="020B0604020202020204" pitchFamily="34" charset="0"/>
                        <a:buChar char="•"/>
                      </a:pPr>
                      <a:r>
                        <a:rPr lang="en-US" sz="1400" dirty="0">
                          <a:solidFill>
                            <a:schemeClr val="tx1"/>
                          </a:solidFill>
                          <a:latin typeface="+mn-lt"/>
                          <a:cs typeface="Calibri" panose="020F0502020204030204" pitchFamily="34" charset="0"/>
                        </a:rPr>
                        <a:t>Suspect UGT1A1*28 genotype if prolonged neutropenia</a:t>
                      </a:r>
                      <a:r>
                        <a:rPr lang="en-US" sz="1400" baseline="0" dirty="0">
                          <a:solidFill>
                            <a:schemeClr val="tx1"/>
                          </a:solidFill>
                          <a:latin typeface="+mn-lt"/>
                          <a:cs typeface="Calibri" panose="020F0502020204030204" pitchFamily="34" charset="0"/>
                        </a:rPr>
                        <a:t> unresponsive to treatment</a:t>
                      </a:r>
                      <a:endParaRPr lang="en-US" sz="1400" dirty="0">
                        <a:solidFill>
                          <a:schemeClr val="tx1"/>
                        </a:solidFill>
                        <a:latin typeface="+mn-lt"/>
                        <a:cs typeface="Calibri" panose="020F0502020204030204" pitchFamily="34" charset="0"/>
                      </a:endParaRPr>
                    </a:p>
                    <a:p>
                      <a:pPr marL="285750" indent="-285750" algn="l">
                        <a:buFont typeface="Arial" panose="020B0604020202020204" pitchFamily="34" charset="0"/>
                        <a:buChar char="•"/>
                      </a:pPr>
                      <a:r>
                        <a:rPr lang="en-US" sz="1400" dirty="0">
                          <a:solidFill>
                            <a:schemeClr val="tx1"/>
                          </a:solidFill>
                          <a:latin typeface="+mn-lt"/>
                          <a:cs typeface="Calibri" panose="020F0502020204030204" pitchFamily="34" charset="0"/>
                        </a:rPr>
                        <a:t>Monitor regularly and withhold if ANC &lt;1500/µL on Day 1 or &lt;1000/µL on Day 8, or neutropenic fever</a:t>
                      </a:r>
                    </a:p>
                    <a:p>
                      <a:pPr marL="285750" indent="-285750" algn="l">
                        <a:buFont typeface="Arial" panose="020B0604020202020204" pitchFamily="34" charset="0"/>
                        <a:buChar char="•"/>
                      </a:pPr>
                      <a:r>
                        <a:rPr lang="en-US" sz="1400" dirty="0">
                          <a:solidFill>
                            <a:schemeClr val="tx1"/>
                          </a:solidFill>
                          <a:latin typeface="+mn-lt"/>
                          <a:cs typeface="Calibri" panose="020F0502020204030204" pitchFamily="34" charset="0"/>
                        </a:rPr>
                        <a:t>Manage with G-CSF and dose reductions for grade 4 lasting &gt;7 days or grade 3 febrile neutropenia</a:t>
                      </a:r>
                    </a:p>
                    <a:p>
                      <a:pPr marL="285750" indent="-285750" algn="l">
                        <a:buFont typeface="Arial" panose="020B0604020202020204" pitchFamily="34" charset="0"/>
                        <a:buChar char="•"/>
                      </a:pPr>
                      <a:r>
                        <a:rPr lang="en-US" sz="1400" dirty="0">
                          <a:solidFill>
                            <a:schemeClr val="tx1"/>
                          </a:solidFill>
                          <a:latin typeface="+mn-lt"/>
                          <a:cs typeface="Calibri" panose="020F0502020204030204" pitchFamily="34" charset="0"/>
                        </a:rPr>
                        <a:t>Use anti-infective treatment in patients with febrile neutropenia</a:t>
                      </a:r>
                    </a:p>
                  </a:txBody>
                  <a:tcPr marL="85807" marR="85807">
                    <a:lnL>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1371598706"/>
                  </a:ext>
                </a:extLst>
              </a:tr>
              <a:tr h="1058860">
                <a:tc>
                  <a:txBody>
                    <a:bodyPr/>
                    <a:lstStyle/>
                    <a:p>
                      <a:pPr algn="l"/>
                      <a:r>
                        <a:rPr lang="en-US" sz="1400" dirty="0">
                          <a:solidFill>
                            <a:schemeClr val="tx1"/>
                          </a:solidFill>
                          <a:latin typeface="+mn-lt"/>
                          <a:cs typeface="Calibri" panose="020F0502020204030204" pitchFamily="34" charset="0"/>
                        </a:rPr>
                        <a:t>Diarrhea: potential for severe diarrhea</a:t>
                      </a:r>
                    </a:p>
                  </a:txBody>
                  <a:tcPr marL="85807" marR="85807">
                    <a:lnL w="12700" cmpd="sng">
                      <a:noFill/>
                    </a:lnL>
                    <a:lnR>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400" kern="1200" dirty="0">
                          <a:solidFill>
                            <a:schemeClr val="tx1"/>
                          </a:solidFill>
                          <a:effectLst/>
                          <a:latin typeface="+mn-lt"/>
                          <a:cs typeface="Calibri" panose="020F0502020204030204" pitchFamily="34" charset="0"/>
                        </a:rPr>
                        <a:t>Prophylaxis not recommended</a:t>
                      </a:r>
                      <a:r>
                        <a:rPr lang="en-US" sz="1400" kern="1200" baseline="0" dirty="0">
                          <a:solidFill>
                            <a:schemeClr val="tx1"/>
                          </a:solidFill>
                          <a:effectLst/>
                          <a:latin typeface="+mn-lt"/>
                          <a:cs typeface="Calibri" panose="020F0502020204030204" pitchFamily="34" charset="0"/>
                        </a:rPr>
                        <a:t> unless prior history of diarrhea, but educate patients about loperamide prior to first dose</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400" kern="1200" dirty="0">
                          <a:solidFill>
                            <a:schemeClr val="tx1"/>
                          </a:solidFill>
                          <a:effectLst/>
                          <a:latin typeface="+mn-lt"/>
                          <a:cs typeface="Calibri" panose="020F0502020204030204" pitchFamily="34" charset="0"/>
                        </a:rPr>
                        <a:t>For early diarrhea of any severity, administer atropine</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400" kern="1200" dirty="0">
                          <a:solidFill>
                            <a:schemeClr val="tx1"/>
                          </a:solidFill>
                          <a:effectLst/>
                          <a:latin typeface="+mn-lt"/>
                          <a:cs typeface="Calibri" panose="020F0502020204030204" pitchFamily="34" charset="0"/>
                        </a:rPr>
                        <a:t>For late diarrhea, rule out infectious etiologies and administer loperamide</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400" kern="1200" dirty="0">
                          <a:solidFill>
                            <a:schemeClr val="tx1"/>
                          </a:solidFill>
                          <a:effectLst/>
                          <a:latin typeface="+mn-lt"/>
                          <a:cs typeface="Calibri" panose="020F0502020204030204" pitchFamily="34" charset="0"/>
                        </a:rPr>
                        <a:t>Manage with fluids, electrolyte substitution, dose reductions; withhold for grade ≥3 grade until resolution </a:t>
                      </a:r>
                      <a:endParaRPr lang="en-US" sz="1400" kern="1200" dirty="0">
                        <a:solidFill>
                          <a:schemeClr val="tx1"/>
                        </a:solidFill>
                        <a:effectLst/>
                        <a:latin typeface="+mn-lt"/>
                        <a:ea typeface="+mn-ea"/>
                        <a:cs typeface="Calibri" panose="020F0502020204030204" pitchFamily="34" charset="0"/>
                      </a:endParaRPr>
                    </a:p>
                  </a:txBody>
                  <a:tcPr marL="85807" marR="85807">
                    <a:lnL>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859014602"/>
                  </a:ext>
                </a:extLst>
              </a:tr>
              <a:tr h="863807">
                <a:tc>
                  <a:txBody>
                    <a:bodyPr/>
                    <a:lstStyle/>
                    <a:p>
                      <a:pPr algn="l"/>
                      <a:r>
                        <a:rPr lang="en-US" sz="1400" dirty="0">
                          <a:solidFill>
                            <a:schemeClr val="tx1"/>
                          </a:solidFill>
                          <a:latin typeface="+mn-lt"/>
                          <a:cs typeface="Calibri" panose="020F0502020204030204" pitchFamily="34" charset="0"/>
                        </a:rPr>
                        <a:t>Nausea/vomiting</a:t>
                      </a:r>
                      <a:br>
                        <a:rPr lang="en-US" sz="1400" dirty="0">
                          <a:solidFill>
                            <a:schemeClr val="tx1"/>
                          </a:solidFill>
                          <a:latin typeface="+mn-lt"/>
                          <a:cs typeface="Calibri" panose="020F0502020204030204" pitchFamily="34" charset="0"/>
                        </a:rPr>
                      </a:br>
                      <a:r>
                        <a:rPr lang="en-US" sz="1400" dirty="0">
                          <a:solidFill>
                            <a:schemeClr val="tx1"/>
                          </a:solidFill>
                          <a:latin typeface="+mn-lt"/>
                          <a:cs typeface="Calibri" panose="020F0502020204030204" pitchFamily="34" charset="0"/>
                        </a:rPr>
                        <a:t>&gt;30% to 90% risk of emesis</a:t>
                      </a:r>
                    </a:p>
                  </a:txBody>
                  <a:tcPr marL="85807" marR="85807">
                    <a:lnL w="12700" cmpd="sng">
                      <a:noFill/>
                    </a:lnL>
                    <a:lnR>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400" kern="1200" dirty="0">
                          <a:solidFill>
                            <a:schemeClr val="tx1"/>
                          </a:solidFill>
                          <a:effectLst/>
                          <a:latin typeface="+mn-lt"/>
                          <a:cs typeface="Calibri" panose="020F0502020204030204" pitchFamily="34" charset="0"/>
                        </a:rPr>
                        <a:t>Premedicate with 2-3 drug regimen for CINV (eg, dexamethasone + a 5-HT</a:t>
                      </a:r>
                      <a:r>
                        <a:rPr lang="en-US" sz="1400" kern="1200" baseline="-25000" dirty="0">
                          <a:solidFill>
                            <a:schemeClr val="tx1"/>
                          </a:solidFill>
                          <a:effectLst/>
                          <a:latin typeface="+mn-lt"/>
                          <a:cs typeface="Calibri" panose="020F0502020204030204" pitchFamily="34" charset="0"/>
                        </a:rPr>
                        <a:t>3</a:t>
                      </a:r>
                      <a:r>
                        <a:rPr lang="en-US" sz="1400" kern="1200" dirty="0">
                          <a:solidFill>
                            <a:schemeClr val="tx1"/>
                          </a:solidFill>
                          <a:effectLst/>
                          <a:latin typeface="+mn-lt"/>
                          <a:cs typeface="Calibri" panose="020F0502020204030204" pitchFamily="34" charset="0"/>
                        </a:rPr>
                        <a:t> receptor antagonist or NK-1 receptor antagonist)</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400" kern="1200" dirty="0">
                          <a:solidFill>
                            <a:schemeClr val="tx1"/>
                          </a:solidFill>
                          <a:effectLst/>
                          <a:latin typeface="+mn-lt"/>
                          <a:cs typeface="Calibri" panose="020F0502020204030204" pitchFamily="34" charset="0"/>
                        </a:rPr>
                        <a:t>Onset may be delayed (median</a:t>
                      </a:r>
                      <a:r>
                        <a:rPr lang="en-US" sz="1400" kern="1200" baseline="0" dirty="0">
                          <a:solidFill>
                            <a:schemeClr val="tx1"/>
                          </a:solidFill>
                          <a:effectLst/>
                          <a:latin typeface="+mn-lt"/>
                          <a:cs typeface="Calibri" panose="020F0502020204030204" pitchFamily="34" charset="0"/>
                        </a:rPr>
                        <a:t> 8/24.5 days in trials): </a:t>
                      </a:r>
                      <a:r>
                        <a:rPr lang="en-US" sz="1400" kern="1200" dirty="0">
                          <a:solidFill>
                            <a:schemeClr val="tx1"/>
                          </a:solidFill>
                          <a:effectLst/>
                          <a:latin typeface="+mn-lt"/>
                          <a:cs typeface="Calibri" panose="020F0502020204030204" pitchFamily="34" charset="0"/>
                        </a:rPr>
                        <a:t>Provide patient with take-home antiemetics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400" kern="1200" dirty="0">
                          <a:solidFill>
                            <a:schemeClr val="tx1"/>
                          </a:solidFill>
                          <a:effectLst/>
                          <a:latin typeface="+mn-lt"/>
                          <a:cs typeface="Calibri" panose="020F0502020204030204" pitchFamily="34" charset="0"/>
                        </a:rPr>
                        <a:t>Manage with antiemetics, dose reductions; withhold if high grade</a:t>
                      </a:r>
                      <a:endParaRPr lang="en-US" sz="1400" kern="1200" dirty="0">
                        <a:solidFill>
                          <a:schemeClr val="tx1"/>
                        </a:solidFill>
                        <a:effectLst/>
                        <a:latin typeface="+mn-lt"/>
                        <a:ea typeface="+mn-ea"/>
                        <a:cs typeface="Calibri" panose="020F0502020204030204" pitchFamily="34" charset="0"/>
                      </a:endParaRPr>
                    </a:p>
                  </a:txBody>
                  <a:tcPr marL="85807" marR="85807">
                    <a:lnL>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1333935357"/>
                  </a:ext>
                </a:extLst>
              </a:tr>
              <a:tr h="942293">
                <a:tc>
                  <a:txBody>
                    <a:bodyPr/>
                    <a:lstStyle/>
                    <a:p>
                      <a:pPr algn="l"/>
                      <a:r>
                        <a:rPr lang="en-US" sz="1400" dirty="0">
                          <a:solidFill>
                            <a:schemeClr val="tx1"/>
                          </a:solidFill>
                          <a:latin typeface="+mn-lt"/>
                          <a:cs typeface="Calibri" panose="020F0502020204030204" pitchFamily="34" charset="0"/>
                        </a:rPr>
                        <a:t>Hypersensitivity</a:t>
                      </a:r>
                    </a:p>
                  </a:txBody>
                  <a:tcPr marL="85807" marR="85807">
                    <a:lnL w="12700" cmpd="sng">
                      <a:noFill/>
                    </a:lnL>
                    <a:lnR>
                      <a:noFill/>
                    </a:lnR>
                    <a:lnT w="12700" cmpd="sng">
                      <a:noFill/>
                    </a:lnT>
                    <a:lnB w="1270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285750" marR="0" lvl="1"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400" dirty="0">
                          <a:solidFill>
                            <a:schemeClr val="tx1"/>
                          </a:solidFill>
                          <a:latin typeface="+mn-lt"/>
                          <a:cs typeface="Calibri" panose="020F0502020204030204" pitchFamily="34" charset="0"/>
                        </a:rPr>
                        <a:t>Occurs within 24 hr of dosing; 37% all grade (1% grade 3 or 4); permanently discontinue if severe</a:t>
                      </a:r>
                    </a:p>
                    <a:p>
                      <a:pPr marL="285750" marR="0" lvl="1"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400" dirty="0">
                          <a:solidFill>
                            <a:schemeClr val="tx1"/>
                          </a:solidFill>
                          <a:latin typeface="+mn-lt"/>
                          <a:cs typeface="Calibri" panose="020F0502020204030204" pitchFamily="34" charset="0"/>
                        </a:rPr>
                        <a:t>Premedicate with antipyretics, H</a:t>
                      </a:r>
                      <a:r>
                        <a:rPr lang="en-US" sz="1400" baseline="-25000" dirty="0">
                          <a:solidFill>
                            <a:schemeClr val="tx1"/>
                          </a:solidFill>
                          <a:latin typeface="+mn-lt"/>
                          <a:cs typeface="Calibri" panose="020F0502020204030204" pitchFamily="34" charset="0"/>
                        </a:rPr>
                        <a:t>1</a:t>
                      </a:r>
                      <a:r>
                        <a:rPr lang="en-US" sz="1400" dirty="0">
                          <a:solidFill>
                            <a:schemeClr val="tx1"/>
                          </a:solidFill>
                          <a:latin typeface="+mn-lt"/>
                          <a:cs typeface="Calibri" panose="020F0502020204030204" pitchFamily="34" charset="0"/>
                        </a:rPr>
                        <a:t> and H</a:t>
                      </a:r>
                      <a:r>
                        <a:rPr lang="en-US" sz="1400" baseline="-25000" dirty="0">
                          <a:solidFill>
                            <a:schemeClr val="tx1"/>
                          </a:solidFill>
                          <a:latin typeface="+mn-lt"/>
                          <a:cs typeface="Calibri" panose="020F0502020204030204" pitchFamily="34" charset="0"/>
                        </a:rPr>
                        <a:t>2</a:t>
                      </a:r>
                      <a:r>
                        <a:rPr lang="en-US" sz="1400" dirty="0">
                          <a:solidFill>
                            <a:schemeClr val="tx1"/>
                          </a:solidFill>
                          <a:latin typeface="+mn-lt"/>
                          <a:cs typeface="Calibri" panose="020F0502020204030204" pitchFamily="34" charset="0"/>
                        </a:rPr>
                        <a:t> blockers; corticosteroids for patients with prior infusion reactions</a:t>
                      </a:r>
                    </a:p>
                    <a:p>
                      <a:pPr marL="285750" marR="0" lvl="1"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400" dirty="0">
                          <a:solidFill>
                            <a:schemeClr val="tx1"/>
                          </a:solidFill>
                          <a:latin typeface="+mn-lt"/>
                          <a:cs typeface="Calibri" panose="020F0502020204030204" pitchFamily="34" charset="0"/>
                        </a:rPr>
                        <a:t>Observe patients during and for at least 30 min after each infusion</a:t>
                      </a:r>
                    </a:p>
                    <a:p>
                      <a:pPr marL="285750" marR="0" lvl="1"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400" dirty="0">
                          <a:solidFill>
                            <a:schemeClr val="tx1"/>
                          </a:solidFill>
                          <a:latin typeface="+mn-lt"/>
                          <a:cs typeface="Calibri" panose="020F0502020204030204" pitchFamily="34" charset="0"/>
                        </a:rPr>
                        <a:t>Have emergency equipment available for immediate use during and after infusion</a:t>
                      </a:r>
                    </a:p>
                  </a:txBody>
                  <a:tcPr marL="85807" marR="85807">
                    <a:lnL>
                      <a:noFill/>
                    </a:lnL>
                    <a:lnR w="12700" cmpd="sng">
                      <a:noFill/>
                    </a:lnR>
                    <a:lnT w="12700" cmpd="sng">
                      <a:noFill/>
                    </a:lnT>
                    <a:lnB w="1270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946763959"/>
                  </a:ext>
                </a:extLst>
              </a:tr>
            </a:tbl>
          </a:graphicData>
        </a:graphic>
      </p:graphicFrame>
      <p:sp>
        <p:nvSpPr>
          <p:cNvPr id="7" name="Content Placeholder 6">
            <a:extLst>
              <a:ext uri="{FF2B5EF4-FFF2-40B4-BE49-F238E27FC236}">
                <a16:creationId xmlns:a16="http://schemas.microsoft.com/office/drawing/2014/main" id="{450F4451-93F7-39E6-3ED7-1F993918F82E}"/>
              </a:ext>
            </a:extLst>
          </p:cNvPr>
          <p:cNvSpPr>
            <a:spLocks noGrp="1"/>
          </p:cNvSpPr>
          <p:nvPr>
            <p:ph sz="quarter" idx="10"/>
          </p:nvPr>
        </p:nvSpPr>
        <p:spPr>
          <a:xfrm>
            <a:off x="1430930" y="6302375"/>
            <a:ext cx="8473905" cy="327025"/>
          </a:xfrm>
        </p:spPr>
        <p:txBody>
          <a:bodyPr/>
          <a:lstStyle/>
          <a:p>
            <a:r>
              <a:rPr lang="en-US" dirty="0">
                <a:solidFill>
                  <a:srgbClr val="000000"/>
                </a:solidFill>
                <a:ea typeface="Calibri" panose="020F0502020204030204" pitchFamily="34" charset="0"/>
                <a:cs typeface="Calibri" panose="020F0502020204030204" pitchFamily="34" charset="0"/>
              </a:rPr>
              <a:t>Fleming. J Adv Pract Oncol. 2021;12;747. </a:t>
            </a:r>
            <a:r>
              <a:rPr lang="en-US" dirty="0">
                <a:solidFill>
                  <a:srgbClr val="000000"/>
                </a:solidFill>
                <a:cs typeface="Calibri" panose="020F0502020204030204" pitchFamily="34" charset="0"/>
              </a:rPr>
              <a:t>Rugo. NPJ Breast Cancer. 2022;8:98. </a:t>
            </a:r>
            <a:r>
              <a:rPr lang="en-US" dirty="0">
                <a:solidFill>
                  <a:srgbClr val="000000"/>
                </a:solidFill>
                <a:ea typeface="Calibri" panose="020F0502020204030204" pitchFamily="34" charset="0"/>
                <a:cs typeface="Calibri" panose="020F0502020204030204" pitchFamily="34" charset="0"/>
              </a:rPr>
              <a:t>Sacituzumab govitecan PI.  Spring. Oncologist. 2021;26:827. </a:t>
            </a:r>
            <a:endParaRPr lang="en-US" dirty="0">
              <a:solidFill>
                <a:srgbClr val="000000"/>
              </a:solidFill>
              <a:cs typeface="Calibri" panose="020F0502020204030204" pitchFamily="34" charset="0"/>
            </a:endParaRPr>
          </a:p>
        </p:txBody>
      </p:sp>
      <p:sp>
        <p:nvSpPr>
          <p:cNvPr id="8" name="Slide Number Placeholder 7">
            <a:extLst>
              <a:ext uri="{FF2B5EF4-FFF2-40B4-BE49-F238E27FC236}">
                <a16:creationId xmlns:a16="http://schemas.microsoft.com/office/drawing/2014/main" id="{64E24BFF-784D-6F4F-936C-2877BCDE2F3A}"/>
              </a:ext>
            </a:extLst>
          </p:cNvPr>
          <p:cNvSpPr>
            <a:spLocks noGrp="1"/>
          </p:cNvSpPr>
          <p:nvPr>
            <p:ph type="sldNum" sz="quarter" idx="4294967295"/>
          </p:nvPr>
        </p:nvSpPr>
        <p:spPr>
          <a:xfrm>
            <a:off x="11807825" y="6456363"/>
            <a:ext cx="384175" cy="306387"/>
          </a:xfrm>
          <a:prstGeom prst="rect">
            <a:avLst/>
          </a:prstGeom>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6B3AC2E-D0A7-4F43-A8C5-981F0AA32F32}" type="slidenum">
              <a:rPr kumimoji="0" lang="en-US" sz="1000" b="0" i="0" u="none" strike="noStrike" kern="1200" cap="none" spc="0" normalizeH="0" baseline="0" noProof="0" smtClean="0">
                <a:ln>
                  <a:noFill/>
                </a:ln>
                <a:solidFill>
                  <a:srgbClr val="FFFFFF"/>
                </a:solidFill>
                <a:effectLst/>
                <a:uLnTx/>
                <a:uFillTx/>
                <a:latin typeface="Calibri" panose="020F0502020204030204" pitchFamily="34" charset="0"/>
                <a:ea typeface="+mn-ea"/>
                <a:cs typeface="Calibri" panose="020F0502020204030204" pitchFamily="34" charset="0"/>
              </a:rPr>
              <a:pPr marL="0" marR="0" lvl="0" indent="0" algn="ctr" defTabSz="914400" rtl="0" eaLnBrk="1" fontAlgn="auto" latinLnBrk="0" hangingPunct="1">
                <a:lnSpc>
                  <a:spcPct val="100000"/>
                </a:lnSpc>
                <a:spcBef>
                  <a:spcPts val="0"/>
                </a:spcBef>
                <a:spcAft>
                  <a:spcPts val="0"/>
                </a:spcAft>
                <a:buClrTx/>
                <a:buSzTx/>
                <a:buFontTx/>
                <a:buNone/>
                <a:tabLst/>
                <a:defRPr/>
              </a:pPr>
              <a:t>32</a:t>
            </a:fld>
            <a:endParaRPr kumimoji="0" lang="en-US" sz="10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Tree>
    <p:custDataLst>
      <p:tags r:id="rId1"/>
    </p:custDataLst>
    <p:extLst>
      <p:ext uri="{BB962C8B-B14F-4D97-AF65-F5344CB8AC3E}">
        <p14:creationId xmlns:p14="http://schemas.microsoft.com/office/powerpoint/2010/main" val="170426017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CD0307-FF68-FDB0-871E-A3E8327B3EC5}"/>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D5AC0971-B188-E04E-DED0-0EF8C06D7F59}"/>
              </a:ext>
            </a:extLst>
          </p:cNvPr>
          <p:cNvSpPr>
            <a:spLocks noGrp="1"/>
          </p:cNvSpPr>
          <p:nvPr>
            <p:ph type="title"/>
          </p:nvPr>
        </p:nvSpPr>
        <p:spPr>
          <a:xfrm>
            <a:off x="231078" y="531006"/>
            <a:ext cx="11740260" cy="502445"/>
          </a:xfrm>
        </p:spPr>
        <p:txBody>
          <a:bodyPr/>
          <a:lstStyle/>
          <a:p>
            <a:r>
              <a:rPr lang="en-US" dirty="0"/>
              <a:t>Management of Common and Potentially Severe Toxicities Associated With Datopotamab Deruxtecan (Dato-DXd)</a:t>
            </a:r>
          </a:p>
        </p:txBody>
      </p:sp>
      <p:graphicFrame>
        <p:nvGraphicFramePr>
          <p:cNvPr id="6" name="Content Placeholder 5">
            <a:extLst>
              <a:ext uri="{FF2B5EF4-FFF2-40B4-BE49-F238E27FC236}">
                <a16:creationId xmlns:a16="http://schemas.microsoft.com/office/drawing/2014/main" id="{4A750116-7EF7-3335-1B75-0B8692998C5F}"/>
              </a:ext>
            </a:extLst>
          </p:cNvPr>
          <p:cNvGraphicFramePr>
            <a:graphicFrameLocks noGrp="1"/>
          </p:cNvGraphicFramePr>
          <p:nvPr>
            <p:ph idx="1"/>
            <p:extLst>
              <p:ext uri="{D42A27DB-BD31-4B8C-83A1-F6EECF244321}">
                <p14:modId xmlns:p14="http://schemas.microsoft.com/office/powerpoint/2010/main" val="690545540"/>
              </p:ext>
            </p:extLst>
          </p:nvPr>
        </p:nvGraphicFramePr>
        <p:xfrm>
          <a:off x="231775" y="1446768"/>
          <a:ext cx="11739562" cy="3931920"/>
        </p:xfrm>
        <a:graphic>
          <a:graphicData uri="http://schemas.openxmlformats.org/drawingml/2006/table">
            <a:tbl>
              <a:tblPr firstRow="1" bandRow="1">
                <a:tableStyleId>{9DCAF9ED-07DC-4A11-8D7F-57B35C25682E}</a:tableStyleId>
              </a:tblPr>
              <a:tblGrid>
                <a:gridCol w="1875579">
                  <a:extLst>
                    <a:ext uri="{9D8B030D-6E8A-4147-A177-3AD203B41FA5}">
                      <a16:colId xmlns:a16="http://schemas.microsoft.com/office/drawing/2014/main" val="2795458477"/>
                    </a:ext>
                  </a:extLst>
                </a:gridCol>
                <a:gridCol w="9863983">
                  <a:extLst>
                    <a:ext uri="{9D8B030D-6E8A-4147-A177-3AD203B41FA5}">
                      <a16:colId xmlns:a16="http://schemas.microsoft.com/office/drawing/2014/main" val="771382905"/>
                    </a:ext>
                  </a:extLst>
                </a:gridCol>
              </a:tblGrid>
              <a:tr h="152710">
                <a:tc>
                  <a:txBody>
                    <a:bodyPr/>
                    <a:lstStyle/>
                    <a:p>
                      <a:pPr algn="l"/>
                      <a:r>
                        <a:rPr lang="en-US" sz="1800" dirty="0">
                          <a:solidFill>
                            <a:schemeClr val="bg2"/>
                          </a:solidFill>
                          <a:latin typeface="+mn-lt"/>
                          <a:cs typeface="Calibri" panose="020F0502020204030204" pitchFamily="34" charset="0"/>
                        </a:rPr>
                        <a:t>Toxicity</a:t>
                      </a:r>
                    </a:p>
                  </a:txBody>
                  <a:tcPr marL="85807" marR="85807">
                    <a:lnL w="12700" cmpd="sng">
                      <a:noFill/>
                    </a:lnL>
                    <a:lnR>
                      <a:noFill/>
                    </a:lnR>
                    <a:lnT w="12700" cmpd="sng">
                      <a:noFill/>
                    </a:lnT>
                    <a:lnB w="12700" cmpd="sng">
                      <a:noFill/>
                    </a:lnB>
                    <a:lnTlToBr w="12700" cmpd="sng">
                      <a:noFill/>
                      <a:prstDash val="solid"/>
                    </a:lnTlToBr>
                    <a:lnBlToTr w="12700" cmpd="sng">
                      <a:noFill/>
                      <a:prstDash val="solid"/>
                    </a:lnBlToTr>
                    <a:solidFill>
                      <a:schemeClr val="accent1"/>
                    </a:solidFill>
                  </a:tcPr>
                </a:tc>
                <a:tc>
                  <a:txBody>
                    <a:bodyPr/>
                    <a:lstStyle/>
                    <a:p>
                      <a:pPr algn="l"/>
                      <a:r>
                        <a:rPr lang="en-US" sz="1800" dirty="0">
                          <a:solidFill>
                            <a:schemeClr val="bg2"/>
                          </a:solidFill>
                          <a:latin typeface="+mn-lt"/>
                          <a:cs typeface="Calibri" panose="020F0502020204030204" pitchFamily="34" charset="0"/>
                        </a:rPr>
                        <a:t>Management Strategy</a:t>
                      </a:r>
                    </a:p>
                  </a:txBody>
                  <a:tcPr marL="85807" marR="85807">
                    <a:lnL>
                      <a:noFill/>
                    </a:lnL>
                    <a:lnR w="12700" cmpd="sng">
                      <a:noFill/>
                    </a:lnR>
                    <a:lnT w="12700" cmpd="sng">
                      <a:noFill/>
                    </a:lnT>
                    <a:lnB w="12700" cmpd="sng">
                      <a:noFill/>
                    </a:lnB>
                    <a:lnTlToBr w="12700" cmpd="sng">
                      <a:noFill/>
                      <a:prstDash val="solid"/>
                    </a:lnTlToBr>
                    <a:lnBlToTr w="12700" cmpd="sng">
                      <a:noFill/>
                      <a:prstDash val="solid"/>
                    </a:lnBlToTr>
                    <a:solidFill>
                      <a:schemeClr val="accent1"/>
                    </a:solidFill>
                  </a:tcPr>
                </a:tc>
                <a:extLst>
                  <a:ext uri="{0D108BD9-81ED-4DB2-BD59-A6C34878D82A}">
                    <a16:rowId xmlns:a16="http://schemas.microsoft.com/office/drawing/2014/main" val="2470777574"/>
                  </a:ext>
                </a:extLst>
              </a:tr>
              <a:tr h="473401">
                <a:tc>
                  <a:txBody>
                    <a:bodyPr/>
                    <a:lstStyle/>
                    <a:p>
                      <a:pPr algn="l"/>
                      <a:r>
                        <a:rPr lang="en-US" sz="1800" dirty="0">
                          <a:solidFill>
                            <a:schemeClr val="tx1"/>
                          </a:solidFill>
                          <a:latin typeface="+mn-lt"/>
                          <a:cs typeface="Calibri" panose="020F0502020204030204" pitchFamily="34" charset="0"/>
                        </a:rPr>
                        <a:t>ILD and Pneumonitis</a:t>
                      </a:r>
                    </a:p>
                  </a:txBody>
                  <a:tcPr marL="85807" marR="85807">
                    <a:lnL w="12700" cmpd="sng">
                      <a:noFill/>
                    </a:lnL>
                    <a:lnR>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marL="285750" indent="-285750" algn="l">
                        <a:buFont typeface="Arial" panose="020B0604020202020204" pitchFamily="34" charset="0"/>
                        <a:buChar char="•"/>
                      </a:pPr>
                      <a:r>
                        <a:rPr lang="en-US" sz="1800" dirty="0">
                          <a:solidFill>
                            <a:schemeClr val="tx1"/>
                          </a:solidFill>
                          <a:latin typeface="+mn-lt"/>
                          <a:cs typeface="Calibri" panose="020F0502020204030204" pitchFamily="34" charset="0"/>
                        </a:rPr>
                        <a:t>If suspected, withhold treatment and start corticosteroids</a:t>
                      </a:r>
                    </a:p>
                    <a:p>
                      <a:pPr marL="285750" indent="-285750" algn="l">
                        <a:buFont typeface="Arial" panose="020B0604020202020204" pitchFamily="34" charset="0"/>
                        <a:buChar char="•"/>
                      </a:pPr>
                      <a:r>
                        <a:rPr lang="en-US" sz="1800" dirty="0">
                          <a:solidFill>
                            <a:schemeClr val="tx1"/>
                          </a:solidFill>
                          <a:latin typeface="+mn-lt"/>
                          <a:cs typeface="Calibri" panose="020F0502020204030204" pitchFamily="34" charset="0"/>
                        </a:rPr>
                        <a:t>Permanently discontinue use if grade 2 or higher</a:t>
                      </a:r>
                    </a:p>
                    <a:p>
                      <a:pPr marL="285750" indent="-285750" algn="l">
                        <a:buFont typeface="Arial" panose="020B0604020202020204" pitchFamily="34" charset="0"/>
                        <a:buChar char="•"/>
                      </a:pPr>
                      <a:r>
                        <a:rPr lang="en-US" sz="1800" dirty="0">
                          <a:solidFill>
                            <a:schemeClr val="tx1"/>
                          </a:solidFill>
                          <a:latin typeface="+mn-lt"/>
                          <a:cs typeface="Calibri" panose="020F0502020204030204" pitchFamily="34" charset="0"/>
                        </a:rPr>
                        <a:t>If grade 1 resolves &lt;28 days continue current dose, if &gt;28 days reduce dose</a:t>
                      </a:r>
                    </a:p>
                  </a:txBody>
                  <a:tcPr marL="85807" marR="85807">
                    <a:lnL>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1371598706"/>
                  </a:ext>
                </a:extLst>
              </a:tr>
              <a:tr h="473401">
                <a:tc>
                  <a:txBody>
                    <a:bodyPr/>
                    <a:lstStyle/>
                    <a:p>
                      <a:pPr algn="l"/>
                      <a:r>
                        <a:rPr lang="en-US" sz="1800" dirty="0">
                          <a:solidFill>
                            <a:schemeClr val="tx1"/>
                          </a:solidFill>
                          <a:latin typeface="+mn-lt"/>
                          <a:cs typeface="Calibri" panose="020F0502020204030204" pitchFamily="34" charset="0"/>
                        </a:rPr>
                        <a:t>Stomatitis/</a:t>
                      </a:r>
                      <a:br>
                        <a:rPr lang="en-US" sz="1800" dirty="0">
                          <a:solidFill>
                            <a:schemeClr val="tx1"/>
                          </a:solidFill>
                          <a:latin typeface="+mn-lt"/>
                          <a:cs typeface="Calibri" panose="020F0502020204030204" pitchFamily="34" charset="0"/>
                        </a:rPr>
                      </a:br>
                      <a:r>
                        <a:rPr lang="en-US" sz="1800" dirty="0">
                          <a:solidFill>
                            <a:schemeClr val="tx1"/>
                          </a:solidFill>
                          <a:latin typeface="+mn-lt"/>
                          <a:cs typeface="Calibri" panose="020F0502020204030204" pitchFamily="34" charset="0"/>
                        </a:rPr>
                        <a:t>Oral Mucositis</a:t>
                      </a:r>
                    </a:p>
                  </a:txBody>
                  <a:tcPr marL="85807" marR="85807">
                    <a:lnL w="12700" cmpd="sng">
                      <a:noFill/>
                    </a:lnL>
                    <a:lnR>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kern="1200" dirty="0">
                          <a:solidFill>
                            <a:schemeClr val="tx1"/>
                          </a:solidFill>
                          <a:effectLst/>
                          <a:latin typeface="+mn-lt"/>
                          <a:cs typeface="Calibri" panose="020F0502020204030204" pitchFamily="34" charset="0"/>
                        </a:rPr>
                        <a:t>Use steroid containing mouthwash (dexamethasone oral solution 0.1 mg/mL) during treatment</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kern="1200" dirty="0">
                          <a:solidFill>
                            <a:schemeClr val="tx1"/>
                          </a:solidFill>
                          <a:effectLst/>
                          <a:latin typeface="+mn-lt"/>
                          <a:ea typeface="+mn-ea"/>
                          <a:cs typeface="Calibri" panose="020F0502020204030204" pitchFamily="34" charset="0"/>
                        </a:rPr>
                        <a:t>Place ice chips or ice water in mouth during infusion</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kern="1200" dirty="0">
                          <a:solidFill>
                            <a:schemeClr val="tx1"/>
                          </a:solidFill>
                          <a:effectLst/>
                          <a:latin typeface="+mn-lt"/>
                          <a:ea typeface="+mn-ea"/>
                          <a:cs typeface="Calibri" panose="020F0502020204030204" pitchFamily="34" charset="0"/>
                        </a:rPr>
                        <a:t>Dose delay, reduce or permanently discontinue based off severity of reaction</a:t>
                      </a:r>
                    </a:p>
                  </a:txBody>
                  <a:tcPr marL="85807" marR="85807">
                    <a:lnL>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859014602"/>
                  </a:ext>
                </a:extLst>
              </a:tr>
              <a:tr h="531964">
                <a:tc>
                  <a:txBody>
                    <a:bodyPr/>
                    <a:lstStyle/>
                    <a:p>
                      <a:pPr algn="l"/>
                      <a:r>
                        <a:rPr lang="en-US" sz="1800" dirty="0">
                          <a:solidFill>
                            <a:schemeClr val="tx1"/>
                          </a:solidFill>
                          <a:latin typeface="+mn-lt"/>
                          <a:cs typeface="Calibri" panose="020F0502020204030204" pitchFamily="34" charset="0"/>
                        </a:rPr>
                        <a:t>Ocular Adverse Reactions</a:t>
                      </a:r>
                    </a:p>
                  </a:txBody>
                  <a:tcPr marL="85807" marR="85807">
                    <a:lnL w="12700" cmpd="sng">
                      <a:noFill/>
                    </a:lnL>
                    <a:lnR>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kern="1200" dirty="0">
                          <a:solidFill>
                            <a:schemeClr val="tx1"/>
                          </a:solidFill>
                          <a:effectLst/>
                          <a:latin typeface="+mn-lt"/>
                          <a:ea typeface="+mn-ea"/>
                          <a:cs typeface="Calibri" panose="020F0502020204030204" pitchFamily="34" charset="0"/>
                        </a:rPr>
                        <a:t>Monitor for keratitis, blurry vision, corneal ulcer</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kern="1200" dirty="0">
                          <a:solidFill>
                            <a:schemeClr val="tx1"/>
                          </a:solidFill>
                          <a:effectLst/>
                          <a:latin typeface="+mn-lt"/>
                          <a:ea typeface="+mn-ea"/>
                          <a:cs typeface="Calibri" panose="020F0502020204030204" pitchFamily="34" charset="0"/>
                        </a:rPr>
                        <a:t>Use preservative-free lubricating eye drops and avoid contact lenses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kern="1200" dirty="0">
                          <a:solidFill>
                            <a:schemeClr val="tx1"/>
                          </a:solidFill>
                          <a:effectLst/>
                          <a:latin typeface="+mn-lt"/>
                          <a:ea typeface="+mn-ea"/>
                          <a:cs typeface="Calibri" panose="020F0502020204030204" pitchFamily="34" charset="0"/>
                        </a:rPr>
                        <a:t>Dose delay, reduce or permanently discontinue based off severity of reaction; permanently discontinue if corneal perforation occurs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kern="1200" dirty="0">
                          <a:solidFill>
                            <a:schemeClr val="tx1"/>
                          </a:solidFill>
                          <a:effectLst/>
                          <a:latin typeface="+mn-lt"/>
                          <a:ea typeface="+mn-ea"/>
                          <a:cs typeface="Calibri" panose="020F0502020204030204" pitchFamily="34" charset="0"/>
                        </a:rPr>
                        <a:t>Refer patient to eye care professional</a:t>
                      </a:r>
                    </a:p>
                  </a:txBody>
                  <a:tcPr marL="85807" marR="85807">
                    <a:lnL>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1333935357"/>
                  </a:ext>
                </a:extLst>
              </a:tr>
            </a:tbl>
          </a:graphicData>
        </a:graphic>
      </p:graphicFrame>
      <p:sp>
        <p:nvSpPr>
          <p:cNvPr id="7" name="Content Placeholder 6">
            <a:extLst>
              <a:ext uri="{FF2B5EF4-FFF2-40B4-BE49-F238E27FC236}">
                <a16:creationId xmlns:a16="http://schemas.microsoft.com/office/drawing/2014/main" id="{54B347FC-034F-2B33-7173-BC3D04FE31A2}"/>
              </a:ext>
            </a:extLst>
          </p:cNvPr>
          <p:cNvSpPr>
            <a:spLocks noGrp="1"/>
          </p:cNvSpPr>
          <p:nvPr>
            <p:ph sz="quarter" idx="10"/>
          </p:nvPr>
        </p:nvSpPr>
        <p:spPr/>
        <p:txBody>
          <a:bodyPr/>
          <a:lstStyle/>
          <a:p>
            <a:pPr algn="ctr"/>
            <a:r>
              <a:rPr lang="en-US" dirty="0">
                <a:ea typeface="Calibri" panose="020F0502020204030204" pitchFamily="34" charset="0"/>
                <a:cs typeface="Calibri" panose="020F0502020204030204" pitchFamily="34" charset="0"/>
              </a:rPr>
              <a:t>Datopotamab Deruxtecan, PI.</a:t>
            </a:r>
            <a:endParaRPr lang="en-US" dirty="0">
              <a:cs typeface="Calibri" panose="020F0502020204030204" pitchFamily="34" charset="0"/>
            </a:endParaRPr>
          </a:p>
        </p:txBody>
      </p:sp>
      <p:sp>
        <p:nvSpPr>
          <p:cNvPr id="8" name="Slide Number Placeholder 7">
            <a:extLst>
              <a:ext uri="{FF2B5EF4-FFF2-40B4-BE49-F238E27FC236}">
                <a16:creationId xmlns:a16="http://schemas.microsoft.com/office/drawing/2014/main" id="{447D78D7-7E54-FC0E-CA55-6F17688FE702}"/>
              </a:ext>
            </a:extLst>
          </p:cNvPr>
          <p:cNvSpPr>
            <a:spLocks noGrp="1"/>
          </p:cNvSpPr>
          <p:nvPr>
            <p:ph type="sldNum" sz="quarter" idx="4294967295"/>
          </p:nvPr>
        </p:nvSpPr>
        <p:spPr>
          <a:xfrm>
            <a:off x="11807825" y="6456363"/>
            <a:ext cx="384175" cy="306387"/>
          </a:xfrm>
          <a:prstGeom prst="rect">
            <a:avLst/>
          </a:prstGeom>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6B3AC2E-D0A7-4F43-A8C5-981F0AA32F32}" type="slidenum">
              <a:rPr kumimoji="0" lang="en-US" sz="1000" b="0" i="0" u="none" strike="noStrike" kern="1200" cap="none" spc="0" normalizeH="0" baseline="0" noProof="0" smtClean="0">
                <a:ln>
                  <a:noFill/>
                </a:ln>
                <a:solidFill>
                  <a:srgbClr val="FFFFFF"/>
                </a:solidFill>
                <a:effectLst/>
                <a:uLnTx/>
                <a:uFillTx/>
                <a:latin typeface="Calibri" panose="020F0502020204030204" pitchFamily="34" charset="0"/>
                <a:ea typeface="+mn-ea"/>
                <a:cs typeface="Calibri" panose="020F0502020204030204" pitchFamily="34" charset="0"/>
              </a:rPr>
              <a:pPr marL="0" marR="0" lvl="0" indent="0" algn="ctr" defTabSz="914400" rtl="0" eaLnBrk="1" fontAlgn="auto" latinLnBrk="0" hangingPunct="1">
                <a:lnSpc>
                  <a:spcPct val="100000"/>
                </a:lnSpc>
                <a:spcBef>
                  <a:spcPts val="0"/>
                </a:spcBef>
                <a:spcAft>
                  <a:spcPts val="0"/>
                </a:spcAft>
                <a:buClrTx/>
                <a:buSzTx/>
                <a:buFontTx/>
                <a:buNone/>
                <a:tabLst/>
                <a:defRPr/>
              </a:pPr>
              <a:t>33</a:t>
            </a:fld>
            <a:endParaRPr kumimoji="0" lang="en-US" sz="10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Tree>
    <p:custDataLst>
      <p:tags r:id="rId1"/>
    </p:custDataLst>
    <p:extLst>
      <p:ext uri="{BB962C8B-B14F-4D97-AF65-F5344CB8AC3E}">
        <p14:creationId xmlns:p14="http://schemas.microsoft.com/office/powerpoint/2010/main" val="312416307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2F914984-CDC4-2A2A-020C-03902AADAC57}"/>
              </a:ext>
            </a:extLst>
          </p:cNvPr>
          <p:cNvSpPr>
            <a:spLocks noGrp="1"/>
          </p:cNvSpPr>
          <p:nvPr>
            <p:ph idx="1"/>
          </p:nvPr>
        </p:nvSpPr>
        <p:spPr>
          <a:xfrm>
            <a:off x="231078" y="1335810"/>
            <a:ext cx="4947745" cy="4754880"/>
          </a:xfrm>
        </p:spPr>
        <p:txBody>
          <a:bodyPr/>
          <a:lstStyle/>
          <a:p>
            <a:pPr marL="0" indent="0">
              <a:buNone/>
            </a:pPr>
            <a:r>
              <a:rPr lang="en-US" sz="2000" b="1" dirty="0"/>
              <a:t>What to look for:</a:t>
            </a:r>
          </a:p>
          <a:p>
            <a:r>
              <a:rPr lang="en-US" sz="2000" dirty="0"/>
              <a:t>Lips and mucosa appear redder than usual</a:t>
            </a:r>
          </a:p>
          <a:p>
            <a:r>
              <a:rPr lang="en-US" sz="2000" dirty="0"/>
              <a:t>Visible sores on oral mucosa</a:t>
            </a:r>
          </a:p>
          <a:p>
            <a:r>
              <a:rPr lang="en-US" sz="2000" dirty="0"/>
              <a:t>Mouth pain, which may affect chewing and swallowing</a:t>
            </a:r>
          </a:p>
          <a:p>
            <a:r>
              <a:rPr lang="en-US" sz="2000" dirty="0"/>
              <a:t>Changes in ability to taste </a:t>
            </a:r>
          </a:p>
          <a:p>
            <a:endParaRPr lang="en-US" sz="2600" dirty="0"/>
          </a:p>
        </p:txBody>
      </p:sp>
      <p:sp>
        <p:nvSpPr>
          <p:cNvPr id="3" name="Title 2">
            <a:extLst>
              <a:ext uri="{FF2B5EF4-FFF2-40B4-BE49-F238E27FC236}">
                <a16:creationId xmlns:a16="http://schemas.microsoft.com/office/drawing/2014/main" id="{23609781-6892-4172-D527-FFBBD3869D26}"/>
              </a:ext>
            </a:extLst>
          </p:cNvPr>
          <p:cNvSpPr>
            <a:spLocks noGrp="1"/>
          </p:cNvSpPr>
          <p:nvPr>
            <p:ph type="title"/>
          </p:nvPr>
        </p:nvSpPr>
        <p:spPr/>
        <p:txBody>
          <a:bodyPr/>
          <a:lstStyle/>
          <a:p>
            <a:r>
              <a:rPr lang="en-US" dirty="0"/>
              <a:t>Identification of Mucositis/Stomatitis With Dato-DXd</a:t>
            </a:r>
          </a:p>
        </p:txBody>
      </p:sp>
      <p:grpSp>
        <p:nvGrpSpPr>
          <p:cNvPr id="13" name="Group 12">
            <a:extLst>
              <a:ext uri="{FF2B5EF4-FFF2-40B4-BE49-F238E27FC236}">
                <a16:creationId xmlns:a16="http://schemas.microsoft.com/office/drawing/2014/main" id="{B166149A-25D7-A4C1-FD1E-29C6413CD59A}"/>
              </a:ext>
            </a:extLst>
          </p:cNvPr>
          <p:cNvGrpSpPr/>
          <p:nvPr/>
        </p:nvGrpSpPr>
        <p:grpSpPr>
          <a:xfrm>
            <a:off x="5558318" y="1332056"/>
            <a:ext cx="5923885" cy="1783142"/>
            <a:chOff x="99075" y="3172370"/>
            <a:chExt cx="6322416" cy="1783142"/>
          </a:xfrm>
        </p:grpSpPr>
        <p:pic>
          <p:nvPicPr>
            <p:cNvPr id="14" name="Picture 13">
              <a:extLst>
                <a:ext uri="{FF2B5EF4-FFF2-40B4-BE49-F238E27FC236}">
                  <a16:creationId xmlns:a16="http://schemas.microsoft.com/office/drawing/2014/main" id="{00E28C19-3D90-A619-07D5-DAF5964579FB}"/>
                </a:ext>
              </a:extLst>
            </p:cNvPr>
            <p:cNvPicPr>
              <a:picLocks noChangeAspect="1"/>
            </p:cNvPicPr>
            <p:nvPr/>
          </p:nvPicPr>
          <p:blipFill>
            <a:blip r:embed="rId3"/>
            <a:stretch>
              <a:fillRect/>
            </a:stretch>
          </p:blipFill>
          <p:spPr>
            <a:xfrm>
              <a:off x="99075" y="3399865"/>
              <a:ext cx="6322416" cy="1555647"/>
            </a:xfrm>
            <a:prstGeom prst="rect">
              <a:avLst/>
            </a:prstGeom>
          </p:spPr>
        </p:pic>
        <p:sp>
          <p:nvSpPr>
            <p:cNvPr id="16" name="TextBox 15">
              <a:extLst>
                <a:ext uri="{FF2B5EF4-FFF2-40B4-BE49-F238E27FC236}">
                  <a16:creationId xmlns:a16="http://schemas.microsoft.com/office/drawing/2014/main" id="{9AE11188-4A14-749F-3429-1514047F704C}"/>
                </a:ext>
              </a:extLst>
            </p:cNvPr>
            <p:cNvSpPr txBox="1"/>
            <p:nvPr/>
          </p:nvSpPr>
          <p:spPr>
            <a:xfrm>
              <a:off x="451057" y="3172370"/>
              <a:ext cx="1020007" cy="338554"/>
            </a:xfrm>
            <a:prstGeom prst="rect">
              <a:avLst/>
            </a:prstGeom>
            <a:noFill/>
          </p:spPr>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ea typeface="+mn-ea"/>
                  <a:cs typeface="Arial" panose="020B0604020202020204" pitchFamily="34" charset="0"/>
                </a:rPr>
                <a:t>Grade 1</a:t>
              </a:r>
            </a:p>
          </p:txBody>
        </p:sp>
        <p:sp>
          <p:nvSpPr>
            <p:cNvPr id="17" name="TextBox 16">
              <a:extLst>
                <a:ext uri="{FF2B5EF4-FFF2-40B4-BE49-F238E27FC236}">
                  <a16:creationId xmlns:a16="http://schemas.microsoft.com/office/drawing/2014/main" id="{5D1A6F44-41DD-D722-1FE0-6B10FCEAC54B}"/>
                </a:ext>
              </a:extLst>
            </p:cNvPr>
            <p:cNvSpPr txBox="1"/>
            <p:nvPr/>
          </p:nvSpPr>
          <p:spPr>
            <a:xfrm>
              <a:off x="1876089" y="3172370"/>
              <a:ext cx="1062777" cy="338554"/>
            </a:xfrm>
            <a:prstGeom prst="rect">
              <a:avLst/>
            </a:prstGeom>
            <a:noFill/>
          </p:spPr>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ea typeface="+mn-ea"/>
                  <a:cs typeface="Arial" panose="020B0604020202020204" pitchFamily="34" charset="0"/>
                </a:rPr>
                <a:t>Grade 2</a:t>
              </a:r>
            </a:p>
          </p:txBody>
        </p:sp>
        <p:sp>
          <p:nvSpPr>
            <p:cNvPr id="18" name="TextBox 17">
              <a:extLst>
                <a:ext uri="{FF2B5EF4-FFF2-40B4-BE49-F238E27FC236}">
                  <a16:creationId xmlns:a16="http://schemas.microsoft.com/office/drawing/2014/main" id="{C7E78C99-1B00-A1E7-4888-0C61AFC4AE45}"/>
                </a:ext>
              </a:extLst>
            </p:cNvPr>
            <p:cNvSpPr txBox="1"/>
            <p:nvPr/>
          </p:nvSpPr>
          <p:spPr>
            <a:xfrm>
              <a:off x="3456319" y="3172370"/>
              <a:ext cx="1069620" cy="338554"/>
            </a:xfrm>
            <a:prstGeom prst="rect">
              <a:avLst/>
            </a:prstGeom>
            <a:noFill/>
          </p:spPr>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ea typeface="+mn-ea"/>
                  <a:cs typeface="Arial" panose="020B0604020202020204" pitchFamily="34" charset="0"/>
                </a:rPr>
                <a:t>Grade 3</a:t>
              </a:r>
            </a:p>
          </p:txBody>
        </p:sp>
        <p:sp>
          <p:nvSpPr>
            <p:cNvPr id="19" name="TextBox 18">
              <a:extLst>
                <a:ext uri="{FF2B5EF4-FFF2-40B4-BE49-F238E27FC236}">
                  <a16:creationId xmlns:a16="http://schemas.microsoft.com/office/drawing/2014/main" id="{47AE23B5-813C-D61F-11AB-A636F8B026D2}"/>
                </a:ext>
              </a:extLst>
            </p:cNvPr>
            <p:cNvSpPr txBox="1"/>
            <p:nvPr/>
          </p:nvSpPr>
          <p:spPr>
            <a:xfrm>
              <a:off x="5067167" y="3172370"/>
              <a:ext cx="1086729" cy="338554"/>
            </a:xfrm>
            <a:prstGeom prst="rect">
              <a:avLst/>
            </a:prstGeom>
            <a:noFill/>
          </p:spPr>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ea typeface="+mn-ea"/>
                  <a:cs typeface="Arial" panose="020B0604020202020204" pitchFamily="34" charset="0"/>
                </a:rPr>
                <a:t>Grade 4</a:t>
              </a:r>
            </a:p>
          </p:txBody>
        </p:sp>
      </p:grpSp>
      <p:sp>
        <p:nvSpPr>
          <p:cNvPr id="20" name="Text Box 15">
            <a:extLst>
              <a:ext uri="{FF2B5EF4-FFF2-40B4-BE49-F238E27FC236}">
                <a16:creationId xmlns:a16="http://schemas.microsoft.com/office/drawing/2014/main" id="{99976A53-3AC9-BE0D-027E-F7A6C5C4BAD7}"/>
              </a:ext>
            </a:extLst>
          </p:cNvPr>
          <p:cNvSpPr txBox="1">
            <a:spLocks noChangeArrowheads="1"/>
          </p:cNvSpPr>
          <p:nvPr/>
        </p:nvSpPr>
        <p:spPr bwMode="auto">
          <a:xfrm>
            <a:off x="1240123" y="6416444"/>
            <a:ext cx="8636389" cy="246221"/>
          </a:xfrm>
          <a:prstGeom prst="rect">
            <a:avLst/>
          </a:prstGeom>
          <a:noFill/>
          <a:ln>
            <a:noFill/>
          </a:ln>
        </p:spPr>
        <p:txBody>
          <a:bodyPr wrap="square"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10" normalizeH="0" baseline="0" noProof="0" dirty="0">
                <a:ln>
                  <a:noFill/>
                </a:ln>
                <a:effectLst/>
                <a:uLnTx/>
                <a:uFillTx/>
                <a:latin typeface="+mn-lt"/>
                <a:ea typeface="+mn-ea"/>
                <a:cs typeface="Arial" panose="020B0604020202020204" pitchFamily="34" charset="0"/>
              </a:rPr>
              <a:t>Images reproduced with permission under the terms of Creative Commons CC-BY license version 4.0 from Maria. Front Oncol. 2017;7:89.</a:t>
            </a:r>
          </a:p>
        </p:txBody>
      </p:sp>
      <p:graphicFrame>
        <p:nvGraphicFramePr>
          <p:cNvPr id="21" name="Group 3">
            <a:extLst>
              <a:ext uri="{FF2B5EF4-FFF2-40B4-BE49-F238E27FC236}">
                <a16:creationId xmlns:a16="http://schemas.microsoft.com/office/drawing/2014/main" id="{DE17A11D-BC72-2A67-1F68-236E4637BC3A}"/>
              </a:ext>
            </a:extLst>
          </p:cNvPr>
          <p:cNvGraphicFramePr>
            <a:graphicFrameLocks/>
          </p:cNvGraphicFramePr>
          <p:nvPr>
            <p:extLst>
              <p:ext uri="{D42A27DB-BD31-4B8C-83A1-F6EECF244321}">
                <p14:modId xmlns:p14="http://schemas.microsoft.com/office/powerpoint/2010/main" val="2996108"/>
              </p:ext>
            </p:extLst>
          </p:nvPr>
        </p:nvGraphicFramePr>
        <p:xfrm>
          <a:off x="5425327" y="3195010"/>
          <a:ext cx="6189866" cy="2895680"/>
        </p:xfrm>
        <a:graphic>
          <a:graphicData uri="http://schemas.openxmlformats.org/drawingml/2006/table">
            <a:tbl>
              <a:tblPr/>
              <a:tblGrid>
                <a:gridCol w="1680681">
                  <a:extLst>
                    <a:ext uri="{9D8B030D-6E8A-4147-A177-3AD203B41FA5}">
                      <a16:colId xmlns:a16="http://schemas.microsoft.com/office/drawing/2014/main" val="20000"/>
                    </a:ext>
                  </a:extLst>
                </a:gridCol>
                <a:gridCol w="4509185">
                  <a:extLst>
                    <a:ext uri="{9D8B030D-6E8A-4147-A177-3AD203B41FA5}">
                      <a16:colId xmlns:a16="http://schemas.microsoft.com/office/drawing/2014/main" val="20001"/>
                    </a:ext>
                  </a:extLst>
                </a:gridCol>
              </a:tblGrid>
              <a:tr h="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2000" b="1" i="0" u="none" strike="noStrike" cap="none" normalizeH="0" baseline="0" dirty="0">
                          <a:ln>
                            <a:noFill/>
                          </a:ln>
                          <a:solidFill>
                            <a:schemeClr val="bg2"/>
                          </a:solidFill>
                          <a:effectLst/>
                          <a:latin typeface="+mn-lt"/>
                        </a:rPr>
                        <a:t>Stomatitis</a:t>
                      </a:r>
                      <a:endParaRPr kumimoji="0" lang="en-GB" sz="2000" b="1" i="0" u="none" strike="noStrike" cap="none" normalizeH="0" baseline="30000" dirty="0">
                        <a:ln>
                          <a:noFill/>
                        </a:ln>
                        <a:solidFill>
                          <a:schemeClr val="bg2"/>
                        </a:solidFill>
                        <a:effectLst/>
                        <a:latin typeface="+mn-lt"/>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cap="none" normalizeH="0" baseline="0" dirty="0">
                          <a:ln>
                            <a:noFill/>
                          </a:ln>
                          <a:solidFill>
                            <a:schemeClr val="bg2"/>
                          </a:solidFill>
                          <a:effectLst/>
                          <a:latin typeface="+mn-lt"/>
                        </a:rPr>
                        <a:t>Characteristics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10001"/>
                  </a:ext>
                </a:extLst>
              </a:tr>
              <a:tr h="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mn-lt"/>
                        </a:rPr>
                        <a:t>Grade 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mn-lt"/>
                        </a:rPr>
                        <a:t>Asymptomatic or mild symptoms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3"/>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mn-lt"/>
                        </a:rPr>
                        <a:t>Grade 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2000" b="0" i="0" u="none" strike="noStrike" cap="none" normalizeH="0" baseline="0" dirty="0">
                          <a:ln>
                            <a:noFill/>
                          </a:ln>
                          <a:solidFill>
                            <a:schemeClr val="bg2">
                              <a:lumMod val="10000"/>
                            </a:schemeClr>
                          </a:solidFill>
                          <a:effectLst/>
                          <a:latin typeface="+mn-lt"/>
                        </a:rPr>
                        <a:t>Moderate pain/ulceration not interfering with oral intake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641825720"/>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mn-lt"/>
                        </a:rPr>
                        <a:t>Grade 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2000" b="0" i="0" u="none" strike="noStrike" cap="none" normalizeH="0" baseline="0" dirty="0">
                          <a:ln>
                            <a:noFill/>
                          </a:ln>
                          <a:solidFill>
                            <a:schemeClr val="bg2">
                              <a:lumMod val="10000"/>
                            </a:schemeClr>
                          </a:solidFill>
                          <a:effectLst/>
                          <a:latin typeface="+mn-lt"/>
                        </a:rPr>
                        <a:t>Severe pain/ulceration interfering with oral intake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2370773105"/>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mn-lt"/>
                        </a:rPr>
                        <a:t>Grade 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mn-lt"/>
                        </a:rPr>
                        <a:t>Oral intake not possible; life-threatening consequences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556703493"/>
                  </a:ext>
                </a:extLst>
              </a:tr>
            </a:tbl>
          </a:graphicData>
        </a:graphic>
      </p:graphicFrame>
    </p:spTree>
    <p:extLst>
      <p:ext uri="{BB962C8B-B14F-4D97-AF65-F5344CB8AC3E}">
        <p14:creationId xmlns:p14="http://schemas.microsoft.com/office/powerpoint/2010/main" val="88349559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5BEB55-D3CC-4520-ABCD-3C4193509A8D}"/>
              </a:ext>
            </a:extLst>
          </p:cNvPr>
          <p:cNvSpPr>
            <a:spLocks noGrp="1"/>
          </p:cNvSpPr>
          <p:nvPr>
            <p:ph type="title"/>
          </p:nvPr>
        </p:nvSpPr>
        <p:spPr/>
        <p:txBody>
          <a:bodyPr/>
          <a:lstStyle/>
          <a:p>
            <a:r>
              <a:rPr lang="en-US" dirty="0"/>
              <a:t>Optimal Management of Mucositis/Stomatitis Associated With Dato-DXd: Prophylaxis Use</a:t>
            </a:r>
          </a:p>
        </p:txBody>
      </p:sp>
      <p:sp>
        <p:nvSpPr>
          <p:cNvPr id="10" name="Text Box 15">
            <a:extLst>
              <a:ext uri="{FF2B5EF4-FFF2-40B4-BE49-F238E27FC236}">
                <a16:creationId xmlns:a16="http://schemas.microsoft.com/office/drawing/2014/main" id="{F2722101-9E1E-19C8-A70A-48A6C6462071}"/>
              </a:ext>
            </a:extLst>
          </p:cNvPr>
          <p:cNvSpPr txBox="1">
            <a:spLocks noChangeArrowheads="1"/>
          </p:cNvSpPr>
          <p:nvPr/>
        </p:nvSpPr>
        <p:spPr bwMode="auto">
          <a:xfrm>
            <a:off x="3182579" y="6414356"/>
            <a:ext cx="5826841" cy="246221"/>
          </a:xfrm>
          <a:prstGeom prst="rect">
            <a:avLst/>
          </a:prstGeom>
          <a:noFill/>
          <a:ln>
            <a:noFill/>
          </a:ln>
        </p:spPr>
        <p:txBody>
          <a:bodyPr wrap="square"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10" normalizeH="0" baseline="0" noProof="0" dirty="0">
                <a:ln>
                  <a:noFill/>
                </a:ln>
                <a:effectLst/>
                <a:uLnTx/>
                <a:uFillTx/>
                <a:latin typeface="+mn-lt"/>
                <a:ea typeface="+mn-ea"/>
                <a:cs typeface="Arial" panose="020B0604020202020204" pitchFamily="34" charset="0"/>
              </a:rPr>
              <a:t>Rugo. Support Care Center. 2025;33:756.</a:t>
            </a:r>
          </a:p>
        </p:txBody>
      </p:sp>
      <p:graphicFrame>
        <p:nvGraphicFramePr>
          <p:cNvPr id="11" name="Table 10">
            <a:extLst>
              <a:ext uri="{FF2B5EF4-FFF2-40B4-BE49-F238E27FC236}">
                <a16:creationId xmlns:a16="http://schemas.microsoft.com/office/drawing/2014/main" id="{E25577EC-9067-835A-5F34-B54EBE450CFB}"/>
              </a:ext>
            </a:extLst>
          </p:cNvPr>
          <p:cNvGraphicFramePr>
            <a:graphicFrameLocks noGrp="1"/>
          </p:cNvGraphicFramePr>
          <p:nvPr>
            <p:extLst>
              <p:ext uri="{D42A27DB-BD31-4B8C-83A1-F6EECF244321}">
                <p14:modId xmlns:p14="http://schemas.microsoft.com/office/powerpoint/2010/main" val="2511823410"/>
              </p:ext>
            </p:extLst>
          </p:nvPr>
        </p:nvGraphicFramePr>
        <p:xfrm>
          <a:off x="231078" y="1530851"/>
          <a:ext cx="11740260" cy="4221480"/>
        </p:xfrm>
        <a:graphic>
          <a:graphicData uri="http://schemas.openxmlformats.org/drawingml/2006/table">
            <a:tbl>
              <a:tblPr firstRow="1" bandRow="1">
                <a:tableStyleId>{5C22544A-7EE6-4342-B048-85BDC9FD1C3A}</a:tableStyleId>
              </a:tblPr>
              <a:tblGrid>
                <a:gridCol w="3894460">
                  <a:extLst>
                    <a:ext uri="{9D8B030D-6E8A-4147-A177-3AD203B41FA5}">
                      <a16:colId xmlns:a16="http://schemas.microsoft.com/office/drawing/2014/main" val="1812797806"/>
                    </a:ext>
                  </a:extLst>
                </a:gridCol>
                <a:gridCol w="7845800">
                  <a:extLst>
                    <a:ext uri="{9D8B030D-6E8A-4147-A177-3AD203B41FA5}">
                      <a16:colId xmlns:a16="http://schemas.microsoft.com/office/drawing/2014/main" val="4075463601"/>
                    </a:ext>
                  </a:extLst>
                </a:gridCol>
              </a:tblGrid>
              <a:tr h="155459">
                <a:tc>
                  <a:txBody>
                    <a:bodyPr/>
                    <a:lstStyle/>
                    <a:p>
                      <a:r>
                        <a:rPr lang="en-US" sz="1800" dirty="0">
                          <a:solidFill>
                            <a:schemeClr val="bg2"/>
                          </a:solidFill>
                        </a:rPr>
                        <a:t>Prophylaxis Use</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solidFill>
                  </a:tcPr>
                </a:tc>
                <a:tc>
                  <a:txBody>
                    <a:bodyPr/>
                    <a:lstStyle/>
                    <a:p>
                      <a:pPr algn="l"/>
                      <a:r>
                        <a:rPr lang="en-US" sz="1800" dirty="0">
                          <a:solidFill>
                            <a:schemeClr val="bg2"/>
                          </a:solidFill>
                        </a:rPr>
                        <a:t>Protocol Management Recommendations</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solidFill>
                  </a:tcPr>
                </a:tc>
                <a:extLst>
                  <a:ext uri="{0D108BD9-81ED-4DB2-BD59-A6C34878D82A}">
                    <a16:rowId xmlns:a16="http://schemas.microsoft.com/office/drawing/2014/main" val="2401077622"/>
                  </a:ext>
                </a:extLst>
              </a:tr>
              <a:tr h="76678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0" dirty="0">
                          <a:solidFill>
                            <a:schemeClr val="tx1"/>
                          </a:solidFill>
                          <a:latin typeface="+mn-lt"/>
                        </a:rPr>
                        <a:t>Strongly suggested</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p>
                      <a:pPr marL="285750" indent="-285750" algn="l">
                        <a:spcBef>
                          <a:spcPts val="600"/>
                        </a:spcBef>
                        <a:buFont typeface="Arial" panose="020B0604020202020204" pitchFamily="34" charset="0"/>
                        <a:buChar char="•"/>
                      </a:pPr>
                      <a:r>
                        <a:rPr lang="en-US" sz="1800" dirty="0">
                          <a:solidFill>
                            <a:schemeClr val="tx1"/>
                          </a:solidFill>
                          <a:latin typeface="+mn-lt"/>
                        </a:rPr>
                        <a:t>Steroid-containing mouth rinse (eg, dexamethasone)</a:t>
                      </a:r>
                    </a:p>
                    <a:p>
                      <a:pPr marL="566928" indent="-285750" algn="l">
                        <a:spcBef>
                          <a:spcPts val="600"/>
                        </a:spcBef>
                        <a:buFont typeface="Calibri" panose="020F0502020204030204" pitchFamily="34" charset="0"/>
                        <a:buChar char="‒"/>
                      </a:pPr>
                      <a:r>
                        <a:rPr lang="en-US" sz="1800" dirty="0">
                          <a:solidFill>
                            <a:schemeClr val="tx1"/>
                          </a:solidFill>
                          <a:latin typeface="+mn-lt"/>
                        </a:rPr>
                        <a:t>Swish and spit 3-4 times daily for 1-2 min</a:t>
                      </a:r>
                    </a:p>
                    <a:p>
                      <a:pPr marL="285750" indent="-285750" algn="l">
                        <a:spcBef>
                          <a:spcPts val="600"/>
                        </a:spcBef>
                        <a:buFont typeface="Arial" panose="020B0604020202020204" pitchFamily="34" charset="0"/>
                        <a:buChar char="•"/>
                      </a:pPr>
                      <a:r>
                        <a:rPr lang="en-US" sz="1800" dirty="0">
                          <a:solidFill>
                            <a:schemeClr val="tx1"/>
                          </a:solidFill>
                          <a:latin typeface="+mn-lt"/>
                        </a:rPr>
                        <a:t>Oral hygiene: teeth brushing, flossing, and rinsing with water</a:t>
                      </a:r>
                    </a:p>
                    <a:p>
                      <a:pPr marL="285750" indent="-285750" algn="l">
                        <a:spcBef>
                          <a:spcPts val="600"/>
                        </a:spcBef>
                        <a:buFont typeface="Arial" panose="020B0604020202020204" pitchFamily="34" charset="0"/>
                        <a:buChar char="•"/>
                      </a:pPr>
                      <a:r>
                        <a:rPr lang="en-US" sz="1800" dirty="0">
                          <a:solidFill>
                            <a:schemeClr val="tx1"/>
                          </a:solidFill>
                          <a:latin typeface="+mn-lt"/>
                        </a:rPr>
                        <a:t>Patient education: stomatitis awareness, early signs and symptoms, and oral care routine</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1340121679"/>
                  </a:ext>
                </a:extLst>
              </a:tr>
              <a:tr h="97590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0" dirty="0">
                          <a:solidFill>
                            <a:schemeClr val="tx1"/>
                          </a:solidFill>
                          <a:latin typeface="+mn-lt"/>
                        </a:rPr>
                        <a:t>May be considered</a:t>
                      </a:r>
                    </a:p>
                  </a:txBody>
                  <a:tcPr anchor="ctr">
                    <a:lnL w="12700" cmpd="sng">
                      <a:noFill/>
                    </a:lnL>
                    <a:lnR w="12700" cmpd="sng">
                      <a:noFill/>
                    </a:lnR>
                    <a:lnT w="38100" cmpd="sng">
                      <a:noFill/>
                    </a:lnT>
                    <a:lnB w="1270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285750" indent="-285750" algn="l">
                        <a:spcBef>
                          <a:spcPts val="600"/>
                        </a:spcBef>
                        <a:buFont typeface="Arial" panose="020B0604020202020204" pitchFamily="34" charset="0"/>
                        <a:buChar char="•"/>
                      </a:pPr>
                      <a:r>
                        <a:rPr lang="en-US" sz="1800" dirty="0">
                          <a:solidFill>
                            <a:schemeClr val="tx1"/>
                          </a:solidFill>
                          <a:latin typeface="+mn-lt"/>
                        </a:rPr>
                        <a:t>Cryotherapy: ice chips, ice water, or popsicles held in the mouth for a few min before infusion, during infusion, and for some time after the infusion</a:t>
                      </a:r>
                    </a:p>
                    <a:p>
                      <a:pPr marL="285750" indent="-285750" algn="l">
                        <a:spcBef>
                          <a:spcPts val="600"/>
                        </a:spcBef>
                        <a:buFont typeface="Arial" panose="020B0604020202020204" pitchFamily="34" charset="0"/>
                        <a:buChar char="•"/>
                      </a:pPr>
                      <a:r>
                        <a:rPr lang="en-US" sz="1800" dirty="0">
                          <a:solidFill>
                            <a:schemeClr val="tx1"/>
                          </a:solidFill>
                          <a:latin typeface="+mn-lt"/>
                        </a:rPr>
                        <a:t>Inert bland rinses (eg, alcohol-free bicarbonate)</a:t>
                      </a:r>
                    </a:p>
                    <a:p>
                      <a:pPr marL="566928" indent="-285750" algn="l">
                        <a:spcBef>
                          <a:spcPts val="600"/>
                        </a:spcBef>
                        <a:buFont typeface="Calibri" panose="020F0502020204030204" pitchFamily="34" charset="0"/>
                        <a:buChar char="‒"/>
                      </a:pPr>
                      <a:r>
                        <a:rPr lang="en-US" sz="1800" dirty="0">
                          <a:solidFill>
                            <a:schemeClr val="tx1"/>
                          </a:solidFill>
                          <a:latin typeface="+mn-lt"/>
                        </a:rPr>
                        <a:t>Swish and spit 3-4 times daily for 1-2 min prior to steroid-containing mouth rinse or instead of steroid-containing mouth rinse (if unavailable)</a:t>
                      </a:r>
                    </a:p>
                  </a:txBody>
                  <a:tcPr anchor="ctr">
                    <a:lnL w="12700" cmpd="sng">
                      <a:noFill/>
                    </a:lnL>
                    <a:lnR w="12700" cmpd="sng">
                      <a:noFill/>
                    </a:lnR>
                    <a:lnT w="38100" cmpd="sng">
                      <a:noFill/>
                    </a:lnT>
                    <a:lnB w="1270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177304735"/>
                  </a:ext>
                </a:extLst>
              </a:tr>
            </a:tbl>
          </a:graphicData>
        </a:graphic>
      </p:graphicFrame>
    </p:spTree>
    <p:extLst>
      <p:ext uri="{BB962C8B-B14F-4D97-AF65-F5344CB8AC3E}">
        <p14:creationId xmlns:p14="http://schemas.microsoft.com/office/powerpoint/2010/main" val="71907849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DFB77D-6A50-2A61-5936-3A01F367592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F4C5C60-9FD0-6643-4913-3BEDC2FFF693}"/>
              </a:ext>
            </a:extLst>
          </p:cNvPr>
          <p:cNvSpPr>
            <a:spLocks noGrp="1"/>
          </p:cNvSpPr>
          <p:nvPr>
            <p:ph type="title"/>
          </p:nvPr>
        </p:nvSpPr>
        <p:spPr>
          <a:xfrm>
            <a:off x="231078" y="531006"/>
            <a:ext cx="11740260" cy="502445"/>
          </a:xfrm>
        </p:spPr>
        <p:txBody>
          <a:bodyPr/>
          <a:lstStyle/>
          <a:p>
            <a:r>
              <a:rPr lang="en-US" dirty="0"/>
              <a:t>Management of Mucositis/Stomatitis Based on Grade/Severity</a:t>
            </a:r>
          </a:p>
        </p:txBody>
      </p:sp>
      <p:sp>
        <p:nvSpPr>
          <p:cNvPr id="3" name="Content Placeholder 2">
            <a:extLst>
              <a:ext uri="{FF2B5EF4-FFF2-40B4-BE49-F238E27FC236}">
                <a16:creationId xmlns:a16="http://schemas.microsoft.com/office/drawing/2014/main" id="{AEB62C28-9946-FA1D-C580-1B7FED4D69C1}"/>
              </a:ext>
            </a:extLst>
          </p:cNvPr>
          <p:cNvSpPr>
            <a:spLocks noGrp="1"/>
          </p:cNvSpPr>
          <p:nvPr>
            <p:ph sz="quarter" idx="10"/>
          </p:nvPr>
        </p:nvSpPr>
        <p:spPr/>
        <p:txBody>
          <a:bodyPr/>
          <a:lstStyle/>
          <a:p>
            <a:pPr algn="ctr"/>
            <a:r>
              <a:rPr lang="en-US" dirty="0"/>
              <a:t>Datopotamab deruxtecan PI. Rugo. Support Care Center. 2025;33:756.</a:t>
            </a:r>
          </a:p>
        </p:txBody>
      </p:sp>
      <p:graphicFrame>
        <p:nvGraphicFramePr>
          <p:cNvPr id="10" name="Table 9">
            <a:extLst>
              <a:ext uri="{FF2B5EF4-FFF2-40B4-BE49-F238E27FC236}">
                <a16:creationId xmlns:a16="http://schemas.microsoft.com/office/drawing/2014/main" id="{AA0DDC27-F4F6-709A-C733-093DF0CE1813}"/>
              </a:ext>
            </a:extLst>
          </p:cNvPr>
          <p:cNvGraphicFramePr>
            <a:graphicFrameLocks noGrp="1"/>
          </p:cNvGraphicFramePr>
          <p:nvPr>
            <p:extLst>
              <p:ext uri="{D42A27DB-BD31-4B8C-83A1-F6EECF244321}">
                <p14:modId xmlns:p14="http://schemas.microsoft.com/office/powerpoint/2010/main" val="2178117660"/>
              </p:ext>
            </p:extLst>
          </p:nvPr>
        </p:nvGraphicFramePr>
        <p:xfrm>
          <a:off x="228600" y="1333500"/>
          <a:ext cx="11247439" cy="3962400"/>
        </p:xfrm>
        <a:graphic>
          <a:graphicData uri="http://schemas.openxmlformats.org/drawingml/2006/table">
            <a:tbl>
              <a:tblPr firstRow="1" bandRow="1">
                <a:tableStyleId>{5C22544A-7EE6-4342-B048-85BDC9FD1C3A}</a:tableStyleId>
              </a:tblPr>
              <a:tblGrid>
                <a:gridCol w="912322">
                  <a:extLst>
                    <a:ext uri="{9D8B030D-6E8A-4147-A177-3AD203B41FA5}">
                      <a16:colId xmlns:a16="http://schemas.microsoft.com/office/drawing/2014/main" val="1812797806"/>
                    </a:ext>
                  </a:extLst>
                </a:gridCol>
                <a:gridCol w="2392680">
                  <a:extLst>
                    <a:ext uri="{9D8B030D-6E8A-4147-A177-3AD203B41FA5}">
                      <a16:colId xmlns:a16="http://schemas.microsoft.com/office/drawing/2014/main" val="1485795792"/>
                    </a:ext>
                  </a:extLst>
                </a:gridCol>
                <a:gridCol w="7942437">
                  <a:extLst>
                    <a:ext uri="{9D8B030D-6E8A-4147-A177-3AD203B41FA5}">
                      <a16:colId xmlns:a16="http://schemas.microsoft.com/office/drawing/2014/main" val="4075463601"/>
                    </a:ext>
                  </a:extLst>
                </a:gridCol>
              </a:tblGrid>
              <a:tr h="231170">
                <a:tc>
                  <a:txBody>
                    <a:bodyPr/>
                    <a:lstStyle/>
                    <a:p>
                      <a:r>
                        <a:rPr lang="en-US" sz="1600" dirty="0">
                          <a:solidFill>
                            <a:schemeClr val="bg2"/>
                          </a:solidFill>
                        </a:rPr>
                        <a:t>Grade</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solidFill>
                  </a:tcPr>
                </a:tc>
                <a:tc>
                  <a:txBody>
                    <a:bodyPr/>
                    <a:lstStyle/>
                    <a:p>
                      <a:r>
                        <a:rPr lang="en-US" sz="1600" dirty="0">
                          <a:solidFill>
                            <a:schemeClr val="bg2"/>
                          </a:solidFill>
                        </a:rPr>
                        <a:t>Prophylaxis Status</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solidFill>
                  </a:tcPr>
                </a:tc>
                <a:tc>
                  <a:txBody>
                    <a:bodyPr/>
                    <a:lstStyle/>
                    <a:p>
                      <a:pPr algn="l"/>
                      <a:r>
                        <a:rPr lang="en-US" sz="1600" dirty="0">
                          <a:solidFill>
                            <a:schemeClr val="bg2"/>
                          </a:solidFill>
                        </a:rPr>
                        <a:t>Protocol Management Recommendations</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solidFill>
                  </a:tcPr>
                </a:tc>
                <a:extLst>
                  <a:ext uri="{0D108BD9-81ED-4DB2-BD59-A6C34878D82A}">
                    <a16:rowId xmlns:a16="http://schemas.microsoft.com/office/drawing/2014/main" val="2401077622"/>
                  </a:ext>
                </a:extLst>
              </a:tr>
              <a:tr h="25075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b="1" dirty="0">
                          <a:solidFill>
                            <a:schemeClr val="tx1"/>
                          </a:solidFill>
                          <a:latin typeface="+mn-lt"/>
                        </a:rPr>
                        <a:t>1</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dirty="0">
                          <a:solidFill>
                            <a:schemeClr val="tx1"/>
                          </a:solidFill>
                          <a:latin typeface="+mn-lt"/>
                        </a:rPr>
                        <a:t>With or without prophylaxis adherence</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p>
                      <a:pPr marL="285750" indent="-285750" algn="l">
                        <a:buFont typeface="Arial" panose="020B0604020202020204" pitchFamily="34" charset="0"/>
                        <a:buChar char="•"/>
                      </a:pPr>
                      <a:r>
                        <a:rPr lang="en-US" sz="1600" dirty="0">
                          <a:solidFill>
                            <a:schemeClr val="tx1"/>
                          </a:solidFill>
                          <a:latin typeface="+mn-lt"/>
                        </a:rPr>
                        <a:t>Diet modification: avoid spicy, acidic and crunchy foods</a:t>
                      </a:r>
                    </a:p>
                    <a:p>
                      <a:pPr marL="285750" indent="-285750" algn="l">
                        <a:buFont typeface="Arial" panose="020B0604020202020204" pitchFamily="34" charset="0"/>
                        <a:buChar char="•"/>
                      </a:pPr>
                      <a:r>
                        <a:rPr lang="en-US" sz="1600" dirty="0">
                          <a:solidFill>
                            <a:schemeClr val="tx1"/>
                          </a:solidFill>
                          <a:latin typeface="+mn-lt"/>
                        </a:rPr>
                        <a:t>Topical steroid gel: use for spot therapy directly to mouth ulcers</a:t>
                      </a:r>
                    </a:p>
                    <a:p>
                      <a:pPr marL="285750" indent="-285750" algn="l">
                        <a:buFont typeface="Arial" panose="020B0604020202020204" pitchFamily="34" charset="0"/>
                        <a:buChar char="•"/>
                      </a:pPr>
                      <a:r>
                        <a:rPr lang="en-US" sz="1600" dirty="0">
                          <a:solidFill>
                            <a:schemeClr val="tx1"/>
                          </a:solidFill>
                          <a:latin typeface="+mn-lt"/>
                        </a:rPr>
                        <a:t>Steroid-containing mouth rinse: 3-4 times daily for 1-2 min</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1340121679"/>
                  </a:ext>
                </a:extLst>
              </a:tr>
              <a:tr h="176455">
                <a:tc row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b="1" dirty="0">
                          <a:solidFill>
                            <a:schemeClr val="tx1"/>
                          </a:solidFill>
                          <a:latin typeface="+mn-lt"/>
                        </a:rPr>
                        <a:t>2</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dirty="0">
                          <a:solidFill>
                            <a:schemeClr val="tx1"/>
                          </a:solidFill>
                          <a:latin typeface="+mn-lt"/>
                        </a:rPr>
                        <a:t>With prophylaxis adherence</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tc>
                  <a:txBody>
                    <a:bodyPr/>
                    <a:lstStyle/>
                    <a:p>
                      <a:pPr marL="285750" indent="-285750" algn="l">
                        <a:buFont typeface="Arial" panose="020B0604020202020204" pitchFamily="34" charset="0"/>
                        <a:buChar char="•"/>
                      </a:pPr>
                      <a:r>
                        <a:rPr lang="en-US" sz="1600" dirty="0">
                          <a:solidFill>
                            <a:schemeClr val="tx1"/>
                          </a:solidFill>
                          <a:latin typeface="+mn-lt"/>
                        </a:rPr>
                        <a:t>Delay Dato-DXd treatment until symptom improvement to grade ≤1</a:t>
                      </a:r>
                    </a:p>
                    <a:p>
                      <a:pPr marL="285750" indent="-285750" algn="l">
                        <a:buFont typeface="Arial" panose="020B0604020202020204" pitchFamily="34" charset="0"/>
                        <a:buChar char="•"/>
                      </a:pPr>
                      <a:r>
                        <a:rPr lang="en-US" sz="1600" dirty="0">
                          <a:solidFill>
                            <a:schemeClr val="tx1"/>
                          </a:solidFill>
                          <a:latin typeface="+mn-lt"/>
                        </a:rPr>
                        <a:t>Reinitiate Dato-DXd at a reduced dose: typically from 6 to 4 mg/kg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600" dirty="0">
                          <a:solidFill>
                            <a:schemeClr val="tx1"/>
                          </a:solidFill>
                          <a:latin typeface="+mn-lt"/>
                        </a:rPr>
                        <a:t>Use steroid-containing mouth rinse: 3-4 times daily for 1-2 min</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177304735"/>
                  </a:ext>
                </a:extLst>
              </a:tr>
              <a:tr h="176455">
                <a:tc vMerge="1">
                  <a:txBody>
                    <a:bodyPr/>
                    <a:lstStyle/>
                    <a:p>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dirty="0">
                          <a:solidFill>
                            <a:schemeClr val="tx1"/>
                          </a:solidFill>
                          <a:latin typeface="+mn-lt"/>
                        </a:rPr>
                        <a:t>Without prophylaxis adherence</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marL="285750" indent="-285750" algn="l">
                        <a:buFont typeface="Arial" panose="020B0604020202020204" pitchFamily="34" charset="0"/>
                        <a:buChar char="•"/>
                      </a:pPr>
                      <a:r>
                        <a:rPr lang="en-US" sz="1600" dirty="0">
                          <a:solidFill>
                            <a:schemeClr val="tx1"/>
                          </a:solidFill>
                          <a:latin typeface="+mn-lt"/>
                        </a:rPr>
                        <a:t>Delay Dato-DXd treatment until symptom improvement to grade ≤1</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600" dirty="0">
                          <a:solidFill>
                            <a:schemeClr val="tx1"/>
                          </a:solidFill>
                          <a:latin typeface="+mn-lt"/>
                        </a:rPr>
                        <a:t>Use steroid-containing mouth rinse: 3-4 times daily for 1-2 min</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3945197485"/>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b="1" dirty="0">
                          <a:solidFill>
                            <a:schemeClr val="tx1"/>
                          </a:solidFill>
                          <a:latin typeface="+mn-lt"/>
                        </a:rPr>
                        <a:t>3</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dirty="0">
                          <a:solidFill>
                            <a:schemeClr val="tx1"/>
                          </a:solidFill>
                          <a:latin typeface="+mn-lt"/>
                        </a:rPr>
                        <a:t>With or without prophylaxis adherence</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marL="285750" indent="-285750" algn="l">
                        <a:buFont typeface="Arial" panose="020B0604020202020204" pitchFamily="34" charset="0"/>
                        <a:buChar char="•"/>
                      </a:pPr>
                      <a:r>
                        <a:rPr lang="en-US" sz="1600" dirty="0">
                          <a:solidFill>
                            <a:schemeClr val="tx1"/>
                          </a:solidFill>
                          <a:latin typeface="+mn-lt"/>
                        </a:rPr>
                        <a:t>Delay Dato-DXd treatment until symptom improvement to grade ≤1</a:t>
                      </a:r>
                    </a:p>
                    <a:p>
                      <a:pPr marL="285750" indent="-285750" algn="l">
                        <a:buFont typeface="Arial" panose="020B0604020202020204" pitchFamily="34" charset="0"/>
                        <a:buChar char="•"/>
                      </a:pPr>
                      <a:r>
                        <a:rPr lang="en-US" sz="1600" dirty="0">
                          <a:solidFill>
                            <a:schemeClr val="tx1"/>
                          </a:solidFill>
                          <a:latin typeface="+mn-lt"/>
                        </a:rPr>
                        <a:t>Consider reinitiating Dato-DXd at a reduced dose: typically from </a:t>
                      </a:r>
                      <a:br>
                        <a:rPr lang="en-US" sz="1600" dirty="0">
                          <a:solidFill>
                            <a:schemeClr val="tx1"/>
                          </a:solidFill>
                          <a:latin typeface="+mn-lt"/>
                        </a:rPr>
                      </a:br>
                      <a:r>
                        <a:rPr lang="en-US" sz="1600" dirty="0">
                          <a:solidFill>
                            <a:schemeClr val="tx1"/>
                          </a:solidFill>
                          <a:latin typeface="+mn-lt"/>
                        </a:rPr>
                        <a:t>6 to 4 mg/kg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600" dirty="0">
                          <a:solidFill>
                            <a:schemeClr val="tx1"/>
                          </a:solidFill>
                          <a:latin typeface="+mn-lt"/>
                        </a:rPr>
                        <a:t>Use steroid-containing mouth rinse: 3-4 times daily for 1-2 min</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617085935"/>
                  </a:ext>
                </a:extLst>
              </a:tr>
              <a:tr h="17645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b="1" dirty="0">
                          <a:solidFill>
                            <a:schemeClr val="tx1"/>
                          </a:solidFill>
                          <a:latin typeface="+mn-lt"/>
                        </a:rPr>
                        <a:t>4</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dirty="0">
                          <a:solidFill>
                            <a:schemeClr val="tx1"/>
                          </a:solidFill>
                          <a:latin typeface="+mn-lt"/>
                        </a:rPr>
                        <a:t>N/A</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600" dirty="0">
                          <a:solidFill>
                            <a:schemeClr val="tx1"/>
                          </a:solidFill>
                        </a:rPr>
                        <a:t>Permanently discontinue drug</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2498574488"/>
                  </a:ext>
                </a:extLst>
              </a:tr>
            </a:tbl>
          </a:graphicData>
        </a:graphic>
      </p:graphicFrame>
    </p:spTree>
    <p:extLst>
      <p:ext uri="{BB962C8B-B14F-4D97-AF65-F5344CB8AC3E}">
        <p14:creationId xmlns:p14="http://schemas.microsoft.com/office/powerpoint/2010/main" val="125973150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0543C3-26CD-E8BC-07DE-6527E2A8C8BA}"/>
              </a:ext>
            </a:extLst>
          </p:cNvPr>
          <p:cNvSpPr>
            <a:spLocks noGrp="1"/>
          </p:cNvSpPr>
          <p:nvPr>
            <p:ph type="title"/>
          </p:nvPr>
        </p:nvSpPr>
        <p:spPr>
          <a:xfrm>
            <a:off x="231078" y="260163"/>
            <a:ext cx="11740260" cy="1044132"/>
          </a:xfrm>
        </p:spPr>
        <p:txBody>
          <a:bodyPr/>
          <a:lstStyle/>
          <a:p>
            <a:r>
              <a:rPr lang="en-US" dirty="0"/>
              <a:t>Management of Ocular Surface Toxicities Associated With </a:t>
            </a:r>
            <a:br>
              <a:rPr lang="en-US" dirty="0"/>
            </a:br>
            <a:r>
              <a:rPr lang="en-US" dirty="0"/>
              <a:t>Dato-DXd </a:t>
            </a:r>
          </a:p>
        </p:txBody>
      </p:sp>
      <p:sp>
        <p:nvSpPr>
          <p:cNvPr id="3" name="Content Placeholder 2">
            <a:extLst>
              <a:ext uri="{FF2B5EF4-FFF2-40B4-BE49-F238E27FC236}">
                <a16:creationId xmlns:a16="http://schemas.microsoft.com/office/drawing/2014/main" id="{20F7559B-268B-0DC8-A748-1E275C45649B}"/>
              </a:ext>
            </a:extLst>
          </p:cNvPr>
          <p:cNvSpPr>
            <a:spLocks noGrp="1"/>
          </p:cNvSpPr>
          <p:nvPr>
            <p:ph sz="quarter" idx="10"/>
          </p:nvPr>
        </p:nvSpPr>
        <p:spPr/>
        <p:txBody>
          <a:bodyPr/>
          <a:lstStyle/>
          <a:p>
            <a:pPr algn="ctr"/>
            <a:r>
              <a:rPr lang="en-US" dirty="0"/>
              <a:t>Lu. J Adv Pract Oncol. 2023;14:300. D’Arienzo. 2023;62:102113.</a:t>
            </a:r>
          </a:p>
        </p:txBody>
      </p:sp>
      <p:sp>
        <p:nvSpPr>
          <p:cNvPr id="4" name="Rectangle 3">
            <a:extLst>
              <a:ext uri="{FF2B5EF4-FFF2-40B4-BE49-F238E27FC236}">
                <a16:creationId xmlns:a16="http://schemas.microsoft.com/office/drawing/2014/main" id="{64028E1C-C6E6-EF93-DEF3-64FD7CBD7B07}"/>
              </a:ext>
            </a:extLst>
          </p:cNvPr>
          <p:cNvSpPr/>
          <p:nvPr/>
        </p:nvSpPr>
        <p:spPr bwMode="auto">
          <a:xfrm>
            <a:off x="1220405" y="1600200"/>
            <a:ext cx="9751189" cy="1548114"/>
          </a:xfrm>
          <a:prstGeom prst="rect">
            <a:avLst/>
          </a:prstGeom>
          <a:solidFill>
            <a:schemeClr val="tx2"/>
          </a:solidFill>
          <a:ln w="0">
            <a:noFill/>
            <a:miter lim="800000"/>
            <a:headEnd/>
            <a:tailEnd/>
          </a:ln>
        </p:spPr>
        <p:txBody>
          <a:bodyPr rtlCol="0" anchor="b"/>
          <a:lstStyle/>
          <a:p>
            <a:pPr marL="0" marR="0" lvl="0" indent="0" algn="ctr" defTabSz="91440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Calibri" panose="020F0502020204030204" pitchFamily="34" charset="0"/>
              <a:cs typeface="Arial" panose="020B0604020202020204" pitchFamily="34" charset="0"/>
            </a:endParaRPr>
          </a:p>
        </p:txBody>
      </p:sp>
      <p:sp>
        <p:nvSpPr>
          <p:cNvPr id="6" name="Rectangle 5">
            <a:extLst>
              <a:ext uri="{FF2B5EF4-FFF2-40B4-BE49-F238E27FC236}">
                <a16:creationId xmlns:a16="http://schemas.microsoft.com/office/drawing/2014/main" id="{732D6081-8D22-EAAE-054D-388FB6508740}"/>
              </a:ext>
            </a:extLst>
          </p:cNvPr>
          <p:cNvSpPr/>
          <p:nvPr/>
        </p:nvSpPr>
        <p:spPr bwMode="auto">
          <a:xfrm>
            <a:off x="2101527" y="1697501"/>
            <a:ext cx="3204742" cy="1159469"/>
          </a:xfrm>
          <a:prstGeom prst="rect">
            <a:avLst/>
          </a:prstGeom>
          <a:noFill/>
          <a:ln w="0">
            <a:noFill/>
            <a:miter lim="800000"/>
            <a:headEnd/>
            <a:tailEnd/>
          </a:ln>
        </p:spPr>
        <p:txBody>
          <a:bodyPr rtlCol="0" anchor="t"/>
          <a:lstStyle/>
          <a:p>
            <a:pPr>
              <a:buClr>
                <a:srgbClr val="015873"/>
              </a:buClr>
              <a:defRPr/>
            </a:pPr>
            <a:r>
              <a:rPr lang="en-US" sz="1400" b="1" dirty="0">
                <a:solidFill>
                  <a:srgbClr val="000000"/>
                </a:solidFill>
                <a:cs typeface="Arial" panose="020B0604020202020204" pitchFamily="34" charset="0"/>
              </a:rPr>
              <a:t>Dry eye</a:t>
            </a:r>
          </a:p>
          <a:p>
            <a:pPr marL="285750" indent="-285750">
              <a:buClr>
                <a:srgbClr val="000000"/>
              </a:buClr>
              <a:buFont typeface="Arial" panose="020B0604020202020204" pitchFamily="34" charset="0"/>
              <a:buChar char="•"/>
              <a:defRPr/>
            </a:pPr>
            <a:r>
              <a:rPr lang="en-US" sz="1400" dirty="0">
                <a:solidFill>
                  <a:srgbClr val="000000"/>
                </a:solidFill>
                <a:cs typeface="Arial" panose="020B0604020202020204" pitchFamily="34" charset="0"/>
              </a:rPr>
              <a:t>Eye redness</a:t>
            </a:r>
          </a:p>
          <a:p>
            <a:pPr marL="285750" indent="-285750">
              <a:buClr>
                <a:srgbClr val="000000"/>
              </a:buClr>
              <a:buFont typeface="Arial" panose="020B0604020202020204" pitchFamily="34" charset="0"/>
              <a:buChar char="•"/>
              <a:defRPr/>
            </a:pPr>
            <a:r>
              <a:rPr lang="en-US" sz="1400" dirty="0">
                <a:solidFill>
                  <a:srgbClr val="000000"/>
                </a:solidFill>
                <a:cs typeface="Arial" panose="020B0604020202020204" pitchFamily="34" charset="0"/>
              </a:rPr>
              <a:t>Stinging</a:t>
            </a:r>
          </a:p>
          <a:p>
            <a:pPr marL="285750" indent="-285750">
              <a:buClr>
                <a:srgbClr val="000000"/>
              </a:buClr>
              <a:buFont typeface="Arial" panose="020B0604020202020204" pitchFamily="34" charset="0"/>
              <a:buChar char="•"/>
              <a:defRPr/>
            </a:pPr>
            <a:r>
              <a:rPr lang="en-US" sz="1400" dirty="0">
                <a:solidFill>
                  <a:srgbClr val="000000"/>
                </a:solidFill>
                <a:cs typeface="Arial" panose="020B0604020202020204" pitchFamily="34" charset="0"/>
              </a:rPr>
              <a:t>Burning or scratchy sensation</a:t>
            </a:r>
          </a:p>
          <a:p>
            <a:pPr marL="285750" indent="-285750">
              <a:buClr>
                <a:srgbClr val="000000"/>
              </a:buClr>
              <a:buFont typeface="Arial" panose="020B0604020202020204" pitchFamily="34" charset="0"/>
              <a:buChar char="•"/>
              <a:defRPr/>
            </a:pPr>
            <a:r>
              <a:rPr lang="en-US" sz="1400" dirty="0">
                <a:solidFill>
                  <a:srgbClr val="000000"/>
                </a:solidFill>
                <a:cs typeface="Arial" panose="020B0604020202020204" pitchFamily="34" charset="0"/>
              </a:rPr>
              <a:t>Sensation of having something in eye</a:t>
            </a:r>
          </a:p>
        </p:txBody>
      </p:sp>
      <p:sp>
        <p:nvSpPr>
          <p:cNvPr id="7" name="TextBox 6">
            <a:extLst>
              <a:ext uri="{FF2B5EF4-FFF2-40B4-BE49-F238E27FC236}">
                <a16:creationId xmlns:a16="http://schemas.microsoft.com/office/drawing/2014/main" id="{923545EA-4BD0-1FF9-B160-BB2EBED721DD}"/>
              </a:ext>
            </a:extLst>
          </p:cNvPr>
          <p:cNvSpPr txBox="1"/>
          <p:nvPr/>
        </p:nvSpPr>
        <p:spPr bwMode="auto">
          <a:xfrm>
            <a:off x="5207001" y="1940642"/>
            <a:ext cx="1447800"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285750" indent="-285750">
              <a:buClr>
                <a:srgbClr val="000000"/>
              </a:buClr>
              <a:buFont typeface="Arial" panose="020B0604020202020204" pitchFamily="34" charset="0"/>
              <a:buChar char="•"/>
              <a:defRPr/>
            </a:pPr>
            <a:r>
              <a:rPr lang="en-US" sz="1400" dirty="0">
                <a:solidFill>
                  <a:srgbClr val="000000"/>
                </a:solidFill>
                <a:cs typeface="Arial" panose="020B0604020202020204" pitchFamily="34" charset="0"/>
              </a:rPr>
              <a:t>Sensitivity to light</a:t>
            </a:r>
          </a:p>
          <a:p>
            <a:pPr marL="285750" indent="-285750">
              <a:buClr>
                <a:srgbClr val="000000"/>
              </a:buClr>
              <a:buFont typeface="Arial" panose="020B0604020202020204" pitchFamily="34" charset="0"/>
              <a:buChar char="•"/>
              <a:defRPr/>
            </a:pPr>
            <a:r>
              <a:rPr lang="en-US" sz="1400" dirty="0">
                <a:solidFill>
                  <a:srgbClr val="000000"/>
                </a:solidFill>
                <a:cs typeface="Arial" panose="020B0604020202020204" pitchFamily="34" charset="0"/>
              </a:rPr>
              <a:t>Blurred vision</a:t>
            </a:r>
          </a:p>
        </p:txBody>
      </p:sp>
      <p:sp>
        <p:nvSpPr>
          <p:cNvPr id="8" name="Rectangle 7">
            <a:extLst>
              <a:ext uri="{FF2B5EF4-FFF2-40B4-BE49-F238E27FC236}">
                <a16:creationId xmlns:a16="http://schemas.microsoft.com/office/drawing/2014/main" id="{0AD0AAF4-FA69-44C1-282A-ACCD80D9253B}"/>
              </a:ext>
            </a:extLst>
          </p:cNvPr>
          <p:cNvSpPr/>
          <p:nvPr/>
        </p:nvSpPr>
        <p:spPr bwMode="auto">
          <a:xfrm>
            <a:off x="6885732" y="1697501"/>
            <a:ext cx="3797508" cy="1371498"/>
          </a:xfrm>
          <a:prstGeom prst="rect">
            <a:avLst/>
          </a:prstGeom>
          <a:noFill/>
          <a:ln w="0">
            <a:noFill/>
            <a:miter lim="800000"/>
            <a:headEnd/>
            <a:tailEnd/>
          </a:ln>
        </p:spPr>
        <p:txBody>
          <a:bodyPr rtlCol="0" anchor="t"/>
          <a:lstStyle/>
          <a:p>
            <a:pPr>
              <a:buClr>
                <a:srgbClr val="015873"/>
              </a:buClr>
              <a:defRPr/>
            </a:pPr>
            <a:r>
              <a:rPr lang="en-US" sz="1400" b="1" dirty="0">
                <a:solidFill>
                  <a:srgbClr val="000000"/>
                </a:solidFill>
                <a:cs typeface="Arial" panose="020B0604020202020204" pitchFamily="34" charset="0"/>
              </a:rPr>
              <a:t>Keratitis</a:t>
            </a:r>
          </a:p>
          <a:p>
            <a:pPr marL="285750" indent="-285750">
              <a:buClr>
                <a:srgbClr val="000000"/>
              </a:buClr>
              <a:buFont typeface="Arial" panose="020B0604020202020204" pitchFamily="34" charset="0"/>
              <a:buChar char="•"/>
              <a:defRPr/>
            </a:pPr>
            <a:r>
              <a:rPr lang="en-US" sz="1400" dirty="0">
                <a:solidFill>
                  <a:srgbClr val="000000"/>
                </a:solidFill>
                <a:cs typeface="Arial" panose="020B0604020202020204" pitchFamily="34" charset="0"/>
              </a:rPr>
              <a:t>Eye pain</a:t>
            </a:r>
          </a:p>
          <a:p>
            <a:pPr marL="285750" indent="-285750">
              <a:buClr>
                <a:srgbClr val="000000"/>
              </a:buClr>
              <a:buFont typeface="Arial" panose="020B0604020202020204" pitchFamily="34" charset="0"/>
              <a:buChar char="•"/>
              <a:defRPr/>
            </a:pPr>
            <a:r>
              <a:rPr lang="en-US" sz="1400" dirty="0">
                <a:solidFill>
                  <a:srgbClr val="000000"/>
                </a:solidFill>
                <a:cs typeface="Arial" panose="020B0604020202020204" pitchFamily="34" charset="0"/>
              </a:rPr>
              <a:t>Excess tears or discharge from eye</a:t>
            </a:r>
          </a:p>
          <a:p>
            <a:pPr marL="285750" indent="-285750">
              <a:buClr>
                <a:srgbClr val="000000"/>
              </a:buClr>
              <a:buFont typeface="Arial" panose="020B0604020202020204" pitchFamily="34" charset="0"/>
              <a:buChar char="•"/>
              <a:defRPr/>
            </a:pPr>
            <a:r>
              <a:rPr lang="en-US" sz="1400" dirty="0">
                <a:solidFill>
                  <a:srgbClr val="000000"/>
                </a:solidFill>
                <a:cs typeface="Arial" panose="020B0604020202020204" pitchFamily="34" charset="0"/>
              </a:rPr>
              <a:t>Difficulty opening eyelid due to pain or irritation</a:t>
            </a:r>
          </a:p>
          <a:p>
            <a:pPr marL="285750" indent="-285750">
              <a:buClr>
                <a:srgbClr val="000000"/>
              </a:buClr>
              <a:buFont typeface="Arial" panose="020B0604020202020204" pitchFamily="34" charset="0"/>
              <a:buChar char="•"/>
              <a:defRPr/>
            </a:pPr>
            <a:r>
              <a:rPr lang="en-US" sz="1400" dirty="0">
                <a:solidFill>
                  <a:srgbClr val="000000"/>
                </a:solidFill>
                <a:cs typeface="Arial" panose="020B0604020202020204" pitchFamily="34" charset="0"/>
              </a:rPr>
              <a:t>Decreased vision</a:t>
            </a:r>
          </a:p>
        </p:txBody>
      </p:sp>
      <p:graphicFrame>
        <p:nvGraphicFramePr>
          <p:cNvPr id="9" name="Table 8">
            <a:extLst>
              <a:ext uri="{FF2B5EF4-FFF2-40B4-BE49-F238E27FC236}">
                <a16:creationId xmlns:a16="http://schemas.microsoft.com/office/drawing/2014/main" id="{8CF9BC20-9A64-1DC5-8071-85451859B25B}"/>
              </a:ext>
            </a:extLst>
          </p:cNvPr>
          <p:cNvGraphicFramePr>
            <a:graphicFrameLocks noGrp="1"/>
          </p:cNvGraphicFramePr>
          <p:nvPr>
            <p:extLst>
              <p:ext uri="{D42A27DB-BD31-4B8C-83A1-F6EECF244321}">
                <p14:modId xmlns:p14="http://schemas.microsoft.com/office/powerpoint/2010/main" val="3659865201"/>
              </p:ext>
            </p:extLst>
          </p:nvPr>
        </p:nvGraphicFramePr>
        <p:xfrm>
          <a:off x="231078" y="3298373"/>
          <a:ext cx="11740260" cy="2590800"/>
        </p:xfrm>
        <a:graphic>
          <a:graphicData uri="http://schemas.openxmlformats.org/drawingml/2006/table">
            <a:tbl>
              <a:tblPr firstRow="1" bandRow="1"/>
              <a:tblGrid>
                <a:gridCol w="4552124">
                  <a:extLst>
                    <a:ext uri="{9D8B030D-6E8A-4147-A177-3AD203B41FA5}">
                      <a16:colId xmlns:a16="http://schemas.microsoft.com/office/drawing/2014/main" val="1812797806"/>
                    </a:ext>
                  </a:extLst>
                </a:gridCol>
                <a:gridCol w="7188136">
                  <a:extLst>
                    <a:ext uri="{9D8B030D-6E8A-4147-A177-3AD203B41FA5}">
                      <a16:colId xmlns:a16="http://schemas.microsoft.com/office/drawing/2014/main" val="4075463601"/>
                    </a:ext>
                  </a:extLst>
                </a:gridCol>
              </a:tblGrid>
              <a:tr h="201409">
                <a:tc>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r>
                        <a:rPr lang="en-US" sz="1400" dirty="0">
                          <a:solidFill>
                            <a:schemeClr val="bg2"/>
                          </a:solidFill>
                          <a:latin typeface="+mn-lt"/>
                        </a:rPr>
                        <a:t>Grade and Description</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E1471D"/>
                    </a:solidFill>
                  </a:tcPr>
                </a:tc>
                <a:tc>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pPr algn="l"/>
                      <a:r>
                        <a:rPr lang="en-US" sz="1400" dirty="0">
                          <a:solidFill>
                            <a:schemeClr val="bg2"/>
                          </a:solidFill>
                          <a:latin typeface="+mn-lt"/>
                        </a:rPr>
                        <a:t>Protocol Management Recommendations*</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E1471D"/>
                    </a:solidFill>
                  </a:tcPr>
                </a:tc>
                <a:extLst>
                  <a:ext uri="{0D108BD9-81ED-4DB2-BD59-A6C34878D82A}">
                    <a16:rowId xmlns:a16="http://schemas.microsoft.com/office/drawing/2014/main" val="2401077622"/>
                  </a:ext>
                </a:extLst>
              </a:tr>
              <a:tr h="483382">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1" dirty="0">
                          <a:solidFill>
                            <a:schemeClr val="tx1"/>
                          </a:solidFill>
                          <a:latin typeface="+mn-lt"/>
                        </a:rPr>
                        <a:t>1: </a:t>
                      </a:r>
                      <a:r>
                        <a:rPr lang="en-US" sz="1400" b="0" dirty="0">
                          <a:solidFill>
                            <a:schemeClr val="tx1"/>
                          </a:solidFill>
                          <a:latin typeface="+mn-lt"/>
                        </a:rPr>
                        <a:t>A</a:t>
                      </a:r>
                      <a:r>
                        <a:rPr lang="en-US" sz="1400" dirty="0">
                          <a:solidFill>
                            <a:schemeClr val="tx1"/>
                          </a:solidFill>
                          <a:latin typeface="+mn-lt"/>
                        </a:rPr>
                        <a:t>symptomatic</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285750" indent="-285750" algn="l">
                        <a:buFont typeface="Arial" panose="020B0604020202020204" pitchFamily="34" charset="0"/>
                        <a:buChar char="•"/>
                      </a:pPr>
                      <a:r>
                        <a:rPr lang="en-US" sz="1400" dirty="0">
                          <a:solidFill>
                            <a:schemeClr val="tx1"/>
                          </a:solidFill>
                          <a:latin typeface="+mn-lt"/>
                        </a:rPr>
                        <a:t>Maintain dose</a:t>
                      </a:r>
                    </a:p>
                    <a:p>
                      <a:pPr marL="285750" indent="-285750" algn="l">
                        <a:buFont typeface="Arial" panose="020B0604020202020204" pitchFamily="34" charset="0"/>
                        <a:buChar char="•"/>
                      </a:pPr>
                      <a:r>
                        <a:rPr lang="en-US" sz="1400" dirty="0">
                          <a:solidFill>
                            <a:schemeClr val="tx1"/>
                          </a:solidFill>
                          <a:latin typeface="+mn-lt"/>
                        </a:rPr>
                        <a:t>Ensure use of artificial tears</a:t>
                      </a:r>
                    </a:p>
                    <a:p>
                      <a:pPr marL="285750" indent="-285750" algn="l">
                        <a:buFont typeface="Arial" panose="020B0604020202020204" pitchFamily="34" charset="0"/>
                        <a:buChar char="•"/>
                      </a:pPr>
                      <a:r>
                        <a:rPr lang="en-US" sz="1400" dirty="0">
                          <a:solidFill>
                            <a:schemeClr val="tx1"/>
                          </a:solidFill>
                          <a:latin typeface="+mn-lt"/>
                        </a:rPr>
                        <a:t>Consider ophthalmology assessment</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1340121679"/>
                  </a:ext>
                </a:extLst>
              </a:tr>
              <a:tr h="342396">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1" dirty="0">
                          <a:solidFill>
                            <a:schemeClr val="tx1"/>
                          </a:solidFill>
                          <a:latin typeface="+mn-lt"/>
                        </a:rPr>
                        <a:t>2: </a:t>
                      </a:r>
                      <a:r>
                        <a:rPr lang="en-US" sz="1400" dirty="0">
                          <a:solidFill>
                            <a:schemeClr val="tx1"/>
                          </a:solidFill>
                          <a:latin typeface="+mn-lt"/>
                        </a:rPr>
                        <a:t>Symptomatic with moderate decrease in visual acuity</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285750" indent="-285750" algn="l">
                        <a:buFont typeface="Arial" panose="020B0604020202020204" pitchFamily="34" charset="0"/>
                        <a:buChar char="•"/>
                      </a:pPr>
                      <a:r>
                        <a:rPr lang="en-US" sz="1400" dirty="0">
                          <a:solidFill>
                            <a:schemeClr val="tx1"/>
                          </a:solidFill>
                          <a:latin typeface="+mn-lt"/>
                        </a:rPr>
                        <a:t>Obtain ophthalmology assessment</a:t>
                      </a:r>
                    </a:p>
                    <a:p>
                      <a:pPr marL="285750" indent="-285750" algn="l">
                        <a:buFont typeface="Arial" panose="020B0604020202020204" pitchFamily="34" charset="0"/>
                        <a:buChar char="•"/>
                      </a:pPr>
                      <a:r>
                        <a:rPr lang="en-US" sz="1400" dirty="0">
                          <a:solidFill>
                            <a:schemeClr val="tx1"/>
                          </a:solidFill>
                          <a:latin typeface="+mn-lt"/>
                        </a:rPr>
                        <a:t>Delay dose until resolved to grade </a:t>
                      </a:r>
                      <a:r>
                        <a:rPr lang="en-US" sz="1400" dirty="0">
                          <a:solidFill>
                            <a:schemeClr val="tx1"/>
                          </a:solidFill>
                          <a:latin typeface="+mn-lt"/>
                          <a:cs typeface="Calibri" panose="020F0502020204030204" pitchFamily="34" charset="0"/>
                          <a:sym typeface="Symbol" panose="05050102010706020507" pitchFamily="18" charset="2"/>
                        </a:rPr>
                        <a:t>≤</a:t>
                      </a:r>
                      <a:r>
                        <a:rPr lang="en-US" sz="1400" dirty="0">
                          <a:solidFill>
                            <a:schemeClr val="tx1"/>
                          </a:solidFill>
                          <a:latin typeface="+mn-lt"/>
                          <a:sym typeface="Symbol" panose="05050102010706020507" pitchFamily="18" charset="2"/>
                        </a:rPr>
                        <a:t>1</a:t>
                      </a:r>
                      <a:endParaRPr lang="en-US" sz="1400" dirty="0">
                        <a:solidFill>
                          <a:schemeClr val="tx1"/>
                        </a:solidFill>
                        <a:latin typeface="+mn-lt"/>
                      </a:endParaRP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177304735"/>
                  </a:ext>
                </a:extLst>
              </a:tr>
              <a:tr h="342396">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1" dirty="0">
                          <a:solidFill>
                            <a:schemeClr val="tx1"/>
                          </a:solidFill>
                          <a:latin typeface="+mn-lt"/>
                        </a:rPr>
                        <a:t>3: </a:t>
                      </a:r>
                      <a:r>
                        <a:rPr lang="en-US" sz="1400" dirty="0">
                          <a:solidFill>
                            <a:schemeClr val="tx1"/>
                          </a:solidFill>
                          <a:latin typeface="+mn-lt"/>
                        </a:rPr>
                        <a:t>Symptomatic with marked decrease in visual acuity limiting self-care ADL</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285750" indent="-285750" algn="l">
                        <a:buFont typeface="Arial" panose="020B0604020202020204" pitchFamily="34" charset="0"/>
                        <a:buChar char="•"/>
                      </a:pPr>
                      <a:r>
                        <a:rPr lang="en-US" sz="1400" dirty="0">
                          <a:solidFill>
                            <a:schemeClr val="tx1"/>
                          </a:solidFill>
                          <a:latin typeface="+mn-lt"/>
                        </a:rPr>
                        <a:t>Obtain ophthalmology assessment</a:t>
                      </a:r>
                    </a:p>
                    <a:p>
                      <a:pPr marL="285750" indent="-285750" algn="l">
                        <a:buFont typeface="Arial" panose="020B0604020202020204" pitchFamily="34" charset="0"/>
                        <a:buChar char="•"/>
                      </a:pPr>
                      <a:r>
                        <a:rPr lang="en-US" sz="1400" dirty="0">
                          <a:solidFill>
                            <a:schemeClr val="tx1"/>
                          </a:solidFill>
                          <a:latin typeface="+mn-lt"/>
                        </a:rPr>
                        <a:t>Delay dose until resolved to grade </a:t>
                      </a:r>
                      <a:r>
                        <a:rPr lang="en-US" sz="1400" dirty="0">
                          <a:solidFill>
                            <a:schemeClr val="tx1"/>
                          </a:solidFill>
                          <a:latin typeface="+mn-lt"/>
                          <a:cs typeface="Calibri" panose="020F0502020204030204" pitchFamily="34" charset="0"/>
                          <a:sym typeface="Symbol" panose="05050102010706020507" pitchFamily="18" charset="2"/>
                        </a:rPr>
                        <a:t>≤</a:t>
                      </a:r>
                      <a:r>
                        <a:rPr lang="en-US" sz="1400" dirty="0">
                          <a:solidFill>
                            <a:schemeClr val="tx1"/>
                          </a:solidFill>
                          <a:latin typeface="+mn-lt"/>
                          <a:sym typeface="Symbol" panose="05050102010706020507" pitchFamily="18" charset="2"/>
                        </a:rPr>
                        <a:t>1, then reduce by 1 dose level</a:t>
                      </a:r>
                      <a:endParaRPr lang="en-US" sz="1400" dirty="0">
                        <a:solidFill>
                          <a:schemeClr val="tx1"/>
                        </a:solidFill>
                        <a:latin typeface="+mn-lt"/>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3945197485"/>
                  </a:ext>
                </a:extLst>
              </a:tr>
              <a:tr h="342396">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1" dirty="0">
                          <a:solidFill>
                            <a:schemeClr val="tx1"/>
                          </a:solidFill>
                          <a:latin typeface="+mn-lt"/>
                        </a:rPr>
                        <a:t>4: </a:t>
                      </a:r>
                      <a:r>
                        <a:rPr lang="en-US" sz="1400" dirty="0">
                          <a:solidFill>
                            <a:schemeClr val="tx1"/>
                          </a:solidFill>
                          <a:latin typeface="+mn-lt"/>
                        </a:rPr>
                        <a:t>Perforation; best corrected visual acuity of 20/200 or worse in affected eye</a:t>
                      </a:r>
                    </a:p>
                  </a:txBody>
                  <a:tcPr anchor="ctr">
                    <a:lnL w="12700" cmpd="sng">
                      <a:noFill/>
                    </a:lnL>
                    <a:lnR w="12700" cmpd="sng">
                      <a:noFill/>
                    </a:lnR>
                    <a:lnT w="12700" cmpd="sng">
                      <a:noFill/>
                    </a:lnT>
                    <a:lnB w="1270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285750" indent="-285750" algn="l">
                        <a:buFont typeface="Arial" panose="020B0604020202020204" pitchFamily="34" charset="0"/>
                        <a:buChar char="•"/>
                      </a:pPr>
                      <a:r>
                        <a:rPr lang="en-US" sz="1400" dirty="0">
                          <a:solidFill>
                            <a:schemeClr val="tx1"/>
                          </a:solidFill>
                          <a:latin typeface="+mn-lt"/>
                        </a:rPr>
                        <a:t>Obtain ophthalmology assessment</a:t>
                      </a:r>
                    </a:p>
                    <a:p>
                      <a:pPr marL="285750" indent="-285750" algn="l">
                        <a:buFont typeface="Arial" panose="020B0604020202020204" pitchFamily="34" charset="0"/>
                        <a:buChar char="•"/>
                      </a:pPr>
                      <a:r>
                        <a:rPr lang="en-US" sz="1400" dirty="0">
                          <a:solidFill>
                            <a:schemeClr val="tx1"/>
                          </a:solidFill>
                          <a:latin typeface="+mn-lt"/>
                        </a:rPr>
                        <a:t>Discontinue drug</a:t>
                      </a:r>
                    </a:p>
                  </a:txBody>
                  <a:tcPr anchor="ctr">
                    <a:lnL w="12700" cmpd="sng">
                      <a:noFill/>
                    </a:lnL>
                    <a:lnR w="12700" cmpd="sng">
                      <a:noFill/>
                    </a:lnR>
                    <a:lnT w="12700" cmpd="sng">
                      <a:noFill/>
                    </a:lnT>
                    <a:lnB w="1270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617085935"/>
                  </a:ext>
                </a:extLst>
              </a:tr>
            </a:tbl>
          </a:graphicData>
        </a:graphic>
      </p:graphicFrame>
      <p:sp>
        <p:nvSpPr>
          <p:cNvPr id="10" name="TextBox 9">
            <a:extLst>
              <a:ext uri="{FF2B5EF4-FFF2-40B4-BE49-F238E27FC236}">
                <a16:creationId xmlns:a16="http://schemas.microsoft.com/office/drawing/2014/main" id="{2E666321-2FC3-4342-0FB6-1A040AD80617}"/>
              </a:ext>
            </a:extLst>
          </p:cNvPr>
          <p:cNvSpPr txBox="1"/>
          <p:nvPr/>
        </p:nvSpPr>
        <p:spPr bwMode="auto">
          <a:xfrm>
            <a:off x="574331" y="5889173"/>
            <a:ext cx="366638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spcBef>
                <a:spcPct val="50000"/>
              </a:spcBef>
              <a:spcAft>
                <a:spcPct val="0"/>
              </a:spcAft>
              <a:defRPr/>
            </a:pPr>
            <a:r>
              <a:rPr lang="en-US" sz="1200" dirty="0">
                <a:solidFill>
                  <a:srgbClr val="000000"/>
                </a:solidFill>
                <a:cs typeface="Arial" panose="020B0604020202020204" pitchFamily="34" charset="0"/>
              </a:rPr>
              <a:t>*Ensure that use of contact lenses is avoided.</a:t>
            </a:r>
          </a:p>
        </p:txBody>
      </p:sp>
      <p:pic>
        <p:nvPicPr>
          <p:cNvPr id="12" name="Graphic 11" descr="Magnifying glass with solid fill">
            <a:extLst>
              <a:ext uri="{FF2B5EF4-FFF2-40B4-BE49-F238E27FC236}">
                <a16:creationId xmlns:a16="http://schemas.microsoft.com/office/drawing/2014/main" id="{2691E2CF-0BF9-7493-9CEA-8C649E90856D}"/>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flipH="1">
            <a:off x="1253117" y="1608395"/>
            <a:ext cx="729199" cy="729199"/>
          </a:xfrm>
          <a:prstGeom prst="rect">
            <a:avLst/>
          </a:prstGeom>
        </p:spPr>
      </p:pic>
      <p:pic>
        <p:nvPicPr>
          <p:cNvPr id="14" name="Graphic 13" descr="Eye with solid fill">
            <a:extLst>
              <a:ext uri="{FF2B5EF4-FFF2-40B4-BE49-F238E27FC236}">
                <a16:creationId xmlns:a16="http://schemas.microsoft.com/office/drawing/2014/main" id="{566E29F3-E2AF-556B-B9C1-6C81C23074BC}"/>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298093" y="2571472"/>
            <a:ext cx="644944" cy="644944"/>
          </a:xfrm>
          <a:prstGeom prst="rect">
            <a:avLst/>
          </a:prstGeom>
        </p:spPr>
      </p:pic>
      <p:pic>
        <p:nvPicPr>
          <p:cNvPr id="16" name="Graphic 15" descr="Covid-19 with solid fill">
            <a:extLst>
              <a:ext uri="{FF2B5EF4-FFF2-40B4-BE49-F238E27FC236}">
                <a16:creationId xmlns:a16="http://schemas.microsoft.com/office/drawing/2014/main" id="{08283208-F7C6-223C-E248-75E1950ACF9F}"/>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508760" y="1725268"/>
            <a:ext cx="340708" cy="340708"/>
          </a:xfrm>
          <a:prstGeom prst="rect">
            <a:avLst/>
          </a:prstGeom>
        </p:spPr>
      </p:pic>
      <p:cxnSp>
        <p:nvCxnSpPr>
          <p:cNvPr id="18" name="Straight Connector 17">
            <a:extLst>
              <a:ext uri="{FF2B5EF4-FFF2-40B4-BE49-F238E27FC236}">
                <a16:creationId xmlns:a16="http://schemas.microsoft.com/office/drawing/2014/main" id="{D3713F74-07FD-5118-48B8-B9CEFFBAF662}"/>
              </a:ext>
            </a:extLst>
          </p:cNvPr>
          <p:cNvCxnSpPr>
            <a:cxnSpLocks/>
          </p:cNvCxnSpPr>
          <p:nvPr/>
        </p:nvCxnSpPr>
        <p:spPr>
          <a:xfrm>
            <a:off x="1617716" y="2154394"/>
            <a:ext cx="0" cy="527568"/>
          </a:xfrm>
          <a:prstGeom prst="line">
            <a:avLst/>
          </a:prstGeom>
          <a:ln w="28575">
            <a:solidFill>
              <a:schemeClr val="accent2"/>
            </a:solidFill>
            <a:prstDash val="sys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3133945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FCB18F-ECFB-F256-4B40-1F56893537B4}"/>
              </a:ext>
            </a:extLst>
          </p:cNvPr>
          <p:cNvSpPr>
            <a:spLocks noGrp="1"/>
          </p:cNvSpPr>
          <p:nvPr>
            <p:ph type="title"/>
          </p:nvPr>
        </p:nvSpPr>
        <p:spPr>
          <a:xfrm>
            <a:off x="231078" y="531006"/>
            <a:ext cx="11740260" cy="502445"/>
          </a:xfrm>
        </p:spPr>
        <p:txBody>
          <a:bodyPr/>
          <a:lstStyle/>
          <a:p>
            <a:r>
              <a:rPr lang="en-US" dirty="0"/>
              <a:t>Interstitial Lung Disease Associated With Dato-DXd</a:t>
            </a:r>
          </a:p>
        </p:txBody>
      </p:sp>
      <p:sp>
        <p:nvSpPr>
          <p:cNvPr id="6" name="Content Placeholder 5">
            <a:extLst>
              <a:ext uri="{FF2B5EF4-FFF2-40B4-BE49-F238E27FC236}">
                <a16:creationId xmlns:a16="http://schemas.microsoft.com/office/drawing/2014/main" id="{BB21C414-7618-B57F-8769-CC86137A6ED7}"/>
              </a:ext>
            </a:extLst>
          </p:cNvPr>
          <p:cNvSpPr>
            <a:spLocks noGrp="1"/>
          </p:cNvSpPr>
          <p:nvPr>
            <p:ph sz="quarter" idx="10"/>
          </p:nvPr>
        </p:nvSpPr>
        <p:spPr/>
        <p:txBody>
          <a:bodyPr/>
          <a:lstStyle/>
          <a:p>
            <a:pPr algn="ctr"/>
            <a:r>
              <a:rPr lang="it-IT" spc="-10" dirty="0">
                <a:cs typeface="Arial" panose="020B0604020202020204" pitchFamily="34" charset="0"/>
              </a:rPr>
              <a:t>Modi. ASCO 2022. Abstr LBA3. Modi. NEJM. 2022;38:79. </a:t>
            </a:r>
            <a:r>
              <a:rPr lang="en-US" spc="-10" dirty="0">
                <a:cs typeface="Arial" panose="020B0604020202020204" pitchFamily="34" charset="0"/>
              </a:rPr>
              <a:t>Datopotamab deruxtecan-dlnk PI. Tarantino. JAMA Oncol. 2021;7:1873.</a:t>
            </a:r>
          </a:p>
        </p:txBody>
      </p:sp>
      <p:sp>
        <p:nvSpPr>
          <p:cNvPr id="3" name="Slide Number Placeholder 2">
            <a:extLst>
              <a:ext uri="{FF2B5EF4-FFF2-40B4-BE49-F238E27FC236}">
                <a16:creationId xmlns:a16="http://schemas.microsoft.com/office/drawing/2014/main" id="{C4768865-BE56-8EB1-F4D5-A929995F11D5}"/>
              </a:ext>
            </a:extLst>
          </p:cNvPr>
          <p:cNvSpPr>
            <a:spLocks noGrp="1"/>
          </p:cNvSpPr>
          <p:nvPr>
            <p:ph type="sldNum" sz="quarter" idx="4294967295"/>
          </p:nvPr>
        </p:nvSpPr>
        <p:spPr>
          <a:xfrm>
            <a:off x="11807825" y="6456363"/>
            <a:ext cx="384175" cy="306387"/>
          </a:xfrm>
          <a:prstGeom prst="rect">
            <a:avLst/>
          </a:prstGeom>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6B3AC2E-D0A7-4F43-A8C5-981F0AA32F32}" type="slidenum">
              <a:rPr kumimoji="0" lang="en-US" sz="1200" b="0" i="0" u="none" strike="noStrike" kern="1200" cap="none" spc="0" normalizeH="0" baseline="0" noProof="0" smtClean="0">
                <a:ln>
                  <a:noFill/>
                </a:ln>
                <a:solidFill>
                  <a:srgbClr val="FFFFFF"/>
                </a:solidFill>
                <a:effectLst/>
                <a:uLnTx/>
                <a:uFillTx/>
                <a:latin typeface="Calibri" panose="020F0502020204030204" pitchFamily="34" charset="0"/>
                <a:ea typeface="+mn-ea"/>
                <a:cs typeface="Calibri" panose="020F0502020204030204" pitchFamily="34" charset="0"/>
              </a:rPr>
              <a:pPr marL="0" marR="0" lvl="0" indent="0" algn="ct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9" name="Right Arrow 17">
            <a:extLst>
              <a:ext uri="{FF2B5EF4-FFF2-40B4-BE49-F238E27FC236}">
                <a16:creationId xmlns:a16="http://schemas.microsoft.com/office/drawing/2014/main" id="{2CB7CB1D-62BE-5899-3CC1-D7B336DABEC8}"/>
              </a:ext>
            </a:extLst>
          </p:cNvPr>
          <p:cNvSpPr/>
          <p:nvPr/>
        </p:nvSpPr>
        <p:spPr>
          <a:xfrm>
            <a:off x="3177177" y="3213125"/>
            <a:ext cx="540581" cy="733200"/>
          </a:xfrm>
          <a:prstGeom prst="rightArrow">
            <a:avLst/>
          </a:prstGeom>
          <a:solidFill>
            <a:schemeClr val="accent1"/>
          </a:solidFill>
          <a:ln w="9525"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dirty="0">
              <a:ln>
                <a:noFill/>
              </a:ln>
              <a:solidFill>
                <a:srgbClr val="FFFFFF"/>
              </a:solidFill>
              <a:effectLst/>
              <a:uLnTx/>
              <a:uFillTx/>
              <a:latin typeface="Calibri" panose="020F0502020204030204"/>
              <a:ea typeface="+mn-ea"/>
              <a:cs typeface="Calibri" panose="020F0502020204030204" pitchFamily="34" charset="0"/>
            </a:endParaRPr>
          </a:p>
        </p:txBody>
      </p:sp>
      <p:sp>
        <p:nvSpPr>
          <p:cNvPr id="20" name="TextBox 19">
            <a:extLst>
              <a:ext uri="{FF2B5EF4-FFF2-40B4-BE49-F238E27FC236}">
                <a16:creationId xmlns:a16="http://schemas.microsoft.com/office/drawing/2014/main" id="{CC98678A-BA62-36CC-914C-D2D4E3901773}"/>
              </a:ext>
            </a:extLst>
          </p:cNvPr>
          <p:cNvSpPr txBox="1"/>
          <p:nvPr/>
        </p:nvSpPr>
        <p:spPr>
          <a:xfrm>
            <a:off x="3856988" y="1964868"/>
            <a:ext cx="3600258" cy="3549690"/>
          </a:xfrm>
          <a:prstGeom prst="rect">
            <a:avLst/>
          </a:prstGeom>
          <a:noFill/>
        </p:spPr>
        <p:txBody>
          <a:bodyPr wrap="square" lIns="0" rIns="0" rtlCol="0">
            <a:spAutoFit/>
          </a:bodyPr>
          <a:lstStyle/>
          <a:p>
            <a:pPr marL="0" marR="0" lvl="0" indent="0" algn="l" defTabSz="457200" rtl="0" eaLnBrk="1" fontAlgn="auto" latinLnBrk="0" hangingPunct="1">
              <a:lnSpc>
                <a:spcPct val="100000"/>
              </a:lnSpc>
              <a:spcBef>
                <a:spcPts val="0"/>
              </a:spcBef>
              <a:spcAft>
                <a:spcPts val="400"/>
              </a:spcAft>
              <a:buClrTx/>
              <a:buSzTx/>
              <a:buFontTx/>
              <a:buNone/>
              <a:tabLst/>
              <a:defRPr/>
            </a:pPr>
            <a:r>
              <a:rPr kumimoji="0" lang="en-US" sz="1600" b="1" i="0" u="none" strike="noStrike" kern="1200" cap="none" spc="0" normalizeH="0" baseline="0" noProof="0" dirty="0">
                <a:ln>
                  <a:noFill/>
                </a:ln>
                <a:solidFill>
                  <a:srgbClr val="000000"/>
                </a:solidFill>
                <a:effectLst/>
                <a:uLnTx/>
                <a:uFillTx/>
                <a:ea typeface="+mn-ea"/>
                <a:cs typeface="Calibri" panose="020F0502020204030204" pitchFamily="34" charset="0"/>
              </a:rPr>
              <a:t>Assessments should include:</a:t>
            </a:r>
            <a:endParaRPr kumimoji="0" lang="en-US" sz="1600" b="0" i="0" u="none" strike="noStrike" kern="1200" cap="none" spc="0" normalizeH="0" baseline="0" noProof="0" dirty="0">
              <a:ln>
                <a:noFill/>
              </a:ln>
              <a:solidFill>
                <a:srgbClr val="000000"/>
              </a:solidFill>
              <a:effectLst/>
              <a:uLnTx/>
              <a:uFillTx/>
              <a:ea typeface="+mn-ea"/>
              <a:cs typeface="Calibri" panose="020F0502020204030204" pitchFamily="34" charset="0"/>
            </a:endParaRPr>
          </a:p>
          <a:p>
            <a:pPr marL="295275" marR="0" lvl="0" indent="-285750" algn="l" defTabSz="457200" rtl="0" eaLnBrk="1" fontAlgn="auto" latinLnBrk="0" hangingPunct="1">
              <a:lnSpc>
                <a:spcPct val="100000"/>
              </a:lnSpc>
              <a:spcBef>
                <a:spcPts val="0"/>
              </a:spcBef>
              <a:spcAft>
                <a:spcPts val="2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srgbClr val="000000"/>
                </a:solidFill>
                <a:effectLst/>
                <a:uLnTx/>
                <a:uFillTx/>
                <a:ea typeface="+mn-ea"/>
                <a:cs typeface="Calibri" panose="020F0502020204030204" pitchFamily="34" charset="0"/>
              </a:rPr>
              <a:t>High-resolution CT </a:t>
            </a:r>
          </a:p>
          <a:p>
            <a:pPr marL="295275" marR="0" lvl="0" indent="-285750" algn="l" defTabSz="457200" rtl="0" eaLnBrk="1" fontAlgn="auto" latinLnBrk="0" hangingPunct="1">
              <a:lnSpc>
                <a:spcPct val="100000"/>
              </a:lnSpc>
              <a:spcBef>
                <a:spcPts val="0"/>
              </a:spcBef>
              <a:spcAft>
                <a:spcPts val="2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srgbClr val="000000"/>
                </a:solidFill>
                <a:effectLst/>
                <a:uLnTx/>
                <a:uFillTx/>
                <a:ea typeface="+mn-ea"/>
                <a:cs typeface="Calibri" panose="020F0502020204030204" pitchFamily="34" charset="0"/>
              </a:rPr>
              <a:t>Pulmonologist consult; if indicated, ID consult</a:t>
            </a:r>
          </a:p>
          <a:p>
            <a:pPr marL="295275" marR="0" lvl="0" indent="-285750" algn="l" defTabSz="457200" rtl="0" eaLnBrk="1" fontAlgn="auto" latinLnBrk="0" hangingPunct="1">
              <a:lnSpc>
                <a:spcPct val="100000"/>
              </a:lnSpc>
              <a:spcBef>
                <a:spcPts val="0"/>
              </a:spcBef>
              <a:spcAft>
                <a:spcPts val="2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srgbClr val="000000"/>
                </a:solidFill>
                <a:effectLst/>
                <a:uLnTx/>
                <a:uFillTx/>
                <a:ea typeface="+mn-ea"/>
                <a:cs typeface="Calibri" panose="020F0502020204030204" pitchFamily="34" charset="0"/>
              </a:rPr>
              <a:t>Blood culture and CBC; other blood tests </a:t>
            </a:r>
            <a:br>
              <a:rPr kumimoji="0" lang="en-US" sz="1200" b="0" i="0" u="none" strike="noStrike" kern="1200" cap="none" spc="0" normalizeH="0" baseline="0" noProof="0" dirty="0">
                <a:ln>
                  <a:noFill/>
                </a:ln>
                <a:solidFill>
                  <a:srgbClr val="000000"/>
                </a:solidFill>
                <a:effectLst/>
                <a:uLnTx/>
                <a:uFillTx/>
                <a:ea typeface="+mn-ea"/>
                <a:cs typeface="Calibri" panose="020F0502020204030204" pitchFamily="34" charset="0"/>
              </a:rPr>
            </a:br>
            <a:r>
              <a:rPr kumimoji="0" lang="en-US" sz="1200" b="0" i="0" u="none" strike="noStrike" kern="1200" cap="none" spc="0" normalizeH="0" baseline="0" noProof="0" dirty="0">
                <a:ln>
                  <a:noFill/>
                </a:ln>
                <a:solidFill>
                  <a:srgbClr val="000000"/>
                </a:solidFill>
                <a:effectLst/>
                <a:uLnTx/>
                <a:uFillTx/>
                <a:ea typeface="+mn-ea"/>
                <a:cs typeface="Calibri" panose="020F0502020204030204" pitchFamily="34" charset="0"/>
              </a:rPr>
              <a:t>as needed</a:t>
            </a:r>
          </a:p>
          <a:p>
            <a:pPr marL="295275" marR="0" lvl="0" indent="-285750" algn="l" defTabSz="457200" rtl="0" eaLnBrk="1" fontAlgn="auto" latinLnBrk="0" hangingPunct="1">
              <a:lnSpc>
                <a:spcPct val="100000"/>
              </a:lnSpc>
              <a:spcBef>
                <a:spcPts val="0"/>
              </a:spcBef>
              <a:spcAft>
                <a:spcPts val="2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srgbClr val="000000"/>
                </a:solidFill>
                <a:effectLst/>
                <a:uLnTx/>
                <a:uFillTx/>
                <a:ea typeface="+mn-ea"/>
                <a:cs typeface="Calibri" panose="020F0502020204030204" pitchFamily="34" charset="0"/>
              </a:rPr>
              <a:t>Consider bronchoscopy and BAL if indicated and feasible</a:t>
            </a:r>
          </a:p>
          <a:p>
            <a:pPr marL="295275" marR="0" lvl="0" indent="-285750" algn="l" defTabSz="457200" rtl="0" eaLnBrk="1" fontAlgn="auto" latinLnBrk="0" hangingPunct="1">
              <a:lnSpc>
                <a:spcPct val="100000"/>
              </a:lnSpc>
              <a:spcBef>
                <a:spcPts val="0"/>
              </a:spcBef>
              <a:spcAft>
                <a:spcPts val="2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srgbClr val="000000"/>
                </a:solidFill>
                <a:effectLst/>
                <a:uLnTx/>
                <a:uFillTx/>
                <a:ea typeface="+mn-ea"/>
                <a:cs typeface="Calibri" panose="020F0502020204030204" pitchFamily="34" charset="0"/>
              </a:rPr>
              <a:t>PFTs and pulse oximetry </a:t>
            </a:r>
          </a:p>
          <a:p>
            <a:pPr marL="295275" marR="0" lvl="0" indent="-285750" algn="l" defTabSz="457200" rtl="0" eaLnBrk="1" fontAlgn="auto" latinLnBrk="0" hangingPunct="1">
              <a:lnSpc>
                <a:spcPct val="100000"/>
              </a:lnSpc>
              <a:spcBef>
                <a:spcPts val="0"/>
              </a:spcBef>
              <a:spcAft>
                <a:spcPts val="2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srgbClr val="000000"/>
                </a:solidFill>
                <a:effectLst/>
                <a:uLnTx/>
                <a:uFillTx/>
                <a:ea typeface="+mn-ea"/>
                <a:cs typeface="Calibri" panose="020F0502020204030204" pitchFamily="34" charset="0"/>
              </a:rPr>
              <a:t>Arterial blood gases if indicated </a:t>
            </a:r>
          </a:p>
          <a:p>
            <a:pPr marL="295275" marR="0" lvl="0" indent="-285750" algn="l" defTabSz="457200" rtl="0" eaLnBrk="1" fontAlgn="auto" latinLnBrk="0" hangingPunct="1">
              <a:lnSpc>
                <a:spcPct val="100000"/>
              </a:lnSpc>
              <a:spcBef>
                <a:spcPts val="0"/>
              </a:spcBef>
              <a:spcAft>
                <a:spcPts val="2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srgbClr val="000000"/>
                </a:solidFill>
                <a:effectLst/>
                <a:uLnTx/>
                <a:uFillTx/>
                <a:ea typeface="+mn-ea"/>
                <a:cs typeface="Calibri" panose="020F0502020204030204" pitchFamily="34" charset="0"/>
              </a:rPr>
              <a:t>As soon as ILD is suspected, collect 1 blood sample for PK assessment, if feasible </a:t>
            </a:r>
          </a:p>
          <a:p>
            <a:pPr marL="295275" marR="0" lvl="0" indent="-285750" algn="l" defTabSz="457200" rtl="0" eaLnBrk="1" fontAlgn="auto" latinLnBrk="0" hangingPunct="1">
              <a:lnSpc>
                <a:spcPct val="100000"/>
              </a:lnSpc>
              <a:spcBef>
                <a:spcPts val="0"/>
              </a:spcBef>
              <a:spcAft>
                <a:spcPts val="2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srgbClr val="000000"/>
                </a:solidFill>
                <a:effectLst/>
                <a:uLnTx/>
                <a:uFillTx/>
                <a:ea typeface="+mn-ea"/>
                <a:cs typeface="Calibri" panose="020F0502020204030204" pitchFamily="34" charset="0"/>
              </a:rPr>
              <a:t>Rule out other causes of ILD (eg, progression, infection, other drugs, radiotherapy)</a:t>
            </a:r>
          </a:p>
          <a:p>
            <a:pPr marL="295275" marR="0" lvl="0" indent="-285750" algn="l" defTabSz="457200" rtl="0" eaLnBrk="1" fontAlgn="auto" latinLnBrk="0" hangingPunct="1">
              <a:lnSpc>
                <a:spcPct val="100000"/>
              </a:lnSpc>
              <a:spcBef>
                <a:spcPts val="0"/>
              </a:spcBef>
              <a:spcAft>
                <a:spcPts val="2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srgbClr val="000000"/>
                </a:solidFill>
                <a:effectLst/>
                <a:uLnTx/>
                <a:uFillTx/>
                <a:ea typeface="+mn-ea"/>
                <a:cs typeface="Calibri" panose="020F0502020204030204" pitchFamily="34" charset="0"/>
              </a:rPr>
              <a:t>All ILD events should be followed until resolution and after drug discontinuation</a:t>
            </a:r>
          </a:p>
        </p:txBody>
      </p:sp>
      <p:sp>
        <p:nvSpPr>
          <p:cNvPr id="21" name="Rectangle: Rounded Corners 20">
            <a:extLst>
              <a:ext uri="{FF2B5EF4-FFF2-40B4-BE49-F238E27FC236}">
                <a16:creationId xmlns:a16="http://schemas.microsoft.com/office/drawing/2014/main" id="{449B05D1-2438-EDB9-BDE4-E2CF2790E291}"/>
              </a:ext>
            </a:extLst>
          </p:cNvPr>
          <p:cNvSpPr/>
          <p:nvPr/>
        </p:nvSpPr>
        <p:spPr>
          <a:xfrm>
            <a:off x="466791" y="1607457"/>
            <a:ext cx="2708165" cy="4050630"/>
          </a:xfrm>
          <a:prstGeom prst="roundRect">
            <a:avLst>
              <a:gd name="adj" fmla="val 585"/>
            </a:avLst>
          </a:prstGeom>
          <a:noFill/>
          <a:ln w="19050" cap="flat" cmpd="sng" algn="ctr">
            <a:solidFill>
              <a:schemeClr val="accent1"/>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dirty="0">
              <a:ln>
                <a:noFill/>
              </a:ln>
              <a:solidFill>
                <a:srgbClr val="FFFFFF"/>
              </a:solidFill>
              <a:effectLst/>
              <a:uLnTx/>
              <a:uFillTx/>
              <a:latin typeface="Calibri" panose="020F0502020204030204"/>
              <a:ea typeface="+mn-ea"/>
              <a:cs typeface="Calibri" panose="020F0502020204030204" pitchFamily="34" charset="0"/>
            </a:endParaRPr>
          </a:p>
        </p:txBody>
      </p:sp>
      <p:sp>
        <p:nvSpPr>
          <p:cNvPr id="22" name="Rectangle: Rounded Corners 21">
            <a:extLst>
              <a:ext uri="{FF2B5EF4-FFF2-40B4-BE49-F238E27FC236}">
                <a16:creationId xmlns:a16="http://schemas.microsoft.com/office/drawing/2014/main" id="{E1F65618-2085-B63F-F12D-83163E0B40EE}"/>
              </a:ext>
            </a:extLst>
          </p:cNvPr>
          <p:cNvSpPr/>
          <p:nvPr/>
        </p:nvSpPr>
        <p:spPr>
          <a:xfrm>
            <a:off x="460756" y="1616161"/>
            <a:ext cx="2718366" cy="313812"/>
          </a:xfrm>
          <a:prstGeom prst="roundRect">
            <a:avLst>
              <a:gd name="adj" fmla="val 0"/>
            </a:avLst>
          </a:prstGeom>
          <a:solidFill>
            <a:schemeClr val="accent1"/>
          </a:solidFill>
          <a:ln w="1905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dirty="0">
                <a:ln>
                  <a:noFill/>
                </a:ln>
                <a:solidFill>
                  <a:schemeClr val="bg2"/>
                </a:solidFill>
                <a:effectLst/>
                <a:uLnTx/>
                <a:uFillTx/>
                <a:ea typeface="+mn-ea"/>
                <a:cs typeface="Calibri" panose="020F0502020204030204" pitchFamily="34" charset="0"/>
              </a:rPr>
              <a:t>Monitor</a:t>
            </a:r>
            <a:r>
              <a:rPr kumimoji="0" lang="en-US" sz="1800" b="0" i="0" u="none" strike="noStrike" kern="0" cap="none" spc="0" normalizeH="0" baseline="0" noProof="0" dirty="0">
                <a:ln>
                  <a:noFill/>
                </a:ln>
                <a:solidFill>
                  <a:schemeClr val="bg2"/>
                </a:solidFill>
                <a:effectLst/>
                <a:uLnTx/>
                <a:uFillTx/>
                <a:ea typeface="+mn-ea"/>
                <a:cs typeface="Calibri" panose="020F0502020204030204" pitchFamily="34" charset="0"/>
              </a:rPr>
              <a:t> </a:t>
            </a:r>
          </a:p>
        </p:txBody>
      </p:sp>
      <p:sp>
        <p:nvSpPr>
          <p:cNvPr id="23" name="TextBox 22">
            <a:extLst>
              <a:ext uri="{FF2B5EF4-FFF2-40B4-BE49-F238E27FC236}">
                <a16:creationId xmlns:a16="http://schemas.microsoft.com/office/drawing/2014/main" id="{CA64D69C-DAE0-2B80-92C0-DCEEE3BF2601}"/>
              </a:ext>
            </a:extLst>
          </p:cNvPr>
          <p:cNvSpPr txBox="1"/>
          <p:nvPr/>
        </p:nvSpPr>
        <p:spPr>
          <a:xfrm>
            <a:off x="959548" y="1944122"/>
            <a:ext cx="1722648" cy="338554"/>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000000"/>
                </a:solidFill>
                <a:effectLst/>
                <a:uLnTx/>
                <a:uFillTx/>
                <a:ea typeface="+mn-ea"/>
                <a:cs typeface="Calibri" panose="020F0502020204030204" pitchFamily="34" charset="0"/>
              </a:rPr>
              <a:t>Suspected ILD</a:t>
            </a:r>
          </a:p>
        </p:txBody>
      </p:sp>
      <p:sp>
        <p:nvSpPr>
          <p:cNvPr id="24" name="TextBox 23">
            <a:extLst>
              <a:ext uri="{FF2B5EF4-FFF2-40B4-BE49-F238E27FC236}">
                <a16:creationId xmlns:a16="http://schemas.microsoft.com/office/drawing/2014/main" id="{8F1574AD-B733-A22C-FACF-18CA82ABF768}"/>
              </a:ext>
            </a:extLst>
          </p:cNvPr>
          <p:cNvSpPr txBox="1"/>
          <p:nvPr/>
        </p:nvSpPr>
        <p:spPr>
          <a:xfrm>
            <a:off x="507999" y="2297509"/>
            <a:ext cx="2623879" cy="3323987"/>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ea typeface="+mn-ea"/>
                <a:cs typeface="Calibri" panose="020F0502020204030204" pitchFamily="34" charset="0"/>
              </a:rPr>
              <a:t>Urge patients to immediately report cough, dyspnea, fever, and/or new or worsening pulmonary symptoms</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ea typeface="+mn-ea"/>
              <a:cs typeface="Calibri" panose="020F0502020204030204" pitchFamily="34" charset="0"/>
            </a:endParaRP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400" b="0" i="0" u="none" strike="noStrike" kern="1200" cap="none" spc="0" normalizeH="0" baseline="0" noProof="0" dirty="0">
                <a:ln>
                  <a:noFill/>
                </a:ln>
                <a:solidFill>
                  <a:srgbClr val="000000"/>
                </a:solidFill>
                <a:effectLst/>
                <a:uLnTx/>
                <a:uFillTx/>
                <a:ea typeface="+mn-ea"/>
                <a:cs typeface="Calibri" panose="020F0502020204030204" pitchFamily="34" charset="0"/>
              </a:rPr>
              <a:t>Monitor patients for signs/symptoms of ILD</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400" b="0" i="0" u="none" strike="noStrike" kern="1200" cap="none" spc="0" normalizeH="0" baseline="0" noProof="0" dirty="0">
                <a:ln>
                  <a:noFill/>
                </a:ln>
                <a:solidFill>
                  <a:srgbClr val="000000"/>
                </a:solidFill>
                <a:effectLst/>
                <a:uLnTx/>
                <a:uFillTx/>
                <a:ea typeface="+mn-ea"/>
                <a:cs typeface="Calibri" panose="020F0502020204030204" pitchFamily="34" charset="0"/>
              </a:rPr>
              <a:t>Promptly investigate evidence of ILD</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400" b="0" i="0" u="none" strike="noStrike" kern="1200" cap="none" spc="0" normalizeH="0" baseline="0" noProof="0" dirty="0">
                <a:ln>
                  <a:noFill/>
                </a:ln>
                <a:solidFill>
                  <a:srgbClr val="000000"/>
                </a:solidFill>
                <a:effectLst/>
                <a:uLnTx/>
                <a:uFillTx/>
                <a:ea typeface="+mn-ea"/>
                <a:cs typeface="Calibri" panose="020F0502020204030204" pitchFamily="34" charset="0"/>
              </a:rPr>
              <a:t>Evaluate patients </a:t>
            </a:r>
            <a:br>
              <a:rPr kumimoji="0" lang="en-US" sz="1400" b="0" i="0" u="none" strike="noStrike" kern="1200" cap="none" spc="0" normalizeH="0" baseline="0" noProof="0" dirty="0">
                <a:ln>
                  <a:noFill/>
                </a:ln>
                <a:solidFill>
                  <a:srgbClr val="000000"/>
                </a:solidFill>
                <a:effectLst/>
                <a:uLnTx/>
                <a:uFillTx/>
                <a:ea typeface="+mn-ea"/>
                <a:cs typeface="Calibri" panose="020F0502020204030204" pitchFamily="34" charset="0"/>
              </a:rPr>
            </a:br>
            <a:r>
              <a:rPr kumimoji="0" lang="en-US" sz="1400" b="0" i="0" u="none" strike="noStrike" kern="1200" cap="none" spc="0" normalizeH="0" baseline="0" noProof="0" dirty="0">
                <a:ln>
                  <a:noFill/>
                </a:ln>
                <a:solidFill>
                  <a:srgbClr val="000000"/>
                </a:solidFill>
                <a:effectLst/>
                <a:uLnTx/>
                <a:uFillTx/>
                <a:ea typeface="+mn-ea"/>
                <a:cs typeface="Calibri" panose="020F0502020204030204" pitchFamily="34" charset="0"/>
              </a:rPr>
              <a:t>with suspected ILD by radiographic imaging and assess as follows </a:t>
            </a:r>
          </a:p>
          <a:p>
            <a:pPr marL="242888" marR="0" lvl="0" indent="-171450" algn="l" defTabSz="457200" rtl="0" eaLnBrk="1" fontAlgn="auto" latinLnBrk="0" hangingPunct="1">
              <a:lnSpc>
                <a:spcPct val="100000"/>
              </a:lnSpc>
              <a:spcBef>
                <a:spcPts val="0"/>
              </a:spcBef>
              <a:spcAft>
                <a:spcPts val="200"/>
              </a:spcAft>
              <a:buClrTx/>
              <a:buSzTx/>
              <a:buFont typeface="Arial" panose="020B0604020202020204" pitchFamily="34" charset="0"/>
              <a:buChar char="•"/>
              <a:tabLst/>
              <a:defRPr/>
            </a:pPr>
            <a:endParaRPr kumimoji="0" lang="en-US" sz="1400" b="0" i="0" u="none" strike="noStrike" kern="1200" cap="none" spc="0" normalizeH="0" baseline="0" noProof="0" dirty="0">
              <a:ln>
                <a:noFill/>
              </a:ln>
              <a:solidFill>
                <a:srgbClr val="000000"/>
              </a:solidFill>
              <a:effectLst/>
              <a:uLnTx/>
              <a:uFillTx/>
              <a:ea typeface="+mn-ea"/>
              <a:cs typeface="Calibri" panose="020F0502020204030204" pitchFamily="34" charset="0"/>
            </a:endParaRPr>
          </a:p>
        </p:txBody>
      </p:sp>
      <p:sp>
        <p:nvSpPr>
          <p:cNvPr id="26" name="Rectangle: Rounded Corners 25">
            <a:extLst>
              <a:ext uri="{FF2B5EF4-FFF2-40B4-BE49-F238E27FC236}">
                <a16:creationId xmlns:a16="http://schemas.microsoft.com/office/drawing/2014/main" id="{37F5DD22-E6E1-E9C1-BD2E-D50CA449B043}"/>
              </a:ext>
            </a:extLst>
          </p:cNvPr>
          <p:cNvSpPr/>
          <p:nvPr/>
        </p:nvSpPr>
        <p:spPr>
          <a:xfrm>
            <a:off x="3726409" y="1607457"/>
            <a:ext cx="3800890" cy="4050630"/>
          </a:xfrm>
          <a:prstGeom prst="roundRect">
            <a:avLst>
              <a:gd name="adj" fmla="val 728"/>
            </a:avLst>
          </a:prstGeom>
          <a:noFill/>
          <a:ln w="19050" cap="flat" cmpd="sng" algn="ctr">
            <a:solidFill>
              <a:schemeClr val="accent6"/>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dirty="0">
              <a:ln>
                <a:noFill/>
              </a:ln>
              <a:solidFill>
                <a:srgbClr val="FFFFFF"/>
              </a:solidFill>
              <a:effectLst/>
              <a:uLnTx/>
              <a:uFillTx/>
              <a:latin typeface="Calibri" panose="020F0502020204030204"/>
              <a:ea typeface="+mn-ea"/>
              <a:cs typeface="Calibri" panose="020F0502020204030204" pitchFamily="34" charset="0"/>
            </a:endParaRPr>
          </a:p>
        </p:txBody>
      </p:sp>
      <p:sp>
        <p:nvSpPr>
          <p:cNvPr id="27" name="Rectangle: Rounded Corners 26">
            <a:extLst>
              <a:ext uri="{FF2B5EF4-FFF2-40B4-BE49-F238E27FC236}">
                <a16:creationId xmlns:a16="http://schemas.microsoft.com/office/drawing/2014/main" id="{809DA5D0-43C5-06C3-AD57-39B821CC6C94}"/>
              </a:ext>
            </a:extLst>
          </p:cNvPr>
          <p:cNvSpPr/>
          <p:nvPr/>
        </p:nvSpPr>
        <p:spPr>
          <a:xfrm>
            <a:off x="3717069" y="1614338"/>
            <a:ext cx="3800890" cy="313812"/>
          </a:xfrm>
          <a:prstGeom prst="roundRect">
            <a:avLst>
              <a:gd name="adj" fmla="val 0"/>
            </a:avLst>
          </a:prstGeom>
          <a:solidFill>
            <a:schemeClr val="accent6"/>
          </a:solidFill>
          <a:ln w="1905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dirty="0">
                <a:ln>
                  <a:noFill/>
                </a:ln>
                <a:solidFill>
                  <a:schemeClr val="bg2"/>
                </a:solidFill>
                <a:effectLst/>
                <a:uLnTx/>
                <a:uFillTx/>
                <a:ea typeface="+mn-ea"/>
                <a:cs typeface="Calibri" panose="020F0502020204030204" pitchFamily="34" charset="0"/>
              </a:rPr>
              <a:t>Confirm</a:t>
            </a:r>
          </a:p>
        </p:txBody>
      </p:sp>
      <p:sp>
        <p:nvSpPr>
          <p:cNvPr id="28" name="Rectangle: Rounded Corners 27">
            <a:extLst>
              <a:ext uri="{FF2B5EF4-FFF2-40B4-BE49-F238E27FC236}">
                <a16:creationId xmlns:a16="http://schemas.microsoft.com/office/drawing/2014/main" id="{E10B9EE0-60FE-2A2A-20D2-E58DDC172ACB}"/>
              </a:ext>
            </a:extLst>
          </p:cNvPr>
          <p:cNvSpPr/>
          <p:nvPr/>
        </p:nvSpPr>
        <p:spPr>
          <a:xfrm>
            <a:off x="8088404" y="1607457"/>
            <a:ext cx="3678599" cy="4050630"/>
          </a:xfrm>
          <a:prstGeom prst="roundRect">
            <a:avLst>
              <a:gd name="adj" fmla="val 0"/>
            </a:avLst>
          </a:prstGeom>
          <a:noFill/>
          <a:ln w="19050" cap="flat" cmpd="sng" algn="ctr">
            <a:solidFill>
              <a:schemeClr val="accent4"/>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dirty="0">
              <a:ln>
                <a:noFill/>
              </a:ln>
              <a:solidFill>
                <a:srgbClr val="FFFFFF"/>
              </a:solidFill>
              <a:effectLst/>
              <a:uLnTx/>
              <a:uFillTx/>
              <a:latin typeface="Calibri" panose="020F0502020204030204"/>
              <a:ea typeface="+mn-ea"/>
              <a:cs typeface="Calibri" panose="020F0502020204030204" pitchFamily="34" charset="0"/>
            </a:endParaRPr>
          </a:p>
        </p:txBody>
      </p:sp>
      <p:sp>
        <p:nvSpPr>
          <p:cNvPr id="29" name="Rectangle: Rounded Corners 28">
            <a:extLst>
              <a:ext uri="{FF2B5EF4-FFF2-40B4-BE49-F238E27FC236}">
                <a16:creationId xmlns:a16="http://schemas.microsoft.com/office/drawing/2014/main" id="{96BABE65-A658-E258-E2CE-00EDEFECE0C1}"/>
              </a:ext>
            </a:extLst>
          </p:cNvPr>
          <p:cNvSpPr/>
          <p:nvPr/>
        </p:nvSpPr>
        <p:spPr>
          <a:xfrm>
            <a:off x="8096347" y="1616805"/>
            <a:ext cx="3678599" cy="313812"/>
          </a:xfrm>
          <a:prstGeom prst="roundRect">
            <a:avLst>
              <a:gd name="adj" fmla="val 0"/>
            </a:avLst>
          </a:prstGeom>
          <a:solidFill>
            <a:schemeClr val="accent4"/>
          </a:solidFill>
          <a:ln w="1905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dirty="0">
                <a:ln>
                  <a:noFill/>
                </a:ln>
                <a:solidFill>
                  <a:schemeClr val="bg2"/>
                </a:solidFill>
                <a:effectLst/>
                <a:uLnTx/>
                <a:uFillTx/>
                <a:ea typeface="+mn-ea"/>
                <a:cs typeface="Calibri" panose="020F0502020204030204" pitchFamily="34" charset="0"/>
              </a:rPr>
              <a:t>Manage</a:t>
            </a:r>
          </a:p>
        </p:txBody>
      </p:sp>
      <p:sp>
        <p:nvSpPr>
          <p:cNvPr id="30" name="TextBox 29">
            <a:extLst>
              <a:ext uri="{FF2B5EF4-FFF2-40B4-BE49-F238E27FC236}">
                <a16:creationId xmlns:a16="http://schemas.microsoft.com/office/drawing/2014/main" id="{1CCA0C9B-BC26-1CFE-9B0B-3071EC3C3B86}"/>
              </a:ext>
            </a:extLst>
          </p:cNvPr>
          <p:cNvSpPr txBox="1"/>
          <p:nvPr/>
        </p:nvSpPr>
        <p:spPr>
          <a:xfrm>
            <a:off x="8124767" y="1944122"/>
            <a:ext cx="3607407" cy="3457357"/>
          </a:xfrm>
          <a:prstGeom prst="rect">
            <a:avLst/>
          </a:prstGeom>
          <a:noFill/>
        </p:spPr>
        <p:txBody>
          <a:bodyPr wrap="square" rtlCol="0">
            <a:spAutoFit/>
          </a:bodyPr>
          <a:lstStyle/>
          <a:p>
            <a:pPr marL="285750" marR="0" lvl="0" indent="-285750" algn="l" defTabSz="457200" rtl="0" eaLnBrk="1" fontAlgn="auto" latinLnBrk="0" hangingPunct="1">
              <a:lnSpc>
                <a:spcPct val="100000"/>
              </a:lnSpc>
              <a:spcBef>
                <a:spcPts val="0"/>
              </a:spcBef>
              <a:spcAft>
                <a:spcPts val="200"/>
              </a:spcAft>
              <a:buClrTx/>
              <a:buSzTx/>
              <a:buFont typeface="Arial" panose="020B0604020202020204" pitchFamily="34" charset="0"/>
              <a:buChar char="•"/>
              <a:tabLst/>
              <a:defRPr/>
            </a:pPr>
            <a:r>
              <a:rPr kumimoji="0" lang="en-US" sz="1400" b="1" i="0" u="none" strike="noStrike" kern="1200" cap="none" spc="0" normalizeH="0" baseline="0" noProof="0" dirty="0">
                <a:ln>
                  <a:noFill/>
                </a:ln>
                <a:solidFill>
                  <a:srgbClr val="000000"/>
                </a:solidFill>
                <a:effectLst/>
                <a:uLnTx/>
                <a:uFillTx/>
                <a:ea typeface="+mn-ea"/>
                <a:cs typeface="Calibri" panose="020F0502020204030204" pitchFamily="34" charset="0"/>
              </a:rPr>
              <a:t>Grade 1: </a:t>
            </a:r>
            <a:r>
              <a:rPr kumimoji="0" lang="en-US" sz="1400" b="0" i="0" u="none" strike="noStrike" kern="1200" cap="none" spc="0" normalizeH="0" baseline="0" noProof="0" dirty="0">
                <a:ln>
                  <a:noFill/>
                </a:ln>
                <a:solidFill>
                  <a:srgbClr val="000000"/>
                </a:solidFill>
                <a:effectLst/>
                <a:uLnTx/>
                <a:uFillTx/>
                <a:ea typeface="+mn-ea"/>
                <a:cs typeface="Calibri" panose="020F0502020204030204" pitchFamily="34" charset="0"/>
              </a:rPr>
              <a:t>Hold until resolved to </a:t>
            </a:r>
            <a:br>
              <a:rPr kumimoji="0" lang="en-US" sz="1400" b="0" i="0" u="none" strike="noStrike" kern="1200" cap="none" spc="0" normalizeH="0" baseline="0" noProof="0" dirty="0">
                <a:ln>
                  <a:noFill/>
                </a:ln>
                <a:solidFill>
                  <a:srgbClr val="000000"/>
                </a:solidFill>
                <a:effectLst/>
                <a:uLnTx/>
                <a:uFillTx/>
                <a:ea typeface="+mn-ea"/>
                <a:cs typeface="Calibri" panose="020F0502020204030204" pitchFamily="34" charset="0"/>
              </a:rPr>
            </a:br>
            <a:r>
              <a:rPr kumimoji="0" lang="en-US" sz="1400" b="0" i="0" u="none" strike="noStrike" kern="1200" cap="none" spc="0" normalizeH="0" baseline="0" noProof="0" dirty="0">
                <a:ln>
                  <a:noFill/>
                </a:ln>
                <a:solidFill>
                  <a:srgbClr val="000000"/>
                </a:solidFill>
                <a:effectLst/>
                <a:uLnTx/>
                <a:uFillTx/>
                <a:ea typeface="+mn-ea"/>
                <a:cs typeface="Calibri" panose="020F0502020204030204" pitchFamily="34" charset="0"/>
              </a:rPr>
              <a:t>grade 0, consider corticosteroids </a:t>
            </a:r>
            <a:br>
              <a:rPr kumimoji="0" lang="en-US" sz="1400" b="0" i="0" u="none" strike="noStrike" kern="1200" cap="none" spc="0" normalizeH="0" baseline="0" noProof="0" dirty="0">
                <a:ln>
                  <a:noFill/>
                </a:ln>
                <a:solidFill>
                  <a:srgbClr val="000000"/>
                </a:solidFill>
                <a:effectLst/>
                <a:uLnTx/>
                <a:uFillTx/>
                <a:ea typeface="+mn-ea"/>
                <a:cs typeface="Calibri" panose="020F0502020204030204" pitchFamily="34" charset="0"/>
              </a:rPr>
            </a:br>
            <a:r>
              <a:rPr kumimoji="0" lang="en-US" sz="1400" b="0" i="0" u="none" strike="noStrike" kern="1200" cap="none" spc="0" normalizeH="0" baseline="0" noProof="0" dirty="0">
                <a:ln>
                  <a:noFill/>
                </a:ln>
                <a:solidFill>
                  <a:srgbClr val="000000"/>
                </a:solidFill>
                <a:effectLst/>
                <a:uLnTx/>
                <a:uFillTx/>
                <a:ea typeface="+mn-ea"/>
                <a:cs typeface="Calibri" panose="020F0502020204030204" pitchFamily="34" charset="0"/>
              </a:rPr>
              <a:t>(0.5 mg/kg/d prednisolone), then: </a:t>
            </a:r>
          </a:p>
          <a:p>
            <a:pPr marL="746125" lvl="2" indent="-109538" defTabSz="457200">
              <a:spcAft>
                <a:spcPts val="200"/>
              </a:spcAft>
              <a:buFont typeface="Arial" panose="020B0604020202020204" pitchFamily="34" charset="0"/>
              <a:buChar char="̶"/>
              <a:defRPr/>
            </a:pPr>
            <a:r>
              <a:rPr kumimoji="0" lang="en-US" sz="1400" b="0" i="1" u="none" strike="noStrike" kern="1200" cap="none" spc="0" normalizeH="0" baseline="0" noProof="0" dirty="0">
                <a:ln>
                  <a:noFill/>
                </a:ln>
                <a:solidFill>
                  <a:srgbClr val="000000"/>
                </a:solidFill>
                <a:effectLst/>
                <a:uLnTx/>
                <a:uFillTx/>
                <a:ea typeface="+mn-ea"/>
                <a:cs typeface="Calibri" panose="020F0502020204030204" pitchFamily="34" charset="0"/>
              </a:rPr>
              <a:t>If resolved ≤28 days from onset: </a:t>
            </a:r>
            <a:r>
              <a:rPr kumimoji="0" lang="en-US" sz="1400" b="0" i="0" u="none" strike="noStrike" kern="1200" cap="none" spc="0" normalizeH="0" baseline="0" noProof="0" dirty="0">
                <a:ln>
                  <a:noFill/>
                </a:ln>
                <a:solidFill>
                  <a:srgbClr val="000000"/>
                </a:solidFill>
                <a:effectLst/>
                <a:uLnTx/>
                <a:uFillTx/>
                <a:ea typeface="+mn-ea"/>
                <a:cs typeface="Calibri" panose="020F0502020204030204" pitchFamily="34" charset="0"/>
              </a:rPr>
              <a:t>Maintain dose </a:t>
            </a:r>
          </a:p>
          <a:p>
            <a:pPr marL="746125" lvl="2" indent="-109538" defTabSz="457200">
              <a:spcAft>
                <a:spcPts val="200"/>
              </a:spcAft>
              <a:buFont typeface="Arial" panose="020B0604020202020204" pitchFamily="34" charset="0"/>
              <a:buChar char="̶"/>
              <a:defRPr/>
            </a:pPr>
            <a:r>
              <a:rPr kumimoji="0" lang="en-US" sz="1400" b="0" i="1" u="none" strike="noStrike" kern="1200" cap="none" spc="0" normalizeH="0" baseline="0" noProof="0" dirty="0">
                <a:ln>
                  <a:noFill/>
                </a:ln>
                <a:solidFill>
                  <a:srgbClr val="000000"/>
                </a:solidFill>
                <a:effectLst/>
                <a:uLnTx/>
                <a:uFillTx/>
                <a:ea typeface="+mn-ea"/>
                <a:cs typeface="Calibri" panose="020F0502020204030204" pitchFamily="34" charset="0"/>
              </a:rPr>
              <a:t>If resolved &gt;28 days after onset: </a:t>
            </a:r>
            <a:r>
              <a:rPr kumimoji="0" lang="en-US" sz="1400" b="0" i="0" u="none" strike="noStrike" kern="1200" cap="none" spc="0" normalizeH="0" baseline="0" noProof="0" dirty="0">
                <a:ln>
                  <a:noFill/>
                </a:ln>
                <a:solidFill>
                  <a:srgbClr val="000000"/>
                </a:solidFill>
                <a:effectLst/>
                <a:uLnTx/>
                <a:uFillTx/>
                <a:ea typeface="+mn-ea"/>
                <a:cs typeface="Calibri" panose="020F0502020204030204" pitchFamily="34" charset="0"/>
              </a:rPr>
              <a:t>Reduce dose by 1 level </a:t>
            </a:r>
          </a:p>
          <a:p>
            <a:pPr marL="119063" marR="0" lvl="0" indent="-119063" algn="l" defTabSz="457200" rtl="0" eaLnBrk="1" fontAlgn="auto" latinLnBrk="0" hangingPunct="1">
              <a:lnSpc>
                <a:spcPct val="100000"/>
              </a:lnSpc>
              <a:spcBef>
                <a:spcPts val="0"/>
              </a:spcBef>
              <a:spcAft>
                <a:spcPts val="200"/>
              </a:spcAft>
              <a:buClrTx/>
              <a:buSzTx/>
              <a:buFont typeface="Arial" panose="020B0604020202020204" pitchFamily="34" charset="0"/>
              <a:buChar char="•"/>
              <a:tabLst/>
              <a:defRPr/>
            </a:pPr>
            <a:endParaRPr kumimoji="0" lang="en-US" sz="1400" b="1" i="0" u="none" strike="noStrike" kern="1200" cap="none" spc="0" normalizeH="0" baseline="0" noProof="0" dirty="0">
              <a:ln>
                <a:noFill/>
              </a:ln>
              <a:solidFill>
                <a:srgbClr val="000000"/>
              </a:solidFill>
              <a:effectLst/>
              <a:uLnTx/>
              <a:uFillTx/>
              <a:ea typeface="+mn-ea"/>
              <a:cs typeface="Calibri" panose="020F0502020204030204" pitchFamily="34" charset="0"/>
            </a:endParaRPr>
          </a:p>
          <a:p>
            <a:pPr marL="285750" marR="0" lvl="0" indent="-285750" algn="l" defTabSz="457200" rtl="0" eaLnBrk="1" fontAlgn="auto" latinLnBrk="0" hangingPunct="1">
              <a:lnSpc>
                <a:spcPct val="100000"/>
              </a:lnSpc>
              <a:spcBef>
                <a:spcPts val="0"/>
              </a:spcBef>
              <a:spcAft>
                <a:spcPts val="200"/>
              </a:spcAft>
              <a:buClrTx/>
              <a:buSzTx/>
              <a:buFont typeface="Arial" panose="020B0604020202020204" pitchFamily="34" charset="0"/>
              <a:buChar char="•"/>
              <a:tabLst/>
              <a:defRPr/>
            </a:pPr>
            <a:r>
              <a:rPr kumimoji="0" lang="en-US" sz="1400" b="1" i="0" u="none" strike="noStrike" kern="1200" cap="none" spc="0" normalizeH="0" baseline="0" noProof="0" dirty="0">
                <a:ln>
                  <a:noFill/>
                </a:ln>
                <a:solidFill>
                  <a:srgbClr val="000000"/>
                </a:solidFill>
                <a:effectLst/>
                <a:uLnTx/>
                <a:uFillTx/>
                <a:ea typeface="+mn-ea"/>
                <a:cs typeface="Calibri" panose="020F0502020204030204" pitchFamily="34" charset="0"/>
              </a:rPr>
              <a:t>Grades 2-4: </a:t>
            </a:r>
            <a:r>
              <a:rPr kumimoji="0" lang="en-US" sz="1400" b="0" i="0" u="none" strike="noStrike" kern="1200" cap="none" spc="0" normalizeH="0" baseline="0" noProof="0" dirty="0">
                <a:ln>
                  <a:noFill/>
                </a:ln>
                <a:solidFill>
                  <a:srgbClr val="000000"/>
                </a:solidFill>
                <a:effectLst/>
                <a:uLnTx/>
                <a:uFillTx/>
                <a:ea typeface="+mn-ea"/>
                <a:cs typeface="Calibri" panose="020F0502020204030204" pitchFamily="34" charset="0"/>
              </a:rPr>
              <a:t>Permanently discontinue treatment and promptly initiate systemic corticosteroid treatment </a:t>
            </a:r>
            <a:br>
              <a:rPr kumimoji="0" lang="en-US" sz="1400" b="0" i="0" u="none" strike="noStrike" kern="1200" cap="none" spc="0" normalizeH="0" baseline="0" noProof="0" dirty="0">
                <a:ln>
                  <a:noFill/>
                </a:ln>
                <a:solidFill>
                  <a:srgbClr val="000000"/>
                </a:solidFill>
                <a:effectLst/>
                <a:uLnTx/>
                <a:uFillTx/>
                <a:ea typeface="+mn-ea"/>
                <a:cs typeface="Calibri" panose="020F0502020204030204" pitchFamily="34" charset="0"/>
              </a:rPr>
            </a:br>
            <a:r>
              <a:rPr kumimoji="0" lang="en-US" sz="1400" b="0" i="0" u="none" strike="noStrike" kern="1200" cap="none" spc="0" normalizeH="0" baseline="0" noProof="0" dirty="0">
                <a:ln>
                  <a:noFill/>
                </a:ln>
                <a:solidFill>
                  <a:srgbClr val="000000"/>
                </a:solidFill>
                <a:effectLst/>
                <a:uLnTx/>
                <a:uFillTx/>
                <a:ea typeface="+mn-ea"/>
                <a:cs typeface="Calibri" panose="020F0502020204030204" pitchFamily="34" charset="0"/>
              </a:rPr>
              <a:t>(eg, ≥1 mg/kg/day prednisolone or equivalent for ≥14 days followed by taper for at least 4 wk</a:t>
            </a:r>
            <a:r>
              <a:rPr kumimoji="0" lang="en-US" sz="1600" b="0" i="0" u="none" strike="noStrike" kern="1200" cap="none" spc="0" normalizeH="0" baseline="0" noProof="0" dirty="0">
                <a:ln>
                  <a:noFill/>
                </a:ln>
                <a:solidFill>
                  <a:srgbClr val="000000"/>
                </a:solidFill>
                <a:effectLst/>
                <a:uLnTx/>
                <a:uFillTx/>
                <a:ea typeface="+mn-ea"/>
                <a:cs typeface="Calibri" panose="020F0502020204030204" pitchFamily="34" charset="0"/>
              </a:rPr>
              <a:t>)</a:t>
            </a:r>
            <a:endParaRPr kumimoji="0" lang="en-US" sz="1600" b="0" i="0" u="none" strike="sngStrike" kern="1200" cap="none" spc="0" normalizeH="0" baseline="0" noProof="0" dirty="0">
              <a:ln>
                <a:noFill/>
              </a:ln>
              <a:solidFill>
                <a:srgbClr val="000000"/>
              </a:solidFill>
              <a:effectLst/>
              <a:uLnTx/>
              <a:uFillTx/>
              <a:ea typeface="+mn-ea"/>
              <a:cs typeface="Calibri" panose="020F0502020204030204" pitchFamily="34" charset="0"/>
            </a:endParaRPr>
          </a:p>
        </p:txBody>
      </p:sp>
      <p:sp>
        <p:nvSpPr>
          <p:cNvPr id="31" name="Right Arrow 17">
            <a:extLst>
              <a:ext uri="{FF2B5EF4-FFF2-40B4-BE49-F238E27FC236}">
                <a16:creationId xmlns:a16="http://schemas.microsoft.com/office/drawing/2014/main" id="{8097720B-DC39-11BD-4A42-4409025B6D97}"/>
              </a:ext>
            </a:extLst>
          </p:cNvPr>
          <p:cNvSpPr/>
          <p:nvPr/>
        </p:nvSpPr>
        <p:spPr>
          <a:xfrm>
            <a:off x="7529868" y="3213125"/>
            <a:ext cx="540581" cy="733200"/>
          </a:xfrm>
          <a:prstGeom prst="rightArrow">
            <a:avLst/>
          </a:prstGeom>
          <a:solidFill>
            <a:schemeClr val="accent6"/>
          </a:solidFill>
          <a:ln w="9525" cap="flat" cmpd="sng" algn="ctr">
            <a:solidFill>
              <a:schemeClr val="accent6"/>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dirty="0">
              <a:ln>
                <a:noFill/>
              </a:ln>
              <a:solidFill>
                <a:srgbClr val="FFFFFF"/>
              </a:solidFill>
              <a:effectLst/>
              <a:uLnTx/>
              <a:uFillTx/>
              <a:latin typeface="Calibri" panose="020F0502020204030204"/>
              <a:ea typeface="+mn-ea"/>
              <a:cs typeface="Calibri" panose="020F0502020204030204" pitchFamily="34" charset="0"/>
            </a:endParaRPr>
          </a:p>
        </p:txBody>
      </p:sp>
    </p:spTree>
    <p:extLst>
      <p:ext uri="{BB962C8B-B14F-4D97-AF65-F5344CB8AC3E}">
        <p14:creationId xmlns:p14="http://schemas.microsoft.com/office/powerpoint/2010/main" val="73090276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40" name="Rectangle 2">
            <a:extLst>
              <a:ext uri="{FF2B5EF4-FFF2-40B4-BE49-F238E27FC236}">
                <a16:creationId xmlns:a16="http://schemas.microsoft.com/office/drawing/2014/main" id="{8082EA74-AD3C-40A0-A143-D2201E93795E}"/>
              </a:ext>
            </a:extLst>
          </p:cNvPr>
          <p:cNvSpPr>
            <a:spLocks noGrp="1" noChangeArrowheads="1"/>
          </p:cNvSpPr>
          <p:nvPr>
            <p:ph idx="1"/>
          </p:nvPr>
        </p:nvSpPr>
        <p:spPr>
          <a:xfrm>
            <a:off x="231078" y="2625035"/>
            <a:ext cx="11740260" cy="1518364"/>
          </a:xfrm>
        </p:spPr>
        <p:txBody>
          <a:bodyPr/>
          <a:lstStyle/>
          <a:p>
            <a:r>
              <a:rPr lang="en-US" dirty="0"/>
              <a:t>Slides and text modules on HR-positive and HER2-positive breast cancer</a:t>
            </a:r>
          </a:p>
          <a:p>
            <a:r>
              <a:rPr lang="en-US" dirty="0"/>
              <a:t>ClinicalThought commentaries and Podcast</a:t>
            </a:r>
          </a:p>
          <a:p>
            <a:r>
              <a:rPr lang="en-US" dirty="0"/>
              <a:t>Interactive Decision Support Tool and Patient Toolkit</a:t>
            </a:r>
          </a:p>
        </p:txBody>
      </p:sp>
      <p:sp>
        <p:nvSpPr>
          <p:cNvPr id="62467" name="Rectangle 10">
            <a:extLst>
              <a:ext uri="{FF2B5EF4-FFF2-40B4-BE49-F238E27FC236}">
                <a16:creationId xmlns:a16="http://schemas.microsoft.com/office/drawing/2014/main" id="{285A5094-ED29-4796-B20E-3FBFE4F25619}"/>
              </a:ext>
            </a:extLst>
          </p:cNvPr>
          <p:cNvSpPr>
            <a:spLocks noGrp="1" noChangeArrowheads="1"/>
          </p:cNvSpPr>
          <p:nvPr>
            <p:ph type="title"/>
          </p:nvPr>
        </p:nvSpPr>
        <p:spPr>
          <a:xfrm>
            <a:off x="231078" y="1743202"/>
            <a:ext cx="11740260" cy="521168"/>
          </a:xfrm>
        </p:spPr>
        <p:txBody>
          <a:bodyPr/>
          <a:lstStyle/>
          <a:p>
            <a:r>
              <a:rPr lang="en-US" altLang="en-US" dirty="0"/>
              <a:t>Go Online for More Coverage of Breast Cancer!</a:t>
            </a:r>
          </a:p>
        </p:txBody>
      </p:sp>
      <p:sp>
        <p:nvSpPr>
          <p:cNvPr id="5" name="Content Placeholder 4">
            <a:extLst>
              <a:ext uri="{FF2B5EF4-FFF2-40B4-BE49-F238E27FC236}">
                <a16:creationId xmlns:a16="http://schemas.microsoft.com/office/drawing/2014/main" id="{6DA93788-E77D-4CCE-84A4-6D74E9ED9D9E}"/>
              </a:ext>
            </a:extLst>
          </p:cNvPr>
          <p:cNvSpPr>
            <a:spLocks noGrp="1"/>
          </p:cNvSpPr>
          <p:nvPr>
            <p:ph idx="13"/>
          </p:nvPr>
        </p:nvSpPr>
        <p:spPr>
          <a:xfrm>
            <a:off x="231078" y="4504064"/>
            <a:ext cx="11740260" cy="369332"/>
          </a:xfrm>
        </p:spPr>
        <p:txBody>
          <a:bodyPr/>
          <a:lstStyle/>
          <a:p>
            <a:r>
              <a:rPr lang="en-US" dirty="0">
                <a:hlinkClick r:id="rId3"/>
              </a:rPr>
              <a:t>deceraclinical.com/education</a:t>
            </a:r>
            <a:endParaRPr lang="en-US" dirty="0"/>
          </a:p>
        </p:txBody>
      </p:sp>
      <p:sp>
        <p:nvSpPr>
          <p:cNvPr id="62469" name="Rectangle 3">
            <a:extLst>
              <a:ext uri="{FF2B5EF4-FFF2-40B4-BE49-F238E27FC236}">
                <a16:creationId xmlns:a16="http://schemas.microsoft.com/office/drawing/2014/main" id="{F01699E0-D838-46BF-8D24-733C506774A8}"/>
              </a:ext>
            </a:extLst>
          </p:cNvPr>
          <p:cNvSpPr>
            <a:spLocks noChangeArrowheads="1"/>
          </p:cNvSpPr>
          <p:nvPr/>
        </p:nvSpPr>
        <p:spPr bwMode="auto">
          <a:xfrm>
            <a:off x="7091363" y="6346826"/>
            <a:ext cx="184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auto" latinLnBrk="0" hangingPunct="1">
              <a:lnSpc>
                <a:spcPct val="100000"/>
              </a:lnSpc>
              <a:spcBef>
                <a:spcPct val="0"/>
              </a:spcBef>
              <a:spcAft>
                <a:spcPct val="0"/>
              </a:spcAft>
              <a:buClrTx/>
              <a:buSzTx/>
              <a:buFontTx/>
              <a:buNone/>
              <a:tabLst/>
              <a:defRPr/>
            </a:pPr>
            <a:endParaRPr kumimoji="0" lang="en-GB" altLang="en-US" sz="2400" b="0" i="0" u="none" strike="noStrike" kern="1200" cap="none" spc="0" normalizeH="0" baseline="0" noProof="0" dirty="0">
              <a:ln>
                <a:noFill/>
              </a:ln>
              <a:solidFill>
                <a:srgbClr val="161616"/>
              </a:solidFill>
              <a:effectLst/>
              <a:uLnTx/>
              <a:uFillTx/>
              <a:latin typeface="Times" panose="02020603050405020304" pitchFamily="18" charset="0"/>
              <a:ea typeface="+mn-ea"/>
              <a:cs typeface="+mn-cs"/>
            </a:endParaRP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KPI_HAS_CHART" val="false"/>
</p:tagLst>
</file>

<file path=ppt/tags/tag2.xml><?xml version="1.0" encoding="utf-8"?>
<p:tagLst xmlns:a="http://schemas.openxmlformats.org/drawingml/2006/main" xmlns:r="http://schemas.openxmlformats.org/officeDocument/2006/relationships" xmlns:p="http://schemas.openxmlformats.org/presentationml/2006/main">
  <p:tag name="KPI_HAS_CHART" val="false"/>
</p:tagLst>
</file>

<file path=ppt/tags/tag3.xml><?xml version="1.0" encoding="utf-8"?>
<p:tagLst xmlns:a="http://schemas.openxmlformats.org/drawingml/2006/main" xmlns:r="http://schemas.openxmlformats.org/officeDocument/2006/relationships" xmlns:p="http://schemas.openxmlformats.org/presentationml/2006/main">
  <p:tag name="KPI_HAS_CHART" val="false"/>
</p:tagLst>
</file>

<file path=ppt/tags/tag4.xml><?xml version="1.0" encoding="utf-8"?>
<p:tagLst xmlns:a="http://schemas.openxmlformats.org/drawingml/2006/main" xmlns:r="http://schemas.openxmlformats.org/officeDocument/2006/relationships" xmlns:p="http://schemas.openxmlformats.org/presentationml/2006/main">
  <p:tag name="KPI_HAS_CHART" val="false"/>
</p:tagLst>
</file>

<file path=ppt/tags/tag5.xml><?xml version="1.0" encoding="utf-8"?>
<p:tagLst xmlns:a="http://schemas.openxmlformats.org/drawingml/2006/main" xmlns:r="http://schemas.openxmlformats.org/officeDocument/2006/relationships" xmlns:p="http://schemas.openxmlformats.org/presentationml/2006/main">
  <p:tag name="KPI_HAS_CHART" val="false"/>
</p:tagLst>
</file>

<file path=ppt/theme/theme1.xml><?xml version="1.0" encoding="utf-8"?>
<a:theme xmlns:a="http://schemas.openxmlformats.org/drawingml/2006/main" name="5_Office">
  <a:themeElements>
    <a:clrScheme name="Decera Clinical">
      <a:dk1>
        <a:srgbClr val="161616"/>
      </a:dk1>
      <a:lt1>
        <a:srgbClr val="FFFFFF"/>
      </a:lt1>
      <a:dk2>
        <a:srgbClr val="E5DEC1"/>
      </a:dk2>
      <a:lt2>
        <a:srgbClr val="F9F3D9"/>
      </a:lt2>
      <a:accent1>
        <a:srgbClr val="E04507"/>
      </a:accent1>
      <a:accent2>
        <a:srgbClr val="161616"/>
      </a:accent2>
      <a:accent3>
        <a:srgbClr val="9B6FEF"/>
      </a:accent3>
      <a:accent4>
        <a:srgbClr val="006466"/>
      </a:accent4>
      <a:accent5>
        <a:srgbClr val="B57628"/>
      </a:accent5>
      <a:accent6>
        <a:srgbClr val="2201B2"/>
      </a:accent6>
      <a:hlink>
        <a:srgbClr val="E04507"/>
      </a:hlink>
      <a:folHlink>
        <a:srgbClr val="161616"/>
      </a:folHlink>
    </a:clrScheme>
    <a:fontScheme name="Decera">
      <a:majorFont>
        <a:latin typeface="Newsreader"/>
        <a:ea typeface=""/>
        <a:cs typeface=""/>
      </a:majorFont>
      <a:minorFont>
        <a:latin typeface="Poppins"/>
        <a:ea typeface=""/>
        <a:cs typeface=""/>
      </a:minorFont>
    </a:fontScheme>
    <a:fmtScheme name="Flat">
      <a:fillStyleLst>
        <a:solidFill>
          <a:schemeClr val="phClr"/>
        </a:solidFill>
        <a:solidFill>
          <a:schemeClr val="phClr">
            <a:tint val="50000"/>
          </a:schemeClr>
        </a:solidFill>
        <a:solidFill>
          <a:schemeClr val="phClr">
            <a:shade val="65000"/>
          </a:schemeClr>
        </a:solidFill>
      </a:fillStyleLst>
      <a:lnStyleLst>
        <a:ln w="3175" cap="flat" cmpd="sng" algn="ctr">
          <a:solidFill>
            <a:schemeClr val="phClr">
              <a:shade val="65000"/>
            </a:schemeClr>
          </a:solidFill>
          <a:prstDash val="solid"/>
        </a:ln>
        <a:ln w="3175" cap="flat" cmpd="sng" algn="ctr">
          <a:solidFill>
            <a:schemeClr val="phClr"/>
          </a:solidFill>
          <a:prstDash val="solid"/>
        </a:ln>
        <a:ln w="0" cap="flat" cmpd="sng" algn="ctr">
          <a:noFill/>
        </a:ln>
      </a:lnStyleLst>
      <a:effectStyleLst>
        <a:effectStyle>
          <a:effectLst>
            <a:blur/>
          </a:effectLst>
        </a:effectStyle>
        <a:effectStyle>
          <a:effectLst>
            <a:blur/>
          </a:effectLst>
        </a:effectStyle>
        <a:effectStyle>
          <a:effectLst>
            <a:fillOverlay blend="darken">
              <a:solidFill>
                <a:schemeClr val="phClr">
                  <a:shade val="30000"/>
                </a:schemeClr>
              </a:solidFill>
            </a:fillOverlay>
          </a:effectLst>
        </a:effectStyle>
      </a:effectStyleLst>
      <a:bgFillStyleLst>
        <a:solidFill>
          <a:schemeClr val="phClr"/>
        </a:solidFill>
        <a:solidFill>
          <a:schemeClr val="phClr"/>
        </a:solidFill>
        <a:solidFill>
          <a:schemeClr val="phClr"/>
        </a:solidFill>
      </a:bgFillStyleLst>
    </a:fmtScheme>
  </a:themeElements>
  <a:objectDefaults>
    <a:spDef>
      <a:spPr>
        <a:noFill/>
        <a:ln w="28575">
          <a:solidFill>
            <a:schemeClr val="bg1">
              <a:lumMod val="50000"/>
            </a:schemeClr>
          </a:solidFill>
          <a:miter lim="800000"/>
        </a:ln>
      </a:spPr>
      <a:bodyPr rtlCol="0" anchor="ctr"/>
      <a:lstStyle>
        <a:defPPr algn="ctr">
          <a:defRPr/>
        </a:defPPr>
      </a:lstStyle>
      <a:style>
        <a:lnRef idx="2">
          <a:schemeClr val="accent1">
            <a:shade val="15000"/>
          </a:schemeClr>
        </a:lnRef>
        <a:fillRef idx="1">
          <a:schemeClr val="accent1"/>
        </a:fillRef>
        <a:effectRef idx="0">
          <a:schemeClr val="accent1"/>
        </a:effectRef>
        <a:fontRef idx="minor">
          <a:schemeClr val="lt1"/>
        </a:fontRef>
      </a:style>
    </a:spDef>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bodyPr vert="horz" wrap="square" lIns="0" tIns="0" rIns="0" bIns="0" rtlCol="0">
        <a:noAutofit/>
      </a:bodyPr>
      <a:lstStyle>
        <a:defPPr algn="l">
          <a:defRPr sz="1200" dirty="0" smtClean="0"/>
        </a:defPPr>
      </a:lstStyle>
    </a:txDef>
  </a:objectDefaults>
  <a:extraClrSchemeLst/>
  <a:extLst>
    <a:ext uri="{05A4C25C-085E-4340-85A3-A5531E510DB2}">
      <thm15:themeFamily xmlns:thm15="http://schemas.microsoft.com/office/thememl/2012/main" name="FUT029_DeceraClinicalTemplate_251010_3f" id="{E7D8A62D-C5C9-4864-A6EC-23CAAE325D29}" vid="{45678410-A524-46A4-9B21-A872C5BB9785}"/>
    </a:ext>
  </a:extLst>
</a:theme>
</file>

<file path=ppt/theme/theme2.xml><?xml version="1.0" encoding="utf-8"?>
<a:theme xmlns:a="http://schemas.openxmlformats.org/drawingml/2006/main" name="3_Office">
  <a:themeElements>
    <a:clrScheme name="Decera Clinical">
      <a:dk1>
        <a:srgbClr val="161616"/>
      </a:dk1>
      <a:lt1>
        <a:srgbClr val="FFFFFF"/>
      </a:lt1>
      <a:dk2>
        <a:srgbClr val="E5DEC1"/>
      </a:dk2>
      <a:lt2>
        <a:srgbClr val="F9F3D9"/>
      </a:lt2>
      <a:accent1>
        <a:srgbClr val="E04507"/>
      </a:accent1>
      <a:accent2>
        <a:srgbClr val="161616"/>
      </a:accent2>
      <a:accent3>
        <a:srgbClr val="9B6FEF"/>
      </a:accent3>
      <a:accent4>
        <a:srgbClr val="006466"/>
      </a:accent4>
      <a:accent5>
        <a:srgbClr val="B57628"/>
      </a:accent5>
      <a:accent6>
        <a:srgbClr val="2201B2"/>
      </a:accent6>
      <a:hlink>
        <a:srgbClr val="E04507"/>
      </a:hlink>
      <a:folHlink>
        <a:srgbClr val="161616"/>
      </a:folHlink>
    </a:clrScheme>
    <a:fontScheme name="Decera">
      <a:majorFont>
        <a:latin typeface="Newsreader"/>
        <a:ea typeface=""/>
        <a:cs typeface=""/>
      </a:majorFont>
      <a:minorFont>
        <a:latin typeface="Poppins"/>
        <a:ea typeface=""/>
        <a:cs typeface=""/>
      </a:minorFont>
    </a:fontScheme>
    <a:fmtScheme name="Flat">
      <a:fillStyleLst>
        <a:solidFill>
          <a:schemeClr val="phClr"/>
        </a:solidFill>
        <a:solidFill>
          <a:schemeClr val="phClr">
            <a:tint val="50000"/>
          </a:schemeClr>
        </a:solidFill>
        <a:solidFill>
          <a:schemeClr val="phClr">
            <a:shade val="65000"/>
          </a:schemeClr>
        </a:solidFill>
      </a:fillStyleLst>
      <a:lnStyleLst>
        <a:ln w="3175" cap="flat" cmpd="sng" algn="ctr">
          <a:solidFill>
            <a:schemeClr val="phClr">
              <a:shade val="65000"/>
            </a:schemeClr>
          </a:solidFill>
          <a:prstDash val="solid"/>
        </a:ln>
        <a:ln w="3175" cap="flat" cmpd="sng" algn="ctr">
          <a:solidFill>
            <a:schemeClr val="phClr"/>
          </a:solidFill>
          <a:prstDash val="solid"/>
        </a:ln>
        <a:ln w="0" cap="flat" cmpd="sng" algn="ctr">
          <a:noFill/>
        </a:ln>
      </a:lnStyleLst>
      <a:effectStyleLst>
        <a:effectStyle>
          <a:effectLst>
            <a:blur/>
          </a:effectLst>
        </a:effectStyle>
        <a:effectStyle>
          <a:effectLst>
            <a:blur/>
          </a:effectLst>
        </a:effectStyle>
        <a:effectStyle>
          <a:effectLst>
            <a:fillOverlay blend="darken">
              <a:solidFill>
                <a:schemeClr val="phClr">
                  <a:shade val="30000"/>
                </a:schemeClr>
              </a:solidFill>
            </a:fillOverlay>
          </a:effectLst>
        </a:effectStyle>
      </a:effectStyleLst>
      <a:bgFillStyleLst>
        <a:solidFill>
          <a:schemeClr val="phClr"/>
        </a:solidFill>
        <a:solidFill>
          <a:schemeClr val="phClr"/>
        </a:solidFill>
        <a:solidFill>
          <a:schemeClr val="phClr"/>
        </a:solidFill>
      </a:bgFillStyleLst>
    </a:fmtScheme>
  </a:themeElements>
  <a:objectDefaults>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bodyPr vert="horz" wrap="square" lIns="0" tIns="0" rIns="0" bIns="0" rtlCol="0">
        <a:noAutofit/>
      </a:bodyPr>
      <a:lstStyle>
        <a:defPPr algn="l">
          <a:defRPr sz="1200" dirty="0" smtClean="0"/>
        </a:defPPr>
      </a:lstStyle>
    </a:txDef>
  </a:objectDefaults>
  <a:extraClrSchemeLst/>
  <a:extLst>
    <a:ext uri="{05A4C25C-085E-4340-85A3-A5531E510DB2}">
      <thm15:themeFamily xmlns:thm15="http://schemas.microsoft.com/office/thememl/2012/main" name="FUT029_DeceraClinicalTemplate_251010_3f" id="{E7D8A62D-C5C9-4864-A6EC-23CAAE325D29}" vid="{45678410-A524-46A4-9B21-A872C5BB9785}"/>
    </a:ext>
  </a:extLst>
</a:theme>
</file>

<file path=ppt/theme/theme3.xml><?xml version="1.0" encoding="utf-8"?>
<a:theme xmlns:a="http://schemas.openxmlformats.org/drawingml/2006/main" name="6_Office">
  <a:themeElements>
    <a:clrScheme name="Decera Clinical">
      <a:dk1>
        <a:srgbClr val="161616"/>
      </a:dk1>
      <a:lt1>
        <a:srgbClr val="FFFFFF"/>
      </a:lt1>
      <a:dk2>
        <a:srgbClr val="E5DEC1"/>
      </a:dk2>
      <a:lt2>
        <a:srgbClr val="F9F3D9"/>
      </a:lt2>
      <a:accent1>
        <a:srgbClr val="E04507"/>
      </a:accent1>
      <a:accent2>
        <a:srgbClr val="161616"/>
      </a:accent2>
      <a:accent3>
        <a:srgbClr val="9B6FEF"/>
      </a:accent3>
      <a:accent4>
        <a:srgbClr val="006466"/>
      </a:accent4>
      <a:accent5>
        <a:srgbClr val="B57628"/>
      </a:accent5>
      <a:accent6>
        <a:srgbClr val="2201B2"/>
      </a:accent6>
      <a:hlink>
        <a:srgbClr val="E04507"/>
      </a:hlink>
      <a:folHlink>
        <a:srgbClr val="161616"/>
      </a:folHlink>
    </a:clrScheme>
    <a:fontScheme name="Decera">
      <a:majorFont>
        <a:latin typeface="Newsreader"/>
        <a:ea typeface=""/>
        <a:cs typeface=""/>
      </a:majorFont>
      <a:minorFont>
        <a:latin typeface="Poppins"/>
        <a:ea typeface=""/>
        <a:cs typeface=""/>
      </a:minorFont>
    </a:fontScheme>
    <a:fmtScheme name="Flat">
      <a:fillStyleLst>
        <a:solidFill>
          <a:schemeClr val="phClr"/>
        </a:solidFill>
        <a:solidFill>
          <a:schemeClr val="phClr">
            <a:tint val="50000"/>
          </a:schemeClr>
        </a:solidFill>
        <a:solidFill>
          <a:schemeClr val="phClr">
            <a:shade val="65000"/>
          </a:schemeClr>
        </a:solidFill>
      </a:fillStyleLst>
      <a:lnStyleLst>
        <a:ln w="3175" cap="flat" cmpd="sng" algn="ctr">
          <a:solidFill>
            <a:schemeClr val="phClr">
              <a:shade val="65000"/>
            </a:schemeClr>
          </a:solidFill>
          <a:prstDash val="solid"/>
        </a:ln>
        <a:ln w="3175" cap="flat" cmpd="sng" algn="ctr">
          <a:solidFill>
            <a:schemeClr val="phClr"/>
          </a:solidFill>
          <a:prstDash val="solid"/>
        </a:ln>
        <a:ln w="0" cap="flat" cmpd="sng" algn="ctr">
          <a:noFill/>
        </a:ln>
      </a:lnStyleLst>
      <a:effectStyleLst>
        <a:effectStyle>
          <a:effectLst>
            <a:blur/>
          </a:effectLst>
        </a:effectStyle>
        <a:effectStyle>
          <a:effectLst>
            <a:blur/>
          </a:effectLst>
        </a:effectStyle>
        <a:effectStyle>
          <a:effectLst>
            <a:fillOverlay blend="darken">
              <a:solidFill>
                <a:schemeClr val="phClr">
                  <a:shade val="30000"/>
                </a:schemeClr>
              </a:solidFill>
            </a:fillOverlay>
          </a:effectLst>
        </a:effectStyle>
      </a:effectStyleLst>
      <a:bgFillStyleLst>
        <a:solidFill>
          <a:schemeClr val="phClr"/>
        </a:solidFill>
        <a:solidFill>
          <a:schemeClr val="phClr"/>
        </a:solidFill>
        <a:solidFill>
          <a:schemeClr val="phClr"/>
        </a:solidFill>
      </a:bgFillStyleLst>
    </a:fmtScheme>
  </a:themeElements>
  <a:objectDefaults>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bodyPr vert="horz" wrap="square" lIns="0" tIns="0" rIns="0" bIns="0" rtlCol="0">
        <a:noAutofit/>
      </a:bodyPr>
      <a:lstStyle>
        <a:defPPr algn="l">
          <a:defRPr sz="1200" dirty="0" smtClean="0"/>
        </a:defPPr>
      </a:lstStyle>
    </a:txDef>
  </a:objectDefaults>
  <a:extraClrSchemeLst/>
  <a:extLst>
    <a:ext uri="{05A4C25C-085E-4340-85A3-A5531E510DB2}">
      <thm15:themeFamily xmlns:thm15="http://schemas.microsoft.com/office/thememl/2012/main" name="FUT029_DeceraClinicalTemplate_251010_3f" id="{E7D8A62D-C5C9-4864-A6EC-23CAAE325D29}" vid="{45678410-A524-46A4-9B21-A872C5BB9785}"/>
    </a:ext>
  </a:extLst>
</a:theme>
</file>

<file path=ppt/theme/theme4.xml><?xml version="1.0" encoding="utf-8"?>
<a:theme xmlns:a="http://schemas.openxmlformats.org/drawingml/2006/main" name="2_Office">
  <a:themeElements>
    <a:clrScheme name="Decera">
      <a:dk1>
        <a:srgbClr val="161616"/>
      </a:dk1>
      <a:lt1>
        <a:sysClr val="window" lastClr="FFFFFF"/>
      </a:lt1>
      <a:dk2>
        <a:srgbClr val="E5DEC1"/>
      </a:dk2>
      <a:lt2>
        <a:srgbClr val="F9F3D9"/>
      </a:lt2>
      <a:accent1>
        <a:srgbClr val="E04507"/>
      </a:accent1>
      <a:accent2>
        <a:srgbClr val="E3AF64"/>
      </a:accent2>
      <a:accent3>
        <a:srgbClr val="006466"/>
      </a:accent3>
      <a:accent4>
        <a:srgbClr val="D5B4FB"/>
      </a:accent4>
      <a:accent5>
        <a:srgbClr val="2201B2"/>
      </a:accent5>
      <a:accent6>
        <a:srgbClr val="161616"/>
      </a:accent6>
      <a:hlink>
        <a:srgbClr val="E04507"/>
      </a:hlink>
      <a:folHlink>
        <a:srgbClr val="161616"/>
      </a:folHlink>
    </a:clrScheme>
    <a:fontScheme name="Decera">
      <a:majorFont>
        <a:latin typeface="Newsreader"/>
        <a:ea typeface=""/>
        <a:cs typeface=""/>
      </a:majorFont>
      <a:minorFont>
        <a:latin typeface="Poppins"/>
        <a:ea typeface=""/>
        <a:cs typeface=""/>
      </a:minorFont>
    </a:fontScheme>
    <a:fmtScheme name="Flat">
      <a:fillStyleLst>
        <a:solidFill>
          <a:schemeClr val="phClr"/>
        </a:solidFill>
        <a:solidFill>
          <a:schemeClr val="phClr">
            <a:tint val="50000"/>
          </a:schemeClr>
        </a:solidFill>
        <a:solidFill>
          <a:schemeClr val="phClr">
            <a:shade val="65000"/>
          </a:schemeClr>
        </a:solidFill>
      </a:fillStyleLst>
      <a:lnStyleLst>
        <a:ln w="3175" cap="flat" cmpd="sng" algn="ctr">
          <a:solidFill>
            <a:schemeClr val="phClr">
              <a:shade val="65000"/>
            </a:schemeClr>
          </a:solidFill>
          <a:prstDash val="solid"/>
        </a:ln>
        <a:ln w="3175" cap="flat" cmpd="sng" algn="ctr">
          <a:solidFill>
            <a:schemeClr val="phClr"/>
          </a:solidFill>
          <a:prstDash val="solid"/>
        </a:ln>
        <a:ln w="0" cap="flat" cmpd="sng" algn="ctr">
          <a:noFill/>
        </a:ln>
      </a:lnStyleLst>
      <a:effectStyleLst>
        <a:effectStyle>
          <a:effectLst>
            <a:blur/>
          </a:effectLst>
        </a:effectStyle>
        <a:effectStyle>
          <a:effectLst>
            <a:blur/>
          </a:effectLst>
        </a:effectStyle>
        <a:effectStyle>
          <a:effectLst>
            <a:fillOverlay blend="darken">
              <a:solidFill>
                <a:schemeClr val="phClr">
                  <a:shade val="30000"/>
                </a:schemeClr>
              </a:solidFill>
            </a:fillOverlay>
          </a:effectLst>
        </a:effectStyle>
      </a:effectStyleLst>
      <a:bgFillStyleLst>
        <a:solidFill>
          <a:schemeClr val="phClr"/>
        </a:solidFill>
        <a:solidFill>
          <a:schemeClr val="phClr"/>
        </a:solidFill>
        <a:solidFill>
          <a:schemeClr val="phClr"/>
        </a:solidFill>
      </a:bgFillStyleLst>
    </a:fmtScheme>
  </a:themeElements>
  <a:objectDefaults>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bodyPr vert="horz" wrap="square" lIns="0" tIns="0" rIns="0" bIns="0" rtlCol="0">
        <a:noAutofit/>
      </a:bodyPr>
      <a:lstStyle>
        <a:defPPr algn="l">
          <a:defRPr sz="1200" dirty="0" smtClean="0"/>
        </a:defPPr>
      </a:lstStyle>
    </a:txDef>
  </a:objectDefaults>
  <a:extraClrSchemeLst/>
  <a:extLst>
    <a:ext uri="{05A4C25C-085E-4340-85A3-A5531E510DB2}">
      <thm15:themeFamily xmlns:thm15="http://schemas.microsoft.com/office/thememl/2012/main" name="FUT029_DeceraClinicalTemplate_251010_3f" id="{E7D8A62D-C5C9-4864-A6EC-23CAAE325D29}" vid="{45678410-A524-46A4-9B21-A872C5BB9785}"/>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29dc2224-de52-4f2f-aee7-c543fecde926">
      <Terms xmlns="http://schemas.microsoft.com/office/infopath/2007/PartnerControls"/>
    </lcf76f155ced4ddcb4097134ff3c332f>
    <TaxCatchAll xmlns="22fd6914-46d4-4c7e-bbad-46e82841b69d"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0BA18A161CF1CA4EB80673666A9BAE8C" ma:contentTypeVersion="11" ma:contentTypeDescription="Create a new document." ma:contentTypeScope="" ma:versionID="113f33ed293b030bcaa9d763937386d3">
  <xsd:schema xmlns:xsd="http://www.w3.org/2001/XMLSchema" xmlns:xs="http://www.w3.org/2001/XMLSchema" xmlns:p="http://schemas.microsoft.com/office/2006/metadata/properties" xmlns:ns2="29dc2224-de52-4f2f-aee7-c543fecde926" xmlns:ns3="22fd6914-46d4-4c7e-bbad-46e82841b69d" targetNamespace="http://schemas.microsoft.com/office/2006/metadata/properties" ma:root="true" ma:fieldsID="320c74d761378e9cedb243ae8e6c3b1e" ns2:_="" ns3:_="">
    <xsd:import namespace="29dc2224-de52-4f2f-aee7-c543fecde926"/>
    <xsd:import namespace="22fd6914-46d4-4c7e-bbad-46e82841b69d"/>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lcf76f155ced4ddcb4097134ff3c332f" minOccurs="0"/>
                <xsd:element ref="ns3:TaxCatchAll" minOccurs="0"/>
                <xsd:element ref="ns2:MediaServiceGenerationTime" minOccurs="0"/>
                <xsd:element ref="ns2:MediaServiceEventHashCode" minOccurs="0"/>
                <xsd:element ref="ns2:MediaLengthInSecond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9dc2224-de52-4f2f-aee7-c543fecde92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6512e436-4693-4b20-ac9a-7455c07c86a8" ma:termSetId="09814cd3-568e-fe90-9814-8d621ff8fb84" ma:anchorId="fba54fb3-c3e1-fe81-a776-ca4b69148c4d" ma:open="true" ma:isKeyword="false">
      <xsd:complexType>
        <xsd:sequence>
          <xsd:element ref="pc:Terms" minOccurs="0" maxOccurs="1"/>
        </xsd:sequence>
      </xsd:complex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2fd6914-46d4-4c7e-bbad-46e82841b69d"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d3cfae40-7b40-47d0-ab05-9712e3953ba2}" ma:internalName="TaxCatchAll" ma:showField="CatchAllData" ma:web="22fd6914-46d4-4c7e-bbad-46e82841b69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89A5A7E-2CC7-4C72-90C7-E4AB89EDC690}">
  <ds:schemaRefs>
    <ds:schemaRef ds:uri="http://schemas.microsoft.com/sharepoint/v3/contenttype/forms"/>
  </ds:schemaRefs>
</ds:datastoreItem>
</file>

<file path=customXml/itemProps2.xml><?xml version="1.0" encoding="utf-8"?>
<ds:datastoreItem xmlns:ds="http://schemas.openxmlformats.org/officeDocument/2006/customXml" ds:itemID="{F8497CA6-C0F9-46E6-A0B6-9F943A96A899}">
  <ds:schemaRefs>
    <ds:schemaRef ds:uri="http://schemas.microsoft.com/office/infopath/2007/PartnerControls"/>
    <ds:schemaRef ds:uri="http://purl.org/dc/elements/1.1/"/>
    <ds:schemaRef ds:uri="http://schemas.microsoft.com/office/2006/documentManagement/types"/>
    <ds:schemaRef ds:uri="http://www.w3.org/XML/1998/namespace"/>
    <ds:schemaRef ds:uri="http://schemas.openxmlformats.org/package/2006/metadata/core-properties"/>
    <ds:schemaRef ds:uri="http://purl.org/dc/terms/"/>
    <ds:schemaRef ds:uri="22fd6914-46d4-4c7e-bbad-46e82841b69d"/>
    <ds:schemaRef ds:uri="http://purl.org/dc/dcmitype/"/>
    <ds:schemaRef ds:uri="29dc2224-de52-4f2f-aee7-c543fecde926"/>
    <ds:schemaRef ds:uri="http://schemas.microsoft.com/office/2006/metadata/properties"/>
  </ds:schemaRefs>
</ds:datastoreItem>
</file>

<file path=customXml/itemProps3.xml><?xml version="1.0" encoding="utf-8"?>
<ds:datastoreItem xmlns:ds="http://schemas.openxmlformats.org/officeDocument/2006/customXml" ds:itemID="{5AD53641-0AE6-4B80-B392-86DD324E68FB}">
  <ds:schemaRefs>
    <ds:schemaRef ds:uri="22fd6914-46d4-4c7e-bbad-46e82841b69d"/>
    <ds:schemaRef ds:uri="29dc2224-de52-4f2f-aee7-c543fecde926"/>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otalTime>142</TotalTime>
  <Words>7855</Words>
  <Application>Microsoft Office PowerPoint</Application>
  <PresentationFormat>Widescreen</PresentationFormat>
  <Paragraphs>1794</Paragraphs>
  <Slides>39</Slides>
  <Notes>35</Notes>
  <HiddenSlides>0</HiddenSlides>
  <MMClips>0</MMClips>
  <ScaleCrop>false</ScaleCrop>
  <HeadingPairs>
    <vt:vector size="6" baseType="variant">
      <vt:variant>
        <vt:lpstr>Fonts Used</vt:lpstr>
      </vt:variant>
      <vt:variant>
        <vt:i4>11</vt:i4>
      </vt:variant>
      <vt:variant>
        <vt:lpstr>Theme</vt:lpstr>
      </vt:variant>
      <vt:variant>
        <vt:i4>4</vt:i4>
      </vt:variant>
      <vt:variant>
        <vt:lpstr>Slide Titles</vt:lpstr>
      </vt:variant>
      <vt:variant>
        <vt:i4>39</vt:i4>
      </vt:variant>
    </vt:vector>
  </HeadingPairs>
  <TitlesOfParts>
    <vt:vector size="54" baseType="lpstr">
      <vt:lpstr>MS PGothic</vt:lpstr>
      <vt:lpstr>Aptos</vt:lpstr>
      <vt:lpstr>Arial</vt:lpstr>
      <vt:lpstr>Calibri</vt:lpstr>
      <vt:lpstr>Newsreader ExtraBold</vt:lpstr>
      <vt:lpstr>Poppins</vt:lpstr>
      <vt:lpstr>Poppins Light</vt:lpstr>
      <vt:lpstr>Poppins Medium</vt:lpstr>
      <vt:lpstr>Times</vt:lpstr>
      <vt:lpstr>Times New Roman</vt:lpstr>
      <vt:lpstr>Wingdings</vt:lpstr>
      <vt:lpstr>5_Office</vt:lpstr>
      <vt:lpstr>3_Office</vt:lpstr>
      <vt:lpstr>6_Office</vt:lpstr>
      <vt:lpstr>2_Office</vt:lpstr>
      <vt:lpstr>Medical Minute 3:  Evolving Treatment Landscape for Early-Stage TNBC With and Without gBRCAm</vt:lpstr>
      <vt:lpstr>About These Slides</vt:lpstr>
      <vt:lpstr>Faculty Disclosures</vt:lpstr>
      <vt:lpstr>Learning Objectives</vt:lpstr>
      <vt:lpstr>Landscape of TNBC</vt:lpstr>
      <vt:lpstr>Epidemiology of TNBC</vt:lpstr>
      <vt:lpstr>Risk Factors for TNBC</vt:lpstr>
      <vt:lpstr>Important Factors About TNBC</vt:lpstr>
      <vt:lpstr>Recommended Biomarker and Molecular Testing</vt:lpstr>
      <vt:lpstr>Incidence of BRCA Mutations</vt:lpstr>
      <vt:lpstr>Biomarker/Molecular Testing in TNBC Is Important</vt:lpstr>
      <vt:lpstr>NCCN Guidelines on Testing for BRCA1/2 Mutations</vt:lpstr>
      <vt:lpstr>PARP Inhibition for BRCA-Mutated Cancer</vt:lpstr>
      <vt:lpstr>Phase III KEYNOTE-522: Neoadjuvant Pembrolizumab + CT vs Placebo + CT, Adjuvant Pembrolizumab vs Placebo </vt:lpstr>
      <vt:lpstr>KEYNOTE-522: EFS at Interim Analysis 6</vt:lpstr>
      <vt:lpstr>NeoPACT: Neoadjuvant Pembrolizumab + Carboplatin/Docetaxel</vt:lpstr>
      <vt:lpstr>Capecitabine</vt:lpstr>
      <vt:lpstr>CREATE-X: Adjuvant Capecitabine vs SoC in Patients With Residual Disease After Neoadjuvant CT</vt:lpstr>
      <vt:lpstr>CREATE-X: DFS and OS</vt:lpstr>
      <vt:lpstr>OlympiA: Adjuvant Olaparib vs Placebo for BRCA1/2m High-Risk, HER2- EBC</vt:lpstr>
      <vt:lpstr>OlympiA: iDFS in ITT (Second Interim Analysis)</vt:lpstr>
      <vt:lpstr>OlympiA: Safety</vt:lpstr>
      <vt:lpstr>Toxicities Associated With PARP Inhibitors</vt:lpstr>
      <vt:lpstr>Practical Management Strategies: Olaparib AEs</vt:lpstr>
      <vt:lpstr>Considerations in the Treatment of Early-Stage TNBC</vt:lpstr>
      <vt:lpstr>OptimICE-PCR (Alliance A012103): Pembrolizumab vs Observation in Early-Stage TNBC</vt:lpstr>
      <vt:lpstr>TROP-2‒Directed ADCs: Sacituzumab Govitecan and Dato-DXd</vt:lpstr>
      <vt:lpstr>Phase III ASCENT-05/OptimICE-RD: Sacituzumab Govitecan + Pembrolizumab in TNBC With no pCR  After Surgery + Neoadj Tx</vt:lpstr>
      <vt:lpstr>Phase III TROPION-Breast03: Postneoadjuvant Dato-DXd ± Durva vs Investigator’s Choice for Stage I-III TNBC</vt:lpstr>
      <vt:lpstr>Phase III TROPION-Breast04: Dato-DXd ± Durva vs SoC for Early-Stage TNBC</vt:lpstr>
      <vt:lpstr>Trofuse-012: Sacituzumab Tirumotecan (MK-2870) + Pembrolizumab vs TPC in TNBC Without pCR After Surgery</vt:lpstr>
      <vt:lpstr>Management of Common and Potentially Severe Toxicities Associated With Sacituzumab Govitecan</vt:lpstr>
      <vt:lpstr>Management of Common and Potentially Severe Toxicities Associated With Datopotamab Deruxtecan (Dato-DXd)</vt:lpstr>
      <vt:lpstr>Identification of Mucositis/Stomatitis With Dato-DXd</vt:lpstr>
      <vt:lpstr>Optimal Management of Mucositis/Stomatitis Associated With Dato-DXd: Prophylaxis Use</vt:lpstr>
      <vt:lpstr>Management of Mucositis/Stomatitis Based on Grade/Severity</vt:lpstr>
      <vt:lpstr>Management of Ocular Surface Toxicities Associated With  Dato-DXd </vt:lpstr>
      <vt:lpstr>Interstitial Lung Disease Associated With Dato-DXd</vt:lpstr>
      <vt:lpstr>Go Online for More Coverage of Breast Cancer!</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Medical Minute 3: Evolving Treatment Landscape for Early-Stage TNBC With and Without gBRCAm</dc:title>
  <dc:creator>Amy Laboskie</dc:creator>
  <cp:lastModifiedBy>Valerie Wenzel</cp:lastModifiedBy>
  <cp:revision>4</cp:revision>
  <dcterms:created xsi:type="dcterms:W3CDTF">2026-02-06T17:23:07Z</dcterms:created>
  <dcterms:modified xsi:type="dcterms:W3CDTF">2026-06-19T18:09:36Z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0x0101000BA18A161CF1CA4EB80673666A9BAE8C</vt:lpwstr>
  </property>
  <property fmtid="{D5CDD505-2E9C-101B-9397-08002B2CF9AE}" pid="3" name="MediaServiceImageTags">
    <vt:lpwstr/>
  </property>
</Properties>
</file>