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theme/theme2.xml" ContentType="application/vnd.openxmlformats-officedocument.theme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5" Type="http://schemas.microsoft.com/office/2020/02/relationships/classificationlabels" Target="docMetadata/LabelInfo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4"/>
    <p:sldMasterId id="2147483674" r:id="rId5"/>
    <p:sldMasterId id="2147483688" r:id="rId6"/>
  </p:sldMasterIdLst>
  <p:notesMasterIdLst>
    <p:notesMasterId r:id="rId59"/>
  </p:notesMasterIdLst>
  <p:sldIdLst>
    <p:sldId id="321" r:id="rId7"/>
    <p:sldId id="308" r:id="rId8"/>
    <p:sldId id="2147483314" r:id="rId9"/>
    <p:sldId id="2147470264" r:id="rId10"/>
    <p:sldId id="2076137071" r:id="rId11"/>
    <p:sldId id="2147483275" r:id="rId12"/>
    <p:sldId id="2147483276" r:id="rId13"/>
    <p:sldId id="2147473738" r:id="rId14"/>
    <p:sldId id="2147473724" r:id="rId15"/>
    <p:sldId id="2147483300" r:id="rId16"/>
    <p:sldId id="2145707115" r:id="rId17"/>
    <p:sldId id="2145707116" r:id="rId18"/>
    <p:sldId id="2145707118" r:id="rId19"/>
    <p:sldId id="2147483315" r:id="rId20"/>
    <p:sldId id="2145707120" r:id="rId21"/>
    <p:sldId id="2145707121" r:id="rId22"/>
    <p:sldId id="2145707122" r:id="rId23"/>
    <p:sldId id="2145707124" r:id="rId24"/>
    <p:sldId id="261" r:id="rId25"/>
    <p:sldId id="262" r:id="rId26"/>
    <p:sldId id="263" r:id="rId27"/>
    <p:sldId id="264" r:id="rId28"/>
    <p:sldId id="265" r:id="rId29"/>
    <p:sldId id="266" r:id="rId30"/>
    <p:sldId id="2147483312" r:id="rId31"/>
    <p:sldId id="268" r:id="rId32"/>
    <p:sldId id="270" r:id="rId33"/>
    <p:sldId id="271" r:id="rId34"/>
    <p:sldId id="272" r:id="rId35"/>
    <p:sldId id="273" r:id="rId36"/>
    <p:sldId id="2147473821" r:id="rId37"/>
    <p:sldId id="2147483301" r:id="rId38"/>
    <p:sldId id="2147483280" r:id="rId39"/>
    <p:sldId id="2147483302" r:id="rId40"/>
    <p:sldId id="2147483303" r:id="rId41"/>
    <p:sldId id="2147483313" r:id="rId42"/>
    <p:sldId id="545" r:id="rId43"/>
    <p:sldId id="2147483311" r:id="rId44"/>
    <p:sldId id="561" r:id="rId45"/>
    <p:sldId id="2147483305" r:id="rId46"/>
    <p:sldId id="2147483306" r:id="rId47"/>
    <p:sldId id="2147483307" r:id="rId48"/>
    <p:sldId id="2147483308" r:id="rId49"/>
    <p:sldId id="2147483309" r:id="rId50"/>
    <p:sldId id="2147483310" r:id="rId51"/>
    <p:sldId id="2145707148" r:id="rId52"/>
    <p:sldId id="2145707149" r:id="rId53"/>
    <p:sldId id="2145707150" r:id="rId54"/>
    <p:sldId id="2145707151" r:id="rId55"/>
    <p:sldId id="2145707153" r:id="rId56"/>
    <p:sldId id="2145707154" r:id="rId57"/>
    <p:sldId id="318" r:id="rId5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Timothy Quill" initials="TQ" lastIdx="55" clrIdx="0">
    <p:extLst>
      <p:ext uri="{19B8F6BF-5375-455C-9EA6-DF929625EA0E}">
        <p15:presenceInfo xmlns:p15="http://schemas.microsoft.com/office/powerpoint/2012/main" userId="S::tquill@clinicaloptions.com::b1dc6efb-2995-45e7-a306-57a2c67aa886" providerId="AD"/>
      </p:ext>
    </p:extLst>
  </p:cmAuthor>
  <p:cmAuthor id="2" name="Sharif Morsalin" initials="SM" lastIdx="12" clrIdx="1">
    <p:extLst>
      <p:ext uri="{19B8F6BF-5375-455C-9EA6-DF929625EA0E}">
        <p15:presenceInfo xmlns:p15="http://schemas.microsoft.com/office/powerpoint/2012/main" userId="S::smorsalin@cealliance.com::f8db66a7-63db-4175-bbd5-08cb4e83d437" providerId="AD"/>
      </p:ext>
    </p:extLst>
  </p:cmAuthor>
  <p:cmAuthor id="3" name="Melanie Couton" initials="MC" lastIdx="19" clrIdx="2">
    <p:extLst>
      <p:ext uri="{19B8F6BF-5375-455C-9EA6-DF929625EA0E}">
        <p15:presenceInfo xmlns:p15="http://schemas.microsoft.com/office/powerpoint/2012/main" userId="ef8730672ba86646" providerId="Windows Live"/>
      </p:ext>
    </p:extLst>
  </p:cmAuthor>
  <p:cmAuthor id="4" name="Andrea Boecler" initials="AB" lastIdx="3" clrIdx="3">
    <p:extLst>
      <p:ext uri="{19B8F6BF-5375-455C-9EA6-DF929625EA0E}">
        <p15:presenceInfo xmlns:p15="http://schemas.microsoft.com/office/powerpoint/2012/main" userId="S::aboecler@clinicaloptions.com::28e82037-1239-4052-943b-ae184e0bc2af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799F0892-7843-4E37-BE63-FE300BA2A603}" v="102" dt="2025-09-24T18:11:10.786"/>
    <p1510:client id="{A212294C-7C3B-4E09-B752-225D84C879C6}" v="19" dt="2025-09-24T16:34:56.436"/>
    <p1510:client id="{C0049601-C63E-45FC-BAD2-FDABDEE5A0D5}" v="1" dt="2025-09-24T18:33:01.922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1160" autoAdjust="0"/>
    <p:restoredTop sz="82603" autoAdjust="0"/>
  </p:normalViewPr>
  <p:slideViewPr>
    <p:cSldViewPr snapToGrid="0">
      <p:cViewPr varScale="1">
        <p:scale>
          <a:sx n="61" d="100"/>
          <a:sy n="61" d="100"/>
        </p:scale>
        <p:origin x="648" y="5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0.xml"/><Relationship Id="rId21" Type="http://schemas.openxmlformats.org/officeDocument/2006/relationships/slide" Target="slides/slide15.xml"/><Relationship Id="rId34" Type="http://schemas.openxmlformats.org/officeDocument/2006/relationships/slide" Target="slides/slide28.xml"/><Relationship Id="rId42" Type="http://schemas.openxmlformats.org/officeDocument/2006/relationships/slide" Target="slides/slide36.xml"/><Relationship Id="rId47" Type="http://schemas.openxmlformats.org/officeDocument/2006/relationships/slide" Target="slides/slide41.xml"/><Relationship Id="rId50" Type="http://schemas.openxmlformats.org/officeDocument/2006/relationships/slide" Target="slides/slide44.xml"/><Relationship Id="rId55" Type="http://schemas.openxmlformats.org/officeDocument/2006/relationships/slide" Target="slides/slide49.xml"/><Relationship Id="rId63" Type="http://schemas.openxmlformats.org/officeDocument/2006/relationships/theme" Target="theme/theme1.xml"/><Relationship Id="rId7" Type="http://schemas.openxmlformats.org/officeDocument/2006/relationships/slide" Target="slides/slide1.xml"/><Relationship Id="rId2" Type="http://schemas.openxmlformats.org/officeDocument/2006/relationships/customXml" Target="../customXml/item2.xml"/><Relationship Id="rId16" Type="http://schemas.openxmlformats.org/officeDocument/2006/relationships/slide" Target="slides/slide10.xml"/><Relationship Id="rId29" Type="http://schemas.openxmlformats.org/officeDocument/2006/relationships/slide" Target="slides/slide23.xml"/><Relationship Id="rId11" Type="http://schemas.openxmlformats.org/officeDocument/2006/relationships/slide" Target="slides/slide5.xml"/><Relationship Id="rId24" Type="http://schemas.openxmlformats.org/officeDocument/2006/relationships/slide" Target="slides/slide18.xml"/><Relationship Id="rId32" Type="http://schemas.openxmlformats.org/officeDocument/2006/relationships/slide" Target="slides/slide26.xml"/><Relationship Id="rId37" Type="http://schemas.openxmlformats.org/officeDocument/2006/relationships/slide" Target="slides/slide31.xml"/><Relationship Id="rId40" Type="http://schemas.openxmlformats.org/officeDocument/2006/relationships/slide" Target="slides/slide34.xml"/><Relationship Id="rId45" Type="http://schemas.openxmlformats.org/officeDocument/2006/relationships/slide" Target="slides/slide39.xml"/><Relationship Id="rId53" Type="http://schemas.openxmlformats.org/officeDocument/2006/relationships/slide" Target="slides/slide47.xml"/><Relationship Id="rId58" Type="http://schemas.openxmlformats.org/officeDocument/2006/relationships/slide" Target="slides/slide52.xml"/><Relationship Id="rId5" Type="http://schemas.openxmlformats.org/officeDocument/2006/relationships/slideMaster" Target="slideMasters/slideMaster2.xml"/><Relationship Id="rId61" Type="http://schemas.openxmlformats.org/officeDocument/2006/relationships/presProps" Target="presProps.xml"/><Relationship Id="rId19" Type="http://schemas.openxmlformats.org/officeDocument/2006/relationships/slide" Target="slides/slide13.xml"/><Relationship Id="rId14" Type="http://schemas.openxmlformats.org/officeDocument/2006/relationships/slide" Target="slides/slide8.xml"/><Relationship Id="rId22" Type="http://schemas.openxmlformats.org/officeDocument/2006/relationships/slide" Target="slides/slide16.xml"/><Relationship Id="rId27" Type="http://schemas.openxmlformats.org/officeDocument/2006/relationships/slide" Target="slides/slide21.xml"/><Relationship Id="rId30" Type="http://schemas.openxmlformats.org/officeDocument/2006/relationships/slide" Target="slides/slide24.xml"/><Relationship Id="rId35" Type="http://schemas.openxmlformats.org/officeDocument/2006/relationships/slide" Target="slides/slide29.xml"/><Relationship Id="rId43" Type="http://schemas.openxmlformats.org/officeDocument/2006/relationships/slide" Target="slides/slide37.xml"/><Relationship Id="rId48" Type="http://schemas.openxmlformats.org/officeDocument/2006/relationships/slide" Target="slides/slide42.xml"/><Relationship Id="rId56" Type="http://schemas.openxmlformats.org/officeDocument/2006/relationships/slide" Target="slides/slide50.xml"/><Relationship Id="rId64" Type="http://schemas.openxmlformats.org/officeDocument/2006/relationships/tableStyles" Target="tableStyles.xml"/><Relationship Id="rId8" Type="http://schemas.openxmlformats.org/officeDocument/2006/relationships/slide" Target="slides/slide2.xml"/><Relationship Id="rId51" Type="http://schemas.openxmlformats.org/officeDocument/2006/relationships/slide" Target="slides/slide45.xml"/><Relationship Id="rId3" Type="http://schemas.openxmlformats.org/officeDocument/2006/relationships/customXml" Target="../customXml/item3.xml"/><Relationship Id="rId12" Type="http://schemas.openxmlformats.org/officeDocument/2006/relationships/slide" Target="slides/slide6.xml"/><Relationship Id="rId17" Type="http://schemas.openxmlformats.org/officeDocument/2006/relationships/slide" Target="slides/slide11.xml"/><Relationship Id="rId25" Type="http://schemas.openxmlformats.org/officeDocument/2006/relationships/slide" Target="slides/slide19.xml"/><Relationship Id="rId33" Type="http://schemas.openxmlformats.org/officeDocument/2006/relationships/slide" Target="slides/slide27.xml"/><Relationship Id="rId38" Type="http://schemas.openxmlformats.org/officeDocument/2006/relationships/slide" Target="slides/slide32.xml"/><Relationship Id="rId46" Type="http://schemas.openxmlformats.org/officeDocument/2006/relationships/slide" Target="slides/slide40.xml"/><Relationship Id="rId59" Type="http://schemas.openxmlformats.org/officeDocument/2006/relationships/notesMaster" Target="notesMasters/notesMaster1.xml"/><Relationship Id="rId20" Type="http://schemas.openxmlformats.org/officeDocument/2006/relationships/slide" Target="slides/slide14.xml"/><Relationship Id="rId41" Type="http://schemas.openxmlformats.org/officeDocument/2006/relationships/slide" Target="slides/slide35.xml"/><Relationship Id="rId54" Type="http://schemas.openxmlformats.org/officeDocument/2006/relationships/slide" Target="slides/slide48.xml"/><Relationship Id="rId62" Type="http://schemas.openxmlformats.org/officeDocument/2006/relationships/viewProps" Target="viewProps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3.xml"/><Relationship Id="rId15" Type="http://schemas.openxmlformats.org/officeDocument/2006/relationships/slide" Target="slides/slide9.xml"/><Relationship Id="rId23" Type="http://schemas.openxmlformats.org/officeDocument/2006/relationships/slide" Target="slides/slide17.xml"/><Relationship Id="rId28" Type="http://schemas.openxmlformats.org/officeDocument/2006/relationships/slide" Target="slides/slide22.xml"/><Relationship Id="rId36" Type="http://schemas.openxmlformats.org/officeDocument/2006/relationships/slide" Target="slides/slide30.xml"/><Relationship Id="rId49" Type="http://schemas.openxmlformats.org/officeDocument/2006/relationships/slide" Target="slides/slide43.xml"/><Relationship Id="rId57" Type="http://schemas.openxmlformats.org/officeDocument/2006/relationships/slide" Target="slides/slide51.xml"/><Relationship Id="rId10" Type="http://schemas.openxmlformats.org/officeDocument/2006/relationships/slide" Target="slides/slide4.xml"/><Relationship Id="rId31" Type="http://schemas.openxmlformats.org/officeDocument/2006/relationships/slide" Target="slides/slide25.xml"/><Relationship Id="rId44" Type="http://schemas.openxmlformats.org/officeDocument/2006/relationships/slide" Target="slides/slide38.xml"/><Relationship Id="rId52" Type="http://schemas.openxmlformats.org/officeDocument/2006/relationships/slide" Target="slides/slide46.xml"/><Relationship Id="rId60" Type="http://schemas.openxmlformats.org/officeDocument/2006/relationships/commentAuthors" Target="commentAuthors.xml"/><Relationship Id="rId65" Type="http://schemas.microsoft.com/office/2015/10/relationships/revisionInfo" Target="revisionInfo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3.xml"/><Relationship Id="rId13" Type="http://schemas.openxmlformats.org/officeDocument/2006/relationships/slide" Target="slides/slide7.xml"/><Relationship Id="rId18" Type="http://schemas.openxmlformats.org/officeDocument/2006/relationships/slide" Target="slides/slide12.xml"/><Relationship Id="rId39" Type="http://schemas.openxmlformats.org/officeDocument/2006/relationships/slide" Target="slides/slide3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19FE14D-7E71-41C1-B7F0-580D859E5CDC}" type="datetimeFigureOut">
              <a:rPr lang="en-US" smtClean="0"/>
              <a:t>9/24/2025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C837327-669C-4F6E-9F43-F6AFB107AA1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056688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2FB72F01-6714-4A31-8C22-8E0F1B091B56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0213621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7">
            <a:extLst>
              <a:ext uri="{FF2B5EF4-FFF2-40B4-BE49-F238E27FC236}">
                <a16:creationId xmlns:a16="http://schemas.microsoft.com/office/drawing/2014/main" id="{CE1430B1-CEB6-411F-8E94-BFC407C4EE54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455C8260-42BC-4921-8D33-58809AC7BE3C}" type="slidenum">
              <a:rPr lang="en-US" altLang="en-US" smtClean="0"/>
              <a:pPr>
                <a:spcBef>
                  <a:spcPct val="0"/>
                </a:spcBef>
              </a:pPr>
              <a:t>2</a:t>
            </a:fld>
            <a:endParaRPr lang="en-US" altLang="en-US"/>
          </a:p>
        </p:txBody>
      </p:sp>
      <p:sp>
        <p:nvSpPr>
          <p:cNvPr id="37891" name="Rectangle 2">
            <a:extLst>
              <a:ext uri="{FF2B5EF4-FFF2-40B4-BE49-F238E27FC236}">
                <a16:creationId xmlns:a16="http://schemas.microsoft.com/office/drawing/2014/main" id="{63A693D7-D1F8-4EC5-A8E3-A7825DFC089B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458788" y="720725"/>
            <a:ext cx="6400800" cy="3600450"/>
          </a:xfrm>
          <a:ln/>
        </p:spPr>
        <p:txBody>
          <a:bodyPr/>
          <a:lstStyle/>
          <a:p>
            <a:endParaRPr lang="en-US"/>
          </a:p>
        </p:txBody>
      </p:sp>
      <p:sp>
        <p:nvSpPr>
          <p:cNvPr id="37892" name="Rectangle 3">
            <a:extLst>
              <a:ext uri="{FF2B5EF4-FFF2-40B4-BE49-F238E27FC236}">
                <a16:creationId xmlns:a16="http://schemas.microsoft.com/office/drawing/2014/main" id="{ED738D61-216E-45D5-96FA-B18A5BC25295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976313" y="4560888"/>
            <a:ext cx="5362575" cy="4319587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n-GB" altLang="en-US">
                <a:latin typeface="Arial" panose="020B0604020202020204" pitchFamily="34" charset="0"/>
              </a:rPr>
              <a:t>Disclaimer: The materials published on the Clinical Care Options website reflect the views of the authors of the CCO material, not those of Clinical Care Options, LLC; Clinical Education Alliance, LLC; the CME providers; or the companies providing educational grants. The materials may discuss uses and dosages for therapeutic products that have not been approved by the FDA. A qualified healthcare professional should be consulted before using any therapeutic product discussed. Readers should verify all information and data before treating patients or using any therapies described in these materials.</a:t>
            </a:r>
            <a:endParaRPr lang="en-US" altLang="en-US">
              <a:latin typeface="Arial" panose="020B0604020202020204" pitchFamily="34" charset="0"/>
            </a:endParaRPr>
          </a:p>
          <a:p>
            <a:endParaRPr lang="en-US" altLang="en-US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0714130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D89938C-110C-3175-3FDB-1CFF6FBF38E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66E33C00-9E71-DE98-322E-0AD8DD5D4B7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A2EFCF34-EE5B-F763-D7C4-C952DE4AE21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81E6BD2-33D5-3156-FB53-C312DF5ECC8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FB72F01-6714-4A31-8C22-8E0F1B091B56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25351899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FB72F01-6714-4A31-8C22-8E0F1B091B56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8033513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4862B8B-962B-F637-E7C3-A1E5E7F5EE8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Rectangle 7">
            <a:extLst>
              <a:ext uri="{FF2B5EF4-FFF2-40B4-BE49-F238E27FC236}">
                <a16:creationId xmlns:a16="http://schemas.microsoft.com/office/drawing/2014/main" id="{B436A4C3-F7ED-AE60-7342-C225722C3710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577A2DE-C173-4395-83E9-B5734CC76E7E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</a:t>
            </a:fld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48131" name="Rectangle 2">
            <a:extLst>
              <a:ext uri="{FF2B5EF4-FFF2-40B4-BE49-F238E27FC236}">
                <a16:creationId xmlns:a16="http://schemas.microsoft.com/office/drawing/2014/main" id="{34609B4B-EDB8-3C7D-E235-8202A5F3BD47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457200" y="720725"/>
            <a:ext cx="6400800" cy="3600450"/>
          </a:xfrm>
          <a:ln/>
        </p:spPr>
        <p:txBody>
          <a:bodyPr/>
          <a:lstStyle/>
          <a:p>
            <a:endParaRPr lang="en-US"/>
          </a:p>
        </p:txBody>
      </p:sp>
      <p:sp>
        <p:nvSpPr>
          <p:cNvPr id="48132" name="Rectangle 3">
            <a:extLst>
              <a:ext uri="{FF2B5EF4-FFF2-40B4-BE49-F238E27FC236}">
                <a16:creationId xmlns:a16="http://schemas.microsoft.com/office/drawing/2014/main" id="{93D5DA29-66B9-F3EC-9630-79AC2A5DEC80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n-GB" altLang="en-US">
                <a:latin typeface="Arial" panose="020B0604020202020204" pitchFamily="34" charset="0"/>
              </a:rPr>
              <a:t>This slide summarizes the target audience, goal, and learning objectives for this CME activity.</a:t>
            </a:r>
          </a:p>
          <a:p>
            <a:pPr eaLnBrk="1" hangingPunct="1"/>
            <a:endParaRPr lang="en-US" altLang="en-US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7786456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AE76E58-553D-49C9-84E5-C1C7D5BA1C47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13819746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4426F02-0E85-AC1F-719D-DA41DD86B03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901C7AA9-3364-E263-E624-C74BF974E82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C59909CC-FADA-06D3-FF16-848C83DDFFE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i="1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54EEF83-842F-58ED-B524-F21D895BABB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AE76E58-553D-49C9-84E5-C1C7D5BA1C47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3482387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AE76E58-553D-49C9-84E5-C1C7D5BA1C47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6" name="Notes Placeholder 5">
            <a:extLst>
              <a:ext uri="{FF2B5EF4-FFF2-40B4-BE49-F238E27FC236}">
                <a16:creationId xmlns:a16="http://schemas.microsoft.com/office/drawing/2014/main" id="{98DFAF45-738B-61C6-ECBC-7F7A30052BD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0532667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i="1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AE76E58-553D-49C9-84E5-C1C7D5BA1C47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9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457289253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C837327-669C-4F6E-9F43-F6AFB107AA13}" type="slidenum">
              <a:rPr lang="en-US" smtClean="0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32834137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i="1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2FB72F01-6714-4A31-8C22-8E0F1B091B56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31</a:t>
            </a:fld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45352103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C837327-669C-4F6E-9F43-F6AFB107AA13}" type="slidenum">
              <a:rPr lang="en-US" smtClean="0"/>
              <a:t>32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38111504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C837327-669C-4F6E-9F43-F6AFB107AA13}" type="slidenum">
              <a:rPr lang="en-US" smtClean="0"/>
              <a:t>33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62200795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ABR, acalabrutinib + BR; </a:t>
            </a:r>
            <a:r>
              <a:rPr lang="en-US" sz="1200" b="0" i="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PBR, placebo + BR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C837327-669C-4F6E-9F43-F6AFB107AA13}" type="slidenum">
              <a:rPr lang="en-US" smtClean="0"/>
              <a:t>34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19015644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ABR, acalabrutinib + BR; </a:t>
            </a:r>
            <a:r>
              <a:rPr lang="en-US" sz="1200" b="0" i="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PBR, placebo + BR; MCL, mantle cell lymphoma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C837327-669C-4F6E-9F43-F6AFB107AA13}" type="slidenum">
              <a:rPr lang="en-US" smtClean="0"/>
              <a:t>36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100203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i="1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65331EA-F62C-43DF-8099-C6F32DC3F6B9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37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275817097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65331EA-F62C-43DF-8099-C6F32DC3F6B9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39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730347527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1200" kern="120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C837327-669C-4F6E-9F43-F6AFB107AA13}" type="slidenum">
              <a:rPr lang="en-US" smtClean="0"/>
              <a:t>47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97125118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Rectangle 7">
            <a:extLst>
              <a:ext uri="{FF2B5EF4-FFF2-40B4-BE49-F238E27FC236}">
                <a16:creationId xmlns:a16="http://schemas.microsoft.com/office/drawing/2014/main" id="{F534A179-E39B-41F6-A134-70AD6437456F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52293E11-97E1-4AFF-B992-260501D5E438}" type="slidenum">
              <a:rPr lang="en-US" altLang="en-US" smtClean="0"/>
              <a:pPr>
                <a:spcBef>
                  <a:spcPct val="0"/>
                </a:spcBef>
              </a:pPr>
              <a:t>52</a:t>
            </a:fld>
            <a:endParaRPr lang="en-US" altLang="en-US"/>
          </a:p>
        </p:txBody>
      </p:sp>
      <p:sp>
        <p:nvSpPr>
          <p:cNvPr id="63491" name="Rectangle 2">
            <a:extLst>
              <a:ext uri="{FF2B5EF4-FFF2-40B4-BE49-F238E27FC236}">
                <a16:creationId xmlns:a16="http://schemas.microsoft.com/office/drawing/2014/main" id="{3671BDAA-FAED-47D2-81E5-5DBE3E10D80F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458788" y="720725"/>
            <a:ext cx="6400800" cy="3600450"/>
          </a:xfrm>
          <a:ln/>
        </p:spPr>
        <p:txBody>
          <a:bodyPr/>
          <a:lstStyle/>
          <a:p>
            <a:endParaRPr lang="en-US"/>
          </a:p>
        </p:txBody>
      </p:sp>
      <p:sp>
        <p:nvSpPr>
          <p:cNvPr id="63492" name="Rectangle 3">
            <a:extLst>
              <a:ext uri="{FF2B5EF4-FFF2-40B4-BE49-F238E27FC236}">
                <a16:creationId xmlns:a16="http://schemas.microsoft.com/office/drawing/2014/main" id="{6D7C1693-38A2-462F-B2C4-8F8BC6250549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GB" altLang="en-US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hyperlink" Target="http://www.clinicaloptions.com/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hyperlink" Target="http://www.clinicaloptions.com/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hyperlink" Target="http://www.clinicaloptions.com/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hyperlink" Target="http://www.clinicaloptions.com/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clinicaloptions.com/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hyperlink" Target="http://www.clinicaloptions.com/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3" Type="http://schemas.openxmlformats.org/officeDocument/2006/relationships/hyperlink" Target="http://www.clinicaloptions.com/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clinicaloptions.com/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3" Type="http://schemas.openxmlformats.org/officeDocument/2006/relationships/hyperlink" Target="http://www.clinicaloptions.com/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3" Type="http://schemas.openxmlformats.org/officeDocument/2006/relationships/hyperlink" Target="http://www.clinicaloptions.com/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3" Type="http://schemas.openxmlformats.org/officeDocument/2006/relationships/hyperlink" Target="http://www.clinicaloptions.com/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clinicaloptions.com/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3" Type="http://schemas.openxmlformats.org/officeDocument/2006/relationships/hyperlink" Target="http://www.clinicaloptions.com/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3" Type="http://schemas.openxmlformats.org/officeDocument/2006/relationships/hyperlink" Target="http://www.clinicaloptions.com/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3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8.xml.rels><?xml version="1.0" encoding="UTF-8" standalone="yes"?>
<Relationships xmlns="http://schemas.openxmlformats.org/package/2006/relationships"><Relationship Id="rId3" Type="http://schemas.openxmlformats.org/officeDocument/2006/relationships/hyperlink" Target="http://www.clinicaloptions.com/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3.xml"/></Relationships>
</file>

<file path=ppt/slideLayouts/_rels/slideLayout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54"/>
          <p:cNvSpPr>
            <a:spLocks noGrp="1" noChangeArrowheads="1"/>
          </p:cNvSpPr>
          <p:nvPr>
            <p:ph type="subTitle" idx="1"/>
          </p:nvPr>
        </p:nvSpPr>
        <p:spPr>
          <a:xfrm>
            <a:off x="609600" y="4041650"/>
            <a:ext cx="5181600" cy="1120775"/>
          </a:xfrm>
        </p:spPr>
        <p:txBody>
          <a:bodyPr/>
          <a:lstStyle>
            <a:lvl1pPr marL="0" indent="0">
              <a:lnSpc>
                <a:spcPct val="100000"/>
              </a:lnSpc>
              <a:buFont typeface="Wingdings" pitchFamily="2" charset="2"/>
              <a:buNone/>
              <a:defRPr sz="2000" b="1">
                <a:solidFill>
                  <a:schemeClr val="bg2"/>
                </a:solidFill>
              </a:defRPr>
            </a:lvl1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02294B36-D511-4E23-A768-EAFA149B5CC7}"/>
              </a:ext>
            </a:extLst>
          </p:cNvPr>
          <p:cNvSpPr/>
          <p:nvPr userDrawn="1"/>
        </p:nvSpPr>
        <p:spPr>
          <a:xfrm>
            <a:off x="1" y="1620838"/>
            <a:ext cx="12192000" cy="2057400"/>
          </a:xfrm>
          <a:prstGeom prst="rect">
            <a:avLst/>
          </a:prstGeom>
          <a:solidFill>
            <a:srgbClr val="CDCDCF">
              <a:alpha val="24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A5B42F6D-719A-45C6-BB57-84887368226C}"/>
              </a:ext>
            </a:extLst>
          </p:cNvPr>
          <p:cNvCxnSpPr/>
          <p:nvPr/>
        </p:nvCxnSpPr>
        <p:spPr bwMode="auto">
          <a:xfrm>
            <a:off x="-14291" y="1620838"/>
            <a:ext cx="12214232" cy="0"/>
          </a:xfrm>
          <a:prstGeom prst="line">
            <a:avLst/>
          </a:prstGeom>
          <a:ln w="12700">
            <a:solidFill>
              <a:schemeClr val="bg2"/>
            </a:solidFill>
            <a:headEnd type="none" w="med" len="med"/>
            <a:tailEnd type="none" w="med" len="med"/>
          </a:ln>
          <a:effectLst/>
        </p:spPr>
        <p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p:style>
      </p:cxnSp>
      <p:sp>
        <p:nvSpPr>
          <p:cNvPr id="13" name="Rectangle 55">
            <a:extLst>
              <a:ext uri="{FF2B5EF4-FFF2-40B4-BE49-F238E27FC236}">
                <a16:creationId xmlns:a16="http://schemas.microsoft.com/office/drawing/2014/main" id="{078B106A-3121-420B-B2D9-854FF204BD0F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 bwMode="invGray">
          <a:xfrm>
            <a:off x="609600" y="1600200"/>
            <a:ext cx="11264901" cy="2057400"/>
          </a:xfrm>
          <a:prstGeom prst="rect">
            <a:avLst/>
          </a:prstGeom>
        </p:spPr>
        <p:txBody>
          <a:bodyPr/>
          <a:lstStyle>
            <a:lvl1pPr>
              <a:defRPr sz="4000">
                <a:solidFill>
                  <a:srgbClr val="455560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D2C404A3-49E3-6AE3-6316-79D1DE70A53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16132" y="244938"/>
            <a:ext cx="1681179" cy="896629"/>
          </a:xfrm>
          <a:prstGeom prst="rect">
            <a:avLst/>
          </a:prstGeom>
        </p:spPr>
      </p:pic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9ACD6CB8-625C-44F5-9B90-77A60BCC4A2E}"/>
              </a:ext>
            </a:extLst>
          </p:cNvPr>
          <p:cNvCxnSpPr/>
          <p:nvPr/>
        </p:nvCxnSpPr>
        <p:spPr bwMode="auto">
          <a:xfrm>
            <a:off x="-14291" y="3662363"/>
            <a:ext cx="12214232" cy="0"/>
          </a:xfrm>
          <a:prstGeom prst="line">
            <a:avLst/>
          </a:prstGeom>
          <a:ln w="12700">
            <a:solidFill>
              <a:schemeClr val="bg2"/>
            </a:solidFill>
            <a:headEnd type="none" w="med" len="med"/>
            <a:tailEnd type="none" w="med" len="med"/>
          </a:ln>
          <a:effectLst/>
        </p:spPr>
        <p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942001420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759" y="238127"/>
            <a:ext cx="10872444" cy="1103313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4675" y="1513047"/>
            <a:ext cx="10877529" cy="4650686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415044876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_Title and Content+log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759" y="238127"/>
            <a:ext cx="10872444" cy="1103313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4675" y="1513047"/>
            <a:ext cx="10877529" cy="4650686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9778E9B7-4949-28BD-165C-8A19BAED805F}"/>
              </a:ext>
            </a:extLst>
          </p:cNvPr>
          <p:cNvGrpSpPr/>
          <p:nvPr userDrawn="1"/>
        </p:nvGrpSpPr>
        <p:grpSpPr>
          <a:xfrm>
            <a:off x="8869472" y="6298815"/>
            <a:ext cx="2877113" cy="394353"/>
            <a:chOff x="8869472" y="6298815"/>
            <a:chExt cx="2877113" cy="394353"/>
          </a:xfrm>
        </p:grpSpPr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7E6E1A95-6077-6510-20C5-471AD5466E48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11007173" y="6298815"/>
              <a:ext cx="739412" cy="394353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C6C0729-2E40-00EB-212A-99D70594C81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869472" y="6375841"/>
              <a:ext cx="2159053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Wingdings" panose="05000000000000000000" pitchFamily="2" charset="2"/>
                <a:buChar char="§"/>
                <a:defRPr sz="2800">
                  <a:solidFill>
                    <a:srgbClr val="FEFDDE"/>
                  </a:solidFill>
                  <a:latin typeface="Arial" panose="020B0604020202020204" pitchFamily="34" charset="0"/>
                </a:defRPr>
              </a:lvl1pPr>
              <a:lvl2pPr marL="742950" indent="-28575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600">
                  <a:solidFill>
                    <a:srgbClr val="FEFDDE"/>
                  </a:solidFill>
                  <a:latin typeface="Arial" panose="020B060402020202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400">
                  <a:solidFill>
                    <a:srgbClr val="FEFDDE"/>
                  </a:solidFill>
                  <a:latin typeface="Arial" panose="020B060402020202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200">
                  <a:solidFill>
                    <a:srgbClr val="FEFDDE"/>
                  </a:solidFill>
                  <a:latin typeface="Arial" panose="020B060402020202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000">
                  <a:solidFill>
                    <a:srgbClr val="FEFDDE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000">
                  <a:solidFill>
                    <a:srgbClr val="FEFDDE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000">
                  <a:solidFill>
                    <a:srgbClr val="FEFDDE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000">
                  <a:solidFill>
                    <a:srgbClr val="FEFDDE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000">
                  <a:solidFill>
                    <a:srgbClr val="FEFDDE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FontTx/>
                <a:buNone/>
                <a:defRPr/>
              </a:pPr>
              <a:r>
                <a:rPr lang="en-US" altLang="en-US" sz="1200" b="0">
                  <a:solidFill>
                    <a:srgbClr val="455560"/>
                  </a:solidFill>
                  <a:latin typeface="Calibri" panose="020F0502020204030204" pitchFamily="34" charset="0"/>
                </a:rPr>
                <a:t>Slide credit: </a:t>
              </a:r>
              <a:r>
                <a:rPr lang="en-US" altLang="en-US" sz="1200" b="0">
                  <a:solidFill>
                    <a:schemeClr val="bg2"/>
                  </a:solidFill>
                  <a:latin typeface="Calibri" panose="020F0502020204030204" pitchFamily="34" charset="0"/>
                  <a:hlinkClick r:id="rId3"/>
                </a:rPr>
                <a:t>clinicaloptions.com</a:t>
              </a:r>
              <a:endParaRPr lang="en-US" altLang="en-US" sz="1200" b="0">
                <a:solidFill>
                  <a:schemeClr val="bg2"/>
                </a:solidFill>
                <a:latin typeface="Calibri" panose="020F050202020403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68116992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ansition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514352" y="330201"/>
            <a:ext cx="11244149" cy="5250792"/>
          </a:xfrm>
          <a:prstGeom prst="rect">
            <a:avLst/>
          </a:prstGeom>
        </p:spPr>
        <p:txBody>
          <a:bodyPr anchorCtr="1"/>
          <a:lstStyle>
            <a:lvl1pPr algn="ctr">
              <a:defRPr sz="4000" b="1" cap="none">
                <a:solidFill>
                  <a:schemeClr val="bg2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CF8F8BDA-1A03-445B-A76B-525DE8317C18}"/>
              </a:ext>
            </a:extLst>
          </p:cNvPr>
          <p:cNvSpPr/>
          <p:nvPr userDrawn="1"/>
        </p:nvSpPr>
        <p:spPr>
          <a:xfrm>
            <a:off x="1" y="6590270"/>
            <a:ext cx="12192000" cy="267732"/>
          </a:xfrm>
          <a:prstGeom prst="rect">
            <a:avLst/>
          </a:prstGeom>
          <a:solidFill>
            <a:schemeClr val="tx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0FA01F1A-8AE6-48F9-95F4-73790D6CA686}"/>
              </a:ext>
            </a:extLst>
          </p:cNvPr>
          <p:cNvCxnSpPr/>
          <p:nvPr userDrawn="1"/>
        </p:nvCxnSpPr>
        <p:spPr>
          <a:xfrm>
            <a:off x="1" y="6589713"/>
            <a:ext cx="12192000" cy="0"/>
          </a:xfrm>
          <a:prstGeom prst="line">
            <a:avLst/>
          </a:prstGeom>
          <a:ln w="19050">
            <a:solidFill>
              <a:srgbClr val="F47D5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" name="Picture 1">
            <a:extLst>
              <a:ext uri="{FF2B5EF4-FFF2-40B4-BE49-F238E27FC236}">
                <a16:creationId xmlns:a16="http://schemas.microsoft.com/office/drawing/2014/main" id="{41A963A4-9BB1-F8FF-4636-271CB689843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9967636" y="5397632"/>
            <a:ext cx="1790865" cy="9551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7557000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759" y="238127"/>
            <a:ext cx="10872445" cy="110331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1820" y="1510730"/>
            <a:ext cx="5309278" cy="4678738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200"/>
            </a:lvl4pPr>
            <a:lvl5pPr>
              <a:defRPr sz="20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52634" y="1510730"/>
            <a:ext cx="5229570" cy="4679462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200"/>
            </a:lvl4pPr>
            <a:lvl5pPr>
              <a:defRPr sz="20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03575109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1_Two Content+log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759" y="238127"/>
            <a:ext cx="10872445" cy="110331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1820" y="1510730"/>
            <a:ext cx="5309278" cy="4678738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200"/>
            </a:lvl4pPr>
            <a:lvl5pPr>
              <a:defRPr sz="20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52634" y="1510730"/>
            <a:ext cx="5229570" cy="4679462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200"/>
            </a:lvl4pPr>
            <a:lvl5pPr>
              <a:defRPr sz="20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482E1199-B50F-0114-1C29-82C8B63ED0EB}"/>
              </a:ext>
            </a:extLst>
          </p:cNvPr>
          <p:cNvGrpSpPr/>
          <p:nvPr userDrawn="1"/>
        </p:nvGrpSpPr>
        <p:grpSpPr>
          <a:xfrm>
            <a:off x="8869472" y="6298815"/>
            <a:ext cx="2877113" cy="394353"/>
            <a:chOff x="8869472" y="6298815"/>
            <a:chExt cx="2877113" cy="394353"/>
          </a:xfrm>
        </p:grpSpPr>
        <p:pic>
          <p:nvPicPr>
            <p:cNvPr id="6" name="Picture 5">
              <a:extLst>
                <a:ext uri="{FF2B5EF4-FFF2-40B4-BE49-F238E27FC236}">
                  <a16:creationId xmlns:a16="http://schemas.microsoft.com/office/drawing/2014/main" id="{7F4C4F00-A86F-1C51-F733-91E92FCA18B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11007173" y="6298815"/>
              <a:ext cx="739412" cy="394353"/>
            </a:xfrm>
            <a:prstGeom prst="rect">
              <a:avLst/>
            </a:prstGeom>
          </p:spPr>
        </p:pic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D20CF191-AD96-1DB9-DF2E-4B2B4833E87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869472" y="6375841"/>
              <a:ext cx="2159053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Wingdings" panose="05000000000000000000" pitchFamily="2" charset="2"/>
                <a:buChar char="§"/>
                <a:defRPr sz="2800">
                  <a:solidFill>
                    <a:srgbClr val="FEFDDE"/>
                  </a:solidFill>
                  <a:latin typeface="Arial" panose="020B0604020202020204" pitchFamily="34" charset="0"/>
                </a:defRPr>
              </a:lvl1pPr>
              <a:lvl2pPr marL="742950" indent="-28575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600">
                  <a:solidFill>
                    <a:srgbClr val="FEFDDE"/>
                  </a:solidFill>
                  <a:latin typeface="Arial" panose="020B060402020202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400">
                  <a:solidFill>
                    <a:srgbClr val="FEFDDE"/>
                  </a:solidFill>
                  <a:latin typeface="Arial" panose="020B060402020202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200">
                  <a:solidFill>
                    <a:srgbClr val="FEFDDE"/>
                  </a:solidFill>
                  <a:latin typeface="Arial" panose="020B060402020202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000">
                  <a:solidFill>
                    <a:srgbClr val="FEFDDE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000">
                  <a:solidFill>
                    <a:srgbClr val="FEFDDE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000">
                  <a:solidFill>
                    <a:srgbClr val="FEFDDE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000">
                  <a:solidFill>
                    <a:srgbClr val="FEFDDE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000">
                  <a:solidFill>
                    <a:srgbClr val="FEFDDE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FontTx/>
                <a:buNone/>
                <a:defRPr/>
              </a:pPr>
              <a:r>
                <a:rPr lang="en-US" altLang="en-US" sz="1200" b="0">
                  <a:solidFill>
                    <a:srgbClr val="455560"/>
                  </a:solidFill>
                  <a:latin typeface="Calibri" panose="020F0502020204030204" pitchFamily="34" charset="0"/>
                </a:rPr>
                <a:t>Slide credit: </a:t>
              </a:r>
              <a:r>
                <a:rPr lang="en-US" altLang="en-US" sz="1200" b="0">
                  <a:solidFill>
                    <a:schemeClr val="bg2"/>
                  </a:solidFill>
                  <a:latin typeface="Calibri" panose="020F0502020204030204" pitchFamily="34" charset="0"/>
                  <a:hlinkClick r:id="rId3"/>
                </a:rPr>
                <a:t>clinicaloptions.com</a:t>
              </a:r>
              <a:endParaRPr lang="en-US" altLang="en-US" sz="1200" b="0">
                <a:solidFill>
                  <a:schemeClr val="bg2"/>
                </a:solidFill>
                <a:latin typeface="Calibri" panose="020F050202020403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42771805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, Text and 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ntent Placeholder 3"/>
          <p:cNvSpPr>
            <a:spLocks noGrp="1"/>
          </p:cNvSpPr>
          <p:nvPr>
            <p:ph sz="half" idx="2"/>
          </p:nvPr>
        </p:nvSpPr>
        <p:spPr>
          <a:xfrm>
            <a:off x="6252634" y="1510730"/>
            <a:ext cx="5229570" cy="4665746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200"/>
            </a:lvl3pPr>
            <a:lvl4pPr>
              <a:defRPr sz="20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0" name="Title 1"/>
          <p:cNvSpPr>
            <a:spLocks noGrp="1"/>
          </p:cNvSpPr>
          <p:nvPr>
            <p:ph type="title"/>
          </p:nvPr>
        </p:nvSpPr>
        <p:spPr>
          <a:xfrm>
            <a:off x="609759" y="238127"/>
            <a:ext cx="10872444" cy="110331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11" name="Content Placeholder 2"/>
          <p:cNvSpPr>
            <a:spLocks noGrp="1"/>
          </p:cNvSpPr>
          <p:nvPr>
            <p:ph sz="half" idx="1"/>
          </p:nvPr>
        </p:nvSpPr>
        <p:spPr>
          <a:xfrm>
            <a:off x="601820" y="1510730"/>
            <a:ext cx="5309278" cy="4678738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200"/>
            </a:lvl4pPr>
            <a:lvl5pPr>
              <a:defRPr sz="20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4895477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Title, Text and Chart+log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ntent Placeholder 3"/>
          <p:cNvSpPr>
            <a:spLocks noGrp="1"/>
          </p:cNvSpPr>
          <p:nvPr>
            <p:ph sz="half" idx="2"/>
          </p:nvPr>
        </p:nvSpPr>
        <p:spPr>
          <a:xfrm>
            <a:off x="6252634" y="1510730"/>
            <a:ext cx="5229570" cy="4665746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200"/>
            </a:lvl3pPr>
            <a:lvl4pPr>
              <a:defRPr sz="20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0" name="Title 1"/>
          <p:cNvSpPr>
            <a:spLocks noGrp="1"/>
          </p:cNvSpPr>
          <p:nvPr>
            <p:ph type="title"/>
          </p:nvPr>
        </p:nvSpPr>
        <p:spPr>
          <a:xfrm>
            <a:off x="609759" y="238127"/>
            <a:ext cx="10872444" cy="110331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11" name="Content Placeholder 2"/>
          <p:cNvSpPr>
            <a:spLocks noGrp="1"/>
          </p:cNvSpPr>
          <p:nvPr>
            <p:ph sz="half" idx="1"/>
          </p:nvPr>
        </p:nvSpPr>
        <p:spPr>
          <a:xfrm>
            <a:off x="601820" y="1510730"/>
            <a:ext cx="5309278" cy="4678738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200"/>
            </a:lvl4pPr>
            <a:lvl5pPr>
              <a:defRPr sz="20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5FB0C27F-8158-D95C-0270-6C5A18C09C1F}"/>
              </a:ext>
            </a:extLst>
          </p:cNvPr>
          <p:cNvGrpSpPr/>
          <p:nvPr userDrawn="1"/>
        </p:nvGrpSpPr>
        <p:grpSpPr>
          <a:xfrm>
            <a:off x="8869472" y="6298815"/>
            <a:ext cx="2877113" cy="394353"/>
            <a:chOff x="8869472" y="6298815"/>
            <a:chExt cx="2877113" cy="394353"/>
          </a:xfrm>
        </p:grpSpPr>
        <p:pic>
          <p:nvPicPr>
            <p:cNvPr id="6" name="Picture 5">
              <a:extLst>
                <a:ext uri="{FF2B5EF4-FFF2-40B4-BE49-F238E27FC236}">
                  <a16:creationId xmlns:a16="http://schemas.microsoft.com/office/drawing/2014/main" id="{E1715040-51BB-5EAD-7551-4E1CFE3430F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11007173" y="6298815"/>
              <a:ext cx="739412" cy="394353"/>
            </a:xfrm>
            <a:prstGeom prst="rect">
              <a:avLst/>
            </a:prstGeom>
          </p:spPr>
        </p:pic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C850B323-4A45-FF99-0514-1788CD0017E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869472" y="6375841"/>
              <a:ext cx="2159053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Wingdings" panose="05000000000000000000" pitchFamily="2" charset="2"/>
                <a:buChar char="§"/>
                <a:defRPr sz="2800">
                  <a:solidFill>
                    <a:srgbClr val="FEFDDE"/>
                  </a:solidFill>
                  <a:latin typeface="Arial" panose="020B0604020202020204" pitchFamily="34" charset="0"/>
                </a:defRPr>
              </a:lvl1pPr>
              <a:lvl2pPr marL="742950" indent="-28575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600">
                  <a:solidFill>
                    <a:srgbClr val="FEFDDE"/>
                  </a:solidFill>
                  <a:latin typeface="Arial" panose="020B060402020202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400">
                  <a:solidFill>
                    <a:srgbClr val="FEFDDE"/>
                  </a:solidFill>
                  <a:latin typeface="Arial" panose="020B060402020202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200">
                  <a:solidFill>
                    <a:srgbClr val="FEFDDE"/>
                  </a:solidFill>
                  <a:latin typeface="Arial" panose="020B060402020202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000">
                  <a:solidFill>
                    <a:srgbClr val="FEFDDE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000">
                  <a:solidFill>
                    <a:srgbClr val="FEFDDE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000">
                  <a:solidFill>
                    <a:srgbClr val="FEFDDE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000">
                  <a:solidFill>
                    <a:srgbClr val="FEFDDE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000">
                  <a:solidFill>
                    <a:srgbClr val="FEFDDE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FontTx/>
                <a:buNone/>
                <a:defRPr/>
              </a:pPr>
              <a:r>
                <a:rPr lang="en-US" altLang="en-US" sz="1200" b="0">
                  <a:solidFill>
                    <a:srgbClr val="455560"/>
                  </a:solidFill>
                  <a:latin typeface="Calibri" panose="020F0502020204030204" pitchFamily="34" charset="0"/>
                </a:rPr>
                <a:t>Slide credit: </a:t>
              </a:r>
              <a:r>
                <a:rPr lang="en-US" altLang="en-US" sz="1200" b="0">
                  <a:solidFill>
                    <a:schemeClr val="bg2"/>
                  </a:solidFill>
                  <a:latin typeface="Calibri" panose="020F0502020204030204" pitchFamily="34" charset="0"/>
                  <a:hlinkClick r:id="rId3"/>
                </a:rPr>
                <a:t>clinicaloptions.com</a:t>
              </a:r>
              <a:endParaRPr lang="en-US" altLang="en-US" sz="1200" b="0">
                <a:solidFill>
                  <a:schemeClr val="bg2"/>
                </a:solidFill>
                <a:latin typeface="Calibri" panose="020F050202020403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06009348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759" y="238127"/>
            <a:ext cx="11141055" cy="110331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9256664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1_Title Only+log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759" y="238127"/>
            <a:ext cx="11141055" cy="110331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71FCB4C5-8216-244E-3D93-41E212F40457}"/>
              </a:ext>
            </a:extLst>
          </p:cNvPr>
          <p:cNvGrpSpPr/>
          <p:nvPr userDrawn="1"/>
        </p:nvGrpSpPr>
        <p:grpSpPr>
          <a:xfrm>
            <a:off x="8869472" y="6298815"/>
            <a:ext cx="2877113" cy="394353"/>
            <a:chOff x="8869472" y="6298815"/>
            <a:chExt cx="2877113" cy="394353"/>
          </a:xfrm>
        </p:grpSpPr>
        <p:pic>
          <p:nvPicPr>
            <p:cNvPr id="4" name="Picture 3">
              <a:extLst>
                <a:ext uri="{FF2B5EF4-FFF2-40B4-BE49-F238E27FC236}">
                  <a16:creationId xmlns:a16="http://schemas.microsoft.com/office/drawing/2014/main" id="{7CB3AFF3-C9AF-6406-A52C-986F17667A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11007173" y="6298815"/>
              <a:ext cx="739412" cy="394353"/>
            </a:xfrm>
            <a:prstGeom prst="rect">
              <a:avLst/>
            </a:prstGeom>
          </p:spPr>
        </p:pic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8BE472F0-4C6A-6FBF-3D23-4A0861C3141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869472" y="6375841"/>
              <a:ext cx="2159053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Wingdings" panose="05000000000000000000" pitchFamily="2" charset="2"/>
                <a:buChar char="§"/>
                <a:defRPr sz="2800">
                  <a:solidFill>
                    <a:srgbClr val="FEFDDE"/>
                  </a:solidFill>
                  <a:latin typeface="Arial" panose="020B0604020202020204" pitchFamily="34" charset="0"/>
                </a:defRPr>
              </a:lvl1pPr>
              <a:lvl2pPr marL="742950" indent="-28575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600">
                  <a:solidFill>
                    <a:srgbClr val="FEFDDE"/>
                  </a:solidFill>
                  <a:latin typeface="Arial" panose="020B060402020202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400">
                  <a:solidFill>
                    <a:srgbClr val="FEFDDE"/>
                  </a:solidFill>
                  <a:latin typeface="Arial" panose="020B060402020202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200">
                  <a:solidFill>
                    <a:srgbClr val="FEFDDE"/>
                  </a:solidFill>
                  <a:latin typeface="Arial" panose="020B060402020202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000">
                  <a:solidFill>
                    <a:srgbClr val="FEFDDE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000">
                  <a:solidFill>
                    <a:srgbClr val="FEFDDE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000">
                  <a:solidFill>
                    <a:srgbClr val="FEFDDE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000">
                  <a:solidFill>
                    <a:srgbClr val="FEFDDE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000">
                  <a:solidFill>
                    <a:srgbClr val="FEFDDE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FontTx/>
                <a:buNone/>
                <a:defRPr/>
              </a:pPr>
              <a:r>
                <a:rPr lang="en-US" altLang="en-US" sz="1200" b="0">
                  <a:solidFill>
                    <a:srgbClr val="455560"/>
                  </a:solidFill>
                  <a:latin typeface="Calibri" panose="020F0502020204030204" pitchFamily="34" charset="0"/>
                </a:rPr>
                <a:t>Slide credit: </a:t>
              </a:r>
              <a:r>
                <a:rPr lang="en-US" altLang="en-US" sz="1200" b="0">
                  <a:solidFill>
                    <a:schemeClr val="bg2"/>
                  </a:solidFill>
                  <a:latin typeface="Calibri" panose="020F0502020204030204" pitchFamily="34" charset="0"/>
                  <a:hlinkClick r:id="rId3"/>
                </a:rPr>
                <a:t>clinicaloptions.com</a:t>
              </a:r>
              <a:endParaRPr lang="en-US" altLang="en-US" sz="1200" b="0">
                <a:solidFill>
                  <a:schemeClr val="bg2"/>
                </a:solidFill>
                <a:latin typeface="Calibri" panose="020F050202020403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09877065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86971744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1_Blank+log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103A659D-6BF1-8E0D-2D7B-19BCEFEA43F4}"/>
              </a:ext>
            </a:extLst>
          </p:cNvPr>
          <p:cNvGrpSpPr/>
          <p:nvPr userDrawn="1"/>
        </p:nvGrpSpPr>
        <p:grpSpPr>
          <a:xfrm>
            <a:off x="8869472" y="6298815"/>
            <a:ext cx="2877113" cy="394353"/>
            <a:chOff x="8869472" y="6298815"/>
            <a:chExt cx="2877113" cy="394353"/>
          </a:xfrm>
        </p:grpSpPr>
        <p:pic>
          <p:nvPicPr>
            <p:cNvPr id="3" name="Picture 2">
              <a:extLst>
                <a:ext uri="{FF2B5EF4-FFF2-40B4-BE49-F238E27FC236}">
                  <a16:creationId xmlns:a16="http://schemas.microsoft.com/office/drawing/2014/main" id="{335B2744-BE30-7F59-641C-E8EE271BFEC4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11007173" y="6298815"/>
              <a:ext cx="739412" cy="394353"/>
            </a:xfrm>
            <a:prstGeom prst="rect">
              <a:avLst/>
            </a:prstGeom>
          </p:spPr>
        </p:pic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E061F54A-476D-1E85-D460-3390FD49765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869472" y="6375841"/>
              <a:ext cx="2159053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Wingdings" panose="05000000000000000000" pitchFamily="2" charset="2"/>
                <a:buChar char="§"/>
                <a:defRPr sz="2800">
                  <a:solidFill>
                    <a:srgbClr val="FEFDDE"/>
                  </a:solidFill>
                  <a:latin typeface="Arial" panose="020B0604020202020204" pitchFamily="34" charset="0"/>
                </a:defRPr>
              </a:lvl1pPr>
              <a:lvl2pPr marL="742950" indent="-28575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600">
                  <a:solidFill>
                    <a:srgbClr val="FEFDDE"/>
                  </a:solidFill>
                  <a:latin typeface="Arial" panose="020B060402020202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400">
                  <a:solidFill>
                    <a:srgbClr val="FEFDDE"/>
                  </a:solidFill>
                  <a:latin typeface="Arial" panose="020B060402020202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200">
                  <a:solidFill>
                    <a:srgbClr val="FEFDDE"/>
                  </a:solidFill>
                  <a:latin typeface="Arial" panose="020B060402020202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000">
                  <a:solidFill>
                    <a:srgbClr val="FEFDDE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000">
                  <a:solidFill>
                    <a:srgbClr val="FEFDDE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000">
                  <a:solidFill>
                    <a:srgbClr val="FEFDDE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000">
                  <a:solidFill>
                    <a:srgbClr val="FEFDDE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000">
                  <a:solidFill>
                    <a:srgbClr val="FEFDDE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FontTx/>
                <a:buNone/>
                <a:defRPr/>
              </a:pPr>
              <a:r>
                <a:rPr lang="en-US" altLang="en-US" sz="1200" b="0">
                  <a:solidFill>
                    <a:srgbClr val="455560"/>
                  </a:solidFill>
                  <a:latin typeface="Calibri" panose="020F0502020204030204" pitchFamily="34" charset="0"/>
                </a:rPr>
                <a:t>Slide credit: </a:t>
              </a:r>
              <a:r>
                <a:rPr lang="en-US" altLang="en-US" sz="1200" b="0">
                  <a:solidFill>
                    <a:schemeClr val="bg2"/>
                  </a:solidFill>
                  <a:latin typeface="Calibri" panose="020F0502020204030204" pitchFamily="34" charset="0"/>
                  <a:hlinkClick r:id="rId3"/>
                </a:rPr>
                <a:t>clinicaloptions.com</a:t>
              </a:r>
              <a:endParaRPr lang="en-US" altLang="en-US" sz="1200" b="0">
                <a:solidFill>
                  <a:schemeClr val="bg2"/>
                </a:solidFill>
                <a:latin typeface="Calibri" panose="020F050202020403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1066517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romo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14484" y="239715"/>
            <a:ext cx="11244016" cy="1674813"/>
          </a:xfrm>
          <a:prstGeom prst="rect">
            <a:avLst/>
          </a:prstGeom>
        </p:spPr>
        <p:txBody>
          <a:bodyPr/>
          <a:lstStyle>
            <a:lvl1pPr algn="ctr">
              <a:defRPr sz="3900">
                <a:solidFill>
                  <a:schemeClr val="bg2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8" name="Content Placeholder 7"/>
          <p:cNvSpPr>
            <a:spLocks noGrp="1"/>
          </p:cNvSpPr>
          <p:nvPr>
            <p:ph sz="quarter" idx="10"/>
          </p:nvPr>
        </p:nvSpPr>
        <p:spPr>
          <a:xfrm>
            <a:off x="609759" y="1895477"/>
            <a:ext cx="10872444" cy="2605717"/>
          </a:xfrm>
          <a:prstGeom prst="rect">
            <a:avLst/>
          </a:prstGeom>
        </p:spPr>
        <p:txBody>
          <a:bodyPr/>
          <a:lstStyle>
            <a:lvl1pPr marL="0" indent="0">
              <a:buFontTx/>
              <a:buNone/>
              <a:defRPr sz="2000" b="1">
                <a:solidFill>
                  <a:schemeClr val="bg2"/>
                </a:solidFill>
              </a:defRPr>
            </a:lvl1pPr>
            <a:lvl2pPr>
              <a:buFontTx/>
              <a:buNone/>
              <a:defRPr/>
            </a:lvl2pPr>
            <a:lvl3pPr>
              <a:buFontTx/>
              <a:buNone/>
              <a:defRPr/>
            </a:lvl3pPr>
            <a:lvl4pPr>
              <a:buFontTx/>
              <a:buNone/>
              <a:defRPr/>
            </a:lvl4pPr>
            <a:lvl5pPr>
              <a:buFontTx/>
              <a:buNone/>
              <a:defRPr/>
            </a:lvl5pPr>
          </a:lstStyle>
          <a:p>
            <a:pPr lvl="0"/>
            <a:r>
              <a:rPr lang="en-US"/>
              <a:t>Edit Master text styles</a:t>
            </a:r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5FB50470-EA3D-49B4-8F28-4C9C1E0D226A}"/>
              </a:ext>
            </a:extLst>
          </p:cNvPr>
          <p:cNvCxnSpPr/>
          <p:nvPr userDrawn="1"/>
        </p:nvCxnSpPr>
        <p:spPr bwMode="auto">
          <a:xfrm>
            <a:off x="-22231" y="4605619"/>
            <a:ext cx="12214231" cy="0"/>
          </a:xfrm>
          <a:prstGeom prst="line">
            <a:avLst/>
          </a:prstGeom>
          <a:ln w="28575">
            <a:solidFill>
              <a:schemeClr val="tx1">
                <a:lumMod val="75000"/>
              </a:schemeClr>
            </a:solidFill>
            <a:headEnd type="none" w="med" len="med"/>
            <a:tailEnd type="none" w="med" len="med"/>
          </a:ln>
          <a:effectLst/>
        </p:spPr>
        <p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p:style>
      </p:cxnSp>
      <p:sp>
        <p:nvSpPr>
          <p:cNvPr id="14" name="Content Placeholder 9">
            <a:extLst>
              <a:ext uri="{FF2B5EF4-FFF2-40B4-BE49-F238E27FC236}">
                <a16:creationId xmlns:a16="http://schemas.microsoft.com/office/drawing/2014/main" id="{DF9EACC2-568A-498C-8601-A87328BD11D3}"/>
              </a:ext>
            </a:extLst>
          </p:cNvPr>
          <p:cNvSpPr>
            <a:spLocks noGrp="1"/>
          </p:cNvSpPr>
          <p:nvPr>
            <p:ph sz="quarter" idx="11"/>
          </p:nvPr>
        </p:nvSpPr>
        <p:spPr>
          <a:xfrm>
            <a:off x="514351" y="4856674"/>
            <a:ext cx="11283950" cy="1155939"/>
          </a:xfrm>
          <a:prstGeom prst="rect">
            <a:avLst/>
          </a:prstGeom>
        </p:spPr>
        <p:txBody>
          <a:bodyPr/>
          <a:lstStyle>
            <a:lvl1pPr>
              <a:buFontTx/>
              <a:buNone/>
              <a:defRPr sz="2400" b="1">
                <a:solidFill>
                  <a:srgbClr val="E1471D"/>
                </a:solidFill>
              </a:defRPr>
            </a:lvl1pPr>
            <a:lvl2pPr>
              <a:buFontTx/>
              <a:buNone/>
              <a:defRPr sz="2400"/>
            </a:lvl2pPr>
            <a:lvl3pPr>
              <a:buFontTx/>
              <a:buNone/>
              <a:defRPr sz="2400"/>
            </a:lvl3pPr>
            <a:lvl4pPr>
              <a:buFontTx/>
              <a:buNone/>
              <a:defRPr sz="2400"/>
            </a:lvl4pPr>
            <a:lvl5pPr>
              <a:buFontTx/>
              <a:buNone/>
              <a:defRPr sz="2400"/>
            </a:lvl5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5BBD1E00-A2D3-4202-961C-9DF3DF2683C9}"/>
              </a:ext>
            </a:extLst>
          </p:cNvPr>
          <p:cNvSpPr/>
          <p:nvPr userDrawn="1"/>
        </p:nvSpPr>
        <p:spPr>
          <a:xfrm>
            <a:off x="1" y="6590270"/>
            <a:ext cx="12192000" cy="267732"/>
          </a:xfrm>
          <a:prstGeom prst="rect">
            <a:avLst/>
          </a:prstGeom>
          <a:solidFill>
            <a:schemeClr val="tx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7590A4E9-08A7-4826-8D90-46B546D1F341}"/>
              </a:ext>
            </a:extLst>
          </p:cNvPr>
          <p:cNvCxnSpPr/>
          <p:nvPr userDrawn="1"/>
        </p:nvCxnSpPr>
        <p:spPr>
          <a:xfrm>
            <a:off x="1" y="6589713"/>
            <a:ext cx="12192000" cy="0"/>
          </a:xfrm>
          <a:prstGeom prst="line">
            <a:avLst/>
          </a:prstGeom>
          <a:ln w="19050">
            <a:solidFill>
              <a:srgbClr val="F47D5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" name="Picture 2">
            <a:extLst>
              <a:ext uri="{FF2B5EF4-FFF2-40B4-BE49-F238E27FC236}">
                <a16:creationId xmlns:a16="http://schemas.microsoft.com/office/drawing/2014/main" id="{E31A8939-5D7B-DDA0-442D-AFC6D9C41D08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9967636" y="5397632"/>
            <a:ext cx="1790865" cy="9551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2142072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EFB4CF2D-D979-1437-A2EB-B60F4C4AD05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9443030" y="5318282"/>
            <a:ext cx="2315472" cy="1234918"/>
          </a:xfrm>
          <a:prstGeom prst="rect">
            <a:avLst/>
          </a:prstGeom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F05D0D76-197A-28C6-4CE1-8BC6D49D6130}"/>
              </a:ext>
            </a:extLst>
          </p:cNvPr>
          <p:cNvSpPr/>
          <p:nvPr userDrawn="1"/>
        </p:nvSpPr>
        <p:spPr>
          <a:xfrm>
            <a:off x="1" y="-16330"/>
            <a:ext cx="12192000" cy="4629151"/>
          </a:xfrm>
          <a:prstGeom prst="rect">
            <a:avLst/>
          </a:prstGeom>
          <a:solidFill>
            <a:srgbClr val="CDCDCF">
              <a:alpha val="24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18" name="Rectangle 55">
            <a:extLst>
              <a:ext uri="{FF2B5EF4-FFF2-40B4-BE49-F238E27FC236}">
                <a16:creationId xmlns:a16="http://schemas.microsoft.com/office/drawing/2014/main" id="{3999D7C8-A96D-F833-4A82-8C6424D337FB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 bwMode="invGray">
          <a:xfrm>
            <a:off x="725677" y="409576"/>
            <a:ext cx="11032823" cy="2882265"/>
          </a:xfrm>
        </p:spPr>
        <p:txBody>
          <a:bodyPr/>
          <a:lstStyle>
            <a:lvl1pPr>
              <a:defRPr sz="3900">
                <a:solidFill>
                  <a:schemeClr val="bg2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5CB8A8DD-7358-E137-C572-52BDA935DE7F}"/>
              </a:ext>
            </a:extLst>
          </p:cNvPr>
          <p:cNvCxnSpPr/>
          <p:nvPr userDrawn="1"/>
        </p:nvCxnSpPr>
        <p:spPr bwMode="auto">
          <a:xfrm>
            <a:off x="-22231" y="4605619"/>
            <a:ext cx="12214231" cy="0"/>
          </a:xfrm>
          <a:prstGeom prst="line">
            <a:avLst/>
          </a:prstGeom>
          <a:ln w="28575">
            <a:solidFill>
              <a:schemeClr val="tx1">
                <a:lumMod val="75000"/>
              </a:schemeClr>
            </a:solidFill>
            <a:headEnd type="none" w="med" len="med"/>
            <a:tailEnd type="none" w="med" len="med"/>
          </a:ln>
          <a:effectLst/>
        </p:spPr>
        <p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274157819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759" y="238127"/>
            <a:ext cx="10872444" cy="1103313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4675" y="1513047"/>
            <a:ext cx="10877529" cy="4650686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9580832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_Title and Content+log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759" y="238127"/>
            <a:ext cx="10872444" cy="1103313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4675" y="1513047"/>
            <a:ext cx="10877529" cy="4650686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33F44B30-1879-6F13-273E-22B934A627E6}"/>
              </a:ext>
            </a:extLst>
          </p:cNvPr>
          <p:cNvGrpSpPr/>
          <p:nvPr userDrawn="1"/>
        </p:nvGrpSpPr>
        <p:grpSpPr>
          <a:xfrm>
            <a:off x="8869472" y="6298815"/>
            <a:ext cx="2877113" cy="394353"/>
            <a:chOff x="8869472" y="6298815"/>
            <a:chExt cx="2877113" cy="394353"/>
          </a:xfrm>
        </p:grpSpPr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id="{F4A1C891-79C3-863E-FBA9-188D17ED0379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11007173" y="6298815"/>
              <a:ext cx="739412" cy="394353"/>
            </a:xfrm>
            <a:prstGeom prst="rect">
              <a:avLst/>
            </a:prstGeom>
          </p:spPr>
        </p:pic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2DB2AFA4-BBF7-61A0-D954-E2BAF8A2721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869472" y="6375841"/>
              <a:ext cx="2159053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Wingdings" panose="05000000000000000000" pitchFamily="2" charset="2"/>
                <a:buChar char="§"/>
                <a:defRPr sz="2800">
                  <a:solidFill>
                    <a:srgbClr val="FEFDDE"/>
                  </a:solidFill>
                  <a:latin typeface="Arial" panose="020B0604020202020204" pitchFamily="34" charset="0"/>
                </a:defRPr>
              </a:lvl1pPr>
              <a:lvl2pPr marL="742950" indent="-28575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600">
                  <a:solidFill>
                    <a:srgbClr val="FEFDDE"/>
                  </a:solidFill>
                  <a:latin typeface="Arial" panose="020B060402020202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400">
                  <a:solidFill>
                    <a:srgbClr val="FEFDDE"/>
                  </a:solidFill>
                  <a:latin typeface="Arial" panose="020B060402020202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200">
                  <a:solidFill>
                    <a:srgbClr val="FEFDDE"/>
                  </a:solidFill>
                  <a:latin typeface="Arial" panose="020B060402020202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000">
                  <a:solidFill>
                    <a:srgbClr val="FEFDDE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000">
                  <a:solidFill>
                    <a:srgbClr val="FEFDDE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000">
                  <a:solidFill>
                    <a:srgbClr val="FEFDDE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000">
                  <a:solidFill>
                    <a:srgbClr val="FEFDDE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000">
                  <a:solidFill>
                    <a:srgbClr val="FEFDDE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FontTx/>
                <a:buNone/>
                <a:defRPr/>
              </a:pPr>
              <a:r>
                <a:rPr lang="en-US" altLang="en-US" sz="1200" b="0">
                  <a:solidFill>
                    <a:srgbClr val="455560"/>
                  </a:solidFill>
                  <a:latin typeface="Calibri" panose="020F0502020204030204" pitchFamily="34" charset="0"/>
                </a:rPr>
                <a:t>Slide credit: </a:t>
              </a:r>
              <a:r>
                <a:rPr lang="en-US" altLang="en-US" sz="1200" b="0">
                  <a:solidFill>
                    <a:schemeClr val="bg2"/>
                  </a:solidFill>
                  <a:latin typeface="Calibri" panose="020F0502020204030204" pitchFamily="34" charset="0"/>
                  <a:hlinkClick r:id="rId3"/>
                </a:rPr>
                <a:t>clinicaloptions.com</a:t>
              </a:r>
              <a:endParaRPr lang="en-US" altLang="en-US" sz="1200" b="0">
                <a:solidFill>
                  <a:schemeClr val="bg2"/>
                </a:solidFill>
                <a:latin typeface="Calibri" panose="020F050202020403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00909844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ansition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514352" y="330201"/>
            <a:ext cx="11244149" cy="5250792"/>
          </a:xfrm>
          <a:prstGeom prst="rect">
            <a:avLst/>
          </a:prstGeom>
        </p:spPr>
        <p:txBody>
          <a:bodyPr anchorCtr="1"/>
          <a:lstStyle>
            <a:lvl1pPr algn="ctr">
              <a:defRPr sz="4000" b="1" cap="none">
                <a:solidFill>
                  <a:schemeClr val="bg2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CF8F8BDA-1A03-445B-A76B-525DE8317C18}"/>
              </a:ext>
            </a:extLst>
          </p:cNvPr>
          <p:cNvSpPr/>
          <p:nvPr userDrawn="1"/>
        </p:nvSpPr>
        <p:spPr>
          <a:xfrm>
            <a:off x="1" y="6590270"/>
            <a:ext cx="12192000" cy="267732"/>
          </a:xfrm>
          <a:prstGeom prst="rect">
            <a:avLst/>
          </a:prstGeom>
          <a:solidFill>
            <a:schemeClr val="tx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0FA01F1A-8AE6-48F9-95F4-73790D6CA686}"/>
              </a:ext>
            </a:extLst>
          </p:cNvPr>
          <p:cNvCxnSpPr/>
          <p:nvPr userDrawn="1"/>
        </p:nvCxnSpPr>
        <p:spPr>
          <a:xfrm>
            <a:off x="1" y="6589713"/>
            <a:ext cx="12192000" cy="0"/>
          </a:xfrm>
          <a:prstGeom prst="line">
            <a:avLst/>
          </a:prstGeom>
          <a:ln w="19050">
            <a:solidFill>
              <a:srgbClr val="F47D5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" name="Picture 1">
            <a:extLst>
              <a:ext uri="{FF2B5EF4-FFF2-40B4-BE49-F238E27FC236}">
                <a16:creationId xmlns:a16="http://schemas.microsoft.com/office/drawing/2014/main" id="{0178BF92-DC92-6DC3-6E2D-E56641796C9E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9967636" y="5397632"/>
            <a:ext cx="1790865" cy="9551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6475169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759" y="238127"/>
            <a:ext cx="10872445" cy="110331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1820" y="1510730"/>
            <a:ext cx="5309278" cy="4678738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200"/>
            </a:lvl4pPr>
            <a:lvl5pPr>
              <a:defRPr sz="20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52634" y="1510730"/>
            <a:ext cx="5229570" cy="4679462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200"/>
            </a:lvl4pPr>
            <a:lvl5pPr>
              <a:defRPr sz="20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252626273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1_Two Content+log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759" y="238127"/>
            <a:ext cx="10872445" cy="110331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1820" y="1510730"/>
            <a:ext cx="5309278" cy="4678738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200"/>
            </a:lvl4pPr>
            <a:lvl5pPr>
              <a:defRPr sz="20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52634" y="1510730"/>
            <a:ext cx="5229570" cy="4679462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200"/>
            </a:lvl4pPr>
            <a:lvl5pPr>
              <a:defRPr sz="20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93B8F865-6ADC-958B-BCBA-56A2A50D7AAE}"/>
              </a:ext>
            </a:extLst>
          </p:cNvPr>
          <p:cNvGrpSpPr/>
          <p:nvPr userDrawn="1"/>
        </p:nvGrpSpPr>
        <p:grpSpPr>
          <a:xfrm>
            <a:off x="8869472" y="6298815"/>
            <a:ext cx="2877113" cy="394353"/>
            <a:chOff x="8869472" y="6298815"/>
            <a:chExt cx="2877113" cy="394353"/>
          </a:xfrm>
        </p:grpSpPr>
        <p:pic>
          <p:nvPicPr>
            <p:cNvPr id="6" name="Picture 5">
              <a:extLst>
                <a:ext uri="{FF2B5EF4-FFF2-40B4-BE49-F238E27FC236}">
                  <a16:creationId xmlns:a16="http://schemas.microsoft.com/office/drawing/2014/main" id="{E05C4B9E-1FA3-952D-6393-30BFE5E18357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11007173" y="6298815"/>
              <a:ext cx="739412" cy="394353"/>
            </a:xfrm>
            <a:prstGeom prst="rect">
              <a:avLst/>
            </a:prstGeom>
          </p:spPr>
        </p:pic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6D3C7FEC-03C8-EE45-01CC-6BBE64B18F7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869472" y="6375841"/>
              <a:ext cx="2159053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Wingdings" panose="05000000000000000000" pitchFamily="2" charset="2"/>
                <a:buChar char="§"/>
                <a:defRPr sz="2800">
                  <a:solidFill>
                    <a:srgbClr val="FEFDDE"/>
                  </a:solidFill>
                  <a:latin typeface="Arial" panose="020B0604020202020204" pitchFamily="34" charset="0"/>
                </a:defRPr>
              </a:lvl1pPr>
              <a:lvl2pPr marL="742950" indent="-28575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600">
                  <a:solidFill>
                    <a:srgbClr val="FEFDDE"/>
                  </a:solidFill>
                  <a:latin typeface="Arial" panose="020B060402020202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400">
                  <a:solidFill>
                    <a:srgbClr val="FEFDDE"/>
                  </a:solidFill>
                  <a:latin typeface="Arial" panose="020B060402020202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200">
                  <a:solidFill>
                    <a:srgbClr val="FEFDDE"/>
                  </a:solidFill>
                  <a:latin typeface="Arial" panose="020B060402020202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000">
                  <a:solidFill>
                    <a:srgbClr val="FEFDDE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000">
                  <a:solidFill>
                    <a:srgbClr val="FEFDDE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000">
                  <a:solidFill>
                    <a:srgbClr val="FEFDDE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000">
                  <a:solidFill>
                    <a:srgbClr val="FEFDDE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000">
                  <a:solidFill>
                    <a:srgbClr val="FEFDDE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FontTx/>
                <a:buNone/>
                <a:defRPr/>
              </a:pPr>
              <a:r>
                <a:rPr lang="en-US" altLang="en-US" sz="1200" b="0">
                  <a:solidFill>
                    <a:srgbClr val="455560"/>
                  </a:solidFill>
                  <a:latin typeface="Calibri" panose="020F0502020204030204" pitchFamily="34" charset="0"/>
                </a:rPr>
                <a:t>Slide credit: </a:t>
              </a:r>
              <a:r>
                <a:rPr lang="en-US" altLang="en-US" sz="1200" b="0">
                  <a:solidFill>
                    <a:schemeClr val="bg2"/>
                  </a:solidFill>
                  <a:latin typeface="Calibri" panose="020F0502020204030204" pitchFamily="34" charset="0"/>
                  <a:hlinkClick r:id="rId3"/>
                </a:rPr>
                <a:t>clinicaloptions.com</a:t>
              </a:r>
              <a:endParaRPr lang="en-US" altLang="en-US" sz="1200" b="0">
                <a:solidFill>
                  <a:schemeClr val="bg2"/>
                </a:solidFill>
                <a:latin typeface="Calibri" panose="020F050202020403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039055313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, Text and 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ntent Placeholder 3"/>
          <p:cNvSpPr>
            <a:spLocks noGrp="1"/>
          </p:cNvSpPr>
          <p:nvPr>
            <p:ph sz="half" idx="2"/>
          </p:nvPr>
        </p:nvSpPr>
        <p:spPr>
          <a:xfrm>
            <a:off x="6252634" y="1510730"/>
            <a:ext cx="5229570" cy="4665746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200"/>
            </a:lvl3pPr>
            <a:lvl4pPr>
              <a:defRPr sz="20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0" name="Title 1"/>
          <p:cNvSpPr>
            <a:spLocks noGrp="1"/>
          </p:cNvSpPr>
          <p:nvPr>
            <p:ph type="title"/>
          </p:nvPr>
        </p:nvSpPr>
        <p:spPr>
          <a:xfrm>
            <a:off x="609759" y="238127"/>
            <a:ext cx="10872444" cy="110331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11" name="Content Placeholder 2"/>
          <p:cNvSpPr>
            <a:spLocks noGrp="1"/>
          </p:cNvSpPr>
          <p:nvPr>
            <p:ph sz="half" idx="1"/>
          </p:nvPr>
        </p:nvSpPr>
        <p:spPr>
          <a:xfrm>
            <a:off x="601820" y="1510730"/>
            <a:ext cx="5309278" cy="4678738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200"/>
            </a:lvl4pPr>
            <a:lvl5pPr>
              <a:defRPr sz="20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089145692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Title, Text and Chart+log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ntent Placeholder 3"/>
          <p:cNvSpPr>
            <a:spLocks noGrp="1"/>
          </p:cNvSpPr>
          <p:nvPr>
            <p:ph sz="half" idx="2"/>
          </p:nvPr>
        </p:nvSpPr>
        <p:spPr>
          <a:xfrm>
            <a:off x="6252634" y="1510730"/>
            <a:ext cx="5229570" cy="4665746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200"/>
            </a:lvl3pPr>
            <a:lvl4pPr>
              <a:defRPr sz="20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0" name="Title 1"/>
          <p:cNvSpPr>
            <a:spLocks noGrp="1"/>
          </p:cNvSpPr>
          <p:nvPr>
            <p:ph type="title"/>
          </p:nvPr>
        </p:nvSpPr>
        <p:spPr>
          <a:xfrm>
            <a:off x="609759" y="238127"/>
            <a:ext cx="10872444" cy="110331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11" name="Content Placeholder 2"/>
          <p:cNvSpPr>
            <a:spLocks noGrp="1"/>
          </p:cNvSpPr>
          <p:nvPr>
            <p:ph sz="half" idx="1"/>
          </p:nvPr>
        </p:nvSpPr>
        <p:spPr>
          <a:xfrm>
            <a:off x="601820" y="1510730"/>
            <a:ext cx="5309278" cy="4678738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200"/>
            </a:lvl4pPr>
            <a:lvl5pPr>
              <a:defRPr sz="20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E0C14CBC-B02C-E649-3090-78EEB821A66F}"/>
              </a:ext>
            </a:extLst>
          </p:cNvPr>
          <p:cNvGrpSpPr/>
          <p:nvPr userDrawn="1"/>
        </p:nvGrpSpPr>
        <p:grpSpPr>
          <a:xfrm>
            <a:off x="8869472" y="6298815"/>
            <a:ext cx="2877113" cy="394353"/>
            <a:chOff x="8869472" y="6298815"/>
            <a:chExt cx="2877113" cy="394353"/>
          </a:xfrm>
        </p:grpSpPr>
        <p:pic>
          <p:nvPicPr>
            <p:cNvPr id="6" name="Picture 5">
              <a:extLst>
                <a:ext uri="{FF2B5EF4-FFF2-40B4-BE49-F238E27FC236}">
                  <a16:creationId xmlns:a16="http://schemas.microsoft.com/office/drawing/2014/main" id="{81F49DEA-FA25-76E8-342E-9233B13A6969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11007173" y="6298815"/>
              <a:ext cx="739412" cy="394353"/>
            </a:xfrm>
            <a:prstGeom prst="rect">
              <a:avLst/>
            </a:prstGeom>
          </p:spPr>
        </p:pic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6F518083-D1F3-A58F-0D1E-5E853D43C08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869472" y="6375841"/>
              <a:ext cx="2159053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Wingdings" panose="05000000000000000000" pitchFamily="2" charset="2"/>
                <a:buChar char="§"/>
                <a:defRPr sz="2800">
                  <a:solidFill>
                    <a:srgbClr val="FEFDDE"/>
                  </a:solidFill>
                  <a:latin typeface="Arial" panose="020B0604020202020204" pitchFamily="34" charset="0"/>
                </a:defRPr>
              </a:lvl1pPr>
              <a:lvl2pPr marL="742950" indent="-28575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600">
                  <a:solidFill>
                    <a:srgbClr val="FEFDDE"/>
                  </a:solidFill>
                  <a:latin typeface="Arial" panose="020B060402020202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400">
                  <a:solidFill>
                    <a:srgbClr val="FEFDDE"/>
                  </a:solidFill>
                  <a:latin typeface="Arial" panose="020B060402020202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200">
                  <a:solidFill>
                    <a:srgbClr val="FEFDDE"/>
                  </a:solidFill>
                  <a:latin typeface="Arial" panose="020B060402020202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000">
                  <a:solidFill>
                    <a:srgbClr val="FEFDDE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000">
                  <a:solidFill>
                    <a:srgbClr val="FEFDDE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000">
                  <a:solidFill>
                    <a:srgbClr val="FEFDDE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000">
                  <a:solidFill>
                    <a:srgbClr val="FEFDDE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000">
                  <a:solidFill>
                    <a:srgbClr val="FEFDDE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FontTx/>
                <a:buNone/>
                <a:defRPr/>
              </a:pPr>
              <a:r>
                <a:rPr lang="en-US" altLang="en-US" sz="1200" b="0">
                  <a:solidFill>
                    <a:srgbClr val="455560"/>
                  </a:solidFill>
                  <a:latin typeface="Calibri" panose="020F0502020204030204" pitchFamily="34" charset="0"/>
                </a:rPr>
                <a:t>Slide credit: </a:t>
              </a:r>
              <a:r>
                <a:rPr lang="en-US" altLang="en-US" sz="1200" b="0">
                  <a:solidFill>
                    <a:schemeClr val="bg2"/>
                  </a:solidFill>
                  <a:latin typeface="Calibri" panose="020F0502020204030204" pitchFamily="34" charset="0"/>
                  <a:hlinkClick r:id="rId3"/>
                </a:rPr>
                <a:t>clinicaloptions.com</a:t>
              </a:r>
              <a:endParaRPr lang="en-US" altLang="en-US" sz="1200" b="0">
                <a:solidFill>
                  <a:schemeClr val="bg2"/>
                </a:solidFill>
                <a:latin typeface="Calibri" panose="020F050202020403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270735815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759" y="238127"/>
            <a:ext cx="11141055" cy="110331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997487761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1_Title Only+log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759" y="238127"/>
            <a:ext cx="11141055" cy="110331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D1286C5E-09F9-468C-28E0-433C61B53C29}"/>
              </a:ext>
            </a:extLst>
          </p:cNvPr>
          <p:cNvGrpSpPr/>
          <p:nvPr userDrawn="1"/>
        </p:nvGrpSpPr>
        <p:grpSpPr>
          <a:xfrm>
            <a:off x="8869472" y="6298815"/>
            <a:ext cx="2877113" cy="394353"/>
            <a:chOff x="8869472" y="6298815"/>
            <a:chExt cx="2877113" cy="394353"/>
          </a:xfrm>
        </p:grpSpPr>
        <p:pic>
          <p:nvPicPr>
            <p:cNvPr id="4" name="Picture 3">
              <a:extLst>
                <a:ext uri="{FF2B5EF4-FFF2-40B4-BE49-F238E27FC236}">
                  <a16:creationId xmlns:a16="http://schemas.microsoft.com/office/drawing/2014/main" id="{679467CA-89F4-C188-2170-B4B94D784DB3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11007173" y="6298815"/>
              <a:ext cx="739412" cy="394353"/>
            </a:xfrm>
            <a:prstGeom prst="rect">
              <a:avLst/>
            </a:prstGeom>
          </p:spPr>
        </p:pic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F4549132-9E6B-C041-DA66-E2829720F89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869472" y="6375841"/>
              <a:ext cx="2159053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Wingdings" panose="05000000000000000000" pitchFamily="2" charset="2"/>
                <a:buChar char="§"/>
                <a:defRPr sz="2800">
                  <a:solidFill>
                    <a:srgbClr val="FEFDDE"/>
                  </a:solidFill>
                  <a:latin typeface="Arial" panose="020B0604020202020204" pitchFamily="34" charset="0"/>
                </a:defRPr>
              </a:lvl1pPr>
              <a:lvl2pPr marL="742950" indent="-28575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600">
                  <a:solidFill>
                    <a:srgbClr val="FEFDDE"/>
                  </a:solidFill>
                  <a:latin typeface="Arial" panose="020B060402020202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400">
                  <a:solidFill>
                    <a:srgbClr val="FEFDDE"/>
                  </a:solidFill>
                  <a:latin typeface="Arial" panose="020B060402020202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200">
                  <a:solidFill>
                    <a:srgbClr val="FEFDDE"/>
                  </a:solidFill>
                  <a:latin typeface="Arial" panose="020B060402020202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000">
                  <a:solidFill>
                    <a:srgbClr val="FEFDDE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000">
                  <a:solidFill>
                    <a:srgbClr val="FEFDDE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000">
                  <a:solidFill>
                    <a:srgbClr val="FEFDDE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000">
                  <a:solidFill>
                    <a:srgbClr val="FEFDDE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000">
                  <a:solidFill>
                    <a:srgbClr val="FEFDDE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FontTx/>
                <a:buNone/>
                <a:defRPr/>
              </a:pPr>
              <a:r>
                <a:rPr lang="en-US" altLang="en-US" sz="1200" b="0">
                  <a:solidFill>
                    <a:srgbClr val="455560"/>
                  </a:solidFill>
                  <a:latin typeface="Calibri" panose="020F0502020204030204" pitchFamily="34" charset="0"/>
                </a:rPr>
                <a:t>Slide credit: </a:t>
              </a:r>
              <a:r>
                <a:rPr lang="en-US" altLang="en-US" sz="1200" b="0">
                  <a:solidFill>
                    <a:schemeClr val="bg2"/>
                  </a:solidFill>
                  <a:latin typeface="Calibri" panose="020F0502020204030204" pitchFamily="34" charset="0"/>
                  <a:hlinkClick r:id="rId3"/>
                </a:rPr>
                <a:t>clinicaloptions.com</a:t>
              </a:r>
              <a:endParaRPr lang="en-US" altLang="en-US" sz="1200" b="0">
                <a:solidFill>
                  <a:schemeClr val="bg2"/>
                </a:solidFill>
                <a:latin typeface="Calibri" panose="020F050202020403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224639330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596734968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1_Blank+log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C2B0E3B1-4A7C-7261-1C0D-368224CC2F2D}"/>
              </a:ext>
            </a:extLst>
          </p:cNvPr>
          <p:cNvGrpSpPr/>
          <p:nvPr userDrawn="1"/>
        </p:nvGrpSpPr>
        <p:grpSpPr>
          <a:xfrm>
            <a:off x="8869472" y="6298815"/>
            <a:ext cx="2877113" cy="394353"/>
            <a:chOff x="8869472" y="6298815"/>
            <a:chExt cx="2877113" cy="394353"/>
          </a:xfrm>
        </p:grpSpPr>
        <p:pic>
          <p:nvPicPr>
            <p:cNvPr id="3" name="Picture 2">
              <a:extLst>
                <a:ext uri="{FF2B5EF4-FFF2-40B4-BE49-F238E27FC236}">
                  <a16:creationId xmlns:a16="http://schemas.microsoft.com/office/drawing/2014/main" id="{9783100C-E066-F74E-F8B7-8AD4160FFE0F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11007173" y="6298815"/>
              <a:ext cx="739412" cy="394353"/>
            </a:xfrm>
            <a:prstGeom prst="rect">
              <a:avLst/>
            </a:prstGeom>
          </p:spPr>
        </p:pic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F5C49CD4-B8DF-4B97-E9D0-CA20225DE22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869472" y="6375841"/>
              <a:ext cx="2159053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Wingdings" panose="05000000000000000000" pitchFamily="2" charset="2"/>
                <a:buChar char="§"/>
                <a:defRPr sz="2800">
                  <a:solidFill>
                    <a:srgbClr val="FEFDDE"/>
                  </a:solidFill>
                  <a:latin typeface="Arial" panose="020B0604020202020204" pitchFamily="34" charset="0"/>
                </a:defRPr>
              </a:lvl1pPr>
              <a:lvl2pPr marL="742950" indent="-28575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600">
                  <a:solidFill>
                    <a:srgbClr val="FEFDDE"/>
                  </a:solidFill>
                  <a:latin typeface="Arial" panose="020B060402020202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400">
                  <a:solidFill>
                    <a:srgbClr val="FEFDDE"/>
                  </a:solidFill>
                  <a:latin typeface="Arial" panose="020B060402020202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200">
                  <a:solidFill>
                    <a:srgbClr val="FEFDDE"/>
                  </a:solidFill>
                  <a:latin typeface="Arial" panose="020B060402020202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000">
                  <a:solidFill>
                    <a:srgbClr val="FEFDDE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000">
                  <a:solidFill>
                    <a:srgbClr val="FEFDDE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000">
                  <a:solidFill>
                    <a:srgbClr val="FEFDDE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000">
                  <a:solidFill>
                    <a:srgbClr val="FEFDDE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000">
                  <a:solidFill>
                    <a:srgbClr val="FEFDDE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FontTx/>
                <a:buNone/>
                <a:defRPr/>
              </a:pPr>
              <a:r>
                <a:rPr lang="en-US" altLang="en-US" sz="1200" b="0">
                  <a:solidFill>
                    <a:srgbClr val="455560"/>
                  </a:solidFill>
                  <a:latin typeface="Calibri" panose="020F0502020204030204" pitchFamily="34" charset="0"/>
                </a:rPr>
                <a:t>Slide credit: </a:t>
              </a:r>
              <a:r>
                <a:rPr lang="en-US" altLang="en-US" sz="1200" b="0">
                  <a:solidFill>
                    <a:schemeClr val="bg2"/>
                  </a:solidFill>
                  <a:latin typeface="Calibri" panose="020F0502020204030204" pitchFamily="34" charset="0"/>
                  <a:hlinkClick r:id="rId3"/>
                </a:rPr>
                <a:t>clinicaloptions.com</a:t>
              </a:r>
              <a:endParaRPr lang="en-US" altLang="en-US" sz="1200" b="0">
                <a:solidFill>
                  <a:schemeClr val="bg2"/>
                </a:solidFill>
                <a:latin typeface="Calibri" panose="020F050202020403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226299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romo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14484" y="239715"/>
            <a:ext cx="11244016" cy="1674813"/>
          </a:xfrm>
          <a:prstGeom prst="rect">
            <a:avLst/>
          </a:prstGeom>
        </p:spPr>
        <p:txBody>
          <a:bodyPr/>
          <a:lstStyle>
            <a:lvl1pPr algn="ctr">
              <a:defRPr sz="3900">
                <a:solidFill>
                  <a:schemeClr val="bg2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8" name="Content Placeholder 7"/>
          <p:cNvSpPr>
            <a:spLocks noGrp="1"/>
          </p:cNvSpPr>
          <p:nvPr>
            <p:ph sz="quarter" idx="10"/>
          </p:nvPr>
        </p:nvSpPr>
        <p:spPr>
          <a:xfrm>
            <a:off x="609759" y="1895477"/>
            <a:ext cx="10872444" cy="2605717"/>
          </a:xfrm>
          <a:prstGeom prst="rect">
            <a:avLst/>
          </a:prstGeom>
        </p:spPr>
        <p:txBody>
          <a:bodyPr/>
          <a:lstStyle>
            <a:lvl1pPr marL="0" indent="0">
              <a:buFontTx/>
              <a:buNone/>
              <a:defRPr sz="2000" b="1">
                <a:solidFill>
                  <a:schemeClr val="bg2"/>
                </a:solidFill>
              </a:defRPr>
            </a:lvl1pPr>
            <a:lvl2pPr>
              <a:buFontTx/>
              <a:buNone/>
              <a:defRPr/>
            </a:lvl2pPr>
            <a:lvl3pPr>
              <a:buFontTx/>
              <a:buNone/>
              <a:defRPr/>
            </a:lvl3pPr>
            <a:lvl4pPr>
              <a:buFontTx/>
              <a:buNone/>
              <a:defRPr/>
            </a:lvl4pPr>
            <a:lvl5pPr>
              <a:buFontTx/>
              <a:buNone/>
              <a:defRPr/>
            </a:lvl5pPr>
          </a:lstStyle>
          <a:p>
            <a:pPr lvl="0"/>
            <a:r>
              <a:rPr lang="en-US"/>
              <a:t>Edit Master text styles</a:t>
            </a:r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5FB50470-EA3D-49B4-8F28-4C9C1E0D226A}"/>
              </a:ext>
            </a:extLst>
          </p:cNvPr>
          <p:cNvCxnSpPr/>
          <p:nvPr userDrawn="1"/>
        </p:nvCxnSpPr>
        <p:spPr bwMode="auto">
          <a:xfrm>
            <a:off x="-22231" y="4605619"/>
            <a:ext cx="12214231" cy="0"/>
          </a:xfrm>
          <a:prstGeom prst="line">
            <a:avLst/>
          </a:prstGeom>
          <a:ln w="28575">
            <a:solidFill>
              <a:schemeClr val="tx1">
                <a:lumMod val="75000"/>
              </a:schemeClr>
            </a:solidFill>
            <a:headEnd type="none" w="med" len="med"/>
            <a:tailEnd type="none" w="med" len="med"/>
          </a:ln>
          <a:effectLst/>
        </p:spPr>
        <p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p:style>
      </p:cxnSp>
      <p:sp>
        <p:nvSpPr>
          <p:cNvPr id="14" name="Content Placeholder 9">
            <a:extLst>
              <a:ext uri="{FF2B5EF4-FFF2-40B4-BE49-F238E27FC236}">
                <a16:creationId xmlns:a16="http://schemas.microsoft.com/office/drawing/2014/main" id="{DF9EACC2-568A-498C-8601-A87328BD11D3}"/>
              </a:ext>
            </a:extLst>
          </p:cNvPr>
          <p:cNvSpPr>
            <a:spLocks noGrp="1"/>
          </p:cNvSpPr>
          <p:nvPr>
            <p:ph sz="quarter" idx="11"/>
          </p:nvPr>
        </p:nvSpPr>
        <p:spPr>
          <a:xfrm>
            <a:off x="514351" y="4856674"/>
            <a:ext cx="11283950" cy="1155939"/>
          </a:xfrm>
          <a:prstGeom prst="rect">
            <a:avLst/>
          </a:prstGeom>
        </p:spPr>
        <p:txBody>
          <a:bodyPr/>
          <a:lstStyle>
            <a:lvl1pPr>
              <a:buFontTx/>
              <a:buNone/>
              <a:defRPr sz="2400" b="1">
                <a:solidFill>
                  <a:srgbClr val="E1471D"/>
                </a:solidFill>
              </a:defRPr>
            </a:lvl1pPr>
            <a:lvl2pPr>
              <a:buFontTx/>
              <a:buNone/>
              <a:defRPr sz="2400"/>
            </a:lvl2pPr>
            <a:lvl3pPr>
              <a:buFontTx/>
              <a:buNone/>
              <a:defRPr sz="2400"/>
            </a:lvl3pPr>
            <a:lvl4pPr>
              <a:buFontTx/>
              <a:buNone/>
              <a:defRPr sz="2400"/>
            </a:lvl4pPr>
            <a:lvl5pPr>
              <a:buFontTx/>
              <a:buNone/>
              <a:defRPr sz="2400"/>
            </a:lvl5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5BBD1E00-A2D3-4202-961C-9DF3DF2683C9}"/>
              </a:ext>
            </a:extLst>
          </p:cNvPr>
          <p:cNvSpPr/>
          <p:nvPr userDrawn="1"/>
        </p:nvSpPr>
        <p:spPr>
          <a:xfrm>
            <a:off x="1" y="6590270"/>
            <a:ext cx="12192000" cy="267732"/>
          </a:xfrm>
          <a:prstGeom prst="rect">
            <a:avLst/>
          </a:prstGeom>
          <a:solidFill>
            <a:schemeClr val="tx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7590A4E9-08A7-4826-8D90-46B546D1F341}"/>
              </a:ext>
            </a:extLst>
          </p:cNvPr>
          <p:cNvCxnSpPr/>
          <p:nvPr userDrawn="1"/>
        </p:nvCxnSpPr>
        <p:spPr>
          <a:xfrm>
            <a:off x="1" y="6589713"/>
            <a:ext cx="12192000" cy="0"/>
          </a:xfrm>
          <a:prstGeom prst="line">
            <a:avLst/>
          </a:prstGeom>
          <a:ln w="19050">
            <a:solidFill>
              <a:srgbClr val="F47D5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" name="Picture 2">
            <a:extLst>
              <a:ext uri="{FF2B5EF4-FFF2-40B4-BE49-F238E27FC236}">
                <a16:creationId xmlns:a16="http://schemas.microsoft.com/office/drawing/2014/main" id="{2A44B9F7-3245-A62E-5232-18B419E939A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9967636" y="5397632"/>
            <a:ext cx="1790865" cy="9551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846200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54"/>
          <p:cNvSpPr>
            <a:spLocks noGrp="1" noChangeArrowheads="1"/>
          </p:cNvSpPr>
          <p:nvPr>
            <p:ph type="subTitle" idx="1"/>
          </p:nvPr>
        </p:nvSpPr>
        <p:spPr>
          <a:xfrm>
            <a:off x="609600" y="4041650"/>
            <a:ext cx="5181600" cy="1120775"/>
          </a:xfrm>
        </p:spPr>
        <p:txBody>
          <a:bodyPr/>
          <a:lstStyle>
            <a:lvl1pPr marL="0" indent="0">
              <a:lnSpc>
                <a:spcPct val="100000"/>
              </a:lnSpc>
              <a:buFont typeface="Wingdings" pitchFamily="2" charset="2"/>
              <a:buNone/>
              <a:defRPr sz="2000" b="1">
                <a:solidFill>
                  <a:schemeClr val="bg2"/>
                </a:solidFill>
              </a:defRPr>
            </a:lvl1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02294B36-D511-4E23-A768-EAFA149B5CC7}"/>
              </a:ext>
            </a:extLst>
          </p:cNvPr>
          <p:cNvSpPr/>
          <p:nvPr userDrawn="1"/>
        </p:nvSpPr>
        <p:spPr>
          <a:xfrm>
            <a:off x="1" y="1620838"/>
            <a:ext cx="12192000" cy="2057400"/>
          </a:xfrm>
          <a:prstGeom prst="rect">
            <a:avLst/>
          </a:prstGeom>
          <a:solidFill>
            <a:srgbClr val="CDCDCF">
              <a:alpha val="24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A5B42F6D-719A-45C6-BB57-84887368226C}"/>
              </a:ext>
            </a:extLst>
          </p:cNvPr>
          <p:cNvCxnSpPr/>
          <p:nvPr/>
        </p:nvCxnSpPr>
        <p:spPr bwMode="auto">
          <a:xfrm>
            <a:off x="-14291" y="1620838"/>
            <a:ext cx="12214232" cy="0"/>
          </a:xfrm>
          <a:prstGeom prst="line">
            <a:avLst/>
          </a:prstGeom>
          <a:ln w="12700">
            <a:solidFill>
              <a:schemeClr val="bg2"/>
            </a:solidFill>
            <a:headEnd type="none" w="med" len="med"/>
            <a:tailEnd type="none" w="med" len="med"/>
          </a:ln>
          <a:effectLst/>
        </p:spPr>
        <p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p:style>
      </p:cxnSp>
      <p:sp>
        <p:nvSpPr>
          <p:cNvPr id="13" name="Rectangle 55">
            <a:extLst>
              <a:ext uri="{FF2B5EF4-FFF2-40B4-BE49-F238E27FC236}">
                <a16:creationId xmlns:a16="http://schemas.microsoft.com/office/drawing/2014/main" id="{078B106A-3121-420B-B2D9-854FF204BD0F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 bwMode="invGray">
          <a:xfrm>
            <a:off x="609600" y="1600200"/>
            <a:ext cx="11264901" cy="2057400"/>
          </a:xfrm>
          <a:prstGeom prst="rect">
            <a:avLst/>
          </a:prstGeom>
        </p:spPr>
        <p:txBody>
          <a:bodyPr/>
          <a:lstStyle>
            <a:lvl1pPr>
              <a:defRPr sz="4000">
                <a:solidFill>
                  <a:srgbClr val="455560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D2C404A3-49E3-6AE3-6316-79D1DE70A53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16132" y="244938"/>
            <a:ext cx="1681179" cy="896629"/>
          </a:xfrm>
          <a:prstGeom prst="rect">
            <a:avLst/>
          </a:prstGeom>
        </p:spPr>
      </p:pic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9ACD6CB8-625C-44F5-9B90-77A60BCC4A2E}"/>
              </a:ext>
            </a:extLst>
          </p:cNvPr>
          <p:cNvCxnSpPr/>
          <p:nvPr/>
        </p:nvCxnSpPr>
        <p:spPr bwMode="auto">
          <a:xfrm>
            <a:off x="-14291" y="3662363"/>
            <a:ext cx="12214232" cy="0"/>
          </a:xfrm>
          <a:prstGeom prst="line">
            <a:avLst/>
          </a:prstGeom>
          <a:ln w="12700">
            <a:solidFill>
              <a:schemeClr val="bg2"/>
            </a:solidFill>
            <a:headEnd type="none" w="med" len="med"/>
            <a:tailEnd type="none" w="med" len="med"/>
          </a:ln>
          <a:effectLst/>
        </p:spPr>
        <p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369389264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759" y="238127"/>
            <a:ext cx="10872444" cy="1103313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4675" y="1513047"/>
            <a:ext cx="10877529" cy="4650686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435176797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_Title and Content+log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759" y="238127"/>
            <a:ext cx="10872444" cy="1103313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4675" y="1513047"/>
            <a:ext cx="10877529" cy="4650686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9778E9B7-4949-28BD-165C-8A19BAED805F}"/>
              </a:ext>
            </a:extLst>
          </p:cNvPr>
          <p:cNvGrpSpPr/>
          <p:nvPr userDrawn="1"/>
        </p:nvGrpSpPr>
        <p:grpSpPr>
          <a:xfrm>
            <a:off x="8869472" y="6298815"/>
            <a:ext cx="2877113" cy="394353"/>
            <a:chOff x="8869472" y="6298815"/>
            <a:chExt cx="2877113" cy="394353"/>
          </a:xfrm>
        </p:grpSpPr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7E6E1A95-6077-6510-20C5-471AD5466E48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11007173" y="6298815"/>
              <a:ext cx="739412" cy="394353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C6C0729-2E40-00EB-212A-99D70594C81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869472" y="6375841"/>
              <a:ext cx="2159053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Wingdings" panose="05000000000000000000" pitchFamily="2" charset="2"/>
                <a:buChar char="§"/>
                <a:defRPr sz="2800">
                  <a:solidFill>
                    <a:srgbClr val="FEFDDE"/>
                  </a:solidFill>
                  <a:latin typeface="Arial" panose="020B0604020202020204" pitchFamily="34" charset="0"/>
                </a:defRPr>
              </a:lvl1pPr>
              <a:lvl2pPr marL="742950" indent="-28575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600">
                  <a:solidFill>
                    <a:srgbClr val="FEFDDE"/>
                  </a:solidFill>
                  <a:latin typeface="Arial" panose="020B060402020202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400">
                  <a:solidFill>
                    <a:srgbClr val="FEFDDE"/>
                  </a:solidFill>
                  <a:latin typeface="Arial" panose="020B060402020202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200">
                  <a:solidFill>
                    <a:srgbClr val="FEFDDE"/>
                  </a:solidFill>
                  <a:latin typeface="Arial" panose="020B060402020202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000">
                  <a:solidFill>
                    <a:srgbClr val="FEFDDE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000">
                  <a:solidFill>
                    <a:srgbClr val="FEFDDE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000">
                  <a:solidFill>
                    <a:srgbClr val="FEFDDE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000">
                  <a:solidFill>
                    <a:srgbClr val="FEFDDE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000">
                  <a:solidFill>
                    <a:srgbClr val="FEFDDE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FontTx/>
                <a:buNone/>
                <a:defRPr/>
              </a:pPr>
              <a:r>
                <a:rPr lang="en-US" altLang="en-US" sz="1200" b="0">
                  <a:solidFill>
                    <a:srgbClr val="455560"/>
                  </a:solidFill>
                  <a:latin typeface="Calibri" panose="020F0502020204030204" pitchFamily="34" charset="0"/>
                </a:rPr>
                <a:t>Slide credit: </a:t>
              </a:r>
              <a:r>
                <a:rPr lang="en-US" altLang="en-US" sz="1200" b="0">
                  <a:solidFill>
                    <a:schemeClr val="bg2"/>
                  </a:solidFill>
                  <a:latin typeface="Calibri" panose="020F0502020204030204" pitchFamily="34" charset="0"/>
                  <a:hlinkClick r:id="rId3"/>
                </a:rPr>
                <a:t>clinicaloptions.com</a:t>
              </a:r>
              <a:endParaRPr lang="en-US" altLang="en-US" sz="1200" b="0">
                <a:solidFill>
                  <a:schemeClr val="bg2"/>
                </a:solidFill>
                <a:latin typeface="Calibri" panose="020F050202020403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408437866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ansition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514352" y="330201"/>
            <a:ext cx="11244149" cy="5250792"/>
          </a:xfrm>
          <a:prstGeom prst="rect">
            <a:avLst/>
          </a:prstGeom>
        </p:spPr>
        <p:txBody>
          <a:bodyPr anchorCtr="1"/>
          <a:lstStyle>
            <a:lvl1pPr algn="ctr">
              <a:defRPr sz="4000" b="1" cap="none">
                <a:solidFill>
                  <a:schemeClr val="bg2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CF8F8BDA-1A03-445B-A76B-525DE8317C18}"/>
              </a:ext>
            </a:extLst>
          </p:cNvPr>
          <p:cNvSpPr/>
          <p:nvPr userDrawn="1"/>
        </p:nvSpPr>
        <p:spPr>
          <a:xfrm>
            <a:off x="1" y="6590270"/>
            <a:ext cx="12192000" cy="267732"/>
          </a:xfrm>
          <a:prstGeom prst="rect">
            <a:avLst/>
          </a:prstGeom>
          <a:solidFill>
            <a:schemeClr val="tx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0FA01F1A-8AE6-48F9-95F4-73790D6CA686}"/>
              </a:ext>
            </a:extLst>
          </p:cNvPr>
          <p:cNvCxnSpPr/>
          <p:nvPr userDrawn="1"/>
        </p:nvCxnSpPr>
        <p:spPr>
          <a:xfrm>
            <a:off x="1" y="6589713"/>
            <a:ext cx="12192000" cy="0"/>
          </a:xfrm>
          <a:prstGeom prst="line">
            <a:avLst/>
          </a:prstGeom>
          <a:ln w="19050">
            <a:solidFill>
              <a:srgbClr val="F47D5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" name="Picture 1">
            <a:extLst>
              <a:ext uri="{FF2B5EF4-FFF2-40B4-BE49-F238E27FC236}">
                <a16:creationId xmlns:a16="http://schemas.microsoft.com/office/drawing/2014/main" id="{41A963A4-9BB1-F8FF-4636-271CB689843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9967636" y="5397632"/>
            <a:ext cx="1790865" cy="9551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67102358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759" y="238127"/>
            <a:ext cx="10872445" cy="110331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1820" y="1510730"/>
            <a:ext cx="5309278" cy="4678738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200"/>
            </a:lvl4pPr>
            <a:lvl5pPr>
              <a:defRPr sz="20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52634" y="1510730"/>
            <a:ext cx="5229570" cy="4679462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200"/>
            </a:lvl4pPr>
            <a:lvl5pPr>
              <a:defRPr sz="20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467616996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1_Two Content+log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759" y="238127"/>
            <a:ext cx="10872445" cy="110331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1820" y="1510730"/>
            <a:ext cx="5309278" cy="4678738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200"/>
            </a:lvl4pPr>
            <a:lvl5pPr>
              <a:defRPr sz="20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52634" y="1510730"/>
            <a:ext cx="5229570" cy="4679462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200"/>
            </a:lvl4pPr>
            <a:lvl5pPr>
              <a:defRPr sz="20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482E1199-B50F-0114-1C29-82C8B63ED0EB}"/>
              </a:ext>
            </a:extLst>
          </p:cNvPr>
          <p:cNvGrpSpPr/>
          <p:nvPr userDrawn="1"/>
        </p:nvGrpSpPr>
        <p:grpSpPr>
          <a:xfrm>
            <a:off x="8869472" y="6298815"/>
            <a:ext cx="2877113" cy="394353"/>
            <a:chOff x="8869472" y="6298815"/>
            <a:chExt cx="2877113" cy="394353"/>
          </a:xfrm>
        </p:grpSpPr>
        <p:pic>
          <p:nvPicPr>
            <p:cNvPr id="6" name="Picture 5">
              <a:extLst>
                <a:ext uri="{FF2B5EF4-FFF2-40B4-BE49-F238E27FC236}">
                  <a16:creationId xmlns:a16="http://schemas.microsoft.com/office/drawing/2014/main" id="{7F4C4F00-A86F-1C51-F733-91E92FCA18B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11007173" y="6298815"/>
              <a:ext cx="739412" cy="394353"/>
            </a:xfrm>
            <a:prstGeom prst="rect">
              <a:avLst/>
            </a:prstGeom>
          </p:spPr>
        </p:pic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D20CF191-AD96-1DB9-DF2E-4B2B4833E87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869472" y="6375841"/>
              <a:ext cx="2159053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Wingdings" panose="05000000000000000000" pitchFamily="2" charset="2"/>
                <a:buChar char="§"/>
                <a:defRPr sz="2800">
                  <a:solidFill>
                    <a:srgbClr val="FEFDDE"/>
                  </a:solidFill>
                  <a:latin typeface="Arial" panose="020B0604020202020204" pitchFamily="34" charset="0"/>
                </a:defRPr>
              </a:lvl1pPr>
              <a:lvl2pPr marL="742950" indent="-28575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600">
                  <a:solidFill>
                    <a:srgbClr val="FEFDDE"/>
                  </a:solidFill>
                  <a:latin typeface="Arial" panose="020B060402020202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400">
                  <a:solidFill>
                    <a:srgbClr val="FEFDDE"/>
                  </a:solidFill>
                  <a:latin typeface="Arial" panose="020B060402020202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200">
                  <a:solidFill>
                    <a:srgbClr val="FEFDDE"/>
                  </a:solidFill>
                  <a:latin typeface="Arial" panose="020B060402020202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000">
                  <a:solidFill>
                    <a:srgbClr val="FEFDDE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000">
                  <a:solidFill>
                    <a:srgbClr val="FEFDDE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000">
                  <a:solidFill>
                    <a:srgbClr val="FEFDDE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000">
                  <a:solidFill>
                    <a:srgbClr val="FEFDDE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000">
                  <a:solidFill>
                    <a:srgbClr val="FEFDDE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FontTx/>
                <a:buNone/>
                <a:defRPr/>
              </a:pPr>
              <a:r>
                <a:rPr lang="en-US" altLang="en-US" sz="1200" b="0">
                  <a:solidFill>
                    <a:srgbClr val="455560"/>
                  </a:solidFill>
                  <a:latin typeface="Calibri" panose="020F0502020204030204" pitchFamily="34" charset="0"/>
                </a:rPr>
                <a:t>Slide credit: </a:t>
              </a:r>
              <a:r>
                <a:rPr lang="en-US" altLang="en-US" sz="1200" b="0">
                  <a:solidFill>
                    <a:schemeClr val="bg2"/>
                  </a:solidFill>
                  <a:latin typeface="Calibri" panose="020F0502020204030204" pitchFamily="34" charset="0"/>
                  <a:hlinkClick r:id="rId3"/>
                </a:rPr>
                <a:t>clinicaloptions.com</a:t>
              </a:r>
              <a:endParaRPr lang="en-US" altLang="en-US" sz="1200" b="0">
                <a:solidFill>
                  <a:schemeClr val="bg2"/>
                </a:solidFill>
                <a:latin typeface="Calibri" panose="020F050202020403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910778462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, Text and 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ntent Placeholder 3"/>
          <p:cNvSpPr>
            <a:spLocks noGrp="1"/>
          </p:cNvSpPr>
          <p:nvPr>
            <p:ph sz="half" idx="2"/>
          </p:nvPr>
        </p:nvSpPr>
        <p:spPr>
          <a:xfrm>
            <a:off x="6252634" y="1510730"/>
            <a:ext cx="5229570" cy="4665746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200"/>
            </a:lvl3pPr>
            <a:lvl4pPr>
              <a:defRPr sz="20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0" name="Title 1"/>
          <p:cNvSpPr>
            <a:spLocks noGrp="1"/>
          </p:cNvSpPr>
          <p:nvPr>
            <p:ph type="title"/>
          </p:nvPr>
        </p:nvSpPr>
        <p:spPr>
          <a:xfrm>
            <a:off x="609759" y="238127"/>
            <a:ext cx="10872444" cy="110331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11" name="Content Placeholder 2"/>
          <p:cNvSpPr>
            <a:spLocks noGrp="1"/>
          </p:cNvSpPr>
          <p:nvPr>
            <p:ph sz="half" idx="1"/>
          </p:nvPr>
        </p:nvSpPr>
        <p:spPr>
          <a:xfrm>
            <a:off x="601820" y="1510730"/>
            <a:ext cx="5309278" cy="4678738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200"/>
            </a:lvl4pPr>
            <a:lvl5pPr>
              <a:defRPr sz="20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180135645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Title, Text and Chart+log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ntent Placeholder 3"/>
          <p:cNvSpPr>
            <a:spLocks noGrp="1"/>
          </p:cNvSpPr>
          <p:nvPr>
            <p:ph sz="half" idx="2"/>
          </p:nvPr>
        </p:nvSpPr>
        <p:spPr>
          <a:xfrm>
            <a:off x="6252634" y="1510730"/>
            <a:ext cx="5229570" cy="4665746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200"/>
            </a:lvl3pPr>
            <a:lvl4pPr>
              <a:defRPr sz="20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0" name="Title 1"/>
          <p:cNvSpPr>
            <a:spLocks noGrp="1"/>
          </p:cNvSpPr>
          <p:nvPr>
            <p:ph type="title"/>
          </p:nvPr>
        </p:nvSpPr>
        <p:spPr>
          <a:xfrm>
            <a:off x="609759" y="238127"/>
            <a:ext cx="10872444" cy="110331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11" name="Content Placeholder 2"/>
          <p:cNvSpPr>
            <a:spLocks noGrp="1"/>
          </p:cNvSpPr>
          <p:nvPr>
            <p:ph sz="half" idx="1"/>
          </p:nvPr>
        </p:nvSpPr>
        <p:spPr>
          <a:xfrm>
            <a:off x="601820" y="1510730"/>
            <a:ext cx="5309278" cy="4678738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200"/>
            </a:lvl4pPr>
            <a:lvl5pPr>
              <a:defRPr sz="20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5FB0C27F-8158-D95C-0270-6C5A18C09C1F}"/>
              </a:ext>
            </a:extLst>
          </p:cNvPr>
          <p:cNvGrpSpPr/>
          <p:nvPr userDrawn="1"/>
        </p:nvGrpSpPr>
        <p:grpSpPr>
          <a:xfrm>
            <a:off x="8869472" y="6298815"/>
            <a:ext cx="2877113" cy="394353"/>
            <a:chOff x="8869472" y="6298815"/>
            <a:chExt cx="2877113" cy="394353"/>
          </a:xfrm>
        </p:grpSpPr>
        <p:pic>
          <p:nvPicPr>
            <p:cNvPr id="6" name="Picture 5">
              <a:extLst>
                <a:ext uri="{FF2B5EF4-FFF2-40B4-BE49-F238E27FC236}">
                  <a16:creationId xmlns:a16="http://schemas.microsoft.com/office/drawing/2014/main" id="{E1715040-51BB-5EAD-7551-4E1CFE3430F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11007173" y="6298815"/>
              <a:ext cx="739412" cy="394353"/>
            </a:xfrm>
            <a:prstGeom prst="rect">
              <a:avLst/>
            </a:prstGeom>
          </p:spPr>
        </p:pic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C850B323-4A45-FF99-0514-1788CD0017E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869472" y="6375841"/>
              <a:ext cx="2159053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Wingdings" panose="05000000000000000000" pitchFamily="2" charset="2"/>
                <a:buChar char="§"/>
                <a:defRPr sz="2800">
                  <a:solidFill>
                    <a:srgbClr val="FEFDDE"/>
                  </a:solidFill>
                  <a:latin typeface="Arial" panose="020B0604020202020204" pitchFamily="34" charset="0"/>
                </a:defRPr>
              </a:lvl1pPr>
              <a:lvl2pPr marL="742950" indent="-28575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600">
                  <a:solidFill>
                    <a:srgbClr val="FEFDDE"/>
                  </a:solidFill>
                  <a:latin typeface="Arial" panose="020B060402020202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400">
                  <a:solidFill>
                    <a:srgbClr val="FEFDDE"/>
                  </a:solidFill>
                  <a:latin typeface="Arial" panose="020B060402020202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200">
                  <a:solidFill>
                    <a:srgbClr val="FEFDDE"/>
                  </a:solidFill>
                  <a:latin typeface="Arial" panose="020B060402020202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000">
                  <a:solidFill>
                    <a:srgbClr val="FEFDDE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000">
                  <a:solidFill>
                    <a:srgbClr val="FEFDDE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000">
                  <a:solidFill>
                    <a:srgbClr val="FEFDDE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000">
                  <a:solidFill>
                    <a:srgbClr val="FEFDDE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000">
                  <a:solidFill>
                    <a:srgbClr val="FEFDDE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FontTx/>
                <a:buNone/>
                <a:defRPr/>
              </a:pPr>
              <a:r>
                <a:rPr lang="en-US" altLang="en-US" sz="1200" b="0">
                  <a:solidFill>
                    <a:srgbClr val="455560"/>
                  </a:solidFill>
                  <a:latin typeface="Calibri" panose="020F0502020204030204" pitchFamily="34" charset="0"/>
                </a:rPr>
                <a:t>Slide credit: </a:t>
              </a:r>
              <a:r>
                <a:rPr lang="en-US" altLang="en-US" sz="1200" b="0">
                  <a:solidFill>
                    <a:schemeClr val="bg2"/>
                  </a:solidFill>
                  <a:latin typeface="Calibri" panose="020F0502020204030204" pitchFamily="34" charset="0"/>
                  <a:hlinkClick r:id="rId3"/>
                </a:rPr>
                <a:t>clinicaloptions.com</a:t>
              </a:r>
              <a:endParaRPr lang="en-US" altLang="en-US" sz="1200" b="0">
                <a:solidFill>
                  <a:schemeClr val="bg2"/>
                </a:solidFill>
                <a:latin typeface="Calibri" panose="020F050202020403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237560046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759" y="238127"/>
            <a:ext cx="11141055" cy="110331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121251370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1_Title Only+log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759" y="238127"/>
            <a:ext cx="11141055" cy="110331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71FCB4C5-8216-244E-3D93-41E212F40457}"/>
              </a:ext>
            </a:extLst>
          </p:cNvPr>
          <p:cNvGrpSpPr/>
          <p:nvPr userDrawn="1"/>
        </p:nvGrpSpPr>
        <p:grpSpPr>
          <a:xfrm>
            <a:off x="8869472" y="6298815"/>
            <a:ext cx="2877113" cy="394353"/>
            <a:chOff x="8869472" y="6298815"/>
            <a:chExt cx="2877113" cy="394353"/>
          </a:xfrm>
        </p:grpSpPr>
        <p:pic>
          <p:nvPicPr>
            <p:cNvPr id="4" name="Picture 3">
              <a:extLst>
                <a:ext uri="{FF2B5EF4-FFF2-40B4-BE49-F238E27FC236}">
                  <a16:creationId xmlns:a16="http://schemas.microsoft.com/office/drawing/2014/main" id="{7CB3AFF3-C9AF-6406-A52C-986F17667A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11007173" y="6298815"/>
              <a:ext cx="739412" cy="394353"/>
            </a:xfrm>
            <a:prstGeom prst="rect">
              <a:avLst/>
            </a:prstGeom>
          </p:spPr>
        </p:pic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8BE472F0-4C6A-6FBF-3D23-4A0861C3141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869472" y="6375841"/>
              <a:ext cx="2159053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Wingdings" panose="05000000000000000000" pitchFamily="2" charset="2"/>
                <a:buChar char="§"/>
                <a:defRPr sz="2800">
                  <a:solidFill>
                    <a:srgbClr val="FEFDDE"/>
                  </a:solidFill>
                  <a:latin typeface="Arial" panose="020B0604020202020204" pitchFamily="34" charset="0"/>
                </a:defRPr>
              </a:lvl1pPr>
              <a:lvl2pPr marL="742950" indent="-28575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600">
                  <a:solidFill>
                    <a:srgbClr val="FEFDDE"/>
                  </a:solidFill>
                  <a:latin typeface="Arial" panose="020B060402020202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400">
                  <a:solidFill>
                    <a:srgbClr val="FEFDDE"/>
                  </a:solidFill>
                  <a:latin typeface="Arial" panose="020B060402020202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200">
                  <a:solidFill>
                    <a:srgbClr val="FEFDDE"/>
                  </a:solidFill>
                  <a:latin typeface="Arial" panose="020B060402020202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000">
                  <a:solidFill>
                    <a:srgbClr val="FEFDDE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000">
                  <a:solidFill>
                    <a:srgbClr val="FEFDDE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000">
                  <a:solidFill>
                    <a:srgbClr val="FEFDDE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000">
                  <a:solidFill>
                    <a:srgbClr val="FEFDDE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000">
                  <a:solidFill>
                    <a:srgbClr val="FEFDDE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FontTx/>
                <a:buNone/>
                <a:defRPr/>
              </a:pPr>
              <a:r>
                <a:rPr lang="en-US" altLang="en-US" sz="1200" b="0">
                  <a:solidFill>
                    <a:srgbClr val="455560"/>
                  </a:solidFill>
                  <a:latin typeface="Calibri" panose="020F0502020204030204" pitchFamily="34" charset="0"/>
                </a:rPr>
                <a:t>Slide credit: </a:t>
              </a:r>
              <a:r>
                <a:rPr lang="en-US" altLang="en-US" sz="1200" b="0">
                  <a:solidFill>
                    <a:schemeClr val="bg2"/>
                  </a:solidFill>
                  <a:latin typeface="Calibri" panose="020F0502020204030204" pitchFamily="34" charset="0"/>
                  <a:hlinkClick r:id="rId3"/>
                </a:rPr>
                <a:t>clinicaloptions.com</a:t>
              </a:r>
              <a:endParaRPr lang="en-US" altLang="en-US" sz="1200" b="0">
                <a:solidFill>
                  <a:schemeClr val="bg2"/>
                </a:solidFill>
                <a:latin typeface="Calibri" panose="020F050202020403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43652357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220862621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1_Blank+log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103A659D-6BF1-8E0D-2D7B-19BCEFEA43F4}"/>
              </a:ext>
            </a:extLst>
          </p:cNvPr>
          <p:cNvGrpSpPr/>
          <p:nvPr userDrawn="1"/>
        </p:nvGrpSpPr>
        <p:grpSpPr>
          <a:xfrm>
            <a:off x="8869472" y="6298815"/>
            <a:ext cx="2877113" cy="394353"/>
            <a:chOff x="8869472" y="6298815"/>
            <a:chExt cx="2877113" cy="394353"/>
          </a:xfrm>
        </p:grpSpPr>
        <p:pic>
          <p:nvPicPr>
            <p:cNvPr id="3" name="Picture 2">
              <a:extLst>
                <a:ext uri="{FF2B5EF4-FFF2-40B4-BE49-F238E27FC236}">
                  <a16:creationId xmlns:a16="http://schemas.microsoft.com/office/drawing/2014/main" id="{335B2744-BE30-7F59-641C-E8EE271BFEC4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11007173" y="6298815"/>
              <a:ext cx="739412" cy="394353"/>
            </a:xfrm>
            <a:prstGeom prst="rect">
              <a:avLst/>
            </a:prstGeom>
          </p:spPr>
        </p:pic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E061F54A-476D-1E85-D460-3390FD49765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869472" y="6375841"/>
              <a:ext cx="2159053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Wingdings" panose="05000000000000000000" pitchFamily="2" charset="2"/>
                <a:buChar char="§"/>
                <a:defRPr sz="2800">
                  <a:solidFill>
                    <a:srgbClr val="FEFDDE"/>
                  </a:solidFill>
                  <a:latin typeface="Arial" panose="020B0604020202020204" pitchFamily="34" charset="0"/>
                </a:defRPr>
              </a:lvl1pPr>
              <a:lvl2pPr marL="742950" indent="-28575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600">
                  <a:solidFill>
                    <a:srgbClr val="FEFDDE"/>
                  </a:solidFill>
                  <a:latin typeface="Arial" panose="020B060402020202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400">
                  <a:solidFill>
                    <a:srgbClr val="FEFDDE"/>
                  </a:solidFill>
                  <a:latin typeface="Arial" panose="020B060402020202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200">
                  <a:solidFill>
                    <a:srgbClr val="FEFDDE"/>
                  </a:solidFill>
                  <a:latin typeface="Arial" panose="020B060402020202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000">
                  <a:solidFill>
                    <a:srgbClr val="FEFDDE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000">
                  <a:solidFill>
                    <a:srgbClr val="FEFDDE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000">
                  <a:solidFill>
                    <a:srgbClr val="FEFDDE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000">
                  <a:solidFill>
                    <a:srgbClr val="FEFDDE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000">
                  <a:solidFill>
                    <a:srgbClr val="FEFDDE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FontTx/>
                <a:buNone/>
                <a:defRPr/>
              </a:pPr>
              <a:r>
                <a:rPr lang="en-US" altLang="en-US" sz="1200" b="0">
                  <a:solidFill>
                    <a:srgbClr val="455560"/>
                  </a:solidFill>
                  <a:latin typeface="Calibri" panose="020F0502020204030204" pitchFamily="34" charset="0"/>
                </a:rPr>
                <a:t>Slide credit: </a:t>
              </a:r>
              <a:r>
                <a:rPr lang="en-US" altLang="en-US" sz="1200" b="0">
                  <a:solidFill>
                    <a:schemeClr val="bg2"/>
                  </a:solidFill>
                  <a:latin typeface="Calibri" panose="020F0502020204030204" pitchFamily="34" charset="0"/>
                  <a:hlinkClick r:id="rId3"/>
                </a:rPr>
                <a:t>clinicaloptions.com</a:t>
              </a:r>
              <a:endParaRPr lang="en-US" altLang="en-US" sz="1200" b="0">
                <a:solidFill>
                  <a:schemeClr val="bg2"/>
                </a:solidFill>
                <a:latin typeface="Calibri" panose="020F050202020403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969202869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romo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14484" y="239715"/>
            <a:ext cx="11244016" cy="1674813"/>
          </a:xfrm>
          <a:prstGeom prst="rect">
            <a:avLst/>
          </a:prstGeom>
        </p:spPr>
        <p:txBody>
          <a:bodyPr/>
          <a:lstStyle>
            <a:lvl1pPr algn="ctr">
              <a:defRPr sz="3900">
                <a:solidFill>
                  <a:schemeClr val="bg2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8" name="Content Placeholder 7"/>
          <p:cNvSpPr>
            <a:spLocks noGrp="1"/>
          </p:cNvSpPr>
          <p:nvPr>
            <p:ph sz="quarter" idx="10"/>
          </p:nvPr>
        </p:nvSpPr>
        <p:spPr>
          <a:xfrm>
            <a:off x="609759" y="1895477"/>
            <a:ext cx="10872444" cy="2605717"/>
          </a:xfrm>
          <a:prstGeom prst="rect">
            <a:avLst/>
          </a:prstGeom>
        </p:spPr>
        <p:txBody>
          <a:bodyPr/>
          <a:lstStyle>
            <a:lvl1pPr marL="0" indent="0">
              <a:buFontTx/>
              <a:buNone/>
              <a:defRPr sz="2000" b="1">
                <a:solidFill>
                  <a:schemeClr val="bg2"/>
                </a:solidFill>
              </a:defRPr>
            </a:lvl1pPr>
            <a:lvl2pPr>
              <a:buFontTx/>
              <a:buNone/>
              <a:defRPr/>
            </a:lvl2pPr>
            <a:lvl3pPr>
              <a:buFontTx/>
              <a:buNone/>
              <a:defRPr/>
            </a:lvl3pPr>
            <a:lvl4pPr>
              <a:buFontTx/>
              <a:buNone/>
              <a:defRPr/>
            </a:lvl4pPr>
            <a:lvl5pPr>
              <a:buFontTx/>
              <a:buNone/>
              <a:defRPr/>
            </a:lvl5pPr>
          </a:lstStyle>
          <a:p>
            <a:pPr lvl="0"/>
            <a:r>
              <a:rPr lang="en-US"/>
              <a:t>Edit Master text styles</a:t>
            </a:r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5FB50470-EA3D-49B4-8F28-4C9C1E0D226A}"/>
              </a:ext>
            </a:extLst>
          </p:cNvPr>
          <p:cNvCxnSpPr/>
          <p:nvPr userDrawn="1"/>
        </p:nvCxnSpPr>
        <p:spPr bwMode="auto">
          <a:xfrm>
            <a:off x="-22231" y="4605619"/>
            <a:ext cx="12214231" cy="0"/>
          </a:xfrm>
          <a:prstGeom prst="line">
            <a:avLst/>
          </a:prstGeom>
          <a:ln w="28575">
            <a:solidFill>
              <a:schemeClr val="tx1">
                <a:lumMod val="75000"/>
              </a:schemeClr>
            </a:solidFill>
            <a:headEnd type="none" w="med" len="med"/>
            <a:tailEnd type="none" w="med" len="med"/>
          </a:ln>
          <a:effectLst/>
        </p:spPr>
        <p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p:style>
      </p:cxnSp>
      <p:sp>
        <p:nvSpPr>
          <p:cNvPr id="14" name="Content Placeholder 9">
            <a:extLst>
              <a:ext uri="{FF2B5EF4-FFF2-40B4-BE49-F238E27FC236}">
                <a16:creationId xmlns:a16="http://schemas.microsoft.com/office/drawing/2014/main" id="{DF9EACC2-568A-498C-8601-A87328BD11D3}"/>
              </a:ext>
            </a:extLst>
          </p:cNvPr>
          <p:cNvSpPr>
            <a:spLocks noGrp="1"/>
          </p:cNvSpPr>
          <p:nvPr>
            <p:ph sz="quarter" idx="11"/>
          </p:nvPr>
        </p:nvSpPr>
        <p:spPr>
          <a:xfrm>
            <a:off x="514351" y="4856674"/>
            <a:ext cx="11283950" cy="1155939"/>
          </a:xfrm>
          <a:prstGeom prst="rect">
            <a:avLst/>
          </a:prstGeom>
        </p:spPr>
        <p:txBody>
          <a:bodyPr/>
          <a:lstStyle>
            <a:lvl1pPr>
              <a:buFontTx/>
              <a:buNone/>
              <a:defRPr sz="2400" b="1">
                <a:solidFill>
                  <a:srgbClr val="E1471D"/>
                </a:solidFill>
              </a:defRPr>
            </a:lvl1pPr>
            <a:lvl2pPr>
              <a:buFontTx/>
              <a:buNone/>
              <a:defRPr sz="2400"/>
            </a:lvl2pPr>
            <a:lvl3pPr>
              <a:buFontTx/>
              <a:buNone/>
              <a:defRPr sz="2400"/>
            </a:lvl3pPr>
            <a:lvl4pPr>
              <a:buFontTx/>
              <a:buNone/>
              <a:defRPr sz="2400"/>
            </a:lvl4pPr>
            <a:lvl5pPr>
              <a:buFontTx/>
              <a:buNone/>
              <a:defRPr sz="2400"/>
            </a:lvl5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5BBD1E00-A2D3-4202-961C-9DF3DF2683C9}"/>
              </a:ext>
            </a:extLst>
          </p:cNvPr>
          <p:cNvSpPr/>
          <p:nvPr userDrawn="1"/>
        </p:nvSpPr>
        <p:spPr>
          <a:xfrm>
            <a:off x="1" y="6590270"/>
            <a:ext cx="12192000" cy="267732"/>
          </a:xfrm>
          <a:prstGeom prst="rect">
            <a:avLst/>
          </a:prstGeom>
          <a:solidFill>
            <a:schemeClr val="tx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7590A4E9-08A7-4826-8D90-46B546D1F341}"/>
              </a:ext>
            </a:extLst>
          </p:cNvPr>
          <p:cNvCxnSpPr/>
          <p:nvPr userDrawn="1"/>
        </p:nvCxnSpPr>
        <p:spPr>
          <a:xfrm>
            <a:off x="1" y="6589713"/>
            <a:ext cx="12192000" cy="0"/>
          </a:xfrm>
          <a:prstGeom prst="line">
            <a:avLst/>
          </a:prstGeom>
          <a:ln w="19050">
            <a:solidFill>
              <a:srgbClr val="F47D5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" name="Picture 2">
            <a:extLst>
              <a:ext uri="{FF2B5EF4-FFF2-40B4-BE49-F238E27FC236}">
                <a16:creationId xmlns:a16="http://schemas.microsoft.com/office/drawing/2014/main" id="{E31A8939-5D7B-DDA0-442D-AFC6D9C41D08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9967636" y="5397632"/>
            <a:ext cx="1790865" cy="9551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2179741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1.xml"/><Relationship Id="rId13" Type="http://schemas.openxmlformats.org/officeDocument/2006/relationships/slideLayout" Target="../slideLayouts/slideLayout26.xml"/><Relationship Id="rId3" Type="http://schemas.openxmlformats.org/officeDocument/2006/relationships/slideLayout" Target="../slideLayouts/slideLayout16.xml"/><Relationship Id="rId7" Type="http://schemas.openxmlformats.org/officeDocument/2006/relationships/slideLayout" Target="../slideLayouts/slideLayout20.xml"/><Relationship Id="rId12" Type="http://schemas.openxmlformats.org/officeDocument/2006/relationships/slideLayout" Target="../slideLayouts/slideLayout25.xml"/><Relationship Id="rId2" Type="http://schemas.openxmlformats.org/officeDocument/2006/relationships/slideLayout" Target="../slideLayouts/slideLayout15.xml"/><Relationship Id="rId1" Type="http://schemas.openxmlformats.org/officeDocument/2006/relationships/slideLayout" Target="../slideLayouts/slideLayout14.xml"/><Relationship Id="rId6" Type="http://schemas.openxmlformats.org/officeDocument/2006/relationships/slideLayout" Target="../slideLayouts/slideLayout19.xml"/><Relationship Id="rId11" Type="http://schemas.openxmlformats.org/officeDocument/2006/relationships/slideLayout" Target="../slideLayouts/slideLayout24.xml"/><Relationship Id="rId5" Type="http://schemas.openxmlformats.org/officeDocument/2006/relationships/slideLayout" Target="../slideLayouts/slideLayout18.xml"/><Relationship Id="rId10" Type="http://schemas.openxmlformats.org/officeDocument/2006/relationships/slideLayout" Target="../slideLayouts/slideLayout23.xml"/><Relationship Id="rId4" Type="http://schemas.openxmlformats.org/officeDocument/2006/relationships/slideLayout" Target="../slideLayouts/slideLayout17.xml"/><Relationship Id="rId9" Type="http://schemas.openxmlformats.org/officeDocument/2006/relationships/slideLayout" Target="../slideLayouts/slideLayout22.xml"/><Relationship Id="rId14" Type="http://schemas.openxmlformats.org/officeDocument/2006/relationships/theme" Target="../theme/theme2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4.xml"/><Relationship Id="rId13" Type="http://schemas.openxmlformats.org/officeDocument/2006/relationships/slideLayout" Target="../slideLayouts/slideLayout39.xml"/><Relationship Id="rId3" Type="http://schemas.openxmlformats.org/officeDocument/2006/relationships/slideLayout" Target="../slideLayouts/slideLayout29.xml"/><Relationship Id="rId7" Type="http://schemas.openxmlformats.org/officeDocument/2006/relationships/slideLayout" Target="../slideLayouts/slideLayout33.xml"/><Relationship Id="rId12" Type="http://schemas.openxmlformats.org/officeDocument/2006/relationships/slideLayout" Target="../slideLayouts/slideLayout38.xml"/><Relationship Id="rId2" Type="http://schemas.openxmlformats.org/officeDocument/2006/relationships/slideLayout" Target="../slideLayouts/slideLayout28.xml"/><Relationship Id="rId1" Type="http://schemas.openxmlformats.org/officeDocument/2006/relationships/slideLayout" Target="../slideLayouts/slideLayout27.xml"/><Relationship Id="rId6" Type="http://schemas.openxmlformats.org/officeDocument/2006/relationships/slideLayout" Target="../slideLayouts/slideLayout32.xml"/><Relationship Id="rId11" Type="http://schemas.openxmlformats.org/officeDocument/2006/relationships/slideLayout" Target="../slideLayouts/slideLayout37.xml"/><Relationship Id="rId5" Type="http://schemas.openxmlformats.org/officeDocument/2006/relationships/slideLayout" Target="../slideLayouts/slideLayout31.xml"/><Relationship Id="rId10" Type="http://schemas.openxmlformats.org/officeDocument/2006/relationships/slideLayout" Target="../slideLayouts/slideLayout36.xml"/><Relationship Id="rId4" Type="http://schemas.openxmlformats.org/officeDocument/2006/relationships/slideLayout" Target="../slideLayouts/slideLayout30.xml"/><Relationship Id="rId9" Type="http://schemas.openxmlformats.org/officeDocument/2006/relationships/slideLayout" Target="../slideLayouts/slideLayout35.xml"/><Relationship Id="rId14" Type="http://schemas.openxmlformats.org/officeDocument/2006/relationships/theme" Target="../theme/theme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6">
            <a:extLst>
              <a:ext uri="{FF2B5EF4-FFF2-40B4-BE49-F238E27FC236}">
                <a16:creationId xmlns:a16="http://schemas.microsoft.com/office/drawing/2014/main" id="{1FBA405B-91D7-455B-838E-7390C471CAC4}"/>
              </a:ext>
            </a:extLst>
          </p:cNvPr>
          <p:cNvSpPr>
            <a:spLocks noGrp="1"/>
          </p:cNvSpPr>
          <p:nvPr>
            <p:ph type="title"/>
          </p:nvPr>
        </p:nvSpPr>
        <p:spPr bwMode="auto">
          <a:xfrm>
            <a:off x="609759" y="238125"/>
            <a:ext cx="10872444" cy="11064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1027" name="Text Placeholder 7">
            <a:extLst>
              <a:ext uri="{FF2B5EF4-FFF2-40B4-BE49-F238E27FC236}">
                <a16:creationId xmlns:a16="http://schemas.microsoft.com/office/drawing/2014/main" id="{5E3FA78F-9815-470C-AAC7-65118010A9A9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xfrm>
            <a:off x="600231" y="1517650"/>
            <a:ext cx="10881972" cy="4654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2928AFCB-3188-4961-AAEE-DB4C7846ECE6}"/>
              </a:ext>
            </a:extLst>
          </p:cNvPr>
          <p:cNvSpPr/>
          <p:nvPr/>
        </p:nvSpPr>
        <p:spPr>
          <a:xfrm>
            <a:off x="1" y="1"/>
            <a:ext cx="12192000" cy="144463"/>
          </a:xfrm>
          <a:prstGeom prst="rect">
            <a:avLst/>
          </a:prstGeom>
          <a:gradFill>
            <a:gsLst>
              <a:gs pos="0">
                <a:schemeClr val="tx1"/>
              </a:gs>
              <a:gs pos="50000">
                <a:schemeClr val="tx1">
                  <a:lumMod val="50000"/>
                </a:schemeClr>
              </a:gs>
              <a:gs pos="100000">
                <a:schemeClr val="tx1"/>
              </a:gs>
            </a:gsLst>
            <a:lin ang="11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507A185B-7FCD-47CF-95BF-44DC96F2E8FE}"/>
              </a:ext>
            </a:extLst>
          </p:cNvPr>
          <p:cNvSpPr/>
          <p:nvPr userDrawn="1"/>
        </p:nvSpPr>
        <p:spPr>
          <a:xfrm>
            <a:off x="1" y="1"/>
            <a:ext cx="12192000" cy="144463"/>
          </a:xfrm>
          <a:prstGeom prst="rect">
            <a:avLst/>
          </a:prstGeom>
          <a:gradFill>
            <a:gsLst>
              <a:gs pos="0">
                <a:schemeClr val="tx1"/>
              </a:gs>
              <a:gs pos="50000">
                <a:schemeClr val="tx1">
                  <a:lumMod val="75000"/>
                </a:schemeClr>
              </a:gs>
              <a:gs pos="100000">
                <a:schemeClr val="tx1"/>
              </a:gs>
            </a:gsLst>
            <a:lin ang="11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DFEB3B6D-B8AE-4726-B830-C447FAD3394B}"/>
              </a:ext>
            </a:extLst>
          </p:cNvPr>
          <p:cNvCxnSpPr/>
          <p:nvPr userDrawn="1"/>
        </p:nvCxnSpPr>
        <p:spPr>
          <a:xfrm>
            <a:off x="1" y="6745288"/>
            <a:ext cx="12192000" cy="0"/>
          </a:xfrm>
          <a:prstGeom prst="line">
            <a:avLst/>
          </a:prstGeom>
          <a:ln w="19050">
            <a:solidFill>
              <a:srgbClr val="F47D5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834253314"/>
      </p:ext>
    </p:extLst>
  </p:cSld>
  <p:clrMap bg1="dk2" tx1="lt1" bg2="dk1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rtl="0" eaLnBrk="1" fontAlgn="base" hangingPunct="1">
        <a:spcBef>
          <a:spcPct val="0"/>
        </a:spcBef>
        <a:spcAft>
          <a:spcPct val="0"/>
        </a:spcAft>
        <a:defRPr sz="3600" b="1">
          <a:solidFill>
            <a:schemeClr val="bg2"/>
          </a:solidFill>
          <a:latin typeface="Calibri" panose="020F0502020204030204" pitchFamily="34" charset="0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3600" b="1">
          <a:solidFill>
            <a:schemeClr val="tx2"/>
          </a:solidFill>
          <a:latin typeface="Arial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3600" b="1">
          <a:solidFill>
            <a:schemeClr val="tx2"/>
          </a:solidFill>
          <a:latin typeface="Arial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3600" b="1">
          <a:solidFill>
            <a:schemeClr val="tx2"/>
          </a:solidFill>
          <a:latin typeface="Arial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3600" b="1">
          <a:solidFill>
            <a:schemeClr val="tx2"/>
          </a:solidFill>
          <a:latin typeface="Arial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3500" b="1">
          <a:solidFill>
            <a:schemeClr val="tx2"/>
          </a:solidFill>
          <a:latin typeface="Arial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3500" b="1">
          <a:solidFill>
            <a:schemeClr val="tx2"/>
          </a:solidFill>
          <a:latin typeface="Arial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3500" b="1">
          <a:solidFill>
            <a:schemeClr val="tx2"/>
          </a:solidFill>
          <a:latin typeface="Arial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3500" b="1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1" fontAlgn="base" hangingPunct="1">
        <a:lnSpc>
          <a:spcPct val="90000"/>
        </a:lnSpc>
        <a:spcBef>
          <a:spcPts val="1000"/>
        </a:spcBef>
        <a:spcAft>
          <a:spcPts val="700"/>
        </a:spcAft>
        <a:buClr>
          <a:schemeClr val="bg1"/>
        </a:buClr>
        <a:buFont typeface="Wingdings" panose="05000000000000000000" pitchFamily="2" charset="2"/>
        <a:buChar char="§"/>
        <a:defRPr sz="2800">
          <a:solidFill>
            <a:schemeClr val="bg1"/>
          </a:solidFill>
          <a:latin typeface="Calibri" panose="020F0502020204030204" pitchFamily="34" charset="0"/>
          <a:ea typeface="+mn-ea"/>
          <a:cs typeface="+mn-cs"/>
        </a:defRPr>
      </a:lvl1pPr>
      <a:lvl2pPr marL="742950" indent="-285750" algn="l" rtl="0" eaLnBrk="1" fontAlgn="base" hangingPunct="1">
        <a:lnSpc>
          <a:spcPct val="90000"/>
        </a:lnSpc>
        <a:spcBef>
          <a:spcPts val="1000"/>
        </a:spcBef>
        <a:spcAft>
          <a:spcPts val="700"/>
        </a:spcAft>
        <a:buClr>
          <a:schemeClr val="bg1"/>
        </a:buClr>
        <a:buFont typeface="Arial" panose="020B0604020202020204" pitchFamily="34" charset="0"/>
        <a:buChar char="‒"/>
        <a:defRPr sz="2600">
          <a:solidFill>
            <a:schemeClr val="bg1"/>
          </a:solidFill>
          <a:latin typeface="Calibri" panose="020F0502020204030204" pitchFamily="34" charset="0"/>
        </a:defRPr>
      </a:lvl2pPr>
      <a:lvl3pPr marL="1143000" indent="-228600" algn="l" rtl="0" eaLnBrk="1" fontAlgn="base" hangingPunct="1">
        <a:lnSpc>
          <a:spcPct val="90000"/>
        </a:lnSpc>
        <a:spcBef>
          <a:spcPts val="1000"/>
        </a:spcBef>
        <a:spcAft>
          <a:spcPts val="700"/>
        </a:spcAft>
        <a:buClr>
          <a:schemeClr val="bg1"/>
        </a:buClr>
        <a:buFont typeface="Arial" panose="020B0604020202020204" pitchFamily="34" charset="0"/>
        <a:buChar char="‒"/>
        <a:defRPr sz="2400">
          <a:solidFill>
            <a:schemeClr val="bg1"/>
          </a:solidFill>
          <a:latin typeface="Calibri" panose="020F0502020204030204" pitchFamily="34" charset="0"/>
        </a:defRPr>
      </a:lvl3pPr>
      <a:lvl4pPr marL="1600200" indent="-228600" algn="l" rtl="0" eaLnBrk="1" fontAlgn="base" hangingPunct="1">
        <a:lnSpc>
          <a:spcPct val="90000"/>
        </a:lnSpc>
        <a:spcBef>
          <a:spcPts val="1000"/>
        </a:spcBef>
        <a:spcAft>
          <a:spcPts val="700"/>
        </a:spcAft>
        <a:buClr>
          <a:schemeClr val="bg1"/>
        </a:buClr>
        <a:buFont typeface="Arial" panose="020B0604020202020204" pitchFamily="34" charset="0"/>
        <a:buChar char="‒"/>
        <a:defRPr sz="2200">
          <a:solidFill>
            <a:schemeClr val="bg1"/>
          </a:solidFill>
          <a:latin typeface="Calibri" panose="020F0502020204030204" pitchFamily="34" charset="0"/>
        </a:defRPr>
      </a:lvl4pPr>
      <a:lvl5pPr marL="2057400" indent="-228600" algn="l" rtl="0" eaLnBrk="1" fontAlgn="base" hangingPunct="1">
        <a:lnSpc>
          <a:spcPct val="90000"/>
        </a:lnSpc>
        <a:spcBef>
          <a:spcPts val="1000"/>
        </a:spcBef>
        <a:spcAft>
          <a:spcPts val="700"/>
        </a:spcAft>
        <a:buClr>
          <a:schemeClr val="bg1"/>
        </a:buClr>
        <a:buFont typeface="Arial" panose="020B0604020202020204" pitchFamily="34" charset="0"/>
        <a:buChar char="‒"/>
        <a:defRPr sz="2000">
          <a:solidFill>
            <a:schemeClr val="bg1"/>
          </a:solidFill>
          <a:latin typeface="Calibri" panose="020F0502020204030204" pitchFamily="34" charset="0"/>
        </a:defRPr>
      </a:lvl5pPr>
      <a:lvl6pPr marL="2514600" indent="-228600" algn="l" rtl="0" eaLnBrk="1" fontAlgn="base" hangingPunct="1">
        <a:lnSpc>
          <a:spcPct val="90000"/>
        </a:lnSpc>
        <a:spcBef>
          <a:spcPct val="35000"/>
        </a:spcBef>
        <a:spcAft>
          <a:spcPct val="25000"/>
        </a:spcAft>
        <a:buClr>
          <a:schemeClr val="accent2"/>
        </a:buClr>
        <a:buFont typeface="Arial" charset="0"/>
        <a:buChar char="–"/>
        <a:defRPr sz="1400">
          <a:solidFill>
            <a:schemeClr val="tx1"/>
          </a:solidFill>
          <a:latin typeface="+mn-lt"/>
        </a:defRPr>
      </a:lvl6pPr>
      <a:lvl7pPr marL="2971800" indent="-228600" algn="l" rtl="0" eaLnBrk="1" fontAlgn="base" hangingPunct="1">
        <a:lnSpc>
          <a:spcPct val="90000"/>
        </a:lnSpc>
        <a:spcBef>
          <a:spcPct val="35000"/>
        </a:spcBef>
        <a:spcAft>
          <a:spcPct val="25000"/>
        </a:spcAft>
        <a:buClr>
          <a:schemeClr val="accent2"/>
        </a:buClr>
        <a:buFont typeface="Arial" charset="0"/>
        <a:buChar char="–"/>
        <a:defRPr sz="1400">
          <a:solidFill>
            <a:schemeClr val="tx1"/>
          </a:solidFill>
          <a:latin typeface="+mn-lt"/>
        </a:defRPr>
      </a:lvl7pPr>
      <a:lvl8pPr marL="3429000" indent="-228600" algn="l" rtl="0" eaLnBrk="1" fontAlgn="base" hangingPunct="1">
        <a:lnSpc>
          <a:spcPct val="90000"/>
        </a:lnSpc>
        <a:spcBef>
          <a:spcPct val="35000"/>
        </a:spcBef>
        <a:spcAft>
          <a:spcPct val="25000"/>
        </a:spcAft>
        <a:buClr>
          <a:schemeClr val="accent2"/>
        </a:buClr>
        <a:buFont typeface="Arial" charset="0"/>
        <a:buChar char="–"/>
        <a:defRPr sz="1400">
          <a:solidFill>
            <a:schemeClr val="tx1"/>
          </a:solidFill>
          <a:latin typeface="+mn-lt"/>
        </a:defRPr>
      </a:lvl8pPr>
      <a:lvl9pPr marL="3886200" indent="-228600" algn="l" rtl="0" eaLnBrk="1" fontAlgn="base" hangingPunct="1">
        <a:lnSpc>
          <a:spcPct val="90000"/>
        </a:lnSpc>
        <a:spcBef>
          <a:spcPct val="35000"/>
        </a:spcBef>
        <a:spcAft>
          <a:spcPct val="25000"/>
        </a:spcAft>
        <a:buClr>
          <a:schemeClr val="accent2"/>
        </a:buClr>
        <a:buFont typeface="Arial" charset="0"/>
        <a:buChar char="–"/>
        <a:defRPr sz="14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144">
          <p15:clr>
            <a:srgbClr val="F26B43"/>
          </p15:clr>
        </p15:guide>
        <p15:guide id="2" pos="452">
          <p15:clr>
            <a:srgbClr val="F26B43"/>
          </p15:clr>
        </p15:guide>
        <p15:guide id="3" orient="horz" pos="1008">
          <p15:clr>
            <a:srgbClr val="F26B43"/>
          </p15:clr>
        </p15:guide>
        <p15:guide id="4" orient="horz" pos="4128">
          <p15:clr>
            <a:srgbClr val="F26B43"/>
          </p15:clr>
        </p15:guide>
        <p15:guide id="5" orient="horz" pos="3888">
          <p15:clr>
            <a:srgbClr val="F26B43"/>
          </p15:clr>
        </p15:guide>
        <p15:guide id="6" orient="horz" pos="4032">
          <p15:clr>
            <a:srgbClr val="F26B43"/>
          </p15:clr>
        </p15:guide>
        <p15:guide id="7" pos="312">
          <p15:clr>
            <a:srgbClr val="F26B43"/>
          </p15:clr>
        </p15:guide>
        <p15:guide id="8" pos="7248">
          <p15:clr>
            <a:srgbClr val="F26B43"/>
          </p15:clr>
        </p15:guide>
        <p15:guide id="9" pos="7416">
          <p15:clr>
            <a:srgbClr val="F26B43"/>
          </p15:clr>
        </p15:guide>
      </p15:sldGuideLst>
    </p:ext>
  </p:extLst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6">
            <a:extLst>
              <a:ext uri="{FF2B5EF4-FFF2-40B4-BE49-F238E27FC236}">
                <a16:creationId xmlns:a16="http://schemas.microsoft.com/office/drawing/2014/main" id="{1FBA405B-91D7-455B-838E-7390C471CAC4}"/>
              </a:ext>
            </a:extLst>
          </p:cNvPr>
          <p:cNvSpPr>
            <a:spLocks noGrp="1"/>
          </p:cNvSpPr>
          <p:nvPr>
            <p:ph type="title"/>
          </p:nvPr>
        </p:nvSpPr>
        <p:spPr bwMode="auto">
          <a:xfrm>
            <a:off x="609759" y="238125"/>
            <a:ext cx="10872444" cy="11064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1027" name="Text Placeholder 7">
            <a:extLst>
              <a:ext uri="{FF2B5EF4-FFF2-40B4-BE49-F238E27FC236}">
                <a16:creationId xmlns:a16="http://schemas.microsoft.com/office/drawing/2014/main" id="{5E3FA78F-9815-470C-AAC7-65118010A9A9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xfrm>
            <a:off x="600231" y="1517650"/>
            <a:ext cx="10881972" cy="4654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2928AFCB-3188-4961-AAEE-DB4C7846ECE6}"/>
              </a:ext>
            </a:extLst>
          </p:cNvPr>
          <p:cNvSpPr/>
          <p:nvPr/>
        </p:nvSpPr>
        <p:spPr>
          <a:xfrm>
            <a:off x="1" y="1"/>
            <a:ext cx="12192000" cy="144463"/>
          </a:xfrm>
          <a:prstGeom prst="rect">
            <a:avLst/>
          </a:prstGeom>
          <a:gradFill>
            <a:gsLst>
              <a:gs pos="0">
                <a:schemeClr val="tx1"/>
              </a:gs>
              <a:gs pos="50000">
                <a:schemeClr val="tx1">
                  <a:lumMod val="50000"/>
                </a:schemeClr>
              </a:gs>
              <a:gs pos="100000">
                <a:schemeClr val="tx1"/>
              </a:gs>
            </a:gsLst>
            <a:lin ang="11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507A185B-7FCD-47CF-95BF-44DC96F2E8FE}"/>
              </a:ext>
            </a:extLst>
          </p:cNvPr>
          <p:cNvSpPr/>
          <p:nvPr userDrawn="1"/>
        </p:nvSpPr>
        <p:spPr>
          <a:xfrm>
            <a:off x="1" y="1"/>
            <a:ext cx="12192000" cy="144463"/>
          </a:xfrm>
          <a:prstGeom prst="rect">
            <a:avLst/>
          </a:prstGeom>
          <a:gradFill>
            <a:gsLst>
              <a:gs pos="0">
                <a:schemeClr val="tx1"/>
              </a:gs>
              <a:gs pos="50000">
                <a:schemeClr val="tx1">
                  <a:lumMod val="75000"/>
                </a:schemeClr>
              </a:gs>
              <a:gs pos="100000">
                <a:schemeClr val="tx1"/>
              </a:gs>
            </a:gsLst>
            <a:lin ang="11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DFEB3B6D-B8AE-4726-B830-C447FAD3394B}"/>
              </a:ext>
            </a:extLst>
          </p:cNvPr>
          <p:cNvCxnSpPr/>
          <p:nvPr userDrawn="1"/>
        </p:nvCxnSpPr>
        <p:spPr>
          <a:xfrm>
            <a:off x="1" y="6745288"/>
            <a:ext cx="12192000" cy="0"/>
          </a:xfrm>
          <a:prstGeom prst="line">
            <a:avLst/>
          </a:prstGeom>
          <a:ln w="19050">
            <a:solidFill>
              <a:srgbClr val="F47D5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825064808"/>
      </p:ext>
    </p:extLst>
  </p:cSld>
  <p:clrMap bg1="dk2" tx1="lt1" bg2="dk1" tx2="lt2" accent1="accent1" accent2="accent2" accent3="accent3" accent4="accent4" accent5="accent5" accent6="accent6" hlink="hlink" folHlink="folHlink"/>
  <p:sldLayoutIdLst>
    <p:sldLayoutId id="2147483675" r:id="rId1"/>
    <p:sldLayoutId id="2147483676" r:id="rId2"/>
    <p:sldLayoutId id="2147483677" r:id="rId3"/>
    <p:sldLayoutId id="2147483678" r:id="rId4"/>
    <p:sldLayoutId id="2147483679" r:id="rId5"/>
    <p:sldLayoutId id="2147483680" r:id="rId6"/>
    <p:sldLayoutId id="2147483681" r:id="rId7"/>
    <p:sldLayoutId id="2147483682" r:id="rId8"/>
    <p:sldLayoutId id="2147483683" r:id="rId9"/>
    <p:sldLayoutId id="2147483684" r:id="rId10"/>
    <p:sldLayoutId id="2147483685" r:id="rId11"/>
    <p:sldLayoutId id="2147483686" r:id="rId12"/>
    <p:sldLayoutId id="2147483687" r:id="rId13"/>
  </p:sldLayoutIdLst>
  <p:txStyles>
    <p:titleStyle>
      <a:lvl1pPr algn="l" rtl="0" eaLnBrk="1" fontAlgn="base" hangingPunct="1">
        <a:spcBef>
          <a:spcPct val="0"/>
        </a:spcBef>
        <a:spcAft>
          <a:spcPct val="0"/>
        </a:spcAft>
        <a:defRPr sz="3600" b="1">
          <a:solidFill>
            <a:schemeClr val="bg2"/>
          </a:solidFill>
          <a:latin typeface="Calibri" panose="020F0502020204030204" pitchFamily="34" charset="0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3600" b="1">
          <a:solidFill>
            <a:schemeClr val="tx2"/>
          </a:solidFill>
          <a:latin typeface="Arial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3600" b="1">
          <a:solidFill>
            <a:schemeClr val="tx2"/>
          </a:solidFill>
          <a:latin typeface="Arial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3600" b="1">
          <a:solidFill>
            <a:schemeClr val="tx2"/>
          </a:solidFill>
          <a:latin typeface="Arial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3600" b="1">
          <a:solidFill>
            <a:schemeClr val="tx2"/>
          </a:solidFill>
          <a:latin typeface="Arial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3500" b="1">
          <a:solidFill>
            <a:schemeClr val="tx2"/>
          </a:solidFill>
          <a:latin typeface="Arial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3500" b="1">
          <a:solidFill>
            <a:schemeClr val="tx2"/>
          </a:solidFill>
          <a:latin typeface="Arial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3500" b="1">
          <a:solidFill>
            <a:schemeClr val="tx2"/>
          </a:solidFill>
          <a:latin typeface="Arial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3500" b="1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1" fontAlgn="base" hangingPunct="1">
        <a:lnSpc>
          <a:spcPct val="90000"/>
        </a:lnSpc>
        <a:spcBef>
          <a:spcPts val="1000"/>
        </a:spcBef>
        <a:spcAft>
          <a:spcPts val="700"/>
        </a:spcAft>
        <a:buClr>
          <a:schemeClr val="bg1"/>
        </a:buClr>
        <a:buFont typeface="Wingdings" panose="05000000000000000000" pitchFamily="2" charset="2"/>
        <a:buChar char="§"/>
        <a:defRPr sz="2800">
          <a:solidFill>
            <a:schemeClr val="bg1"/>
          </a:solidFill>
          <a:latin typeface="Calibri" panose="020F0502020204030204" pitchFamily="34" charset="0"/>
          <a:ea typeface="+mn-ea"/>
          <a:cs typeface="+mn-cs"/>
        </a:defRPr>
      </a:lvl1pPr>
      <a:lvl2pPr marL="742950" indent="-285750" algn="l" rtl="0" eaLnBrk="1" fontAlgn="base" hangingPunct="1">
        <a:lnSpc>
          <a:spcPct val="90000"/>
        </a:lnSpc>
        <a:spcBef>
          <a:spcPts val="1000"/>
        </a:spcBef>
        <a:spcAft>
          <a:spcPts val="700"/>
        </a:spcAft>
        <a:buClr>
          <a:schemeClr val="bg1"/>
        </a:buClr>
        <a:buFont typeface="Arial" panose="020B0604020202020204" pitchFamily="34" charset="0"/>
        <a:buChar char="‒"/>
        <a:defRPr sz="2600">
          <a:solidFill>
            <a:schemeClr val="bg1"/>
          </a:solidFill>
          <a:latin typeface="Calibri" panose="020F0502020204030204" pitchFamily="34" charset="0"/>
        </a:defRPr>
      </a:lvl2pPr>
      <a:lvl3pPr marL="1143000" indent="-228600" algn="l" rtl="0" eaLnBrk="1" fontAlgn="base" hangingPunct="1">
        <a:lnSpc>
          <a:spcPct val="90000"/>
        </a:lnSpc>
        <a:spcBef>
          <a:spcPts val="1000"/>
        </a:spcBef>
        <a:spcAft>
          <a:spcPts val="700"/>
        </a:spcAft>
        <a:buClr>
          <a:schemeClr val="bg1"/>
        </a:buClr>
        <a:buFont typeface="Arial" panose="020B0604020202020204" pitchFamily="34" charset="0"/>
        <a:buChar char="‒"/>
        <a:defRPr sz="2400">
          <a:solidFill>
            <a:schemeClr val="bg1"/>
          </a:solidFill>
          <a:latin typeface="Calibri" panose="020F0502020204030204" pitchFamily="34" charset="0"/>
        </a:defRPr>
      </a:lvl3pPr>
      <a:lvl4pPr marL="1600200" indent="-228600" algn="l" rtl="0" eaLnBrk="1" fontAlgn="base" hangingPunct="1">
        <a:lnSpc>
          <a:spcPct val="90000"/>
        </a:lnSpc>
        <a:spcBef>
          <a:spcPts val="1000"/>
        </a:spcBef>
        <a:spcAft>
          <a:spcPts val="700"/>
        </a:spcAft>
        <a:buClr>
          <a:schemeClr val="bg1"/>
        </a:buClr>
        <a:buFont typeface="Arial" panose="020B0604020202020204" pitchFamily="34" charset="0"/>
        <a:buChar char="‒"/>
        <a:defRPr sz="2200">
          <a:solidFill>
            <a:schemeClr val="bg1"/>
          </a:solidFill>
          <a:latin typeface="Calibri" panose="020F0502020204030204" pitchFamily="34" charset="0"/>
        </a:defRPr>
      </a:lvl4pPr>
      <a:lvl5pPr marL="2057400" indent="-228600" algn="l" rtl="0" eaLnBrk="1" fontAlgn="base" hangingPunct="1">
        <a:lnSpc>
          <a:spcPct val="90000"/>
        </a:lnSpc>
        <a:spcBef>
          <a:spcPts val="1000"/>
        </a:spcBef>
        <a:spcAft>
          <a:spcPts val="700"/>
        </a:spcAft>
        <a:buClr>
          <a:schemeClr val="bg1"/>
        </a:buClr>
        <a:buFont typeface="Arial" panose="020B0604020202020204" pitchFamily="34" charset="0"/>
        <a:buChar char="‒"/>
        <a:defRPr sz="2000">
          <a:solidFill>
            <a:schemeClr val="bg1"/>
          </a:solidFill>
          <a:latin typeface="Calibri" panose="020F0502020204030204" pitchFamily="34" charset="0"/>
        </a:defRPr>
      </a:lvl5pPr>
      <a:lvl6pPr marL="2514600" indent="-228600" algn="l" rtl="0" eaLnBrk="1" fontAlgn="base" hangingPunct="1">
        <a:lnSpc>
          <a:spcPct val="90000"/>
        </a:lnSpc>
        <a:spcBef>
          <a:spcPct val="35000"/>
        </a:spcBef>
        <a:spcAft>
          <a:spcPct val="25000"/>
        </a:spcAft>
        <a:buClr>
          <a:schemeClr val="accent2"/>
        </a:buClr>
        <a:buFont typeface="Arial" charset="0"/>
        <a:buChar char="–"/>
        <a:defRPr sz="1400">
          <a:solidFill>
            <a:schemeClr val="tx1"/>
          </a:solidFill>
          <a:latin typeface="+mn-lt"/>
        </a:defRPr>
      </a:lvl6pPr>
      <a:lvl7pPr marL="2971800" indent="-228600" algn="l" rtl="0" eaLnBrk="1" fontAlgn="base" hangingPunct="1">
        <a:lnSpc>
          <a:spcPct val="90000"/>
        </a:lnSpc>
        <a:spcBef>
          <a:spcPct val="35000"/>
        </a:spcBef>
        <a:spcAft>
          <a:spcPct val="25000"/>
        </a:spcAft>
        <a:buClr>
          <a:schemeClr val="accent2"/>
        </a:buClr>
        <a:buFont typeface="Arial" charset="0"/>
        <a:buChar char="–"/>
        <a:defRPr sz="1400">
          <a:solidFill>
            <a:schemeClr val="tx1"/>
          </a:solidFill>
          <a:latin typeface="+mn-lt"/>
        </a:defRPr>
      </a:lvl7pPr>
      <a:lvl8pPr marL="3429000" indent="-228600" algn="l" rtl="0" eaLnBrk="1" fontAlgn="base" hangingPunct="1">
        <a:lnSpc>
          <a:spcPct val="90000"/>
        </a:lnSpc>
        <a:spcBef>
          <a:spcPct val="35000"/>
        </a:spcBef>
        <a:spcAft>
          <a:spcPct val="25000"/>
        </a:spcAft>
        <a:buClr>
          <a:schemeClr val="accent2"/>
        </a:buClr>
        <a:buFont typeface="Arial" charset="0"/>
        <a:buChar char="–"/>
        <a:defRPr sz="1400">
          <a:solidFill>
            <a:schemeClr val="tx1"/>
          </a:solidFill>
          <a:latin typeface="+mn-lt"/>
        </a:defRPr>
      </a:lvl8pPr>
      <a:lvl9pPr marL="3886200" indent="-228600" algn="l" rtl="0" eaLnBrk="1" fontAlgn="base" hangingPunct="1">
        <a:lnSpc>
          <a:spcPct val="90000"/>
        </a:lnSpc>
        <a:spcBef>
          <a:spcPct val="35000"/>
        </a:spcBef>
        <a:spcAft>
          <a:spcPct val="25000"/>
        </a:spcAft>
        <a:buClr>
          <a:schemeClr val="accent2"/>
        </a:buClr>
        <a:buFont typeface="Arial" charset="0"/>
        <a:buChar char="–"/>
        <a:defRPr sz="14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144">
          <p15:clr>
            <a:srgbClr val="F26B43"/>
          </p15:clr>
        </p15:guide>
        <p15:guide id="2" pos="456">
          <p15:clr>
            <a:srgbClr val="F26B43"/>
          </p15:clr>
        </p15:guide>
        <p15:guide id="3" orient="horz" pos="1010">
          <p15:clr>
            <a:srgbClr val="F26B43"/>
          </p15:clr>
        </p15:guide>
        <p15:guide id="4" orient="horz" pos="4138">
          <p15:clr>
            <a:srgbClr val="F26B43"/>
          </p15:clr>
        </p15:guide>
        <p15:guide id="5" orient="horz" pos="3888">
          <p15:clr>
            <a:srgbClr val="F26B43"/>
          </p15:clr>
        </p15:guide>
        <p15:guide id="6" orient="horz" pos="4032">
          <p15:clr>
            <a:srgbClr val="F26B43"/>
          </p15:clr>
        </p15:guide>
        <p15:guide id="7" pos="328">
          <p15:clr>
            <a:srgbClr val="F26B43"/>
          </p15:clr>
        </p15:guide>
        <p15:guide id="8" pos="7231">
          <p15:clr>
            <a:srgbClr val="F26B43"/>
          </p15:clr>
        </p15:guide>
        <p15:guide id="9" pos="7417">
          <p15:clr>
            <a:srgbClr val="F26B43"/>
          </p15:clr>
        </p15:guide>
      </p15:sldGuideLst>
    </p:ext>
  </p:extLst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6">
            <a:extLst>
              <a:ext uri="{FF2B5EF4-FFF2-40B4-BE49-F238E27FC236}">
                <a16:creationId xmlns:a16="http://schemas.microsoft.com/office/drawing/2014/main" id="{1FBA405B-91D7-455B-838E-7390C471CAC4}"/>
              </a:ext>
            </a:extLst>
          </p:cNvPr>
          <p:cNvSpPr>
            <a:spLocks noGrp="1"/>
          </p:cNvSpPr>
          <p:nvPr>
            <p:ph type="title"/>
          </p:nvPr>
        </p:nvSpPr>
        <p:spPr bwMode="auto">
          <a:xfrm>
            <a:off x="609759" y="238125"/>
            <a:ext cx="10872444" cy="11064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1027" name="Text Placeholder 7">
            <a:extLst>
              <a:ext uri="{FF2B5EF4-FFF2-40B4-BE49-F238E27FC236}">
                <a16:creationId xmlns:a16="http://schemas.microsoft.com/office/drawing/2014/main" id="{5E3FA78F-9815-470C-AAC7-65118010A9A9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xfrm>
            <a:off x="600231" y="1517650"/>
            <a:ext cx="10881972" cy="4654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2928AFCB-3188-4961-AAEE-DB4C7846ECE6}"/>
              </a:ext>
            </a:extLst>
          </p:cNvPr>
          <p:cNvSpPr/>
          <p:nvPr/>
        </p:nvSpPr>
        <p:spPr>
          <a:xfrm>
            <a:off x="1" y="1"/>
            <a:ext cx="12192000" cy="144463"/>
          </a:xfrm>
          <a:prstGeom prst="rect">
            <a:avLst/>
          </a:prstGeom>
          <a:gradFill>
            <a:gsLst>
              <a:gs pos="0">
                <a:schemeClr val="tx1"/>
              </a:gs>
              <a:gs pos="50000">
                <a:schemeClr val="tx1">
                  <a:lumMod val="50000"/>
                </a:schemeClr>
              </a:gs>
              <a:gs pos="100000">
                <a:schemeClr val="tx1"/>
              </a:gs>
            </a:gsLst>
            <a:lin ang="11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507A185B-7FCD-47CF-95BF-44DC96F2E8FE}"/>
              </a:ext>
            </a:extLst>
          </p:cNvPr>
          <p:cNvSpPr/>
          <p:nvPr userDrawn="1"/>
        </p:nvSpPr>
        <p:spPr>
          <a:xfrm>
            <a:off x="1" y="1"/>
            <a:ext cx="12192000" cy="144463"/>
          </a:xfrm>
          <a:prstGeom prst="rect">
            <a:avLst/>
          </a:prstGeom>
          <a:gradFill>
            <a:gsLst>
              <a:gs pos="0">
                <a:schemeClr val="tx1"/>
              </a:gs>
              <a:gs pos="50000">
                <a:schemeClr val="tx1">
                  <a:lumMod val="75000"/>
                </a:schemeClr>
              </a:gs>
              <a:gs pos="100000">
                <a:schemeClr val="tx1"/>
              </a:gs>
            </a:gsLst>
            <a:lin ang="11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DFEB3B6D-B8AE-4726-B830-C447FAD3394B}"/>
              </a:ext>
            </a:extLst>
          </p:cNvPr>
          <p:cNvCxnSpPr/>
          <p:nvPr userDrawn="1"/>
        </p:nvCxnSpPr>
        <p:spPr>
          <a:xfrm>
            <a:off x="1" y="6745288"/>
            <a:ext cx="12192000" cy="0"/>
          </a:xfrm>
          <a:prstGeom prst="line">
            <a:avLst/>
          </a:prstGeom>
          <a:ln w="19050">
            <a:solidFill>
              <a:srgbClr val="F47D5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232366342"/>
      </p:ext>
    </p:extLst>
  </p:cSld>
  <p:clrMap bg1="dk2" tx1="lt1" bg2="dk1" tx2="lt2" accent1="accent1" accent2="accent2" accent3="accent3" accent4="accent4" accent5="accent5" accent6="accent6" hlink="hlink" folHlink="folHlink"/>
  <p:sldLayoutIdLst>
    <p:sldLayoutId id="2147483689" r:id="rId1"/>
    <p:sldLayoutId id="2147483690" r:id="rId2"/>
    <p:sldLayoutId id="2147483691" r:id="rId3"/>
    <p:sldLayoutId id="2147483692" r:id="rId4"/>
    <p:sldLayoutId id="2147483693" r:id="rId5"/>
    <p:sldLayoutId id="2147483694" r:id="rId6"/>
    <p:sldLayoutId id="2147483695" r:id="rId7"/>
    <p:sldLayoutId id="2147483696" r:id="rId8"/>
    <p:sldLayoutId id="2147483697" r:id="rId9"/>
    <p:sldLayoutId id="2147483698" r:id="rId10"/>
    <p:sldLayoutId id="2147483699" r:id="rId11"/>
    <p:sldLayoutId id="2147483700" r:id="rId12"/>
    <p:sldLayoutId id="2147483701" r:id="rId13"/>
  </p:sldLayoutIdLst>
  <p:txStyles>
    <p:titleStyle>
      <a:lvl1pPr algn="l" rtl="0" eaLnBrk="1" fontAlgn="base" hangingPunct="1">
        <a:spcBef>
          <a:spcPct val="0"/>
        </a:spcBef>
        <a:spcAft>
          <a:spcPct val="0"/>
        </a:spcAft>
        <a:defRPr sz="3600" b="1">
          <a:solidFill>
            <a:schemeClr val="bg2"/>
          </a:solidFill>
          <a:latin typeface="Calibri" panose="020F0502020204030204" pitchFamily="34" charset="0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3600" b="1">
          <a:solidFill>
            <a:schemeClr val="tx2"/>
          </a:solidFill>
          <a:latin typeface="Arial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3600" b="1">
          <a:solidFill>
            <a:schemeClr val="tx2"/>
          </a:solidFill>
          <a:latin typeface="Arial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3600" b="1">
          <a:solidFill>
            <a:schemeClr val="tx2"/>
          </a:solidFill>
          <a:latin typeface="Arial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3600" b="1">
          <a:solidFill>
            <a:schemeClr val="tx2"/>
          </a:solidFill>
          <a:latin typeface="Arial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3500" b="1">
          <a:solidFill>
            <a:schemeClr val="tx2"/>
          </a:solidFill>
          <a:latin typeface="Arial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3500" b="1">
          <a:solidFill>
            <a:schemeClr val="tx2"/>
          </a:solidFill>
          <a:latin typeface="Arial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3500" b="1">
          <a:solidFill>
            <a:schemeClr val="tx2"/>
          </a:solidFill>
          <a:latin typeface="Arial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3500" b="1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1" fontAlgn="base" hangingPunct="1">
        <a:lnSpc>
          <a:spcPct val="90000"/>
        </a:lnSpc>
        <a:spcBef>
          <a:spcPts val="1000"/>
        </a:spcBef>
        <a:spcAft>
          <a:spcPts val="700"/>
        </a:spcAft>
        <a:buClr>
          <a:schemeClr val="bg1"/>
        </a:buClr>
        <a:buFont typeface="Wingdings" panose="05000000000000000000" pitchFamily="2" charset="2"/>
        <a:buChar char="§"/>
        <a:defRPr sz="2800">
          <a:solidFill>
            <a:schemeClr val="bg1"/>
          </a:solidFill>
          <a:latin typeface="Calibri" panose="020F0502020204030204" pitchFamily="34" charset="0"/>
          <a:ea typeface="+mn-ea"/>
          <a:cs typeface="+mn-cs"/>
        </a:defRPr>
      </a:lvl1pPr>
      <a:lvl2pPr marL="742950" indent="-285750" algn="l" rtl="0" eaLnBrk="1" fontAlgn="base" hangingPunct="1">
        <a:lnSpc>
          <a:spcPct val="90000"/>
        </a:lnSpc>
        <a:spcBef>
          <a:spcPts val="1000"/>
        </a:spcBef>
        <a:spcAft>
          <a:spcPts val="700"/>
        </a:spcAft>
        <a:buClr>
          <a:schemeClr val="bg1"/>
        </a:buClr>
        <a:buFont typeface="Arial" panose="020B0604020202020204" pitchFamily="34" charset="0"/>
        <a:buChar char="‒"/>
        <a:defRPr sz="2600">
          <a:solidFill>
            <a:schemeClr val="bg1"/>
          </a:solidFill>
          <a:latin typeface="Calibri" panose="020F0502020204030204" pitchFamily="34" charset="0"/>
        </a:defRPr>
      </a:lvl2pPr>
      <a:lvl3pPr marL="1143000" indent="-228600" algn="l" rtl="0" eaLnBrk="1" fontAlgn="base" hangingPunct="1">
        <a:lnSpc>
          <a:spcPct val="90000"/>
        </a:lnSpc>
        <a:spcBef>
          <a:spcPts val="1000"/>
        </a:spcBef>
        <a:spcAft>
          <a:spcPts val="700"/>
        </a:spcAft>
        <a:buClr>
          <a:schemeClr val="bg1"/>
        </a:buClr>
        <a:buFont typeface="Arial" panose="020B0604020202020204" pitchFamily="34" charset="0"/>
        <a:buChar char="‒"/>
        <a:defRPr sz="2400">
          <a:solidFill>
            <a:schemeClr val="bg1"/>
          </a:solidFill>
          <a:latin typeface="Calibri" panose="020F0502020204030204" pitchFamily="34" charset="0"/>
        </a:defRPr>
      </a:lvl3pPr>
      <a:lvl4pPr marL="1600200" indent="-228600" algn="l" rtl="0" eaLnBrk="1" fontAlgn="base" hangingPunct="1">
        <a:lnSpc>
          <a:spcPct val="90000"/>
        </a:lnSpc>
        <a:spcBef>
          <a:spcPts val="1000"/>
        </a:spcBef>
        <a:spcAft>
          <a:spcPts val="700"/>
        </a:spcAft>
        <a:buClr>
          <a:schemeClr val="bg1"/>
        </a:buClr>
        <a:buFont typeface="Arial" panose="020B0604020202020204" pitchFamily="34" charset="0"/>
        <a:buChar char="‒"/>
        <a:defRPr sz="2200">
          <a:solidFill>
            <a:schemeClr val="bg1"/>
          </a:solidFill>
          <a:latin typeface="Calibri" panose="020F0502020204030204" pitchFamily="34" charset="0"/>
        </a:defRPr>
      </a:lvl4pPr>
      <a:lvl5pPr marL="2057400" indent="-228600" algn="l" rtl="0" eaLnBrk="1" fontAlgn="base" hangingPunct="1">
        <a:lnSpc>
          <a:spcPct val="90000"/>
        </a:lnSpc>
        <a:spcBef>
          <a:spcPts val="1000"/>
        </a:spcBef>
        <a:spcAft>
          <a:spcPts val="700"/>
        </a:spcAft>
        <a:buClr>
          <a:schemeClr val="bg1"/>
        </a:buClr>
        <a:buFont typeface="Arial" panose="020B0604020202020204" pitchFamily="34" charset="0"/>
        <a:buChar char="‒"/>
        <a:defRPr sz="2000">
          <a:solidFill>
            <a:schemeClr val="bg1"/>
          </a:solidFill>
          <a:latin typeface="Calibri" panose="020F0502020204030204" pitchFamily="34" charset="0"/>
        </a:defRPr>
      </a:lvl5pPr>
      <a:lvl6pPr marL="2514600" indent="-228600" algn="l" rtl="0" eaLnBrk="1" fontAlgn="base" hangingPunct="1">
        <a:lnSpc>
          <a:spcPct val="90000"/>
        </a:lnSpc>
        <a:spcBef>
          <a:spcPct val="35000"/>
        </a:spcBef>
        <a:spcAft>
          <a:spcPct val="25000"/>
        </a:spcAft>
        <a:buClr>
          <a:schemeClr val="accent2"/>
        </a:buClr>
        <a:buFont typeface="Arial" charset="0"/>
        <a:buChar char="–"/>
        <a:defRPr sz="1400">
          <a:solidFill>
            <a:schemeClr val="tx1"/>
          </a:solidFill>
          <a:latin typeface="+mn-lt"/>
        </a:defRPr>
      </a:lvl6pPr>
      <a:lvl7pPr marL="2971800" indent="-228600" algn="l" rtl="0" eaLnBrk="1" fontAlgn="base" hangingPunct="1">
        <a:lnSpc>
          <a:spcPct val="90000"/>
        </a:lnSpc>
        <a:spcBef>
          <a:spcPct val="35000"/>
        </a:spcBef>
        <a:spcAft>
          <a:spcPct val="25000"/>
        </a:spcAft>
        <a:buClr>
          <a:schemeClr val="accent2"/>
        </a:buClr>
        <a:buFont typeface="Arial" charset="0"/>
        <a:buChar char="–"/>
        <a:defRPr sz="1400">
          <a:solidFill>
            <a:schemeClr val="tx1"/>
          </a:solidFill>
          <a:latin typeface="+mn-lt"/>
        </a:defRPr>
      </a:lvl7pPr>
      <a:lvl8pPr marL="3429000" indent="-228600" algn="l" rtl="0" eaLnBrk="1" fontAlgn="base" hangingPunct="1">
        <a:lnSpc>
          <a:spcPct val="90000"/>
        </a:lnSpc>
        <a:spcBef>
          <a:spcPct val="35000"/>
        </a:spcBef>
        <a:spcAft>
          <a:spcPct val="25000"/>
        </a:spcAft>
        <a:buClr>
          <a:schemeClr val="accent2"/>
        </a:buClr>
        <a:buFont typeface="Arial" charset="0"/>
        <a:buChar char="–"/>
        <a:defRPr sz="1400">
          <a:solidFill>
            <a:schemeClr val="tx1"/>
          </a:solidFill>
          <a:latin typeface="+mn-lt"/>
        </a:defRPr>
      </a:lvl8pPr>
      <a:lvl9pPr marL="3886200" indent="-228600" algn="l" rtl="0" eaLnBrk="1" fontAlgn="base" hangingPunct="1">
        <a:lnSpc>
          <a:spcPct val="90000"/>
        </a:lnSpc>
        <a:spcBef>
          <a:spcPct val="35000"/>
        </a:spcBef>
        <a:spcAft>
          <a:spcPct val="25000"/>
        </a:spcAft>
        <a:buClr>
          <a:schemeClr val="accent2"/>
        </a:buClr>
        <a:buFont typeface="Arial" charset="0"/>
        <a:buChar char="–"/>
        <a:defRPr sz="14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144">
          <p15:clr>
            <a:srgbClr val="F26B43"/>
          </p15:clr>
        </p15:guide>
        <p15:guide id="2" pos="452">
          <p15:clr>
            <a:srgbClr val="F26B43"/>
          </p15:clr>
        </p15:guide>
        <p15:guide id="3" orient="horz" pos="1008">
          <p15:clr>
            <a:srgbClr val="F26B43"/>
          </p15:clr>
        </p15:guide>
        <p15:guide id="4" orient="horz" pos="4128">
          <p15:clr>
            <a:srgbClr val="F26B43"/>
          </p15:clr>
        </p15:guide>
        <p15:guide id="5" orient="horz" pos="3888">
          <p15:clr>
            <a:srgbClr val="F26B43"/>
          </p15:clr>
        </p15:guide>
        <p15:guide id="6" orient="horz" pos="4032">
          <p15:clr>
            <a:srgbClr val="F26B43"/>
          </p15:clr>
        </p15:guide>
        <p15:guide id="7" pos="312">
          <p15:clr>
            <a:srgbClr val="F26B43"/>
          </p15:clr>
        </p15:guide>
        <p15:guide id="8" pos="7248">
          <p15:clr>
            <a:srgbClr val="F26B43"/>
          </p15:clr>
        </p15:guide>
        <p15:guide id="9" pos="7416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mailto:permissions@clinicaloptions.com" TargetMode="Externa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8.xml"/><Relationship Id="rId5" Type="http://schemas.openxmlformats.org/officeDocument/2006/relationships/image" Target="../media/image1.png"/><Relationship Id="rId4" Type="http://schemas.openxmlformats.org/officeDocument/2006/relationships/hyperlink" Target="http://www.clinicaloptions.com/" TargetMode="Externa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9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9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8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0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6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0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6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3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6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3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6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9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0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clinicaloptions.com/" TargetMode="External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1" name="Rectangle 15">
            <a:extLst>
              <a:ext uri="{FF2B5EF4-FFF2-40B4-BE49-F238E27FC236}">
                <a16:creationId xmlns:a16="http://schemas.microsoft.com/office/drawing/2014/main" id="{4D67E167-2F37-481F-AB26-A6E236679EF3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609599" y="1600200"/>
            <a:ext cx="10871203" cy="2057400"/>
          </a:xfrm>
        </p:spPr>
        <p:txBody>
          <a:bodyPr>
            <a:normAutofit fontScale="90000"/>
          </a:bodyPr>
          <a:lstStyle/>
          <a:p>
            <a:r>
              <a:rPr lang="en-US" altLang="en-US" sz="4000"/>
              <a:t>Congress to Clinic: Expert Perspectives on Therapeutic Advances and Practice-Changing Data Emerging From the 2025 EHA and ICML Congresses</a:t>
            </a:r>
          </a:p>
        </p:txBody>
      </p:sp>
      <p:sp>
        <p:nvSpPr>
          <p:cNvPr id="7" name="Text Box 19">
            <a:extLst>
              <a:ext uri="{FF2B5EF4-FFF2-40B4-BE49-F238E27FC236}">
                <a16:creationId xmlns:a16="http://schemas.microsoft.com/office/drawing/2014/main" id="{7DD45807-ED90-402F-BBFD-2C736FFD674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201646" y="1227880"/>
            <a:ext cx="5876145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anchor="b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Wingdings" panose="05000000000000000000" pitchFamily="2" charset="2"/>
              <a:buChar char="§"/>
              <a:defRPr sz="2800">
                <a:solidFill>
                  <a:srgbClr val="FEFDDE"/>
                </a:solidFill>
                <a:latin typeface="Arial" panose="020B060402020202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600">
                <a:solidFill>
                  <a:srgbClr val="FEFDDE"/>
                </a:solidFill>
                <a:latin typeface="Arial" panose="020B060402020202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400">
                <a:solidFill>
                  <a:srgbClr val="FEFDDE"/>
                </a:solidFill>
                <a:latin typeface="Arial" panose="020B060402020202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200">
                <a:solidFill>
                  <a:srgbClr val="FEFDDE"/>
                </a:solidFill>
                <a:latin typeface="Arial" panose="020B060402020202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altLang="en-US" sz="1200" b="0" i="0" u="none" strike="noStrike" kern="1200" cap="none" spc="0" normalizeH="0" baseline="0" noProof="0">
                <a:ln>
                  <a:noFill/>
                </a:ln>
                <a:solidFill>
                  <a:srgbClr val="45556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Provided by Clinical Care Options, LLC</a:t>
            </a:r>
          </a:p>
        </p:txBody>
      </p:sp>
      <p:sp>
        <p:nvSpPr>
          <p:cNvPr id="2" name="Text Box 21">
            <a:extLst>
              <a:ext uri="{FF2B5EF4-FFF2-40B4-BE49-F238E27FC236}">
                <a16:creationId xmlns:a16="http://schemas.microsoft.com/office/drawing/2014/main" id="{101356E1-9C30-73E1-E1D5-FE7E7D65B2F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35015" y="6364224"/>
            <a:ext cx="5464175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Wingdings" panose="05000000000000000000" pitchFamily="2" charset="2"/>
              <a:buChar char="§"/>
              <a:defRPr sz="2800">
                <a:solidFill>
                  <a:srgbClr val="FEFDDE"/>
                </a:solidFill>
                <a:latin typeface="Arial" panose="020B060402020202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600">
                <a:solidFill>
                  <a:srgbClr val="FEFDDE"/>
                </a:solidFill>
                <a:latin typeface="Arial" panose="020B060402020202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400">
                <a:solidFill>
                  <a:srgbClr val="FEFDDE"/>
                </a:solidFill>
                <a:latin typeface="Arial" panose="020B060402020202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200">
                <a:solidFill>
                  <a:srgbClr val="FEFDDE"/>
                </a:solidFill>
                <a:latin typeface="Arial" panose="020B060402020202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SzTx/>
              <a:buFont typeface="Wingdings" panose="05000000000000000000" pitchFamily="2" charset="2"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Supported by an educational grant from AstraZeneca.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7" name="Rectangle 4">
            <a:extLst>
              <a:ext uri="{FF2B5EF4-FFF2-40B4-BE49-F238E27FC236}">
                <a16:creationId xmlns:a16="http://schemas.microsoft.com/office/drawing/2014/main" id="{627830F4-E071-4AE8-8343-0B4C4AA4AAAE}"/>
              </a:ext>
            </a:extLst>
          </p:cNvPr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marL="346075" indent="-346075">
              <a:buSzPts val="2400"/>
              <a:defRPr/>
            </a:pPr>
            <a:r>
              <a:rPr lang="en-US" altLang="en-US"/>
              <a:t>Please feel free to use and share some or all of these slides in your noncommercial presentations to colleagues or patients</a:t>
            </a:r>
          </a:p>
          <a:p>
            <a:pPr marL="346075" indent="-346075">
              <a:buSzPts val="2400"/>
              <a:defRPr/>
            </a:pPr>
            <a:r>
              <a:rPr lang="en-US" altLang="en-US"/>
              <a:t>When using our slides, please retain the source attribution:</a:t>
            </a:r>
            <a:br>
              <a:rPr lang="en-US" altLang="en-US"/>
            </a:br>
            <a:br>
              <a:rPr lang="en-US" altLang="en-US"/>
            </a:br>
            <a:endParaRPr lang="en-US" altLang="en-US"/>
          </a:p>
          <a:p>
            <a:pPr eaLnBrk="1" hangingPunct="1">
              <a:defRPr/>
            </a:pPr>
            <a:endParaRPr lang="en-US" altLang="en-US" sz="2000"/>
          </a:p>
          <a:p>
            <a:pPr eaLnBrk="1" hangingPunct="1">
              <a:defRPr/>
            </a:pPr>
            <a:r>
              <a:rPr lang="en-GB"/>
              <a:t>These slides may not be published, posted online, or used in commercial presentations without permission. </a:t>
            </a:r>
            <a:r>
              <a:rPr lang="en-US"/>
              <a:t>Please contact </a:t>
            </a:r>
            <a:r>
              <a:rPr lang="en-US">
                <a:hlinkClick r:id="rId3"/>
              </a:rPr>
              <a:t>permissions@clinicaloptions.com</a:t>
            </a:r>
            <a:r>
              <a:rPr lang="en-US"/>
              <a:t> for details</a:t>
            </a:r>
          </a:p>
        </p:txBody>
      </p:sp>
      <p:sp>
        <p:nvSpPr>
          <p:cNvPr id="36866" name="Rectangle 2">
            <a:extLst>
              <a:ext uri="{FF2B5EF4-FFF2-40B4-BE49-F238E27FC236}">
                <a16:creationId xmlns:a16="http://schemas.microsoft.com/office/drawing/2014/main" id="{FE1ADE93-F242-493E-A0A5-BCE8366B9801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About These Slides</a:t>
            </a: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15802EA0-7066-0FD4-5F06-5D6F9D6AC3C8}"/>
              </a:ext>
            </a:extLst>
          </p:cNvPr>
          <p:cNvGrpSpPr/>
          <p:nvPr/>
        </p:nvGrpSpPr>
        <p:grpSpPr>
          <a:xfrm>
            <a:off x="3841029" y="3434848"/>
            <a:ext cx="4509943" cy="615278"/>
            <a:chOff x="4156075" y="3330939"/>
            <a:chExt cx="4509943" cy="615278"/>
          </a:xfrm>
        </p:grpSpPr>
        <p:sp>
          <p:nvSpPr>
            <p:cNvPr id="6" name="Rectangle 7">
              <a:extLst>
                <a:ext uri="{FF2B5EF4-FFF2-40B4-BE49-F238E27FC236}">
                  <a16:creationId xmlns:a16="http://schemas.microsoft.com/office/drawing/2014/main" id="{8EAEEB68-88FA-4BBC-DD94-42D43C03982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156075" y="3546107"/>
              <a:ext cx="3479671" cy="4001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Wingdings" panose="05000000000000000000" pitchFamily="2" charset="2"/>
                <a:buChar char="§"/>
                <a:defRPr sz="2800">
                  <a:solidFill>
                    <a:srgbClr val="FEFDDE"/>
                  </a:solidFill>
                  <a:latin typeface="Arial" panose="020B0604020202020204" pitchFamily="34" charset="0"/>
                </a:defRPr>
              </a:lvl1pPr>
              <a:lvl2pPr marL="742950" indent="-28575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600">
                  <a:solidFill>
                    <a:srgbClr val="FEFDDE"/>
                  </a:solidFill>
                  <a:latin typeface="Arial" panose="020B060402020202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400">
                  <a:solidFill>
                    <a:srgbClr val="FEFDDE"/>
                  </a:solidFill>
                  <a:latin typeface="Arial" panose="020B060402020202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200">
                  <a:solidFill>
                    <a:srgbClr val="FEFDDE"/>
                  </a:solidFill>
                  <a:latin typeface="Arial" panose="020B060402020202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000">
                  <a:solidFill>
                    <a:srgbClr val="FEFDDE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000">
                  <a:solidFill>
                    <a:srgbClr val="FEFDDE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000">
                  <a:solidFill>
                    <a:srgbClr val="FEFDDE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000">
                  <a:solidFill>
                    <a:srgbClr val="FEFDDE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000">
                  <a:solidFill>
                    <a:srgbClr val="FEFDDE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FontTx/>
                <a:buNone/>
              </a:pPr>
              <a:r>
                <a:rPr lang="en-US" altLang="en-US" sz="2000" b="0">
                  <a:solidFill>
                    <a:schemeClr val="bg2"/>
                  </a:solidFill>
                  <a:latin typeface="Calibri" panose="020F0502020204030204" pitchFamily="34" charset="0"/>
                </a:rPr>
                <a:t>Slide credit: </a:t>
              </a:r>
              <a:r>
                <a:rPr lang="en-US" altLang="en-US" sz="2000" b="0">
                  <a:solidFill>
                    <a:schemeClr val="bg2"/>
                  </a:solidFill>
                  <a:latin typeface="Calibri" panose="020F0502020204030204" pitchFamily="34" charset="0"/>
                  <a:hlinkClick r:id="rId4"/>
                </a:rPr>
                <a:t>clinicaloptions.com</a:t>
              </a:r>
              <a:endParaRPr lang="en-US" altLang="en-US" sz="2000" b="0">
                <a:solidFill>
                  <a:schemeClr val="bg2"/>
                </a:solidFill>
                <a:latin typeface="Calibri" panose="020F0502020204030204" pitchFamily="34" charset="0"/>
              </a:endParaRPr>
            </a:p>
          </p:txBody>
        </p:sp>
        <p:pic>
          <p:nvPicPr>
            <p:cNvPr id="7" name="Picture 6">
              <a:extLst>
                <a:ext uri="{FF2B5EF4-FFF2-40B4-BE49-F238E27FC236}">
                  <a16:creationId xmlns:a16="http://schemas.microsoft.com/office/drawing/2014/main" id="{0CB2BD58-852D-8A41-2A53-FF439315E243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7635745" y="3330939"/>
              <a:ext cx="1030273" cy="549479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20394458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991DF6F-68CB-E8A3-FBFB-9A5F07BB4F0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F329AEB-BE67-E05A-6A80-34E0D568035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Faculty and Disclosures</a:t>
            </a:r>
          </a:p>
        </p:txBody>
      </p:sp>
      <p:sp>
        <p:nvSpPr>
          <p:cNvPr id="4" name="Content Placeholder 4">
            <a:extLst>
              <a:ext uri="{FF2B5EF4-FFF2-40B4-BE49-F238E27FC236}">
                <a16:creationId xmlns:a16="http://schemas.microsoft.com/office/drawing/2014/main" id="{3BF12901-CC51-BED5-FB6E-35CBA1E9945D}"/>
              </a:ext>
            </a:extLst>
          </p:cNvPr>
          <p:cNvSpPr txBox="1">
            <a:spLocks noGrp="1"/>
          </p:cNvSpPr>
          <p:nvPr>
            <p:ph idx="1"/>
          </p:nvPr>
        </p:nvSpPr>
        <p:spPr>
          <a:prstGeom prst="rect">
            <a:avLst/>
          </a:prstGeom>
        </p:spPr>
        <p:txBody>
          <a:bodyPr/>
          <a:lstStyle>
            <a:lvl1pPr marL="342900" indent="-342900" algn="l" rtl="0" eaLnBrk="1" fontAlgn="base" hangingPunct="1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chemeClr val="bg1"/>
              </a:buClr>
              <a:buFont typeface="Wingdings" panose="05000000000000000000" pitchFamily="2" charset="2"/>
              <a:buChar char="§"/>
              <a:defRPr sz="2800">
                <a:solidFill>
                  <a:schemeClr val="bg1"/>
                </a:solidFill>
                <a:latin typeface="Calibri" panose="020F0502020204030204" pitchFamily="34" charset="0"/>
                <a:ea typeface="+mn-ea"/>
                <a:cs typeface="+mn-cs"/>
              </a:defRPr>
            </a:lvl1pPr>
            <a:lvl2pPr marL="742950" indent="-285750" algn="l" rtl="0" eaLnBrk="1" fontAlgn="base" hangingPunct="1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chemeClr val="bg1"/>
              </a:buClr>
              <a:buFont typeface="Arial" panose="020B0604020202020204" pitchFamily="34" charset="0"/>
              <a:buChar char="‒"/>
              <a:defRPr sz="2600">
                <a:solidFill>
                  <a:schemeClr val="bg1"/>
                </a:solidFill>
                <a:latin typeface="Calibri" panose="020F0502020204030204" pitchFamily="34" charset="0"/>
              </a:defRPr>
            </a:lvl2pPr>
            <a:lvl3pPr marL="1143000" indent="-228600" algn="l" rtl="0" eaLnBrk="1" fontAlgn="base" hangingPunct="1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chemeClr val="bg1"/>
              </a:buClr>
              <a:buFont typeface="Arial" panose="020B0604020202020204" pitchFamily="34" charset="0"/>
              <a:buChar char="‒"/>
              <a:defRPr sz="2400">
                <a:solidFill>
                  <a:schemeClr val="bg1"/>
                </a:solidFill>
                <a:latin typeface="Calibri" panose="020F0502020204030204" pitchFamily="34" charset="0"/>
              </a:defRPr>
            </a:lvl3pPr>
            <a:lvl4pPr marL="1600200" indent="-228600" algn="l" rtl="0" eaLnBrk="1" fontAlgn="base" hangingPunct="1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chemeClr val="bg1"/>
              </a:buClr>
              <a:buFont typeface="Arial" panose="020B0604020202020204" pitchFamily="34" charset="0"/>
              <a:buChar char="‒"/>
              <a:defRPr sz="2200">
                <a:solidFill>
                  <a:schemeClr val="bg1"/>
                </a:solidFill>
                <a:latin typeface="Calibri" panose="020F0502020204030204" pitchFamily="34" charset="0"/>
              </a:defRPr>
            </a:lvl4pPr>
            <a:lvl5pPr marL="2057400" indent="-228600" algn="l" rtl="0" eaLnBrk="1" fontAlgn="base" hangingPunct="1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chemeClr val="bg1"/>
              </a:buClr>
              <a:buFont typeface="Arial" panose="020B0604020202020204" pitchFamily="34" charset="0"/>
              <a:buChar char="‒"/>
              <a:defRPr sz="2000">
                <a:solidFill>
                  <a:schemeClr val="bg1"/>
                </a:solidFill>
                <a:latin typeface="Calibri" panose="020F0502020204030204" pitchFamily="34" charset="0"/>
              </a:defRPr>
            </a:lvl5pPr>
            <a:lvl6pPr marL="2514600" indent="-228600" algn="l" rtl="0" eaLnBrk="1" fontAlgn="base" hangingPunct="1">
              <a:lnSpc>
                <a:spcPct val="90000"/>
              </a:lnSpc>
              <a:spcBef>
                <a:spcPct val="35000"/>
              </a:spcBef>
              <a:spcAft>
                <a:spcPct val="25000"/>
              </a:spcAft>
              <a:buClr>
                <a:schemeClr val="accent2"/>
              </a:buClr>
              <a:buFont typeface="Arial" charset="0"/>
              <a:buChar char="–"/>
              <a:defRPr sz="1400">
                <a:solidFill>
                  <a:schemeClr val="tx1"/>
                </a:solidFill>
                <a:latin typeface="+mn-lt"/>
              </a:defRPr>
            </a:lvl6pPr>
            <a:lvl7pPr marL="2971800" indent="-228600" algn="l" rtl="0" eaLnBrk="1" fontAlgn="base" hangingPunct="1">
              <a:lnSpc>
                <a:spcPct val="90000"/>
              </a:lnSpc>
              <a:spcBef>
                <a:spcPct val="35000"/>
              </a:spcBef>
              <a:spcAft>
                <a:spcPct val="25000"/>
              </a:spcAft>
              <a:buClr>
                <a:schemeClr val="accent2"/>
              </a:buClr>
              <a:buFont typeface="Arial" charset="0"/>
              <a:buChar char="–"/>
              <a:defRPr sz="1400">
                <a:solidFill>
                  <a:schemeClr val="tx1"/>
                </a:solidFill>
                <a:latin typeface="+mn-lt"/>
              </a:defRPr>
            </a:lvl7pPr>
            <a:lvl8pPr marL="3429000" indent="-228600" algn="l" rtl="0" eaLnBrk="1" fontAlgn="base" hangingPunct="1">
              <a:lnSpc>
                <a:spcPct val="90000"/>
              </a:lnSpc>
              <a:spcBef>
                <a:spcPct val="35000"/>
              </a:spcBef>
              <a:spcAft>
                <a:spcPct val="25000"/>
              </a:spcAft>
              <a:buClr>
                <a:schemeClr val="accent2"/>
              </a:buClr>
              <a:buFont typeface="Arial" charset="0"/>
              <a:buChar char="–"/>
              <a:defRPr sz="1400">
                <a:solidFill>
                  <a:schemeClr val="tx1"/>
                </a:solidFill>
                <a:latin typeface="+mn-lt"/>
              </a:defRPr>
            </a:lvl8pPr>
            <a:lvl9pPr marL="3886200" indent="-228600" algn="l" rtl="0" eaLnBrk="1" fontAlgn="base" hangingPunct="1">
              <a:lnSpc>
                <a:spcPct val="90000"/>
              </a:lnSpc>
              <a:spcBef>
                <a:spcPct val="35000"/>
              </a:spcBef>
              <a:spcAft>
                <a:spcPct val="25000"/>
              </a:spcAft>
              <a:buClr>
                <a:schemeClr val="accent2"/>
              </a:buClr>
              <a:buFont typeface="Arial" charset="0"/>
              <a:buChar char="–"/>
              <a:defRPr sz="14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None/>
            </a:pPr>
            <a:r>
              <a:rPr lang="it-IT" altLang="en-US" b="1" kern="0">
                <a:solidFill>
                  <a:schemeClr val="accent3"/>
                </a:solidFill>
                <a:cs typeface="Calibri" panose="020F0502020204030204" pitchFamily="34" charset="0"/>
              </a:rPr>
              <a:t>Max S. Topp, MD</a:t>
            </a:r>
          </a:p>
          <a:p>
            <a:pPr marL="0" indent="0"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None/>
            </a:pPr>
            <a:r>
              <a:rPr lang="en-US" sz="2400" b="0">
                <a:effectLst/>
                <a:ea typeface="Times New Roman" panose="02020603050405020304" pitchFamily="18" charset="0"/>
                <a:cs typeface="Calibri" panose="020F0502020204030204" pitchFamily="34" charset="0"/>
              </a:rPr>
              <a:t>Head of Hematology and Clinical CAR-T Program Lead</a:t>
            </a:r>
          </a:p>
          <a:p>
            <a:pPr marL="0" indent="0"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None/>
            </a:pPr>
            <a:r>
              <a:rPr lang="en-US" sz="2400" b="0">
                <a:effectLst/>
                <a:ea typeface="Times New Roman" panose="02020603050405020304" pitchFamily="18" charset="0"/>
                <a:cs typeface="Calibri" panose="020F0502020204030204" pitchFamily="34" charset="0"/>
              </a:rPr>
              <a:t>Associated Professor</a:t>
            </a:r>
          </a:p>
          <a:p>
            <a:pPr marL="0" indent="0"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None/>
            </a:pPr>
            <a:r>
              <a:rPr lang="en-US" sz="2400" b="0">
                <a:effectLst/>
                <a:ea typeface="Times New Roman" panose="02020603050405020304" pitchFamily="18" charset="0"/>
                <a:cs typeface="Calibri" panose="020F0502020204030204" pitchFamily="34" charset="0"/>
              </a:rPr>
              <a:t>Medinische Klinik und Poliklinkik II</a:t>
            </a:r>
          </a:p>
          <a:p>
            <a:pPr marL="0" indent="0"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None/>
            </a:pPr>
            <a:r>
              <a:rPr lang="en-US" sz="2400" b="0">
                <a:effectLst/>
                <a:ea typeface="Times New Roman" panose="02020603050405020304" pitchFamily="18" charset="0"/>
                <a:cs typeface="Calibri" panose="020F0502020204030204" pitchFamily="34" charset="0"/>
              </a:rPr>
              <a:t>Universitasklinikum Wurzburg</a:t>
            </a:r>
          </a:p>
          <a:p>
            <a:pPr marL="0" indent="0"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None/>
            </a:pPr>
            <a:r>
              <a:rPr lang="en-US" sz="2400" b="0">
                <a:effectLst/>
                <a:ea typeface="Times New Roman" panose="02020603050405020304" pitchFamily="18" charset="0"/>
                <a:cs typeface="Calibri" panose="020F0502020204030204" pitchFamily="34" charset="0"/>
              </a:rPr>
              <a:t>Wurzburg, Germany</a:t>
            </a:r>
          </a:p>
          <a:p>
            <a:pPr marL="0" indent="0"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None/>
            </a:pPr>
            <a:endParaRPr lang="it-IT" altLang="en-US" sz="2400" b="1" kern="0">
              <a:solidFill>
                <a:schemeClr val="accent3"/>
              </a:solidFill>
              <a:cs typeface="Calibri" panose="020F0502020204030204" pitchFamily="34" charset="0"/>
            </a:endParaRPr>
          </a:p>
          <a:p>
            <a:pPr marL="0" indent="0">
              <a:spcBef>
                <a:spcPts val="0"/>
              </a:spcBef>
              <a:spcAft>
                <a:spcPts val="750"/>
              </a:spcAft>
              <a:buNone/>
            </a:pPr>
            <a:r>
              <a:rPr lang="it-IT" altLang="en-US" sz="2400" b="1" kern="0">
                <a:solidFill>
                  <a:schemeClr val="accent3"/>
                </a:solidFill>
                <a:cs typeface="Calibri" panose="020F0502020204030204" pitchFamily="34" charset="0"/>
              </a:rPr>
              <a:t>Max S. Topp, MD</a:t>
            </a:r>
            <a:r>
              <a:rPr lang="en-US" altLang="en-US" sz="2400" b="1" kern="0">
                <a:solidFill>
                  <a:schemeClr val="accent3"/>
                </a:solidFill>
                <a:cs typeface="Calibri" panose="020F0502020204030204" pitchFamily="34" charset="0"/>
              </a:rPr>
              <a:t>: </a:t>
            </a:r>
            <a:r>
              <a:rPr lang="en-US" sz="2400" b="0" i="1">
                <a:solidFill>
                  <a:srgbClr val="181818"/>
                </a:solidFill>
                <a:effectLst/>
                <a:cs typeface="Calibri" panose="020F0502020204030204" pitchFamily="34" charset="0"/>
              </a:rPr>
              <a:t>consultant/advisor/speaker: </a:t>
            </a:r>
            <a:r>
              <a:rPr lang="en-US" sz="2400" b="0">
                <a:solidFill>
                  <a:srgbClr val="181818"/>
                </a:solidFill>
                <a:effectLst/>
                <a:cs typeface="Calibri" panose="020F0502020204030204" pitchFamily="34" charset="0"/>
              </a:rPr>
              <a:t>AbbVie, AstraZeneca, Autolus, BMS, Incyte, KITE, Merck, Regeneron; researcher: AstraZeneca, Kite, Regeneron, Roche.</a:t>
            </a:r>
            <a:endParaRPr lang="en-US" altLang="en-US" sz="2400" b="0">
              <a:solidFill>
                <a:srgbClr val="333333"/>
              </a:solidFill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8811353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13556F4-8ADB-27C4-9A5F-210A3EF9F61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Faculty and Disclosures</a:t>
            </a:r>
          </a:p>
        </p:txBody>
      </p:sp>
      <p:sp>
        <p:nvSpPr>
          <p:cNvPr id="4" name="Content Placeholder 4">
            <a:extLst>
              <a:ext uri="{FF2B5EF4-FFF2-40B4-BE49-F238E27FC236}">
                <a16:creationId xmlns:a16="http://schemas.microsoft.com/office/drawing/2014/main" id="{B15415F8-FA47-EFE9-096D-2A217DA53A2C}"/>
              </a:ext>
            </a:extLst>
          </p:cNvPr>
          <p:cNvSpPr txBox="1">
            <a:spLocks noGrp="1"/>
          </p:cNvSpPr>
          <p:nvPr>
            <p:ph idx="1"/>
          </p:nvPr>
        </p:nvSpPr>
        <p:spPr>
          <a:prstGeom prst="rect">
            <a:avLst/>
          </a:prstGeom>
        </p:spPr>
        <p:txBody>
          <a:bodyPr/>
          <a:lstStyle>
            <a:lvl1pPr marL="342900" indent="-342900" algn="l" rtl="0" eaLnBrk="1" fontAlgn="base" hangingPunct="1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chemeClr val="bg1"/>
              </a:buClr>
              <a:buFont typeface="Wingdings" panose="05000000000000000000" pitchFamily="2" charset="2"/>
              <a:buChar char="§"/>
              <a:defRPr sz="2800">
                <a:solidFill>
                  <a:schemeClr val="bg1"/>
                </a:solidFill>
                <a:latin typeface="Calibri" panose="020F0502020204030204" pitchFamily="34" charset="0"/>
                <a:ea typeface="+mn-ea"/>
                <a:cs typeface="+mn-cs"/>
              </a:defRPr>
            </a:lvl1pPr>
            <a:lvl2pPr marL="742950" indent="-285750" algn="l" rtl="0" eaLnBrk="1" fontAlgn="base" hangingPunct="1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chemeClr val="bg1"/>
              </a:buClr>
              <a:buFont typeface="Arial" panose="020B0604020202020204" pitchFamily="34" charset="0"/>
              <a:buChar char="‒"/>
              <a:defRPr sz="2600">
                <a:solidFill>
                  <a:schemeClr val="bg1"/>
                </a:solidFill>
                <a:latin typeface="Calibri" panose="020F0502020204030204" pitchFamily="34" charset="0"/>
              </a:defRPr>
            </a:lvl2pPr>
            <a:lvl3pPr marL="1143000" indent="-228600" algn="l" rtl="0" eaLnBrk="1" fontAlgn="base" hangingPunct="1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chemeClr val="bg1"/>
              </a:buClr>
              <a:buFont typeface="Arial" panose="020B0604020202020204" pitchFamily="34" charset="0"/>
              <a:buChar char="‒"/>
              <a:defRPr sz="2400">
                <a:solidFill>
                  <a:schemeClr val="bg1"/>
                </a:solidFill>
                <a:latin typeface="Calibri" panose="020F0502020204030204" pitchFamily="34" charset="0"/>
              </a:defRPr>
            </a:lvl3pPr>
            <a:lvl4pPr marL="1600200" indent="-228600" algn="l" rtl="0" eaLnBrk="1" fontAlgn="base" hangingPunct="1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chemeClr val="bg1"/>
              </a:buClr>
              <a:buFont typeface="Arial" panose="020B0604020202020204" pitchFamily="34" charset="0"/>
              <a:buChar char="‒"/>
              <a:defRPr sz="2200">
                <a:solidFill>
                  <a:schemeClr val="bg1"/>
                </a:solidFill>
                <a:latin typeface="Calibri" panose="020F0502020204030204" pitchFamily="34" charset="0"/>
              </a:defRPr>
            </a:lvl4pPr>
            <a:lvl5pPr marL="2057400" indent="-228600" algn="l" rtl="0" eaLnBrk="1" fontAlgn="base" hangingPunct="1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chemeClr val="bg1"/>
              </a:buClr>
              <a:buFont typeface="Arial" panose="020B0604020202020204" pitchFamily="34" charset="0"/>
              <a:buChar char="‒"/>
              <a:defRPr sz="2000">
                <a:solidFill>
                  <a:schemeClr val="bg1"/>
                </a:solidFill>
                <a:latin typeface="Calibri" panose="020F0502020204030204" pitchFamily="34" charset="0"/>
              </a:defRPr>
            </a:lvl5pPr>
            <a:lvl6pPr marL="2514600" indent="-228600" algn="l" rtl="0" eaLnBrk="1" fontAlgn="base" hangingPunct="1">
              <a:lnSpc>
                <a:spcPct val="90000"/>
              </a:lnSpc>
              <a:spcBef>
                <a:spcPct val="35000"/>
              </a:spcBef>
              <a:spcAft>
                <a:spcPct val="25000"/>
              </a:spcAft>
              <a:buClr>
                <a:schemeClr val="accent2"/>
              </a:buClr>
              <a:buFont typeface="Arial" charset="0"/>
              <a:buChar char="–"/>
              <a:defRPr sz="1400">
                <a:solidFill>
                  <a:schemeClr val="tx1"/>
                </a:solidFill>
                <a:latin typeface="+mn-lt"/>
              </a:defRPr>
            </a:lvl6pPr>
            <a:lvl7pPr marL="2971800" indent="-228600" algn="l" rtl="0" eaLnBrk="1" fontAlgn="base" hangingPunct="1">
              <a:lnSpc>
                <a:spcPct val="90000"/>
              </a:lnSpc>
              <a:spcBef>
                <a:spcPct val="35000"/>
              </a:spcBef>
              <a:spcAft>
                <a:spcPct val="25000"/>
              </a:spcAft>
              <a:buClr>
                <a:schemeClr val="accent2"/>
              </a:buClr>
              <a:buFont typeface="Arial" charset="0"/>
              <a:buChar char="–"/>
              <a:defRPr sz="1400">
                <a:solidFill>
                  <a:schemeClr val="tx1"/>
                </a:solidFill>
                <a:latin typeface="+mn-lt"/>
              </a:defRPr>
            </a:lvl7pPr>
            <a:lvl8pPr marL="3429000" indent="-228600" algn="l" rtl="0" eaLnBrk="1" fontAlgn="base" hangingPunct="1">
              <a:lnSpc>
                <a:spcPct val="90000"/>
              </a:lnSpc>
              <a:spcBef>
                <a:spcPct val="35000"/>
              </a:spcBef>
              <a:spcAft>
                <a:spcPct val="25000"/>
              </a:spcAft>
              <a:buClr>
                <a:schemeClr val="accent2"/>
              </a:buClr>
              <a:buFont typeface="Arial" charset="0"/>
              <a:buChar char="–"/>
              <a:defRPr sz="1400">
                <a:solidFill>
                  <a:schemeClr val="tx1"/>
                </a:solidFill>
                <a:latin typeface="+mn-lt"/>
              </a:defRPr>
            </a:lvl8pPr>
            <a:lvl9pPr marL="3886200" indent="-228600" algn="l" rtl="0" eaLnBrk="1" fontAlgn="base" hangingPunct="1">
              <a:lnSpc>
                <a:spcPct val="90000"/>
              </a:lnSpc>
              <a:spcBef>
                <a:spcPct val="35000"/>
              </a:spcBef>
              <a:spcAft>
                <a:spcPct val="25000"/>
              </a:spcAft>
              <a:buClr>
                <a:schemeClr val="accent2"/>
              </a:buClr>
              <a:buFont typeface="Arial" charset="0"/>
              <a:buChar char="–"/>
              <a:defRPr sz="14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None/>
            </a:pPr>
            <a:r>
              <a:rPr lang="it-IT" altLang="en-US" b="1" kern="0">
                <a:solidFill>
                  <a:schemeClr val="accent3"/>
                </a:solidFill>
                <a:cs typeface="Calibri" panose="020F0502020204030204" pitchFamily="34" charset="0"/>
              </a:rPr>
              <a:t>Pier Luigi Zinzani, MD, PhD</a:t>
            </a:r>
          </a:p>
          <a:p>
            <a:pPr marL="0" indent="0"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None/>
            </a:pPr>
            <a:r>
              <a:rPr lang="en-US" sz="2400" b="0">
                <a:effectLst/>
                <a:ea typeface="Times New Roman" panose="02020603050405020304" pitchFamily="18" charset="0"/>
                <a:cs typeface="Calibri" panose="020F0502020204030204" pitchFamily="34" charset="0"/>
              </a:rPr>
              <a:t>Professor of Hematology</a:t>
            </a:r>
          </a:p>
          <a:p>
            <a:pPr marL="0" indent="0"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None/>
            </a:pPr>
            <a:r>
              <a:rPr lang="en-US" sz="2400" b="0">
                <a:effectLst/>
                <a:ea typeface="Times New Roman" panose="02020603050405020304" pitchFamily="18" charset="0"/>
                <a:cs typeface="Calibri" panose="020F0502020204030204" pitchFamily="34" charset="0"/>
              </a:rPr>
              <a:t>Alma Mater Studiorum- University of Bologna</a:t>
            </a:r>
          </a:p>
          <a:p>
            <a:pPr marL="0" indent="0"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None/>
            </a:pPr>
            <a:r>
              <a:rPr lang="en-US" sz="2400" b="0">
                <a:effectLst/>
                <a:ea typeface="Times New Roman" panose="02020603050405020304" pitchFamily="18" charset="0"/>
                <a:cs typeface="Calibri" panose="020F0502020204030204" pitchFamily="34" charset="0"/>
              </a:rPr>
              <a:t>Head, “Seràgnoli” Institute of Hematology</a:t>
            </a:r>
          </a:p>
          <a:p>
            <a:pPr marL="0" indent="0"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None/>
            </a:pPr>
            <a:r>
              <a:rPr lang="en-US" sz="2400" b="0">
                <a:effectLst/>
                <a:ea typeface="Times New Roman" panose="02020603050405020304" pitchFamily="18" charset="0"/>
                <a:cs typeface="Calibri" panose="020F0502020204030204" pitchFamily="34" charset="0"/>
              </a:rPr>
              <a:t>IRCCS Azienda Ospedaliero-Universitaria di Bologna</a:t>
            </a:r>
          </a:p>
          <a:p>
            <a:pPr marL="0" indent="0"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None/>
            </a:pPr>
            <a:r>
              <a:rPr lang="en-US" sz="2400" b="0">
                <a:effectLst/>
                <a:ea typeface="Times New Roman" panose="02020603050405020304" pitchFamily="18" charset="0"/>
                <a:cs typeface="Calibri" panose="020F0502020204030204" pitchFamily="34" charset="0"/>
              </a:rPr>
              <a:t>Department of Medical and Surgical Sciences</a:t>
            </a:r>
          </a:p>
          <a:p>
            <a:pPr marL="0" indent="0"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None/>
            </a:pPr>
            <a:r>
              <a:rPr lang="en-US" sz="2400" b="0">
                <a:effectLst/>
                <a:ea typeface="Times New Roman" panose="02020603050405020304" pitchFamily="18" charset="0"/>
                <a:cs typeface="Calibri" panose="020F0502020204030204" pitchFamily="34" charset="0"/>
              </a:rPr>
              <a:t>Bologna University School of Medicine</a:t>
            </a:r>
          </a:p>
          <a:p>
            <a:pPr marL="0" indent="0"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None/>
            </a:pPr>
            <a:r>
              <a:rPr lang="en-US" sz="2400" b="0">
                <a:effectLst/>
                <a:ea typeface="Times New Roman" panose="02020603050405020304" pitchFamily="18" charset="0"/>
                <a:cs typeface="Calibri" panose="020F0502020204030204" pitchFamily="34" charset="0"/>
              </a:rPr>
              <a:t>Bologna, Italy</a:t>
            </a:r>
          </a:p>
          <a:p>
            <a:pPr marL="0" indent="0"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None/>
            </a:pPr>
            <a:endParaRPr lang="it-IT" altLang="en-US" sz="2400" b="1" kern="0">
              <a:solidFill>
                <a:schemeClr val="accent3"/>
              </a:solidFill>
              <a:cs typeface="Calibri" panose="020F0502020204030204" pitchFamily="34" charset="0"/>
            </a:endParaRPr>
          </a:p>
          <a:p>
            <a:pPr marL="0" indent="0">
              <a:spcBef>
                <a:spcPts val="0"/>
              </a:spcBef>
              <a:spcAft>
                <a:spcPts val="750"/>
              </a:spcAft>
              <a:buNone/>
            </a:pPr>
            <a:r>
              <a:rPr lang="it-IT" altLang="en-US" sz="2400" b="1" kern="0">
                <a:solidFill>
                  <a:schemeClr val="accent3"/>
                </a:solidFill>
                <a:cs typeface="Calibri" panose="020F0502020204030204" pitchFamily="34" charset="0"/>
              </a:rPr>
              <a:t>Pier Luigi Zinzani, MD, PhD</a:t>
            </a:r>
            <a:r>
              <a:rPr lang="en-US" altLang="en-US" sz="2400" b="1" kern="0">
                <a:solidFill>
                  <a:schemeClr val="accent3"/>
                </a:solidFill>
                <a:cs typeface="Calibri" panose="020F0502020204030204" pitchFamily="34" charset="0"/>
              </a:rPr>
              <a:t>: </a:t>
            </a:r>
            <a:r>
              <a:rPr lang="en-US" sz="2400" b="0" i="1">
                <a:solidFill>
                  <a:srgbClr val="181818"/>
                </a:solidFill>
                <a:effectLst/>
                <a:cs typeface="Calibri" panose="020F0502020204030204" pitchFamily="34" charset="0"/>
              </a:rPr>
              <a:t>consultant/advisor/speaker: </a:t>
            </a:r>
            <a:r>
              <a:rPr lang="en-US" sz="2400" b="0">
                <a:solidFill>
                  <a:srgbClr val="181818"/>
                </a:solidFill>
                <a:effectLst/>
                <a:cs typeface="Calibri" panose="020F0502020204030204" pitchFamily="34" charset="0"/>
              </a:rPr>
              <a:t>AbbVie, AstraZeneca, BeOne, Bristol Myers Squibb, Gilead, Incyte, Janssen, Kyowa Kirin, Merck Sharp &amp; Dohme, Novartis, Recordati, Roche, Sobi, Takeda.</a:t>
            </a:r>
            <a:endParaRPr lang="en-US" altLang="en-US" sz="2400" b="0">
              <a:solidFill>
                <a:srgbClr val="333333"/>
              </a:solidFill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8750786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BE8D4EC-3042-9A5B-3035-3402D33647D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5AC2E36-0682-4EE4-7E55-FB9BDBE49A0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 b="1">
                <a:latin typeface="Calibri"/>
                <a:ea typeface="Calibri"/>
                <a:cs typeface="Calibri"/>
              </a:rPr>
              <a:t>Learning Objectives</a:t>
            </a:r>
            <a:endParaRPr lang="en-US"/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8D4C0C71-D143-4D17-C0E1-17F52B48367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spcBef>
                <a:spcPct val="15000"/>
              </a:spcBef>
              <a:buClr>
                <a:schemeClr val="accent6"/>
              </a:buClr>
              <a:buNone/>
              <a:defRPr/>
            </a:pPr>
            <a:r>
              <a:rPr lang="en-US" sz="2600">
                <a:latin typeface="Calibri"/>
                <a:cs typeface="Calibri"/>
              </a:rPr>
              <a:t>At the conclusion of this activity, learners should be able to:</a:t>
            </a:r>
            <a:endParaRPr lang="en-US" sz="2600">
              <a:latin typeface="Calibri"/>
              <a:ea typeface="Calibri"/>
              <a:cs typeface="Calibri"/>
            </a:endParaRPr>
          </a:p>
          <a:p>
            <a:r>
              <a:rPr lang="en-US" sz="2400"/>
              <a:t>Summarize the mechanism of action of promising novel therapies and the rationale for their use in the treatment of patients with hematologic malignancies</a:t>
            </a:r>
          </a:p>
          <a:p>
            <a:r>
              <a:rPr lang="en-US" sz="2400"/>
              <a:t>Apply recently presented data to clinical practice to expand treatment options and enhance outcomes for patients with a non-Hodgkin lymphoma or leukemia</a:t>
            </a:r>
          </a:p>
          <a:p>
            <a:r>
              <a:rPr lang="en-US" sz="2400"/>
              <a:t>Evaluate emerging data for novel therapies and approaches and the potential implications for near-future and future clinical management of patients diagnosed with a non-Hodgkin lymphoma or leukemia</a:t>
            </a:r>
          </a:p>
        </p:txBody>
      </p:sp>
    </p:spTree>
    <p:extLst>
      <p:ext uri="{BB962C8B-B14F-4D97-AF65-F5344CB8AC3E}">
        <p14:creationId xmlns:p14="http://schemas.microsoft.com/office/powerpoint/2010/main" val="2561045635"/>
      </p:ext>
    </p:extLst>
  </p:cSld>
  <p:clrMapOvr>
    <a:masterClrMapping/>
  </p:clrMapOvr>
  <p:transition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8B93413-3088-02DD-26D4-2DF49779C82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758" y="238127"/>
            <a:ext cx="10896441" cy="1103313"/>
          </a:xfrm>
        </p:spPr>
        <p:txBody>
          <a:bodyPr/>
          <a:lstStyle/>
          <a:p>
            <a:r>
              <a:rPr lang="en-US"/>
              <a:t>SYRUS: Surovatamig (AZD0486) in Patients With </a:t>
            </a:r>
            <a:br>
              <a:rPr lang="en-US"/>
            </a:br>
            <a:r>
              <a:rPr lang="en-US"/>
              <a:t>R/R B-ALL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CAC6D33-C567-5D0E-7D4D-2E49B1F8E45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spcAft>
                <a:spcPts val="0"/>
              </a:spcAft>
            </a:pPr>
            <a:r>
              <a:rPr lang="en-US" sz="2200"/>
              <a:t>International, open-label, dose escalation/optimization phase I/II trial</a:t>
            </a:r>
            <a:br>
              <a:rPr lang="en-US" sz="2200"/>
            </a:br>
            <a:br>
              <a:rPr lang="en-US" sz="2200"/>
            </a:br>
            <a:endParaRPr lang="en-US" sz="2200"/>
          </a:p>
          <a:p>
            <a:pPr>
              <a:spcAft>
                <a:spcPts val="0"/>
              </a:spcAft>
            </a:pPr>
            <a:endParaRPr lang="en-US" sz="2200"/>
          </a:p>
          <a:p>
            <a:pPr>
              <a:spcAft>
                <a:spcPts val="0"/>
              </a:spcAft>
            </a:pPr>
            <a:endParaRPr lang="en-US" sz="2200"/>
          </a:p>
          <a:p>
            <a:pPr>
              <a:spcAft>
                <a:spcPts val="0"/>
              </a:spcAft>
            </a:pPr>
            <a:endParaRPr lang="en-US" sz="2200"/>
          </a:p>
          <a:p>
            <a:pPr>
              <a:spcAft>
                <a:spcPts val="0"/>
              </a:spcAft>
            </a:pPr>
            <a:endParaRPr lang="en-US" sz="2200"/>
          </a:p>
          <a:p>
            <a:pPr>
              <a:spcAft>
                <a:spcPts val="0"/>
              </a:spcAft>
            </a:pPr>
            <a:endParaRPr lang="en-US" sz="2200"/>
          </a:p>
          <a:p>
            <a:pPr marL="0" indent="0">
              <a:spcAft>
                <a:spcPts val="0"/>
              </a:spcAft>
              <a:buNone/>
            </a:pPr>
            <a:br>
              <a:rPr lang="en-US" sz="2200"/>
            </a:br>
            <a:endParaRPr lang="en-US" sz="2200"/>
          </a:p>
          <a:p>
            <a:pPr>
              <a:spcAft>
                <a:spcPts val="0"/>
              </a:spcAft>
            </a:pPr>
            <a:r>
              <a:rPr lang="en-US" sz="2200" b="1"/>
              <a:t>Coprimary endpoints: </a:t>
            </a:r>
            <a:r>
              <a:rPr lang="en-US" sz="2200"/>
              <a:t>DLTs (part A), safety (parts A &amp; B), ORR (parts B &amp; C)</a:t>
            </a:r>
          </a:p>
          <a:p>
            <a:pPr>
              <a:spcAft>
                <a:spcPts val="0"/>
              </a:spcAft>
            </a:pPr>
            <a:r>
              <a:rPr lang="en-US" sz="2200" b="1"/>
              <a:t>Key secondary endpoints: </a:t>
            </a:r>
            <a:r>
              <a:rPr lang="en-US" sz="2200"/>
              <a:t>ORR, CR rate, CR MRD- rate, PK, immunogenicity, safety</a:t>
            </a:r>
          </a:p>
          <a:p>
            <a:pPr marL="342900" marR="0" lvl="0" indent="-342900" algn="l" defTabSz="914400" rtl="0" eaLnBrk="1" fontAlgn="base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Tx/>
              <a:buFont typeface="Wingdings" panose="05000000000000000000" pitchFamily="2" charset="2"/>
              <a:buChar char="§"/>
              <a:tabLst/>
              <a:defRPr/>
            </a:pPr>
            <a:endParaRPr lang="en-US" sz="220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414E0D8E-4F36-90FE-63A8-4980FEA75894}"/>
              </a:ext>
            </a:extLst>
          </p:cNvPr>
          <p:cNvSpPr txBox="1"/>
          <p:nvPr/>
        </p:nvSpPr>
        <p:spPr bwMode="auto">
          <a:xfrm>
            <a:off x="3533247" y="1888572"/>
            <a:ext cx="2946769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Part A, Phase Ia: Dose Escalation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ED8AD372-6106-CD94-E17C-BFE2E086DD83}"/>
              </a:ext>
            </a:extLst>
          </p:cNvPr>
          <p:cNvSpPr txBox="1"/>
          <p:nvPr/>
        </p:nvSpPr>
        <p:spPr bwMode="auto">
          <a:xfrm>
            <a:off x="7239093" y="1878968"/>
            <a:ext cx="1761444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Part B, Phase Ib: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Dose Optimization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3E7B089A-D315-B288-77AD-B2ACFEBE8533}"/>
              </a:ext>
            </a:extLst>
          </p:cNvPr>
          <p:cNvSpPr txBox="1"/>
          <p:nvPr/>
        </p:nvSpPr>
        <p:spPr bwMode="auto">
          <a:xfrm>
            <a:off x="9552313" y="1878968"/>
            <a:ext cx="1552092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Part C, Phase II: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Dose Expansion</a:t>
            </a:r>
          </a:p>
        </p:txBody>
      </p:sp>
      <p:sp>
        <p:nvSpPr>
          <p:cNvPr id="8" name="Rectangle 49">
            <a:extLst>
              <a:ext uri="{FF2B5EF4-FFF2-40B4-BE49-F238E27FC236}">
                <a16:creationId xmlns:a16="http://schemas.microsoft.com/office/drawing/2014/main" id="{C09D8660-8DA7-3460-3E24-E09EA14D165B}"/>
              </a:ext>
            </a:extLst>
          </p:cNvPr>
          <p:cNvSpPr>
            <a:spLocks noChangeArrowheads="1"/>
          </p:cNvSpPr>
          <p:nvPr/>
        </p:nvSpPr>
        <p:spPr bwMode="auto">
          <a:xfrm>
            <a:off x="3244973" y="4549250"/>
            <a:ext cx="1828800" cy="54864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txBody>
          <a:bodyPr wrap="none" anchor="ctr" anchorCtr="1"/>
          <a:lstStyle>
            <a:lvl1pPr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Wingdings" panose="05000000000000000000" pitchFamily="2" charset="2"/>
              <a:buChar char="§"/>
              <a:defRPr sz="2800">
                <a:solidFill>
                  <a:srgbClr val="FEFDDE"/>
                </a:solidFill>
                <a:latin typeface="Arial" panose="020B060402020202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600">
                <a:solidFill>
                  <a:srgbClr val="FEFDDE"/>
                </a:solidFill>
                <a:latin typeface="Arial" panose="020B060402020202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400">
                <a:solidFill>
                  <a:srgbClr val="FEFDDE"/>
                </a:solidFill>
                <a:latin typeface="Arial" panose="020B060402020202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200">
                <a:solidFill>
                  <a:srgbClr val="FEFDDE"/>
                </a:solidFill>
                <a:latin typeface="Arial" panose="020B060402020202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DL1: 0.09/0.27/1.0 mg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TD: 2.4 mg (n = 13)</a:t>
            </a:r>
          </a:p>
        </p:txBody>
      </p:sp>
      <p:sp>
        <p:nvSpPr>
          <p:cNvPr id="9" name="Rectangle 49">
            <a:extLst>
              <a:ext uri="{FF2B5EF4-FFF2-40B4-BE49-F238E27FC236}">
                <a16:creationId xmlns:a16="http://schemas.microsoft.com/office/drawing/2014/main" id="{B15D3B43-CE9B-73A2-BC76-0350DEE71C8A}"/>
              </a:ext>
            </a:extLst>
          </p:cNvPr>
          <p:cNvSpPr>
            <a:spLocks noChangeArrowheads="1"/>
          </p:cNvSpPr>
          <p:nvPr/>
        </p:nvSpPr>
        <p:spPr bwMode="auto">
          <a:xfrm>
            <a:off x="3697011" y="3943428"/>
            <a:ext cx="1828800" cy="548640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noFill/>
          </a:ln>
        </p:spPr>
        <p:txBody>
          <a:bodyPr wrap="none" anchor="ctr" anchorCtr="1"/>
          <a:lstStyle>
            <a:lvl1pPr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Wingdings" panose="05000000000000000000" pitchFamily="2" charset="2"/>
              <a:buChar char="§"/>
              <a:defRPr sz="2800">
                <a:solidFill>
                  <a:srgbClr val="FEFDDE"/>
                </a:solidFill>
                <a:latin typeface="Arial" panose="020B060402020202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600">
                <a:solidFill>
                  <a:srgbClr val="FEFDDE"/>
                </a:solidFill>
                <a:latin typeface="Arial" panose="020B060402020202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400">
                <a:solidFill>
                  <a:srgbClr val="FEFDDE"/>
                </a:solidFill>
                <a:latin typeface="Arial" panose="020B060402020202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200">
                <a:solidFill>
                  <a:srgbClr val="FEFDDE"/>
                </a:solidFill>
                <a:latin typeface="Arial" panose="020B060402020202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None/>
              <a:tabLst/>
              <a:defRPr/>
            </a:pPr>
            <a:r>
              <a:rPr kumimoji="0" lang="en-US" altLang="en-US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DL2: 0.27/1.0/2.4 mg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None/>
              <a:tabLst/>
              <a:defRPr/>
            </a:pPr>
            <a:r>
              <a:rPr kumimoji="0" lang="en-US" altLang="en-US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TD: 7.2 mg (n = 12)</a:t>
            </a:r>
          </a:p>
        </p:txBody>
      </p:sp>
      <p:sp>
        <p:nvSpPr>
          <p:cNvPr id="10" name="Rectangle 49">
            <a:extLst>
              <a:ext uri="{FF2B5EF4-FFF2-40B4-BE49-F238E27FC236}">
                <a16:creationId xmlns:a16="http://schemas.microsoft.com/office/drawing/2014/main" id="{C18DD569-54A9-B8A9-B9A8-E35A63012159}"/>
              </a:ext>
            </a:extLst>
          </p:cNvPr>
          <p:cNvSpPr>
            <a:spLocks noChangeArrowheads="1"/>
          </p:cNvSpPr>
          <p:nvPr/>
        </p:nvSpPr>
        <p:spPr bwMode="auto">
          <a:xfrm>
            <a:off x="4218633" y="3366197"/>
            <a:ext cx="1828800" cy="548640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ln>
            <a:noFill/>
          </a:ln>
        </p:spPr>
        <p:txBody>
          <a:bodyPr wrap="none" anchor="ctr" anchorCtr="1"/>
          <a:lstStyle>
            <a:lvl1pPr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Wingdings" panose="05000000000000000000" pitchFamily="2" charset="2"/>
              <a:buChar char="§"/>
              <a:defRPr sz="2800">
                <a:solidFill>
                  <a:srgbClr val="FEFDDE"/>
                </a:solidFill>
                <a:latin typeface="Arial" panose="020B060402020202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600">
                <a:solidFill>
                  <a:srgbClr val="FEFDDE"/>
                </a:solidFill>
                <a:latin typeface="Arial" panose="020B060402020202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400">
                <a:solidFill>
                  <a:srgbClr val="FEFDDE"/>
                </a:solidFill>
                <a:latin typeface="Arial" panose="020B060402020202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200">
                <a:solidFill>
                  <a:srgbClr val="FEFDDE"/>
                </a:solidFill>
                <a:latin typeface="Arial" panose="020B060402020202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DL3: 0.27/1.0/2.4 mg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TD: 15 mg (n = 6)</a:t>
            </a:r>
          </a:p>
        </p:txBody>
      </p:sp>
      <p:sp>
        <p:nvSpPr>
          <p:cNvPr id="11" name="Rectangle 49">
            <a:extLst>
              <a:ext uri="{FF2B5EF4-FFF2-40B4-BE49-F238E27FC236}">
                <a16:creationId xmlns:a16="http://schemas.microsoft.com/office/drawing/2014/main" id="{3E0FBFD4-4A73-4097-6A9B-54A7728A3A4B}"/>
              </a:ext>
            </a:extLst>
          </p:cNvPr>
          <p:cNvSpPr>
            <a:spLocks noChangeArrowheads="1"/>
          </p:cNvSpPr>
          <p:nvPr/>
        </p:nvSpPr>
        <p:spPr bwMode="auto">
          <a:xfrm>
            <a:off x="4744146" y="2770841"/>
            <a:ext cx="1828800" cy="54864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wrap="none" anchor="ctr" anchorCtr="1"/>
          <a:lstStyle>
            <a:lvl1pPr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Wingdings" panose="05000000000000000000" pitchFamily="2" charset="2"/>
              <a:buChar char="§"/>
              <a:defRPr sz="2800">
                <a:solidFill>
                  <a:srgbClr val="FEFDDE"/>
                </a:solidFill>
                <a:latin typeface="Arial" panose="020B060402020202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600">
                <a:solidFill>
                  <a:srgbClr val="FEFDDE"/>
                </a:solidFill>
                <a:latin typeface="Arial" panose="020B060402020202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400">
                <a:solidFill>
                  <a:srgbClr val="FEFDDE"/>
                </a:solidFill>
                <a:latin typeface="Arial" panose="020B060402020202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200">
                <a:solidFill>
                  <a:srgbClr val="FEFDDE"/>
                </a:solidFill>
                <a:latin typeface="Arial" panose="020B060402020202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400" b="0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DL4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400" b="0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(n = 3-9)</a:t>
            </a:r>
          </a:p>
        </p:txBody>
      </p:sp>
      <p:sp>
        <p:nvSpPr>
          <p:cNvPr id="19" name="Rectangle 49">
            <a:extLst>
              <a:ext uri="{FF2B5EF4-FFF2-40B4-BE49-F238E27FC236}">
                <a16:creationId xmlns:a16="http://schemas.microsoft.com/office/drawing/2014/main" id="{0B10AED9-C980-AE34-C6B8-CFE8613D2CF3}"/>
              </a:ext>
            </a:extLst>
          </p:cNvPr>
          <p:cNvSpPr>
            <a:spLocks noChangeArrowheads="1"/>
          </p:cNvSpPr>
          <p:nvPr/>
        </p:nvSpPr>
        <p:spPr bwMode="auto">
          <a:xfrm>
            <a:off x="7199768" y="2989022"/>
            <a:ext cx="1761441" cy="508323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wrap="none" anchor="ctr" anchorCtr="1"/>
          <a:lstStyle>
            <a:lvl1pPr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Wingdings" panose="05000000000000000000" pitchFamily="2" charset="2"/>
              <a:buChar char="§"/>
              <a:defRPr sz="2800">
                <a:solidFill>
                  <a:srgbClr val="FEFDDE"/>
                </a:solidFill>
                <a:latin typeface="Arial" panose="020B060402020202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600">
                <a:solidFill>
                  <a:srgbClr val="FEFDDE"/>
                </a:solidFill>
                <a:latin typeface="Arial" panose="020B060402020202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400">
                <a:solidFill>
                  <a:srgbClr val="FEFDDE"/>
                </a:solidFill>
                <a:latin typeface="Arial" panose="020B060402020202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200">
                <a:solidFill>
                  <a:srgbClr val="FEFDDE"/>
                </a:solidFill>
                <a:latin typeface="Arial" panose="020B060402020202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4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Dose optimization 1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4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(n = 10-21)</a:t>
            </a:r>
          </a:p>
        </p:txBody>
      </p:sp>
      <p:grpSp>
        <p:nvGrpSpPr>
          <p:cNvPr id="43" name="Group 42">
            <a:extLst>
              <a:ext uri="{FF2B5EF4-FFF2-40B4-BE49-F238E27FC236}">
                <a16:creationId xmlns:a16="http://schemas.microsoft.com/office/drawing/2014/main" id="{68090AED-3A7A-3272-49CB-AFFA05A9AB3B}"/>
              </a:ext>
            </a:extLst>
          </p:cNvPr>
          <p:cNvGrpSpPr/>
          <p:nvPr/>
        </p:nvGrpSpPr>
        <p:grpSpPr>
          <a:xfrm>
            <a:off x="6634597" y="3021235"/>
            <a:ext cx="182880" cy="2323713"/>
            <a:chOff x="7373820" y="2632396"/>
            <a:chExt cx="182880" cy="2627354"/>
          </a:xfrm>
        </p:grpSpPr>
        <p:cxnSp>
          <p:nvCxnSpPr>
            <p:cNvPr id="21" name="Straight Connector 20">
              <a:extLst>
                <a:ext uri="{FF2B5EF4-FFF2-40B4-BE49-F238E27FC236}">
                  <a16:creationId xmlns:a16="http://schemas.microsoft.com/office/drawing/2014/main" id="{4E957E40-DD8E-1765-68B8-37C456106CD9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7373820" y="2642228"/>
              <a:ext cx="182880" cy="0"/>
            </a:xfrm>
            <a:prstGeom prst="line">
              <a:avLst/>
            </a:prstGeom>
            <a:noFill/>
            <a:ln w="2857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23" name="Straight Connector 22">
              <a:extLst>
                <a:ext uri="{FF2B5EF4-FFF2-40B4-BE49-F238E27FC236}">
                  <a16:creationId xmlns:a16="http://schemas.microsoft.com/office/drawing/2014/main" id="{3A1CCCE4-38EF-5DA1-DFCA-641986D143AB}"/>
                </a:ext>
              </a:extLst>
            </p:cNvPr>
            <p:cNvCxnSpPr/>
            <p:nvPr/>
          </p:nvCxnSpPr>
          <p:spPr bwMode="auto">
            <a:xfrm>
              <a:off x="7543569" y="2632396"/>
              <a:ext cx="0" cy="2627354"/>
            </a:xfrm>
            <a:prstGeom prst="line">
              <a:avLst/>
            </a:prstGeom>
            <a:noFill/>
            <a:ln w="2857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24" name="Straight Connector 23">
              <a:extLst>
                <a:ext uri="{FF2B5EF4-FFF2-40B4-BE49-F238E27FC236}">
                  <a16:creationId xmlns:a16="http://schemas.microsoft.com/office/drawing/2014/main" id="{FA9E48E7-E80A-AF81-E2FD-94C264544244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7373820" y="5259121"/>
              <a:ext cx="182880" cy="0"/>
            </a:xfrm>
            <a:prstGeom prst="line">
              <a:avLst/>
            </a:prstGeom>
            <a:noFill/>
            <a:ln w="2857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  <p:grpSp>
        <p:nvGrpSpPr>
          <p:cNvPr id="44" name="Group 43">
            <a:extLst>
              <a:ext uri="{FF2B5EF4-FFF2-40B4-BE49-F238E27FC236}">
                <a16:creationId xmlns:a16="http://schemas.microsoft.com/office/drawing/2014/main" id="{B437EEAE-47FE-0634-CAA1-BEAFA3F463AD}"/>
              </a:ext>
            </a:extLst>
          </p:cNvPr>
          <p:cNvGrpSpPr/>
          <p:nvPr/>
        </p:nvGrpSpPr>
        <p:grpSpPr>
          <a:xfrm>
            <a:off x="6816307" y="3223520"/>
            <a:ext cx="182880" cy="772632"/>
            <a:chOff x="7543568" y="3555162"/>
            <a:chExt cx="182880" cy="772632"/>
          </a:xfrm>
        </p:grpSpPr>
        <p:cxnSp>
          <p:nvCxnSpPr>
            <p:cNvPr id="25" name="Straight Connector 24">
              <a:extLst>
                <a:ext uri="{FF2B5EF4-FFF2-40B4-BE49-F238E27FC236}">
                  <a16:creationId xmlns:a16="http://schemas.microsoft.com/office/drawing/2014/main" id="{3B14AD18-1A3C-834F-2091-A043784FCADB}"/>
                </a:ext>
              </a:extLst>
            </p:cNvPr>
            <p:cNvCxnSpPr/>
            <p:nvPr/>
          </p:nvCxnSpPr>
          <p:spPr bwMode="auto">
            <a:xfrm>
              <a:off x="7543568" y="3960852"/>
              <a:ext cx="182880" cy="0"/>
            </a:xfrm>
            <a:prstGeom prst="line">
              <a:avLst/>
            </a:prstGeom>
            <a:noFill/>
            <a:ln w="2857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27" name="Straight Connector 26">
              <a:extLst>
                <a:ext uri="{FF2B5EF4-FFF2-40B4-BE49-F238E27FC236}">
                  <a16:creationId xmlns:a16="http://schemas.microsoft.com/office/drawing/2014/main" id="{97B9B4A0-D7EF-77A5-ECFD-162427E1EF65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7720548" y="3555162"/>
              <a:ext cx="0" cy="772632"/>
            </a:xfrm>
            <a:prstGeom prst="line">
              <a:avLst/>
            </a:prstGeom>
            <a:noFill/>
            <a:ln w="2857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  <p:cxnSp>
        <p:nvCxnSpPr>
          <p:cNvPr id="30" name="Straight Connector 29">
            <a:extLst>
              <a:ext uri="{FF2B5EF4-FFF2-40B4-BE49-F238E27FC236}">
                <a16:creationId xmlns:a16="http://schemas.microsoft.com/office/drawing/2014/main" id="{C9156D2F-60E6-6444-743F-40BAFD0B52D7}"/>
              </a:ext>
            </a:extLst>
          </p:cNvPr>
          <p:cNvCxnSpPr/>
          <p:nvPr/>
        </p:nvCxnSpPr>
        <p:spPr bwMode="auto">
          <a:xfrm>
            <a:off x="6986055" y="3232920"/>
            <a:ext cx="182880" cy="0"/>
          </a:xfrm>
          <a:prstGeom prst="line">
            <a:avLst/>
          </a:prstGeom>
          <a:noFill/>
          <a:ln w="2857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31" name="Straight Connector 30">
            <a:extLst>
              <a:ext uri="{FF2B5EF4-FFF2-40B4-BE49-F238E27FC236}">
                <a16:creationId xmlns:a16="http://schemas.microsoft.com/office/drawing/2014/main" id="{57A326A8-AA51-08AC-617C-E4299580CFD4}"/>
              </a:ext>
            </a:extLst>
          </p:cNvPr>
          <p:cNvCxnSpPr/>
          <p:nvPr/>
        </p:nvCxnSpPr>
        <p:spPr bwMode="auto">
          <a:xfrm>
            <a:off x="6986055" y="3996152"/>
            <a:ext cx="182880" cy="0"/>
          </a:xfrm>
          <a:prstGeom prst="line">
            <a:avLst/>
          </a:prstGeom>
          <a:noFill/>
          <a:ln w="2857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32" name="Rectangle 49">
            <a:extLst>
              <a:ext uri="{FF2B5EF4-FFF2-40B4-BE49-F238E27FC236}">
                <a16:creationId xmlns:a16="http://schemas.microsoft.com/office/drawing/2014/main" id="{8C1C75C6-36B5-F31D-4B73-2099712C0FC5}"/>
              </a:ext>
            </a:extLst>
          </p:cNvPr>
          <p:cNvSpPr>
            <a:spLocks noChangeArrowheads="1"/>
          </p:cNvSpPr>
          <p:nvPr/>
        </p:nvSpPr>
        <p:spPr bwMode="auto">
          <a:xfrm>
            <a:off x="7199768" y="3741243"/>
            <a:ext cx="1761441" cy="508323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wrap="none" anchor="ctr" anchorCtr="1"/>
          <a:lstStyle>
            <a:lvl1pPr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Wingdings" panose="05000000000000000000" pitchFamily="2" charset="2"/>
              <a:buChar char="§"/>
              <a:defRPr sz="2800">
                <a:solidFill>
                  <a:srgbClr val="FEFDDE"/>
                </a:solidFill>
                <a:latin typeface="Arial" panose="020B060402020202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600">
                <a:solidFill>
                  <a:srgbClr val="FEFDDE"/>
                </a:solidFill>
                <a:latin typeface="Arial" panose="020B060402020202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400">
                <a:solidFill>
                  <a:srgbClr val="FEFDDE"/>
                </a:solidFill>
                <a:latin typeface="Arial" panose="020B060402020202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200">
                <a:solidFill>
                  <a:srgbClr val="FEFDDE"/>
                </a:solidFill>
                <a:latin typeface="Arial" panose="020B060402020202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4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Dose optimization 2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4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(n = 10-21)</a:t>
            </a:r>
          </a:p>
        </p:txBody>
      </p:sp>
      <p:cxnSp>
        <p:nvCxnSpPr>
          <p:cNvPr id="34" name="Straight Arrow Connector 33">
            <a:extLst>
              <a:ext uri="{FF2B5EF4-FFF2-40B4-BE49-F238E27FC236}">
                <a16:creationId xmlns:a16="http://schemas.microsoft.com/office/drawing/2014/main" id="{82841676-E92F-D692-E5AB-7E3EBB8C76AB}"/>
              </a:ext>
            </a:extLst>
          </p:cNvPr>
          <p:cNvCxnSpPr>
            <a:cxnSpLocks/>
          </p:cNvCxnSpPr>
          <p:nvPr/>
        </p:nvCxnSpPr>
        <p:spPr bwMode="auto">
          <a:xfrm>
            <a:off x="8975031" y="3579759"/>
            <a:ext cx="365760" cy="0"/>
          </a:xfrm>
          <a:prstGeom prst="straightConnector1">
            <a:avLst/>
          </a:prstGeom>
          <a:noFill/>
          <a:ln w="28575" cap="flat" cmpd="sng" algn="ctr">
            <a:solidFill>
              <a:schemeClr val="bg1"/>
            </a:solidFill>
            <a:prstDash val="solid"/>
            <a:round/>
            <a:headEnd type="none" w="med" len="med"/>
            <a:tailEnd type="triangle"/>
          </a:ln>
          <a:effectLst/>
        </p:spPr>
      </p:cxnSp>
      <p:sp>
        <p:nvSpPr>
          <p:cNvPr id="36" name="Rectangle 49">
            <a:extLst>
              <a:ext uri="{FF2B5EF4-FFF2-40B4-BE49-F238E27FC236}">
                <a16:creationId xmlns:a16="http://schemas.microsoft.com/office/drawing/2014/main" id="{70FE560F-BC48-ADBD-46FE-5E0593EF672C}"/>
              </a:ext>
            </a:extLst>
          </p:cNvPr>
          <p:cNvSpPr>
            <a:spLocks noChangeArrowheads="1"/>
          </p:cNvSpPr>
          <p:nvPr/>
        </p:nvSpPr>
        <p:spPr bwMode="auto">
          <a:xfrm>
            <a:off x="9401805" y="3258106"/>
            <a:ext cx="1761441" cy="66103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wrap="none" anchor="ctr" anchorCtr="1"/>
          <a:lstStyle>
            <a:lvl1pPr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Wingdings" panose="05000000000000000000" pitchFamily="2" charset="2"/>
              <a:buChar char="§"/>
              <a:defRPr sz="2800">
                <a:solidFill>
                  <a:srgbClr val="FEFDDE"/>
                </a:solidFill>
                <a:latin typeface="Arial" panose="020B060402020202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600">
                <a:solidFill>
                  <a:srgbClr val="FEFDDE"/>
                </a:solidFill>
                <a:latin typeface="Arial" panose="020B060402020202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400">
                <a:solidFill>
                  <a:srgbClr val="FEFDDE"/>
                </a:solidFill>
                <a:latin typeface="Arial" panose="020B060402020202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200">
                <a:solidFill>
                  <a:srgbClr val="FEFDDE"/>
                </a:solidFill>
                <a:latin typeface="Arial" panose="020B060402020202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4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Dose expansion 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4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at RP2D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4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(n = 44-55)</a:t>
            </a: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0B42C7D2-BDF1-DC9E-04F9-FB304AFE889C}"/>
              </a:ext>
            </a:extLst>
          </p:cNvPr>
          <p:cNvSpPr txBox="1"/>
          <p:nvPr/>
        </p:nvSpPr>
        <p:spPr bwMode="auto">
          <a:xfrm>
            <a:off x="3480254" y="2419761"/>
            <a:ext cx="3207063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Surovatamig dose by IV infusion*,</a:t>
            </a:r>
            <a:r>
              <a:rPr kumimoji="0" lang="en-US" sz="1600" b="1" i="0" u="none" strike="noStrike" kern="1200" cap="none" spc="0" normalizeH="0" baseline="3000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†</a:t>
            </a:r>
            <a:r>
              <a:rPr kumimoji="0" lang="en-US" sz="16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 </a:t>
            </a:r>
          </a:p>
        </p:txBody>
      </p:sp>
      <p:sp>
        <p:nvSpPr>
          <p:cNvPr id="45" name="TextBox 44">
            <a:extLst>
              <a:ext uri="{FF2B5EF4-FFF2-40B4-BE49-F238E27FC236}">
                <a16:creationId xmlns:a16="http://schemas.microsoft.com/office/drawing/2014/main" id="{7B977A82-22CE-D9C9-1B4F-76BEE364C6EF}"/>
              </a:ext>
            </a:extLst>
          </p:cNvPr>
          <p:cNvSpPr txBox="1"/>
          <p:nvPr/>
        </p:nvSpPr>
        <p:spPr bwMode="auto">
          <a:xfrm>
            <a:off x="6872137" y="4240050"/>
            <a:ext cx="4953247" cy="12003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*In first cycle, a 3-step SUD is used at priming dose on C1D1, C1D4, C1D8; target dose given at C1D15 and Q2W thereafter. Q2W for cycle 2 and beyond. Backfill slots may open upon safety review committee approval at safe doses. </a:t>
            </a:r>
            <a:r>
              <a:rPr kumimoji="0" lang="en-US" sz="1200" b="0" i="0" u="none" strike="noStrike" kern="1200" cap="none" spc="0" normalizeH="0" baseline="3000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†</a:t>
            </a: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Patients with high TB (&gt;50% BM blasts or &gt;15,000/mL PB) were given dexamethasone 10-24 mg/day for 4-7 days ± a single dose of vincristine 2 mg before Day 1.</a:t>
            </a:r>
          </a:p>
        </p:txBody>
      </p:sp>
      <p:sp>
        <p:nvSpPr>
          <p:cNvPr id="12" name="Text Box 45">
            <a:extLst>
              <a:ext uri="{FF2B5EF4-FFF2-40B4-BE49-F238E27FC236}">
                <a16:creationId xmlns:a16="http://schemas.microsoft.com/office/drawing/2014/main" id="{1015FF6E-37E8-A364-483F-4B8CED1EAA6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55244" y="2671818"/>
            <a:ext cx="2715468" cy="18158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Wingdings" panose="05000000000000000000" pitchFamily="2" charset="2"/>
              <a:buChar char="§"/>
              <a:defRPr sz="2800">
                <a:solidFill>
                  <a:srgbClr val="FEFDDE"/>
                </a:solidFill>
                <a:latin typeface="Arial" panose="020B060402020202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600">
                <a:solidFill>
                  <a:srgbClr val="FEFDDE"/>
                </a:solidFill>
                <a:latin typeface="Arial" panose="020B060402020202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400">
                <a:solidFill>
                  <a:srgbClr val="FEFDDE"/>
                </a:solidFill>
                <a:latin typeface="Arial" panose="020B060402020202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200">
                <a:solidFill>
                  <a:srgbClr val="FEFDDE"/>
                </a:solidFill>
                <a:latin typeface="Arial" panose="020B060402020202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altLang="en-US" sz="16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Patients aged 16-80 yr with Ph+ (if intolerant/refractory to TKIs) or Ph- CD19+ R/R B-ALL after ≥2 LoT or after ≥1 LoT if ineligible for SoC; prior anti-CD19 therapies allowed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altLang="en-US" sz="16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(Estimated N = 120)</a:t>
            </a:r>
            <a:endParaRPr kumimoji="0" lang="en-US" altLang="en-US" sz="16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  <p:sp>
        <p:nvSpPr>
          <p:cNvPr id="4" name="Text Box 11">
            <a:extLst>
              <a:ext uri="{FF2B5EF4-FFF2-40B4-BE49-F238E27FC236}">
                <a16:creationId xmlns:a16="http://schemas.microsoft.com/office/drawing/2014/main" id="{D7A93743-53CF-0C34-2583-1D7BD300834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14339" y="6393056"/>
            <a:ext cx="8010525" cy="2585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Wingdings" panose="05000000000000000000" pitchFamily="2" charset="2"/>
              <a:buChar char="§"/>
              <a:defRPr sz="2800">
                <a:solidFill>
                  <a:srgbClr val="FEFDDE"/>
                </a:solidFill>
                <a:latin typeface="Arial" panose="020B060402020202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600">
                <a:solidFill>
                  <a:srgbClr val="FEFDDE"/>
                </a:solidFill>
                <a:latin typeface="Arial" panose="020B060402020202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400">
                <a:solidFill>
                  <a:srgbClr val="FEFDDE"/>
                </a:solidFill>
                <a:latin typeface="Arial" panose="020B060402020202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200">
                <a:solidFill>
                  <a:srgbClr val="FEFDDE"/>
                </a:solidFill>
                <a:latin typeface="Arial" panose="020B060402020202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EFDDE"/>
              </a:buClr>
              <a:buSzTx/>
              <a:buFont typeface="Wingdings" panose="05000000000000000000" pitchFamily="2" charset="2"/>
              <a:buNone/>
              <a:tabLst/>
              <a:defRPr/>
            </a:pPr>
            <a:r>
              <a:rPr kumimoji="0" lang="it-IT" altLang="en-US" sz="1200" b="0" i="0" u="none" strike="noStrike" kern="1200" cap="none" spc="-10" normalizeH="0" baseline="0" noProof="0">
                <a:ln>
                  <a:noFill/>
                </a:ln>
                <a:solidFill>
                  <a:srgbClr val="45556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Aldoss. EHA 2025. Abstr S117. </a:t>
            </a: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rgbClr val="45556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NCT06137118.</a:t>
            </a:r>
            <a:r>
              <a:rPr kumimoji="0" lang="it-IT" altLang="en-US" sz="1200" b="0" i="0" u="none" strike="noStrike" kern="1200" cap="none" spc="-10" normalizeH="0" baseline="0" noProof="0">
                <a:ln>
                  <a:noFill/>
                </a:ln>
                <a:solidFill>
                  <a:srgbClr val="45556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89154346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C4BD5B6-0A4C-F698-7D9A-E85CDE49E19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F32721B-AABD-BD69-91EA-3140F96D5D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SYRUS: Safety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EAA578C-4E6E-61AE-0368-69D8B3427F1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337502" y="1528015"/>
            <a:ext cx="4588335" cy="4581819"/>
          </a:xfrm>
        </p:spPr>
        <p:txBody>
          <a:bodyPr/>
          <a:lstStyle/>
          <a:p>
            <a:pPr>
              <a:spcAft>
                <a:spcPts val="0"/>
              </a:spcAft>
            </a:pPr>
            <a:r>
              <a:rPr lang="en-US" sz="2200"/>
              <a:t>2 patients with DLTs:</a:t>
            </a:r>
          </a:p>
          <a:p>
            <a:pPr lvl="1">
              <a:spcAft>
                <a:spcPts val="0"/>
              </a:spcAft>
            </a:pPr>
            <a:r>
              <a:rPr lang="en-US" sz="2000"/>
              <a:t>Prolonged cytopenia was observed in both patients within the context of MLFS</a:t>
            </a:r>
          </a:p>
          <a:p>
            <a:pPr lvl="1">
              <a:spcAft>
                <a:spcPts val="0"/>
              </a:spcAft>
            </a:pPr>
            <a:r>
              <a:rPr lang="en-US" sz="2000"/>
              <a:t>1 patient experienced grade 3 increased AST with concomitant posaconazole</a:t>
            </a:r>
          </a:p>
          <a:p>
            <a:pPr lvl="1">
              <a:spcAft>
                <a:spcPts val="0"/>
              </a:spcAft>
            </a:pPr>
            <a:r>
              <a:rPr lang="en-US" sz="2000"/>
              <a:t>Both patients with DLTs maintained target dose without significant cytopenia</a:t>
            </a:r>
          </a:p>
          <a:p>
            <a:pPr>
              <a:spcAft>
                <a:spcPts val="0"/>
              </a:spcAft>
            </a:pPr>
            <a:r>
              <a:rPr lang="en-US" sz="2200"/>
              <a:t>AEs leading to discontinuation were noted in 13% (n = 4) of patients and considered unrelated to surovatamig</a:t>
            </a:r>
          </a:p>
          <a:p>
            <a:pPr>
              <a:spcAft>
                <a:spcPts val="0"/>
              </a:spcAft>
            </a:pPr>
            <a:endParaRPr lang="en-US" sz="2200"/>
          </a:p>
        </p:txBody>
      </p:sp>
      <p:sp>
        <p:nvSpPr>
          <p:cNvPr id="4" name="Text Box 11">
            <a:extLst>
              <a:ext uri="{FF2B5EF4-FFF2-40B4-BE49-F238E27FC236}">
                <a16:creationId xmlns:a16="http://schemas.microsoft.com/office/drawing/2014/main" id="{0F3CD96F-8ED6-F399-7C1A-4CBADF8DDBD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14339" y="6385919"/>
            <a:ext cx="8010525" cy="2585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Wingdings" panose="05000000000000000000" pitchFamily="2" charset="2"/>
              <a:buChar char="§"/>
              <a:defRPr sz="2800">
                <a:solidFill>
                  <a:srgbClr val="FEFDDE"/>
                </a:solidFill>
                <a:latin typeface="Arial" panose="020B060402020202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600">
                <a:solidFill>
                  <a:srgbClr val="FEFDDE"/>
                </a:solidFill>
                <a:latin typeface="Arial" panose="020B060402020202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400">
                <a:solidFill>
                  <a:srgbClr val="FEFDDE"/>
                </a:solidFill>
                <a:latin typeface="Arial" panose="020B060402020202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200">
                <a:solidFill>
                  <a:srgbClr val="FEFDDE"/>
                </a:solidFill>
                <a:latin typeface="Arial" panose="020B060402020202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EFDDE"/>
              </a:buClr>
              <a:buSzTx/>
              <a:buFont typeface="Wingdings" panose="05000000000000000000" pitchFamily="2" charset="2"/>
              <a:buNone/>
              <a:tabLst/>
              <a:defRPr/>
            </a:pPr>
            <a:r>
              <a:rPr kumimoji="0" lang="it-IT" altLang="en-US" sz="1200" b="0" i="0" u="none" strike="noStrike" kern="1200" cap="none" spc="-10" normalizeH="0" baseline="0" noProof="0">
                <a:ln>
                  <a:noFill/>
                </a:ln>
                <a:solidFill>
                  <a:srgbClr val="45556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Aldoss. EHA 2025. Abstr S117. </a:t>
            </a:r>
          </a:p>
        </p:txBody>
      </p:sp>
      <p:graphicFrame>
        <p:nvGraphicFramePr>
          <p:cNvPr id="5" name="Group 32">
            <a:extLst>
              <a:ext uri="{FF2B5EF4-FFF2-40B4-BE49-F238E27FC236}">
                <a16:creationId xmlns:a16="http://schemas.microsoft.com/office/drawing/2014/main" id="{EC602209-8C8B-4F87-27A3-0E00F017BFB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68405365"/>
              </p:ext>
            </p:extLst>
          </p:nvPr>
        </p:nvGraphicFramePr>
        <p:xfrm>
          <a:off x="706436" y="1600200"/>
          <a:ext cx="6575309" cy="3386342"/>
        </p:xfrm>
        <a:graphic>
          <a:graphicData uri="http://schemas.openxmlformats.org/drawingml/2006/table">
            <a:tbl>
              <a:tblPr/>
              <a:tblGrid>
                <a:gridCol w="279225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26101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26101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261018">
                  <a:extLst>
                    <a:ext uri="{9D8B030D-6E8A-4147-A177-3AD203B41FA5}">
                      <a16:colId xmlns:a16="http://schemas.microsoft.com/office/drawing/2014/main" val="1274761776"/>
                    </a:ext>
                  </a:extLst>
                </a:gridCol>
              </a:tblGrid>
              <a:tr h="346291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en-US" sz="18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21881" marR="121881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1471D"/>
                    </a:solidFill>
                  </a:tcPr>
                </a:tc>
                <a:tc gridSpan="3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Total (n = 31)</a:t>
                      </a:r>
                    </a:p>
                  </a:txBody>
                  <a:tcPr marL="121881" marR="121881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1471D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en-US" sz="16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21881" marR="121881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1471D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en-US" sz="16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21881" marR="121881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1471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05682544"/>
                  </a:ext>
                </a:extLst>
              </a:tr>
              <a:tr h="346291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Grade ≥3 AEs in &gt;5%, n (%)</a:t>
                      </a:r>
                    </a:p>
                  </a:txBody>
                  <a:tcPr marL="121881" marR="121881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1471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Grade 3</a:t>
                      </a:r>
                    </a:p>
                  </a:txBody>
                  <a:tcPr marL="121881" marR="121881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1471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  <a:defRPr/>
                      </a:pPr>
                      <a:r>
                        <a:rPr kumimoji="0" lang="en-US" sz="18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Grade 4</a:t>
                      </a:r>
                    </a:p>
                  </a:txBody>
                  <a:tcPr marL="121881" marR="121881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1471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  <a:defRPr/>
                      </a:pPr>
                      <a:r>
                        <a:rPr kumimoji="0" lang="en-US" sz="18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Grade 5</a:t>
                      </a:r>
                    </a:p>
                  </a:txBody>
                  <a:tcPr marL="121881" marR="121881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1471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191734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Nonhematologic</a:t>
                      </a:r>
                    </a:p>
                    <a:p>
                      <a:pPr marL="344488" marR="0" lvl="0" indent="-2222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§"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Infection</a:t>
                      </a:r>
                    </a:p>
                    <a:p>
                      <a:pPr marL="344488" marR="0" lvl="0" indent="-2222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§"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Febrile neutropenia</a:t>
                      </a:r>
                    </a:p>
                    <a:p>
                      <a:pPr marL="344488" marR="0" lvl="0" indent="-2222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§"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Increased ALT/AST</a:t>
                      </a:r>
                    </a:p>
                  </a:txBody>
                  <a:tcPr marL="121881" marR="121881" marT="45728" marB="45728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en-US" sz="1800" b="0" i="0" u="none" strike="noStrike" cap="none" normalizeH="0" baseline="0">
                        <a:ln>
                          <a:noFill/>
                        </a:ln>
                        <a:solidFill>
                          <a:schemeClr val="bg2">
                            <a:lumMod val="10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6 (19)*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6 (19)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2 (6)</a:t>
                      </a:r>
                    </a:p>
                  </a:txBody>
                  <a:tcPr marL="121881" marR="121881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en-US" sz="1800" b="0" i="0" u="none" strike="noStrike" cap="none" normalizeH="0" baseline="0">
                        <a:ln>
                          <a:noFill/>
                        </a:ln>
                        <a:solidFill>
                          <a:schemeClr val="bg2">
                            <a:lumMod val="10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1 (3)</a:t>
                      </a:r>
                      <a:r>
                        <a:rPr kumimoji="0" lang="en-US" sz="1800" b="0" i="0" u="none" strike="noStrike" cap="none" normalizeH="0" baseline="3000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†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--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--</a:t>
                      </a:r>
                    </a:p>
                  </a:txBody>
                  <a:tcPr marL="121881" marR="121881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en-US" sz="1800" b="0" i="0" u="none" strike="noStrike" cap="none" normalizeH="0" baseline="0">
                        <a:ln>
                          <a:noFill/>
                        </a:ln>
                        <a:solidFill>
                          <a:schemeClr val="bg2">
                            <a:lumMod val="10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3 (10)</a:t>
                      </a:r>
                      <a:r>
                        <a:rPr kumimoji="0" lang="en-US" sz="1800" b="0" i="0" u="none" strike="noStrike" cap="none" normalizeH="0" baseline="3000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‡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--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--</a:t>
                      </a:r>
                    </a:p>
                  </a:txBody>
                  <a:tcPr marL="121881" marR="121881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452692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Hematologic</a:t>
                      </a:r>
                    </a:p>
                    <a:p>
                      <a:pPr marL="344488" marR="0" lvl="0" indent="-2222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§"/>
                        <a:tabLst/>
                      </a:pPr>
                      <a:r>
                        <a:rPr kumimoji="0" lang="en-US" sz="1800" b="0" i="0" u="none" strike="noStrike" kern="1200" cap="none" normalizeH="0" baseline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Neutropenia</a:t>
                      </a:r>
                    </a:p>
                    <a:p>
                      <a:pPr marL="344488" marR="0" lvl="0" indent="-2222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§"/>
                        <a:tabLst/>
                      </a:pPr>
                      <a:r>
                        <a:rPr kumimoji="0" lang="en-US" sz="1800" b="0" i="0" u="none" strike="noStrike" kern="1200" cap="none" normalizeH="0" baseline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Lymphopenia</a:t>
                      </a:r>
                    </a:p>
                    <a:p>
                      <a:pPr marL="344488" marR="0" lvl="0" indent="-2222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§"/>
                        <a:tabLst/>
                      </a:pPr>
                      <a:r>
                        <a:rPr kumimoji="0" lang="en-US" sz="1800" b="0" i="0" u="none" strike="noStrike" kern="1200" cap="none" normalizeH="0" baseline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Thrombocytopenia</a:t>
                      </a:r>
                    </a:p>
                    <a:p>
                      <a:pPr marL="344488" marR="0" lvl="0" indent="-2222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§"/>
                        <a:tabLst/>
                      </a:pPr>
                      <a:r>
                        <a:rPr kumimoji="0" lang="en-US" sz="1800" b="0" i="0" u="none" strike="noStrike" kern="1200" cap="none" normalizeH="0" baseline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Anemia</a:t>
                      </a:r>
                    </a:p>
                  </a:txBody>
                  <a:tcPr marL="121881" marR="121881" marT="45728" marB="45728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en-US" sz="1800" b="0" i="0" u="none" strike="noStrike" cap="none" normalizeH="0" baseline="0">
                        <a:ln>
                          <a:noFill/>
                        </a:ln>
                        <a:solidFill>
                          <a:schemeClr val="bg2">
                            <a:lumMod val="10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3 (10)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2 (6)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2 (6)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2 (6)</a:t>
                      </a:r>
                    </a:p>
                  </a:txBody>
                  <a:tcPr marL="121881" marR="121881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en-US" sz="1800" b="0" i="0" u="none" strike="noStrike" cap="none" normalizeH="0" baseline="0">
                        <a:ln>
                          <a:noFill/>
                        </a:ln>
                        <a:solidFill>
                          <a:schemeClr val="bg2">
                            <a:lumMod val="10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7 (23)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4 (13)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5 (16)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--</a:t>
                      </a:r>
                    </a:p>
                  </a:txBody>
                  <a:tcPr marL="121881" marR="121881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en-US" sz="1800" b="0" i="0" u="none" strike="noStrike" cap="none" normalizeH="0" baseline="0">
                        <a:ln>
                          <a:noFill/>
                        </a:ln>
                        <a:solidFill>
                          <a:schemeClr val="bg2">
                            <a:lumMod val="10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--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--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--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--</a:t>
                      </a:r>
                    </a:p>
                  </a:txBody>
                  <a:tcPr marL="121881" marR="121881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6" name="TextBox 5">
            <a:extLst>
              <a:ext uri="{FF2B5EF4-FFF2-40B4-BE49-F238E27FC236}">
                <a16:creationId xmlns:a16="http://schemas.microsoft.com/office/drawing/2014/main" id="{FF238B78-E418-7E4D-2F25-B993706E91B6}"/>
              </a:ext>
            </a:extLst>
          </p:cNvPr>
          <p:cNvSpPr txBox="1"/>
          <p:nvPr/>
        </p:nvSpPr>
        <p:spPr bwMode="auto">
          <a:xfrm>
            <a:off x="717549" y="4997693"/>
            <a:ext cx="6642255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*Infections included sepsis, COVID-19, corynebacterium infection, hepatitis candidiasis, disseminated herpes zoster, oral herpes, </a:t>
            </a:r>
            <a:r>
              <a:rPr kumimoji="0" lang="en-US" sz="1200" b="0" i="1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Pneumocystis jirovecii </a:t>
            </a: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pneumonia, pneumonia, systemic candida (n = 1 each). </a:t>
            </a:r>
            <a:r>
              <a:rPr kumimoji="0" lang="en-US" sz="1200" b="0" i="0" u="none" strike="noStrike" kern="1200" cap="none" spc="0" normalizeH="0" baseline="30000" noProof="0">
                <a:ln>
                  <a:noFill/>
                </a:ln>
                <a:solidFill>
                  <a:srgbClr val="455560">
                    <a:lumMod val="1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†</a:t>
            </a: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Sepsis (n = 1). </a:t>
            </a:r>
            <a:r>
              <a:rPr kumimoji="0" lang="en-US" sz="1200" b="0" i="0" u="none" strike="noStrike" kern="1200" cap="none" spc="0" normalizeH="0" baseline="30000" noProof="0">
                <a:ln>
                  <a:noFill/>
                </a:ln>
                <a:solidFill>
                  <a:srgbClr val="455560">
                    <a:lumMod val="1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‡</a:t>
            </a: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Sepsis, septic shock, and COVID-19 (n = 1 each).</a:t>
            </a:r>
          </a:p>
        </p:txBody>
      </p:sp>
    </p:spTree>
    <p:extLst>
      <p:ext uri="{BB962C8B-B14F-4D97-AF65-F5344CB8AC3E}">
        <p14:creationId xmlns:p14="http://schemas.microsoft.com/office/powerpoint/2010/main" val="86673001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0AF5D24-F156-BF7E-68A5-DD883ACA1B2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SYRUS: Low Incidence of Grade ≥2 CRS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CE735C67-A5CE-E5B8-717F-DE1080C9FBA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0483" y="4306807"/>
            <a:ext cx="10735056" cy="380293"/>
          </a:xfrm>
        </p:spPr>
        <p:txBody>
          <a:bodyPr/>
          <a:lstStyle/>
          <a:p>
            <a:pPr>
              <a:spcBef>
                <a:spcPts val="600"/>
              </a:spcBef>
            </a:pPr>
            <a:r>
              <a:rPr lang="en-US"/>
              <a:t>No grade ≥4 CRS events reported</a:t>
            </a:r>
          </a:p>
        </p:txBody>
      </p:sp>
      <p:graphicFrame>
        <p:nvGraphicFramePr>
          <p:cNvPr id="5" name="Group 32">
            <a:extLst>
              <a:ext uri="{FF2B5EF4-FFF2-40B4-BE49-F238E27FC236}">
                <a16:creationId xmlns:a16="http://schemas.microsoft.com/office/drawing/2014/main" id="{D49307A9-26E0-B45A-6D36-C3E19A74E0E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70486262"/>
              </p:ext>
            </p:extLst>
          </p:nvPr>
        </p:nvGraphicFramePr>
        <p:xfrm>
          <a:off x="717550" y="1607075"/>
          <a:ext cx="10788652" cy="2103168"/>
        </p:xfrm>
        <a:graphic>
          <a:graphicData uri="http://schemas.openxmlformats.org/drawingml/2006/table">
            <a:tbl>
              <a:tblPr/>
              <a:tblGrid>
                <a:gridCol w="215217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727296">
                  <a:extLst>
                    <a:ext uri="{9D8B030D-6E8A-4147-A177-3AD203B41FA5}">
                      <a16:colId xmlns:a16="http://schemas.microsoft.com/office/drawing/2014/main" val="1191420530"/>
                    </a:ext>
                  </a:extLst>
                </a:gridCol>
                <a:gridCol w="1727296">
                  <a:extLst>
                    <a:ext uri="{9D8B030D-6E8A-4147-A177-3AD203B41FA5}">
                      <a16:colId xmlns:a16="http://schemas.microsoft.com/office/drawing/2014/main" val="4077660315"/>
                    </a:ext>
                  </a:extLst>
                </a:gridCol>
                <a:gridCol w="172729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727296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727296">
                  <a:extLst>
                    <a:ext uri="{9D8B030D-6E8A-4147-A177-3AD203B41FA5}">
                      <a16:colId xmlns:a16="http://schemas.microsoft.com/office/drawing/2014/main" val="1274761776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en-US" sz="20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21881" marR="121881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1471D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During SUD</a:t>
                      </a:r>
                    </a:p>
                  </a:txBody>
                  <a:tcPr marL="121881" marR="121881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1471D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en-US" sz="16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21881" marR="121881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1471D"/>
                    </a:solidFill>
                  </a:tcPr>
                </a:tc>
                <a:tc gridSpan="3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After TD</a:t>
                      </a:r>
                    </a:p>
                  </a:txBody>
                  <a:tcPr marL="121881" marR="121881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1471D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en-US" sz="16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21881" marR="121881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1471D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en-US" sz="16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21881" marR="121881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1471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76390011"/>
                  </a:ext>
                </a:extLst>
              </a:tr>
              <a:tr h="18170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Event, n (%)</a:t>
                      </a:r>
                    </a:p>
                  </a:txBody>
                  <a:tcPr marL="121881" marR="121881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1471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During SUD1*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(n = 13)</a:t>
                      </a:r>
                    </a:p>
                  </a:txBody>
                  <a:tcPr marL="121881" marR="121881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1471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During SUD2</a:t>
                      </a:r>
                      <a:r>
                        <a:rPr kumimoji="0" lang="en-US" sz="2000" b="1" i="0" u="none" strike="noStrike" cap="none" normalizeH="0" baseline="3000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†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(n = 18)</a:t>
                      </a:r>
                    </a:p>
                  </a:txBody>
                  <a:tcPr marL="121881" marR="121881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1471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After 2.4 mg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(n = 10)</a:t>
                      </a:r>
                    </a:p>
                  </a:txBody>
                  <a:tcPr marL="121881" marR="121881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1471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After 7.2 mg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(n = 12)</a:t>
                      </a:r>
                    </a:p>
                  </a:txBody>
                  <a:tcPr marL="121881" marR="121881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1471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After 15 mg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(n = 6)</a:t>
                      </a:r>
                    </a:p>
                  </a:txBody>
                  <a:tcPr marL="121881" marR="121881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1471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6070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Any-grade CRS</a:t>
                      </a:r>
                    </a:p>
                    <a:p>
                      <a:pPr marL="344488" marR="0" lvl="0" indent="-2222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bg1"/>
                        </a:buClr>
                        <a:buSzTx/>
                        <a:buFont typeface="Wingdings" panose="05000000000000000000" pitchFamily="2" charset="2"/>
                        <a:buChar char="§"/>
                        <a:tabLst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Grade 2 CRS</a:t>
                      </a:r>
                    </a:p>
                    <a:p>
                      <a:pPr marL="344488" marR="0" lvl="0" indent="-2222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bg1"/>
                        </a:buClr>
                        <a:buSzTx/>
                        <a:buFont typeface="Wingdings" panose="05000000000000000000" pitchFamily="2" charset="2"/>
                        <a:buChar char="§"/>
                        <a:tabLst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Grade 3 CRS</a:t>
                      </a:r>
                    </a:p>
                  </a:txBody>
                  <a:tcPr marL="121881" marR="121881" marT="45728" marB="45728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4 (31)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2 (15)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--</a:t>
                      </a:r>
                    </a:p>
                  </a:txBody>
                  <a:tcPr marL="121881" marR="121881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13 (72)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5 (28)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1 (6)</a:t>
                      </a:r>
                    </a:p>
                  </a:txBody>
                  <a:tcPr marL="121881" marR="121881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3 (30)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1 (11)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--</a:t>
                      </a:r>
                    </a:p>
                  </a:txBody>
                  <a:tcPr marL="121881" marR="121881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3 (25)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1 (8)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--</a:t>
                      </a:r>
                    </a:p>
                  </a:txBody>
                  <a:tcPr marL="121881" marR="121881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--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--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--</a:t>
                      </a:r>
                    </a:p>
                  </a:txBody>
                  <a:tcPr marL="121881" marR="121881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7" name="Text Box 11">
            <a:extLst>
              <a:ext uri="{FF2B5EF4-FFF2-40B4-BE49-F238E27FC236}">
                <a16:creationId xmlns:a16="http://schemas.microsoft.com/office/drawing/2014/main" id="{EECD34E8-E3EB-29E9-2135-4D21F2566A0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14339" y="6385919"/>
            <a:ext cx="8010525" cy="2585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Wingdings" panose="05000000000000000000" pitchFamily="2" charset="2"/>
              <a:buChar char="§"/>
              <a:defRPr sz="2800">
                <a:solidFill>
                  <a:srgbClr val="FEFDDE"/>
                </a:solidFill>
                <a:latin typeface="Arial" panose="020B060402020202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600">
                <a:solidFill>
                  <a:srgbClr val="FEFDDE"/>
                </a:solidFill>
                <a:latin typeface="Arial" panose="020B060402020202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400">
                <a:solidFill>
                  <a:srgbClr val="FEFDDE"/>
                </a:solidFill>
                <a:latin typeface="Arial" panose="020B060402020202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200">
                <a:solidFill>
                  <a:srgbClr val="FEFDDE"/>
                </a:solidFill>
                <a:latin typeface="Arial" panose="020B060402020202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EFDDE"/>
              </a:buClr>
              <a:buSzTx/>
              <a:buFont typeface="Wingdings" panose="05000000000000000000" pitchFamily="2" charset="2"/>
              <a:buNone/>
              <a:tabLst/>
              <a:defRPr/>
            </a:pPr>
            <a:r>
              <a:rPr kumimoji="0" lang="it-IT" altLang="en-US" sz="1200" b="0" i="0" u="none" strike="noStrike" kern="1200" cap="none" spc="-10" normalizeH="0" baseline="0" noProof="0">
                <a:ln>
                  <a:noFill/>
                </a:ln>
                <a:solidFill>
                  <a:srgbClr val="45556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Aldoss. EHA 2025. Abstr S117. </a:t>
            </a:r>
          </a:p>
        </p:txBody>
      </p:sp>
    </p:spTree>
    <p:extLst>
      <p:ext uri="{BB962C8B-B14F-4D97-AF65-F5344CB8AC3E}">
        <p14:creationId xmlns:p14="http://schemas.microsoft.com/office/powerpoint/2010/main" val="305595804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F3A7598-4A95-A571-A4C9-FB51B4EDC7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SYRUS: Response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D20C067-CFEE-90E4-A510-96C7F5145A5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759" y="5497551"/>
            <a:ext cx="10877529" cy="903248"/>
          </a:xfrm>
        </p:spPr>
        <p:txBody>
          <a:bodyPr/>
          <a:lstStyle/>
          <a:p>
            <a:pPr>
              <a:spcAft>
                <a:spcPts val="0"/>
              </a:spcAft>
            </a:pPr>
            <a:r>
              <a:rPr lang="en-US" sz="2400"/>
              <a:t>6-mo DoR: 86.5% </a:t>
            </a:r>
          </a:p>
          <a:p>
            <a:pPr>
              <a:spcAft>
                <a:spcPts val="0"/>
              </a:spcAft>
            </a:pPr>
            <a:r>
              <a:rPr lang="en-US" sz="2400"/>
              <a:t>Median follow up: 97 days (range: 35-401)</a:t>
            </a:r>
          </a:p>
        </p:txBody>
      </p:sp>
      <p:sp>
        <p:nvSpPr>
          <p:cNvPr id="4" name="Text Box 11">
            <a:extLst>
              <a:ext uri="{FF2B5EF4-FFF2-40B4-BE49-F238E27FC236}">
                <a16:creationId xmlns:a16="http://schemas.microsoft.com/office/drawing/2014/main" id="{36503A41-6668-4BEE-0E65-F06795DC300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14339" y="6385919"/>
            <a:ext cx="8010525" cy="2585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Wingdings" panose="05000000000000000000" pitchFamily="2" charset="2"/>
              <a:buChar char="§"/>
              <a:defRPr sz="2800">
                <a:solidFill>
                  <a:srgbClr val="FEFDDE"/>
                </a:solidFill>
                <a:latin typeface="Arial" panose="020B060402020202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600">
                <a:solidFill>
                  <a:srgbClr val="FEFDDE"/>
                </a:solidFill>
                <a:latin typeface="Arial" panose="020B060402020202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400">
                <a:solidFill>
                  <a:srgbClr val="FEFDDE"/>
                </a:solidFill>
                <a:latin typeface="Arial" panose="020B060402020202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200">
                <a:solidFill>
                  <a:srgbClr val="FEFDDE"/>
                </a:solidFill>
                <a:latin typeface="Arial" panose="020B060402020202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EFDDE"/>
              </a:buClr>
              <a:buSzTx/>
              <a:buFont typeface="Wingdings" panose="05000000000000000000" pitchFamily="2" charset="2"/>
              <a:buNone/>
              <a:tabLst/>
              <a:defRPr/>
            </a:pPr>
            <a:r>
              <a:rPr kumimoji="0" lang="it-IT" altLang="en-US" sz="1200" b="0" i="0" u="none" strike="noStrike" kern="1200" cap="none" spc="-10" normalizeH="0" baseline="0" noProof="0">
                <a:ln>
                  <a:noFill/>
                </a:ln>
                <a:solidFill>
                  <a:srgbClr val="45556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Aldoss. EHA 2025. Abstr S117. </a:t>
            </a:r>
          </a:p>
        </p:txBody>
      </p:sp>
      <p:graphicFrame>
        <p:nvGraphicFramePr>
          <p:cNvPr id="5" name="Group 32">
            <a:extLst>
              <a:ext uri="{FF2B5EF4-FFF2-40B4-BE49-F238E27FC236}">
                <a16:creationId xmlns:a16="http://schemas.microsoft.com/office/drawing/2014/main" id="{E1672FEB-2DC3-950C-CBDA-FBB1C6C933E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42935770"/>
              </p:ext>
            </p:extLst>
          </p:nvPr>
        </p:nvGraphicFramePr>
        <p:xfrm>
          <a:off x="717550" y="1443977"/>
          <a:ext cx="10788649" cy="3383344"/>
        </p:xfrm>
        <a:graphic>
          <a:graphicData uri="http://schemas.openxmlformats.org/drawingml/2006/table">
            <a:tbl>
              <a:tblPr/>
              <a:tblGrid>
                <a:gridCol w="417783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09719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311853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201765">
                  <a:extLst>
                    <a:ext uri="{9D8B030D-6E8A-4147-A177-3AD203B41FA5}">
                      <a16:colId xmlns:a16="http://schemas.microsoft.com/office/drawing/2014/main" val="1274761776"/>
                    </a:ext>
                  </a:extLst>
                </a:gridCol>
              </a:tblGrid>
              <a:tr h="36405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Response, n/N (%)</a:t>
                      </a:r>
                    </a:p>
                  </a:txBody>
                  <a:tcPr marL="121881" marR="121881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1471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DL1 TD,</a:t>
                      </a:r>
                      <a:r>
                        <a:rPr kumimoji="0" lang="en-US" sz="1800" b="1" i="0" u="none" strike="noStrike" cap="none" normalizeH="0" baseline="3000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†</a:t>
                      </a:r>
                      <a:r>
                        <a:rPr kumimoji="0" lang="en-US" sz="18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 2.4 mg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(n = 13)</a:t>
                      </a:r>
                    </a:p>
                  </a:txBody>
                  <a:tcPr marL="121881" marR="121881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1471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DL2 TD,</a:t>
                      </a:r>
                      <a:r>
                        <a:rPr kumimoji="0" lang="en-US" sz="1800" b="1" i="0" u="none" strike="noStrike" cap="none" normalizeH="0" baseline="3000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†</a:t>
                      </a:r>
                      <a:r>
                        <a:rPr kumimoji="0" lang="en-US" sz="18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 7.2 mg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(n = 12)</a:t>
                      </a:r>
                    </a:p>
                  </a:txBody>
                  <a:tcPr marL="121881" marR="121881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1471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DL3 TD,</a:t>
                      </a:r>
                      <a:r>
                        <a:rPr kumimoji="0" lang="en-US" sz="1800" b="1" i="0" u="none" strike="noStrike" cap="none" normalizeH="0" baseline="3000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†</a:t>
                      </a:r>
                      <a:r>
                        <a:rPr kumimoji="0" lang="en-US" sz="18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 15 mg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(n = 6)</a:t>
                      </a:r>
                    </a:p>
                  </a:txBody>
                  <a:tcPr marL="121881" marR="121881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1471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38662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ORR* at end of cycle 1 (ITT)</a:t>
                      </a:r>
                    </a:p>
                    <a:p>
                      <a:pPr marL="344488" marR="0" lvl="0" indent="-2222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§"/>
                        <a:tabLst/>
                      </a:pPr>
                      <a:r>
                        <a:rPr kumimoji="0" lang="en-US" sz="1800" b="0" i="0" u="none" strike="noStrike" kern="1200" cap="none" normalizeH="0" baseline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CR/CRi MRD-neg by local MFC [10-4]</a:t>
                      </a:r>
                    </a:p>
                    <a:p>
                      <a:pPr marL="344488" marR="0" lvl="0" indent="-2222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§"/>
                        <a:tabLst/>
                      </a:pPr>
                      <a:r>
                        <a:rPr kumimoji="0" lang="en-US" sz="1800" b="0" i="0" u="none" strike="noStrike" kern="1200" cap="none" normalizeH="0" baseline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Disease </a:t>
                      </a: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relapse</a:t>
                      </a:r>
                    </a:p>
                  </a:txBody>
                  <a:tcPr marL="121881" marR="121881" marT="45728" marB="45728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6/13 (46)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5/6 (83)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2/6 (33)</a:t>
                      </a:r>
                    </a:p>
                  </a:txBody>
                  <a:tcPr marL="121881" marR="121881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7/12 (58)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7/7 (100)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0/7</a:t>
                      </a:r>
                    </a:p>
                  </a:txBody>
                  <a:tcPr marL="121881" marR="121881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5/6 (83)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5/5 (100)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0/5 </a:t>
                      </a:r>
                    </a:p>
                  </a:txBody>
                  <a:tcPr marL="121881" marR="121881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297280"/>
                  </a:ext>
                </a:extLst>
              </a:tr>
              <a:tr h="83211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ORR* by prior therapy</a:t>
                      </a:r>
                    </a:p>
                    <a:p>
                      <a:pPr marL="344488" marR="0" lvl="0" indent="-2222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§"/>
                        <a:tabLst/>
                      </a:pPr>
                      <a:r>
                        <a:rPr kumimoji="0" lang="en-US" sz="1800" b="0" i="0" u="none" strike="noStrike" kern="1200" cap="none" normalizeH="0" baseline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Blinatumomab exposed</a:t>
                      </a:r>
                    </a:p>
                    <a:p>
                      <a:pPr marL="344488" marR="0" lvl="0" indent="-2222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§"/>
                        <a:tabLst/>
                      </a:pPr>
                      <a:r>
                        <a:rPr kumimoji="0" lang="en-US" sz="1800" b="0" i="0" u="none" strike="noStrike" kern="1200" cap="none" normalizeH="0" baseline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CAR T exposed</a:t>
                      </a:r>
                    </a:p>
                    <a:p>
                      <a:pPr marL="344488" marR="0" lvl="0" indent="-2222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§"/>
                        <a:tabLst/>
                      </a:pPr>
                      <a:r>
                        <a:rPr kumimoji="0" lang="en-US" sz="1800" b="0" i="0" u="none" strike="noStrike" kern="1200" cap="none" normalizeH="0" baseline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Double exposed</a:t>
                      </a:r>
                    </a:p>
                    <a:p>
                      <a:pPr marL="344488" marR="0" lvl="0" indent="-2222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§"/>
                        <a:tabLst/>
                      </a:pPr>
                      <a:r>
                        <a:rPr kumimoji="0" lang="en-US" sz="1800" b="0" i="0" u="none" strike="noStrike" kern="1200" cap="none" normalizeH="0" baseline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Triple exposed (+ inotuzumab)</a:t>
                      </a:r>
                    </a:p>
                  </a:txBody>
                  <a:tcPr marL="121881" marR="121881" marT="45728" marB="45728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en-US" sz="1800" b="0" i="0" u="none" strike="noStrike" cap="none" normalizeH="0" baseline="0">
                        <a:ln>
                          <a:noFill/>
                        </a:ln>
                        <a:solidFill>
                          <a:schemeClr val="bg2">
                            <a:lumMod val="10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4/9 (44)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1/3 (33)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1/3 (33)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0/2 (0)</a:t>
                      </a:r>
                    </a:p>
                  </a:txBody>
                  <a:tcPr marL="121881" marR="121881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en-US" sz="1800" b="0" i="0" u="none" strike="noStrike" cap="none" normalizeH="0" baseline="0">
                        <a:ln>
                          <a:noFill/>
                        </a:ln>
                        <a:solidFill>
                          <a:schemeClr val="bg2">
                            <a:lumMod val="10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1/4 (25)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2/3 (67)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1/2 (50)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1/2 (50)</a:t>
                      </a:r>
                    </a:p>
                  </a:txBody>
                  <a:tcPr marL="121881" marR="121881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en-US" sz="1800" b="0" i="0" u="none" strike="noStrike" cap="none" normalizeH="0" baseline="0">
                        <a:ln>
                          <a:noFill/>
                        </a:ln>
                        <a:solidFill>
                          <a:schemeClr val="bg2">
                            <a:lumMod val="10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3/3 (100)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4/5 (80)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3/3 (100)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3/3 (100)</a:t>
                      </a:r>
                    </a:p>
                  </a:txBody>
                  <a:tcPr marL="121881" marR="121881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4577082"/>
                  </a:ext>
                </a:extLst>
              </a:tr>
              <a:tr h="20803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ORR* in patients with EMD</a:t>
                      </a:r>
                    </a:p>
                  </a:txBody>
                  <a:tcPr marL="121881" marR="121881" marT="45728" marB="45728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2/3 (67)</a:t>
                      </a:r>
                    </a:p>
                  </a:txBody>
                  <a:tcPr marL="121881" marR="121881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2/2 (100)</a:t>
                      </a:r>
                    </a:p>
                  </a:txBody>
                  <a:tcPr marL="121881" marR="121881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4DA1BB"/>
                        </a:buClr>
                        <a:buSzTx/>
                        <a:buFont typeface="Wingdings" pitchFamily="2" charset="2"/>
                        <a:buNone/>
                        <a:tabLst/>
                        <a:defRPr/>
                      </a:pPr>
                      <a:r>
                        <a:rPr kumimoji="0" lang="en-US" sz="18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455560">
                              <a:lumMod val="10000"/>
                            </a:srgbClr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0/0</a:t>
                      </a:r>
                    </a:p>
                  </a:txBody>
                  <a:tcPr marL="121881" marR="121881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03455425"/>
                  </a:ext>
                </a:extLst>
              </a:tr>
            </a:tbl>
          </a:graphicData>
        </a:graphic>
      </p:graphicFrame>
      <p:sp>
        <p:nvSpPr>
          <p:cNvPr id="6" name="TextBox 5">
            <a:extLst>
              <a:ext uri="{FF2B5EF4-FFF2-40B4-BE49-F238E27FC236}">
                <a16:creationId xmlns:a16="http://schemas.microsoft.com/office/drawing/2014/main" id="{52529322-3B5D-2CC8-40A4-69342F2FBDD6}"/>
              </a:ext>
            </a:extLst>
          </p:cNvPr>
          <p:cNvSpPr txBox="1"/>
          <p:nvPr/>
        </p:nvSpPr>
        <p:spPr bwMode="auto">
          <a:xfrm>
            <a:off x="717550" y="4933550"/>
            <a:ext cx="10788649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*ORR defined as CR/CRi. </a:t>
            </a:r>
            <a:r>
              <a:rPr kumimoji="0" lang="en-US" sz="1400" b="0" i="0" u="none" strike="noStrike" kern="1200" cap="none" spc="0" normalizeH="0" baseline="3000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†</a:t>
            </a:r>
            <a:r>
              <a:rPr kumimoji="0" lang="en-US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3-dose SUD was given before reaching TD. Double exposed: blinatumomab and CAR-T. Triple exposed: Blinatumomab, CAR T-cell therapy, and Inotuzumab 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2C6190AC-AA94-79F3-6FDB-95698EC49FBD}"/>
              </a:ext>
            </a:extLst>
          </p:cNvPr>
          <p:cNvSpPr/>
          <p:nvPr/>
        </p:nvSpPr>
        <p:spPr bwMode="auto">
          <a:xfrm>
            <a:off x="717550" y="2085905"/>
            <a:ext cx="10788649" cy="307777"/>
          </a:xfrm>
          <a:prstGeom prst="rect">
            <a:avLst/>
          </a:prstGeom>
          <a:noFill/>
          <a:ln w="28575">
            <a:solidFill>
              <a:srgbClr val="FF0000"/>
            </a:solidFill>
            <a:miter lim="800000"/>
            <a:headEnd/>
            <a:tailEnd/>
          </a:ln>
        </p:spPr>
        <p:txBody>
          <a:bodyPr rtlCol="0" anchor="b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35000"/>
              </a:spcBef>
              <a:spcAft>
                <a:spcPct val="25000"/>
              </a:spcAft>
              <a:buClr>
                <a:srgbClr val="015873"/>
              </a:buClr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65DF36DD-1FEB-D300-83EF-01EBE38F3AC4}"/>
              </a:ext>
            </a:extLst>
          </p:cNvPr>
          <p:cNvSpPr/>
          <p:nvPr/>
        </p:nvSpPr>
        <p:spPr bwMode="auto">
          <a:xfrm>
            <a:off x="694833" y="3615421"/>
            <a:ext cx="10788649" cy="540148"/>
          </a:xfrm>
          <a:prstGeom prst="rect">
            <a:avLst/>
          </a:prstGeom>
          <a:noFill/>
          <a:ln w="28575">
            <a:solidFill>
              <a:srgbClr val="FF0000"/>
            </a:solidFill>
            <a:miter lim="800000"/>
            <a:headEnd/>
            <a:tailEnd/>
          </a:ln>
        </p:spPr>
        <p:txBody>
          <a:bodyPr rtlCol="0" anchor="b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35000"/>
              </a:spcBef>
              <a:spcAft>
                <a:spcPct val="25000"/>
              </a:spcAft>
              <a:buClr>
                <a:srgbClr val="015873"/>
              </a:buClr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69792609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2776711-5C45-28E0-A77D-9B44D834B5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759" y="238127"/>
            <a:ext cx="10872444" cy="1103313"/>
          </a:xfrm>
        </p:spPr>
        <p:txBody>
          <a:bodyPr/>
          <a:lstStyle/>
          <a:p>
            <a:r>
              <a:rPr lang="en-US"/>
              <a:t>SYRUS: Investigator's Conclusions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5A61632-A80B-09F0-9B45-CB9113D6AC7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4838" y="1512888"/>
            <a:ext cx="10901362" cy="4651375"/>
          </a:xfrm>
        </p:spPr>
        <p:txBody>
          <a:bodyPr/>
          <a:lstStyle/>
          <a:p>
            <a:pPr>
              <a:spcAft>
                <a:spcPts val="200"/>
              </a:spcAft>
            </a:pPr>
            <a:r>
              <a:rPr lang="en-US" sz="2200"/>
              <a:t>3-dose SUD mitigated cytokine production, leading to safe delivery of surovatamig target doses up to 15 mg</a:t>
            </a:r>
          </a:p>
          <a:p>
            <a:pPr>
              <a:spcAft>
                <a:spcPts val="200"/>
              </a:spcAft>
            </a:pPr>
            <a:r>
              <a:rPr lang="en-US" sz="2200"/>
              <a:t>Preliminary results from Part A suggest that surovatamig is well tolerated and efficacious in patients with R/R B-ALL and across subgroups, including those who previously received CD19-targeted tx</a:t>
            </a:r>
          </a:p>
          <a:p>
            <a:pPr lvl="1">
              <a:spcAft>
                <a:spcPts val="200"/>
              </a:spcAft>
            </a:pPr>
            <a:r>
              <a:rPr lang="en-US" sz="2000"/>
              <a:t>CR rate at highest tested dose (15 mg) = 83%; ORRs at DL1, DL2, and DL3 = 46%, 58%, and 83%, respectively</a:t>
            </a:r>
          </a:p>
          <a:p>
            <a:pPr lvl="1">
              <a:spcAft>
                <a:spcPts val="200"/>
              </a:spcAft>
            </a:pPr>
            <a:r>
              <a:rPr lang="en-US" sz="2000"/>
              <a:t>Encouraging activity in patients with extramedullary disease, with ORRs of 67% and 100% at DL1 and DL2, respectively</a:t>
            </a:r>
          </a:p>
          <a:p>
            <a:pPr lvl="1">
              <a:spcAft>
                <a:spcPts val="200"/>
              </a:spcAft>
            </a:pPr>
            <a:r>
              <a:rPr lang="en-US" sz="2000"/>
              <a:t>Clinical response was durable up to 56 wk</a:t>
            </a:r>
          </a:p>
          <a:p>
            <a:pPr lvl="1">
              <a:spcAft>
                <a:spcPts val="200"/>
              </a:spcAft>
            </a:pPr>
            <a:r>
              <a:rPr lang="en-US" sz="2000"/>
              <a:t>Most common grade 3 nonhematologic TEAEs included infection (19%), febrile neutropenia (19%), and increased ALT/AST (6%)</a:t>
            </a:r>
          </a:p>
          <a:p>
            <a:pPr>
              <a:spcAft>
                <a:spcPts val="200"/>
              </a:spcAft>
            </a:pPr>
            <a:r>
              <a:rPr lang="en-US" sz="2200"/>
              <a:t>SYRUS continues to enroll patients to Part B (optimization) and Part C (expansion)</a:t>
            </a:r>
          </a:p>
        </p:txBody>
      </p:sp>
      <p:sp>
        <p:nvSpPr>
          <p:cNvPr id="4" name="Text Box 11">
            <a:extLst>
              <a:ext uri="{FF2B5EF4-FFF2-40B4-BE49-F238E27FC236}">
                <a16:creationId xmlns:a16="http://schemas.microsoft.com/office/drawing/2014/main" id="{A7E96692-AFF9-6645-F7BC-1D66B7E7F3C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14339" y="6385919"/>
            <a:ext cx="8010525" cy="2585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Wingdings" panose="05000000000000000000" pitchFamily="2" charset="2"/>
              <a:buChar char="§"/>
              <a:defRPr sz="2800">
                <a:solidFill>
                  <a:srgbClr val="FEFDDE"/>
                </a:solidFill>
                <a:latin typeface="Arial" panose="020B060402020202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600">
                <a:solidFill>
                  <a:srgbClr val="FEFDDE"/>
                </a:solidFill>
                <a:latin typeface="Arial" panose="020B060402020202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400">
                <a:solidFill>
                  <a:srgbClr val="FEFDDE"/>
                </a:solidFill>
                <a:latin typeface="Arial" panose="020B060402020202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200">
                <a:solidFill>
                  <a:srgbClr val="FEFDDE"/>
                </a:solidFill>
                <a:latin typeface="Arial" panose="020B060402020202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EFDDE"/>
              </a:buClr>
              <a:buSzTx/>
              <a:buFont typeface="Wingdings" panose="05000000000000000000" pitchFamily="2" charset="2"/>
              <a:buNone/>
              <a:tabLst/>
              <a:defRPr/>
            </a:pPr>
            <a:r>
              <a:rPr kumimoji="0" lang="it-IT" altLang="en-US" sz="1200" b="0" i="0" u="none" strike="noStrike" kern="1200" cap="none" spc="-10" normalizeH="0" baseline="0" noProof="0">
                <a:ln>
                  <a:noFill/>
                </a:ln>
                <a:solidFill>
                  <a:srgbClr val="45556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Aldoss. EHA 2025. Abstr S117. </a:t>
            </a:r>
          </a:p>
        </p:txBody>
      </p:sp>
    </p:spTree>
    <p:extLst>
      <p:ext uri="{BB962C8B-B14F-4D97-AF65-F5344CB8AC3E}">
        <p14:creationId xmlns:p14="http://schemas.microsoft.com/office/powerpoint/2010/main" val="187363305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EBCCAA9-7E1D-52BC-C99C-2D63C88CE4E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759" y="238127"/>
            <a:ext cx="10872444" cy="1103313"/>
          </a:xfrm>
        </p:spPr>
        <p:txBody>
          <a:bodyPr/>
          <a:lstStyle/>
          <a:p>
            <a:r>
              <a:rPr lang="en-US"/>
              <a:t>CaDAnCe-101: BGB-16673, a BTK degrader, in Patients With B-Cell Malignancies (CLL/SLL Cohort)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3C1CF15-A415-5796-0DC2-CFE40577965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4675" y="1513047"/>
            <a:ext cx="10877529" cy="4650686"/>
          </a:xfrm>
        </p:spPr>
        <p:txBody>
          <a:bodyPr/>
          <a:lstStyle/>
          <a:p>
            <a:r>
              <a:rPr lang="en-US"/>
              <a:t>International, open-label phase I/II dose escalation/expansion trial</a:t>
            </a:r>
          </a:p>
          <a:p>
            <a:endParaRPr lang="en-US"/>
          </a:p>
          <a:p>
            <a:endParaRPr lang="en-US"/>
          </a:p>
          <a:p>
            <a:endParaRPr lang="en-US"/>
          </a:p>
          <a:p>
            <a:endParaRPr lang="en-US"/>
          </a:p>
          <a:p>
            <a:endParaRPr lang="en-US"/>
          </a:p>
          <a:p>
            <a:r>
              <a:rPr lang="en-US"/>
              <a:t>Coprimary endpoints (phase I): safety, tolerability, MTD, RDFE</a:t>
            </a:r>
          </a:p>
          <a:p>
            <a:r>
              <a:rPr lang="en-US"/>
              <a:t>Key secondary endpoints: PK, PD, preliminary efficacy</a:t>
            </a:r>
            <a:endParaRPr lang="en-GB"/>
          </a:p>
        </p:txBody>
      </p:sp>
      <p:sp>
        <p:nvSpPr>
          <p:cNvPr id="6" name="Text Box 11">
            <a:extLst>
              <a:ext uri="{FF2B5EF4-FFF2-40B4-BE49-F238E27FC236}">
                <a16:creationId xmlns:a16="http://schemas.microsoft.com/office/drawing/2014/main" id="{8B2BB183-EA33-5226-ACEC-1C108B7BC27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03188" y="6363968"/>
            <a:ext cx="8010524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Wingdings" panose="05000000000000000000" pitchFamily="2" charset="2"/>
              <a:buChar char="§"/>
              <a:defRPr sz="2800">
                <a:solidFill>
                  <a:srgbClr val="FEFDDE"/>
                </a:solidFill>
                <a:latin typeface="Arial" panose="020B060402020202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600">
                <a:solidFill>
                  <a:srgbClr val="FEFDDE"/>
                </a:solidFill>
                <a:latin typeface="Arial" panose="020B060402020202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400">
                <a:solidFill>
                  <a:srgbClr val="FEFDDE"/>
                </a:solidFill>
                <a:latin typeface="Arial" panose="020B060402020202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200">
                <a:solidFill>
                  <a:srgbClr val="FEFDDE"/>
                </a:solidFill>
                <a:latin typeface="Arial" panose="020B060402020202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rgbClr val="45556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Scarfò. EHA 2025. Abstr S158. NCT05006716.</a:t>
            </a:r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srgbClr val="455560"/>
              </a:solidFill>
              <a:effectLst/>
              <a:uLnTx/>
              <a:uFillTx/>
              <a:latin typeface="Calibri"/>
              <a:ea typeface="+mn-ea"/>
              <a:cs typeface="Arial" panose="020B0604020202020204" pitchFamily="34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D8C384B3-77FE-2E37-841A-D74F04E06C38}"/>
              </a:ext>
            </a:extLst>
          </p:cNvPr>
          <p:cNvSpPr txBox="1"/>
          <p:nvPr/>
        </p:nvSpPr>
        <p:spPr bwMode="auto">
          <a:xfrm>
            <a:off x="727520" y="2803170"/>
            <a:ext cx="3282696" cy="13234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CLL/SLL Cohort: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Adults who meet iwCLL 2018 criteria for tx; ≥2 prior therapies including a cBTKi if approved; ECOG PS 0-2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(N = 66)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3026F5B8-1DBF-2B7B-91A3-890FD50C6B9C}"/>
              </a:ext>
            </a:extLst>
          </p:cNvPr>
          <p:cNvSpPr txBox="1"/>
          <p:nvPr/>
        </p:nvSpPr>
        <p:spPr bwMode="auto">
          <a:xfrm>
            <a:off x="4814031" y="2131703"/>
            <a:ext cx="2313432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Part 1a: Dose Escalation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7885BD30-DF20-C91F-92A5-42FD0E66044B}"/>
              </a:ext>
            </a:extLst>
          </p:cNvPr>
          <p:cNvSpPr txBox="1"/>
          <p:nvPr/>
        </p:nvSpPr>
        <p:spPr bwMode="auto">
          <a:xfrm>
            <a:off x="8443031" y="3367300"/>
            <a:ext cx="2497646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Part 1b: Dose Expansion*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5A01E4B0-B58E-4D1D-EF51-F65681C4AC7D}"/>
              </a:ext>
            </a:extLst>
          </p:cNvPr>
          <p:cNvSpPr txBox="1"/>
          <p:nvPr/>
        </p:nvSpPr>
        <p:spPr bwMode="auto">
          <a:xfrm>
            <a:off x="800672" y="4655453"/>
            <a:ext cx="4215384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*Parts 1c-1f and phase II not shown here.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774AE866-A141-65AE-67FF-C6CE41730509}"/>
              </a:ext>
            </a:extLst>
          </p:cNvPr>
          <p:cNvSpPr txBox="1"/>
          <p:nvPr/>
        </p:nvSpPr>
        <p:spPr bwMode="auto">
          <a:xfrm>
            <a:off x="4207385" y="4302125"/>
            <a:ext cx="2209989" cy="307777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BGB-16673</a:t>
            </a:r>
            <a:r>
              <a:rPr kumimoji="0" lang="en-US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 50 mg PO QD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EF085F2F-A56E-8DB9-6339-167217C72BB8}"/>
              </a:ext>
            </a:extLst>
          </p:cNvPr>
          <p:cNvSpPr txBox="1"/>
          <p:nvPr/>
        </p:nvSpPr>
        <p:spPr bwMode="auto">
          <a:xfrm>
            <a:off x="4408577" y="3962389"/>
            <a:ext cx="2209990" cy="307777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noFill/>
          </a:ln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BGB-16673</a:t>
            </a:r>
            <a:r>
              <a:rPr kumimoji="0" lang="en-US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 100 mg PO QD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D759760E-9E79-6610-1E02-FF51C89B015A}"/>
              </a:ext>
            </a:extLst>
          </p:cNvPr>
          <p:cNvSpPr txBox="1"/>
          <p:nvPr/>
        </p:nvSpPr>
        <p:spPr bwMode="auto">
          <a:xfrm>
            <a:off x="4629723" y="3608266"/>
            <a:ext cx="2209989" cy="307777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ln>
            <a:noFill/>
          </a:ln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BGB-16673</a:t>
            </a:r>
            <a:r>
              <a:rPr kumimoji="0" lang="en-US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 200 mg PO QD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A12BF420-08F1-DEB8-0C7E-AE3B2B4031E4}"/>
              </a:ext>
            </a:extLst>
          </p:cNvPr>
          <p:cNvSpPr txBox="1"/>
          <p:nvPr/>
        </p:nvSpPr>
        <p:spPr bwMode="auto">
          <a:xfrm>
            <a:off x="4865753" y="3254143"/>
            <a:ext cx="2209989" cy="307777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BGB-16673</a:t>
            </a:r>
            <a:r>
              <a:rPr kumimoji="0" lang="en-US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 350 mg PO QD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B7C01387-CB86-05F5-BA94-065FFFBA415E}"/>
              </a:ext>
            </a:extLst>
          </p:cNvPr>
          <p:cNvSpPr txBox="1"/>
          <p:nvPr/>
        </p:nvSpPr>
        <p:spPr bwMode="auto">
          <a:xfrm>
            <a:off x="5094637" y="2900020"/>
            <a:ext cx="2209989" cy="307777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BGB-16673</a:t>
            </a:r>
            <a:r>
              <a:rPr kumimoji="0" lang="en-US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 500 mg PO QD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F4F75865-1B8D-5976-A6C0-317DC3335843}"/>
              </a:ext>
            </a:extLst>
          </p:cNvPr>
          <p:cNvSpPr txBox="1"/>
          <p:nvPr/>
        </p:nvSpPr>
        <p:spPr bwMode="auto">
          <a:xfrm>
            <a:off x="5513573" y="2541201"/>
            <a:ext cx="2209989" cy="307777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BGB-16673</a:t>
            </a:r>
            <a:r>
              <a:rPr kumimoji="0" lang="en-US" sz="14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 600 mg PO QD</a:t>
            </a:r>
          </a:p>
        </p:txBody>
      </p: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A5A7F5FA-70ED-BB9D-3C02-8359486959F0}"/>
              </a:ext>
            </a:extLst>
          </p:cNvPr>
          <p:cNvCxnSpPr/>
          <p:nvPr/>
        </p:nvCxnSpPr>
        <p:spPr bwMode="auto">
          <a:xfrm>
            <a:off x="7723562" y="2695089"/>
            <a:ext cx="359734" cy="0"/>
          </a:xfrm>
          <a:prstGeom prst="line">
            <a:avLst/>
          </a:prstGeom>
          <a:noFill/>
          <a:ln w="2857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E4C9DC2C-E8DA-03D1-1B89-4BF59E0CD7ED}"/>
              </a:ext>
            </a:extLst>
          </p:cNvPr>
          <p:cNvCxnSpPr/>
          <p:nvPr/>
        </p:nvCxnSpPr>
        <p:spPr bwMode="auto">
          <a:xfrm>
            <a:off x="6435662" y="4456013"/>
            <a:ext cx="1645920" cy="0"/>
          </a:xfrm>
          <a:prstGeom prst="line">
            <a:avLst/>
          </a:prstGeom>
          <a:noFill/>
          <a:ln w="2857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22" name="Straight Connector 21">
            <a:extLst>
              <a:ext uri="{FF2B5EF4-FFF2-40B4-BE49-F238E27FC236}">
                <a16:creationId xmlns:a16="http://schemas.microsoft.com/office/drawing/2014/main" id="{7ADD901B-07EC-C79D-FFD3-BF3BBD6B11F2}"/>
              </a:ext>
            </a:extLst>
          </p:cNvPr>
          <p:cNvCxnSpPr/>
          <p:nvPr/>
        </p:nvCxnSpPr>
        <p:spPr bwMode="auto">
          <a:xfrm>
            <a:off x="8083296" y="2695089"/>
            <a:ext cx="0" cy="1760924"/>
          </a:xfrm>
          <a:prstGeom prst="line">
            <a:avLst/>
          </a:prstGeom>
          <a:noFill/>
          <a:ln w="2857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24" name="Straight Connector 23">
            <a:extLst>
              <a:ext uri="{FF2B5EF4-FFF2-40B4-BE49-F238E27FC236}">
                <a16:creationId xmlns:a16="http://schemas.microsoft.com/office/drawing/2014/main" id="{129A836A-4C21-EA89-C15F-E1DA5CC9D5E6}"/>
              </a:ext>
            </a:extLst>
          </p:cNvPr>
          <p:cNvCxnSpPr/>
          <p:nvPr/>
        </p:nvCxnSpPr>
        <p:spPr bwMode="auto">
          <a:xfrm>
            <a:off x="4207385" y="2470257"/>
            <a:ext cx="3427855" cy="0"/>
          </a:xfrm>
          <a:prstGeom prst="line">
            <a:avLst/>
          </a:prstGeom>
          <a:noFill/>
          <a:ln w="2857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</p:spTree>
    <p:extLst>
      <p:ext uri="{BB962C8B-B14F-4D97-AF65-F5344CB8AC3E}">
        <p14:creationId xmlns:p14="http://schemas.microsoft.com/office/powerpoint/2010/main" val="71056736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559352B-515C-80EC-993F-F0D44C39879B}"/>
              </a:ext>
            </a:extLst>
          </p:cNvPr>
          <p:cNvSpPr>
            <a:spLocks noGrp="1"/>
          </p:cNvSpPr>
          <p:nvPr>
            <p:ph type="ftr" sz="quarter" idx="4294967295"/>
          </p:nvPr>
        </p:nvSpPr>
        <p:spPr>
          <a:xfrm>
            <a:off x="6171321" y="5665881"/>
            <a:ext cx="5411079" cy="327025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*Due to toxicity (n = 4), treatment completion (n = 2), and other (n = 1).</a:t>
            </a:r>
          </a:p>
        </p:txBody>
      </p:sp>
      <p:graphicFrame>
        <p:nvGraphicFramePr>
          <p:cNvPr id="6" name="Table 5">
            <a:extLst>
              <a:ext uri="{FF2B5EF4-FFF2-40B4-BE49-F238E27FC236}">
                <a16:creationId xmlns:a16="http://schemas.microsoft.com/office/drawing/2014/main" id="{D930392D-6505-E7F4-C4FA-BE1FCDF3FD5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48965158"/>
              </p:ext>
            </p:extLst>
          </p:nvPr>
        </p:nvGraphicFramePr>
        <p:xfrm>
          <a:off x="6137148" y="1600201"/>
          <a:ext cx="5635752" cy="4007818"/>
        </p:xfrm>
        <a:graphic>
          <a:graphicData uri="http://schemas.openxmlformats.org/drawingml/2006/table">
            <a:tbl>
              <a:tblPr firstRow="1" bandRow="1"/>
              <a:tblGrid>
                <a:gridCol w="4425968">
                  <a:extLst>
                    <a:ext uri="{9D8B030D-6E8A-4147-A177-3AD203B41FA5}">
                      <a16:colId xmlns:a16="http://schemas.microsoft.com/office/drawing/2014/main" val="2072085524"/>
                    </a:ext>
                  </a:extLst>
                </a:gridCol>
                <a:gridCol w="145718">
                  <a:extLst>
                    <a:ext uri="{9D8B030D-6E8A-4147-A177-3AD203B41FA5}">
                      <a16:colId xmlns:a16="http://schemas.microsoft.com/office/drawing/2014/main" val="2002168901"/>
                    </a:ext>
                  </a:extLst>
                </a:gridCol>
                <a:gridCol w="1064066">
                  <a:extLst>
                    <a:ext uri="{9D8B030D-6E8A-4147-A177-3AD203B41FA5}">
                      <a16:colId xmlns:a16="http://schemas.microsoft.com/office/drawing/2014/main" val="2748834250"/>
                    </a:ext>
                  </a:extLst>
                </a:gridCol>
              </a:tblGrid>
              <a:tr h="215492">
                <a:tc gridSpan="2">
                  <a:txBody>
                    <a:bodyPr/>
                    <a:lstStyle>
                      <a:lvl1pPr marL="0">
                        <a:defRPr b="1">
                          <a:solidFill>
                            <a:schemeClr val="lt1"/>
                          </a:solidFill>
                          <a:latin typeface="Aptos" panose="02110004020202020204"/>
                        </a:defRPr>
                      </a:lvl1pPr>
                      <a:lvl2pPr marL="257175">
                        <a:defRPr b="1">
                          <a:solidFill>
                            <a:schemeClr val="lt1"/>
                          </a:solidFill>
                          <a:latin typeface="Aptos" panose="02110004020202020204"/>
                        </a:defRPr>
                      </a:lvl2pPr>
                      <a:lvl3pPr marL="514350">
                        <a:defRPr b="1">
                          <a:solidFill>
                            <a:schemeClr val="lt1"/>
                          </a:solidFill>
                          <a:latin typeface="Aptos" panose="02110004020202020204"/>
                        </a:defRPr>
                      </a:lvl3pPr>
                      <a:lvl4pPr marL="771525">
                        <a:defRPr b="1">
                          <a:solidFill>
                            <a:schemeClr val="lt1"/>
                          </a:solidFill>
                          <a:latin typeface="Aptos" panose="02110004020202020204"/>
                        </a:defRPr>
                      </a:lvl4pPr>
                      <a:lvl5pPr marL="1028700">
                        <a:defRPr b="1">
                          <a:solidFill>
                            <a:schemeClr val="lt1"/>
                          </a:solidFill>
                          <a:latin typeface="Aptos" panose="02110004020202020204"/>
                        </a:defRPr>
                      </a:lvl5pPr>
                      <a:lvl6pPr marL="1285875">
                        <a:defRPr b="1">
                          <a:solidFill>
                            <a:schemeClr val="lt1"/>
                          </a:solidFill>
                          <a:latin typeface="Aptos" panose="02110004020202020204"/>
                        </a:defRPr>
                      </a:lvl6pPr>
                      <a:lvl7pPr marL="1543050">
                        <a:defRPr b="1">
                          <a:solidFill>
                            <a:schemeClr val="lt1"/>
                          </a:solidFill>
                          <a:latin typeface="Aptos" panose="02110004020202020204"/>
                        </a:defRPr>
                      </a:lvl7pPr>
                      <a:lvl8pPr marL="1800225">
                        <a:defRPr b="1">
                          <a:solidFill>
                            <a:schemeClr val="lt1"/>
                          </a:solidFill>
                          <a:latin typeface="Aptos" panose="02110004020202020204"/>
                        </a:defRPr>
                      </a:lvl8pPr>
                      <a:lvl9pPr marL="2057400">
                        <a:defRPr b="1">
                          <a:solidFill>
                            <a:schemeClr val="lt1"/>
                          </a:solidFill>
                          <a:latin typeface="Aptos" panose="02110004020202020204"/>
                        </a:defRPr>
                      </a:lvl9pPr>
                    </a:lstStyle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1" kern="10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Characteristic</a:t>
                      </a:r>
                    </a:p>
                  </a:txBody>
                  <a:tcPr marL="43605" marR="43605" marT="23347" marB="23347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100" kern="1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3605" marR="43605" marT="23347" marB="23347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508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kern="1200">
                          <a:solidFill>
                            <a:schemeClr val="tx1"/>
                          </a:solidFill>
                          <a:effectLst/>
                          <a:latin typeface="+mn-lt"/>
                          <a:cs typeface="Arial" panose="020B0604020202020204" pitchFamily="34" charset="0"/>
                        </a:rPr>
                        <a:t>Total </a:t>
                      </a:r>
                      <a:br>
                        <a:rPr lang="en-US" sz="1600" b="1" kern="1200">
                          <a:solidFill>
                            <a:schemeClr val="tx1"/>
                          </a:solidFill>
                          <a:effectLst/>
                          <a:latin typeface="+mn-lt"/>
                          <a:cs typeface="Arial" panose="020B0604020202020204" pitchFamily="34" charset="0"/>
                        </a:rPr>
                      </a:br>
                      <a:r>
                        <a:rPr lang="en-US" sz="1600" b="1" kern="1200">
                          <a:solidFill>
                            <a:schemeClr val="tx1"/>
                          </a:solidFill>
                          <a:effectLst/>
                          <a:latin typeface="+mn-lt"/>
                          <a:cs typeface="Arial" panose="020B0604020202020204" pitchFamily="34" charset="0"/>
                        </a:rPr>
                        <a:t>(N = 66)</a:t>
                      </a:r>
                      <a:endParaRPr lang="en-US" sz="1600" b="1" kern="100">
                        <a:solidFill>
                          <a:schemeClr val="tx1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3605" marR="43605" marT="23347" marB="23347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48010301"/>
                  </a:ext>
                </a:extLst>
              </a:tr>
              <a:tr h="109974">
                <a:tc gridSpan="3">
                  <a:txBody>
                    <a:bodyPr/>
                    <a:lstStyle>
                      <a:lvl1pPr marL="0">
                        <a:defRPr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1pPr>
                      <a:lvl2pPr marL="257175">
                        <a:defRPr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2pPr>
                      <a:lvl3pPr marL="514350">
                        <a:defRPr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3pPr>
                      <a:lvl4pPr marL="771525">
                        <a:defRPr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4pPr>
                      <a:lvl5pPr marL="1028700">
                        <a:defRPr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5pPr>
                      <a:lvl6pPr marL="1285875">
                        <a:defRPr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6pPr>
                      <a:lvl7pPr marL="1543050">
                        <a:defRPr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7pPr>
                      <a:lvl8pPr marL="1800225">
                        <a:defRPr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8pPr>
                      <a:lvl9pPr marL="2057400">
                        <a:defRPr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9pPr>
                    </a:lstStyle>
                    <a:p>
                      <a:pPr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0" kern="1200">
                          <a:solidFill>
                            <a:schemeClr val="bg1"/>
                          </a:solidFill>
                          <a:effectLst/>
                          <a:latin typeface="+mn-lt"/>
                          <a:cs typeface="Arial" panose="020B0604020202020204" pitchFamily="34" charset="0"/>
                        </a:rPr>
                        <a:t>Mutation status, n/N (%)</a:t>
                      </a:r>
                      <a:endParaRPr lang="en-US" sz="1600" b="0" kern="100">
                        <a:solidFill>
                          <a:schemeClr val="bg1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3605" marR="43605" marT="11674" marB="11674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50" b="1" kern="1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3605" marR="43605" marT="11674" marB="11674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01126703"/>
                  </a:ext>
                </a:extLst>
              </a:tr>
              <a:tr h="109974">
                <a:tc>
                  <a:txBody>
                    <a:bodyPr/>
                    <a:lstStyle>
                      <a:lvl1pPr marL="0">
                        <a:defRPr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1pPr>
                      <a:lvl2pPr marL="257175">
                        <a:defRPr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2pPr>
                      <a:lvl3pPr marL="514350">
                        <a:defRPr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3pPr>
                      <a:lvl4pPr marL="771525">
                        <a:defRPr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4pPr>
                      <a:lvl5pPr marL="1028700">
                        <a:defRPr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5pPr>
                      <a:lvl6pPr marL="1285875">
                        <a:defRPr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6pPr>
                      <a:lvl7pPr marL="1543050">
                        <a:defRPr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7pPr>
                      <a:lvl8pPr marL="1800225">
                        <a:defRPr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8pPr>
                      <a:lvl9pPr marL="2057400">
                        <a:defRPr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9pPr>
                    </a:lstStyle>
                    <a:p>
                      <a:pPr marL="377190" marR="0" indent="-28575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Wingdings" panose="05000000000000000000" pitchFamily="2" charset="2"/>
                        <a:buChar char="§"/>
                      </a:pPr>
                      <a:r>
                        <a:rPr lang="en-US" sz="1600" b="0" i="1" kern="1200">
                          <a:solidFill>
                            <a:schemeClr val="bg1"/>
                          </a:solidFill>
                          <a:effectLst/>
                          <a:latin typeface="+mn-lt"/>
                          <a:cs typeface="Arial" panose="020B0604020202020204" pitchFamily="34" charset="0"/>
                        </a:rPr>
                        <a:t>BTK</a:t>
                      </a:r>
                      <a:r>
                        <a:rPr lang="en-US" sz="1600" b="0" kern="1200">
                          <a:solidFill>
                            <a:schemeClr val="bg1"/>
                          </a:solidFill>
                          <a:effectLst/>
                          <a:latin typeface="+mn-lt"/>
                          <a:cs typeface="Arial" panose="020B0604020202020204" pitchFamily="34" charset="0"/>
                        </a:rPr>
                        <a:t> mutation present</a:t>
                      </a:r>
                      <a:endParaRPr lang="en-US" sz="1600" b="0" kern="100">
                        <a:solidFill>
                          <a:schemeClr val="bg1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3605" marR="43605" marT="11674" marB="11674" anchor="ctr">
                    <a:lnL w="12700" cmpd="sng">
                      <a:noFill/>
                    </a:lnL>
                    <a:lnR w="12700" cmpd="sng">
                      <a:noFill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0" kern="100">
                          <a:solidFill>
                            <a:schemeClr val="bg1"/>
                          </a:solidFill>
                          <a:effectLst/>
                          <a:latin typeface="+mn-lt"/>
                          <a:ea typeface="Aptos" panose="020B0004020202020204" pitchFamily="34" charset="0"/>
                        </a:rPr>
                        <a:t>24/63 (38.1)</a:t>
                      </a:r>
                      <a:endParaRPr lang="en-US" sz="1600" b="0" kern="100">
                        <a:solidFill>
                          <a:schemeClr val="bg1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5720" marR="4572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buNone/>
                      </a:pPr>
                      <a:r>
                        <a:rPr lang="en-US" sz="1100" kern="100">
                          <a:effectLst/>
                          <a:latin typeface="+mj-lt"/>
                          <a:ea typeface="Aptos" panose="020B0004020202020204" pitchFamily="34" charset="0"/>
                        </a:rPr>
                        <a:t>24/63 (38.1)</a:t>
                      </a:r>
                    </a:p>
                  </a:txBody>
                  <a:tcPr marL="68580" marR="6858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5F7F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77337089"/>
                  </a:ext>
                </a:extLst>
              </a:tr>
              <a:tr h="109974">
                <a:tc>
                  <a:txBody>
                    <a:bodyPr/>
                    <a:lstStyle>
                      <a:lvl1pPr marL="0">
                        <a:defRPr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1pPr>
                      <a:lvl2pPr marL="257175">
                        <a:defRPr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2pPr>
                      <a:lvl3pPr marL="514350">
                        <a:defRPr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3pPr>
                      <a:lvl4pPr marL="771525">
                        <a:defRPr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4pPr>
                      <a:lvl5pPr marL="1028700">
                        <a:defRPr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5pPr>
                      <a:lvl6pPr marL="1285875">
                        <a:defRPr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6pPr>
                      <a:lvl7pPr marL="1543050">
                        <a:defRPr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7pPr>
                      <a:lvl8pPr marL="1800225">
                        <a:defRPr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8pPr>
                      <a:lvl9pPr marL="2057400">
                        <a:defRPr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9pPr>
                    </a:lstStyle>
                    <a:p>
                      <a:pPr marL="377190" marR="0" indent="-28575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Wingdings" panose="05000000000000000000" pitchFamily="2" charset="2"/>
                        <a:buChar char="§"/>
                      </a:pPr>
                      <a:r>
                        <a:rPr lang="en-US" sz="1600" b="0" i="1" kern="1200">
                          <a:solidFill>
                            <a:schemeClr val="bg1"/>
                          </a:solidFill>
                          <a:effectLst/>
                          <a:latin typeface="+mn-lt"/>
                          <a:cs typeface="Arial" panose="020B0604020202020204" pitchFamily="34" charset="0"/>
                        </a:rPr>
                        <a:t>PLCG2</a:t>
                      </a:r>
                      <a:r>
                        <a:rPr lang="en-US" sz="1600" b="0" kern="1200">
                          <a:solidFill>
                            <a:schemeClr val="bg1"/>
                          </a:solidFill>
                          <a:effectLst/>
                          <a:latin typeface="+mn-lt"/>
                          <a:cs typeface="Arial" panose="020B0604020202020204" pitchFamily="34" charset="0"/>
                        </a:rPr>
                        <a:t> mutation present</a:t>
                      </a:r>
                      <a:endParaRPr lang="en-US" sz="1600" b="0" kern="100">
                        <a:solidFill>
                          <a:schemeClr val="bg1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3605" marR="43605" marT="11674" marB="11674" anchor="ctr">
                    <a:lnL w="12700" cmpd="sng">
                      <a:noFill/>
                    </a:lnL>
                    <a:lnR w="12700" cmpd="sng">
                      <a:noFill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0" kern="100">
                          <a:solidFill>
                            <a:schemeClr val="bg1"/>
                          </a:solidFill>
                          <a:effectLst/>
                          <a:latin typeface="+mn-lt"/>
                          <a:ea typeface="Aptos" panose="020B0004020202020204" pitchFamily="34" charset="0"/>
                        </a:rPr>
                        <a:t>10/63 (15.9)</a:t>
                      </a:r>
                      <a:endParaRPr lang="en-US" sz="1600" b="0" kern="100">
                        <a:solidFill>
                          <a:schemeClr val="bg1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5720" marR="4572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buNone/>
                      </a:pPr>
                      <a:r>
                        <a:rPr lang="en-US" sz="1100" kern="100">
                          <a:effectLst/>
                          <a:latin typeface="+mj-lt"/>
                          <a:ea typeface="Aptos" panose="020B0004020202020204" pitchFamily="34" charset="0"/>
                        </a:rPr>
                        <a:t>10/63 (15.9)</a:t>
                      </a:r>
                    </a:p>
                  </a:txBody>
                  <a:tcPr marL="68580" marR="6858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251181153"/>
                  </a:ext>
                </a:extLst>
              </a:tr>
              <a:tr h="109974">
                <a:tc>
                  <a:txBody>
                    <a:bodyPr/>
                    <a:lstStyle/>
                    <a:p>
                      <a:pPr marL="377190" marR="0" indent="-28575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Wingdings" panose="05000000000000000000" pitchFamily="2" charset="2"/>
                        <a:buChar char="§"/>
                      </a:pPr>
                      <a:r>
                        <a:rPr lang="en-US" sz="1600" b="0" i="1" kern="1200">
                          <a:solidFill>
                            <a:schemeClr val="bg1"/>
                          </a:solidFill>
                          <a:effectLst/>
                          <a:latin typeface="+mn-lt"/>
                          <a:cs typeface="Arial" panose="020B0604020202020204" pitchFamily="34" charset="0"/>
                        </a:rPr>
                        <a:t>BTK </a:t>
                      </a:r>
                      <a:r>
                        <a:rPr lang="en-US" sz="1600" b="0" i="0" kern="1200">
                          <a:solidFill>
                            <a:schemeClr val="bg1"/>
                          </a:solidFill>
                          <a:effectLst/>
                          <a:latin typeface="+mn-lt"/>
                          <a:cs typeface="Arial" panose="020B0604020202020204" pitchFamily="34" charset="0"/>
                        </a:rPr>
                        <a:t>and </a:t>
                      </a:r>
                      <a:r>
                        <a:rPr lang="en-US" sz="1600" b="0" i="1" kern="1200">
                          <a:solidFill>
                            <a:schemeClr val="bg1"/>
                          </a:solidFill>
                          <a:effectLst/>
                          <a:latin typeface="+mn-lt"/>
                          <a:cs typeface="Arial" panose="020B0604020202020204" pitchFamily="34" charset="0"/>
                        </a:rPr>
                        <a:t>PLCG2 </a:t>
                      </a:r>
                      <a:r>
                        <a:rPr lang="en-US" sz="1600" b="0" i="0" kern="1200">
                          <a:solidFill>
                            <a:schemeClr val="bg1"/>
                          </a:solidFill>
                          <a:effectLst/>
                          <a:latin typeface="+mn-lt"/>
                          <a:cs typeface="Arial" panose="020B0604020202020204" pitchFamily="34" charset="0"/>
                        </a:rPr>
                        <a:t>mutations present</a:t>
                      </a:r>
                      <a:endParaRPr lang="en-US" sz="1600" b="0" i="0" kern="100">
                        <a:solidFill>
                          <a:schemeClr val="bg1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3605" marR="43605" marT="11674" marB="11674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0" kern="100">
                          <a:solidFill>
                            <a:schemeClr val="bg1"/>
                          </a:solidFill>
                          <a:effectLst/>
                          <a:latin typeface="+mn-lt"/>
                          <a:ea typeface="Aptos" panose="020B0004020202020204" pitchFamily="34" charset="0"/>
                        </a:rPr>
                        <a:t>5/63 (7.9)</a:t>
                      </a:r>
                      <a:endParaRPr lang="en-US" sz="1600" b="0" i="0" kern="100">
                        <a:solidFill>
                          <a:schemeClr val="bg1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buNone/>
                      </a:pPr>
                      <a:r>
                        <a:rPr lang="en-US" sz="1100" kern="100">
                          <a:effectLst/>
                          <a:highlight>
                            <a:srgbClr val="00FFFF"/>
                          </a:highlight>
                          <a:latin typeface="+mj-lt"/>
                          <a:ea typeface="Aptos" panose="020B0004020202020204" pitchFamily="34" charset="0"/>
                        </a:rPr>
                        <a:t>5/63 (7.9)</a:t>
                      </a:r>
                    </a:p>
                  </a:txBody>
                  <a:tcPr marL="68580" marR="68580" marT="0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692065136"/>
                  </a:ext>
                </a:extLst>
              </a:tr>
              <a:tr h="109974">
                <a:tc>
                  <a:txBody>
                    <a:bodyPr/>
                    <a:lstStyle>
                      <a:lvl1pPr marL="0">
                        <a:defRPr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1pPr>
                      <a:lvl2pPr marL="257175">
                        <a:defRPr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2pPr>
                      <a:lvl3pPr marL="514350">
                        <a:defRPr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3pPr>
                      <a:lvl4pPr marL="771525">
                        <a:defRPr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4pPr>
                      <a:lvl5pPr marL="1028700">
                        <a:defRPr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5pPr>
                      <a:lvl6pPr marL="1285875">
                        <a:defRPr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6pPr>
                      <a:lvl7pPr marL="1543050">
                        <a:defRPr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7pPr>
                      <a:lvl8pPr marL="1800225">
                        <a:defRPr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8pPr>
                      <a:lvl9pPr marL="2057400">
                        <a:defRPr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9pPr>
                    </a:lstStyle>
                    <a:p>
                      <a:pPr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0" kern="1200">
                          <a:solidFill>
                            <a:schemeClr val="bg1"/>
                          </a:solidFill>
                          <a:effectLst/>
                          <a:latin typeface="+mn-lt"/>
                          <a:cs typeface="Arial" panose="020B0604020202020204" pitchFamily="34" charset="0"/>
                        </a:rPr>
                        <a:t>Median prior lines of therapy, n (range)</a:t>
                      </a:r>
                      <a:endParaRPr lang="en-US" sz="1600" b="0" kern="100">
                        <a:solidFill>
                          <a:schemeClr val="bg1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3605" marR="43605" marT="11674" marB="11674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95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0" kern="100">
                          <a:solidFill>
                            <a:schemeClr val="bg1"/>
                          </a:solidFill>
                          <a:effectLst/>
                          <a:latin typeface="+mn-lt"/>
                          <a:ea typeface="Roboto"/>
                          <a:cs typeface="Times New Roman"/>
                        </a:rPr>
                        <a:t>4 (2-10)</a:t>
                      </a:r>
                      <a:endParaRPr lang="en-US" sz="1600" b="0" kern="100">
                        <a:solidFill>
                          <a:schemeClr val="bg1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100">
                          <a:effectLst/>
                          <a:latin typeface="+mj-lt"/>
                          <a:ea typeface="Roboto"/>
                          <a:cs typeface="Times New Roman"/>
                        </a:rPr>
                        <a:t>4 (2-10)</a:t>
                      </a:r>
                    </a:p>
                  </a:txBody>
                  <a:tcPr marL="47188" marR="47188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5F7F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71909058"/>
                  </a:ext>
                </a:extLst>
              </a:tr>
              <a:tr h="109974">
                <a:tc>
                  <a:txBody>
                    <a:bodyPr/>
                    <a:lstStyle/>
                    <a:p>
                      <a:pPr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0" kern="100">
                          <a:solidFill>
                            <a:schemeClr val="bg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Prior therapy</a:t>
                      </a:r>
                      <a:r>
                        <a:rPr lang="en-US" sz="1600" b="0" kern="1200">
                          <a:solidFill>
                            <a:schemeClr val="bg1"/>
                          </a:solidFill>
                          <a:effectLst/>
                          <a:latin typeface="+mn-lt"/>
                          <a:cs typeface="Arial" panose="020B0604020202020204" pitchFamily="34" charset="0"/>
                        </a:rPr>
                        <a:t>, n (%)</a:t>
                      </a:r>
                      <a:endParaRPr lang="en-US" sz="1600" b="0" kern="100">
                        <a:solidFill>
                          <a:schemeClr val="bg1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3605" marR="43605" marT="11674" marB="11674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600" b="0" kern="100">
                        <a:solidFill>
                          <a:schemeClr val="bg1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7188" marR="47188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100" kern="100">
                        <a:effectLst/>
                        <a:latin typeface="+mj-lt"/>
                        <a:ea typeface="Roboto"/>
                        <a:cs typeface="Times New Roman"/>
                      </a:endParaRPr>
                    </a:p>
                  </a:txBody>
                  <a:tcPr marL="47188" marR="47188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DEE0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82704975"/>
                  </a:ext>
                </a:extLst>
              </a:tr>
              <a:tr h="109974">
                <a:tc>
                  <a:txBody>
                    <a:bodyPr/>
                    <a:lstStyle/>
                    <a:p>
                      <a:pPr marL="377190" marR="0" indent="-28575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Wingdings" panose="05000000000000000000" pitchFamily="2" charset="2"/>
                        <a:buChar char="§"/>
                      </a:pPr>
                      <a:r>
                        <a:rPr lang="en-US" sz="1600" b="0" kern="10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Chemotherapy</a:t>
                      </a:r>
                    </a:p>
                  </a:txBody>
                  <a:tcPr marL="43605" marR="43605" marT="11674" marB="11674" anchor="ctr">
                    <a:lnL w="12700" cmpd="sng">
                      <a:noFill/>
                    </a:lnL>
                    <a:lnR w="12700" cmpd="sng">
                      <a:noFill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0" kern="100">
                          <a:solidFill>
                            <a:schemeClr val="bg1"/>
                          </a:solidFill>
                          <a:effectLst/>
                          <a:latin typeface="+mn-lt"/>
                          <a:ea typeface="Aptos" panose="020B0004020202020204" pitchFamily="34" charset="0"/>
                        </a:rPr>
                        <a:t>47 (71.2)</a:t>
                      </a:r>
                      <a:endParaRPr lang="en-US" sz="1600" b="0" kern="100">
                        <a:solidFill>
                          <a:schemeClr val="bg1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buNone/>
                      </a:pPr>
                      <a:r>
                        <a:rPr lang="en-US" sz="1100" kern="100">
                          <a:effectLst/>
                          <a:latin typeface="+mj-lt"/>
                          <a:ea typeface="Aptos" panose="020B0004020202020204" pitchFamily="34" charset="0"/>
                        </a:rPr>
                        <a:t>47 (71.2)</a:t>
                      </a:r>
                    </a:p>
                  </a:txBody>
                  <a:tcPr marL="68580" marR="6858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9050" cap="flat" cmpd="sng" algn="ctr">
                      <a:solidFill>
                        <a:srgbClr val="DEE0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DEE0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5F7F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19632858"/>
                  </a:ext>
                </a:extLst>
              </a:tr>
              <a:tr h="109974">
                <a:tc>
                  <a:txBody>
                    <a:bodyPr/>
                    <a:lstStyle>
                      <a:lvl1pPr marL="0">
                        <a:defRPr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1pPr>
                      <a:lvl2pPr marL="257175">
                        <a:defRPr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2pPr>
                      <a:lvl3pPr marL="514350">
                        <a:defRPr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3pPr>
                      <a:lvl4pPr marL="771525">
                        <a:defRPr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4pPr>
                      <a:lvl5pPr marL="1028700">
                        <a:defRPr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5pPr>
                      <a:lvl6pPr marL="1285875">
                        <a:defRPr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6pPr>
                      <a:lvl7pPr marL="1543050">
                        <a:defRPr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7pPr>
                      <a:lvl8pPr marL="1800225">
                        <a:defRPr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8pPr>
                      <a:lvl9pPr marL="2057400">
                        <a:defRPr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9pPr>
                    </a:lstStyle>
                    <a:p>
                      <a:pPr marL="377190" marR="0" indent="-28575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Wingdings" panose="05000000000000000000" pitchFamily="2" charset="2"/>
                        <a:buChar char="§"/>
                      </a:pPr>
                      <a:r>
                        <a:rPr lang="en-US" sz="1600" b="0" kern="1200">
                          <a:solidFill>
                            <a:schemeClr val="bg1"/>
                          </a:solidFill>
                          <a:effectLst/>
                          <a:latin typeface="+mn-lt"/>
                          <a:cs typeface="Arial" panose="020B0604020202020204" pitchFamily="34" charset="0"/>
                        </a:rPr>
                        <a:t>cBTK inhibitor</a:t>
                      </a:r>
                      <a:endParaRPr lang="en-US" sz="1600" b="0" kern="100">
                        <a:solidFill>
                          <a:schemeClr val="bg1"/>
                        </a:solidFill>
                        <a:effectLst/>
                        <a:latin typeface="+mn-lt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43605" marR="43605" marT="11674" marB="11674" anchor="ctr">
                    <a:lnL w="12700" cmpd="sng">
                      <a:noFill/>
                    </a:lnL>
                    <a:lnR w="12700" cmpd="sng">
                      <a:noFill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0" kern="100">
                          <a:solidFill>
                            <a:schemeClr val="bg1"/>
                          </a:solidFill>
                          <a:effectLst/>
                          <a:latin typeface="+mn-lt"/>
                          <a:ea typeface="Aptos" panose="020B0004020202020204" pitchFamily="34" charset="0"/>
                        </a:rPr>
                        <a:t>62 (93.9)</a:t>
                      </a:r>
                      <a:endParaRPr lang="en-US" sz="1600" b="0" kern="100">
                        <a:solidFill>
                          <a:schemeClr val="bg1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buNone/>
                      </a:pPr>
                      <a:r>
                        <a:rPr lang="en-US" sz="1100" kern="100">
                          <a:effectLst/>
                          <a:latin typeface="+mj-lt"/>
                          <a:ea typeface="Aptos" panose="020B0004020202020204" pitchFamily="34" charset="0"/>
                        </a:rPr>
                        <a:t>62 (93.9)</a:t>
                      </a:r>
                    </a:p>
                  </a:txBody>
                  <a:tcPr marL="68580" marR="6858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9050" cap="flat" cmpd="sng" algn="ctr">
                      <a:solidFill>
                        <a:srgbClr val="DEE0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DEE0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99205344"/>
                  </a:ext>
                </a:extLst>
              </a:tr>
              <a:tr h="109974">
                <a:tc>
                  <a:txBody>
                    <a:bodyPr/>
                    <a:lstStyle>
                      <a:lvl1pPr marL="0">
                        <a:defRPr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1pPr>
                      <a:lvl2pPr marL="257175">
                        <a:defRPr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2pPr>
                      <a:lvl3pPr marL="514350">
                        <a:defRPr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3pPr>
                      <a:lvl4pPr marL="771525">
                        <a:defRPr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4pPr>
                      <a:lvl5pPr marL="1028700">
                        <a:defRPr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5pPr>
                      <a:lvl6pPr marL="1285875">
                        <a:defRPr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6pPr>
                      <a:lvl7pPr marL="1543050">
                        <a:defRPr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7pPr>
                      <a:lvl8pPr marL="1800225">
                        <a:defRPr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8pPr>
                      <a:lvl9pPr marL="2057400">
                        <a:defRPr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9pPr>
                    </a:lstStyle>
                    <a:p>
                      <a:pPr marL="377190" marR="0" indent="-28575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Wingdings" panose="05000000000000000000" pitchFamily="2" charset="2"/>
                        <a:buChar char="§"/>
                      </a:pPr>
                      <a:r>
                        <a:rPr lang="en-US" sz="1600" b="0" kern="1200">
                          <a:solidFill>
                            <a:schemeClr val="bg1"/>
                          </a:solidFill>
                          <a:effectLst/>
                          <a:latin typeface="+mn-lt"/>
                          <a:cs typeface="Arial" panose="020B0604020202020204" pitchFamily="34" charset="0"/>
                        </a:rPr>
                        <a:t>ncBTK inhibitor</a:t>
                      </a:r>
                      <a:endParaRPr lang="en-US" sz="1600" b="0" kern="100">
                        <a:solidFill>
                          <a:schemeClr val="bg1"/>
                        </a:solidFill>
                        <a:effectLst/>
                        <a:latin typeface="+mn-lt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43605" marR="43605" marT="11674" marB="11674" anchor="ctr">
                    <a:lnL w="12700" cmpd="sng">
                      <a:noFill/>
                    </a:lnL>
                    <a:lnR w="12700" cmpd="sng">
                      <a:noFill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0" kern="100">
                          <a:solidFill>
                            <a:schemeClr val="bg1"/>
                          </a:solidFill>
                          <a:effectLst/>
                          <a:latin typeface="+mn-lt"/>
                          <a:ea typeface="Aptos" panose="020B0004020202020204" pitchFamily="34" charset="0"/>
                        </a:rPr>
                        <a:t>14 (21.2)</a:t>
                      </a:r>
                      <a:endParaRPr lang="en-US" sz="1600" b="0" kern="100">
                        <a:solidFill>
                          <a:schemeClr val="bg1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buNone/>
                      </a:pPr>
                      <a:r>
                        <a:rPr lang="en-US" sz="1100" kern="100">
                          <a:effectLst/>
                          <a:latin typeface="+mj-lt"/>
                          <a:ea typeface="Aptos" panose="020B0004020202020204" pitchFamily="34" charset="0"/>
                        </a:rPr>
                        <a:t>14 (21.2)</a:t>
                      </a:r>
                    </a:p>
                  </a:txBody>
                  <a:tcPr marL="68580" marR="6858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9050" cap="flat" cmpd="sng" algn="ctr">
                      <a:solidFill>
                        <a:srgbClr val="DEE0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DEE0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5F7F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75768476"/>
                  </a:ext>
                </a:extLst>
              </a:tr>
              <a:tr h="109974">
                <a:tc>
                  <a:txBody>
                    <a:bodyPr/>
                    <a:lstStyle>
                      <a:lvl1pPr marL="0">
                        <a:defRPr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1pPr>
                      <a:lvl2pPr marL="257175">
                        <a:defRPr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2pPr>
                      <a:lvl3pPr marL="514350">
                        <a:defRPr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3pPr>
                      <a:lvl4pPr marL="771525">
                        <a:defRPr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4pPr>
                      <a:lvl5pPr marL="1028700">
                        <a:defRPr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5pPr>
                      <a:lvl6pPr marL="1285875">
                        <a:defRPr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6pPr>
                      <a:lvl7pPr marL="1543050">
                        <a:defRPr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7pPr>
                      <a:lvl8pPr marL="1800225">
                        <a:defRPr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8pPr>
                      <a:lvl9pPr marL="2057400">
                        <a:defRPr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9pPr>
                    </a:lstStyle>
                    <a:p>
                      <a:pPr marL="377190" marR="0" indent="-28575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Wingdings" panose="05000000000000000000" pitchFamily="2" charset="2"/>
                        <a:buChar char="§"/>
                      </a:pPr>
                      <a:r>
                        <a:rPr lang="en-US" sz="1600" b="0" kern="1200">
                          <a:solidFill>
                            <a:schemeClr val="bg1"/>
                          </a:solidFill>
                          <a:effectLst/>
                          <a:latin typeface="+mn-lt"/>
                          <a:cs typeface="Arial" panose="020B0604020202020204" pitchFamily="34" charset="0"/>
                        </a:rPr>
                        <a:t>BCL2 inhibitor</a:t>
                      </a:r>
                      <a:endParaRPr lang="en-US" sz="1600" b="0" kern="100">
                        <a:solidFill>
                          <a:schemeClr val="bg1"/>
                        </a:solidFill>
                        <a:effectLst/>
                        <a:latin typeface="+mn-lt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43605" marR="43605" marT="11674" marB="11674" anchor="ctr">
                    <a:lnL w="12700" cmpd="sng">
                      <a:noFill/>
                    </a:lnL>
                    <a:lnR w="12700" cmpd="sng">
                      <a:noFill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0" kern="100">
                          <a:solidFill>
                            <a:schemeClr val="bg1"/>
                          </a:solidFill>
                          <a:effectLst/>
                          <a:latin typeface="+mn-lt"/>
                          <a:ea typeface="Aptos" panose="020B0004020202020204" pitchFamily="34" charset="0"/>
                        </a:rPr>
                        <a:t>54 (81.8)</a:t>
                      </a:r>
                      <a:endParaRPr lang="en-US" sz="1600" b="0" kern="100">
                        <a:solidFill>
                          <a:schemeClr val="bg1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buNone/>
                      </a:pPr>
                      <a:r>
                        <a:rPr lang="en-US" sz="1100" kern="100">
                          <a:effectLst/>
                          <a:latin typeface="+mj-lt"/>
                          <a:ea typeface="Aptos" panose="020B0004020202020204" pitchFamily="34" charset="0"/>
                        </a:rPr>
                        <a:t>54 (81.8)</a:t>
                      </a:r>
                    </a:p>
                  </a:txBody>
                  <a:tcPr marL="68580" marR="6858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9050" cap="flat" cmpd="sng" algn="ctr">
                      <a:solidFill>
                        <a:srgbClr val="DEE0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DEE0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94150913"/>
                  </a:ext>
                </a:extLst>
              </a:tr>
              <a:tr h="109974">
                <a:tc>
                  <a:txBody>
                    <a:bodyPr/>
                    <a:lstStyle/>
                    <a:p>
                      <a:pPr marL="377190" marR="0" indent="-28575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Wingdings" panose="05000000000000000000" pitchFamily="2" charset="2"/>
                        <a:buChar char="§"/>
                      </a:pPr>
                      <a:r>
                        <a:rPr lang="en-US" sz="1600" b="0" kern="10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cBTK + BCL2 inhibitors</a:t>
                      </a:r>
                    </a:p>
                  </a:txBody>
                  <a:tcPr marL="43605" marR="43605" marT="11674" marB="11674" anchor="ctr">
                    <a:lnL w="12700" cmpd="sng">
                      <a:noFill/>
                    </a:lnL>
                    <a:lnR w="12700" cmpd="sng">
                      <a:noFill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0" kern="100">
                          <a:solidFill>
                            <a:schemeClr val="bg1"/>
                          </a:solidFill>
                          <a:effectLst/>
                          <a:latin typeface="+mn-lt"/>
                          <a:ea typeface="Aptos" panose="020B0004020202020204" pitchFamily="34" charset="0"/>
                        </a:rPr>
                        <a:t>42 (63.6)</a:t>
                      </a:r>
                      <a:endParaRPr lang="en-US" sz="1600" b="0" kern="100">
                        <a:solidFill>
                          <a:schemeClr val="bg1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buNone/>
                      </a:pPr>
                      <a:r>
                        <a:rPr lang="en-US" sz="1100" kern="100">
                          <a:effectLst/>
                          <a:latin typeface="+mj-lt"/>
                          <a:ea typeface="Aptos" panose="020B0004020202020204" pitchFamily="34" charset="0"/>
                        </a:rPr>
                        <a:t>42 (63.6)</a:t>
                      </a:r>
                    </a:p>
                  </a:txBody>
                  <a:tcPr marL="68580" marR="6858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9050" cap="flat" cmpd="sng" algn="ctr">
                      <a:solidFill>
                        <a:srgbClr val="DEE0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DEE0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5F7F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02458543"/>
                  </a:ext>
                </a:extLst>
              </a:tr>
              <a:tr h="109974">
                <a:tc>
                  <a:txBody>
                    <a:bodyPr/>
                    <a:lstStyle/>
                    <a:p>
                      <a:pPr marL="377190" marR="0" indent="-28575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Wingdings" panose="05000000000000000000" pitchFamily="2" charset="2"/>
                        <a:buChar char="§"/>
                      </a:pPr>
                      <a:r>
                        <a:rPr lang="en-US" sz="1600" b="0" kern="10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cBTK + ncBTK + BCL2 inhibitors</a:t>
                      </a:r>
                    </a:p>
                  </a:txBody>
                  <a:tcPr marL="43605" marR="43605" marT="11674" marB="11674" anchor="ctr">
                    <a:lnL w="12700" cmpd="sng">
                      <a:noFill/>
                    </a:lnL>
                    <a:lnR w="12700" cmpd="sng">
                      <a:noFill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0" kern="100">
                          <a:solidFill>
                            <a:schemeClr val="bg1"/>
                          </a:solidFill>
                          <a:effectLst/>
                          <a:latin typeface="+mn-lt"/>
                          <a:ea typeface="Aptos" panose="020B0004020202020204" pitchFamily="34" charset="0"/>
                        </a:rPr>
                        <a:t>12 (18.2)</a:t>
                      </a:r>
                      <a:endParaRPr lang="en-US" sz="1600" b="0" kern="100">
                        <a:solidFill>
                          <a:schemeClr val="bg1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buNone/>
                      </a:pPr>
                      <a:r>
                        <a:rPr lang="en-US" sz="1100" kern="100">
                          <a:effectLst/>
                          <a:latin typeface="+mj-lt"/>
                          <a:ea typeface="Aptos" panose="020B0004020202020204" pitchFamily="34" charset="0"/>
                        </a:rPr>
                        <a:t>12 (18.2)</a:t>
                      </a:r>
                    </a:p>
                  </a:txBody>
                  <a:tcPr marL="68580" marR="6858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9050" cap="flat" cmpd="sng" algn="ctr">
                      <a:solidFill>
                        <a:srgbClr val="DEE0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DEE0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69970096"/>
                  </a:ext>
                </a:extLst>
              </a:tr>
              <a:tr h="163627">
                <a:tc>
                  <a:txBody>
                    <a:bodyPr/>
                    <a:lstStyle>
                      <a:lvl1pPr marL="0">
                        <a:defRPr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1pPr>
                      <a:lvl2pPr marL="257175">
                        <a:defRPr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2pPr>
                      <a:lvl3pPr marL="514350">
                        <a:defRPr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3pPr>
                      <a:lvl4pPr marL="771525">
                        <a:defRPr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4pPr>
                      <a:lvl5pPr marL="1028700">
                        <a:defRPr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5pPr>
                      <a:lvl6pPr marL="1285875">
                        <a:defRPr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6pPr>
                      <a:lvl7pPr marL="1543050">
                        <a:defRPr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7pPr>
                      <a:lvl8pPr marL="1800225">
                        <a:defRPr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8pPr>
                      <a:lvl9pPr marL="2057400">
                        <a:defRPr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9pPr>
                    </a:lstStyle>
                    <a:p>
                      <a:pPr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0" kern="1200">
                          <a:solidFill>
                            <a:schemeClr val="bg1"/>
                          </a:solidFill>
                          <a:effectLst/>
                          <a:latin typeface="+mn-lt"/>
                          <a:cs typeface="Arial" panose="020B0604020202020204" pitchFamily="34" charset="0"/>
                        </a:rPr>
                        <a:t>Discontinued prior BTK inhibitor due to PD, n/N (%)</a:t>
                      </a:r>
                      <a:r>
                        <a:rPr lang="en-US" sz="1600" b="0" kern="1200" baseline="0">
                          <a:solidFill>
                            <a:schemeClr val="bg1"/>
                          </a:solidFill>
                          <a:effectLst/>
                          <a:latin typeface="+mn-lt"/>
                          <a:cs typeface="Arial" panose="020B0604020202020204" pitchFamily="34" charset="0"/>
                        </a:rPr>
                        <a:t>*</a:t>
                      </a:r>
                      <a:endParaRPr lang="en-US" sz="1600" b="0" kern="100" baseline="0">
                        <a:solidFill>
                          <a:schemeClr val="bg1"/>
                        </a:solidFill>
                        <a:effectLst/>
                        <a:latin typeface="+mn-lt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43605" marR="0" marT="11674" marB="11674" anchor="ctr">
                    <a:lnL w="12700" cmpd="sng">
                      <a:noFill/>
                    </a:lnL>
                    <a:lnR w="12700" cmpd="sng">
                      <a:noFill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95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0" kern="1200">
                          <a:solidFill>
                            <a:schemeClr val="bg1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55/62 (88.7)</a:t>
                      </a:r>
                      <a:endParaRPr lang="en-US" sz="1600" b="0" kern="100">
                        <a:solidFill>
                          <a:schemeClr val="bg1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kern="120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55/62 (88.7)</a:t>
                      </a:r>
                      <a:endParaRPr lang="en-US" sz="1100" kern="100">
                        <a:solidFill>
                          <a:schemeClr val="tx1"/>
                        </a:solidFill>
                        <a:effectLst/>
                        <a:latin typeface="+mn-lt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9050" cap="flat" cmpd="sng" algn="ctr">
                      <a:solidFill>
                        <a:srgbClr val="DEE0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DEE0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5F7F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50902371"/>
                  </a:ext>
                </a:extLst>
              </a:tr>
            </a:tbl>
          </a:graphicData>
        </a:graphic>
      </p:graphicFrame>
      <p:graphicFrame>
        <p:nvGraphicFramePr>
          <p:cNvPr id="7" name="Table 6">
            <a:extLst>
              <a:ext uri="{FF2B5EF4-FFF2-40B4-BE49-F238E27FC236}">
                <a16:creationId xmlns:a16="http://schemas.microsoft.com/office/drawing/2014/main" id="{8F3D6746-0094-4257-4593-986C067ECBA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30095675"/>
              </p:ext>
            </p:extLst>
          </p:nvPr>
        </p:nvGraphicFramePr>
        <p:xfrm>
          <a:off x="495300" y="1600200"/>
          <a:ext cx="5484159" cy="3620365"/>
        </p:xfrm>
        <a:graphic>
          <a:graphicData uri="http://schemas.openxmlformats.org/drawingml/2006/table">
            <a:tbl>
              <a:tblPr firstRow="1" bandRow="1"/>
              <a:tblGrid>
                <a:gridCol w="4113089">
                  <a:extLst>
                    <a:ext uri="{9D8B030D-6E8A-4147-A177-3AD203B41FA5}">
                      <a16:colId xmlns:a16="http://schemas.microsoft.com/office/drawing/2014/main" val="2072085524"/>
                    </a:ext>
                  </a:extLst>
                </a:gridCol>
                <a:gridCol w="1371070">
                  <a:extLst>
                    <a:ext uri="{9D8B030D-6E8A-4147-A177-3AD203B41FA5}">
                      <a16:colId xmlns:a16="http://schemas.microsoft.com/office/drawing/2014/main" val="654369336"/>
                    </a:ext>
                  </a:extLst>
                </a:gridCol>
              </a:tblGrid>
              <a:tr h="392797">
                <a:tc>
                  <a:txBody>
                    <a:bodyPr/>
                    <a:lstStyle>
                      <a:lvl1pPr marL="0">
                        <a:defRPr b="1">
                          <a:solidFill>
                            <a:schemeClr val="lt1"/>
                          </a:solidFill>
                          <a:latin typeface="Aptos" panose="02110004020202020204"/>
                        </a:defRPr>
                      </a:lvl1pPr>
                      <a:lvl2pPr marL="257175">
                        <a:defRPr b="1">
                          <a:solidFill>
                            <a:schemeClr val="lt1"/>
                          </a:solidFill>
                          <a:latin typeface="Aptos" panose="02110004020202020204"/>
                        </a:defRPr>
                      </a:lvl2pPr>
                      <a:lvl3pPr marL="514350">
                        <a:defRPr b="1">
                          <a:solidFill>
                            <a:schemeClr val="lt1"/>
                          </a:solidFill>
                          <a:latin typeface="Aptos" panose="02110004020202020204"/>
                        </a:defRPr>
                      </a:lvl3pPr>
                      <a:lvl4pPr marL="771525">
                        <a:defRPr b="1">
                          <a:solidFill>
                            <a:schemeClr val="lt1"/>
                          </a:solidFill>
                          <a:latin typeface="Aptos" panose="02110004020202020204"/>
                        </a:defRPr>
                      </a:lvl4pPr>
                      <a:lvl5pPr marL="1028700">
                        <a:defRPr b="1">
                          <a:solidFill>
                            <a:schemeClr val="lt1"/>
                          </a:solidFill>
                          <a:latin typeface="Aptos" panose="02110004020202020204"/>
                        </a:defRPr>
                      </a:lvl5pPr>
                      <a:lvl6pPr marL="1285875">
                        <a:defRPr b="1">
                          <a:solidFill>
                            <a:schemeClr val="lt1"/>
                          </a:solidFill>
                          <a:latin typeface="Aptos" panose="02110004020202020204"/>
                        </a:defRPr>
                      </a:lvl6pPr>
                      <a:lvl7pPr marL="1543050">
                        <a:defRPr b="1">
                          <a:solidFill>
                            <a:schemeClr val="lt1"/>
                          </a:solidFill>
                          <a:latin typeface="Aptos" panose="02110004020202020204"/>
                        </a:defRPr>
                      </a:lvl7pPr>
                      <a:lvl8pPr marL="1800225">
                        <a:defRPr b="1">
                          <a:solidFill>
                            <a:schemeClr val="lt1"/>
                          </a:solidFill>
                          <a:latin typeface="Aptos" panose="02110004020202020204"/>
                        </a:defRPr>
                      </a:lvl8pPr>
                      <a:lvl9pPr marL="2057400">
                        <a:defRPr b="1">
                          <a:solidFill>
                            <a:schemeClr val="lt1"/>
                          </a:solidFill>
                          <a:latin typeface="Aptos" panose="02110004020202020204"/>
                        </a:defRPr>
                      </a:lvl9pPr>
                    </a:lstStyle>
                    <a:p>
                      <a:pPr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kern="10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Characteristic</a:t>
                      </a:r>
                    </a:p>
                  </a:txBody>
                  <a:tcPr marL="43605" marR="43605" marT="23347" marB="23347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kern="1200">
                          <a:solidFill>
                            <a:schemeClr val="tx1"/>
                          </a:solidFill>
                          <a:effectLst/>
                          <a:latin typeface="+mn-lt"/>
                          <a:cs typeface="Arial" panose="020B0604020202020204" pitchFamily="34" charset="0"/>
                        </a:rPr>
                        <a:t>Total</a:t>
                      </a:r>
                    </a:p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kern="1200">
                          <a:solidFill>
                            <a:schemeClr val="tx1"/>
                          </a:solidFill>
                          <a:effectLst/>
                          <a:latin typeface="+mn-lt"/>
                          <a:cs typeface="Arial" panose="020B0604020202020204" pitchFamily="34" charset="0"/>
                        </a:rPr>
                        <a:t>(N = 66)</a:t>
                      </a:r>
                    </a:p>
                  </a:txBody>
                  <a:tcPr marL="43605" marR="43605" marT="23347" marB="23347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48010301"/>
                  </a:ext>
                </a:extLst>
              </a:tr>
              <a:tr h="313974">
                <a:tc>
                  <a:txBody>
                    <a:bodyPr/>
                    <a:lstStyle>
                      <a:lvl1pPr marL="0">
                        <a:defRPr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1pPr>
                      <a:lvl2pPr marL="257175">
                        <a:defRPr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2pPr>
                      <a:lvl3pPr marL="514350">
                        <a:defRPr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3pPr>
                      <a:lvl4pPr marL="771525">
                        <a:defRPr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4pPr>
                      <a:lvl5pPr marL="1028700">
                        <a:defRPr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5pPr>
                      <a:lvl6pPr marL="1285875">
                        <a:defRPr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6pPr>
                      <a:lvl7pPr marL="1543050">
                        <a:defRPr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7pPr>
                      <a:lvl8pPr marL="1800225">
                        <a:defRPr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8pPr>
                      <a:lvl9pPr marL="2057400">
                        <a:defRPr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9pPr>
                    </a:lstStyle>
                    <a:p>
                      <a:pPr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0" kern="1200">
                          <a:solidFill>
                            <a:schemeClr val="bg1"/>
                          </a:solidFill>
                          <a:effectLst/>
                          <a:latin typeface="+mn-lt"/>
                          <a:cs typeface="Arial" panose="020B0604020202020204" pitchFamily="34" charset="0"/>
                        </a:rPr>
                        <a:t>Median age, yr (range)</a:t>
                      </a:r>
                      <a:endParaRPr lang="en-US" sz="1600" b="0" kern="100">
                        <a:solidFill>
                          <a:schemeClr val="bg1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3605" marR="43605" marT="11674" marB="11674" anchor="ctr">
                    <a:lnL w="12700" cmpd="sng">
                      <a:noFill/>
                    </a:lnL>
                    <a:lnR w="12700" cmpd="sng">
                      <a:noFill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600" b="0" kern="1200">
                          <a:solidFill>
                            <a:schemeClr val="bg1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70 (47-91)</a:t>
                      </a:r>
                      <a:endParaRPr lang="en-US" sz="1600" b="0" kern="100">
                        <a:solidFill>
                          <a:schemeClr val="bg1"/>
                        </a:solidFill>
                        <a:effectLst/>
                        <a:latin typeface="+mn-lt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07381713"/>
                  </a:ext>
                </a:extLst>
              </a:tr>
              <a:tr h="275016">
                <a:tc>
                  <a:txBody>
                    <a:bodyPr/>
                    <a:lstStyle>
                      <a:lvl1pPr marL="0">
                        <a:defRPr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1pPr>
                      <a:lvl2pPr marL="257175">
                        <a:defRPr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2pPr>
                      <a:lvl3pPr marL="514350">
                        <a:defRPr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3pPr>
                      <a:lvl4pPr marL="771525">
                        <a:defRPr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4pPr>
                      <a:lvl5pPr marL="1028700">
                        <a:defRPr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5pPr>
                      <a:lvl6pPr marL="1285875">
                        <a:defRPr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6pPr>
                      <a:lvl7pPr marL="1543050">
                        <a:defRPr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7pPr>
                      <a:lvl8pPr marL="1800225">
                        <a:defRPr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8pPr>
                      <a:lvl9pPr marL="2057400">
                        <a:defRPr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9pPr>
                    </a:lstStyle>
                    <a:p>
                      <a:pPr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0" kern="1200">
                          <a:solidFill>
                            <a:schemeClr val="bg1"/>
                          </a:solidFill>
                          <a:effectLst/>
                          <a:latin typeface="+mn-lt"/>
                          <a:cs typeface="Arial" panose="020B0604020202020204" pitchFamily="34" charset="0"/>
                        </a:rPr>
                        <a:t>Male, n (%)</a:t>
                      </a:r>
                      <a:endParaRPr lang="en-US" sz="1600" b="0" kern="100">
                        <a:solidFill>
                          <a:schemeClr val="bg1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3605" marR="43605" marT="11674" marB="11674" anchor="ctr">
                    <a:lnL w="12700" cmpd="sng">
                      <a:noFill/>
                    </a:lnL>
                    <a:lnR w="12700" cmpd="sng">
                      <a:noFill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600" b="0" kern="1200">
                          <a:solidFill>
                            <a:schemeClr val="bg1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45 (68.2)</a:t>
                      </a:r>
                      <a:endParaRPr lang="en-US" sz="1600" b="0" kern="100">
                        <a:solidFill>
                          <a:schemeClr val="bg1"/>
                        </a:solidFill>
                        <a:effectLst/>
                        <a:latin typeface="+mn-lt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65104195"/>
                  </a:ext>
                </a:extLst>
              </a:tr>
              <a:tr h="275016">
                <a:tc>
                  <a:txBody>
                    <a:bodyPr/>
                    <a:lstStyle>
                      <a:lvl1pPr marL="0">
                        <a:defRPr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1pPr>
                      <a:lvl2pPr marL="257175">
                        <a:defRPr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2pPr>
                      <a:lvl3pPr marL="514350">
                        <a:defRPr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3pPr>
                      <a:lvl4pPr marL="771525">
                        <a:defRPr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4pPr>
                      <a:lvl5pPr marL="1028700">
                        <a:defRPr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5pPr>
                      <a:lvl6pPr marL="1285875">
                        <a:defRPr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6pPr>
                      <a:lvl7pPr marL="1543050">
                        <a:defRPr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7pPr>
                      <a:lvl8pPr marL="1800225">
                        <a:defRPr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8pPr>
                      <a:lvl9pPr marL="2057400">
                        <a:defRPr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9pPr>
                    </a:lstStyle>
                    <a:p>
                      <a:pPr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0" kern="1200">
                          <a:solidFill>
                            <a:schemeClr val="bg1"/>
                          </a:solidFill>
                          <a:effectLst/>
                          <a:latin typeface="+mn-lt"/>
                          <a:cs typeface="Arial" panose="020B0604020202020204" pitchFamily="34" charset="0"/>
                        </a:rPr>
                        <a:t>ECOG PS</a:t>
                      </a:r>
                      <a:r>
                        <a:rPr lang="en-US" sz="1600" b="0" kern="120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, n (%)</a:t>
                      </a:r>
                      <a:endParaRPr lang="en-US" sz="1600" b="0" kern="100">
                        <a:solidFill>
                          <a:schemeClr val="bg1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3605" marR="43605" marT="11674" marB="11674" anchor="ctr">
                    <a:lnL w="12700" cmpd="sng">
                      <a:noFill/>
                    </a:lnL>
                    <a:lnR w="12700" cmpd="sng">
                      <a:noFill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600" b="0" kern="100">
                        <a:solidFill>
                          <a:schemeClr val="bg1"/>
                        </a:solidFill>
                        <a:effectLst/>
                        <a:latin typeface="+mn-lt"/>
                        <a:ea typeface="Roboto"/>
                        <a:cs typeface="Times New Roman"/>
                      </a:endParaRPr>
                    </a:p>
                  </a:txBody>
                  <a:tcPr marL="47188" marR="47188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28911583"/>
                  </a:ext>
                </a:extLst>
              </a:tr>
              <a:tr h="275016">
                <a:tc>
                  <a:txBody>
                    <a:bodyPr/>
                    <a:lstStyle/>
                    <a:p>
                      <a:pPr marL="376238" marR="0" indent="-261938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Wingdings" panose="05000000000000000000" pitchFamily="2" charset="2"/>
                        <a:buChar char="§"/>
                        <a:tabLst/>
                      </a:pPr>
                      <a:r>
                        <a:rPr lang="en-US" sz="1600" b="0" kern="100">
                          <a:solidFill>
                            <a:schemeClr val="bg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0</a:t>
                      </a:r>
                    </a:p>
                  </a:txBody>
                  <a:tcPr marL="43605" marR="43605" marT="11674" marB="11674" anchor="ctr">
                    <a:lnL w="12700" cmpd="sng">
                      <a:noFill/>
                    </a:lnL>
                    <a:lnR w="12700" cmpd="sng">
                      <a:noFill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600" b="0" kern="1200">
                          <a:solidFill>
                            <a:schemeClr val="bg1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38 (57.6)</a:t>
                      </a:r>
                      <a:endParaRPr lang="en-US" sz="1600" b="0" kern="100">
                        <a:solidFill>
                          <a:schemeClr val="bg1"/>
                        </a:solidFill>
                        <a:effectLst/>
                        <a:latin typeface="+mn-lt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00649951"/>
                  </a:ext>
                </a:extLst>
              </a:tr>
              <a:tr h="275016">
                <a:tc>
                  <a:txBody>
                    <a:bodyPr/>
                    <a:lstStyle>
                      <a:lvl1pPr marL="0">
                        <a:defRPr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1pPr>
                      <a:lvl2pPr marL="257175">
                        <a:defRPr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2pPr>
                      <a:lvl3pPr marL="514350">
                        <a:defRPr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3pPr>
                      <a:lvl4pPr marL="771525">
                        <a:defRPr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4pPr>
                      <a:lvl5pPr marL="1028700">
                        <a:defRPr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5pPr>
                      <a:lvl6pPr marL="1285875">
                        <a:defRPr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6pPr>
                      <a:lvl7pPr marL="1543050">
                        <a:defRPr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7pPr>
                      <a:lvl8pPr marL="1800225">
                        <a:defRPr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8pPr>
                      <a:lvl9pPr marL="2057400">
                        <a:defRPr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9pPr>
                    </a:lstStyle>
                    <a:p>
                      <a:pPr marL="376238" marR="0" indent="-261938" algn="l" defTabSz="914400" rtl="0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Wingdings" panose="05000000000000000000" pitchFamily="2" charset="2"/>
                        <a:buChar char="§"/>
                        <a:tabLst/>
                      </a:pPr>
                      <a:r>
                        <a:rPr lang="en-US" sz="1600" b="0" kern="100">
                          <a:solidFill>
                            <a:schemeClr val="bg1"/>
                          </a:solidFill>
                          <a:effectLst/>
                          <a:latin typeface="+mn-lt"/>
                          <a:cs typeface="Arial" panose="020B0604020202020204" pitchFamily="34" charset="0"/>
                        </a:rPr>
                        <a:t>1</a:t>
                      </a:r>
                      <a:endParaRPr lang="en-US" sz="1600" b="0" kern="100">
                        <a:solidFill>
                          <a:schemeClr val="bg1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3605" marR="43605" marT="11674" marB="11674" anchor="ctr">
                    <a:lnL w="12700" cmpd="sng">
                      <a:noFill/>
                    </a:lnL>
                    <a:lnR w="12700" cmpd="sng">
                      <a:noFill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600" b="0" kern="1200">
                          <a:solidFill>
                            <a:schemeClr val="bg1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27 (40.9)</a:t>
                      </a:r>
                      <a:endParaRPr lang="en-US" sz="1600" b="0" kern="100">
                        <a:solidFill>
                          <a:schemeClr val="bg1"/>
                        </a:solidFill>
                        <a:effectLst/>
                        <a:latin typeface="+mn-lt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36454526"/>
                  </a:ext>
                </a:extLst>
              </a:tr>
              <a:tr h="275016">
                <a:tc>
                  <a:txBody>
                    <a:bodyPr/>
                    <a:lstStyle>
                      <a:lvl1pPr marL="0">
                        <a:defRPr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1pPr>
                      <a:lvl2pPr marL="257175">
                        <a:defRPr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2pPr>
                      <a:lvl3pPr marL="514350">
                        <a:defRPr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3pPr>
                      <a:lvl4pPr marL="771525">
                        <a:defRPr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4pPr>
                      <a:lvl5pPr marL="1028700">
                        <a:defRPr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5pPr>
                      <a:lvl6pPr marL="1285875">
                        <a:defRPr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6pPr>
                      <a:lvl7pPr marL="1543050">
                        <a:defRPr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7pPr>
                      <a:lvl8pPr marL="1800225">
                        <a:defRPr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8pPr>
                      <a:lvl9pPr marL="2057400">
                        <a:defRPr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9pPr>
                    </a:lstStyle>
                    <a:p>
                      <a:pPr marL="376238" marR="0" indent="-261938" algn="l" defTabSz="914400" rtl="0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Wingdings" panose="05000000000000000000" pitchFamily="2" charset="2"/>
                        <a:buChar char="§"/>
                        <a:tabLst/>
                      </a:pPr>
                      <a:r>
                        <a:rPr lang="en-US" sz="1600" b="0" kern="100">
                          <a:solidFill>
                            <a:schemeClr val="bg1"/>
                          </a:solidFill>
                          <a:effectLst/>
                          <a:latin typeface="+mn-lt"/>
                          <a:cs typeface="Arial" panose="020B0604020202020204" pitchFamily="34" charset="0"/>
                        </a:rPr>
                        <a:t>2</a:t>
                      </a:r>
                      <a:endParaRPr lang="en-US" sz="1600" b="0" kern="100">
                        <a:solidFill>
                          <a:schemeClr val="bg1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3605" marR="43605" marT="11674" marB="11674" anchor="ctr">
                    <a:lnL w="12700" cmpd="sng">
                      <a:noFill/>
                    </a:lnL>
                    <a:lnR w="12700" cmpd="sng">
                      <a:noFill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600" b="0" kern="100">
                          <a:solidFill>
                            <a:schemeClr val="bg1"/>
                          </a:solidFill>
                          <a:effectLst/>
                          <a:latin typeface="+mn-lt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a:t>1 (1.5)</a:t>
                      </a:r>
                    </a:p>
                  </a:txBody>
                  <a:tcPr marL="68580" marR="6858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37172056"/>
                  </a:ext>
                </a:extLst>
              </a:tr>
              <a:tr h="296873">
                <a:tc gridSpan="2">
                  <a:txBody>
                    <a:bodyPr/>
                    <a:lstStyle>
                      <a:lvl1pPr marL="0">
                        <a:defRPr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1pPr>
                      <a:lvl2pPr marL="257175">
                        <a:defRPr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2pPr>
                      <a:lvl3pPr marL="514350">
                        <a:defRPr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3pPr>
                      <a:lvl4pPr marL="771525">
                        <a:defRPr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4pPr>
                      <a:lvl5pPr marL="1028700">
                        <a:defRPr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5pPr>
                      <a:lvl6pPr marL="1285875">
                        <a:defRPr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6pPr>
                      <a:lvl7pPr marL="1543050">
                        <a:defRPr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7pPr>
                      <a:lvl8pPr marL="1800225">
                        <a:defRPr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8pPr>
                      <a:lvl9pPr marL="2057400">
                        <a:defRPr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9pPr>
                    </a:lstStyle>
                    <a:p>
                      <a:pPr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0" kern="1200">
                          <a:solidFill>
                            <a:schemeClr val="bg1"/>
                          </a:solidFill>
                          <a:effectLst/>
                          <a:latin typeface="+mn-lt"/>
                          <a:cs typeface="Arial" panose="020B0604020202020204" pitchFamily="34" charset="0"/>
                        </a:rPr>
                        <a:t>CLL/SLL risk characteristics, n/N with known status (%)</a:t>
                      </a:r>
                      <a:endParaRPr lang="en-US" sz="1600" b="0" kern="100">
                        <a:solidFill>
                          <a:schemeClr val="bg1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3605" marR="43605" marT="11674" marB="11674" anchor="ctr">
                    <a:lnL w="12700" cmpd="sng">
                      <a:noFill/>
                    </a:lnL>
                    <a:lnR w="12700" cmpd="sng">
                      <a:noFill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50" b="1" kern="1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3605" marR="43605" marT="11674" marB="11674">
                    <a:lnL w="12700" cmpd="sng">
                      <a:noFill/>
                    </a:lnL>
                    <a:lnR w="12700" cmpd="sng">
                      <a:noFill/>
                    </a:lnR>
                    <a:lnT w="19050" cap="flat" cmpd="sng" algn="ctr">
                      <a:solidFill>
                        <a:srgbClr val="DEE0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3F4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89243791"/>
                  </a:ext>
                </a:extLst>
              </a:tr>
              <a:tr h="275016">
                <a:tc>
                  <a:txBody>
                    <a:bodyPr/>
                    <a:lstStyle>
                      <a:lvl1pPr marL="0">
                        <a:defRPr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1pPr>
                      <a:lvl2pPr marL="257175">
                        <a:defRPr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2pPr>
                      <a:lvl3pPr marL="514350">
                        <a:defRPr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3pPr>
                      <a:lvl4pPr marL="771525">
                        <a:defRPr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4pPr>
                      <a:lvl5pPr marL="1028700">
                        <a:defRPr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5pPr>
                      <a:lvl6pPr marL="1285875">
                        <a:defRPr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6pPr>
                      <a:lvl7pPr marL="1543050">
                        <a:defRPr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7pPr>
                      <a:lvl8pPr marL="1800225">
                        <a:defRPr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8pPr>
                      <a:lvl9pPr marL="2057400">
                        <a:defRPr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9pPr>
                    </a:lstStyle>
                    <a:p>
                      <a:pPr marL="376238" marR="0" indent="-261938" algn="l" defTabSz="914400" rtl="0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Wingdings" panose="05000000000000000000" pitchFamily="2" charset="2"/>
                        <a:buChar char="§"/>
                        <a:tabLst/>
                      </a:pPr>
                      <a:r>
                        <a:rPr lang="en-US" sz="1600" b="0" kern="10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Binet stage C</a:t>
                      </a:r>
                    </a:p>
                  </a:txBody>
                  <a:tcPr marL="43605" marR="43605" marT="11674" marB="11674" anchor="ctr">
                    <a:lnL w="12700" cmpd="sng">
                      <a:noFill/>
                    </a:lnL>
                    <a:lnR w="12700" cmpd="sng">
                      <a:noFill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buNone/>
                      </a:pPr>
                      <a:r>
                        <a:rPr lang="en-US" sz="1600" b="0" kern="100">
                          <a:solidFill>
                            <a:schemeClr val="bg1"/>
                          </a:solidFill>
                          <a:effectLst/>
                          <a:latin typeface="+mn-lt"/>
                          <a:ea typeface="Aptos" panose="020B0004020202020204" pitchFamily="34" charset="0"/>
                        </a:rPr>
                        <a:t>29/62 (46.8)</a:t>
                      </a:r>
                    </a:p>
                  </a:txBody>
                  <a:tcPr marL="68580" marR="6858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23501204"/>
                  </a:ext>
                </a:extLst>
              </a:tr>
              <a:tr h="275016">
                <a:tc>
                  <a:txBody>
                    <a:bodyPr/>
                    <a:lstStyle>
                      <a:lvl1pPr marL="0">
                        <a:defRPr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1pPr>
                      <a:lvl2pPr marL="257175">
                        <a:defRPr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2pPr>
                      <a:lvl3pPr marL="514350">
                        <a:defRPr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3pPr>
                      <a:lvl4pPr marL="771525">
                        <a:defRPr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4pPr>
                      <a:lvl5pPr marL="1028700">
                        <a:defRPr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5pPr>
                      <a:lvl6pPr marL="1285875">
                        <a:defRPr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6pPr>
                      <a:lvl7pPr marL="1543050">
                        <a:defRPr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7pPr>
                      <a:lvl8pPr marL="1800225">
                        <a:defRPr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8pPr>
                      <a:lvl9pPr marL="2057400">
                        <a:defRPr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9pPr>
                    </a:lstStyle>
                    <a:p>
                      <a:pPr marL="376238" marR="0" indent="-261938" algn="l" defTabSz="914400" rtl="0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Wingdings" panose="05000000000000000000" pitchFamily="2" charset="2"/>
                        <a:buChar char="§"/>
                        <a:tabLst/>
                      </a:pPr>
                      <a:r>
                        <a:rPr lang="en-US" sz="1600" b="0" kern="10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Unmutated IGHV</a:t>
                      </a:r>
                    </a:p>
                  </a:txBody>
                  <a:tcPr marL="43605" marR="43605" marT="11674" marB="11674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buNone/>
                      </a:pPr>
                      <a:r>
                        <a:rPr lang="en-US" sz="1600" b="0" kern="100">
                          <a:solidFill>
                            <a:schemeClr val="bg1"/>
                          </a:solidFill>
                          <a:effectLst/>
                          <a:latin typeface="+mn-lt"/>
                          <a:ea typeface="Aptos" panose="020B0004020202020204" pitchFamily="34" charset="0"/>
                        </a:rPr>
                        <a:t>38/49 (77.6)</a:t>
                      </a:r>
                    </a:p>
                  </a:txBody>
                  <a:tcPr marL="68580" marR="68580" marT="0" marB="0" anchor="ctr">
                    <a:lnL w="12700" cmpd="sng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85018743"/>
                  </a:ext>
                </a:extLst>
              </a:tr>
              <a:tr h="275016">
                <a:tc>
                  <a:txBody>
                    <a:bodyPr/>
                    <a:lstStyle>
                      <a:lvl1pPr marL="0">
                        <a:defRPr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1pPr>
                      <a:lvl2pPr marL="257175">
                        <a:defRPr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2pPr>
                      <a:lvl3pPr marL="514350">
                        <a:defRPr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3pPr>
                      <a:lvl4pPr marL="771525">
                        <a:defRPr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4pPr>
                      <a:lvl5pPr marL="1028700">
                        <a:defRPr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5pPr>
                      <a:lvl6pPr marL="1285875">
                        <a:defRPr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6pPr>
                      <a:lvl7pPr marL="1543050">
                        <a:defRPr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7pPr>
                      <a:lvl8pPr marL="1800225">
                        <a:defRPr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8pPr>
                      <a:lvl9pPr marL="2057400">
                        <a:defRPr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9pPr>
                    </a:lstStyle>
                    <a:p>
                      <a:pPr marL="376238" marR="0" indent="-261938" algn="l" defTabSz="914400" rtl="0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Wingdings" panose="05000000000000000000" pitchFamily="2" charset="2"/>
                        <a:buChar char="§"/>
                        <a:tabLst/>
                      </a:pPr>
                      <a:r>
                        <a:rPr lang="en-US" sz="1600" b="0" kern="10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del(17p) and/or TP53 mutation</a:t>
                      </a:r>
                    </a:p>
                  </a:txBody>
                  <a:tcPr marL="43605" marR="43605" marT="11674" marB="11674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buNone/>
                      </a:pPr>
                      <a:r>
                        <a:rPr lang="en-US" sz="1600" b="0" kern="100">
                          <a:solidFill>
                            <a:schemeClr val="bg1"/>
                          </a:solidFill>
                          <a:effectLst/>
                          <a:latin typeface="+mn-lt"/>
                          <a:ea typeface="Aptos" panose="020B0004020202020204" pitchFamily="34" charset="0"/>
                        </a:rPr>
                        <a:t>43/66 (65.2)</a:t>
                      </a:r>
                    </a:p>
                  </a:txBody>
                  <a:tcPr marL="68580" marR="68580" marT="0" marB="0" anchor="ctr">
                    <a:lnL w="12700" cmpd="sng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39709452"/>
                  </a:ext>
                </a:extLst>
              </a:tr>
              <a:tr h="275016">
                <a:tc>
                  <a:txBody>
                    <a:bodyPr/>
                    <a:lstStyle>
                      <a:lvl1pPr marL="0">
                        <a:defRPr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1pPr>
                      <a:lvl2pPr marL="257175">
                        <a:defRPr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2pPr>
                      <a:lvl3pPr marL="514350">
                        <a:defRPr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3pPr>
                      <a:lvl4pPr marL="771525">
                        <a:defRPr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4pPr>
                      <a:lvl5pPr marL="1028700">
                        <a:defRPr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5pPr>
                      <a:lvl6pPr marL="1285875">
                        <a:defRPr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6pPr>
                      <a:lvl7pPr marL="1543050">
                        <a:defRPr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7pPr>
                      <a:lvl8pPr marL="1800225">
                        <a:defRPr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8pPr>
                      <a:lvl9pPr marL="2057400">
                        <a:defRPr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9pPr>
                    </a:lstStyle>
                    <a:p>
                      <a:pPr marL="376238" marR="0" indent="-261938" algn="l" defTabSz="914400" rtl="0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Wingdings" panose="05000000000000000000" pitchFamily="2" charset="2"/>
                        <a:buChar char="§"/>
                        <a:tabLst/>
                      </a:pPr>
                      <a:r>
                        <a:rPr lang="en-US" sz="1600" b="0" kern="10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Complex karyotype (≥3 abnormalities)</a:t>
                      </a:r>
                    </a:p>
                  </a:txBody>
                  <a:tcPr marL="43605" marR="43605" marT="11674" marB="11674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buNone/>
                      </a:pPr>
                      <a:r>
                        <a:rPr lang="en-US" sz="1600" b="0" kern="100">
                          <a:solidFill>
                            <a:schemeClr val="bg1"/>
                          </a:solidFill>
                          <a:effectLst/>
                          <a:latin typeface="+mn-lt"/>
                          <a:ea typeface="Aptos" panose="020B0004020202020204" pitchFamily="34" charset="0"/>
                        </a:rPr>
                        <a:t>22/44 (50.0)</a:t>
                      </a:r>
                    </a:p>
                  </a:txBody>
                  <a:tcPr marL="68580" marR="68580" marT="0" marB="0" anchor="ctr">
                    <a:lnL w="12700" cmpd="sng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38234279"/>
                  </a:ext>
                </a:extLst>
              </a:tr>
            </a:tbl>
          </a:graphicData>
        </a:graphic>
      </p:graphicFrame>
      <p:sp>
        <p:nvSpPr>
          <p:cNvPr id="8" name="Title 7">
            <a:extLst>
              <a:ext uri="{FF2B5EF4-FFF2-40B4-BE49-F238E27FC236}">
                <a16:creationId xmlns:a16="http://schemas.microsoft.com/office/drawing/2014/main" id="{3F7B1078-2D84-AE12-B625-F640337304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CaDAnCe-101: Baseline Characteristics (CLL/SLL Cohort)</a:t>
            </a:r>
          </a:p>
        </p:txBody>
      </p:sp>
      <p:sp>
        <p:nvSpPr>
          <p:cNvPr id="9" name="Text Box 11">
            <a:extLst>
              <a:ext uri="{FF2B5EF4-FFF2-40B4-BE49-F238E27FC236}">
                <a16:creationId xmlns:a16="http://schemas.microsoft.com/office/drawing/2014/main" id="{F95C8035-7D60-5640-EC81-00D3C9028BF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14339" y="6363968"/>
            <a:ext cx="8010524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Wingdings" panose="05000000000000000000" pitchFamily="2" charset="2"/>
              <a:buChar char="§"/>
              <a:defRPr sz="2800">
                <a:solidFill>
                  <a:srgbClr val="FEFDDE"/>
                </a:solidFill>
                <a:latin typeface="Arial" panose="020B060402020202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600">
                <a:solidFill>
                  <a:srgbClr val="FEFDDE"/>
                </a:solidFill>
                <a:latin typeface="Arial" panose="020B060402020202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400">
                <a:solidFill>
                  <a:srgbClr val="FEFDDE"/>
                </a:solidFill>
                <a:latin typeface="Arial" panose="020B060402020202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200">
                <a:solidFill>
                  <a:srgbClr val="FEFDDE"/>
                </a:solidFill>
                <a:latin typeface="Arial" panose="020B060402020202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rgbClr val="45556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Scarfò. EHA 2025. Abstr S158. </a:t>
            </a:r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srgbClr val="455560"/>
              </a:solidFill>
              <a:effectLst/>
              <a:uLnTx/>
              <a:uFillTx/>
              <a:latin typeface="Calibri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65162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10">
            <a:extLst>
              <a:ext uri="{FF2B5EF4-FFF2-40B4-BE49-F238E27FC236}">
                <a16:creationId xmlns:a16="http://schemas.microsoft.com/office/drawing/2014/main" id="{F688C5AD-A539-5692-0288-7F4DFE4F55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CaDAnCe-101: All-Grade TEAEs in ≥10% of Patients (CLL/SLL Cohort)</a:t>
            </a:r>
          </a:p>
        </p:txBody>
      </p:sp>
      <p:sp>
        <p:nvSpPr>
          <p:cNvPr id="14" name="Content Placeholder 13">
            <a:extLst>
              <a:ext uri="{FF2B5EF4-FFF2-40B4-BE49-F238E27FC236}">
                <a16:creationId xmlns:a16="http://schemas.microsoft.com/office/drawing/2014/main" id="{A5D2C09F-6C57-FBBB-D5B9-987CFDC2924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01820" y="1510730"/>
            <a:ext cx="4948080" cy="4678738"/>
          </a:xfrm>
        </p:spPr>
        <p:txBody>
          <a:bodyPr/>
          <a:lstStyle/>
          <a:p>
            <a:r>
              <a:rPr lang="en-US" sz="2600"/>
              <a:t>Most common TEAEs were fatigue (37%) and bruising (30%)</a:t>
            </a:r>
          </a:p>
          <a:p>
            <a:r>
              <a:rPr lang="en-US" sz="2600"/>
              <a:t>2 cases of atrial fibrillation: grade 1 infection and grade 2 PD</a:t>
            </a:r>
          </a:p>
          <a:p>
            <a:r>
              <a:rPr lang="en-US" sz="2600"/>
              <a:t>2 cases of major hemorrhage: grade 1 subarachnoid hemorrhage and grade 3 subdural hemorrhage </a:t>
            </a:r>
          </a:p>
          <a:p>
            <a:r>
              <a:rPr lang="en-US" sz="2600"/>
              <a:t>No new events since last </a:t>
            </a:r>
            <a:br>
              <a:rPr lang="en-US" sz="2600"/>
            </a:br>
            <a:r>
              <a:rPr lang="en-US" sz="2600"/>
              <a:t>update</a:t>
            </a:r>
          </a:p>
          <a:p>
            <a:r>
              <a:rPr lang="en-US" sz="2600"/>
              <a:t>No pancreatitis</a:t>
            </a:r>
          </a:p>
          <a:p>
            <a:pPr marL="0" indent="0">
              <a:buNone/>
            </a:pPr>
            <a:endParaRPr lang="en-US" sz="2600"/>
          </a:p>
          <a:p>
            <a:endParaRPr lang="en-US" sz="2600"/>
          </a:p>
        </p:txBody>
      </p:sp>
      <p:sp>
        <p:nvSpPr>
          <p:cNvPr id="15" name="Text Box 11">
            <a:extLst>
              <a:ext uri="{FF2B5EF4-FFF2-40B4-BE49-F238E27FC236}">
                <a16:creationId xmlns:a16="http://schemas.microsoft.com/office/drawing/2014/main" id="{E810BF5F-02A8-D94F-AECA-82E830704E6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14339" y="6363968"/>
            <a:ext cx="8010524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Wingdings" panose="05000000000000000000" pitchFamily="2" charset="2"/>
              <a:buChar char="§"/>
              <a:defRPr sz="2800">
                <a:solidFill>
                  <a:srgbClr val="FEFDDE"/>
                </a:solidFill>
                <a:latin typeface="Arial" panose="020B060402020202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600">
                <a:solidFill>
                  <a:srgbClr val="FEFDDE"/>
                </a:solidFill>
                <a:latin typeface="Arial" panose="020B060402020202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400">
                <a:solidFill>
                  <a:srgbClr val="FEFDDE"/>
                </a:solidFill>
                <a:latin typeface="Arial" panose="020B060402020202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200">
                <a:solidFill>
                  <a:srgbClr val="FEFDDE"/>
                </a:solidFill>
                <a:latin typeface="Arial" panose="020B060402020202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rgbClr val="45556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Scarfò. EHA 2025. Abstr S158. </a:t>
            </a:r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srgbClr val="455560"/>
              </a:solidFill>
              <a:effectLst/>
              <a:uLnTx/>
              <a:uFillTx/>
              <a:latin typeface="Calibri"/>
              <a:ea typeface="+mn-ea"/>
              <a:cs typeface="Arial" panose="020B0604020202020204" pitchFamily="34" charset="0"/>
            </a:endParaRPr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09F76C10-34D0-F742-B762-DB97E6146B17}"/>
              </a:ext>
            </a:extLst>
          </p:cNvPr>
          <p:cNvCxnSpPr/>
          <p:nvPr/>
        </p:nvCxnSpPr>
        <p:spPr bwMode="auto">
          <a:xfrm>
            <a:off x="7064802" y="5539740"/>
            <a:ext cx="4434840" cy="0"/>
          </a:xfrm>
          <a:prstGeom prst="line">
            <a:avLst/>
          </a:prstGeom>
          <a:noFill/>
          <a:ln w="2857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2765B5C3-E4EF-DC0C-8AB6-3E9DBDA7DEDF}"/>
              </a:ext>
            </a:extLst>
          </p:cNvPr>
          <p:cNvCxnSpPr>
            <a:cxnSpLocks/>
          </p:cNvCxnSpPr>
          <p:nvPr/>
        </p:nvCxnSpPr>
        <p:spPr bwMode="auto">
          <a:xfrm>
            <a:off x="7951770" y="5532120"/>
            <a:ext cx="0" cy="64008"/>
          </a:xfrm>
          <a:prstGeom prst="line">
            <a:avLst/>
          </a:prstGeom>
          <a:noFill/>
          <a:ln w="2857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3EE8B540-AFA1-8171-11A8-9B6803613B47}"/>
              </a:ext>
            </a:extLst>
          </p:cNvPr>
          <p:cNvCxnSpPr>
            <a:cxnSpLocks/>
          </p:cNvCxnSpPr>
          <p:nvPr/>
        </p:nvCxnSpPr>
        <p:spPr bwMode="auto">
          <a:xfrm>
            <a:off x="8838738" y="5532120"/>
            <a:ext cx="0" cy="64008"/>
          </a:xfrm>
          <a:prstGeom prst="line">
            <a:avLst/>
          </a:prstGeom>
          <a:noFill/>
          <a:ln w="2857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BED45409-E375-D94B-DB59-13944B0D9402}"/>
              </a:ext>
            </a:extLst>
          </p:cNvPr>
          <p:cNvCxnSpPr>
            <a:cxnSpLocks/>
          </p:cNvCxnSpPr>
          <p:nvPr/>
        </p:nvCxnSpPr>
        <p:spPr bwMode="auto">
          <a:xfrm>
            <a:off x="9725706" y="5532120"/>
            <a:ext cx="0" cy="64008"/>
          </a:xfrm>
          <a:prstGeom prst="line">
            <a:avLst/>
          </a:prstGeom>
          <a:noFill/>
          <a:ln w="2857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9DC42043-297F-950C-EBF3-1721CA3779E6}"/>
              </a:ext>
            </a:extLst>
          </p:cNvPr>
          <p:cNvCxnSpPr>
            <a:cxnSpLocks/>
          </p:cNvCxnSpPr>
          <p:nvPr/>
        </p:nvCxnSpPr>
        <p:spPr bwMode="auto">
          <a:xfrm>
            <a:off x="10612674" y="5532120"/>
            <a:ext cx="0" cy="64008"/>
          </a:xfrm>
          <a:prstGeom prst="line">
            <a:avLst/>
          </a:prstGeom>
          <a:noFill/>
          <a:ln w="2857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30A2B7C2-CE37-CF84-B1B2-7B46EB823327}"/>
              </a:ext>
            </a:extLst>
          </p:cNvPr>
          <p:cNvCxnSpPr>
            <a:cxnSpLocks/>
          </p:cNvCxnSpPr>
          <p:nvPr/>
        </p:nvCxnSpPr>
        <p:spPr bwMode="auto">
          <a:xfrm>
            <a:off x="11499642" y="5532120"/>
            <a:ext cx="0" cy="64008"/>
          </a:xfrm>
          <a:prstGeom prst="line">
            <a:avLst/>
          </a:prstGeom>
          <a:noFill/>
          <a:ln w="2857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17" name="TextBox 16">
            <a:extLst>
              <a:ext uri="{FF2B5EF4-FFF2-40B4-BE49-F238E27FC236}">
                <a16:creationId xmlns:a16="http://schemas.microsoft.com/office/drawing/2014/main" id="{388D58C4-E448-3E57-2F40-7A4F4422E62A}"/>
              </a:ext>
            </a:extLst>
          </p:cNvPr>
          <p:cNvSpPr txBox="1"/>
          <p:nvPr/>
        </p:nvSpPr>
        <p:spPr bwMode="auto">
          <a:xfrm>
            <a:off x="7064802" y="5913120"/>
            <a:ext cx="4419600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algn="ctr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 b="1">
                <a:solidFill>
                  <a:schemeClr val="bg1"/>
                </a:solidFill>
                <a:latin typeface="Calibri" panose="020F0502020204030204" pitchFamily="34" charset="0"/>
              </a:rPr>
              <a:t>Percent of Patients</a:t>
            </a:r>
          </a:p>
        </p:txBody>
      </p:sp>
      <p:grpSp>
        <p:nvGrpSpPr>
          <p:cNvPr id="141" name="Group 140">
            <a:extLst>
              <a:ext uri="{FF2B5EF4-FFF2-40B4-BE49-F238E27FC236}">
                <a16:creationId xmlns:a16="http://schemas.microsoft.com/office/drawing/2014/main" id="{BC119B60-0960-7AD7-C72D-8C496423A111}"/>
              </a:ext>
            </a:extLst>
          </p:cNvPr>
          <p:cNvGrpSpPr/>
          <p:nvPr/>
        </p:nvGrpSpPr>
        <p:grpSpPr>
          <a:xfrm>
            <a:off x="10173762" y="4514030"/>
            <a:ext cx="1242060" cy="646331"/>
            <a:chOff x="10393680" y="3970020"/>
            <a:chExt cx="1242060" cy="646331"/>
          </a:xfrm>
        </p:grpSpPr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A593FF24-FBC0-B72F-4003-34184C5CC136}"/>
                </a:ext>
              </a:extLst>
            </p:cNvPr>
            <p:cNvSpPr txBox="1"/>
            <p:nvPr/>
          </p:nvSpPr>
          <p:spPr bwMode="auto">
            <a:xfrm>
              <a:off x="10485120" y="3970020"/>
              <a:ext cx="1150620" cy="6463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rtlCol="0">
              <a:spAutoFit/>
            </a:bodyPr>
            <a:lstStyle/>
            <a:p>
              <a:pPr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FontTx/>
                <a:buNone/>
              </a:pPr>
              <a:r>
                <a:rPr lang="en-US">
                  <a:solidFill>
                    <a:schemeClr val="bg1"/>
                  </a:solidFill>
                  <a:latin typeface="Calibri" panose="020F0502020204030204" pitchFamily="34" charset="0"/>
                </a:rPr>
                <a:t>Grade 1/2</a:t>
              </a:r>
              <a:br>
                <a:rPr lang="en-US">
                  <a:solidFill>
                    <a:schemeClr val="bg1"/>
                  </a:solidFill>
                  <a:latin typeface="Calibri" panose="020F0502020204030204" pitchFamily="34" charset="0"/>
                </a:rPr>
              </a:br>
              <a:r>
                <a:rPr lang="en-US">
                  <a:solidFill>
                    <a:schemeClr val="bg1"/>
                  </a:solidFill>
                  <a:latin typeface="Calibri" panose="020F0502020204030204" pitchFamily="34" charset="0"/>
                </a:rPr>
                <a:t>Grade ≥3</a:t>
              </a:r>
            </a:p>
          </p:txBody>
        </p:sp>
        <p:sp>
          <p:nvSpPr>
            <p:cNvPr id="19" name="Rectangle 18">
              <a:extLst>
                <a:ext uri="{FF2B5EF4-FFF2-40B4-BE49-F238E27FC236}">
                  <a16:creationId xmlns:a16="http://schemas.microsoft.com/office/drawing/2014/main" id="{81BDA0A9-3A0C-7484-4D2B-68159DD13EE5}"/>
                </a:ext>
              </a:extLst>
            </p:cNvPr>
            <p:cNvSpPr/>
            <p:nvPr/>
          </p:nvSpPr>
          <p:spPr bwMode="auto">
            <a:xfrm>
              <a:off x="10393680" y="4087985"/>
              <a:ext cx="129540" cy="129540"/>
            </a:xfrm>
            <a:prstGeom prst="rect">
              <a:avLst/>
            </a:prstGeom>
            <a:solidFill>
              <a:schemeClr val="accent2"/>
            </a:solidFill>
            <a:ln w="0">
              <a:noFill/>
              <a:miter lim="800000"/>
              <a:headEnd/>
              <a:tailEnd/>
            </a:ln>
          </p:spPr>
          <p:txBody>
            <a:bodyPr rtlCol="0" anchor="b"/>
            <a:lstStyle/>
            <a:p>
              <a:pPr algn="ctr" eaLnBrk="1" hangingPunct="1">
                <a:spcBef>
                  <a:spcPct val="35000"/>
                </a:spcBef>
                <a:spcAft>
                  <a:spcPct val="25000"/>
                </a:spcAft>
                <a:buClr>
                  <a:schemeClr val="folHlink"/>
                </a:buClr>
                <a:buNone/>
              </a:pPr>
              <a:endParaRPr lang="en-US" sz="1400" b="0">
                <a:solidFill>
                  <a:schemeClr val="tx1"/>
                </a:solidFill>
                <a:latin typeface="Calibri" panose="020F0502020204030204" pitchFamily="34" charset="0"/>
              </a:endParaRPr>
            </a:p>
          </p:txBody>
        </p:sp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87A94B77-F979-B54C-D469-2A0835C76A98}"/>
                </a:ext>
              </a:extLst>
            </p:cNvPr>
            <p:cNvSpPr/>
            <p:nvPr/>
          </p:nvSpPr>
          <p:spPr bwMode="auto">
            <a:xfrm>
              <a:off x="10393680" y="4373880"/>
              <a:ext cx="129540" cy="129540"/>
            </a:xfrm>
            <a:prstGeom prst="rect">
              <a:avLst/>
            </a:prstGeom>
            <a:solidFill>
              <a:schemeClr val="accent1"/>
            </a:solidFill>
            <a:ln w="0">
              <a:noFill/>
              <a:miter lim="800000"/>
              <a:headEnd/>
              <a:tailEnd/>
            </a:ln>
          </p:spPr>
          <p:txBody>
            <a:bodyPr rtlCol="0" anchor="b"/>
            <a:lstStyle/>
            <a:p>
              <a:pPr algn="ctr" eaLnBrk="1" hangingPunct="1">
                <a:spcBef>
                  <a:spcPct val="35000"/>
                </a:spcBef>
                <a:spcAft>
                  <a:spcPct val="25000"/>
                </a:spcAft>
                <a:buClr>
                  <a:schemeClr val="folHlink"/>
                </a:buClr>
                <a:buNone/>
              </a:pPr>
              <a:endParaRPr lang="en-US" sz="1400" b="0">
                <a:solidFill>
                  <a:schemeClr val="tx1"/>
                </a:solidFill>
                <a:latin typeface="Calibri" panose="020F0502020204030204" pitchFamily="34" charset="0"/>
              </a:endParaRPr>
            </a:p>
          </p:txBody>
        </p:sp>
      </p:grpSp>
      <p:sp>
        <p:nvSpPr>
          <p:cNvPr id="38" name="TextBox 37">
            <a:extLst>
              <a:ext uri="{FF2B5EF4-FFF2-40B4-BE49-F238E27FC236}">
                <a16:creationId xmlns:a16="http://schemas.microsoft.com/office/drawing/2014/main" id="{9030EEC3-5105-68B0-9377-E50C4051CC57}"/>
              </a:ext>
            </a:extLst>
          </p:cNvPr>
          <p:cNvSpPr txBox="1"/>
          <p:nvPr/>
        </p:nvSpPr>
        <p:spPr bwMode="auto">
          <a:xfrm>
            <a:off x="11240562" y="5532120"/>
            <a:ext cx="518160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algn="ctr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>
                <a:solidFill>
                  <a:schemeClr val="bg1"/>
                </a:solidFill>
                <a:latin typeface="Calibri" panose="020F0502020204030204" pitchFamily="34" charset="0"/>
              </a:rPr>
              <a:t>50</a:t>
            </a:r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12F0FFD8-F5CD-A01E-DA55-52304C0C7040}"/>
              </a:ext>
            </a:extLst>
          </p:cNvPr>
          <p:cNvSpPr txBox="1"/>
          <p:nvPr/>
        </p:nvSpPr>
        <p:spPr bwMode="auto">
          <a:xfrm>
            <a:off x="6805722" y="5532120"/>
            <a:ext cx="518160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algn="ctr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>
                <a:solidFill>
                  <a:schemeClr val="bg1"/>
                </a:solidFill>
                <a:latin typeface="Calibri" panose="020F0502020204030204" pitchFamily="34" charset="0"/>
              </a:rPr>
              <a:t>0</a:t>
            </a:r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9F5BA9D2-04E3-E7D2-AF3C-21FB95B13F3D}"/>
              </a:ext>
            </a:extLst>
          </p:cNvPr>
          <p:cNvSpPr txBox="1"/>
          <p:nvPr/>
        </p:nvSpPr>
        <p:spPr bwMode="auto">
          <a:xfrm>
            <a:off x="7692690" y="5532120"/>
            <a:ext cx="518160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algn="ctr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>
                <a:latin typeface="Calibri" panose="020F0502020204030204" pitchFamily="34" charset="0"/>
              </a:rPr>
              <a:t>10</a:t>
            </a:r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5FC0945B-5400-3431-708D-B40A836B98AE}"/>
              </a:ext>
            </a:extLst>
          </p:cNvPr>
          <p:cNvSpPr txBox="1"/>
          <p:nvPr/>
        </p:nvSpPr>
        <p:spPr bwMode="auto">
          <a:xfrm>
            <a:off x="8579658" y="5532120"/>
            <a:ext cx="518160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algn="ctr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>
                <a:latin typeface="Calibri" panose="020F0502020204030204" pitchFamily="34" charset="0"/>
              </a:rPr>
              <a:t>20</a:t>
            </a:r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id="{B6891FED-9066-9D90-C284-7E4FFE16FC8D}"/>
              </a:ext>
            </a:extLst>
          </p:cNvPr>
          <p:cNvSpPr txBox="1"/>
          <p:nvPr/>
        </p:nvSpPr>
        <p:spPr bwMode="auto">
          <a:xfrm>
            <a:off x="9466626" y="5532120"/>
            <a:ext cx="518160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algn="ctr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>
                <a:solidFill>
                  <a:schemeClr val="bg1"/>
                </a:solidFill>
                <a:latin typeface="Calibri" panose="020F0502020204030204" pitchFamily="34" charset="0"/>
              </a:rPr>
              <a:t>30</a:t>
            </a:r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053D8718-2A6C-2BD6-E332-175BFD6281CA}"/>
              </a:ext>
            </a:extLst>
          </p:cNvPr>
          <p:cNvSpPr txBox="1"/>
          <p:nvPr/>
        </p:nvSpPr>
        <p:spPr bwMode="auto">
          <a:xfrm>
            <a:off x="10353594" y="5532120"/>
            <a:ext cx="518160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algn="ctr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>
                <a:solidFill>
                  <a:schemeClr val="bg1"/>
                </a:solidFill>
                <a:latin typeface="Calibri" panose="020F0502020204030204" pitchFamily="34" charset="0"/>
              </a:rPr>
              <a:t>40</a:t>
            </a:r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id="{DBA0FB35-10B7-A0F9-1933-D0E13DDD2C27}"/>
              </a:ext>
            </a:extLst>
          </p:cNvPr>
          <p:cNvSpPr txBox="1"/>
          <p:nvPr/>
        </p:nvSpPr>
        <p:spPr bwMode="auto">
          <a:xfrm>
            <a:off x="5144562" y="1577340"/>
            <a:ext cx="1866900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algn="r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 sz="1600" b="1">
                <a:solidFill>
                  <a:schemeClr val="bg1"/>
                </a:solidFill>
                <a:latin typeface="Calibri" panose="020F0502020204030204" pitchFamily="34" charset="0"/>
              </a:rPr>
              <a:t>Fatigue</a:t>
            </a:r>
          </a:p>
        </p:txBody>
      </p:sp>
      <p:sp>
        <p:nvSpPr>
          <p:cNvPr id="45" name="TextBox 44">
            <a:extLst>
              <a:ext uri="{FF2B5EF4-FFF2-40B4-BE49-F238E27FC236}">
                <a16:creationId xmlns:a16="http://schemas.microsoft.com/office/drawing/2014/main" id="{E9C5055C-4599-7F2A-B963-27CF8A2543DA}"/>
              </a:ext>
            </a:extLst>
          </p:cNvPr>
          <p:cNvSpPr txBox="1"/>
          <p:nvPr/>
        </p:nvSpPr>
        <p:spPr bwMode="auto">
          <a:xfrm>
            <a:off x="5144562" y="1821688"/>
            <a:ext cx="1866900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algn="r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 sz="1600" b="1">
                <a:solidFill>
                  <a:schemeClr val="bg1"/>
                </a:solidFill>
                <a:latin typeface="Calibri" panose="020F0502020204030204" pitchFamily="34" charset="0"/>
              </a:rPr>
              <a:t>Contusion</a:t>
            </a:r>
          </a:p>
        </p:txBody>
      </p:sp>
      <p:sp>
        <p:nvSpPr>
          <p:cNvPr id="46" name="TextBox 45">
            <a:extLst>
              <a:ext uri="{FF2B5EF4-FFF2-40B4-BE49-F238E27FC236}">
                <a16:creationId xmlns:a16="http://schemas.microsoft.com/office/drawing/2014/main" id="{8A15417C-AD0B-BB26-D712-78E8827DFEA8}"/>
              </a:ext>
            </a:extLst>
          </p:cNvPr>
          <p:cNvSpPr txBox="1"/>
          <p:nvPr/>
        </p:nvSpPr>
        <p:spPr bwMode="auto">
          <a:xfrm>
            <a:off x="5144562" y="2066036"/>
            <a:ext cx="1866900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algn="r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 sz="1600" b="1">
                <a:solidFill>
                  <a:schemeClr val="bg1"/>
                </a:solidFill>
                <a:latin typeface="Calibri" panose="020F0502020204030204" pitchFamily="34" charset="0"/>
              </a:rPr>
              <a:t>Diarrhea</a:t>
            </a:r>
          </a:p>
        </p:txBody>
      </p:sp>
      <p:sp>
        <p:nvSpPr>
          <p:cNvPr id="47" name="TextBox 46">
            <a:extLst>
              <a:ext uri="{FF2B5EF4-FFF2-40B4-BE49-F238E27FC236}">
                <a16:creationId xmlns:a16="http://schemas.microsoft.com/office/drawing/2014/main" id="{1EAEE6A5-1CBE-7658-BB74-CCF58EAF630F}"/>
              </a:ext>
            </a:extLst>
          </p:cNvPr>
          <p:cNvSpPr txBox="1"/>
          <p:nvPr/>
        </p:nvSpPr>
        <p:spPr bwMode="auto">
          <a:xfrm>
            <a:off x="5144562" y="2310384"/>
            <a:ext cx="1866900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algn="r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 sz="1600" b="1">
                <a:solidFill>
                  <a:schemeClr val="bg1"/>
                </a:solidFill>
                <a:latin typeface="Calibri" panose="020F0502020204030204" pitchFamily="34" charset="0"/>
              </a:rPr>
              <a:t>Neutropenia</a:t>
            </a:r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id="{8E58DBC1-9167-CDE3-95A9-396A1F2247CA}"/>
              </a:ext>
            </a:extLst>
          </p:cNvPr>
          <p:cNvSpPr txBox="1"/>
          <p:nvPr/>
        </p:nvSpPr>
        <p:spPr bwMode="auto">
          <a:xfrm>
            <a:off x="5144562" y="2554732"/>
            <a:ext cx="1866900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algn="r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 sz="1600" b="1">
                <a:solidFill>
                  <a:schemeClr val="bg1"/>
                </a:solidFill>
                <a:latin typeface="Calibri" panose="020F0502020204030204" pitchFamily="34" charset="0"/>
              </a:rPr>
              <a:t>Anemia</a:t>
            </a:r>
          </a:p>
        </p:txBody>
      </p:sp>
      <p:sp>
        <p:nvSpPr>
          <p:cNvPr id="49" name="TextBox 48">
            <a:extLst>
              <a:ext uri="{FF2B5EF4-FFF2-40B4-BE49-F238E27FC236}">
                <a16:creationId xmlns:a16="http://schemas.microsoft.com/office/drawing/2014/main" id="{844B6E63-7549-3690-5903-6FDC90D8D62C}"/>
              </a:ext>
            </a:extLst>
          </p:cNvPr>
          <p:cNvSpPr txBox="1"/>
          <p:nvPr/>
        </p:nvSpPr>
        <p:spPr bwMode="auto">
          <a:xfrm>
            <a:off x="5144562" y="2799080"/>
            <a:ext cx="1866900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algn="r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 sz="1600" b="1">
                <a:solidFill>
                  <a:schemeClr val="bg1"/>
                </a:solidFill>
                <a:latin typeface="Calibri" panose="020F0502020204030204" pitchFamily="34" charset="0"/>
              </a:rPr>
              <a:t>Cough</a:t>
            </a:r>
          </a:p>
        </p:txBody>
      </p:sp>
      <p:sp>
        <p:nvSpPr>
          <p:cNvPr id="50" name="TextBox 49">
            <a:extLst>
              <a:ext uri="{FF2B5EF4-FFF2-40B4-BE49-F238E27FC236}">
                <a16:creationId xmlns:a16="http://schemas.microsoft.com/office/drawing/2014/main" id="{FF8F2DC2-C21D-56F4-4699-4108CC71439E}"/>
              </a:ext>
            </a:extLst>
          </p:cNvPr>
          <p:cNvSpPr txBox="1"/>
          <p:nvPr/>
        </p:nvSpPr>
        <p:spPr bwMode="auto">
          <a:xfrm>
            <a:off x="5144562" y="3043428"/>
            <a:ext cx="1866900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algn="r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 sz="1600" b="1">
                <a:solidFill>
                  <a:schemeClr val="bg1"/>
                </a:solidFill>
                <a:latin typeface="Calibri" panose="020F0502020204030204" pitchFamily="34" charset="0"/>
              </a:rPr>
              <a:t>Pyrexia</a:t>
            </a:r>
          </a:p>
        </p:txBody>
      </p:sp>
      <p:sp>
        <p:nvSpPr>
          <p:cNvPr id="51" name="TextBox 50">
            <a:extLst>
              <a:ext uri="{FF2B5EF4-FFF2-40B4-BE49-F238E27FC236}">
                <a16:creationId xmlns:a16="http://schemas.microsoft.com/office/drawing/2014/main" id="{A5D3ECAB-35A5-3A46-27AB-D9BB11CED13F}"/>
              </a:ext>
            </a:extLst>
          </p:cNvPr>
          <p:cNvSpPr txBox="1"/>
          <p:nvPr/>
        </p:nvSpPr>
        <p:spPr bwMode="auto">
          <a:xfrm>
            <a:off x="5144562" y="3287776"/>
            <a:ext cx="1866900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algn="r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 sz="1600" b="1">
                <a:solidFill>
                  <a:schemeClr val="bg1"/>
                </a:solidFill>
                <a:latin typeface="Calibri" panose="020F0502020204030204" pitchFamily="34" charset="0"/>
              </a:rPr>
              <a:t>COVID-19</a:t>
            </a:r>
          </a:p>
        </p:txBody>
      </p:sp>
      <p:sp>
        <p:nvSpPr>
          <p:cNvPr id="52" name="TextBox 51">
            <a:extLst>
              <a:ext uri="{FF2B5EF4-FFF2-40B4-BE49-F238E27FC236}">
                <a16:creationId xmlns:a16="http://schemas.microsoft.com/office/drawing/2014/main" id="{6FCC3852-E778-D127-8271-4760720BC8A0}"/>
              </a:ext>
            </a:extLst>
          </p:cNvPr>
          <p:cNvSpPr txBox="1"/>
          <p:nvPr/>
        </p:nvSpPr>
        <p:spPr bwMode="auto">
          <a:xfrm>
            <a:off x="5144562" y="3532124"/>
            <a:ext cx="1866900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algn="r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 sz="1600" b="1">
                <a:solidFill>
                  <a:schemeClr val="bg1"/>
                </a:solidFill>
                <a:latin typeface="Calibri" panose="020F0502020204030204" pitchFamily="34" charset="0"/>
              </a:rPr>
              <a:t>Dyspnea</a:t>
            </a:r>
          </a:p>
        </p:txBody>
      </p:sp>
      <p:sp>
        <p:nvSpPr>
          <p:cNvPr id="53" name="TextBox 52">
            <a:extLst>
              <a:ext uri="{FF2B5EF4-FFF2-40B4-BE49-F238E27FC236}">
                <a16:creationId xmlns:a16="http://schemas.microsoft.com/office/drawing/2014/main" id="{89DF705D-435E-A0C0-5600-12C555A1DA61}"/>
              </a:ext>
            </a:extLst>
          </p:cNvPr>
          <p:cNvSpPr txBox="1"/>
          <p:nvPr/>
        </p:nvSpPr>
        <p:spPr bwMode="auto">
          <a:xfrm>
            <a:off x="5144562" y="3776472"/>
            <a:ext cx="1866900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algn="r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 sz="1600" b="1">
                <a:solidFill>
                  <a:schemeClr val="bg1"/>
                </a:solidFill>
                <a:latin typeface="Calibri" panose="020F0502020204030204" pitchFamily="34" charset="0"/>
              </a:rPr>
              <a:t>Lipase increased</a:t>
            </a:r>
          </a:p>
        </p:txBody>
      </p:sp>
      <p:sp>
        <p:nvSpPr>
          <p:cNvPr id="54" name="TextBox 53">
            <a:extLst>
              <a:ext uri="{FF2B5EF4-FFF2-40B4-BE49-F238E27FC236}">
                <a16:creationId xmlns:a16="http://schemas.microsoft.com/office/drawing/2014/main" id="{41078830-DB0E-822B-1930-86BEA6E592A5}"/>
              </a:ext>
            </a:extLst>
          </p:cNvPr>
          <p:cNvSpPr txBox="1"/>
          <p:nvPr/>
        </p:nvSpPr>
        <p:spPr bwMode="auto">
          <a:xfrm>
            <a:off x="5144562" y="4020820"/>
            <a:ext cx="1866900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algn="r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 sz="1600" b="1">
                <a:solidFill>
                  <a:schemeClr val="bg1"/>
                </a:solidFill>
                <a:latin typeface="Calibri" panose="020F0502020204030204" pitchFamily="34" charset="0"/>
              </a:rPr>
              <a:t>Pneumonia</a:t>
            </a:r>
          </a:p>
        </p:txBody>
      </p:sp>
      <p:sp>
        <p:nvSpPr>
          <p:cNvPr id="55" name="TextBox 54">
            <a:extLst>
              <a:ext uri="{FF2B5EF4-FFF2-40B4-BE49-F238E27FC236}">
                <a16:creationId xmlns:a16="http://schemas.microsoft.com/office/drawing/2014/main" id="{D4831AA7-BFD2-7EE5-BB27-BDBDBCA6B5CE}"/>
              </a:ext>
            </a:extLst>
          </p:cNvPr>
          <p:cNvSpPr txBox="1"/>
          <p:nvPr/>
        </p:nvSpPr>
        <p:spPr bwMode="auto">
          <a:xfrm>
            <a:off x="5144562" y="4265168"/>
            <a:ext cx="1866900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algn="r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 sz="1600" b="1">
                <a:solidFill>
                  <a:schemeClr val="bg1"/>
                </a:solidFill>
                <a:latin typeface="Calibri" panose="020F0502020204030204" pitchFamily="34" charset="0"/>
              </a:rPr>
              <a:t>Thrombocytopenia</a:t>
            </a:r>
          </a:p>
        </p:txBody>
      </p:sp>
      <p:sp>
        <p:nvSpPr>
          <p:cNvPr id="56" name="TextBox 55">
            <a:extLst>
              <a:ext uri="{FF2B5EF4-FFF2-40B4-BE49-F238E27FC236}">
                <a16:creationId xmlns:a16="http://schemas.microsoft.com/office/drawing/2014/main" id="{66DFC21E-DD59-22DE-3941-14BCD473F879}"/>
              </a:ext>
            </a:extLst>
          </p:cNvPr>
          <p:cNvSpPr txBox="1"/>
          <p:nvPr/>
        </p:nvSpPr>
        <p:spPr bwMode="auto">
          <a:xfrm>
            <a:off x="5144562" y="4509516"/>
            <a:ext cx="1866900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algn="r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 sz="1600" b="1">
                <a:solidFill>
                  <a:schemeClr val="bg1"/>
                </a:solidFill>
                <a:latin typeface="Calibri" panose="020F0502020204030204" pitchFamily="34" charset="0"/>
              </a:rPr>
              <a:t>Arthralgia</a:t>
            </a:r>
          </a:p>
        </p:txBody>
      </p:sp>
      <p:sp>
        <p:nvSpPr>
          <p:cNvPr id="57" name="TextBox 56">
            <a:extLst>
              <a:ext uri="{FF2B5EF4-FFF2-40B4-BE49-F238E27FC236}">
                <a16:creationId xmlns:a16="http://schemas.microsoft.com/office/drawing/2014/main" id="{7D94C60F-D2F7-F56D-DACA-8C68F3C32A2C}"/>
              </a:ext>
            </a:extLst>
          </p:cNvPr>
          <p:cNvSpPr txBox="1"/>
          <p:nvPr/>
        </p:nvSpPr>
        <p:spPr bwMode="auto">
          <a:xfrm>
            <a:off x="5144562" y="4753864"/>
            <a:ext cx="1866900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algn="r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 sz="1600" b="1">
                <a:solidFill>
                  <a:schemeClr val="bg1"/>
                </a:solidFill>
                <a:latin typeface="Calibri" panose="020F0502020204030204" pitchFamily="34" charset="0"/>
              </a:rPr>
              <a:t>Peripheral edema</a:t>
            </a:r>
          </a:p>
        </p:txBody>
      </p:sp>
      <p:sp>
        <p:nvSpPr>
          <p:cNvPr id="58" name="TextBox 57">
            <a:extLst>
              <a:ext uri="{FF2B5EF4-FFF2-40B4-BE49-F238E27FC236}">
                <a16:creationId xmlns:a16="http://schemas.microsoft.com/office/drawing/2014/main" id="{D7C62765-A6D7-0943-6AD8-3D35765244F9}"/>
              </a:ext>
            </a:extLst>
          </p:cNvPr>
          <p:cNvSpPr txBox="1"/>
          <p:nvPr/>
        </p:nvSpPr>
        <p:spPr bwMode="auto">
          <a:xfrm>
            <a:off x="5144562" y="4998212"/>
            <a:ext cx="1866900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algn="r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 sz="1600" b="1">
                <a:solidFill>
                  <a:schemeClr val="bg1"/>
                </a:solidFill>
                <a:latin typeface="Calibri" panose="020F0502020204030204" pitchFamily="34" charset="0"/>
              </a:rPr>
              <a:t>Amylase increased</a:t>
            </a:r>
          </a:p>
        </p:txBody>
      </p:sp>
      <p:sp>
        <p:nvSpPr>
          <p:cNvPr id="59" name="TextBox 58">
            <a:extLst>
              <a:ext uri="{FF2B5EF4-FFF2-40B4-BE49-F238E27FC236}">
                <a16:creationId xmlns:a16="http://schemas.microsoft.com/office/drawing/2014/main" id="{297667B9-D41C-E65C-76D0-2B61BDBE9742}"/>
              </a:ext>
            </a:extLst>
          </p:cNvPr>
          <p:cNvSpPr txBox="1"/>
          <p:nvPr/>
        </p:nvSpPr>
        <p:spPr bwMode="auto">
          <a:xfrm>
            <a:off x="5144562" y="5242560"/>
            <a:ext cx="1866900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algn="r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 sz="1600" b="1">
                <a:solidFill>
                  <a:schemeClr val="bg1"/>
                </a:solidFill>
                <a:latin typeface="Calibri" panose="020F0502020204030204" pitchFamily="34" charset="0"/>
              </a:rPr>
              <a:t>Nausea</a:t>
            </a:r>
          </a:p>
        </p:txBody>
      </p:sp>
      <p:grpSp>
        <p:nvGrpSpPr>
          <p:cNvPr id="63" name="Group 62">
            <a:extLst>
              <a:ext uri="{FF2B5EF4-FFF2-40B4-BE49-F238E27FC236}">
                <a16:creationId xmlns:a16="http://schemas.microsoft.com/office/drawing/2014/main" id="{74777962-F63B-19F3-9481-CC9F738DA991}"/>
              </a:ext>
            </a:extLst>
          </p:cNvPr>
          <p:cNvGrpSpPr/>
          <p:nvPr/>
        </p:nvGrpSpPr>
        <p:grpSpPr>
          <a:xfrm>
            <a:off x="7066431" y="1648363"/>
            <a:ext cx="3233904" cy="187418"/>
            <a:chOff x="7286349" y="1669303"/>
            <a:chExt cx="3233904" cy="187418"/>
          </a:xfrm>
        </p:grpSpPr>
        <p:sp>
          <p:nvSpPr>
            <p:cNvPr id="62" name="Rectangle 61">
              <a:extLst>
                <a:ext uri="{FF2B5EF4-FFF2-40B4-BE49-F238E27FC236}">
                  <a16:creationId xmlns:a16="http://schemas.microsoft.com/office/drawing/2014/main" id="{0DEFDB62-7507-3A64-1780-55911E39E0F4}"/>
                </a:ext>
              </a:extLst>
            </p:cNvPr>
            <p:cNvSpPr/>
            <p:nvPr/>
          </p:nvSpPr>
          <p:spPr bwMode="auto">
            <a:xfrm>
              <a:off x="7293329" y="1669303"/>
              <a:ext cx="3226924" cy="187418"/>
            </a:xfrm>
            <a:prstGeom prst="rect">
              <a:avLst/>
            </a:prstGeom>
            <a:solidFill>
              <a:schemeClr val="accent1"/>
            </a:solidFill>
            <a:ln w="0">
              <a:noFill/>
              <a:miter lim="800000"/>
              <a:headEnd/>
              <a:tailEnd/>
            </a:ln>
          </p:spPr>
          <p:txBody>
            <a:bodyPr rtlCol="0" anchor="b"/>
            <a:lstStyle/>
            <a:p>
              <a:pPr algn="ctr" eaLnBrk="1" hangingPunct="1">
                <a:spcBef>
                  <a:spcPct val="35000"/>
                </a:spcBef>
                <a:spcAft>
                  <a:spcPct val="25000"/>
                </a:spcAft>
                <a:buClr>
                  <a:schemeClr val="folHlink"/>
                </a:buClr>
                <a:buNone/>
              </a:pPr>
              <a:endParaRPr lang="en-US" sz="1400" b="0">
                <a:solidFill>
                  <a:schemeClr val="tx1"/>
                </a:solidFill>
                <a:latin typeface="Calibri" panose="020F0502020204030204" pitchFamily="34" charset="0"/>
              </a:endParaRPr>
            </a:p>
          </p:txBody>
        </p:sp>
        <p:sp>
          <p:nvSpPr>
            <p:cNvPr id="60" name="Rectangle 59">
              <a:extLst>
                <a:ext uri="{FF2B5EF4-FFF2-40B4-BE49-F238E27FC236}">
                  <a16:creationId xmlns:a16="http://schemas.microsoft.com/office/drawing/2014/main" id="{03911DD2-48F1-C24B-7AF6-6C3BFECF9C17}"/>
                </a:ext>
              </a:extLst>
            </p:cNvPr>
            <p:cNvSpPr/>
            <p:nvPr/>
          </p:nvSpPr>
          <p:spPr bwMode="auto">
            <a:xfrm>
              <a:off x="7286349" y="1669303"/>
              <a:ext cx="3093138" cy="187418"/>
            </a:xfrm>
            <a:prstGeom prst="rect">
              <a:avLst/>
            </a:prstGeom>
            <a:solidFill>
              <a:schemeClr val="accent2"/>
            </a:solidFill>
            <a:ln w="0">
              <a:noFill/>
              <a:miter lim="800000"/>
              <a:headEnd/>
              <a:tailEnd/>
            </a:ln>
          </p:spPr>
          <p:txBody>
            <a:bodyPr rtlCol="0" anchor="b"/>
            <a:lstStyle/>
            <a:p>
              <a:pPr algn="ctr" eaLnBrk="1" hangingPunct="1">
                <a:spcBef>
                  <a:spcPct val="35000"/>
                </a:spcBef>
                <a:spcAft>
                  <a:spcPct val="25000"/>
                </a:spcAft>
                <a:buClr>
                  <a:schemeClr val="folHlink"/>
                </a:buClr>
                <a:buNone/>
              </a:pPr>
              <a:endParaRPr lang="en-US" sz="1400" b="0">
                <a:solidFill>
                  <a:schemeClr val="tx1"/>
                </a:solidFill>
                <a:latin typeface="Calibri" panose="020F0502020204030204" pitchFamily="34" charset="0"/>
              </a:endParaRPr>
            </a:p>
          </p:txBody>
        </p:sp>
      </p:grpSp>
      <p:sp>
        <p:nvSpPr>
          <p:cNvPr id="66" name="Rectangle 65">
            <a:extLst>
              <a:ext uri="{FF2B5EF4-FFF2-40B4-BE49-F238E27FC236}">
                <a16:creationId xmlns:a16="http://schemas.microsoft.com/office/drawing/2014/main" id="{78C068D4-D0CF-645D-E64D-C902F29AC6C0}"/>
              </a:ext>
            </a:extLst>
          </p:cNvPr>
          <p:cNvSpPr/>
          <p:nvPr/>
        </p:nvSpPr>
        <p:spPr bwMode="auto">
          <a:xfrm>
            <a:off x="7066431" y="1892436"/>
            <a:ext cx="2695269" cy="187418"/>
          </a:xfrm>
          <a:prstGeom prst="rect">
            <a:avLst/>
          </a:prstGeom>
          <a:solidFill>
            <a:schemeClr val="accent2"/>
          </a:solidFill>
          <a:ln w="0">
            <a:noFill/>
            <a:miter lim="800000"/>
            <a:headEnd/>
            <a:tailEnd/>
          </a:ln>
        </p:spPr>
        <p:txBody>
          <a:bodyPr rtlCol="0" anchor="b"/>
          <a:lstStyle/>
          <a:p>
            <a:pPr algn="ctr" eaLnBrk="1" hangingPunct="1">
              <a:spcBef>
                <a:spcPct val="35000"/>
              </a:spcBef>
              <a:spcAft>
                <a:spcPct val="25000"/>
              </a:spcAft>
              <a:buClr>
                <a:schemeClr val="folHlink"/>
              </a:buClr>
              <a:buNone/>
            </a:pPr>
            <a:endParaRPr lang="en-US" sz="1400" b="0">
              <a:solidFill>
                <a:schemeClr val="tx1"/>
              </a:solidFill>
              <a:latin typeface="Calibri" panose="020F0502020204030204" pitchFamily="34" charset="0"/>
            </a:endParaRPr>
          </a:p>
        </p:txBody>
      </p:sp>
      <p:grpSp>
        <p:nvGrpSpPr>
          <p:cNvPr id="67" name="Group 66">
            <a:extLst>
              <a:ext uri="{FF2B5EF4-FFF2-40B4-BE49-F238E27FC236}">
                <a16:creationId xmlns:a16="http://schemas.microsoft.com/office/drawing/2014/main" id="{89ED8481-69A2-1EF6-0AD7-3C69EA7B0523}"/>
              </a:ext>
            </a:extLst>
          </p:cNvPr>
          <p:cNvGrpSpPr/>
          <p:nvPr/>
        </p:nvGrpSpPr>
        <p:grpSpPr>
          <a:xfrm>
            <a:off x="7066431" y="2136509"/>
            <a:ext cx="2562646" cy="187418"/>
            <a:chOff x="7286349" y="1669303"/>
            <a:chExt cx="2562646" cy="187418"/>
          </a:xfrm>
        </p:grpSpPr>
        <p:sp>
          <p:nvSpPr>
            <p:cNvPr id="68" name="Rectangle 67">
              <a:extLst>
                <a:ext uri="{FF2B5EF4-FFF2-40B4-BE49-F238E27FC236}">
                  <a16:creationId xmlns:a16="http://schemas.microsoft.com/office/drawing/2014/main" id="{702BB19A-D0DA-9CC0-15D8-DEC76E7B3076}"/>
                </a:ext>
              </a:extLst>
            </p:cNvPr>
            <p:cNvSpPr/>
            <p:nvPr/>
          </p:nvSpPr>
          <p:spPr bwMode="auto">
            <a:xfrm>
              <a:off x="7286349" y="1669303"/>
              <a:ext cx="2562646" cy="187418"/>
            </a:xfrm>
            <a:prstGeom prst="rect">
              <a:avLst/>
            </a:prstGeom>
            <a:solidFill>
              <a:schemeClr val="accent1"/>
            </a:solidFill>
            <a:ln w="0">
              <a:noFill/>
              <a:miter lim="800000"/>
              <a:headEnd/>
              <a:tailEnd/>
            </a:ln>
          </p:spPr>
          <p:txBody>
            <a:bodyPr rtlCol="0" anchor="b"/>
            <a:lstStyle/>
            <a:p>
              <a:pPr algn="ctr" eaLnBrk="1" hangingPunct="1">
                <a:spcBef>
                  <a:spcPct val="35000"/>
                </a:spcBef>
                <a:spcAft>
                  <a:spcPct val="25000"/>
                </a:spcAft>
                <a:buClr>
                  <a:schemeClr val="folHlink"/>
                </a:buClr>
                <a:buNone/>
              </a:pPr>
              <a:endParaRPr lang="en-US" sz="1400" b="0">
                <a:solidFill>
                  <a:schemeClr val="tx1"/>
                </a:solidFill>
                <a:latin typeface="Calibri" panose="020F0502020204030204" pitchFamily="34" charset="0"/>
              </a:endParaRPr>
            </a:p>
          </p:txBody>
        </p:sp>
        <p:sp>
          <p:nvSpPr>
            <p:cNvPr id="69" name="Rectangle 68">
              <a:extLst>
                <a:ext uri="{FF2B5EF4-FFF2-40B4-BE49-F238E27FC236}">
                  <a16:creationId xmlns:a16="http://schemas.microsoft.com/office/drawing/2014/main" id="{02969B0D-0706-B302-0358-16DF14712DE6}"/>
                </a:ext>
              </a:extLst>
            </p:cNvPr>
            <p:cNvSpPr/>
            <p:nvPr/>
          </p:nvSpPr>
          <p:spPr bwMode="auto">
            <a:xfrm>
              <a:off x="7286349" y="1669303"/>
              <a:ext cx="2430024" cy="187418"/>
            </a:xfrm>
            <a:prstGeom prst="rect">
              <a:avLst/>
            </a:prstGeom>
            <a:solidFill>
              <a:schemeClr val="accent2"/>
            </a:solidFill>
            <a:ln w="0">
              <a:noFill/>
              <a:miter lim="800000"/>
              <a:headEnd/>
              <a:tailEnd/>
            </a:ln>
          </p:spPr>
          <p:txBody>
            <a:bodyPr rtlCol="0" anchor="b"/>
            <a:lstStyle/>
            <a:p>
              <a:pPr algn="ctr" eaLnBrk="1" hangingPunct="1">
                <a:spcBef>
                  <a:spcPct val="35000"/>
                </a:spcBef>
                <a:spcAft>
                  <a:spcPct val="25000"/>
                </a:spcAft>
                <a:buClr>
                  <a:schemeClr val="folHlink"/>
                </a:buClr>
                <a:buNone/>
              </a:pPr>
              <a:endParaRPr lang="en-US" sz="1400" b="0">
                <a:solidFill>
                  <a:schemeClr val="tx1"/>
                </a:solidFill>
                <a:latin typeface="Calibri" panose="020F0502020204030204" pitchFamily="34" charset="0"/>
              </a:endParaRPr>
            </a:p>
          </p:txBody>
        </p:sp>
      </p:grpSp>
      <p:grpSp>
        <p:nvGrpSpPr>
          <p:cNvPr id="70" name="Group 69">
            <a:extLst>
              <a:ext uri="{FF2B5EF4-FFF2-40B4-BE49-F238E27FC236}">
                <a16:creationId xmlns:a16="http://schemas.microsoft.com/office/drawing/2014/main" id="{C15E3C80-7F2E-74E8-C1EF-3C939CF0B80B}"/>
              </a:ext>
            </a:extLst>
          </p:cNvPr>
          <p:cNvGrpSpPr/>
          <p:nvPr/>
        </p:nvGrpSpPr>
        <p:grpSpPr>
          <a:xfrm>
            <a:off x="7066431" y="2380582"/>
            <a:ext cx="2555666" cy="187418"/>
            <a:chOff x="7286349" y="1669303"/>
            <a:chExt cx="2555666" cy="187418"/>
          </a:xfrm>
        </p:grpSpPr>
        <p:sp>
          <p:nvSpPr>
            <p:cNvPr id="71" name="Rectangle 70">
              <a:extLst>
                <a:ext uri="{FF2B5EF4-FFF2-40B4-BE49-F238E27FC236}">
                  <a16:creationId xmlns:a16="http://schemas.microsoft.com/office/drawing/2014/main" id="{FF713026-3394-716C-4C1C-035C4700001A}"/>
                </a:ext>
              </a:extLst>
            </p:cNvPr>
            <p:cNvSpPr/>
            <p:nvPr/>
          </p:nvSpPr>
          <p:spPr bwMode="auto">
            <a:xfrm>
              <a:off x="7286349" y="1669303"/>
              <a:ext cx="2555666" cy="187418"/>
            </a:xfrm>
            <a:prstGeom prst="rect">
              <a:avLst/>
            </a:prstGeom>
            <a:solidFill>
              <a:schemeClr val="accent1"/>
            </a:solidFill>
            <a:ln w="0">
              <a:noFill/>
              <a:miter lim="800000"/>
              <a:headEnd/>
              <a:tailEnd/>
            </a:ln>
          </p:spPr>
          <p:txBody>
            <a:bodyPr rtlCol="0" anchor="b"/>
            <a:lstStyle/>
            <a:p>
              <a:pPr algn="ctr" eaLnBrk="1" hangingPunct="1">
                <a:spcBef>
                  <a:spcPct val="35000"/>
                </a:spcBef>
                <a:spcAft>
                  <a:spcPct val="25000"/>
                </a:spcAft>
                <a:buClr>
                  <a:schemeClr val="folHlink"/>
                </a:buClr>
                <a:buNone/>
              </a:pPr>
              <a:endParaRPr lang="en-US" sz="1400" b="0">
                <a:solidFill>
                  <a:schemeClr val="tx1"/>
                </a:solidFill>
                <a:latin typeface="Calibri" panose="020F0502020204030204" pitchFamily="34" charset="0"/>
              </a:endParaRPr>
            </a:p>
          </p:txBody>
        </p:sp>
        <p:sp>
          <p:nvSpPr>
            <p:cNvPr id="72" name="Rectangle 71">
              <a:extLst>
                <a:ext uri="{FF2B5EF4-FFF2-40B4-BE49-F238E27FC236}">
                  <a16:creationId xmlns:a16="http://schemas.microsoft.com/office/drawing/2014/main" id="{1D04446C-3C69-CE09-524E-32F0F85B378B}"/>
                </a:ext>
              </a:extLst>
            </p:cNvPr>
            <p:cNvSpPr/>
            <p:nvPr/>
          </p:nvSpPr>
          <p:spPr bwMode="auto">
            <a:xfrm>
              <a:off x="7286349" y="1669303"/>
              <a:ext cx="412759" cy="187418"/>
            </a:xfrm>
            <a:prstGeom prst="rect">
              <a:avLst/>
            </a:prstGeom>
            <a:solidFill>
              <a:schemeClr val="accent2"/>
            </a:solidFill>
            <a:ln w="0">
              <a:noFill/>
              <a:miter lim="800000"/>
              <a:headEnd/>
              <a:tailEnd/>
            </a:ln>
          </p:spPr>
          <p:txBody>
            <a:bodyPr rtlCol="0" anchor="b"/>
            <a:lstStyle/>
            <a:p>
              <a:pPr algn="ctr" eaLnBrk="1" hangingPunct="1">
                <a:spcBef>
                  <a:spcPct val="35000"/>
                </a:spcBef>
                <a:spcAft>
                  <a:spcPct val="25000"/>
                </a:spcAft>
                <a:buClr>
                  <a:schemeClr val="folHlink"/>
                </a:buClr>
                <a:buNone/>
              </a:pPr>
              <a:endParaRPr lang="en-US" sz="1400" b="0">
                <a:solidFill>
                  <a:schemeClr val="tx1"/>
                </a:solidFill>
                <a:latin typeface="Calibri" panose="020F0502020204030204" pitchFamily="34" charset="0"/>
              </a:endParaRPr>
            </a:p>
          </p:txBody>
        </p:sp>
      </p:grpSp>
      <p:grpSp>
        <p:nvGrpSpPr>
          <p:cNvPr id="73" name="Group 72">
            <a:extLst>
              <a:ext uri="{FF2B5EF4-FFF2-40B4-BE49-F238E27FC236}">
                <a16:creationId xmlns:a16="http://schemas.microsoft.com/office/drawing/2014/main" id="{50736F67-3964-CB44-3473-BE99D1B222DA}"/>
              </a:ext>
            </a:extLst>
          </p:cNvPr>
          <p:cNvGrpSpPr/>
          <p:nvPr/>
        </p:nvGrpSpPr>
        <p:grpSpPr>
          <a:xfrm>
            <a:off x="7066431" y="2624655"/>
            <a:ext cx="2018195" cy="187418"/>
            <a:chOff x="7286349" y="1669303"/>
            <a:chExt cx="2018195" cy="187418"/>
          </a:xfrm>
        </p:grpSpPr>
        <p:sp>
          <p:nvSpPr>
            <p:cNvPr id="74" name="Rectangle 73">
              <a:extLst>
                <a:ext uri="{FF2B5EF4-FFF2-40B4-BE49-F238E27FC236}">
                  <a16:creationId xmlns:a16="http://schemas.microsoft.com/office/drawing/2014/main" id="{FC775BD2-5149-80C0-26DC-ABFD71DE517F}"/>
                </a:ext>
              </a:extLst>
            </p:cNvPr>
            <p:cNvSpPr/>
            <p:nvPr/>
          </p:nvSpPr>
          <p:spPr bwMode="auto">
            <a:xfrm>
              <a:off x="7286349" y="1669303"/>
              <a:ext cx="2018195" cy="187418"/>
            </a:xfrm>
            <a:prstGeom prst="rect">
              <a:avLst/>
            </a:prstGeom>
            <a:solidFill>
              <a:schemeClr val="accent1"/>
            </a:solidFill>
            <a:ln w="0">
              <a:noFill/>
              <a:miter lim="800000"/>
              <a:headEnd/>
              <a:tailEnd/>
            </a:ln>
          </p:spPr>
          <p:txBody>
            <a:bodyPr rtlCol="0" anchor="b"/>
            <a:lstStyle/>
            <a:p>
              <a:pPr algn="ctr" eaLnBrk="1" hangingPunct="1">
                <a:spcBef>
                  <a:spcPct val="35000"/>
                </a:spcBef>
                <a:spcAft>
                  <a:spcPct val="25000"/>
                </a:spcAft>
                <a:buClr>
                  <a:schemeClr val="folHlink"/>
                </a:buClr>
                <a:buNone/>
              </a:pPr>
              <a:endParaRPr lang="en-US" sz="1400" b="0">
                <a:solidFill>
                  <a:schemeClr val="tx1"/>
                </a:solidFill>
                <a:latin typeface="Calibri" panose="020F0502020204030204" pitchFamily="34" charset="0"/>
              </a:endParaRPr>
            </a:p>
          </p:txBody>
        </p:sp>
        <p:sp>
          <p:nvSpPr>
            <p:cNvPr id="75" name="Rectangle 74">
              <a:extLst>
                <a:ext uri="{FF2B5EF4-FFF2-40B4-BE49-F238E27FC236}">
                  <a16:creationId xmlns:a16="http://schemas.microsoft.com/office/drawing/2014/main" id="{9A19F432-D5E8-BB59-C729-CB7AE6A2FD3B}"/>
                </a:ext>
              </a:extLst>
            </p:cNvPr>
            <p:cNvSpPr/>
            <p:nvPr/>
          </p:nvSpPr>
          <p:spPr bwMode="auto">
            <a:xfrm>
              <a:off x="7286349" y="1669303"/>
              <a:ext cx="1885572" cy="187418"/>
            </a:xfrm>
            <a:prstGeom prst="rect">
              <a:avLst/>
            </a:prstGeom>
            <a:solidFill>
              <a:schemeClr val="accent2"/>
            </a:solidFill>
            <a:ln w="0">
              <a:noFill/>
              <a:miter lim="800000"/>
              <a:headEnd/>
              <a:tailEnd/>
            </a:ln>
          </p:spPr>
          <p:txBody>
            <a:bodyPr rtlCol="0" anchor="b"/>
            <a:lstStyle/>
            <a:p>
              <a:pPr algn="ctr" eaLnBrk="1" hangingPunct="1">
                <a:spcBef>
                  <a:spcPct val="35000"/>
                </a:spcBef>
                <a:spcAft>
                  <a:spcPct val="25000"/>
                </a:spcAft>
                <a:buClr>
                  <a:schemeClr val="folHlink"/>
                </a:buClr>
                <a:buNone/>
              </a:pPr>
              <a:endParaRPr lang="en-US" sz="1400" b="0">
                <a:solidFill>
                  <a:schemeClr val="tx1"/>
                </a:solidFill>
                <a:latin typeface="Calibri" panose="020F0502020204030204" pitchFamily="34" charset="0"/>
              </a:endParaRPr>
            </a:p>
          </p:txBody>
        </p:sp>
      </p:grpSp>
      <p:sp>
        <p:nvSpPr>
          <p:cNvPr id="78" name="Rectangle 77">
            <a:extLst>
              <a:ext uri="{FF2B5EF4-FFF2-40B4-BE49-F238E27FC236}">
                <a16:creationId xmlns:a16="http://schemas.microsoft.com/office/drawing/2014/main" id="{E721DA27-8E71-CC43-A12B-DADD47F03188}"/>
              </a:ext>
            </a:extLst>
          </p:cNvPr>
          <p:cNvSpPr/>
          <p:nvPr/>
        </p:nvSpPr>
        <p:spPr bwMode="auto">
          <a:xfrm>
            <a:off x="7066431" y="2868728"/>
            <a:ext cx="1620326" cy="187418"/>
          </a:xfrm>
          <a:prstGeom prst="rect">
            <a:avLst/>
          </a:prstGeom>
          <a:solidFill>
            <a:schemeClr val="accent2"/>
          </a:solidFill>
          <a:ln w="0">
            <a:noFill/>
            <a:miter lim="800000"/>
            <a:headEnd/>
            <a:tailEnd/>
          </a:ln>
        </p:spPr>
        <p:txBody>
          <a:bodyPr rtlCol="0" anchor="b"/>
          <a:lstStyle/>
          <a:p>
            <a:pPr algn="ctr" eaLnBrk="1" hangingPunct="1">
              <a:spcBef>
                <a:spcPct val="35000"/>
              </a:spcBef>
              <a:spcAft>
                <a:spcPct val="25000"/>
              </a:spcAft>
              <a:buClr>
                <a:schemeClr val="folHlink"/>
              </a:buClr>
              <a:buNone/>
            </a:pPr>
            <a:endParaRPr lang="en-US" sz="1400" b="0">
              <a:solidFill>
                <a:schemeClr val="tx1"/>
              </a:solidFill>
              <a:latin typeface="Calibri" panose="020F0502020204030204" pitchFamily="34" charset="0"/>
            </a:endParaRPr>
          </a:p>
        </p:txBody>
      </p:sp>
      <p:sp>
        <p:nvSpPr>
          <p:cNvPr id="81" name="Rectangle 80">
            <a:extLst>
              <a:ext uri="{FF2B5EF4-FFF2-40B4-BE49-F238E27FC236}">
                <a16:creationId xmlns:a16="http://schemas.microsoft.com/office/drawing/2014/main" id="{301B5C0F-3F92-FA31-85E7-E63ECEA7C4C8}"/>
              </a:ext>
            </a:extLst>
          </p:cNvPr>
          <p:cNvSpPr/>
          <p:nvPr/>
        </p:nvSpPr>
        <p:spPr bwMode="auto">
          <a:xfrm>
            <a:off x="7066431" y="3112801"/>
            <a:ext cx="1487703" cy="187418"/>
          </a:xfrm>
          <a:prstGeom prst="rect">
            <a:avLst/>
          </a:prstGeom>
          <a:solidFill>
            <a:schemeClr val="accent2"/>
          </a:solidFill>
          <a:ln w="0">
            <a:noFill/>
            <a:miter lim="800000"/>
            <a:headEnd/>
            <a:tailEnd/>
          </a:ln>
        </p:spPr>
        <p:txBody>
          <a:bodyPr rtlCol="0" anchor="b"/>
          <a:lstStyle/>
          <a:p>
            <a:pPr algn="ctr" eaLnBrk="1" hangingPunct="1">
              <a:spcBef>
                <a:spcPct val="35000"/>
              </a:spcBef>
              <a:spcAft>
                <a:spcPct val="25000"/>
              </a:spcAft>
              <a:buClr>
                <a:schemeClr val="folHlink"/>
              </a:buClr>
              <a:buNone/>
            </a:pPr>
            <a:endParaRPr lang="en-US" sz="1400" b="0">
              <a:solidFill>
                <a:schemeClr val="tx1"/>
              </a:solidFill>
              <a:latin typeface="Calibri" panose="020F0502020204030204" pitchFamily="34" charset="0"/>
            </a:endParaRPr>
          </a:p>
        </p:txBody>
      </p:sp>
      <p:sp>
        <p:nvSpPr>
          <p:cNvPr id="84" name="Rectangle 83">
            <a:extLst>
              <a:ext uri="{FF2B5EF4-FFF2-40B4-BE49-F238E27FC236}">
                <a16:creationId xmlns:a16="http://schemas.microsoft.com/office/drawing/2014/main" id="{EF7E3CF4-4F69-41C4-4D01-167064E8A9A5}"/>
              </a:ext>
            </a:extLst>
          </p:cNvPr>
          <p:cNvSpPr/>
          <p:nvPr/>
        </p:nvSpPr>
        <p:spPr bwMode="auto">
          <a:xfrm>
            <a:off x="7066431" y="3356874"/>
            <a:ext cx="1355080" cy="187418"/>
          </a:xfrm>
          <a:prstGeom prst="rect">
            <a:avLst/>
          </a:prstGeom>
          <a:solidFill>
            <a:schemeClr val="accent2"/>
          </a:solidFill>
          <a:ln w="0">
            <a:noFill/>
            <a:miter lim="800000"/>
            <a:headEnd/>
            <a:tailEnd/>
          </a:ln>
        </p:spPr>
        <p:txBody>
          <a:bodyPr rtlCol="0" anchor="b"/>
          <a:lstStyle/>
          <a:p>
            <a:pPr algn="ctr" eaLnBrk="1" hangingPunct="1">
              <a:spcBef>
                <a:spcPct val="35000"/>
              </a:spcBef>
              <a:spcAft>
                <a:spcPct val="25000"/>
              </a:spcAft>
              <a:buClr>
                <a:schemeClr val="folHlink"/>
              </a:buClr>
              <a:buNone/>
            </a:pPr>
            <a:endParaRPr lang="en-US" sz="1400" b="0">
              <a:solidFill>
                <a:schemeClr val="tx1"/>
              </a:solidFill>
              <a:latin typeface="Calibri" panose="020F0502020204030204" pitchFamily="34" charset="0"/>
            </a:endParaRPr>
          </a:p>
        </p:txBody>
      </p:sp>
      <p:sp>
        <p:nvSpPr>
          <p:cNvPr id="87" name="Rectangle 86">
            <a:extLst>
              <a:ext uri="{FF2B5EF4-FFF2-40B4-BE49-F238E27FC236}">
                <a16:creationId xmlns:a16="http://schemas.microsoft.com/office/drawing/2014/main" id="{E2D3D510-7833-3856-91A0-999C628EEA7B}"/>
              </a:ext>
            </a:extLst>
          </p:cNvPr>
          <p:cNvSpPr/>
          <p:nvPr/>
        </p:nvSpPr>
        <p:spPr bwMode="auto">
          <a:xfrm>
            <a:off x="7066431" y="3600947"/>
            <a:ext cx="1355080" cy="187418"/>
          </a:xfrm>
          <a:prstGeom prst="rect">
            <a:avLst/>
          </a:prstGeom>
          <a:solidFill>
            <a:schemeClr val="accent2"/>
          </a:solidFill>
          <a:ln w="0">
            <a:noFill/>
            <a:miter lim="800000"/>
            <a:headEnd/>
            <a:tailEnd/>
          </a:ln>
        </p:spPr>
        <p:txBody>
          <a:bodyPr rtlCol="0" anchor="b"/>
          <a:lstStyle/>
          <a:p>
            <a:pPr algn="ctr" eaLnBrk="1" hangingPunct="1">
              <a:spcBef>
                <a:spcPct val="35000"/>
              </a:spcBef>
              <a:spcAft>
                <a:spcPct val="25000"/>
              </a:spcAft>
              <a:buClr>
                <a:schemeClr val="folHlink"/>
              </a:buClr>
              <a:buNone/>
            </a:pPr>
            <a:endParaRPr lang="en-US" sz="1400" b="0">
              <a:solidFill>
                <a:schemeClr val="tx1"/>
              </a:solidFill>
              <a:latin typeface="Calibri" panose="020F0502020204030204" pitchFamily="34" charset="0"/>
            </a:endParaRPr>
          </a:p>
        </p:txBody>
      </p:sp>
      <p:grpSp>
        <p:nvGrpSpPr>
          <p:cNvPr id="88" name="Group 87">
            <a:extLst>
              <a:ext uri="{FF2B5EF4-FFF2-40B4-BE49-F238E27FC236}">
                <a16:creationId xmlns:a16="http://schemas.microsoft.com/office/drawing/2014/main" id="{E3817C73-9620-484E-F29D-D717216272FF}"/>
              </a:ext>
            </a:extLst>
          </p:cNvPr>
          <p:cNvGrpSpPr/>
          <p:nvPr/>
        </p:nvGrpSpPr>
        <p:grpSpPr>
          <a:xfrm>
            <a:off x="7066431" y="3845020"/>
            <a:ext cx="1348100" cy="187418"/>
            <a:chOff x="7286349" y="1669303"/>
            <a:chExt cx="1348100" cy="187418"/>
          </a:xfrm>
        </p:grpSpPr>
        <p:sp>
          <p:nvSpPr>
            <p:cNvPr id="89" name="Rectangle 88">
              <a:extLst>
                <a:ext uri="{FF2B5EF4-FFF2-40B4-BE49-F238E27FC236}">
                  <a16:creationId xmlns:a16="http://schemas.microsoft.com/office/drawing/2014/main" id="{440A1EBA-9497-D137-A77E-6308DD302BAC}"/>
                </a:ext>
              </a:extLst>
            </p:cNvPr>
            <p:cNvSpPr/>
            <p:nvPr/>
          </p:nvSpPr>
          <p:spPr bwMode="auto">
            <a:xfrm>
              <a:off x="7286349" y="1669303"/>
              <a:ext cx="1348100" cy="187418"/>
            </a:xfrm>
            <a:prstGeom prst="rect">
              <a:avLst/>
            </a:prstGeom>
            <a:solidFill>
              <a:schemeClr val="accent1"/>
            </a:solidFill>
            <a:ln w="0">
              <a:noFill/>
              <a:miter lim="800000"/>
              <a:headEnd/>
              <a:tailEnd/>
            </a:ln>
          </p:spPr>
          <p:txBody>
            <a:bodyPr rtlCol="0" anchor="b"/>
            <a:lstStyle/>
            <a:p>
              <a:pPr algn="ctr" eaLnBrk="1" hangingPunct="1">
                <a:spcBef>
                  <a:spcPct val="35000"/>
                </a:spcBef>
                <a:spcAft>
                  <a:spcPct val="25000"/>
                </a:spcAft>
                <a:buClr>
                  <a:schemeClr val="folHlink"/>
                </a:buClr>
                <a:buNone/>
              </a:pPr>
              <a:endParaRPr lang="en-US" sz="1400" b="0">
                <a:solidFill>
                  <a:schemeClr val="tx1"/>
                </a:solidFill>
                <a:latin typeface="Calibri" panose="020F0502020204030204" pitchFamily="34" charset="0"/>
              </a:endParaRPr>
            </a:p>
          </p:txBody>
        </p:sp>
        <p:sp>
          <p:nvSpPr>
            <p:cNvPr id="90" name="Rectangle 89">
              <a:extLst>
                <a:ext uri="{FF2B5EF4-FFF2-40B4-BE49-F238E27FC236}">
                  <a16:creationId xmlns:a16="http://schemas.microsoft.com/office/drawing/2014/main" id="{54BB95BC-2B3D-5BDD-4F47-462C523CB7B3}"/>
                </a:ext>
              </a:extLst>
            </p:cNvPr>
            <p:cNvSpPr/>
            <p:nvPr/>
          </p:nvSpPr>
          <p:spPr bwMode="auto">
            <a:xfrm>
              <a:off x="7286349" y="1669303"/>
              <a:ext cx="1082854" cy="187418"/>
            </a:xfrm>
            <a:prstGeom prst="rect">
              <a:avLst/>
            </a:prstGeom>
            <a:solidFill>
              <a:schemeClr val="accent2"/>
            </a:solidFill>
            <a:ln w="0">
              <a:noFill/>
              <a:miter lim="800000"/>
              <a:headEnd/>
              <a:tailEnd/>
            </a:ln>
          </p:spPr>
          <p:txBody>
            <a:bodyPr rtlCol="0" anchor="b"/>
            <a:lstStyle/>
            <a:p>
              <a:pPr algn="ctr" eaLnBrk="1" hangingPunct="1">
                <a:spcBef>
                  <a:spcPct val="35000"/>
                </a:spcBef>
                <a:spcAft>
                  <a:spcPct val="25000"/>
                </a:spcAft>
                <a:buClr>
                  <a:schemeClr val="folHlink"/>
                </a:buClr>
                <a:buNone/>
              </a:pPr>
              <a:endParaRPr lang="en-US" sz="1400" b="0">
                <a:solidFill>
                  <a:schemeClr val="tx1"/>
                </a:solidFill>
                <a:latin typeface="Calibri" panose="020F0502020204030204" pitchFamily="34" charset="0"/>
              </a:endParaRPr>
            </a:p>
          </p:txBody>
        </p:sp>
      </p:grpSp>
      <p:grpSp>
        <p:nvGrpSpPr>
          <p:cNvPr id="91" name="Group 90">
            <a:extLst>
              <a:ext uri="{FF2B5EF4-FFF2-40B4-BE49-F238E27FC236}">
                <a16:creationId xmlns:a16="http://schemas.microsoft.com/office/drawing/2014/main" id="{591845DE-B22D-8BEA-63D5-ADE1E5B2FF8E}"/>
              </a:ext>
            </a:extLst>
          </p:cNvPr>
          <p:cNvGrpSpPr/>
          <p:nvPr/>
        </p:nvGrpSpPr>
        <p:grpSpPr>
          <a:xfrm>
            <a:off x="7066431" y="4089093"/>
            <a:ext cx="1355080" cy="187418"/>
            <a:chOff x="7286349" y="1669303"/>
            <a:chExt cx="1355080" cy="187418"/>
          </a:xfrm>
        </p:grpSpPr>
        <p:sp>
          <p:nvSpPr>
            <p:cNvPr id="92" name="Rectangle 91">
              <a:extLst>
                <a:ext uri="{FF2B5EF4-FFF2-40B4-BE49-F238E27FC236}">
                  <a16:creationId xmlns:a16="http://schemas.microsoft.com/office/drawing/2014/main" id="{DA5589BF-7D0D-3DBB-ABF8-E493D8DFF87E}"/>
                </a:ext>
              </a:extLst>
            </p:cNvPr>
            <p:cNvSpPr/>
            <p:nvPr/>
          </p:nvSpPr>
          <p:spPr bwMode="auto">
            <a:xfrm>
              <a:off x="7286349" y="1669303"/>
              <a:ext cx="1355080" cy="187418"/>
            </a:xfrm>
            <a:prstGeom prst="rect">
              <a:avLst/>
            </a:prstGeom>
            <a:solidFill>
              <a:schemeClr val="accent1"/>
            </a:solidFill>
            <a:ln w="0">
              <a:noFill/>
              <a:miter lim="800000"/>
              <a:headEnd/>
              <a:tailEnd/>
            </a:ln>
          </p:spPr>
          <p:txBody>
            <a:bodyPr rtlCol="0" anchor="b"/>
            <a:lstStyle/>
            <a:p>
              <a:pPr algn="ctr" eaLnBrk="1" hangingPunct="1">
                <a:spcBef>
                  <a:spcPct val="35000"/>
                </a:spcBef>
                <a:spcAft>
                  <a:spcPct val="25000"/>
                </a:spcAft>
                <a:buClr>
                  <a:schemeClr val="folHlink"/>
                </a:buClr>
                <a:buNone/>
              </a:pPr>
              <a:endParaRPr lang="en-US" sz="1400" b="0">
                <a:solidFill>
                  <a:schemeClr val="tx1"/>
                </a:solidFill>
                <a:latin typeface="Calibri" panose="020F0502020204030204" pitchFamily="34" charset="0"/>
              </a:endParaRPr>
            </a:p>
          </p:txBody>
        </p:sp>
        <p:sp>
          <p:nvSpPr>
            <p:cNvPr id="93" name="Rectangle 92">
              <a:extLst>
                <a:ext uri="{FF2B5EF4-FFF2-40B4-BE49-F238E27FC236}">
                  <a16:creationId xmlns:a16="http://schemas.microsoft.com/office/drawing/2014/main" id="{D6DAF69E-C34B-D2D2-E3C8-20EE2DB131C9}"/>
                </a:ext>
              </a:extLst>
            </p:cNvPr>
            <p:cNvSpPr/>
            <p:nvPr/>
          </p:nvSpPr>
          <p:spPr bwMode="auto">
            <a:xfrm>
              <a:off x="7286349" y="1669303"/>
              <a:ext cx="412759" cy="187418"/>
            </a:xfrm>
            <a:prstGeom prst="rect">
              <a:avLst/>
            </a:prstGeom>
            <a:solidFill>
              <a:schemeClr val="accent2"/>
            </a:solidFill>
            <a:ln w="0">
              <a:noFill/>
              <a:miter lim="800000"/>
              <a:headEnd/>
              <a:tailEnd/>
            </a:ln>
          </p:spPr>
          <p:txBody>
            <a:bodyPr rtlCol="0" anchor="b"/>
            <a:lstStyle/>
            <a:p>
              <a:pPr algn="ctr" eaLnBrk="1" hangingPunct="1">
                <a:spcBef>
                  <a:spcPct val="35000"/>
                </a:spcBef>
                <a:spcAft>
                  <a:spcPct val="25000"/>
                </a:spcAft>
                <a:buClr>
                  <a:schemeClr val="folHlink"/>
                </a:buClr>
                <a:buNone/>
              </a:pPr>
              <a:endParaRPr lang="en-US" sz="1400" b="0">
                <a:solidFill>
                  <a:schemeClr val="tx1"/>
                </a:solidFill>
                <a:latin typeface="Calibri" panose="020F0502020204030204" pitchFamily="34" charset="0"/>
              </a:endParaRPr>
            </a:p>
          </p:txBody>
        </p:sp>
      </p:grpSp>
      <p:grpSp>
        <p:nvGrpSpPr>
          <p:cNvPr id="94" name="Group 93">
            <a:extLst>
              <a:ext uri="{FF2B5EF4-FFF2-40B4-BE49-F238E27FC236}">
                <a16:creationId xmlns:a16="http://schemas.microsoft.com/office/drawing/2014/main" id="{EA9A7502-E2FF-BD53-39B6-64A4721088AD}"/>
              </a:ext>
            </a:extLst>
          </p:cNvPr>
          <p:cNvGrpSpPr/>
          <p:nvPr/>
        </p:nvGrpSpPr>
        <p:grpSpPr>
          <a:xfrm>
            <a:off x="7066431" y="4333166"/>
            <a:ext cx="1208497" cy="187418"/>
            <a:chOff x="7286349" y="1669303"/>
            <a:chExt cx="1208497" cy="187418"/>
          </a:xfrm>
        </p:grpSpPr>
        <p:sp>
          <p:nvSpPr>
            <p:cNvPr id="95" name="Rectangle 94">
              <a:extLst>
                <a:ext uri="{FF2B5EF4-FFF2-40B4-BE49-F238E27FC236}">
                  <a16:creationId xmlns:a16="http://schemas.microsoft.com/office/drawing/2014/main" id="{1984E272-C630-8EEC-1730-79334E366486}"/>
                </a:ext>
              </a:extLst>
            </p:cNvPr>
            <p:cNvSpPr/>
            <p:nvPr/>
          </p:nvSpPr>
          <p:spPr bwMode="auto">
            <a:xfrm>
              <a:off x="7286349" y="1669303"/>
              <a:ext cx="1208497" cy="187418"/>
            </a:xfrm>
            <a:prstGeom prst="rect">
              <a:avLst/>
            </a:prstGeom>
            <a:solidFill>
              <a:schemeClr val="accent1"/>
            </a:solidFill>
            <a:ln w="0">
              <a:noFill/>
              <a:miter lim="800000"/>
              <a:headEnd/>
              <a:tailEnd/>
            </a:ln>
          </p:spPr>
          <p:txBody>
            <a:bodyPr rtlCol="0" anchor="b"/>
            <a:lstStyle/>
            <a:p>
              <a:pPr algn="ctr" eaLnBrk="1" hangingPunct="1">
                <a:spcBef>
                  <a:spcPct val="35000"/>
                </a:spcBef>
                <a:spcAft>
                  <a:spcPct val="25000"/>
                </a:spcAft>
                <a:buClr>
                  <a:schemeClr val="folHlink"/>
                </a:buClr>
                <a:buNone/>
              </a:pPr>
              <a:endParaRPr lang="en-US" sz="1400" b="0">
                <a:solidFill>
                  <a:schemeClr val="tx1"/>
                </a:solidFill>
                <a:latin typeface="Calibri" panose="020F0502020204030204" pitchFamily="34" charset="0"/>
              </a:endParaRPr>
            </a:p>
          </p:txBody>
        </p:sp>
        <p:sp>
          <p:nvSpPr>
            <p:cNvPr id="96" name="Rectangle 95">
              <a:extLst>
                <a:ext uri="{FF2B5EF4-FFF2-40B4-BE49-F238E27FC236}">
                  <a16:creationId xmlns:a16="http://schemas.microsoft.com/office/drawing/2014/main" id="{6B668762-EE87-7738-F3C9-14B49B7076CB}"/>
                </a:ext>
              </a:extLst>
            </p:cNvPr>
            <p:cNvSpPr/>
            <p:nvPr/>
          </p:nvSpPr>
          <p:spPr bwMode="auto">
            <a:xfrm>
              <a:off x="7286349" y="1669303"/>
              <a:ext cx="810628" cy="187418"/>
            </a:xfrm>
            <a:prstGeom prst="rect">
              <a:avLst/>
            </a:prstGeom>
            <a:solidFill>
              <a:schemeClr val="accent2"/>
            </a:solidFill>
            <a:ln w="0">
              <a:noFill/>
              <a:miter lim="800000"/>
              <a:headEnd/>
              <a:tailEnd/>
            </a:ln>
          </p:spPr>
          <p:txBody>
            <a:bodyPr rtlCol="0" anchor="b"/>
            <a:lstStyle/>
            <a:p>
              <a:pPr algn="ctr" eaLnBrk="1" hangingPunct="1">
                <a:spcBef>
                  <a:spcPct val="35000"/>
                </a:spcBef>
                <a:spcAft>
                  <a:spcPct val="25000"/>
                </a:spcAft>
                <a:buClr>
                  <a:schemeClr val="folHlink"/>
                </a:buClr>
                <a:buNone/>
              </a:pPr>
              <a:endParaRPr lang="en-US" sz="1400" b="0">
                <a:solidFill>
                  <a:schemeClr val="tx1"/>
                </a:solidFill>
                <a:latin typeface="Calibri" panose="020F0502020204030204" pitchFamily="34" charset="0"/>
              </a:endParaRPr>
            </a:p>
          </p:txBody>
        </p:sp>
      </p:grpSp>
      <p:sp>
        <p:nvSpPr>
          <p:cNvPr id="99" name="Rectangle 98">
            <a:extLst>
              <a:ext uri="{FF2B5EF4-FFF2-40B4-BE49-F238E27FC236}">
                <a16:creationId xmlns:a16="http://schemas.microsoft.com/office/drawing/2014/main" id="{59B00914-42F8-43B7-B6A7-94A390508368}"/>
              </a:ext>
            </a:extLst>
          </p:cNvPr>
          <p:cNvSpPr/>
          <p:nvPr/>
        </p:nvSpPr>
        <p:spPr bwMode="auto">
          <a:xfrm>
            <a:off x="7066431" y="4577239"/>
            <a:ext cx="1075874" cy="187418"/>
          </a:xfrm>
          <a:prstGeom prst="rect">
            <a:avLst/>
          </a:prstGeom>
          <a:solidFill>
            <a:schemeClr val="accent2"/>
          </a:solidFill>
          <a:ln w="0">
            <a:noFill/>
            <a:miter lim="800000"/>
            <a:headEnd/>
            <a:tailEnd/>
          </a:ln>
        </p:spPr>
        <p:txBody>
          <a:bodyPr rtlCol="0" anchor="b"/>
          <a:lstStyle/>
          <a:p>
            <a:pPr algn="ctr" eaLnBrk="1" hangingPunct="1">
              <a:spcBef>
                <a:spcPct val="35000"/>
              </a:spcBef>
              <a:spcAft>
                <a:spcPct val="25000"/>
              </a:spcAft>
              <a:buClr>
                <a:schemeClr val="folHlink"/>
              </a:buClr>
              <a:buNone/>
            </a:pPr>
            <a:endParaRPr lang="en-US" sz="1400" b="0">
              <a:solidFill>
                <a:schemeClr val="tx1"/>
              </a:solidFill>
              <a:latin typeface="Calibri" panose="020F0502020204030204" pitchFamily="34" charset="0"/>
            </a:endParaRPr>
          </a:p>
        </p:txBody>
      </p:sp>
      <p:sp>
        <p:nvSpPr>
          <p:cNvPr id="102" name="Rectangle 101">
            <a:extLst>
              <a:ext uri="{FF2B5EF4-FFF2-40B4-BE49-F238E27FC236}">
                <a16:creationId xmlns:a16="http://schemas.microsoft.com/office/drawing/2014/main" id="{42A7DC20-418D-7D27-9A89-046927764AE5}"/>
              </a:ext>
            </a:extLst>
          </p:cNvPr>
          <p:cNvSpPr/>
          <p:nvPr/>
        </p:nvSpPr>
        <p:spPr bwMode="auto">
          <a:xfrm>
            <a:off x="7066431" y="4821312"/>
            <a:ext cx="1075874" cy="187418"/>
          </a:xfrm>
          <a:prstGeom prst="rect">
            <a:avLst/>
          </a:prstGeom>
          <a:solidFill>
            <a:schemeClr val="accent2"/>
          </a:solidFill>
          <a:ln w="0">
            <a:noFill/>
            <a:miter lim="800000"/>
            <a:headEnd/>
            <a:tailEnd/>
          </a:ln>
        </p:spPr>
        <p:txBody>
          <a:bodyPr rtlCol="0" anchor="b"/>
          <a:lstStyle/>
          <a:p>
            <a:pPr algn="ctr" eaLnBrk="1" hangingPunct="1">
              <a:spcBef>
                <a:spcPct val="35000"/>
              </a:spcBef>
              <a:spcAft>
                <a:spcPct val="25000"/>
              </a:spcAft>
              <a:buClr>
                <a:schemeClr val="folHlink"/>
              </a:buClr>
              <a:buNone/>
            </a:pPr>
            <a:endParaRPr lang="en-US" sz="1400" b="0">
              <a:solidFill>
                <a:schemeClr val="tx1"/>
              </a:solidFill>
              <a:latin typeface="Calibri" panose="020F0502020204030204" pitchFamily="34" charset="0"/>
            </a:endParaRPr>
          </a:p>
        </p:txBody>
      </p:sp>
      <p:sp>
        <p:nvSpPr>
          <p:cNvPr id="105" name="Rectangle 104">
            <a:extLst>
              <a:ext uri="{FF2B5EF4-FFF2-40B4-BE49-F238E27FC236}">
                <a16:creationId xmlns:a16="http://schemas.microsoft.com/office/drawing/2014/main" id="{55DFBB2B-0A15-F9AD-D8D4-0E54A2BB128E}"/>
              </a:ext>
            </a:extLst>
          </p:cNvPr>
          <p:cNvSpPr/>
          <p:nvPr/>
        </p:nvSpPr>
        <p:spPr bwMode="auto">
          <a:xfrm>
            <a:off x="7066431" y="5065385"/>
            <a:ext cx="950231" cy="187418"/>
          </a:xfrm>
          <a:prstGeom prst="rect">
            <a:avLst/>
          </a:prstGeom>
          <a:solidFill>
            <a:schemeClr val="accent2"/>
          </a:solidFill>
          <a:ln w="0">
            <a:noFill/>
            <a:miter lim="800000"/>
            <a:headEnd/>
            <a:tailEnd/>
          </a:ln>
        </p:spPr>
        <p:txBody>
          <a:bodyPr rtlCol="0" anchor="b"/>
          <a:lstStyle/>
          <a:p>
            <a:pPr algn="ctr" eaLnBrk="1" hangingPunct="1">
              <a:spcBef>
                <a:spcPct val="35000"/>
              </a:spcBef>
              <a:spcAft>
                <a:spcPct val="25000"/>
              </a:spcAft>
              <a:buClr>
                <a:schemeClr val="folHlink"/>
              </a:buClr>
              <a:buNone/>
            </a:pPr>
            <a:endParaRPr lang="en-US" sz="1400" b="0">
              <a:solidFill>
                <a:schemeClr val="tx1"/>
              </a:solidFill>
              <a:latin typeface="Calibri" panose="020F0502020204030204" pitchFamily="34" charset="0"/>
            </a:endParaRPr>
          </a:p>
        </p:txBody>
      </p:sp>
      <p:sp>
        <p:nvSpPr>
          <p:cNvPr id="108" name="Rectangle 107">
            <a:extLst>
              <a:ext uri="{FF2B5EF4-FFF2-40B4-BE49-F238E27FC236}">
                <a16:creationId xmlns:a16="http://schemas.microsoft.com/office/drawing/2014/main" id="{1700A626-7D87-3F29-8D94-F22B5396991D}"/>
              </a:ext>
            </a:extLst>
          </p:cNvPr>
          <p:cNvSpPr/>
          <p:nvPr/>
        </p:nvSpPr>
        <p:spPr bwMode="auto">
          <a:xfrm>
            <a:off x="7066431" y="5309453"/>
            <a:ext cx="943251" cy="187418"/>
          </a:xfrm>
          <a:prstGeom prst="rect">
            <a:avLst/>
          </a:prstGeom>
          <a:solidFill>
            <a:schemeClr val="accent2"/>
          </a:solidFill>
          <a:ln w="0">
            <a:noFill/>
            <a:miter lim="800000"/>
            <a:headEnd/>
            <a:tailEnd/>
          </a:ln>
        </p:spPr>
        <p:txBody>
          <a:bodyPr rtlCol="0" anchor="b"/>
          <a:lstStyle/>
          <a:p>
            <a:pPr algn="ctr" eaLnBrk="1" hangingPunct="1">
              <a:spcBef>
                <a:spcPct val="35000"/>
              </a:spcBef>
              <a:spcAft>
                <a:spcPct val="25000"/>
              </a:spcAft>
              <a:buClr>
                <a:schemeClr val="folHlink"/>
              </a:buClr>
              <a:buNone/>
            </a:pPr>
            <a:endParaRPr lang="en-US" sz="1400" b="0">
              <a:solidFill>
                <a:schemeClr val="tx1"/>
              </a:solidFill>
              <a:latin typeface="Calibri" panose="020F0502020204030204" pitchFamily="34" charset="0"/>
            </a:endParaRPr>
          </a:p>
        </p:txBody>
      </p:sp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CBB94B9E-B832-6C0D-1FB5-4A5F4EFB20CB}"/>
              </a:ext>
            </a:extLst>
          </p:cNvPr>
          <p:cNvCxnSpPr>
            <a:cxnSpLocks/>
          </p:cNvCxnSpPr>
          <p:nvPr/>
        </p:nvCxnSpPr>
        <p:spPr bwMode="auto">
          <a:xfrm>
            <a:off x="7064802" y="1600200"/>
            <a:ext cx="0" cy="3939540"/>
          </a:xfrm>
          <a:prstGeom prst="line">
            <a:avLst/>
          </a:prstGeom>
          <a:noFill/>
          <a:ln w="2857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3B54D615-22D0-C357-835C-38F00067B55E}"/>
              </a:ext>
            </a:extLst>
          </p:cNvPr>
          <p:cNvCxnSpPr>
            <a:cxnSpLocks/>
          </p:cNvCxnSpPr>
          <p:nvPr/>
        </p:nvCxnSpPr>
        <p:spPr bwMode="auto">
          <a:xfrm>
            <a:off x="7064802" y="5532120"/>
            <a:ext cx="0" cy="64008"/>
          </a:xfrm>
          <a:prstGeom prst="line">
            <a:avLst/>
          </a:prstGeom>
          <a:noFill/>
          <a:ln w="2857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22" name="Straight Connector 21">
            <a:extLst>
              <a:ext uri="{FF2B5EF4-FFF2-40B4-BE49-F238E27FC236}">
                <a16:creationId xmlns:a16="http://schemas.microsoft.com/office/drawing/2014/main" id="{2E8AE85B-CE1C-6FC7-C59B-44F4C19FDB46}"/>
              </a:ext>
            </a:extLst>
          </p:cNvPr>
          <p:cNvCxnSpPr>
            <a:cxnSpLocks/>
          </p:cNvCxnSpPr>
          <p:nvPr/>
        </p:nvCxnSpPr>
        <p:spPr bwMode="auto">
          <a:xfrm flipH="1">
            <a:off x="7003842" y="1615440"/>
            <a:ext cx="64008" cy="0"/>
          </a:xfrm>
          <a:prstGeom prst="line">
            <a:avLst/>
          </a:prstGeom>
          <a:noFill/>
          <a:ln w="2857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23" name="Straight Connector 22">
            <a:extLst>
              <a:ext uri="{FF2B5EF4-FFF2-40B4-BE49-F238E27FC236}">
                <a16:creationId xmlns:a16="http://schemas.microsoft.com/office/drawing/2014/main" id="{CD310688-7698-3460-551E-9BCCF7272E8D}"/>
              </a:ext>
            </a:extLst>
          </p:cNvPr>
          <p:cNvCxnSpPr>
            <a:cxnSpLocks/>
          </p:cNvCxnSpPr>
          <p:nvPr/>
        </p:nvCxnSpPr>
        <p:spPr bwMode="auto">
          <a:xfrm flipH="1">
            <a:off x="7003842" y="1877060"/>
            <a:ext cx="64008" cy="0"/>
          </a:xfrm>
          <a:prstGeom prst="line">
            <a:avLst/>
          </a:prstGeom>
          <a:noFill/>
          <a:ln w="2857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24" name="Straight Connector 23">
            <a:extLst>
              <a:ext uri="{FF2B5EF4-FFF2-40B4-BE49-F238E27FC236}">
                <a16:creationId xmlns:a16="http://schemas.microsoft.com/office/drawing/2014/main" id="{D0F4AE4F-9238-455A-73D4-3CAA05012677}"/>
              </a:ext>
            </a:extLst>
          </p:cNvPr>
          <p:cNvCxnSpPr>
            <a:cxnSpLocks/>
          </p:cNvCxnSpPr>
          <p:nvPr/>
        </p:nvCxnSpPr>
        <p:spPr bwMode="auto">
          <a:xfrm flipH="1">
            <a:off x="7003842" y="2138680"/>
            <a:ext cx="64008" cy="0"/>
          </a:xfrm>
          <a:prstGeom prst="line">
            <a:avLst/>
          </a:prstGeom>
          <a:noFill/>
          <a:ln w="2857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25" name="Straight Connector 24">
            <a:extLst>
              <a:ext uri="{FF2B5EF4-FFF2-40B4-BE49-F238E27FC236}">
                <a16:creationId xmlns:a16="http://schemas.microsoft.com/office/drawing/2014/main" id="{670BE6D9-E3C6-8334-EB50-99E023F110DC}"/>
              </a:ext>
            </a:extLst>
          </p:cNvPr>
          <p:cNvCxnSpPr>
            <a:cxnSpLocks/>
          </p:cNvCxnSpPr>
          <p:nvPr/>
        </p:nvCxnSpPr>
        <p:spPr bwMode="auto">
          <a:xfrm flipH="1">
            <a:off x="7003842" y="2400300"/>
            <a:ext cx="64008" cy="0"/>
          </a:xfrm>
          <a:prstGeom prst="line">
            <a:avLst/>
          </a:prstGeom>
          <a:noFill/>
          <a:ln w="2857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26" name="Straight Connector 25">
            <a:extLst>
              <a:ext uri="{FF2B5EF4-FFF2-40B4-BE49-F238E27FC236}">
                <a16:creationId xmlns:a16="http://schemas.microsoft.com/office/drawing/2014/main" id="{F36E162C-FF6D-57FC-0D6A-F44A53C71AEF}"/>
              </a:ext>
            </a:extLst>
          </p:cNvPr>
          <p:cNvCxnSpPr>
            <a:cxnSpLocks/>
          </p:cNvCxnSpPr>
          <p:nvPr/>
        </p:nvCxnSpPr>
        <p:spPr bwMode="auto">
          <a:xfrm flipH="1">
            <a:off x="7003842" y="2661920"/>
            <a:ext cx="64008" cy="0"/>
          </a:xfrm>
          <a:prstGeom prst="line">
            <a:avLst/>
          </a:prstGeom>
          <a:noFill/>
          <a:ln w="2857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27" name="Straight Connector 26">
            <a:extLst>
              <a:ext uri="{FF2B5EF4-FFF2-40B4-BE49-F238E27FC236}">
                <a16:creationId xmlns:a16="http://schemas.microsoft.com/office/drawing/2014/main" id="{4E9F9E9E-FD96-59B5-6EEB-BDB67C1A7ACD}"/>
              </a:ext>
            </a:extLst>
          </p:cNvPr>
          <p:cNvCxnSpPr>
            <a:cxnSpLocks/>
          </p:cNvCxnSpPr>
          <p:nvPr/>
        </p:nvCxnSpPr>
        <p:spPr bwMode="auto">
          <a:xfrm flipH="1">
            <a:off x="7003842" y="2923540"/>
            <a:ext cx="64008" cy="0"/>
          </a:xfrm>
          <a:prstGeom prst="line">
            <a:avLst/>
          </a:prstGeom>
          <a:noFill/>
          <a:ln w="2857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28" name="Straight Connector 27">
            <a:extLst>
              <a:ext uri="{FF2B5EF4-FFF2-40B4-BE49-F238E27FC236}">
                <a16:creationId xmlns:a16="http://schemas.microsoft.com/office/drawing/2014/main" id="{69AF0A57-760A-D335-B37F-0170958C206C}"/>
              </a:ext>
            </a:extLst>
          </p:cNvPr>
          <p:cNvCxnSpPr>
            <a:cxnSpLocks/>
          </p:cNvCxnSpPr>
          <p:nvPr/>
        </p:nvCxnSpPr>
        <p:spPr bwMode="auto">
          <a:xfrm flipH="1">
            <a:off x="7003842" y="3185160"/>
            <a:ext cx="64008" cy="0"/>
          </a:xfrm>
          <a:prstGeom prst="line">
            <a:avLst/>
          </a:prstGeom>
          <a:noFill/>
          <a:ln w="2857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29" name="Straight Connector 28">
            <a:extLst>
              <a:ext uri="{FF2B5EF4-FFF2-40B4-BE49-F238E27FC236}">
                <a16:creationId xmlns:a16="http://schemas.microsoft.com/office/drawing/2014/main" id="{DE2B95E4-7E3F-5C69-2B6F-187F29D15541}"/>
              </a:ext>
            </a:extLst>
          </p:cNvPr>
          <p:cNvCxnSpPr>
            <a:cxnSpLocks/>
          </p:cNvCxnSpPr>
          <p:nvPr/>
        </p:nvCxnSpPr>
        <p:spPr bwMode="auto">
          <a:xfrm flipH="1">
            <a:off x="7003842" y="3446780"/>
            <a:ext cx="64008" cy="0"/>
          </a:xfrm>
          <a:prstGeom prst="line">
            <a:avLst/>
          </a:prstGeom>
          <a:noFill/>
          <a:ln w="2857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30" name="Straight Connector 29">
            <a:extLst>
              <a:ext uri="{FF2B5EF4-FFF2-40B4-BE49-F238E27FC236}">
                <a16:creationId xmlns:a16="http://schemas.microsoft.com/office/drawing/2014/main" id="{697CDA2A-378F-62F4-2B56-71DA796780F2}"/>
              </a:ext>
            </a:extLst>
          </p:cNvPr>
          <p:cNvCxnSpPr>
            <a:cxnSpLocks/>
          </p:cNvCxnSpPr>
          <p:nvPr/>
        </p:nvCxnSpPr>
        <p:spPr bwMode="auto">
          <a:xfrm flipH="1">
            <a:off x="7003842" y="3708400"/>
            <a:ext cx="64008" cy="0"/>
          </a:xfrm>
          <a:prstGeom prst="line">
            <a:avLst/>
          </a:prstGeom>
          <a:noFill/>
          <a:ln w="2857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31" name="Straight Connector 30">
            <a:extLst>
              <a:ext uri="{FF2B5EF4-FFF2-40B4-BE49-F238E27FC236}">
                <a16:creationId xmlns:a16="http://schemas.microsoft.com/office/drawing/2014/main" id="{9518F1E1-E3B4-11B6-8302-96DB610DA462}"/>
              </a:ext>
            </a:extLst>
          </p:cNvPr>
          <p:cNvCxnSpPr>
            <a:cxnSpLocks/>
          </p:cNvCxnSpPr>
          <p:nvPr/>
        </p:nvCxnSpPr>
        <p:spPr bwMode="auto">
          <a:xfrm flipH="1">
            <a:off x="7003842" y="3970020"/>
            <a:ext cx="64008" cy="0"/>
          </a:xfrm>
          <a:prstGeom prst="line">
            <a:avLst/>
          </a:prstGeom>
          <a:noFill/>
          <a:ln w="2857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32" name="Straight Connector 31">
            <a:extLst>
              <a:ext uri="{FF2B5EF4-FFF2-40B4-BE49-F238E27FC236}">
                <a16:creationId xmlns:a16="http://schemas.microsoft.com/office/drawing/2014/main" id="{2FD9B67E-4A1C-ED11-07A8-040723D103E3}"/>
              </a:ext>
            </a:extLst>
          </p:cNvPr>
          <p:cNvCxnSpPr>
            <a:cxnSpLocks/>
          </p:cNvCxnSpPr>
          <p:nvPr/>
        </p:nvCxnSpPr>
        <p:spPr bwMode="auto">
          <a:xfrm flipH="1">
            <a:off x="7003842" y="4231640"/>
            <a:ext cx="64008" cy="0"/>
          </a:xfrm>
          <a:prstGeom prst="line">
            <a:avLst/>
          </a:prstGeom>
          <a:noFill/>
          <a:ln w="2857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33" name="Straight Connector 32">
            <a:extLst>
              <a:ext uri="{FF2B5EF4-FFF2-40B4-BE49-F238E27FC236}">
                <a16:creationId xmlns:a16="http://schemas.microsoft.com/office/drawing/2014/main" id="{1F425116-870D-9B61-2ABF-4B498576EB57}"/>
              </a:ext>
            </a:extLst>
          </p:cNvPr>
          <p:cNvCxnSpPr>
            <a:cxnSpLocks/>
          </p:cNvCxnSpPr>
          <p:nvPr/>
        </p:nvCxnSpPr>
        <p:spPr bwMode="auto">
          <a:xfrm flipH="1">
            <a:off x="7003842" y="4493260"/>
            <a:ext cx="64008" cy="0"/>
          </a:xfrm>
          <a:prstGeom prst="line">
            <a:avLst/>
          </a:prstGeom>
          <a:noFill/>
          <a:ln w="2857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34" name="Straight Connector 33">
            <a:extLst>
              <a:ext uri="{FF2B5EF4-FFF2-40B4-BE49-F238E27FC236}">
                <a16:creationId xmlns:a16="http://schemas.microsoft.com/office/drawing/2014/main" id="{53C075DE-02A7-A638-BCFD-919D30AA8B38}"/>
              </a:ext>
            </a:extLst>
          </p:cNvPr>
          <p:cNvCxnSpPr>
            <a:cxnSpLocks/>
          </p:cNvCxnSpPr>
          <p:nvPr/>
        </p:nvCxnSpPr>
        <p:spPr bwMode="auto">
          <a:xfrm flipH="1">
            <a:off x="7003842" y="4754880"/>
            <a:ext cx="64008" cy="0"/>
          </a:xfrm>
          <a:prstGeom prst="line">
            <a:avLst/>
          </a:prstGeom>
          <a:noFill/>
          <a:ln w="2857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35" name="Straight Connector 34">
            <a:extLst>
              <a:ext uri="{FF2B5EF4-FFF2-40B4-BE49-F238E27FC236}">
                <a16:creationId xmlns:a16="http://schemas.microsoft.com/office/drawing/2014/main" id="{AAE09769-6A55-79A4-F8E0-73071BD3C84C}"/>
              </a:ext>
            </a:extLst>
          </p:cNvPr>
          <p:cNvCxnSpPr>
            <a:cxnSpLocks/>
          </p:cNvCxnSpPr>
          <p:nvPr/>
        </p:nvCxnSpPr>
        <p:spPr bwMode="auto">
          <a:xfrm flipH="1">
            <a:off x="7003842" y="5016500"/>
            <a:ext cx="64008" cy="0"/>
          </a:xfrm>
          <a:prstGeom prst="line">
            <a:avLst/>
          </a:prstGeom>
          <a:noFill/>
          <a:ln w="2857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36" name="Straight Connector 35">
            <a:extLst>
              <a:ext uri="{FF2B5EF4-FFF2-40B4-BE49-F238E27FC236}">
                <a16:creationId xmlns:a16="http://schemas.microsoft.com/office/drawing/2014/main" id="{61E187D8-230D-7193-AE63-6F363F1D08DE}"/>
              </a:ext>
            </a:extLst>
          </p:cNvPr>
          <p:cNvCxnSpPr>
            <a:cxnSpLocks/>
          </p:cNvCxnSpPr>
          <p:nvPr/>
        </p:nvCxnSpPr>
        <p:spPr bwMode="auto">
          <a:xfrm flipH="1">
            <a:off x="7003842" y="5539740"/>
            <a:ext cx="64008" cy="0"/>
          </a:xfrm>
          <a:prstGeom prst="line">
            <a:avLst/>
          </a:prstGeom>
          <a:noFill/>
          <a:ln w="2857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37" name="Straight Connector 36">
            <a:extLst>
              <a:ext uri="{FF2B5EF4-FFF2-40B4-BE49-F238E27FC236}">
                <a16:creationId xmlns:a16="http://schemas.microsoft.com/office/drawing/2014/main" id="{0000FD04-FF76-F7F4-A93A-59E5B61F4581}"/>
              </a:ext>
            </a:extLst>
          </p:cNvPr>
          <p:cNvCxnSpPr>
            <a:cxnSpLocks/>
          </p:cNvCxnSpPr>
          <p:nvPr/>
        </p:nvCxnSpPr>
        <p:spPr bwMode="auto">
          <a:xfrm flipH="1">
            <a:off x="7003842" y="5278120"/>
            <a:ext cx="64008" cy="0"/>
          </a:xfrm>
          <a:prstGeom prst="line">
            <a:avLst/>
          </a:prstGeom>
          <a:noFill/>
          <a:ln w="2857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grpSp>
        <p:nvGrpSpPr>
          <p:cNvPr id="111" name="Group 110">
            <a:extLst>
              <a:ext uri="{FF2B5EF4-FFF2-40B4-BE49-F238E27FC236}">
                <a16:creationId xmlns:a16="http://schemas.microsoft.com/office/drawing/2014/main" id="{AD85F90D-464C-D833-CB89-541BD029D2B2}"/>
              </a:ext>
            </a:extLst>
          </p:cNvPr>
          <p:cNvGrpSpPr/>
          <p:nvPr/>
        </p:nvGrpSpPr>
        <p:grpSpPr>
          <a:xfrm>
            <a:off x="8187118" y="1588625"/>
            <a:ext cx="2310896" cy="307777"/>
            <a:chOff x="8407036" y="1600200"/>
            <a:chExt cx="2310896" cy="307777"/>
          </a:xfrm>
        </p:grpSpPr>
        <p:sp>
          <p:nvSpPr>
            <p:cNvPr id="109" name="TextBox 108">
              <a:extLst>
                <a:ext uri="{FF2B5EF4-FFF2-40B4-BE49-F238E27FC236}">
                  <a16:creationId xmlns:a16="http://schemas.microsoft.com/office/drawing/2014/main" id="{040F7E14-9CAA-7583-E5B6-702EFCD93270}"/>
                </a:ext>
              </a:extLst>
            </p:cNvPr>
            <p:cNvSpPr txBox="1"/>
            <p:nvPr/>
          </p:nvSpPr>
          <p:spPr bwMode="auto">
            <a:xfrm>
              <a:off x="8407036" y="1600200"/>
              <a:ext cx="518160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FontTx/>
                <a:buNone/>
              </a:pPr>
              <a:r>
                <a:rPr lang="en-US" sz="1400">
                  <a:latin typeface="Calibri" panose="020F0502020204030204" pitchFamily="34" charset="0"/>
                </a:rPr>
                <a:t>35</a:t>
              </a:r>
            </a:p>
          </p:txBody>
        </p:sp>
        <p:sp>
          <p:nvSpPr>
            <p:cNvPr id="110" name="TextBox 109">
              <a:extLst>
                <a:ext uri="{FF2B5EF4-FFF2-40B4-BE49-F238E27FC236}">
                  <a16:creationId xmlns:a16="http://schemas.microsoft.com/office/drawing/2014/main" id="{5153F9BF-626A-8251-C434-5C53B3287B0E}"/>
                </a:ext>
              </a:extLst>
            </p:cNvPr>
            <p:cNvSpPr txBox="1"/>
            <p:nvPr/>
          </p:nvSpPr>
          <p:spPr bwMode="auto">
            <a:xfrm>
              <a:off x="10199772" y="1600200"/>
              <a:ext cx="518160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FontTx/>
                <a:buNone/>
              </a:pPr>
              <a:r>
                <a:rPr lang="en-US" sz="1400">
                  <a:latin typeface="Calibri" panose="020F0502020204030204" pitchFamily="34" charset="0"/>
                </a:rPr>
                <a:t>2</a:t>
              </a:r>
            </a:p>
          </p:txBody>
        </p:sp>
      </p:grpSp>
      <p:sp>
        <p:nvSpPr>
          <p:cNvPr id="113" name="TextBox 112">
            <a:extLst>
              <a:ext uri="{FF2B5EF4-FFF2-40B4-BE49-F238E27FC236}">
                <a16:creationId xmlns:a16="http://schemas.microsoft.com/office/drawing/2014/main" id="{0685A4B5-5036-DFE4-1AD2-BE37583A7B46}"/>
              </a:ext>
            </a:extLst>
          </p:cNvPr>
          <p:cNvSpPr txBox="1"/>
          <p:nvPr/>
        </p:nvSpPr>
        <p:spPr bwMode="auto">
          <a:xfrm>
            <a:off x="8109172" y="1831767"/>
            <a:ext cx="518160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algn="ctr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 sz="1400">
                <a:latin typeface="Calibri" panose="020F0502020204030204" pitchFamily="34" charset="0"/>
              </a:rPr>
              <a:t>30</a:t>
            </a:r>
          </a:p>
        </p:txBody>
      </p:sp>
      <p:grpSp>
        <p:nvGrpSpPr>
          <p:cNvPr id="115" name="Group 114">
            <a:extLst>
              <a:ext uri="{FF2B5EF4-FFF2-40B4-BE49-F238E27FC236}">
                <a16:creationId xmlns:a16="http://schemas.microsoft.com/office/drawing/2014/main" id="{6EAF507E-AB93-901A-CDA8-DBBBDC2D3F20}"/>
              </a:ext>
            </a:extLst>
          </p:cNvPr>
          <p:cNvGrpSpPr/>
          <p:nvPr/>
        </p:nvGrpSpPr>
        <p:grpSpPr>
          <a:xfrm>
            <a:off x="7795066" y="2083052"/>
            <a:ext cx="2024710" cy="307777"/>
            <a:chOff x="8407036" y="1600200"/>
            <a:chExt cx="2024710" cy="307777"/>
          </a:xfrm>
        </p:grpSpPr>
        <p:sp>
          <p:nvSpPr>
            <p:cNvPr id="116" name="TextBox 115">
              <a:extLst>
                <a:ext uri="{FF2B5EF4-FFF2-40B4-BE49-F238E27FC236}">
                  <a16:creationId xmlns:a16="http://schemas.microsoft.com/office/drawing/2014/main" id="{7A17948F-06B3-03FA-DEA0-7B07F36E61B9}"/>
                </a:ext>
              </a:extLst>
            </p:cNvPr>
            <p:cNvSpPr txBox="1"/>
            <p:nvPr/>
          </p:nvSpPr>
          <p:spPr bwMode="auto">
            <a:xfrm>
              <a:off x="8407036" y="1600200"/>
              <a:ext cx="518160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FontTx/>
                <a:buNone/>
              </a:pPr>
              <a:r>
                <a:rPr lang="en-US" sz="1400">
                  <a:latin typeface="Calibri" panose="020F0502020204030204" pitchFamily="34" charset="0"/>
                </a:rPr>
                <a:t>27</a:t>
              </a:r>
            </a:p>
          </p:txBody>
        </p:sp>
        <p:sp>
          <p:nvSpPr>
            <p:cNvPr id="117" name="TextBox 116">
              <a:extLst>
                <a:ext uri="{FF2B5EF4-FFF2-40B4-BE49-F238E27FC236}">
                  <a16:creationId xmlns:a16="http://schemas.microsoft.com/office/drawing/2014/main" id="{67162E9A-B874-0FA9-F8B3-690B5B2929E5}"/>
                </a:ext>
              </a:extLst>
            </p:cNvPr>
            <p:cNvSpPr txBox="1"/>
            <p:nvPr/>
          </p:nvSpPr>
          <p:spPr bwMode="auto">
            <a:xfrm>
              <a:off x="9913586" y="1600200"/>
              <a:ext cx="518160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FontTx/>
                <a:buNone/>
              </a:pPr>
              <a:r>
                <a:rPr lang="en-US" sz="1400">
                  <a:latin typeface="Calibri" panose="020F0502020204030204" pitchFamily="34" charset="0"/>
                </a:rPr>
                <a:t>2</a:t>
              </a:r>
            </a:p>
          </p:txBody>
        </p:sp>
      </p:grpSp>
      <p:grpSp>
        <p:nvGrpSpPr>
          <p:cNvPr id="118" name="Group 117">
            <a:extLst>
              <a:ext uri="{FF2B5EF4-FFF2-40B4-BE49-F238E27FC236}">
                <a16:creationId xmlns:a16="http://schemas.microsoft.com/office/drawing/2014/main" id="{313055CF-702F-AE30-DFFB-CACC64487E9C}"/>
              </a:ext>
            </a:extLst>
          </p:cNvPr>
          <p:cNvGrpSpPr/>
          <p:nvPr/>
        </p:nvGrpSpPr>
        <p:grpSpPr>
          <a:xfrm>
            <a:off x="7019106" y="2321599"/>
            <a:ext cx="1864166" cy="307777"/>
            <a:chOff x="8407036" y="1600200"/>
            <a:chExt cx="1864166" cy="307777"/>
          </a:xfrm>
        </p:grpSpPr>
        <p:sp>
          <p:nvSpPr>
            <p:cNvPr id="119" name="TextBox 118">
              <a:extLst>
                <a:ext uri="{FF2B5EF4-FFF2-40B4-BE49-F238E27FC236}">
                  <a16:creationId xmlns:a16="http://schemas.microsoft.com/office/drawing/2014/main" id="{17D55379-B184-ED15-49A7-6716D22FF1E5}"/>
                </a:ext>
              </a:extLst>
            </p:cNvPr>
            <p:cNvSpPr txBox="1"/>
            <p:nvPr/>
          </p:nvSpPr>
          <p:spPr bwMode="auto">
            <a:xfrm>
              <a:off x="8407036" y="1600200"/>
              <a:ext cx="518160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FontTx/>
                <a:buNone/>
              </a:pPr>
              <a:r>
                <a:rPr lang="en-US" sz="1400">
                  <a:latin typeface="Calibri" panose="020F0502020204030204" pitchFamily="34" charset="0"/>
                </a:rPr>
                <a:t>5</a:t>
              </a:r>
            </a:p>
          </p:txBody>
        </p:sp>
        <p:sp>
          <p:nvSpPr>
            <p:cNvPr id="120" name="TextBox 119">
              <a:extLst>
                <a:ext uri="{FF2B5EF4-FFF2-40B4-BE49-F238E27FC236}">
                  <a16:creationId xmlns:a16="http://schemas.microsoft.com/office/drawing/2014/main" id="{F8B24264-BF19-E344-D0AC-7C3C570EB43E}"/>
                </a:ext>
              </a:extLst>
            </p:cNvPr>
            <p:cNvSpPr txBox="1"/>
            <p:nvPr/>
          </p:nvSpPr>
          <p:spPr bwMode="auto">
            <a:xfrm>
              <a:off x="9753042" y="1600200"/>
              <a:ext cx="518160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FontTx/>
                <a:buNone/>
              </a:pPr>
              <a:r>
                <a:rPr lang="en-US" sz="1400">
                  <a:latin typeface="Calibri" panose="020F0502020204030204" pitchFamily="34" charset="0"/>
                </a:rPr>
                <a:t>24</a:t>
              </a:r>
            </a:p>
          </p:txBody>
        </p:sp>
      </p:grpSp>
      <p:grpSp>
        <p:nvGrpSpPr>
          <p:cNvPr id="121" name="Group 120">
            <a:extLst>
              <a:ext uri="{FF2B5EF4-FFF2-40B4-BE49-F238E27FC236}">
                <a16:creationId xmlns:a16="http://schemas.microsoft.com/office/drawing/2014/main" id="{389FE7FF-5EED-4559-A02B-3B29C31350A8}"/>
              </a:ext>
            </a:extLst>
          </p:cNvPr>
          <p:cNvGrpSpPr/>
          <p:nvPr/>
        </p:nvGrpSpPr>
        <p:grpSpPr>
          <a:xfrm>
            <a:off x="7695018" y="2569336"/>
            <a:ext cx="1598921" cy="307777"/>
            <a:chOff x="8407036" y="1600200"/>
            <a:chExt cx="1598921" cy="307777"/>
          </a:xfrm>
        </p:grpSpPr>
        <p:sp>
          <p:nvSpPr>
            <p:cNvPr id="122" name="TextBox 121">
              <a:extLst>
                <a:ext uri="{FF2B5EF4-FFF2-40B4-BE49-F238E27FC236}">
                  <a16:creationId xmlns:a16="http://schemas.microsoft.com/office/drawing/2014/main" id="{DF5F10F4-7081-9EFB-53AF-B91B9CD90EAB}"/>
                </a:ext>
              </a:extLst>
            </p:cNvPr>
            <p:cNvSpPr txBox="1"/>
            <p:nvPr/>
          </p:nvSpPr>
          <p:spPr bwMode="auto">
            <a:xfrm>
              <a:off x="8407036" y="1600200"/>
              <a:ext cx="518160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FontTx/>
                <a:buNone/>
              </a:pPr>
              <a:r>
                <a:rPr lang="en-US" sz="1400">
                  <a:latin typeface="Calibri" panose="020F0502020204030204" pitchFamily="34" charset="0"/>
                </a:rPr>
                <a:t>21</a:t>
              </a:r>
            </a:p>
          </p:txBody>
        </p:sp>
        <p:sp>
          <p:nvSpPr>
            <p:cNvPr id="123" name="TextBox 122">
              <a:extLst>
                <a:ext uri="{FF2B5EF4-FFF2-40B4-BE49-F238E27FC236}">
                  <a16:creationId xmlns:a16="http://schemas.microsoft.com/office/drawing/2014/main" id="{8D30BEEE-125B-539B-FAAB-6954B7A2BCE6}"/>
                </a:ext>
              </a:extLst>
            </p:cNvPr>
            <p:cNvSpPr txBox="1"/>
            <p:nvPr/>
          </p:nvSpPr>
          <p:spPr bwMode="auto">
            <a:xfrm>
              <a:off x="9487797" y="1600200"/>
              <a:ext cx="518160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FontTx/>
                <a:buNone/>
              </a:pPr>
              <a:r>
                <a:rPr lang="en-US" sz="1400">
                  <a:latin typeface="Calibri" panose="020F0502020204030204" pitchFamily="34" charset="0"/>
                </a:rPr>
                <a:t>2</a:t>
              </a:r>
            </a:p>
          </p:txBody>
        </p:sp>
      </p:grpSp>
      <p:sp>
        <p:nvSpPr>
          <p:cNvPr id="125" name="TextBox 124">
            <a:extLst>
              <a:ext uri="{FF2B5EF4-FFF2-40B4-BE49-F238E27FC236}">
                <a16:creationId xmlns:a16="http://schemas.microsoft.com/office/drawing/2014/main" id="{E10FE2A9-7C01-DB39-832D-45296BF89458}"/>
              </a:ext>
            </a:extLst>
          </p:cNvPr>
          <p:cNvSpPr txBox="1"/>
          <p:nvPr/>
        </p:nvSpPr>
        <p:spPr bwMode="auto">
          <a:xfrm>
            <a:off x="7512371" y="2812478"/>
            <a:ext cx="518160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algn="ctr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 sz="1400">
                <a:latin typeface="Calibri" panose="020F0502020204030204" pitchFamily="34" charset="0"/>
              </a:rPr>
              <a:t>18</a:t>
            </a:r>
          </a:p>
        </p:txBody>
      </p:sp>
      <p:sp>
        <p:nvSpPr>
          <p:cNvPr id="127" name="TextBox 126">
            <a:extLst>
              <a:ext uri="{FF2B5EF4-FFF2-40B4-BE49-F238E27FC236}">
                <a16:creationId xmlns:a16="http://schemas.microsoft.com/office/drawing/2014/main" id="{A941E113-2D7F-9C64-207A-BA473BB32E49}"/>
              </a:ext>
            </a:extLst>
          </p:cNvPr>
          <p:cNvSpPr txBox="1"/>
          <p:nvPr/>
        </p:nvSpPr>
        <p:spPr bwMode="auto">
          <a:xfrm>
            <a:off x="7462346" y="3055620"/>
            <a:ext cx="518160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algn="ctr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 sz="1400">
                <a:latin typeface="Calibri" panose="020F0502020204030204" pitchFamily="34" charset="0"/>
              </a:rPr>
              <a:t>17</a:t>
            </a:r>
          </a:p>
        </p:txBody>
      </p:sp>
      <p:sp>
        <p:nvSpPr>
          <p:cNvPr id="128" name="TextBox 127">
            <a:extLst>
              <a:ext uri="{FF2B5EF4-FFF2-40B4-BE49-F238E27FC236}">
                <a16:creationId xmlns:a16="http://schemas.microsoft.com/office/drawing/2014/main" id="{35935C3D-DDDE-C6FC-6923-5B289988E346}"/>
              </a:ext>
            </a:extLst>
          </p:cNvPr>
          <p:cNvSpPr txBox="1"/>
          <p:nvPr/>
        </p:nvSpPr>
        <p:spPr bwMode="auto">
          <a:xfrm>
            <a:off x="7454203" y="3298762"/>
            <a:ext cx="518160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algn="ctr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 sz="1400">
                <a:latin typeface="Calibri" panose="020F0502020204030204" pitchFamily="34" charset="0"/>
              </a:rPr>
              <a:t>15</a:t>
            </a:r>
          </a:p>
        </p:txBody>
      </p:sp>
      <p:sp>
        <p:nvSpPr>
          <p:cNvPr id="129" name="TextBox 128">
            <a:extLst>
              <a:ext uri="{FF2B5EF4-FFF2-40B4-BE49-F238E27FC236}">
                <a16:creationId xmlns:a16="http://schemas.microsoft.com/office/drawing/2014/main" id="{3B9FC859-2D71-57F8-421D-BAB36ADAEE10}"/>
              </a:ext>
            </a:extLst>
          </p:cNvPr>
          <p:cNvSpPr txBox="1"/>
          <p:nvPr/>
        </p:nvSpPr>
        <p:spPr bwMode="auto">
          <a:xfrm>
            <a:off x="7454203" y="3548884"/>
            <a:ext cx="518160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algn="ctr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 sz="1400">
                <a:latin typeface="Calibri" panose="020F0502020204030204" pitchFamily="34" charset="0"/>
              </a:rPr>
              <a:t>15</a:t>
            </a:r>
          </a:p>
        </p:txBody>
      </p:sp>
      <p:sp>
        <p:nvSpPr>
          <p:cNvPr id="130" name="TextBox 129">
            <a:extLst>
              <a:ext uri="{FF2B5EF4-FFF2-40B4-BE49-F238E27FC236}">
                <a16:creationId xmlns:a16="http://schemas.microsoft.com/office/drawing/2014/main" id="{76CD809D-C4CF-8D3A-830C-6C873E8CEF4F}"/>
              </a:ext>
            </a:extLst>
          </p:cNvPr>
          <p:cNvSpPr txBox="1"/>
          <p:nvPr/>
        </p:nvSpPr>
        <p:spPr bwMode="auto">
          <a:xfrm>
            <a:off x="7299476" y="3787373"/>
            <a:ext cx="518160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algn="ctr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 sz="1400">
                <a:latin typeface="Calibri" panose="020F0502020204030204" pitchFamily="34" charset="0"/>
              </a:rPr>
              <a:t>12</a:t>
            </a:r>
          </a:p>
        </p:txBody>
      </p:sp>
      <p:sp>
        <p:nvSpPr>
          <p:cNvPr id="131" name="TextBox 130">
            <a:extLst>
              <a:ext uri="{FF2B5EF4-FFF2-40B4-BE49-F238E27FC236}">
                <a16:creationId xmlns:a16="http://schemas.microsoft.com/office/drawing/2014/main" id="{A268BB0E-D7D9-6A70-E198-CEFB4418D18A}"/>
              </a:ext>
            </a:extLst>
          </p:cNvPr>
          <p:cNvSpPr txBox="1"/>
          <p:nvPr/>
        </p:nvSpPr>
        <p:spPr bwMode="auto">
          <a:xfrm>
            <a:off x="8027739" y="3787373"/>
            <a:ext cx="518160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algn="ctr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 sz="1400">
                <a:latin typeface="Calibri" panose="020F0502020204030204" pitchFamily="34" charset="0"/>
              </a:rPr>
              <a:t>3</a:t>
            </a:r>
          </a:p>
        </p:txBody>
      </p:sp>
      <p:grpSp>
        <p:nvGrpSpPr>
          <p:cNvPr id="140" name="Group 139">
            <a:extLst>
              <a:ext uri="{FF2B5EF4-FFF2-40B4-BE49-F238E27FC236}">
                <a16:creationId xmlns:a16="http://schemas.microsoft.com/office/drawing/2014/main" id="{972EDBAE-CE21-638A-8588-40283885A46A}"/>
              </a:ext>
            </a:extLst>
          </p:cNvPr>
          <p:cNvGrpSpPr/>
          <p:nvPr/>
        </p:nvGrpSpPr>
        <p:grpSpPr>
          <a:xfrm>
            <a:off x="7026086" y="4025921"/>
            <a:ext cx="1197562" cy="307777"/>
            <a:chOff x="7246004" y="4025921"/>
            <a:chExt cx="1197562" cy="307777"/>
          </a:xfrm>
        </p:grpSpPr>
        <p:sp>
          <p:nvSpPr>
            <p:cNvPr id="132" name="TextBox 131">
              <a:extLst>
                <a:ext uri="{FF2B5EF4-FFF2-40B4-BE49-F238E27FC236}">
                  <a16:creationId xmlns:a16="http://schemas.microsoft.com/office/drawing/2014/main" id="{609F5C6C-9F62-1644-9F9B-7867DF0A198C}"/>
                </a:ext>
              </a:extLst>
            </p:cNvPr>
            <p:cNvSpPr txBox="1"/>
            <p:nvPr/>
          </p:nvSpPr>
          <p:spPr bwMode="auto">
            <a:xfrm>
              <a:off x="7246004" y="4025921"/>
              <a:ext cx="518160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FontTx/>
                <a:buNone/>
              </a:pPr>
              <a:r>
                <a:rPr lang="en-US" sz="1400">
                  <a:latin typeface="Calibri" panose="020F0502020204030204" pitchFamily="34" charset="0"/>
                </a:rPr>
                <a:t>5</a:t>
              </a:r>
            </a:p>
          </p:txBody>
        </p:sp>
        <p:sp>
          <p:nvSpPr>
            <p:cNvPr id="133" name="TextBox 132">
              <a:extLst>
                <a:ext uri="{FF2B5EF4-FFF2-40B4-BE49-F238E27FC236}">
                  <a16:creationId xmlns:a16="http://schemas.microsoft.com/office/drawing/2014/main" id="{52B439CD-41AF-3B98-E6B5-DFBF27E67AA0}"/>
                </a:ext>
              </a:extLst>
            </p:cNvPr>
            <p:cNvSpPr txBox="1"/>
            <p:nvPr/>
          </p:nvSpPr>
          <p:spPr bwMode="auto">
            <a:xfrm>
              <a:off x="7925406" y="4025921"/>
              <a:ext cx="518160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FontTx/>
                <a:buNone/>
              </a:pPr>
              <a:r>
                <a:rPr lang="en-US" sz="1400">
                  <a:latin typeface="Calibri" panose="020F0502020204030204" pitchFamily="34" charset="0"/>
                </a:rPr>
                <a:t>11</a:t>
              </a:r>
            </a:p>
          </p:txBody>
        </p:sp>
      </p:grpSp>
      <p:sp>
        <p:nvSpPr>
          <p:cNvPr id="134" name="TextBox 133">
            <a:extLst>
              <a:ext uri="{FF2B5EF4-FFF2-40B4-BE49-F238E27FC236}">
                <a16:creationId xmlns:a16="http://schemas.microsoft.com/office/drawing/2014/main" id="{B111614D-7FC6-40EA-DA13-0A9B9DB50424}"/>
              </a:ext>
            </a:extLst>
          </p:cNvPr>
          <p:cNvSpPr txBox="1"/>
          <p:nvPr/>
        </p:nvSpPr>
        <p:spPr bwMode="auto">
          <a:xfrm>
            <a:off x="7192446" y="4280638"/>
            <a:ext cx="518160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algn="ctr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 sz="1400">
                <a:latin typeface="Calibri" panose="020F0502020204030204" pitchFamily="34" charset="0"/>
              </a:rPr>
              <a:t>9</a:t>
            </a:r>
          </a:p>
        </p:txBody>
      </p:sp>
      <p:sp>
        <p:nvSpPr>
          <p:cNvPr id="135" name="TextBox 134">
            <a:extLst>
              <a:ext uri="{FF2B5EF4-FFF2-40B4-BE49-F238E27FC236}">
                <a16:creationId xmlns:a16="http://schemas.microsoft.com/office/drawing/2014/main" id="{1802F9A0-C0C7-2F27-BCE5-10F392EEA2C1}"/>
              </a:ext>
            </a:extLst>
          </p:cNvPr>
          <p:cNvSpPr txBox="1"/>
          <p:nvPr/>
        </p:nvSpPr>
        <p:spPr bwMode="auto">
          <a:xfrm>
            <a:off x="7822987" y="4280638"/>
            <a:ext cx="518160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algn="ctr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 sz="1400">
                <a:latin typeface="Calibri" panose="020F0502020204030204" pitchFamily="34" charset="0"/>
              </a:rPr>
              <a:t>5</a:t>
            </a:r>
          </a:p>
        </p:txBody>
      </p:sp>
      <p:sp>
        <p:nvSpPr>
          <p:cNvPr id="136" name="TextBox 135">
            <a:extLst>
              <a:ext uri="{FF2B5EF4-FFF2-40B4-BE49-F238E27FC236}">
                <a16:creationId xmlns:a16="http://schemas.microsoft.com/office/drawing/2014/main" id="{197BB870-9FDB-DA8A-586E-E7292F6E03D5}"/>
              </a:ext>
            </a:extLst>
          </p:cNvPr>
          <p:cNvSpPr txBox="1"/>
          <p:nvPr/>
        </p:nvSpPr>
        <p:spPr bwMode="auto">
          <a:xfrm>
            <a:off x="7339610" y="4526106"/>
            <a:ext cx="518160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algn="ctr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 sz="1400">
                <a:latin typeface="Calibri" panose="020F0502020204030204" pitchFamily="34" charset="0"/>
              </a:rPr>
              <a:t>12</a:t>
            </a:r>
          </a:p>
        </p:txBody>
      </p:sp>
      <p:sp>
        <p:nvSpPr>
          <p:cNvPr id="137" name="TextBox 136">
            <a:extLst>
              <a:ext uri="{FF2B5EF4-FFF2-40B4-BE49-F238E27FC236}">
                <a16:creationId xmlns:a16="http://schemas.microsoft.com/office/drawing/2014/main" id="{8A8C9021-4DF4-3C72-2A8A-E06886F27EAD}"/>
              </a:ext>
            </a:extLst>
          </p:cNvPr>
          <p:cNvSpPr txBox="1"/>
          <p:nvPr/>
        </p:nvSpPr>
        <p:spPr bwMode="auto">
          <a:xfrm>
            <a:off x="7339610" y="4762267"/>
            <a:ext cx="518160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algn="ctr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 sz="1400">
                <a:latin typeface="Calibri" panose="020F0502020204030204" pitchFamily="34" charset="0"/>
              </a:rPr>
              <a:t>12</a:t>
            </a:r>
          </a:p>
        </p:txBody>
      </p:sp>
      <p:sp>
        <p:nvSpPr>
          <p:cNvPr id="138" name="TextBox 137">
            <a:extLst>
              <a:ext uri="{FF2B5EF4-FFF2-40B4-BE49-F238E27FC236}">
                <a16:creationId xmlns:a16="http://schemas.microsoft.com/office/drawing/2014/main" id="{979DB516-5E31-2949-18DF-9657386591C2}"/>
              </a:ext>
            </a:extLst>
          </p:cNvPr>
          <p:cNvSpPr txBox="1"/>
          <p:nvPr/>
        </p:nvSpPr>
        <p:spPr bwMode="auto">
          <a:xfrm>
            <a:off x="7270972" y="5005409"/>
            <a:ext cx="518160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algn="ctr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 sz="1400">
                <a:latin typeface="Calibri" panose="020F0502020204030204" pitchFamily="34" charset="0"/>
              </a:rPr>
              <a:t>11</a:t>
            </a:r>
          </a:p>
        </p:txBody>
      </p:sp>
      <p:sp>
        <p:nvSpPr>
          <p:cNvPr id="139" name="TextBox 138">
            <a:extLst>
              <a:ext uri="{FF2B5EF4-FFF2-40B4-BE49-F238E27FC236}">
                <a16:creationId xmlns:a16="http://schemas.microsoft.com/office/drawing/2014/main" id="{7BFF1784-2EDB-CBE4-765A-A6C5E4ADCF1B}"/>
              </a:ext>
            </a:extLst>
          </p:cNvPr>
          <p:cNvSpPr txBox="1"/>
          <p:nvPr/>
        </p:nvSpPr>
        <p:spPr bwMode="auto">
          <a:xfrm>
            <a:off x="7270972" y="5248551"/>
            <a:ext cx="518160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algn="ctr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 sz="1400">
                <a:latin typeface="Calibri" panose="020F0502020204030204" pitchFamily="34" charset="0"/>
              </a:rPr>
              <a:t>11</a:t>
            </a:r>
          </a:p>
        </p:txBody>
      </p:sp>
    </p:spTree>
    <p:extLst>
      <p:ext uri="{BB962C8B-B14F-4D97-AF65-F5344CB8AC3E}">
        <p14:creationId xmlns:p14="http://schemas.microsoft.com/office/powerpoint/2010/main" val="228364231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559352B-515C-80EC-993F-F0D44C39879B}"/>
              </a:ext>
            </a:extLst>
          </p:cNvPr>
          <p:cNvSpPr>
            <a:spLocks noGrp="1"/>
          </p:cNvSpPr>
          <p:nvPr>
            <p:ph type="ftr" sz="quarter" idx="4294967295"/>
          </p:nvPr>
        </p:nvSpPr>
        <p:spPr>
          <a:xfrm>
            <a:off x="495300" y="3981999"/>
            <a:ext cx="4282440" cy="822960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*n =21; cutoff = 100×10</a:t>
            </a:r>
            <a:r>
              <a:rPr kumimoji="0" lang="en-US" sz="1200" b="0" i="0" u="none" strike="noStrike" kern="1200" cap="none" spc="0" normalizeH="0" baseline="3000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9</a:t>
            </a: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/L.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3000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†</a:t>
            </a: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n = 13; cutoff = 1.5×10</a:t>
            </a:r>
            <a:r>
              <a:rPr kumimoji="0" lang="en-US" sz="1200" b="0" i="0" u="none" strike="noStrike" kern="1200" cap="none" spc="0" normalizeH="0" baseline="3000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9</a:t>
            </a: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/L. </a:t>
            </a:r>
            <a:endParaRPr kumimoji="0" lang="en-US" sz="1200" b="0" i="0" u="none" strike="noStrike" kern="1200" cap="none" spc="0" normalizeH="0" baseline="3000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3000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‡</a:t>
            </a: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n = 23; cutoff = 11.0 g/dL. </a:t>
            </a:r>
          </a:p>
        </p:txBody>
      </p:sp>
      <p:graphicFrame>
        <p:nvGraphicFramePr>
          <p:cNvPr id="6" name="Content Placeholder 5">
            <a:extLst>
              <a:ext uri="{FF2B5EF4-FFF2-40B4-BE49-F238E27FC236}">
                <a16:creationId xmlns:a16="http://schemas.microsoft.com/office/drawing/2014/main" id="{E7D31956-AB90-F768-82CB-7C07BE8F71DA}"/>
              </a:ext>
            </a:extLst>
          </p:cNvPr>
          <p:cNvGraphicFramePr>
            <a:graphicFrameLocks/>
          </p:cNvGraphicFramePr>
          <p:nvPr/>
        </p:nvGraphicFramePr>
        <p:xfrm>
          <a:off x="495300" y="2385641"/>
          <a:ext cx="4267133" cy="9144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27537">
                  <a:extLst>
                    <a:ext uri="{9D8B030D-6E8A-4147-A177-3AD203B41FA5}">
                      <a16:colId xmlns:a16="http://schemas.microsoft.com/office/drawing/2014/main" val="2083450143"/>
                    </a:ext>
                  </a:extLst>
                </a:gridCol>
                <a:gridCol w="889787">
                  <a:extLst>
                    <a:ext uri="{9D8B030D-6E8A-4147-A177-3AD203B41FA5}">
                      <a16:colId xmlns:a16="http://schemas.microsoft.com/office/drawing/2014/main" val="40576945"/>
                    </a:ext>
                  </a:extLst>
                </a:gridCol>
                <a:gridCol w="749809">
                  <a:extLst>
                    <a:ext uri="{9D8B030D-6E8A-4147-A177-3AD203B41FA5}">
                      <a16:colId xmlns:a16="http://schemas.microsoft.com/office/drawing/2014/main" val="1727406801"/>
                    </a:ext>
                  </a:extLst>
                </a:gridCol>
              </a:tblGrid>
              <a:tr h="228211">
                <a:tc>
                  <a:txBody>
                    <a:bodyPr/>
                    <a:lstStyle/>
                    <a:p>
                      <a:pPr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kern="100">
                          <a:effectLst/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Parameter</a:t>
                      </a:r>
                    </a:p>
                  </a:txBody>
                  <a:tcPr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sz="1400" b="1">
                          <a:latin typeface="+mn-lt"/>
                          <a:cs typeface="Arial" panose="020B0604020202020204" pitchFamily="34" charset="0"/>
                        </a:rPr>
                        <a:t>Baseline</a:t>
                      </a:r>
                    </a:p>
                  </a:txBody>
                  <a:tcPr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sz="1400" b="1">
                          <a:latin typeface="+mn-lt"/>
                          <a:cs typeface="Arial" panose="020B0604020202020204" pitchFamily="34" charset="0"/>
                        </a:rPr>
                        <a:t>W9D1</a:t>
                      </a:r>
                    </a:p>
                  </a:txBody>
                  <a:tcPr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05092166"/>
                  </a:ext>
                </a:extLst>
              </a:tr>
              <a:tr h="201474">
                <a:tc>
                  <a:txBody>
                    <a:bodyPr/>
                    <a:lstStyle/>
                    <a:p>
                      <a:pPr marL="0" marR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0" kern="1200">
                          <a:solidFill>
                            <a:schemeClr val="bg1"/>
                          </a:solidFill>
                          <a:effectLst/>
                          <a:latin typeface="+mn-lt"/>
                          <a:cs typeface="Arial" panose="020B0604020202020204" pitchFamily="34" charset="0"/>
                        </a:rPr>
                        <a:t>Median platelet count, 10</a:t>
                      </a:r>
                      <a:r>
                        <a:rPr lang="en-US" sz="1400" b="0" kern="1200" baseline="30000">
                          <a:solidFill>
                            <a:schemeClr val="bg1"/>
                          </a:solidFill>
                          <a:effectLst/>
                          <a:latin typeface="+mn-lt"/>
                          <a:cs typeface="Arial" panose="020B0604020202020204" pitchFamily="34" charset="0"/>
                        </a:rPr>
                        <a:t>9</a:t>
                      </a:r>
                      <a:r>
                        <a:rPr lang="en-US" sz="1400" b="0" kern="1200" baseline="0">
                          <a:solidFill>
                            <a:schemeClr val="bg1"/>
                          </a:solidFill>
                          <a:effectLst/>
                          <a:latin typeface="+mn-lt"/>
                          <a:cs typeface="Arial" panose="020B0604020202020204" pitchFamily="34" charset="0"/>
                        </a:rPr>
                        <a:t>/L*</a:t>
                      </a:r>
                      <a:endParaRPr lang="en-US" sz="1400" b="0" kern="100">
                        <a:solidFill>
                          <a:schemeClr val="bg1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400" b="0" kern="0">
                          <a:solidFill>
                            <a:schemeClr val="bg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67.0</a:t>
                      </a:r>
                      <a:endParaRPr lang="en-US" sz="1400" b="0" kern="100">
                        <a:solidFill>
                          <a:schemeClr val="bg1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400" b="0" kern="0">
                          <a:solidFill>
                            <a:schemeClr val="bg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141.0</a:t>
                      </a:r>
                      <a:endParaRPr lang="en-US" sz="1400" b="0" kern="100">
                        <a:solidFill>
                          <a:schemeClr val="bg1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52040560"/>
                  </a:ext>
                </a:extLst>
              </a:tr>
              <a:tr h="202327">
                <a:tc>
                  <a:txBody>
                    <a:bodyPr/>
                    <a:lstStyle/>
                    <a:p>
                      <a:pPr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0" kern="1200">
                          <a:solidFill>
                            <a:schemeClr val="bg1"/>
                          </a:solidFill>
                          <a:effectLst/>
                          <a:latin typeface="+mn-lt"/>
                          <a:cs typeface="Arial" panose="020B0604020202020204" pitchFamily="34" charset="0"/>
                        </a:rPr>
                        <a:t>Median neutrophil count, 10</a:t>
                      </a:r>
                      <a:r>
                        <a:rPr lang="en-US" sz="1400" b="0" kern="1200" baseline="30000">
                          <a:solidFill>
                            <a:schemeClr val="bg1"/>
                          </a:solidFill>
                          <a:effectLst/>
                          <a:latin typeface="+mn-lt"/>
                          <a:cs typeface="Arial" panose="020B0604020202020204" pitchFamily="34" charset="0"/>
                        </a:rPr>
                        <a:t>9</a:t>
                      </a:r>
                      <a:r>
                        <a:rPr lang="en-US" sz="1400" b="0" kern="1200" baseline="0">
                          <a:solidFill>
                            <a:schemeClr val="bg1"/>
                          </a:solidFill>
                          <a:effectLst/>
                          <a:latin typeface="+mn-lt"/>
                          <a:cs typeface="Arial" panose="020B0604020202020204" pitchFamily="34" charset="0"/>
                        </a:rPr>
                        <a:t>/L</a:t>
                      </a:r>
                      <a:r>
                        <a:rPr lang="en-US" sz="1400" b="0" kern="1200" baseline="30000">
                          <a:solidFill>
                            <a:schemeClr val="bg1"/>
                          </a:solidFill>
                          <a:effectLst/>
                          <a:latin typeface="+mn-lt"/>
                          <a:cs typeface="Arial" panose="020B0604020202020204" pitchFamily="34" charset="0"/>
                        </a:rPr>
                        <a:t>†</a:t>
                      </a:r>
                      <a:endParaRPr lang="en-US" sz="1400" b="0" kern="100" baseline="30000">
                        <a:solidFill>
                          <a:schemeClr val="bg1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400" b="0" kern="0">
                          <a:solidFill>
                            <a:schemeClr val="bg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1.1</a:t>
                      </a:r>
                      <a:endParaRPr lang="en-US" sz="1400" b="0" kern="100">
                        <a:solidFill>
                          <a:schemeClr val="bg1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400" b="0" kern="0">
                          <a:solidFill>
                            <a:schemeClr val="bg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2.1</a:t>
                      </a:r>
                      <a:endParaRPr lang="en-US" sz="1400" b="0" kern="100">
                        <a:solidFill>
                          <a:schemeClr val="bg1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45957743"/>
                  </a:ext>
                </a:extLst>
              </a:tr>
            </a:tbl>
          </a:graphicData>
        </a:graphic>
      </p:graphicFrame>
      <p:graphicFrame>
        <p:nvGraphicFramePr>
          <p:cNvPr id="7" name="Content Placeholder 5">
            <a:extLst>
              <a:ext uri="{FF2B5EF4-FFF2-40B4-BE49-F238E27FC236}">
                <a16:creationId xmlns:a16="http://schemas.microsoft.com/office/drawing/2014/main" id="{686B70E5-5B3D-9199-1A68-45E3396F5E9A}"/>
              </a:ext>
            </a:extLst>
          </p:cNvPr>
          <p:cNvGraphicFramePr>
            <a:graphicFrameLocks/>
          </p:cNvGraphicFramePr>
          <p:nvPr/>
        </p:nvGraphicFramePr>
        <p:xfrm>
          <a:off x="495300" y="3314419"/>
          <a:ext cx="4267133" cy="6096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21212">
                  <a:extLst>
                    <a:ext uri="{9D8B030D-6E8A-4147-A177-3AD203B41FA5}">
                      <a16:colId xmlns:a16="http://schemas.microsoft.com/office/drawing/2014/main" val="2083450143"/>
                    </a:ext>
                  </a:extLst>
                </a:gridCol>
                <a:gridCol w="950976">
                  <a:extLst>
                    <a:ext uri="{9D8B030D-6E8A-4147-A177-3AD203B41FA5}">
                      <a16:colId xmlns:a16="http://schemas.microsoft.com/office/drawing/2014/main" val="40576945"/>
                    </a:ext>
                  </a:extLst>
                </a:gridCol>
                <a:gridCol w="694945">
                  <a:extLst>
                    <a:ext uri="{9D8B030D-6E8A-4147-A177-3AD203B41FA5}">
                      <a16:colId xmlns:a16="http://schemas.microsoft.com/office/drawing/2014/main" val="1727406801"/>
                    </a:ext>
                  </a:extLst>
                </a:gridCol>
              </a:tblGrid>
              <a:tr h="230901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kern="100">
                          <a:effectLst/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Parameter</a:t>
                      </a:r>
                    </a:p>
                  </a:txBody>
                  <a:tcPr marL="73152" marR="73152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sz="1400" b="1">
                          <a:latin typeface="+mj-lt"/>
                          <a:cs typeface="Arial" panose="020B0604020202020204" pitchFamily="34" charset="0"/>
                        </a:rPr>
                        <a:t>Baseline</a:t>
                      </a:r>
                    </a:p>
                  </a:txBody>
                  <a:tcPr marL="54864" marR="54864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sz="1400" b="1">
                          <a:latin typeface="+mj-lt"/>
                          <a:cs typeface="Arial" panose="020B0604020202020204" pitchFamily="34" charset="0"/>
                        </a:rPr>
                        <a:t>W13D1</a:t>
                      </a:r>
                    </a:p>
                  </a:txBody>
                  <a:tcPr marL="54864" marR="54864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05092166"/>
                  </a:ext>
                </a:extLst>
              </a:tr>
              <a:tr h="242849">
                <a:tc>
                  <a:txBody>
                    <a:bodyPr/>
                    <a:lstStyle/>
                    <a:p>
                      <a:pPr marL="0" marR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0" kern="1200">
                          <a:solidFill>
                            <a:schemeClr val="bg1"/>
                          </a:solidFill>
                          <a:effectLst/>
                          <a:latin typeface="+mj-lt"/>
                          <a:cs typeface="Arial" panose="020B0604020202020204" pitchFamily="34" charset="0"/>
                        </a:rPr>
                        <a:t>Median hemoglobin level, g/L</a:t>
                      </a:r>
                      <a:r>
                        <a:rPr lang="en-US" sz="1400" b="0" kern="1200" baseline="30000">
                          <a:solidFill>
                            <a:schemeClr val="bg1"/>
                          </a:solidFill>
                          <a:effectLst/>
                          <a:latin typeface="+mj-lt"/>
                          <a:cs typeface="Arial" panose="020B0604020202020204" pitchFamily="34" charset="0"/>
                        </a:rPr>
                        <a:t>‡</a:t>
                      </a:r>
                      <a:endParaRPr lang="en-US" sz="1400" b="0" kern="100" baseline="30000">
                        <a:solidFill>
                          <a:schemeClr val="bg1"/>
                        </a:solidFill>
                        <a:effectLst/>
                        <a:latin typeface="+mj-lt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5720" marR="45720" anchor="ctr">
                    <a:lnL w="12700" cmpd="sng">
                      <a:noFill/>
                    </a:lnL>
                    <a:lnR w="12700" cmpd="sng">
                      <a:noFill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400" b="0" kern="0">
                          <a:solidFill>
                            <a:schemeClr val="bg1"/>
                          </a:solidFill>
                          <a:effectLst/>
                          <a:latin typeface="+mj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99.0</a:t>
                      </a:r>
                      <a:endParaRPr lang="en-US" sz="1400" b="0" kern="100">
                        <a:solidFill>
                          <a:schemeClr val="bg1"/>
                        </a:solidFill>
                        <a:effectLst/>
                        <a:latin typeface="+mj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anchor="ctr">
                    <a:lnL w="12700" cmpd="sng">
                      <a:noFill/>
                    </a:lnL>
                    <a:lnR w="12700" cmpd="sng">
                      <a:noFill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400" b="0" kern="0">
                          <a:solidFill>
                            <a:schemeClr val="bg1"/>
                          </a:solidFill>
                          <a:effectLst/>
                          <a:latin typeface="+mj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108.0</a:t>
                      </a:r>
                      <a:endParaRPr lang="en-US" sz="1400" b="0" kern="100">
                        <a:solidFill>
                          <a:schemeClr val="bg1"/>
                        </a:solidFill>
                        <a:effectLst/>
                        <a:latin typeface="+mj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anchor="ctr">
                    <a:lnL w="12700" cmpd="sng">
                      <a:noFill/>
                    </a:lnL>
                    <a:lnR w="12700" cmpd="sng">
                      <a:noFill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59218618"/>
                  </a:ext>
                </a:extLst>
              </a:tr>
            </a:tbl>
          </a:graphicData>
        </a:graphic>
      </p:graphicFrame>
      <p:sp>
        <p:nvSpPr>
          <p:cNvPr id="8" name="TextBox 7">
            <a:extLst>
              <a:ext uri="{FF2B5EF4-FFF2-40B4-BE49-F238E27FC236}">
                <a16:creationId xmlns:a16="http://schemas.microsoft.com/office/drawing/2014/main" id="{FEFEDC75-FBEE-E092-EF18-A80AEB34533E}"/>
              </a:ext>
            </a:extLst>
          </p:cNvPr>
          <p:cNvSpPr txBox="1"/>
          <p:nvPr/>
        </p:nvSpPr>
        <p:spPr>
          <a:xfrm>
            <a:off x="5656728" y="1507748"/>
            <a:ext cx="611617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Platelet Count in Patients Who Had </a:t>
            </a:r>
            <a:br>
              <a:rPr kumimoji="0" lang="en-US" sz="16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</a:br>
            <a:r>
              <a:rPr kumimoji="0" lang="en-US" sz="16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Baseline Thrombocytopenia and Responded to Treatment 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614822F3-05FC-A555-62CD-A309F5498CB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CaDAnCe-101: Cytopenia Improved in Patients With Treatment Response (CLL/SLL Cohort)</a:t>
            </a:r>
          </a:p>
        </p:txBody>
      </p:sp>
      <p:sp>
        <p:nvSpPr>
          <p:cNvPr id="9" name="Text Box 11">
            <a:extLst>
              <a:ext uri="{FF2B5EF4-FFF2-40B4-BE49-F238E27FC236}">
                <a16:creationId xmlns:a16="http://schemas.microsoft.com/office/drawing/2014/main" id="{0056EA30-3CFF-13B8-73DB-A527E894AD0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14339" y="6363968"/>
            <a:ext cx="8010524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Wingdings" panose="05000000000000000000" pitchFamily="2" charset="2"/>
              <a:buChar char="§"/>
              <a:defRPr sz="2800">
                <a:solidFill>
                  <a:srgbClr val="FEFDDE"/>
                </a:solidFill>
                <a:latin typeface="Arial" panose="020B060402020202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600">
                <a:solidFill>
                  <a:srgbClr val="FEFDDE"/>
                </a:solidFill>
                <a:latin typeface="Arial" panose="020B060402020202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400">
                <a:solidFill>
                  <a:srgbClr val="FEFDDE"/>
                </a:solidFill>
                <a:latin typeface="Arial" panose="020B060402020202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200">
                <a:solidFill>
                  <a:srgbClr val="FEFDDE"/>
                </a:solidFill>
                <a:latin typeface="Arial" panose="020B060402020202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rgbClr val="45556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Scarfò. EHA 2025. Abstr S158. </a:t>
            </a:r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srgbClr val="455560"/>
              </a:solidFill>
              <a:effectLst/>
              <a:uLnTx/>
              <a:uFillTx/>
              <a:latin typeface="Calibri"/>
              <a:ea typeface="+mn-ea"/>
              <a:cs typeface="Arial" panose="020B0604020202020204" pitchFamily="34" charset="0"/>
            </a:endParaRPr>
          </a:p>
        </p:txBody>
      </p: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C1343DD4-6FC0-8DD4-64F1-ACD9CECA7C18}"/>
              </a:ext>
            </a:extLst>
          </p:cNvPr>
          <p:cNvCxnSpPr/>
          <p:nvPr/>
        </p:nvCxnSpPr>
        <p:spPr bwMode="auto">
          <a:xfrm>
            <a:off x="5638800" y="2026024"/>
            <a:ext cx="0" cy="3146611"/>
          </a:xfrm>
          <a:prstGeom prst="line">
            <a:avLst/>
          </a:prstGeom>
          <a:noFill/>
          <a:ln w="2857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99A737CC-0EA1-A2CC-D878-DD83D14D8F4B}"/>
              </a:ext>
            </a:extLst>
          </p:cNvPr>
          <p:cNvCxnSpPr>
            <a:cxnSpLocks/>
          </p:cNvCxnSpPr>
          <p:nvPr/>
        </p:nvCxnSpPr>
        <p:spPr bwMode="auto">
          <a:xfrm>
            <a:off x="5629835" y="5163671"/>
            <a:ext cx="6134100" cy="0"/>
          </a:xfrm>
          <a:prstGeom prst="line">
            <a:avLst/>
          </a:prstGeom>
          <a:noFill/>
          <a:ln w="2857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E14A3BF5-19E6-8A4F-17C1-73CE84EE67EE}"/>
              </a:ext>
            </a:extLst>
          </p:cNvPr>
          <p:cNvCxnSpPr>
            <a:cxnSpLocks/>
          </p:cNvCxnSpPr>
          <p:nvPr/>
        </p:nvCxnSpPr>
        <p:spPr bwMode="auto">
          <a:xfrm flipH="1">
            <a:off x="5576047" y="2034988"/>
            <a:ext cx="64008" cy="0"/>
          </a:xfrm>
          <a:prstGeom prst="line">
            <a:avLst/>
          </a:prstGeom>
          <a:noFill/>
          <a:ln w="2857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A1AD1EA9-DC38-9C39-4C6D-EE29E745C17C}"/>
              </a:ext>
            </a:extLst>
          </p:cNvPr>
          <p:cNvCxnSpPr>
            <a:cxnSpLocks/>
          </p:cNvCxnSpPr>
          <p:nvPr/>
        </p:nvCxnSpPr>
        <p:spPr bwMode="auto">
          <a:xfrm flipH="1">
            <a:off x="5576047" y="2481943"/>
            <a:ext cx="64008" cy="0"/>
          </a:xfrm>
          <a:prstGeom prst="line">
            <a:avLst/>
          </a:prstGeom>
          <a:noFill/>
          <a:ln w="2857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832F8E06-D2F2-446B-1FAC-C5AA3A178533}"/>
              </a:ext>
            </a:extLst>
          </p:cNvPr>
          <p:cNvCxnSpPr>
            <a:cxnSpLocks/>
          </p:cNvCxnSpPr>
          <p:nvPr/>
        </p:nvCxnSpPr>
        <p:spPr bwMode="auto">
          <a:xfrm flipH="1">
            <a:off x="5576047" y="2928898"/>
            <a:ext cx="64008" cy="0"/>
          </a:xfrm>
          <a:prstGeom prst="line">
            <a:avLst/>
          </a:prstGeom>
          <a:noFill/>
          <a:ln w="2857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1150DF52-64F4-6D41-9BA2-8403CCCDC11C}"/>
              </a:ext>
            </a:extLst>
          </p:cNvPr>
          <p:cNvCxnSpPr>
            <a:cxnSpLocks/>
          </p:cNvCxnSpPr>
          <p:nvPr/>
        </p:nvCxnSpPr>
        <p:spPr bwMode="auto">
          <a:xfrm flipH="1">
            <a:off x="5576047" y="3375853"/>
            <a:ext cx="64008" cy="0"/>
          </a:xfrm>
          <a:prstGeom prst="line">
            <a:avLst/>
          </a:prstGeom>
          <a:noFill/>
          <a:ln w="2857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2F6E8B5E-398E-A0FE-C864-CD71431838EA}"/>
              </a:ext>
            </a:extLst>
          </p:cNvPr>
          <p:cNvCxnSpPr>
            <a:cxnSpLocks/>
          </p:cNvCxnSpPr>
          <p:nvPr/>
        </p:nvCxnSpPr>
        <p:spPr bwMode="auto">
          <a:xfrm flipH="1">
            <a:off x="5576047" y="3822808"/>
            <a:ext cx="64008" cy="0"/>
          </a:xfrm>
          <a:prstGeom prst="line">
            <a:avLst/>
          </a:prstGeom>
          <a:noFill/>
          <a:ln w="2857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ACD6C8BB-5995-0151-7B1D-73A230D6216E}"/>
              </a:ext>
            </a:extLst>
          </p:cNvPr>
          <p:cNvCxnSpPr>
            <a:cxnSpLocks/>
          </p:cNvCxnSpPr>
          <p:nvPr/>
        </p:nvCxnSpPr>
        <p:spPr bwMode="auto">
          <a:xfrm flipH="1">
            <a:off x="5576047" y="4268481"/>
            <a:ext cx="64008" cy="0"/>
          </a:xfrm>
          <a:prstGeom prst="line">
            <a:avLst/>
          </a:prstGeom>
          <a:noFill/>
          <a:ln w="2857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110F503B-7B24-8517-308A-434908E89665}"/>
              </a:ext>
            </a:extLst>
          </p:cNvPr>
          <p:cNvCxnSpPr>
            <a:cxnSpLocks/>
          </p:cNvCxnSpPr>
          <p:nvPr/>
        </p:nvCxnSpPr>
        <p:spPr bwMode="auto">
          <a:xfrm flipH="1">
            <a:off x="5576047" y="4716718"/>
            <a:ext cx="64008" cy="0"/>
          </a:xfrm>
          <a:prstGeom prst="line">
            <a:avLst/>
          </a:prstGeom>
          <a:noFill/>
          <a:ln w="2857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21" name="Straight Connector 20">
            <a:extLst>
              <a:ext uri="{FF2B5EF4-FFF2-40B4-BE49-F238E27FC236}">
                <a16:creationId xmlns:a16="http://schemas.microsoft.com/office/drawing/2014/main" id="{66BCA095-15E8-6D1D-B41D-9B87F6363505}"/>
              </a:ext>
            </a:extLst>
          </p:cNvPr>
          <p:cNvCxnSpPr>
            <a:cxnSpLocks/>
          </p:cNvCxnSpPr>
          <p:nvPr/>
        </p:nvCxnSpPr>
        <p:spPr bwMode="auto">
          <a:xfrm flipH="1">
            <a:off x="5576047" y="5163671"/>
            <a:ext cx="64008" cy="0"/>
          </a:xfrm>
          <a:prstGeom prst="line">
            <a:avLst/>
          </a:prstGeom>
          <a:noFill/>
          <a:ln w="2857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23" name="Straight Connector 22">
            <a:extLst>
              <a:ext uri="{FF2B5EF4-FFF2-40B4-BE49-F238E27FC236}">
                <a16:creationId xmlns:a16="http://schemas.microsoft.com/office/drawing/2014/main" id="{45D722B5-DA67-6FD2-E4BF-20C3D2C1B3C0}"/>
              </a:ext>
            </a:extLst>
          </p:cNvPr>
          <p:cNvCxnSpPr>
            <a:cxnSpLocks/>
          </p:cNvCxnSpPr>
          <p:nvPr/>
        </p:nvCxnSpPr>
        <p:spPr bwMode="auto">
          <a:xfrm>
            <a:off x="5710518" y="5154706"/>
            <a:ext cx="0" cy="64008"/>
          </a:xfrm>
          <a:prstGeom prst="line">
            <a:avLst/>
          </a:prstGeom>
          <a:noFill/>
          <a:ln w="2857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24" name="Straight Connector 23">
            <a:extLst>
              <a:ext uri="{FF2B5EF4-FFF2-40B4-BE49-F238E27FC236}">
                <a16:creationId xmlns:a16="http://schemas.microsoft.com/office/drawing/2014/main" id="{344A3954-8D9D-5561-A818-A6B9B35F8B67}"/>
              </a:ext>
            </a:extLst>
          </p:cNvPr>
          <p:cNvCxnSpPr>
            <a:cxnSpLocks/>
          </p:cNvCxnSpPr>
          <p:nvPr/>
        </p:nvCxnSpPr>
        <p:spPr bwMode="auto">
          <a:xfrm>
            <a:off x="5805288" y="5154706"/>
            <a:ext cx="0" cy="64008"/>
          </a:xfrm>
          <a:prstGeom prst="line">
            <a:avLst/>
          </a:prstGeom>
          <a:noFill/>
          <a:ln w="2857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25" name="Straight Connector 24">
            <a:extLst>
              <a:ext uri="{FF2B5EF4-FFF2-40B4-BE49-F238E27FC236}">
                <a16:creationId xmlns:a16="http://schemas.microsoft.com/office/drawing/2014/main" id="{59C0C626-EBCD-9BC1-D695-686CF0F41CE0}"/>
              </a:ext>
            </a:extLst>
          </p:cNvPr>
          <p:cNvCxnSpPr>
            <a:cxnSpLocks/>
          </p:cNvCxnSpPr>
          <p:nvPr/>
        </p:nvCxnSpPr>
        <p:spPr bwMode="auto">
          <a:xfrm>
            <a:off x="5909022" y="5154706"/>
            <a:ext cx="0" cy="64008"/>
          </a:xfrm>
          <a:prstGeom prst="line">
            <a:avLst/>
          </a:prstGeom>
          <a:noFill/>
          <a:ln w="2857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26" name="Straight Connector 25">
            <a:extLst>
              <a:ext uri="{FF2B5EF4-FFF2-40B4-BE49-F238E27FC236}">
                <a16:creationId xmlns:a16="http://schemas.microsoft.com/office/drawing/2014/main" id="{91D9D871-7086-4EF7-E6BB-7E51B482E9A7}"/>
              </a:ext>
            </a:extLst>
          </p:cNvPr>
          <p:cNvCxnSpPr>
            <a:cxnSpLocks/>
          </p:cNvCxnSpPr>
          <p:nvPr/>
        </p:nvCxnSpPr>
        <p:spPr bwMode="auto">
          <a:xfrm>
            <a:off x="6012757" y="5154706"/>
            <a:ext cx="0" cy="64008"/>
          </a:xfrm>
          <a:prstGeom prst="line">
            <a:avLst/>
          </a:prstGeom>
          <a:noFill/>
          <a:ln w="2857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27" name="Straight Connector 26">
            <a:extLst>
              <a:ext uri="{FF2B5EF4-FFF2-40B4-BE49-F238E27FC236}">
                <a16:creationId xmlns:a16="http://schemas.microsoft.com/office/drawing/2014/main" id="{8BB4AFF5-F177-1B4B-7307-BB625516B603}"/>
              </a:ext>
            </a:extLst>
          </p:cNvPr>
          <p:cNvCxnSpPr>
            <a:cxnSpLocks/>
          </p:cNvCxnSpPr>
          <p:nvPr/>
        </p:nvCxnSpPr>
        <p:spPr bwMode="auto">
          <a:xfrm>
            <a:off x="6116492" y="5154706"/>
            <a:ext cx="0" cy="64008"/>
          </a:xfrm>
          <a:prstGeom prst="line">
            <a:avLst/>
          </a:prstGeom>
          <a:noFill/>
          <a:ln w="2857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28" name="Straight Connector 27">
            <a:extLst>
              <a:ext uri="{FF2B5EF4-FFF2-40B4-BE49-F238E27FC236}">
                <a16:creationId xmlns:a16="http://schemas.microsoft.com/office/drawing/2014/main" id="{5385CE99-A83B-FA72-3252-20E1A56F1149}"/>
              </a:ext>
            </a:extLst>
          </p:cNvPr>
          <p:cNvCxnSpPr>
            <a:cxnSpLocks/>
          </p:cNvCxnSpPr>
          <p:nvPr/>
        </p:nvCxnSpPr>
        <p:spPr bwMode="auto">
          <a:xfrm>
            <a:off x="6516062" y="5154706"/>
            <a:ext cx="0" cy="64008"/>
          </a:xfrm>
          <a:prstGeom prst="line">
            <a:avLst/>
          </a:prstGeom>
          <a:noFill/>
          <a:ln w="2857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29" name="Straight Connector 28">
            <a:extLst>
              <a:ext uri="{FF2B5EF4-FFF2-40B4-BE49-F238E27FC236}">
                <a16:creationId xmlns:a16="http://schemas.microsoft.com/office/drawing/2014/main" id="{E3F179A5-2A2F-BD67-E278-430B0E25B6AB}"/>
              </a:ext>
            </a:extLst>
          </p:cNvPr>
          <p:cNvCxnSpPr>
            <a:cxnSpLocks/>
          </p:cNvCxnSpPr>
          <p:nvPr/>
        </p:nvCxnSpPr>
        <p:spPr bwMode="auto">
          <a:xfrm>
            <a:off x="6915629" y="5154706"/>
            <a:ext cx="0" cy="64008"/>
          </a:xfrm>
          <a:prstGeom prst="line">
            <a:avLst/>
          </a:prstGeom>
          <a:noFill/>
          <a:ln w="2857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30" name="Straight Connector 29">
            <a:extLst>
              <a:ext uri="{FF2B5EF4-FFF2-40B4-BE49-F238E27FC236}">
                <a16:creationId xmlns:a16="http://schemas.microsoft.com/office/drawing/2014/main" id="{35C88C5B-A148-F30B-A188-42FEA4E6A080}"/>
              </a:ext>
            </a:extLst>
          </p:cNvPr>
          <p:cNvCxnSpPr>
            <a:cxnSpLocks/>
          </p:cNvCxnSpPr>
          <p:nvPr/>
        </p:nvCxnSpPr>
        <p:spPr bwMode="auto">
          <a:xfrm>
            <a:off x="7306233" y="5154706"/>
            <a:ext cx="0" cy="64008"/>
          </a:xfrm>
          <a:prstGeom prst="line">
            <a:avLst/>
          </a:prstGeom>
          <a:noFill/>
          <a:ln w="2857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31" name="Straight Connector 30">
            <a:extLst>
              <a:ext uri="{FF2B5EF4-FFF2-40B4-BE49-F238E27FC236}">
                <a16:creationId xmlns:a16="http://schemas.microsoft.com/office/drawing/2014/main" id="{5788F64D-B300-C85C-D831-3CD13CC75A4C}"/>
              </a:ext>
            </a:extLst>
          </p:cNvPr>
          <p:cNvCxnSpPr>
            <a:cxnSpLocks/>
          </p:cNvCxnSpPr>
          <p:nvPr/>
        </p:nvCxnSpPr>
        <p:spPr bwMode="auto">
          <a:xfrm>
            <a:off x="7705802" y="5154706"/>
            <a:ext cx="0" cy="64008"/>
          </a:xfrm>
          <a:prstGeom prst="line">
            <a:avLst/>
          </a:prstGeom>
          <a:noFill/>
          <a:ln w="2857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32" name="Straight Connector 31">
            <a:extLst>
              <a:ext uri="{FF2B5EF4-FFF2-40B4-BE49-F238E27FC236}">
                <a16:creationId xmlns:a16="http://schemas.microsoft.com/office/drawing/2014/main" id="{6C09594C-4D1D-455A-0475-E133D5920C6F}"/>
              </a:ext>
            </a:extLst>
          </p:cNvPr>
          <p:cNvCxnSpPr>
            <a:cxnSpLocks/>
          </p:cNvCxnSpPr>
          <p:nvPr/>
        </p:nvCxnSpPr>
        <p:spPr bwMode="auto">
          <a:xfrm>
            <a:off x="8105373" y="5154706"/>
            <a:ext cx="0" cy="64008"/>
          </a:xfrm>
          <a:prstGeom prst="line">
            <a:avLst/>
          </a:prstGeom>
          <a:noFill/>
          <a:ln w="2857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33" name="Straight Connector 32">
            <a:extLst>
              <a:ext uri="{FF2B5EF4-FFF2-40B4-BE49-F238E27FC236}">
                <a16:creationId xmlns:a16="http://schemas.microsoft.com/office/drawing/2014/main" id="{AF20AAF6-4231-883A-BDDA-6DC73172FB1F}"/>
              </a:ext>
            </a:extLst>
          </p:cNvPr>
          <p:cNvCxnSpPr>
            <a:cxnSpLocks/>
          </p:cNvCxnSpPr>
          <p:nvPr/>
        </p:nvCxnSpPr>
        <p:spPr bwMode="auto">
          <a:xfrm>
            <a:off x="8504944" y="5154706"/>
            <a:ext cx="0" cy="64008"/>
          </a:xfrm>
          <a:prstGeom prst="line">
            <a:avLst/>
          </a:prstGeom>
          <a:noFill/>
          <a:ln w="2857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34" name="Straight Connector 33">
            <a:extLst>
              <a:ext uri="{FF2B5EF4-FFF2-40B4-BE49-F238E27FC236}">
                <a16:creationId xmlns:a16="http://schemas.microsoft.com/office/drawing/2014/main" id="{E4D0CBB2-E178-4B47-8D44-9F370BDE6E3E}"/>
              </a:ext>
            </a:extLst>
          </p:cNvPr>
          <p:cNvCxnSpPr>
            <a:cxnSpLocks/>
          </p:cNvCxnSpPr>
          <p:nvPr/>
        </p:nvCxnSpPr>
        <p:spPr bwMode="auto">
          <a:xfrm>
            <a:off x="8904513" y="5154706"/>
            <a:ext cx="0" cy="64008"/>
          </a:xfrm>
          <a:prstGeom prst="line">
            <a:avLst/>
          </a:prstGeom>
          <a:noFill/>
          <a:ln w="2857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35" name="Straight Connector 34">
            <a:extLst>
              <a:ext uri="{FF2B5EF4-FFF2-40B4-BE49-F238E27FC236}">
                <a16:creationId xmlns:a16="http://schemas.microsoft.com/office/drawing/2014/main" id="{42EDEE1E-F13B-33C9-0345-E46E8B886B1A}"/>
              </a:ext>
            </a:extLst>
          </p:cNvPr>
          <p:cNvCxnSpPr>
            <a:cxnSpLocks/>
          </p:cNvCxnSpPr>
          <p:nvPr/>
        </p:nvCxnSpPr>
        <p:spPr bwMode="auto">
          <a:xfrm>
            <a:off x="9295120" y="5154706"/>
            <a:ext cx="0" cy="64008"/>
          </a:xfrm>
          <a:prstGeom prst="line">
            <a:avLst/>
          </a:prstGeom>
          <a:noFill/>
          <a:ln w="2857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36" name="Straight Connector 35">
            <a:extLst>
              <a:ext uri="{FF2B5EF4-FFF2-40B4-BE49-F238E27FC236}">
                <a16:creationId xmlns:a16="http://schemas.microsoft.com/office/drawing/2014/main" id="{15FD6ED8-209B-1EF7-C64D-98146F700AEB}"/>
              </a:ext>
            </a:extLst>
          </p:cNvPr>
          <p:cNvCxnSpPr>
            <a:cxnSpLocks/>
          </p:cNvCxnSpPr>
          <p:nvPr/>
        </p:nvCxnSpPr>
        <p:spPr bwMode="auto">
          <a:xfrm>
            <a:off x="11681011" y="5154706"/>
            <a:ext cx="0" cy="64008"/>
          </a:xfrm>
          <a:prstGeom prst="line">
            <a:avLst/>
          </a:prstGeom>
          <a:noFill/>
          <a:ln w="2857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37" name="Straight Connector 36">
            <a:extLst>
              <a:ext uri="{FF2B5EF4-FFF2-40B4-BE49-F238E27FC236}">
                <a16:creationId xmlns:a16="http://schemas.microsoft.com/office/drawing/2014/main" id="{1C8B0020-209B-E809-47F0-C6FF028E842C}"/>
              </a:ext>
            </a:extLst>
          </p:cNvPr>
          <p:cNvCxnSpPr>
            <a:cxnSpLocks/>
          </p:cNvCxnSpPr>
          <p:nvPr/>
        </p:nvCxnSpPr>
        <p:spPr bwMode="auto">
          <a:xfrm>
            <a:off x="10492550" y="5154706"/>
            <a:ext cx="0" cy="64008"/>
          </a:xfrm>
          <a:prstGeom prst="line">
            <a:avLst/>
          </a:prstGeom>
          <a:noFill/>
          <a:ln w="2857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40" name="Straight Connector 39">
            <a:extLst>
              <a:ext uri="{FF2B5EF4-FFF2-40B4-BE49-F238E27FC236}">
                <a16:creationId xmlns:a16="http://schemas.microsoft.com/office/drawing/2014/main" id="{50E46FF0-5E42-C63E-A858-13D5FE22AADD}"/>
              </a:ext>
            </a:extLst>
          </p:cNvPr>
          <p:cNvCxnSpPr>
            <a:cxnSpLocks/>
          </p:cNvCxnSpPr>
          <p:nvPr/>
        </p:nvCxnSpPr>
        <p:spPr bwMode="auto">
          <a:xfrm>
            <a:off x="5620871" y="4268481"/>
            <a:ext cx="6152029" cy="0"/>
          </a:xfrm>
          <a:prstGeom prst="line">
            <a:avLst/>
          </a:prstGeom>
          <a:noFill/>
          <a:ln w="28575" cap="flat" cmpd="sng" algn="ctr">
            <a:solidFill>
              <a:schemeClr val="bg1"/>
            </a:solidFill>
            <a:prstDash val="sysDot"/>
            <a:round/>
            <a:headEnd type="none" w="med" len="med"/>
            <a:tailEnd type="none" w="med" len="med"/>
          </a:ln>
          <a:effectLst/>
        </p:spPr>
      </p:cxnSp>
      <p:sp>
        <p:nvSpPr>
          <p:cNvPr id="41" name="TextBox 40">
            <a:extLst>
              <a:ext uri="{FF2B5EF4-FFF2-40B4-BE49-F238E27FC236}">
                <a16:creationId xmlns:a16="http://schemas.microsoft.com/office/drawing/2014/main" id="{EC4C2EE6-4611-8843-D9C0-706518C06E80}"/>
              </a:ext>
            </a:extLst>
          </p:cNvPr>
          <p:cNvSpPr txBox="1"/>
          <p:nvPr/>
        </p:nvSpPr>
        <p:spPr bwMode="auto">
          <a:xfrm>
            <a:off x="5082987" y="1855695"/>
            <a:ext cx="564777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algn="r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 b="0">
                <a:solidFill>
                  <a:schemeClr val="bg1"/>
                </a:solidFill>
                <a:latin typeface="Calibri" panose="020F0502020204030204" pitchFamily="34" charset="0"/>
              </a:rPr>
              <a:t>350</a:t>
            </a:r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id="{3E0CCC52-535C-EC41-9E24-3F46B23BF72E}"/>
              </a:ext>
            </a:extLst>
          </p:cNvPr>
          <p:cNvSpPr txBox="1"/>
          <p:nvPr/>
        </p:nvSpPr>
        <p:spPr bwMode="auto">
          <a:xfrm rot="16200000">
            <a:off x="3415552" y="3459487"/>
            <a:ext cx="3218330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algn="ctr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 b="1">
                <a:solidFill>
                  <a:schemeClr val="bg1"/>
                </a:solidFill>
                <a:latin typeface="Calibri" panose="020F0502020204030204" pitchFamily="34" charset="0"/>
              </a:rPr>
              <a:t>Platelets, 10</a:t>
            </a:r>
            <a:r>
              <a:rPr lang="en-US" b="1" baseline="30000">
                <a:solidFill>
                  <a:schemeClr val="bg1"/>
                </a:solidFill>
                <a:latin typeface="Calibri" panose="020F0502020204030204" pitchFamily="34" charset="0"/>
              </a:rPr>
              <a:t>9</a:t>
            </a:r>
            <a:r>
              <a:rPr lang="en-US" b="1">
                <a:solidFill>
                  <a:schemeClr val="bg1"/>
                </a:solidFill>
                <a:latin typeface="Calibri" panose="020F0502020204030204" pitchFamily="34" charset="0"/>
              </a:rPr>
              <a:t>/L</a:t>
            </a:r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5C1F6EF0-0284-6B44-9A7A-B85DB6E14AEC}"/>
              </a:ext>
            </a:extLst>
          </p:cNvPr>
          <p:cNvSpPr txBox="1"/>
          <p:nvPr/>
        </p:nvSpPr>
        <p:spPr bwMode="auto">
          <a:xfrm>
            <a:off x="5082987" y="2301369"/>
            <a:ext cx="564777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algn="r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 b="0">
                <a:solidFill>
                  <a:schemeClr val="bg1"/>
                </a:solidFill>
                <a:latin typeface="Calibri" panose="020F0502020204030204" pitchFamily="34" charset="0"/>
              </a:rPr>
              <a:t>300</a:t>
            </a:r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id="{112B3A81-C57E-2E01-6C61-4695FC3FAB21}"/>
              </a:ext>
            </a:extLst>
          </p:cNvPr>
          <p:cNvSpPr txBox="1"/>
          <p:nvPr/>
        </p:nvSpPr>
        <p:spPr bwMode="auto">
          <a:xfrm>
            <a:off x="5082987" y="2747043"/>
            <a:ext cx="564777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algn="r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 b="0">
                <a:solidFill>
                  <a:schemeClr val="bg1"/>
                </a:solidFill>
                <a:latin typeface="Calibri" panose="020F0502020204030204" pitchFamily="34" charset="0"/>
              </a:rPr>
              <a:t>250</a:t>
            </a:r>
          </a:p>
        </p:txBody>
      </p:sp>
      <p:sp>
        <p:nvSpPr>
          <p:cNvPr id="45" name="TextBox 44">
            <a:extLst>
              <a:ext uri="{FF2B5EF4-FFF2-40B4-BE49-F238E27FC236}">
                <a16:creationId xmlns:a16="http://schemas.microsoft.com/office/drawing/2014/main" id="{A7BF3824-6592-3C47-02C5-8CF6E5E22E46}"/>
              </a:ext>
            </a:extLst>
          </p:cNvPr>
          <p:cNvSpPr txBox="1"/>
          <p:nvPr/>
        </p:nvSpPr>
        <p:spPr bwMode="auto">
          <a:xfrm>
            <a:off x="5082987" y="3192717"/>
            <a:ext cx="564777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algn="r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 b="0">
                <a:solidFill>
                  <a:schemeClr val="bg1"/>
                </a:solidFill>
                <a:latin typeface="Calibri" panose="020F0502020204030204" pitchFamily="34" charset="0"/>
              </a:rPr>
              <a:t>200</a:t>
            </a:r>
          </a:p>
        </p:txBody>
      </p:sp>
      <p:sp>
        <p:nvSpPr>
          <p:cNvPr id="46" name="TextBox 45">
            <a:extLst>
              <a:ext uri="{FF2B5EF4-FFF2-40B4-BE49-F238E27FC236}">
                <a16:creationId xmlns:a16="http://schemas.microsoft.com/office/drawing/2014/main" id="{941BA723-42FC-BA9D-A7AB-CBD15AF4B85B}"/>
              </a:ext>
            </a:extLst>
          </p:cNvPr>
          <p:cNvSpPr txBox="1"/>
          <p:nvPr/>
        </p:nvSpPr>
        <p:spPr bwMode="auto">
          <a:xfrm>
            <a:off x="5082987" y="3638391"/>
            <a:ext cx="564777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algn="r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 b="0">
                <a:solidFill>
                  <a:schemeClr val="bg1"/>
                </a:solidFill>
                <a:latin typeface="Calibri" panose="020F0502020204030204" pitchFamily="34" charset="0"/>
              </a:rPr>
              <a:t>150</a:t>
            </a:r>
          </a:p>
        </p:txBody>
      </p:sp>
      <p:sp>
        <p:nvSpPr>
          <p:cNvPr id="47" name="TextBox 46">
            <a:extLst>
              <a:ext uri="{FF2B5EF4-FFF2-40B4-BE49-F238E27FC236}">
                <a16:creationId xmlns:a16="http://schemas.microsoft.com/office/drawing/2014/main" id="{C00E2163-085E-F367-A044-FC3A37CD07F7}"/>
              </a:ext>
            </a:extLst>
          </p:cNvPr>
          <p:cNvSpPr txBox="1"/>
          <p:nvPr/>
        </p:nvSpPr>
        <p:spPr bwMode="auto">
          <a:xfrm>
            <a:off x="5082987" y="4084065"/>
            <a:ext cx="564777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algn="r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 b="0">
                <a:solidFill>
                  <a:schemeClr val="bg1"/>
                </a:solidFill>
                <a:latin typeface="Calibri" panose="020F0502020204030204" pitchFamily="34" charset="0"/>
              </a:rPr>
              <a:t>100</a:t>
            </a:r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id="{4EACFA7D-0645-2E60-FA8B-80469FA627E8}"/>
              </a:ext>
            </a:extLst>
          </p:cNvPr>
          <p:cNvSpPr txBox="1"/>
          <p:nvPr/>
        </p:nvSpPr>
        <p:spPr bwMode="auto">
          <a:xfrm>
            <a:off x="5082987" y="4529739"/>
            <a:ext cx="564777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algn="r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 b="0">
                <a:solidFill>
                  <a:schemeClr val="bg1"/>
                </a:solidFill>
                <a:latin typeface="Calibri" panose="020F0502020204030204" pitchFamily="34" charset="0"/>
              </a:rPr>
              <a:t>50</a:t>
            </a:r>
          </a:p>
        </p:txBody>
      </p:sp>
      <p:sp>
        <p:nvSpPr>
          <p:cNvPr id="49" name="TextBox 48">
            <a:extLst>
              <a:ext uri="{FF2B5EF4-FFF2-40B4-BE49-F238E27FC236}">
                <a16:creationId xmlns:a16="http://schemas.microsoft.com/office/drawing/2014/main" id="{EDE3A791-886B-A03D-16E3-4907AF448D38}"/>
              </a:ext>
            </a:extLst>
          </p:cNvPr>
          <p:cNvSpPr txBox="1"/>
          <p:nvPr/>
        </p:nvSpPr>
        <p:spPr bwMode="auto">
          <a:xfrm>
            <a:off x="5082987" y="4975413"/>
            <a:ext cx="564777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algn="r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 b="0">
                <a:solidFill>
                  <a:schemeClr val="bg1"/>
                </a:solidFill>
                <a:latin typeface="Calibri" panose="020F0502020204030204" pitchFamily="34" charset="0"/>
              </a:rPr>
              <a:t>0</a:t>
            </a:r>
          </a:p>
        </p:txBody>
      </p:sp>
      <p:grpSp>
        <p:nvGrpSpPr>
          <p:cNvPr id="54" name="Group 53">
            <a:extLst>
              <a:ext uri="{FF2B5EF4-FFF2-40B4-BE49-F238E27FC236}">
                <a16:creationId xmlns:a16="http://schemas.microsoft.com/office/drawing/2014/main" id="{52584B3E-4ACC-6FB5-D8F6-4E43A78CACE0}"/>
              </a:ext>
            </a:extLst>
          </p:cNvPr>
          <p:cNvGrpSpPr/>
          <p:nvPr/>
        </p:nvGrpSpPr>
        <p:grpSpPr>
          <a:xfrm>
            <a:off x="10623176" y="4422162"/>
            <a:ext cx="1066801" cy="646331"/>
            <a:chOff x="10004611" y="4511809"/>
            <a:chExt cx="1066801" cy="646331"/>
          </a:xfrm>
        </p:grpSpPr>
        <p:sp>
          <p:nvSpPr>
            <p:cNvPr id="50" name="TextBox 49">
              <a:extLst>
                <a:ext uri="{FF2B5EF4-FFF2-40B4-BE49-F238E27FC236}">
                  <a16:creationId xmlns:a16="http://schemas.microsoft.com/office/drawing/2014/main" id="{0F3AE970-3EB4-3510-E03F-8A97DCCA628F}"/>
                </a:ext>
              </a:extLst>
            </p:cNvPr>
            <p:cNvSpPr txBox="1"/>
            <p:nvPr/>
          </p:nvSpPr>
          <p:spPr bwMode="auto">
            <a:xfrm>
              <a:off x="10139082" y="4511809"/>
              <a:ext cx="932330" cy="6463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rtlCol="0">
              <a:spAutoFit/>
            </a:bodyPr>
            <a:lstStyle/>
            <a:p>
              <a:pPr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FontTx/>
                <a:buNone/>
              </a:pPr>
              <a:r>
                <a:rPr lang="en-US" b="0">
                  <a:solidFill>
                    <a:schemeClr val="bg1"/>
                  </a:solidFill>
                  <a:latin typeface="Calibri" panose="020F0502020204030204" pitchFamily="34" charset="0"/>
                </a:rPr>
                <a:t>Mean</a:t>
              </a:r>
              <a:br>
                <a:rPr lang="en-US" b="0">
                  <a:solidFill>
                    <a:schemeClr val="bg1"/>
                  </a:solidFill>
                  <a:latin typeface="Calibri" panose="020F0502020204030204" pitchFamily="34" charset="0"/>
                </a:rPr>
              </a:br>
              <a:r>
                <a:rPr lang="en-US" b="0">
                  <a:solidFill>
                    <a:schemeClr val="bg1"/>
                  </a:solidFill>
                  <a:latin typeface="Calibri" panose="020F0502020204030204" pitchFamily="34" charset="0"/>
                </a:rPr>
                <a:t>Median</a:t>
              </a:r>
            </a:p>
          </p:txBody>
        </p:sp>
        <p:sp>
          <p:nvSpPr>
            <p:cNvPr id="51" name="Rectangle 50">
              <a:extLst>
                <a:ext uri="{FF2B5EF4-FFF2-40B4-BE49-F238E27FC236}">
                  <a16:creationId xmlns:a16="http://schemas.microsoft.com/office/drawing/2014/main" id="{C9F68064-CBB1-4E3A-FB85-4E661D96062C}"/>
                </a:ext>
              </a:extLst>
            </p:cNvPr>
            <p:cNvSpPr/>
            <p:nvPr/>
          </p:nvSpPr>
          <p:spPr bwMode="auto">
            <a:xfrm>
              <a:off x="10013576" y="4625788"/>
              <a:ext cx="143436" cy="143436"/>
            </a:xfrm>
            <a:prstGeom prst="rect">
              <a:avLst/>
            </a:prstGeom>
            <a:noFill/>
            <a:ln w="19050">
              <a:solidFill>
                <a:schemeClr val="bg1"/>
              </a:solidFill>
              <a:miter lim="800000"/>
              <a:headEnd/>
              <a:tailEnd/>
            </a:ln>
          </p:spPr>
          <p:txBody>
            <a:bodyPr rtlCol="0" anchor="b"/>
            <a:lstStyle/>
            <a:p>
              <a:pPr algn="ctr" eaLnBrk="1" hangingPunct="1">
                <a:spcBef>
                  <a:spcPct val="35000"/>
                </a:spcBef>
                <a:spcAft>
                  <a:spcPct val="25000"/>
                </a:spcAft>
                <a:buClr>
                  <a:schemeClr val="folHlink"/>
                </a:buClr>
                <a:buNone/>
              </a:pPr>
              <a:endParaRPr lang="en-US" sz="1800" b="0">
                <a:solidFill>
                  <a:schemeClr val="tx1"/>
                </a:solidFill>
                <a:latin typeface="Calibri" panose="020F0502020204030204" pitchFamily="34" charset="0"/>
              </a:endParaRPr>
            </a:p>
          </p:txBody>
        </p:sp>
        <p:cxnSp>
          <p:nvCxnSpPr>
            <p:cNvPr id="53" name="Straight Connector 52">
              <a:extLst>
                <a:ext uri="{FF2B5EF4-FFF2-40B4-BE49-F238E27FC236}">
                  <a16:creationId xmlns:a16="http://schemas.microsoft.com/office/drawing/2014/main" id="{D9BA602C-95A2-4948-F371-EA954F2AC274}"/>
                </a:ext>
              </a:extLst>
            </p:cNvPr>
            <p:cNvCxnSpPr/>
            <p:nvPr/>
          </p:nvCxnSpPr>
          <p:spPr bwMode="auto">
            <a:xfrm>
              <a:off x="10004611" y="4966448"/>
              <a:ext cx="152400" cy="0"/>
            </a:xfrm>
            <a:prstGeom prst="line">
              <a:avLst/>
            </a:prstGeom>
            <a:noFill/>
            <a:ln w="2857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  <p:sp>
        <p:nvSpPr>
          <p:cNvPr id="55" name="TextBox 54">
            <a:extLst>
              <a:ext uri="{FF2B5EF4-FFF2-40B4-BE49-F238E27FC236}">
                <a16:creationId xmlns:a16="http://schemas.microsoft.com/office/drawing/2014/main" id="{F94FA5BB-84E4-3E4E-BC8E-FBA04C908E9A}"/>
              </a:ext>
            </a:extLst>
          </p:cNvPr>
          <p:cNvSpPr txBox="1"/>
          <p:nvPr/>
        </p:nvSpPr>
        <p:spPr bwMode="auto">
          <a:xfrm rot="5400000">
            <a:off x="5199527" y="5531677"/>
            <a:ext cx="1004048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 sz="1200" b="0">
                <a:solidFill>
                  <a:schemeClr val="bg1"/>
                </a:solidFill>
                <a:latin typeface="Calibri" panose="020F0502020204030204" pitchFamily="34" charset="0"/>
              </a:rPr>
              <a:t>Baseline</a:t>
            </a:r>
          </a:p>
        </p:txBody>
      </p:sp>
      <p:sp>
        <p:nvSpPr>
          <p:cNvPr id="56" name="TextBox 55">
            <a:extLst>
              <a:ext uri="{FF2B5EF4-FFF2-40B4-BE49-F238E27FC236}">
                <a16:creationId xmlns:a16="http://schemas.microsoft.com/office/drawing/2014/main" id="{6365F9F3-4A03-0663-1BB7-E304CD45BA96}"/>
              </a:ext>
            </a:extLst>
          </p:cNvPr>
          <p:cNvSpPr txBox="1"/>
          <p:nvPr/>
        </p:nvSpPr>
        <p:spPr bwMode="auto">
          <a:xfrm rot="5400000">
            <a:off x="5311586" y="5531677"/>
            <a:ext cx="1004048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 sz="1200" b="0">
                <a:solidFill>
                  <a:schemeClr val="bg1"/>
                </a:solidFill>
                <a:latin typeface="Calibri" panose="020F0502020204030204" pitchFamily="34" charset="0"/>
              </a:rPr>
              <a:t>W2D1</a:t>
            </a:r>
          </a:p>
        </p:txBody>
      </p:sp>
      <p:sp>
        <p:nvSpPr>
          <p:cNvPr id="57" name="TextBox 56">
            <a:extLst>
              <a:ext uri="{FF2B5EF4-FFF2-40B4-BE49-F238E27FC236}">
                <a16:creationId xmlns:a16="http://schemas.microsoft.com/office/drawing/2014/main" id="{47846EB3-E07B-4527-EC8F-010C9B8B9265}"/>
              </a:ext>
            </a:extLst>
          </p:cNvPr>
          <p:cNvSpPr txBox="1"/>
          <p:nvPr/>
        </p:nvSpPr>
        <p:spPr bwMode="auto">
          <a:xfrm rot="5400000">
            <a:off x="5423645" y="5531677"/>
            <a:ext cx="1004048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 sz="1200" b="0">
                <a:solidFill>
                  <a:schemeClr val="bg1"/>
                </a:solidFill>
                <a:latin typeface="Calibri" panose="020F0502020204030204" pitchFamily="34" charset="0"/>
              </a:rPr>
              <a:t>W3D1</a:t>
            </a:r>
          </a:p>
        </p:txBody>
      </p:sp>
      <p:sp>
        <p:nvSpPr>
          <p:cNvPr id="58" name="TextBox 57">
            <a:extLst>
              <a:ext uri="{FF2B5EF4-FFF2-40B4-BE49-F238E27FC236}">
                <a16:creationId xmlns:a16="http://schemas.microsoft.com/office/drawing/2014/main" id="{BFDB692D-240C-703A-A11C-D64828D49B52}"/>
              </a:ext>
            </a:extLst>
          </p:cNvPr>
          <p:cNvSpPr txBox="1"/>
          <p:nvPr/>
        </p:nvSpPr>
        <p:spPr bwMode="auto">
          <a:xfrm rot="5400000">
            <a:off x="5526739" y="5531677"/>
            <a:ext cx="1004048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 sz="1200" b="0">
                <a:solidFill>
                  <a:schemeClr val="bg1"/>
                </a:solidFill>
                <a:latin typeface="Calibri" panose="020F0502020204030204" pitchFamily="34" charset="0"/>
              </a:rPr>
              <a:t>W4D1</a:t>
            </a:r>
          </a:p>
        </p:txBody>
      </p:sp>
      <p:sp>
        <p:nvSpPr>
          <p:cNvPr id="59" name="TextBox 58">
            <a:extLst>
              <a:ext uri="{FF2B5EF4-FFF2-40B4-BE49-F238E27FC236}">
                <a16:creationId xmlns:a16="http://schemas.microsoft.com/office/drawing/2014/main" id="{3E7D75D6-061F-B55C-F096-78AACAA7D66B}"/>
              </a:ext>
            </a:extLst>
          </p:cNvPr>
          <p:cNvSpPr txBox="1"/>
          <p:nvPr/>
        </p:nvSpPr>
        <p:spPr bwMode="auto">
          <a:xfrm rot="5400000">
            <a:off x="5647763" y="5531677"/>
            <a:ext cx="1004048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 sz="1200" b="0">
                <a:solidFill>
                  <a:schemeClr val="bg1"/>
                </a:solidFill>
                <a:latin typeface="Calibri" panose="020F0502020204030204" pitchFamily="34" charset="0"/>
              </a:rPr>
              <a:t>W5D1</a:t>
            </a:r>
          </a:p>
        </p:txBody>
      </p:sp>
      <p:sp>
        <p:nvSpPr>
          <p:cNvPr id="60" name="TextBox 59">
            <a:extLst>
              <a:ext uri="{FF2B5EF4-FFF2-40B4-BE49-F238E27FC236}">
                <a16:creationId xmlns:a16="http://schemas.microsoft.com/office/drawing/2014/main" id="{543018F9-44B0-3E3B-57C2-CCB5A953EE27}"/>
              </a:ext>
            </a:extLst>
          </p:cNvPr>
          <p:cNvSpPr txBox="1"/>
          <p:nvPr/>
        </p:nvSpPr>
        <p:spPr bwMode="auto">
          <a:xfrm rot="5400000">
            <a:off x="6006351" y="5531677"/>
            <a:ext cx="1004048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 sz="1200" b="0">
                <a:solidFill>
                  <a:schemeClr val="bg1"/>
                </a:solidFill>
                <a:latin typeface="Calibri" panose="020F0502020204030204" pitchFamily="34" charset="0"/>
              </a:rPr>
              <a:t>W9D1</a:t>
            </a:r>
          </a:p>
        </p:txBody>
      </p:sp>
      <p:sp>
        <p:nvSpPr>
          <p:cNvPr id="61" name="TextBox 60">
            <a:extLst>
              <a:ext uri="{FF2B5EF4-FFF2-40B4-BE49-F238E27FC236}">
                <a16:creationId xmlns:a16="http://schemas.microsoft.com/office/drawing/2014/main" id="{7ED33925-189B-88F4-AE8E-1DABE62D5802}"/>
              </a:ext>
            </a:extLst>
          </p:cNvPr>
          <p:cNvSpPr txBox="1"/>
          <p:nvPr/>
        </p:nvSpPr>
        <p:spPr bwMode="auto">
          <a:xfrm rot="5400000">
            <a:off x="6400798" y="5531677"/>
            <a:ext cx="1004048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 sz="1200" b="0">
                <a:solidFill>
                  <a:schemeClr val="bg1"/>
                </a:solidFill>
                <a:latin typeface="Calibri" panose="020F0502020204030204" pitchFamily="34" charset="0"/>
              </a:rPr>
              <a:t>W13D1</a:t>
            </a:r>
          </a:p>
        </p:txBody>
      </p:sp>
      <p:sp>
        <p:nvSpPr>
          <p:cNvPr id="62" name="TextBox 61">
            <a:extLst>
              <a:ext uri="{FF2B5EF4-FFF2-40B4-BE49-F238E27FC236}">
                <a16:creationId xmlns:a16="http://schemas.microsoft.com/office/drawing/2014/main" id="{997915F2-5164-2548-5074-FA9DEEFB9B75}"/>
              </a:ext>
            </a:extLst>
          </p:cNvPr>
          <p:cNvSpPr txBox="1"/>
          <p:nvPr/>
        </p:nvSpPr>
        <p:spPr bwMode="auto">
          <a:xfrm rot="5400000">
            <a:off x="6831104" y="5531677"/>
            <a:ext cx="1004048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 sz="1200">
                <a:solidFill>
                  <a:schemeClr val="bg1"/>
                </a:solidFill>
                <a:latin typeface="Calibri" panose="020F0502020204030204" pitchFamily="34" charset="0"/>
              </a:rPr>
              <a:t>W17D1</a:t>
            </a:r>
          </a:p>
        </p:txBody>
      </p:sp>
      <p:sp>
        <p:nvSpPr>
          <p:cNvPr id="63" name="TextBox 62">
            <a:extLst>
              <a:ext uri="{FF2B5EF4-FFF2-40B4-BE49-F238E27FC236}">
                <a16:creationId xmlns:a16="http://schemas.microsoft.com/office/drawing/2014/main" id="{3CCA9155-EE51-27E6-8671-7E3A4BF9B271}"/>
              </a:ext>
            </a:extLst>
          </p:cNvPr>
          <p:cNvSpPr txBox="1"/>
          <p:nvPr/>
        </p:nvSpPr>
        <p:spPr bwMode="auto">
          <a:xfrm rot="5400000">
            <a:off x="7216587" y="5531677"/>
            <a:ext cx="1004048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 sz="1200">
                <a:solidFill>
                  <a:schemeClr val="bg1"/>
                </a:solidFill>
                <a:latin typeface="Calibri" panose="020F0502020204030204" pitchFamily="34" charset="0"/>
              </a:rPr>
              <a:t>W21D1</a:t>
            </a:r>
          </a:p>
        </p:txBody>
      </p:sp>
      <p:sp>
        <p:nvSpPr>
          <p:cNvPr id="704" name="TextBox 703">
            <a:extLst>
              <a:ext uri="{FF2B5EF4-FFF2-40B4-BE49-F238E27FC236}">
                <a16:creationId xmlns:a16="http://schemas.microsoft.com/office/drawing/2014/main" id="{3D4A91B3-CC62-DFDC-33AF-79CBC6B464BD}"/>
              </a:ext>
            </a:extLst>
          </p:cNvPr>
          <p:cNvSpPr txBox="1"/>
          <p:nvPr/>
        </p:nvSpPr>
        <p:spPr bwMode="auto">
          <a:xfrm rot="5400000">
            <a:off x="7611033" y="5531677"/>
            <a:ext cx="1004048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 sz="1200" b="0">
                <a:solidFill>
                  <a:schemeClr val="bg1"/>
                </a:solidFill>
                <a:latin typeface="Calibri" panose="020F0502020204030204" pitchFamily="34" charset="0"/>
              </a:rPr>
              <a:t>W25D1</a:t>
            </a:r>
          </a:p>
        </p:txBody>
      </p:sp>
      <p:sp>
        <p:nvSpPr>
          <p:cNvPr id="705" name="TextBox 704">
            <a:extLst>
              <a:ext uri="{FF2B5EF4-FFF2-40B4-BE49-F238E27FC236}">
                <a16:creationId xmlns:a16="http://schemas.microsoft.com/office/drawing/2014/main" id="{E3338294-32DF-A7D6-A7F1-C6029B432C29}"/>
              </a:ext>
            </a:extLst>
          </p:cNvPr>
          <p:cNvSpPr txBox="1"/>
          <p:nvPr/>
        </p:nvSpPr>
        <p:spPr bwMode="auto">
          <a:xfrm rot="5400000">
            <a:off x="8014445" y="5531677"/>
            <a:ext cx="1004048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 sz="1200" b="0">
                <a:solidFill>
                  <a:schemeClr val="bg1"/>
                </a:solidFill>
                <a:latin typeface="Calibri" panose="020F0502020204030204" pitchFamily="34" charset="0"/>
              </a:rPr>
              <a:t>W29D1</a:t>
            </a:r>
          </a:p>
        </p:txBody>
      </p:sp>
      <p:sp>
        <p:nvSpPr>
          <p:cNvPr id="706" name="TextBox 705">
            <a:extLst>
              <a:ext uri="{FF2B5EF4-FFF2-40B4-BE49-F238E27FC236}">
                <a16:creationId xmlns:a16="http://schemas.microsoft.com/office/drawing/2014/main" id="{15681DE5-CE2B-50F0-A4D5-6AC548768C87}"/>
              </a:ext>
            </a:extLst>
          </p:cNvPr>
          <p:cNvSpPr txBox="1"/>
          <p:nvPr/>
        </p:nvSpPr>
        <p:spPr bwMode="auto">
          <a:xfrm rot="5400000">
            <a:off x="8390963" y="5531677"/>
            <a:ext cx="1004048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 sz="1200" b="0">
                <a:solidFill>
                  <a:schemeClr val="bg1"/>
                </a:solidFill>
                <a:latin typeface="Calibri" panose="020F0502020204030204" pitchFamily="34" charset="0"/>
              </a:rPr>
              <a:t>W33D1</a:t>
            </a:r>
          </a:p>
        </p:txBody>
      </p:sp>
      <p:sp>
        <p:nvSpPr>
          <p:cNvPr id="707" name="TextBox 706">
            <a:extLst>
              <a:ext uri="{FF2B5EF4-FFF2-40B4-BE49-F238E27FC236}">
                <a16:creationId xmlns:a16="http://schemas.microsoft.com/office/drawing/2014/main" id="{77B740EC-961D-2267-6F65-63EEBB767E27}"/>
              </a:ext>
            </a:extLst>
          </p:cNvPr>
          <p:cNvSpPr txBox="1"/>
          <p:nvPr/>
        </p:nvSpPr>
        <p:spPr bwMode="auto">
          <a:xfrm rot="5400000">
            <a:off x="8794375" y="5531677"/>
            <a:ext cx="1004048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 sz="1200" b="0">
                <a:solidFill>
                  <a:schemeClr val="bg1"/>
                </a:solidFill>
                <a:latin typeface="Calibri" panose="020F0502020204030204" pitchFamily="34" charset="0"/>
              </a:rPr>
              <a:t>W37D1</a:t>
            </a:r>
          </a:p>
        </p:txBody>
      </p:sp>
      <p:sp>
        <p:nvSpPr>
          <p:cNvPr id="708" name="TextBox 707">
            <a:extLst>
              <a:ext uri="{FF2B5EF4-FFF2-40B4-BE49-F238E27FC236}">
                <a16:creationId xmlns:a16="http://schemas.microsoft.com/office/drawing/2014/main" id="{CEF72A46-72FE-1D45-EB35-1542269A295A}"/>
              </a:ext>
            </a:extLst>
          </p:cNvPr>
          <p:cNvSpPr txBox="1"/>
          <p:nvPr/>
        </p:nvSpPr>
        <p:spPr bwMode="auto">
          <a:xfrm rot="5400000">
            <a:off x="9995645" y="5531677"/>
            <a:ext cx="1004048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 sz="1200" b="0">
                <a:solidFill>
                  <a:schemeClr val="bg1"/>
                </a:solidFill>
                <a:latin typeface="Calibri" panose="020F0502020204030204" pitchFamily="34" charset="0"/>
              </a:rPr>
              <a:t>W49D1</a:t>
            </a:r>
          </a:p>
        </p:txBody>
      </p:sp>
      <p:sp>
        <p:nvSpPr>
          <p:cNvPr id="709" name="TextBox 708">
            <a:extLst>
              <a:ext uri="{FF2B5EF4-FFF2-40B4-BE49-F238E27FC236}">
                <a16:creationId xmlns:a16="http://schemas.microsoft.com/office/drawing/2014/main" id="{A5C9B1D1-CF38-FC87-E096-0B684E15B78F}"/>
              </a:ext>
            </a:extLst>
          </p:cNvPr>
          <p:cNvSpPr txBox="1"/>
          <p:nvPr/>
        </p:nvSpPr>
        <p:spPr bwMode="auto">
          <a:xfrm rot="5400000">
            <a:off x="11187499" y="5531677"/>
            <a:ext cx="1004048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 sz="1200" b="0">
                <a:solidFill>
                  <a:schemeClr val="bg1"/>
                </a:solidFill>
                <a:latin typeface="Calibri" panose="020F0502020204030204" pitchFamily="34" charset="0"/>
              </a:rPr>
              <a:t>W61D1</a:t>
            </a:r>
          </a:p>
        </p:txBody>
      </p:sp>
      <p:sp>
        <p:nvSpPr>
          <p:cNvPr id="733" name="TextBox 732">
            <a:extLst>
              <a:ext uri="{FF2B5EF4-FFF2-40B4-BE49-F238E27FC236}">
                <a16:creationId xmlns:a16="http://schemas.microsoft.com/office/drawing/2014/main" id="{1C9FC812-3DAE-7D30-9FB8-6638B85528B6}"/>
              </a:ext>
            </a:extLst>
          </p:cNvPr>
          <p:cNvSpPr txBox="1"/>
          <p:nvPr/>
        </p:nvSpPr>
        <p:spPr bwMode="auto">
          <a:xfrm>
            <a:off x="6328521" y="5902895"/>
            <a:ext cx="367556" cy="2616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algn="ctr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 sz="1050">
                <a:solidFill>
                  <a:schemeClr val="bg1"/>
                </a:solidFill>
                <a:latin typeface="Calibri" panose="020F0502020204030204" pitchFamily="34" charset="0"/>
              </a:rPr>
              <a:t>21</a:t>
            </a:r>
          </a:p>
        </p:txBody>
      </p:sp>
      <p:sp>
        <p:nvSpPr>
          <p:cNvPr id="734" name="TextBox 733">
            <a:extLst>
              <a:ext uri="{FF2B5EF4-FFF2-40B4-BE49-F238E27FC236}">
                <a16:creationId xmlns:a16="http://schemas.microsoft.com/office/drawing/2014/main" id="{FF34BE99-3E92-DADB-677B-7C7851DAF421}"/>
              </a:ext>
            </a:extLst>
          </p:cNvPr>
          <p:cNvSpPr txBox="1"/>
          <p:nvPr/>
        </p:nvSpPr>
        <p:spPr bwMode="auto">
          <a:xfrm>
            <a:off x="6740897" y="5902895"/>
            <a:ext cx="367556" cy="2616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algn="ctr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 sz="1050">
                <a:solidFill>
                  <a:schemeClr val="bg1"/>
                </a:solidFill>
                <a:latin typeface="Calibri" panose="020F0502020204030204" pitchFamily="34" charset="0"/>
              </a:rPr>
              <a:t>21</a:t>
            </a:r>
          </a:p>
        </p:txBody>
      </p:sp>
      <p:sp>
        <p:nvSpPr>
          <p:cNvPr id="735" name="TextBox 734">
            <a:extLst>
              <a:ext uri="{FF2B5EF4-FFF2-40B4-BE49-F238E27FC236}">
                <a16:creationId xmlns:a16="http://schemas.microsoft.com/office/drawing/2014/main" id="{6C9CFE62-0B1B-95F2-AF76-9A6F7B2A5AD7}"/>
              </a:ext>
            </a:extLst>
          </p:cNvPr>
          <p:cNvSpPr txBox="1"/>
          <p:nvPr/>
        </p:nvSpPr>
        <p:spPr bwMode="auto">
          <a:xfrm>
            <a:off x="7135344" y="5902895"/>
            <a:ext cx="367556" cy="2616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algn="ctr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 sz="1050">
                <a:solidFill>
                  <a:schemeClr val="bg1"/>
                </a:solidFill>
                <a:latin typeface="Calibri" panose="020F0502020204030204" pitchFamily="34" charset="0"/>
              </a:rPr>
              <a:t>20</a:t>
            </a:r>
          </a:p>
        </p:txBody>
      </p:sp>
      <p:sp>
        <p:nvSpPr>
          <p:cNvPr id="736" name="TextBox 735">
            <a:extLst>
              <a:ext uri="{FF2B5EF4-FFF2-40B4-BE49-F238E27FC236}">
                <a16:creationId xmlns:a16="http://schemas.microsoft.com/office/drawing/2014/main" id="{AC2CD2B7-92CC-1BA2-5AB4-F98E4FB4E3BD}"/>
              </a:ext>
            </a:extLst>
          </p:cNvPr>
          <p:cNvSpPr txBox="1"/>
          <p:nvPr/>
        </p:nvSpPr>
        <p:spPr bwMode="auto">
          <a:xfrm>
            <a:off x="7520827" y="5902895"/>
            <a:ext cx="367556" cy="2616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algn="ctr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 sz="1050">
                <a:solidFill>
                  <a:schemeClr val="bg1"/>
                </a:solidFill>
                <a:latin typeface="Calibri" panose="020F0502020204030204" pitchFamily="34" charset="0"/>
              </a:rPr>
              <a:t>21</a:t>
            </a:r>
          </a:p>
        </p:txBody>
      </p:sp>
      <p:sp>
        <p:nvSpPr>
          <p:cNvPr id="737" name="TextBox 736">
            <a:extLst>
              <a:ext uri="{FF2B5EF4-FFF2-40B4-BE49-F238E27FC236}">
                <a16:creationId xmlns:a16="http://schemas.microsoft.com/office/drawing/2014/main" id="{ABB4B18E-09CC-17B3-2458-E03967FC5692}"/>
              </a:ext>
            </a:extLst>
          </p:cNvPr>
          <p:cNvSpPr txBox="1"/>
          <p:nvPr/>
        </p:nvSpPr>
        <p:spPr bwMode="auto">
          <a:xfrm>
            <a:off x="7924238" y="5902895"/>
            <a:ext cx="367556" cy="2616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algn="ctr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 sz="1050">
                <a:solidFill>
                  <a:schemeClr val="bg1"/>
                </a:solidFill>
                <a:latin typeface="Calibri" panose="020F0502020204030204" pitchFamily="34" charset="0"/>
              </a:rPr>
              <a:t>21</a:t>
            </a:r>
          </a:p>
        </p:txBody>
      </p:sp>
      <p:sp>
        <p:nvSpPr>
          <p:cNvPr id="738" name="TextBox 737">
            <a:extLst>
              <a:ext uri="{FF2B5EF4-FFF2-40B4-BE49-F238E27FC236}">
                <a16:creationId xmlns:a16="http://schemas.microsoft.com/office/drawing/2014/main" id="{6DFDDFF5-9257-C88D-6981-5535B8E540B3}"/>
              </a:ext>
            </a:extLst>
          </p:cNvPr>
          <p:cNvSpPr txBox="1"/>
          <p:nvPr/>
        </p:nvSpPr>
        <p:spPr bwMode="auto">
          <a:xfrm>
            <a:off x="8318686" y="5902895"/>
            <a:ext cx="367556" cy="2616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algn="ctr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 sz="1050">
                <a:solidFill>
                  <a:schemeClr val="bg1"/>
                </a:solidFill>
                <a:latin typeface="Calibri" panose="020F0502020204030204" pitchFamily="34" charset="0"/>
              </a:rPr>
              <a:t>18</a:t>
            </a:r>
          </a:p>
        </p:txBody>
      </p:sp>
      <p:sp>
        <p:nvSpPr>
          <p:cNvPr id="739" name="TextBox 738">
            <a:extLst>
              <a:ext uri="{FF2B5EF4-FFF2-40B4-BE49-F238E27FC236}">
                <a16:creationId xmlns:a16="http://schemas.microsoft.com/office/drawing/2014/main" id="{C0143AA0-37B1-4C86-95F9-44DDECDD9421}"/>
              </a:ext>
            </a:extLst>
          </p:cNvPr>
          <p:cNvSpPr txBox="1"/>
          <p:nvPr/>
        </p:nvSpPr>
        <p:spPr bwMode="auto">
          <a:xfrm>
            <a:off x="8731062" y="5902895"/>
            <a:ext cx="367556" cy="2616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algn="ctr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 sz="1050">
                <a:solidFill>
                  <a:schemeClr val="bg1"/>
                </a:solidFill>
                <a:latin typeface="Calibri" panose="020F0502020204030204" pitchFamily="34" charset="0"/>
              </a:rPr>
              <a:t>14</a:t>
            </a:r>
          </a:p>
        </p:txBody>
      </p:sp>
      <p:sp>
        <p:nvSpPr>
          <p:cNvPr id="740" name="TextBox 739">
            <a:extLst>
              <a:ext uri="{FF2B5EF4-FFF2-40B4-BE49-F238E27FC236}">
                <a16:creationId xmlns:a16="http://schemas.microsoft.com/office/drawing/2014/main" id="{FFD70D7D-4D31-E5EE-F7FF-132FAA6D243C}"/>
              </a:ext>
            </a:extLst>
          </p:cNvPr>
          <p:cNvSpPr txBox="1"/>
          <p:nvPr/>
        </p:nvSpPr>
        <p:spPr bwMode="auto">
          <a:xfrm>
            <a:off x="9116544" y="5902895"/>
            <a:ext cx="367556" cy="2616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algn="ctr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 sz="1050">
                <a:solidFill>
                  <a:schemeClr val="bg1"/>
                </a:solidFill>
                <a:latin typeface="Calibri" panose="020F0502020204030204" pitchFamily="34" charset="0"/>
              </a:rPr>
              <a:t>10</a:t>
            </a:r>
          </a:p>
        </p:txBody>
      </p:sp>
      <p:sp>
        <p:nvSpPr>
          <p:cNvPr id="741" name="TextBox 740">
            <a:extLst>
              <a:ext uri="{FF2B5EF4-FFF2-40B4-BE49-F238E27FC236}">
                <a16:creationId xmlns:a16="http://schemas.microsoft.com/office/drawing/2014/main" id="{4ABF830C-A489-657F-FD3D-7A18EF61E50A}"/>
              </a:ext>
            </a:extLst>
          </p:cNvPr>
          <p:cNvSpPr txBox="1"/>
          <p:nvPr/>
        </p:nvSpPr>
        <p:spPr bwMode="auto">
          <a:xfrm>
            <a:off x="10299886" y="5902895"/>
            <a:ext cx="367556" cy="2616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algn="ctr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 sz="1050">
                <a:solidFill>
                  <a:schemeClr val="bg1"/>
                </a:solidFill>
                <a:latin typeface="Calibri" panose="020F0502020204030204" pitchFamily="34" charset="0"/>
              </a:rPr>
              <a:t>9</a:t>
            </a:r>
          </a:p>
        </p:txBody>
      </p:sp>
      <p:sp>
        <p:nvSpPr>
          <p:cNvPr id="742" name="TextBox 741">
            <a:extLst>
              <a:ext uri="{FF2B5EF4-FFF2-40B4-BE49-F238E27FC236}">
                <a16:creationId xmlns:a16="http://schemas.microsoft.com/office/drawing/2014/main" id="{8D4B9ABB-AB77-9473-9D8C-3A8E1DC2FE3D}"/>
              </a:ext>
            </a:extLst>
          </p:cNvPr>
          <p:cNvSpPr txBox="1"/>
          <p:nvPr/>
        </p:nvSpPr>
        <p:spPr bwMode="auto">
          <a:xfrm>
            <a:off x="11506200" y="5902895"/>
            <a:ext cx="367556" cy="2616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algn="ctr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 sz="1050">
                <a:solidFill>
                  <a:schemeClr val="bg1"/>
                </a:solidFill>
                <a:latin typeface="Calibri" panose="020F0502020204030204" pitchFamily="34" charset="0"/>
              </a:rPr>
              <a:t>8</a:t>
            </a:r>
          </a:p>
        </p:txBody>
      </p:sp>
      <p:grpSp>
        <p:nvGrpSpPr>
          <p:cNvPr id="761" name="Group 760">
            <a:extLst>
              <a:ext uri="{FF2B5EF4-FFF2-40B4-BE49-F238E27FC236}">
                <a16:creationId xmlns:a16="http://schemas.microsoft.com/office/drawing/2014/main" id="{83728621-43CB-7297-93D4-0082E88BABA6}"/>
              </a:ext>
            </a:extLst>
          </p:cNvPr>
          <p:cNvGrpSpPr/>
          <p:nvPr/>
        </p:nvGrpSpPr>
        <p:grpSpPr>
          <a:xfrm>
            <a:off x="8075887" y="2476500"/>
            <a:ext cx="91440" cy="2351314"/>
            <a:chOff x="8158389" y="2476500"/>
            <a:chExt cx="91440" cy="2351314"/>
          </a:xfrm>
        </p:grpSpPr>
        <p:grpSp>
          <p:nvGrpSpPr>
            <p:cNvPr id="716" name="Group 715">
              <a:extLst>
                <a:ext uri="{FF2B5EF4-FFF2-40B4-BE49-F238E27FC236}">
                  <a16:creationId xmlns:a16="http://schemas.microsoft.com/office/drawing/2014/main" id="{E5A926C0-2EC3-A57A-4491-5708336C2574}"/>
                </a:ext>
              </a:extLst>
            </p:cNvPr>
            <p:cNvGrpSpPr/>
            <p:nvPr/>
          </p:nvGrpSpPr>
          <p:grpSpPr>
            <a:xfrm>
              <a:off x="8158389" y="2476500"/>
              <a:ext cx="91440" cy="2351314"/>
              <a:chOff x="8060871" y="2476500"/>
              <a:chExt cx="91440" cy="2351314"/>
            </a:xfrm>
          </p:grpSpPr>
          <p:cxnSp>
            <p:nvCxnSpPr>
              <p:cNvPr id="711" name="Straight Connector 710">
                <a:extLst>
                  <a:ext uri="{FF2B5EF4-FFF2-40B4-BE49-F238E27FC236}">
                    <a16:creationId xmlns:a16="http://schemas.microsoft.com/office/drawing/2014/main" id="{5D2FFC17-7832-8495-979E-CF501E96B6C4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>
                <a:off x="8106591" y="2481944"/>
                <a:ext cx="0" cy="2345870"/>
              </a:xfrm>
              <a:prstGeom prst="line">
                <a:avLst/>
              </a:prstGeom>
              <a:noFill/>
              <a:ln w="12700" cap="flat" cmpd="sng" algn="ctr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714" name="Straight Connector 713">
                <a:extLst>
                  <a:ext uri="{FF2B5EF4-FFF2-40B4-BE49-F238E27FC236}">
                    <a16:creationId xmlns:a16="http://schemas.microsoft.com/office/drawing/2014/main" id="{C4D79842-9C0A-453E-84B9-B8DEE54E7AAF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>
                <a:off x="8060871" y="2476500"/>
                <a:ext cx="91440" cy="0"/>
              </a:xfrm>
              <a:prstGeom prst="line">
                <a:avLst/>
              </a:prstGeom>
              <a:noFill/>
              <a:ln w="12700" cap="flat" cmpd="sng" algn="ctr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715" name="Straight Connector 714">
                <a:extLst>
                  <a:ext uri="{FF2B5EF4-FFF2-40B4-BE49-F238E27FC236}">
                    <a16:creationId xmlns:a16="http://schemas.microsoft.com/office/drawing/2014/main" id="{EC7D8735-010E-4F27-8EED-8E18B6836F5E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>
                <a:off x="8060871" y="4827814"/>
                <a:ext cx="91440" cy="0"/>
              </a:xfrm>
              <a:prstGeom prst="line">
                <a:avLst/>
              </a:prstGeom>
              <a:noFill/>
              <a:ln w="12700" cap="flat" cmpd="sng" algn="ctr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</p:grpSp>
        <p:grpSp>
          <p:nvGrpSpPr>
            <p:cNvPr id="760" name="Group 759">
              <a:extLst>
                <a:ext uri="{FF2B5EF4-FFF2-40B4-BE49-F238E27FC236}">
                  <a16:creationId xmlns:a16="http://schemas.microsoft.com/office/drawing/2014/main" id="{421FDADA-9CBC-3995-AB0B-45BC39E69FCE}"/>
                </a:ext>
              </a:extLst>
            </p:cNvPr>
            <p:cNvGrpSpPr/>
            <p:nvPr/>
          </p:nvGrpSpPr>
          <p:grpSpPr>
            <a:xfrm>
              <a:off x="8169275" y="3336471"/>
              <a:ext cx="70757" cy="642258"/>
              <a:chOff x="8169275" y="3336471"/>
              <a:chExt cx="70757" cy="642258"/>
            </a:xfrm>
          </p:grpSpPr>
          <p:sp>
            <p:nvSpPr>
              <p:cNvPr id="710" name="Rectangle 709">
                <a:extLst>
                  <a:ext uri="{FF2B5EF4-FFF2-40B4-BE49-F238E27FC236}">
                    <a16:creationId xmlns:a16="http://schemas.microsoft.com/office/drawing/2014/main" id="{D6E51755-271B-8A75-5E93-EB4A703C2338}"/>
                  </a:ext>
                </a:extLst>
              </p:cNvPr>
              <p:cNvSpPr/>
              <p:nvPr/>
            </p:nvSpPr>
            <p:spPr bwMode="auto">
              <a:xfrm>
                <a:off x="8169275" y="3336471"/>
                <a:ext cx="70757" cy="642258"/>
              </a:xfrm>
              <a:prstGeom prst="rect">
                <a:avLst/>
              </a:prstGeom>
              <a:solidFill>
                <a:schemeClr val="accent2"/>
              </a:solidFill>
              <a:ln w="9525">
                <a:solidFill>
                  <a:schemeClr val="bg1"/>
                </a:solidFill>
                <a:miter lim="800000"/>
                <a:headEnd/>
                <a:tailEnd/>
              </a:ln>
            </p:spPr>
            <p:txBody>
              <a:bodyPr rtlCol="0" anchor="b"/>
              <a:lstStyle/>
              <a:p>
                <a:pPr algn="ctr" eaLnBrk="1" hangingPunct="1">
                  <a:spcBef>
                    <a:spcPct val="35000"/>
                  </a:spcBef>
                  <a:spcAft>
                    <a:spcPct val="25000"/>
                  </a:spcAft>
                  <a:buClr>
                    <a:schemeClr val="folHlink"/>
                  </a:buClr>
                  <a:buNone/>
                </a:pPr>
                <a:endParaRPr lang="en-US" sz="1800" b="0">
                  <a:solidFill>
                    <a:schemeClr val="tx1"/>
                  </a:solidFill>
                  <a:latin typeface="Calibri" panose="020F0502020204030204" pitchFamily="34" charset="0"/>
                </a:endParaRPr>
              </a:p>
            </p:txBody>
          </p:sp>
          <p:cxnSp>
            <p:nvCxnSpPr>
              <p:cNvPr id="759" name="Straight Connector 758">
                <a:extLst>
                  <a:ext uri="{FF2B5EF4-FFF2-40B4-BE49-F238E27FC236}">
                    <a16:creationId xmlns:a16="http://schemas.microsoft.com/office/drawing/2014/main" id="{B0EB4096-A2AD-EF69-3B33-F1712E46DDFB}"/>
                  </a:ext>
                </a:extLst>
              </p:cNvPr>
              <p:cNvCxnSpPr/>
              <p:nvPr/>
            </p:nvCxnSpPr>
            <p:spPr bwMode="auto">
              <a:xfrm>
                <a:off x="8169275" y="3813175"/>
                <a:ext cx="69850" cy="0"/>
              </a:xfrm>
              <a:prstGeom prst="line">
                <a:avLst/>
              </a:prstGeom>
              <a:noFill/>
              <a:ln w="9525" cap="flat" cmpd="sng" algn="ctr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</p:grpSp>
        <p:sp>
          <p:nvSpPr>
            <p:cNvPr id="717" name="Rectangle 716">
              <a:extLst>
                <a:ext uri="{FF2B5EF4-FFF2-40B4-BE49-F238E27FC236}">
                  <a16:creationId xmlns:a16="http://schemas.microsoft.com/office/drawing/2014/main" id="{6A3BF080-D2E8-0AB9-99EC-34AFE3C52762}"/>
                </a:ext>
              </a:extLst>
            </p:cNvPr>
            <p:cNvSpPr/>
            <p:nvPr/>
          </p:nvSpPr>
          <p:spPr bwMode="auto">
            <a:xfrm>
              <a:off x="8162472" y="3615017"/>
              <a:ext cx="86178" cy="86178"/>
            </a:xfrm>
            <a:prstGeom prst="rect">
              <a:avLst/>
            </a:prstGeom>
            <a:noFill/>
            <a:ln w="12700">
              <a:solidFill>
                <a:schemeClr val="bg1"/>
              </a:solidFill>
              <a:miter lim="800000"/>
              <a:headEnd/>
              <a:tailEnd/>
            </a:ln>
          </p:spPr>
          <p:txBody>
            <a:bodyPr rtlCol="0" anchor="b"/>
            <a:lstStyle/>
            <a:p>
              <a:pPr algn="ctr" eaLnBrk="1" hangingPunct="1">
                <a:spcBef>
                  <a:spcPct val="35000"/>
                </a:spcBef>
                <a:spcAft>
                  <a:spcPct val="25000"/>
                </a:spcAft>
                <a:buClr>
                  <a:schemeClr val="folHlink"/>
                </a:buClr>
                <a:buNone/>
              </a:pPr>
              <a:endParaRPr lang="en-US" sz="1800" b="0">
                <a:solidFill>
                  <a:schemeClr val="tx1"/>
                </a:solidFill>
                <a:latin typeface="Calibri" panose="020F0502020204030204" pitchFamily="34" charset="0"/>
              </a:endParaRPr>
            </a:p>
          </p:txBody>
        </p:sp>
      </p:grpSp>
      <p:grpSp>
        <p:nvGrpSpPr>
          <p:cNvPr id="762" name="Group 761">
            <a:extLst>
              <a:ext uri="{FF2B5EF4-FFF2-40B4-BE49-F238E27FC236}">
                <a16:creationId xmlns:a16="http://schemas.microsoft.com/office/drawing/2014/main" id="{4BA02385-A923-9841-3EFE-E87EF559E1C3}"/>
              </a:ext>
            </a:extLst>
          </p:cNvPr>
          <p:cNvGrpSpPr/>
          <p:nvPr/>
        </p:nvGrpSpPr>
        <p:grpSpPr>
          <a:xfrm>
            <a:off x="8469587" y="3248025"/>
            <a:ext cx="91440" cy="932089"/>
            <a:chOff x="8158389" y="3222625"/>
            <a:chExt cx="91440" cy="932089"/>
          </a:xfrm>
        </p:grpSpPr>
        <p:grpSp>
          <p:nvGrpSpPr>
            <p:cNvPr id="763" name="Group 762">
              <a:extLst>
                <a:ext uri="{FF2B5EF4-FFF2-40B4-BE49-F238E27FC236}">
                  <a16:creationId xmlns:a16="http://schemas.microsoft.com/office/drawing/2014/main" id="{101EA093-E96C-5A01-EBB4-3C659E012EAF}"/>
                </a:ext>
              </a:extLst>
            </p:cNvPr>
            <p:cNvGrpSpPr/>
            <p:nvPr/>
          </p:nvGrpSpPr>
          <p:grpSpPr>
            <a:xfrm>
              <a:off x="8158389" y="3222625"/>
              <a:ext cx="91440" cy="932089"/>
              <a:chOff x="8060871" y="3222625"/>
              <a:chExt cx="91440" cy="932089"/>
            </a:xfrm>
          </p:grpSpPr>
          <p:cxnSp>
            <p:nvCxnSpPr>
              <p:cNvPr id="768" name="Straight Connector 767">
                <a:extLst>
                  <a:ext uri="{FF2B5EF4-FFF2-40B4-BE49-F238E27FC236}">
                    <a16:creationId xmlns:a16="http://schemas.microsoft.com/office/drawing/2014/main" id="{152D7B03-9377-751A-9467-0C9DB973097D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>
                <a:off x="8106591" y="3228975"/>
                <a:ext cx="0" cy="925739"/>
              </a:xfrm>
              <a:prstGeom prst="line">
                <a:avLst/>
              </a:prstGeom>
              <a:noFill/>
              <a:ln w="12700" cap="flat" cmpd="sng" algn="ctr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769" name="Straight Connector 768">
                <a:extLst>
                  <a:ext uri="{FF2B5EF4-FFF2-40B4-BE49-F238E27FC236}">
                    <a16:creationId xmlns:a16="http://schemas.microsoft.com/office/drawing/2014/main" id="{B964065F-DEAE-2E2D-80BC-9793EB631447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>
                <a:off x="8060871" y="3222625"/>
                <a:ext cx="91440" cy="0"/>
              </a:xfrm>
              <a:prstGeom prst="line">
                <a:avLst/>
              </a:prstGeom>
              <a:noFill/>
              <a:ln w="12700" cap="flat" cmpd="sng" algn="ctr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770" name="Straight Connector 769">
                <a:extLst>
                  <a:ext uri="{FF2B5EF4-FFF2-40B4-BE49-F238E27FC236}">
                    <a16:creationId xmlns:a16="http://schemas.microsoft.com/office/drawing/2014/main" id="{0E57501E-353B-4A01-267B-0478E56E3D49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>
                <a:off x="8060871" y="4151539"/>
                <a:ext cx="91440" cy="0"/>
              </a:xfrm>
              <a:prstGeom prst="line">
                <a:avLst/>
              </a:prstGeom>
              <a:noFill/>
              <a:ln w="12700" cap="flat" cmpd="sng" algn="ctr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</p:grpSp>
        <p:grpSp>
          <p:nvGrpSpPr>
            <p:cNvPr id="764" name="Group 763">
              <a:extLst>
                <a:ext uri="{FF2B5EF4-FFF2-40B4-BE49-F238E27FC236}">
                  <a16:creationId xmlns:a16="http://schemas.microsoft.com/office/drawing/2014/main" id="{6BAB829E-5A89-E0D1-39C6-57EA5F697EA0}"/>
                </a:ext>
              </a:extLst>
            </p:cNvPr>
            <p:cNvGrpSpPr/>
            <p:nvPr/>
          </p:nvGrpSpPr>
          <p:grpSpPr>
            <a:xfrm>
              <a:off x="8169275" y="3540125"/>
              <a:ext cx="76152" cy="438604"/>
              <a:chOff x="8169275" y="3540125"/>
              <a:chExt cx="76152" cy="438604"/>
            </a:xfrm>
          </p:grpSpPr>
          <p:sp>
            <p:nvSpPr>
              <p:cNvPr id="766" name="Rectangle 765">
                <a:extLst>
                  <a:ext uri="{FF2B5EF4-FFF2-40B4-BE49-F238E27FC236}">
                    <a16:creationId xmlns:a16="http://schemas.microsoft.com/office/drawing/2014/main" id="{1A6DE4BF-2538-15CE-68C3-DEA4ED40A107}"/>
                  </a:ext>
                </a:extLst>
              </p:cNvPr>
              <p:cNvSpPr/>
              <p:nvPr/>
            </p:nvSpPr>
            <p:spPr bwMode="auto">
              <a:xfrm>
                <a:off x="8169275" y="3540125"/>
                <a:ext cx="76152" cy="438604"/>
              </a:xfrm>
              <a:prstGeom prst="rect">
                <a:avLst/>
              </a:prstGeom>
              <a:solidFill>
                <a:schemeClr val="accent2"/>
              </a:solidFill>
              <a:ln w="9525">
                <a:solidFill>
                  <a:schemeClr val="bg1"/>
                </a:solidFill>
                <a:miter lim="800000"/>
                <a:headEnd/>
                <a:tailEnd/>
              </a:ln>
            </p:spPr>
            <p:txBody>
              <a:bodyPr rtlCol="0" anchor="b"/>
              <a:lstStyle/>
              <a:p>
                <a:pPr algn="ctr" eaLnBrk="1" hangingPunct="1">
                  <a:spcBef>
                    <a:spcPct val="35000"/>
                  </a:spcBef>
                  <a:spcAft>
                    <a:spcPct val="25000"/>
                  </a:spcAft>
                  <a:buClr>
                    <a:schemeClr val="folHlink"/>
                  </a:buClr>
                  <a:buNone/>
                </a:pPr>
                <a:endParaRPr lang="en-US" sz="1800" b="0">
                  <a:solidFill>
                    <a:schemeClr val="tx1"/>
                  </a:solidFill>
                  <a:latin typeface="Calibri" panose="020F0502020204030204" pitchFamily="34" charset="0"/>
                </a:endParaRPr>
              </a:p>
            </p:txBody>
          </p:sp>
          <p:cxnSp>
            <p:nvCxnSpPr>
              <p:cNvPr id="767" name="Straight Connector 766">
                <a:extLst>
                  <a:ext uri="{FF2B5EF4-FFF2-40B4-BE49-F238E27FC236}">
                    <a16:creationId xmlns:a16="http://schemas.microsoft.com/office/drawing/2014/main" id="{5843B82B-B95F-8EEB-FCE8-A10F97FD14B3}"/>
                  </a:ext>
                </a:extLst>
              </p:cNvPr>
              <p:cNvCxnSpPr/>
              <p:nvPr/>
            </p:nvCxnSpPr>
            <p:spPr bwMode="auto">
              <a:xfrm>
                <a:off x="8172450" y="3765550"/>
                <a:ext cx="69850" cy="0"/>
              </a:xfrm>
              <a:prstGeom prst="line">
                <a:avLst/>
              </a:prstGeom>
              <a:noFill/>
              <a:ln w="9525" cap="flat" cmpd="sng" algn="ctr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</p:grpSp>
        <p:sp>
          <p:nvSpPr>
            <p:cNvPr id="765" name="Rectangle 764">
              <a:extLst>
                <a:ext uri="{FF2B5EF4-FFF2-40B4-BE49-F238E27FC236}">
                  <a16:creationId xmlns:a16="http://schemas.microsoft.com/office/drawing/2014/main" id="{34621820-9329-52DE-FF4E-42D54213A7B1}"/>
                </a:ext>
              </a:extLst>
            </p:cNvPr>
            <p:cNvSpPr/>
            <p:nvPr/>
          </p:nvSpPr>
          <p:spPr bwMode="auto">
            <a:xfrm>
              <a:off x="8162472" y="3738842"/>
              <a:ext cx="86178" cy="86178"/>
            </a:xfrm>
            <a:prstGeom prst="rect">
              <a:avLst/>
            </a:prstGeom>
            <a:noFill/>
            <a:ln w="12700">
              <a:solidFill>
                <a:schemeClr val="bg1"/>
              </a:solidFill>
              <a:miter lim="800000"/>
              <a:headEnd/>
              <a:tailEnd/>
            </a:ln>
          </p:spPr>
          <p:txBody>
            <a:bodyPr rtlCol="0" anchor="b"/>
            <a:lstStyle/>
            <a:p>
              <a:pPr algn="ctr" eaLnBrk="1" hangingPunct="1">
                <a:spcBef>
                  <a:spcPct val="35000"/>
                </a:spcBef>
                <a:spcAft>
                  <a:spcPct val="25000"/>
                </a:spcAft>
                <a:buClr>
                  <a:schemeClr val="folHlink"/>
                </a:buClr>
                <a:buNone/>
              </a:pPr>
              <a:endParaRPr lang="en-US" sz="1800" b="0">
                <a:solidFill>
                  <a:schemeClr val="tx1"/>
                </a:solidFill>
                <a:latin typeface="Calibri" panose="020F0502020204030204" pitchFamily="34" charset="0"/>
              </a:endParaRPr>
            </a:p>
          </p:txBody>
        </p:sp>
      </p:grpSp>
      <p:grpSp>
        <p:nvGrpSpPr>
          <p:cNvPr id="772" name="Group 771">
            <a:extLst>
              <a:ext uri="{FF2B5EF4-FFF2-40B4-BE49-F238E27FC236}">
                <a16:creationId xmlns:a16="http://schemas.microsoft.com/office/drawing/2014/main" id="{7A2425DC-9890-A684-22F9-A9A39A3B25D3}"/>
              </a:ext>
            </a:extLst>
          </p:cNvPr>
          <p:cNvGrpSpPr/>
          <p:nvPr/>
        </p:nvGrpSpPr>
        <p:grpSpPr>
          <a:xfrm>
            <a:off x="8872812" y="3295650"/>
            <a:ext cx="91440" cy="1227364"/>
            <a:chOff x="8158389" y="3308350"/>
            <a:chExt cx="91440" cy="1227364"/>
          </a:xfrm>
        </p:grpSpPr>
        <p:grpSp>
          <p:nvGrpSpPr>
            <p:cNvPr id="773" name="Group 772">
              <a:extLst>
                <a:ext uri="{FF2B5EF4-FFF2-40B4-BE49-F238E27FC236}">
                  <a16:creationId xmlns:a16="http://schemas.microsoft.com/office/drawing/2014/main" id="{85D911DF-96D8-4B1A-8C65-7312D2E5D4E8}"/>
                </a:ext>
              </a:extLst>
            </p:cNvPr>
            <p:cNvGrpSpPr/>
            <p:nvPr/>
          </p:nvGrpSpPr>
          <p:grpSpPr>
            <a:xfrm>
              <a:off x="8158389" y="3308350"/>
              <a:ext cx="91440" cy="1227364"/>
              <a:chOff x="8060871" y="3308350"/>
              <a:chExt cx="91440" cy="1227364"/>
            </a:xfrm>
          </p:grpSpPr>
          <p:cxnSp>
            <p:nvCxnSpPr>
              <p:cNvPr id="778" name="Straight Connector 777">
                <a:extLst>
                  <a:ext uri="{FF2B5EF4-FFF2-40B4-BE49-F238E27FC236}">
                    <a16:creationId xmlns:a16="http://schemas.microsoft.com/office/drawing/2014/main" id="{C81FB211-9690-B7A6-DB0B-0171992EFBD8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>
                <a:off x="8106591" y="3308350"/>
                <a:ext cx="0" cy="1225550"/>
              </a:xfrm>
              <a:prstGeom prst="line">
                <a:avLst/>
              </a:prstGeom>
              <a:noFill/>
              <a:ln w="12700" cap="flat" cmpd="sng" algn="ctr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779" name="Straight Connector 778">
                <a:extLst>
                  <a:ext uri="{FF2B5EF4-FFF2-40B4-BE49-F238E27FC236}">
                    <a16:creationId xmlns:a16="http://schemas.microsoft.com/office/drawing/2014/main" id="{02E6F8E2-2405-E27E-A01F-85CD4786CFD0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>
                <a:off x="8060871" y="3308350"/>
                <a:ext cx="91440" cy="0"/>
              </a:xfrm>
              <a:prstGeom prst="line">
                <a:avLst/>
              </a:prstGeom>
              <a:noFill/>
              <a:ln w="12700" cap="flat" cmpd="sng" algn="ctr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780" name="Straight Connector 779">
                <a:extLst>
                  <a:ext uri="{FF2B5EF4-FFF2-40B4-BE49-F238E27FC236}">
                    <a16:creationId xmlns:a16="http://schemas.microsoft.com/office/drawing/2014/main" id="{15C9ECF5-A22D-E0BE-B37C-C9F44679086B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>
                <a:off x="8060871" y="4535714"/>
                <a:ext cx="91440" cy="0"/>
              </a:xfrm>
              <a:prstGeom prst="line">
                <a:avLst/>
              </a:prstGeom>
              <a:noFill/>
              <a:ln w="12700" cap="flat" cmpd="sng" algn="ctr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</p:grpSp>
        <p:grpSp>
          <p:nvGrpSpPr>
            <p:cNvPr id="774" name="Group 773">
              <a:extLst>
                <a:ext uri="{FF2B5EF4-FFF2-40B4-BE49-F238E27FC236}">
                  <a16:creationId xmlns:a16="http://schemas.microsoft.com/office/drawing/2014/main" id="{C16AEB7E-63EA-C657-3160-625D99A13016}"/>
                </a:ext>
              </a:extLst>
            </p:cNvPr>
            <p:cNvGrpSpPr/>
            <p:nvPr/>
          </p:nvGrpSpPr>
          <p:grpSpPr>
            <a:xfrm>
              <a:off x="8169275" y="3540125"/>
              <a:ext cx="76152" cy="438604"/>
              <a:chOff x="8169275" y="3540125"/>
              <a:chExt cx="76152" cy="438604"/>
            </a:xfrm>
          </p:grpSpPr>
          <p:sp>
            <p:nvSpPr>
              <p:cNvPr id="776" name="Rectangle 775">
                <a:extLst>
                  <a:ext uri="{FF2B5EF4-FFF2-40B4-BE49-F238E27FC236}">
                    <a16:creationId xmlns:a16="http://schemas.microsoft.com/office/drawing/2014/main" id="{7CADC13D-E4C3-6A33-A21D-4DFBB0E38CF4}"/>
                  </a:ext>
                </a:extLst>
              </p:cNvPr>
              <p:cNvSpPr/>
              <p:nvPr/>
            </p:nvSpPr>
            <p:spPr bwMode="auto">
              <a:xfrm>
                <a:off x="8169275" y="3540125"/>
                <a:ext cx="76152" cy="438604"/>
              </a:xfrm>
              <a:prstGeom prst="rect">
                <a:avLst/>
              </a:prstGeom>
              <a:solidFill>
                <a:schemeClr val="accent2"/>
              </a:solidFill>
              <a:ln w="9525">
                <a:solidFill>
                  <a:schemeClr val="bg1"/>
                </a:solidFill>
                <a:miter lim="800000"/>
                <a:headEnd/>
                <a:tailEnd/>
              </a:ln>
            </p:spPr>
            <p:txBody>
              <a:bodyPr rtlCol="0" anchor="b"/>
              <a:lstStyle/>
              <a:p>
                <a:pPr algn="ctr" eaLnBrk="1" hangingPunct="1">
                  <a:spcBef>
                    <a:spcPct val="35000"/>
                  </a:spcBef>
                  <a:spcAft>
                    <a:spcPct val="25000"/>
                  </a:spcAft>
                  <a:buClr>
                    <a:schemeClr val="folHlink"/>
                  </a:buClr>
                  <a:buNone/>
                </a:pPr>
                <a:endParaRPr lang="en-US" sz="1800" b="0">
                  <a:solidFill>
                    <a:schemeClr val="tx1"/>
                  </a:solidFill>
                  <a:latin typeface="Calibri" panose="020F0502020204030204" pitchFamily="34" charset="0"/>
                </a:endParaRPr>
              </a:p>
            </p:txBody>
          </p:sp>
          <p:cxnSp>
            <p:nvCxnSpPr>
              <p:cNvPr id="777" name="Straight Connector 776">
                <a:extLst>
                  <a:ext uri="{FF2B5EF4-FFF2-40B4-BE49-F238E27FC236}">
                    <a16:creationId xmlns:a16="http://schemas.microsoft.com/office/drawing/2014/main" id="{A19F11F4-4474-F9E3-8E97-9A9CC07927B4}"/>
                  </a:ext>
                </a:extLst>
              </p:cNvPr>
              <p:cNvCxnSpPr/>
              <p:nvPr/>
            </p:nvCxnSpPr>
            <p:spPr bwMode="auto">
              <a:xfrm>
                <a:off x="8172450" y="3838575"/>
                <a:ext cx="69850" cy="0"/>
              </a:xfrm>
              <a:prstGeom prst="line">
                <a:avLst/>
              </a:prstGeom>
              <a:noFill/>
              <a:ln w="9525" cap="flat" cmpd="sng" algn="ctr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</p:grpSp>
        <p:sp>
          <p:nvSpPr>
            <p:cNvPr id="775" name="Rectangle 774">
              <a:extLst>
                <a:ext uri="{FF2B5EF4-FFF2-40B4-BE49-F238E27FC236}">
                  <a16:creationId xmlns:a16="http://schemas.microsoft.com/office/drawing/2014/main" id="{25DAEDE8-5500-9358-CFF8-ED9DB7B196E5}"/>
                </a:ext>
              </a:extLst>
            </p:cNvPr>
            <p:cNvSpPr/>
            <p:nvPr/>
          </p:nvSpPr>
          <p:spPr bwMode="auto">
            <a:xfrm>
              <a:off x="8162472" y="3856317"/>
              <a:ext cx="86178" cy="86178"/>
            </a:xfrm>
            <a:prstGeom prst="rect">
              <a:avLst/>
            </a:prstGeom>
            <a:noFill/>
            <a:ln w="12700">
              <a:solidFill>
                <a:schemeClr val="bg1"/>
              </a:solidFill>
              <a:miter lim="800000"/>
              <a:headEnd/>
              <a:tailEnd/>
            </a:ln>
          </p:spPr>
          <p:txBody>
            <a:bodyPr rtlCol="0" anchor="b"/>
            <a:lstStyle/>
            <a:p>
              <a:pPr algn="ctr" eaLnBrk="1" hangingPunct="1">
                <a:spcBef>
                  <a:spcPct val="35000"/>
                </a:spcBef>
                <a:spcAft>
                  <a:spcPct val="25000"/>
                </a:spcAft>
                <a:buClr>
                  <a:schemeClr val="folHlink"/>
                </a:buClr>
                <a:buNone/>
              </a:pPr>
              <a:endParaRPr lang="en-US" sz="1800" b="0">
                <a:solidFill>
                  <a:schemeClr val="tx1"/>
                </a:solidFill>
                <a:latin typeface="Calibri" panose="020F0502020204030204" pitchFamily="34" charset="0"/>
              </a:endParaRPr>
            </a:p>
          </p:txBody>
        </p:sp>
      </p:grpSp>
      <p:grpSp>
        <p:nvGrpSpPr>
          <p:cNvPr id="782" name="Group 781">
            <a:extLst>
              <a:ext uri="{FF2B5EF4-FFF2-40B4-BE49-F238E27FC236}">
                <a16:creationId xmlns:a16="http://schemas.microsoft.com/office/drawing/2014/main" id="{6A8B2F90-F747-BEAD-9582-E3BDB7D2ADF2}"/>
              </a:ext>
            </a:extLst>
          </p:cNvPr>
          <p:cNvGrpSpPr/>
          <p:nvPr/>
        </p:nvGrpSpPr>
        <p:grpSpPr>
          <a:xfrm>
            <a:off x="9263337" y="3355975"/>
            <a:ext cx="91440" cy="654050"/>
            <a:chOff x="8158389" y="3495675"/>
            <a:chExt cx="91440" cy="654050"/>
          </a:xfrm>
        </p:grpSpPr>
        <p:grpSp>
          <p:nvGrpSpPr>
            <p:cNvPr id="783" name="Group 782">
              <a:extLst>
                <a:ext uri="{FF2B5EF4-FFF2-40B4-BE49-F238E27FC236}">
                  <a16:creationId xmlns:a16="http://schemas.microsoft.com/office/drawing/2014/main" id="{4625A986-9C06-6584-820C-89C0829E275D}"/>
                </a:ext>
              </a:extLst>
            </p:cNvPr>
            <p:cNvGrpSpPr/>
            <p:nvPr/>
          </p:nvGrpSpPr>
          <p:grpSpPr>
            <a:xfrm>
              <a:off x="8158389" y="3495675"/>
              <a:ext cx="91440" cy="654050"/>
              <a:chOff x="8060871" y="3495675"/>
              <a:chExt cx="91440" cy="654050"/>
            </a:xfrm>
          </p:grpSpPr>
          <p:cxnSp>
            <p:nvCxnSpPr>
              <p:cNvPr id="788" name="Straight Connector 787">
                <a:extLst>
                  <a:ext uri="{FF2B5EF4-FFF2-40B4-BE49-F238E27FC236}">
                    <a16:creationId xmlns:a16="http://schemas.microsoft.com/office/drawing/2014/main" id="{6A524CC1-370B-51F6-9DC7-7838C00F6FA8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>
                <a:off x="8106591" y="3495675"/>
                <a:ext cx="0" cy="654050"/>
              </a:xfrm>
              <a:prstGeom prst="line">
                <a:avLst/>
              </a:prstGeom>
              <a:noFill/>
              <a:ln w="12700" cap="flat" cmpd="sng" algn="ctr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789" name="Straight Connector 788">
                <a:extLst>
                  <a:ext uri="{FF2B5EF4-FFF2-40B4-BE49-F238E27FC236}">
                    <a16:creationId xmlns:a16="http://schemas.microsoft.com/office/drawing/2014/main" id="{8201E180-05C2-DAC0-BB1C-4FA82B3C3BCF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>
                <a:off x="8060871" y="3495675"/>
                <a:ext cx="91440" cy="0"/>
              </a:xfrm>
              <a:prstGeom prst="line">
                <a:avLst/>
              </a:prstGeom>
              <a:noFill/>
              <a:ln w="12700" cap="flat" cmpd="sng" algn="ctr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790" name="Straight Connector 789">
                <a:extLst>
                  <a:ext uri="{FF2B5EF4-FFF2-40B4-BE49-F238E27FC236}">
                    <a16:creationId xmlns:a16="http://schemas.microsoft.com/office/drawing/2014/main" id="{53F9183B-D638-B36F-678E-FAEBE7EE698C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>
                <a:off x="8060871" y="4145189"/>
                <a:ext cx="91440" cy="0"/>
              </a:xfrm>
              <a:prstGeom prst="line">
                <a:avLst/>
              </a:prstGeom>
              <a:noFill/>
              <a:ln w="12700" cap="flat" cmpd="sng" algn="ctr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</p:grpSp>
        <p:grpSp>
          <p:nvGrpSpPr>
            <p:cNvPr id="784" name="Group 783">
              <a:extLst>
                <a:ext uri="{FF2B5EF4-FFF2-40B4-BE49-F238E27FC236}">
                  <a16:creationId xmlns:a16="http://schemas.microsoft.com/office/drawing/2014/main" id="{B60F502C-E12A-8703-D2F8-1F038E22D9C1}"/>
                </a:ext>
              </a:extLst>
            </p:cNvPr>
            <p:cNvGrpSpPr/>
            <p:nvPr/>
          </p:nvGrpSpPr>
          <p:grpSpPr>
            <a:xfrm>
              <a:off x="8169275" y="3660775"/>
              <a:ext cx="72977" cy="317954"/>
              <a:chOff x="8169275" y="3660775"/>
              <a:chExt cx="72977" cy="317954"/>
            </a:xfrm>
          </p:grpSpPr>
          <p:sp>
            <p:nvSpPr>
              <p:cNvPr id="786" name="Rectangle 785">
                <a:extLst>
                  <a:ext uri="{FF2B5EF4-FFF2-40B4-BE49-F238E27FC236}">
                    <a16:creationId xmlns:a16="http://schemas.microsoft.com/office/drawing/2014/main" id="{724C240E-2B49-80CE-65DD-6730A35BEC60}"/>
                  </a:ext>
                </a:extLst>
              </p:cNvPr>
              <p:cNvSpPr/>
              <p:nvPr/>
            </p:nvSpPr>
            <p:spPr bwMode="auto">
              <a:xfrm>
                <a:off x="8169275" y="3660775"/>
                <a:ext cx="72977" cy="317954"/>
              </a:xfrm>
              <a:prstGeom prst="rect">
                <a:avLst/>
              </a:prstGeom>
              <a:solidFill>
                <a:schemeClr val="accent2"/>
              </a:solidFill>
              <a:ln w="9525">
                <a:solidFill>
                  <a:schemeClr val="bg1"/>
                </a:solidFill>
                <a:miter lim="800000"/>
                <a:headEnd/>
                <a:tailEnd/>
              </a:ln>
            </p:spPr>
            <p:txBody>
              <a:bodyPr rtlCol="0" anchor="b"/>
              <a:lstStyle/>
              <a:p>
                <a:pPr algn="ctr" eaLnBrk="1" hangingPunct="1">
                  <a:spcBef>
                    <a:spcPct val="35000"/>
                  </a:spcBef>
                  <a:spcAft>
                    <a:spcPct val="25000"/>
                  </a:spcAft>
                  <a:buClr>
                    <a:schemeClr val="folHlink"/>
                  </a:buClr>
                  <a:buNone/>
                </a:pPr>
                <a:endParaRPr lang="en-US" sz="1800" b="0">
                  <a:solidFill>
                    <a:schemeClr val="tx1"/>
                  </a:solidFill>
                  <a:latin typeface="Calibri" panose="020F0502020204030204" pitchFamily="34" charset="0"/>
                </a:endParaRPr>
              </a:p>
            </p:txBody>
          </p:sp>
          <p:cxnSp>
            <p:nvCxnSpPr>
              <p:cNvPr id="787" name="Straight Connector 786">
                <a:extLst>
                  <a:ext uri="{FF2B5EF4-FFF2-40B4-BE49-F238E27FC236}">
                    <a16:creationId xmlns:a16="http://schemas.microsoft.com/office/drawing/2014/main" id="{4F55EB4D-D4A1-FFE8-4EFB-D44F9B131E54}"/>
                  </a:ext>
                </a:extLst>
              </p:cNvPr>
              <p:cNvCxnSpPr/>
              <p:nvPr/>
            </p:nvCxnSpPr>
            <p:spPr bwMode="auto">
              <a:xfrm>
                <a:off x="8169275" y="3816350"/>
                <a:ext cx="69850" cy="0"/>
              </a:xfrm>
              <a:prstGeom prst="line">
                <a:avLst/>
              </a:prstGeom>
              <a:noFill/>
              <a:ln w="9525" cap="flat" cmpd="sng" algn="ctr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</p:grpSp>
        <p:sp>
          <p:nvSpPr>
            <p:cNvPr id="785" name="Rectangle 784">
              <a:extLst>
                <a:ext uri="{FF2B5EF4-FFF2-40B4-BE49-F238E27FC236}">
                  <a16:creationId xmlns:a16="http://schemas.microsoft.com/office/drawing/2014/main" id="{889C40A9-CA2F-6806-1B3F-48710B725728}"/>
                </a:ext>
              </a:extLst>
            </p:cNvPr>
            <p:cNvSpPr/>
            <p:nvPr/>
          </p:nvSpPr>
          <p:spPr bwMode="auto">
            <a:xfrm>
              <a:off x="8162472" y="3849967"/>
              <a:ext cx="86178" cy="86178"/>
            </a:xfrm>
            <a:prstGeom prst="rect">
              <a:avLst/>
            </a:prstGeom>
            <a:noFill/>
            <a:ln w="12700">
              <a:solidFill>
                <a:schemeClr val="bg1"/>
              </a:solidFill>
              <a:miter lim="800000"/>
              <a:headEnd/>
              <a:tailEnd/>
            </a:ln>
          </p:spPr>
          <p:txBody>
            <a:bodyPr rtlCol="0" anchor="b"/>
            <a:lstStyle/>
            <a:p>
              <a:pPr algn="ctr" eaLnBrk="1" hangingPunct="1">
                <a:spcBef>
                  <a:spcPct val="35000"/>
                </a:spcBef>
                <a:spcAft>
                  <a:spcPct val="25000"/>
                </a:spcAft>
                <a:buClr>
                  <a:schemeClr val="folHlink"/>
                </a:buClr>
                <a:buNone/>
              </a:pPr>
              <a:endParaRPr lang="en-US" sz="1800" b="0">
                <a:solidFill>
                  <a:schemeClr val="tx1"/>
                </a:solidFill>
                <a:latin typeface="Calibri" panose="020F0502020204030204" pitchFamily="34" charset="0"/>
              </a:endParaRPr>
            </a:p>
          </p:txBody>
        </p:sp>
      </p:grpSp>
      <p:grpSp>
        <p:nvGrpSpPr>
          <p:cNvPr id="792" name="Group 791">
            <a:extLst>
              <a:ext uri="{FF2B5EF4-FFF2-40B4-BE49-F238E27FC236}">
                <a16:creationId xmlns:a16="http://schemas.microsoft.com/office/drawing/2014/main" id="{46B58735-1250-40DB-4AED-B6B5B955EACC}"/>
              </a:ext>
            </a:extLst>
          </p:cNvPr>
          <p:cNvGrpSpPr/>
          <p:nvPr/>
        </p:nvGrpSpPr>
        <p:grpSpPr>
          <a:xfrm>
            <a:off x="10453962" y="3495675"/>
            <a:ext cx="91440" cy="654050"/>
            <a:chOff x="8158389" y="3578225"/>
            <a:chExt cx="91440" cy="654050"/>
          </a:xfrm>
        </p:grpSpPr>
        <p:grpSp>
          <p:nvGrpSpPr>
            <p:cNvPr id="793" name="Group 792">
              <a:extLst>
                <a:ext uri="{FF2B5EF4-FFF2-40B4-BE49-F238E27FC236}">
                  <a16:creationId xmlns:a16="http://schemas.microsoft.com/office/drawing/2014/main" id="{AB8A89C6-6B1B-3291-8078-5F30F43FDD5C}"/>
                </a:ext>
              </a:extLst>
            </p:cNvPr>
            <p:cNvGrpSpPr/>
            <p:nvPr/>
          </p:nvGrpSpPr>
          <p:grpSpPr>
            <a:xfrm>
              <a:off x="8158389" y="3578225"/>
              <a:ext cx="91440" cy="654050"/>
              <a:chOff x="8060871" y="3578225"/>
              <a:chExt cx="91440" cy="654050"/>
            </a:xfrm>
          </p:grpSpPr>
          <p:cxnSp>
            <p:nvCxnSpPr>
              <p:cNvPr id="798" name="Straight Connector 797">
                <a:extLst>
                  <a:ext uri="{FF2B5EF4-FFF2-40B4-BE49-F238E27FC236}">
                    <a16:creationId xmlns:a16="http://schemas.microsoft.com/office/drawing/2014/main" id="{8BF3C269-0EC9-C0A7-B04D-6A9701622437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>
                <a:off x="8106591" y="3578225"/>
                <a:ext cx="0" cy="654050"/>
              </a:xfrm>
              <a:prstGeom prst="line">
                <a:avLst/>
              </a:prstGeom>
              <a:noFill/>
              <a:ln w="12700" cap="flat" cmpd="sng" algn="ctr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799" name="Straight Connector 798">
                <a:extLst>
                  <a:ext uri="{FF2B5EF4-FFF2-40B4-BE49-F238E27FC236}">
                    <a16:creationId xmlns:a16="http://schemas.microsoft.com/office/drawing/2014/main" id="{4212DB09-DC81-42A1-7F43-3A07DA0740EF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>
                <a:off x="8060871" y="3578225"/>
                <a:ext cx="91440" cy="0"/>
              </a:xfrm>
              <a:prstGeom prst="line">
                <a:avLst/>
              </a:prstGeom>
              <a:noFill/>
              <a:ln w="12700" cap="flat" cmpd="sng" algn="ctr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800" name="Straight Connector 799">
                <a:extLst>
                  <a:ext uri="{FF2B5EF4-FFF2-40B4-BE49-F238E27FC236}">
                    <a16:creationId xmlns:a16="http://schemas.microsoft.com/office/drawing/2014/main" id="{61B39A56-3B1D-D1B9-91DF-44622E14BCF9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>
                <a:off x="8060871" y="4227739"/>
                <a:ext cx="91440" cy="0"/>
              </a:xfrm>
              <a:prstGeom prst="line">
                <a:avLst/>
              </a:prstGeom>
              <a:noFill/>
              <a:ln w="12700" cap="flat" cmpd="sng" algn="ctr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</p:grpSp>
        <p:grpSp>
          <p:nvGrpSpPr>
            <p:cNvPr id="794" name="Group 793">
              <a:extLst>
                <a:ext uri="{FF2B5EF4-FFF2-40B4-BE49-F238E27FC236}">
                  <a16:creationId xmlns:a16="http://schemas.microsoft.com/office/drawing/2014/main" id="{38B17D61-A311-BE92-724C-77C56E77FF68}"/>
                </a:ext>
              </a:extLst>
            </p:cNvPr>
            <p:cNvGrpSpPr/>
            <p:nvPr/>
          </p:nvGrpSpPr>
          <p:grpSpPr>
            <a:xfrm>
              <a:off x="8169275" y="3702049"/>
              <a:ext cx="69850" cy="276679"/>
              <a:chOff x="8169275" y="3702049"/>
              <a:chExt cx="69850" cy="276679"/>
            </a:xfrm>
          </p:grpSpPr>
          <p:sp>
            <p:nvSpPr>
              <p:cNvPr id="796" name="Rectangle 795">
                <a:extLst>
                  <a:ext uri="{FF2B5EF4-FFF2-40B4-BE49-F238E27FC236}">
                    <a16:creationId xmlns:a16="http://schemas.microsoft.com/office/drawing/2014/main" id="{78870E63-EABD-AC3F-27FC-73F73D2FA236}"/>
                  </a:ext>
                </a:extLst>
              </p:cNvPr>
              <p:cNvSpPr/>
              <p:nvPr/>
            </p:nvSpPr>
            <p:spPr bwMode="auto">
              <a:xfrm>
                <a:off x="8169276" y="3702049"/>
                <a:ext cx="69802" cy="276679"/>
              </a:xfrm>
              <a:prstGeom prst="rect">
                <a:avLst/>
              </a:prstGeom>
              <a:solidFill>
                <a:schemeClr val="accent2"/>
              </a:solidFill>
              <a:ln w="9525">
                <a:solidFill>
                  <a:schemeClr val="bg1"/>
                </a:solidFill>
                <a:miter lim="800000"/>
                <a:headEnd/>
                <a:tailEnd/>
              </a:ln>
            </p:spPr>
            <p:txBody>
              <a:bodyPr rtlCol="0" anchor="b"/>
              <a:lstStyle/>
              <a:p>
                <a:pPr algn="ctr" eaLnBrk="1" hangingPunct="1">
                  <a:spcBef>
                    <a:spcPct val="35000"/>
                  </a:spcBef>
                  <a:spcAft>
                    <a:spcPct val="25000"/>
                  </a:spcAft>
                  <a:buClr>
                    <a:schemeClr val="folHlink"/>
                  </a:buClr>
                  <a:buNone/>
                </a:pPr>
                <a:endParaRPr lang="en-US" sz="1800" b="0">
                  <a:solidFill>
                    <a:schemeClr val="tx1"/>
                  </a:solidFill>
                  <a:latin typeface="Calibri" panose="020F0502020204030204" pitchFamily="34" charset="0"/>
                </a:endParaRPr>
              </a:p>
            </p:txBody>
          </p:sp>
          <p:cxnSp>
            <p:nvCxnSpPr>
              <p:cNvPr id="797" name="Straight Connector 796">
                <a:extLst>
                  <a:ext uri="{FF2B5EF4-FFF2-40B4-BE49-F238E27FC236}">
                    <a16:creationId xmlns:a16="http://schemas.microsoft.com/office/drawing/2014/main" id="{ECCBC359-E613-10E1-E369-9DD88188AF1B}"/>
                  </a:ext>
                </a:extLst>
              </p:cNvPr>
              <p:cNvCxnSpPr/>
              <p:nvPr/>
            </p:nvCxnSpPr>
            <p:spPr bwMode="auto">
              <a:xfrm>
                <a:off x="8169275" y="3752850"/>
                <a:ext cx="69850" cy="0"/>
              </a:xfrm>
              <a:prstGeom prst="line">
                <a:avLst/>
              </a:prstGeom>
              <a:noFill/>
              <a:ln w="9525" cap="flat" cmpd="sng" algn="ctr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</p:grpSp>
        <p:sp>
          <p:nvSpPr>
            <p:cNvPr id="795" name="Rectangle 794">
              <a:extLst>
                <a:ext uri="{FF2B5EF4-FFF2-40B4-BE49-F238E27FC236}">
                  <a16:creationId xmlns:a16="http://schemas.microsoft.com/office/drawing/2014/main" id="{FFD0E938-249E-CA6A-0E6D-7F6582C4FA21}"/>
                </a:ext>
              </a:extLst>
            </p:cNvPr>
            <p:cNvSpPr/>
            <p:nvPr/>
          </p:nvSpPr>
          <p:spPr bwMode="auto">
            <a:xfrm>
              <a:off x="8162472" y="3799167"/>
              <a:ext cx="86178" cy="86178"/>
            </a:xfrm>
            <a:prstGeom prst="rect">
              <a:avLst/>
            </a:prstGeom>
            <a:noFill/>
            <a:ln w="12700">
              <a:solidFill>
                <a:schemeClr val="bg1"/>
              </a:solidFill>
              <a:miter lim="800000"/>
              <a:headEnd/>
              <a:tailEnd/>
            </a:ln>
          </p:spPr>
          <p:txBody>
            <a:bodyPr rtlCol="0" anchor="b"/>
            <a:lstStyle/>
            <a:p>
              <a:pPr algn="ctr" eaLnBrk="1" hangingPunct="1">
                <a:spcBef>
                  <a:spcPct val="35000"/>
                </a:spcBef>
                <a:spcAft>
                  <a:spcPct val="25000"/>
                </a:spcAft>
                <a:buClr>
                  <a:schemeClr val="folHlink"/>
                </a:buClr>
                <a:buNone/>
              </a:pPr>
              <a:endParaRPr lang="en-US" sz="1800" b="0">
                <a:solidFill>
                  <a:schemeClr val="tx1"/>
                </a:solidFill>
                <a:latin typeface="Calibri" panose="020F0502020204030204" pitchFamily="34" charset="0"/>
              </a:endParaRPr>
            </a:p>
          </p:txBody>
        </p:sp>
      </p:grpSp>
      <p:grpSp>
        <p:nvGrpSpPr>
          <p:cNvPr id="801" name="Group 800">
            <a:extLst>
              <a:ext uri="{FF2B5EF4-FFF2-40B4-BE49-F238E27FC236}">
                <a16:creationId xmlns:a16="http://schemas.microsoft.com/office/drawing/2014/main" id="{F8BF0F83-8215-D3A9-08BB-C3A0A8C23634}"/>
              </a:ext>
            </a:extLst>
          </p:cNvPr>
          <p:cNvGrpSpPr/>
          <p:nvPr/>
        </p:nvGrpSpPr>
        <p:grpSpPr>
          <a:xfrm>
            <a:off x="11647805" y="3298825"/>
            <a:ext cx="91440" cy="1160689"/>
            <a:chOff x="8158389" y="3517900"/>
            <a:chExt cx="91440" cy="1160689"/>
          </a:xfrm>
        </p:grpSpPr>
        <p:grpSp>
          <p:nvGrpSpPr>
            <p:cNvPr id="802" name="Group 801">
              <a:extLst>
                <a:ext uri="{FF2B5EF4-FFF2-40B4-BE49-F238E27FC236}">
                  <a16:creationId xmlns:a16="http://schemas.microsoft.com/office/drawing/2014/main" id="{BB448D4C-D1CF-35B6-5D66-1216AF14E731}"/>
                </a:ext>
              </a:extLst>
            </p:cNvPr>
            <p:cNvGrpSpPr/>
            <p:nvPr/>
          </p:nvGrpSpPr>
          <p:grpSpPr>
            <a:xfrm>
              <a:off x="8158389" y="3517900"/>
              <a:ext cx="91440" cy="1160689"/>
              <a:chOff x="8060871" y="3517900"/>
              <a:chExt cx="91440" cy="1160689"/>
            </a:xfrm>
          </p:grpSpPr>
          <p:cxnSp>
            <p:nvCxnSpPr>
              <p:cNvPr id="807" name="Straight Connector 806">
                <a:extLst>
                  <a:ext uri="{FF2B5EF4-FFF2-40B4-BE49-F238E27FC236}">
                    <a16:creationId xmlns:a16="http://schemas.microsoft.com/office/drawing/2014/main" id="{E105F480-FA2C-CC4C-58D9-2A27005856CD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>
                <a:off x="8106591" y="3524250"/>
                <a:ext cx="0" cy="1152525"/>
              </a:xfrm>
              <a:prstGeom prst="line">
                <a:avLst/>
              </a:prstGeom>
              <a:noFill/>
              <a:ln w="12700" cap="flat" cmpd="sng" algn="ctr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808" name="Straight Connector 807">
                <a:extLst>
                  <a:ext uri="{FF2B5EF4-FFF2-40B4-BE49-F238E27FC236}">
                    <a16:creationId xmlns:a16="http://schemas.microsoft.com/office/drawing/2014/main" id="{A9E186E1-D1D0-FF6D-8D67-99C79E276D5B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>
                <a:off x="8060871" y="3517900"/>
                <a:ext cx="91440" cy="0"/>
              </a:xfrm>
              <a:prstGeom prst="line">
                <a:avLst/>
              </a:prstGeom>
              <a:noFill/>
              <a:ln w="12700" cap="flat" cmpd="sng" algn="ctr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809" name="Straight Connector 808">
                <a:extLst>
                  <a:ext uri="{FF2B5EF4-FFF2-40B4-BE49-F238E27FC236}">
                    <a16:creationId xmlns:a16="http://schemas.microsoft.com/office/drawing/2014/main" id="{BBDF60A7-C1D4-B7B3-B7B8-9AE5A545E9CB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>
                <a:off x="8060871" y="4678589"/>
                <a:ext cx="91440" cy="0"/>
              </a:xfrm>
              <a:prstGeom prst="line">
                <a:avLst/>
              </a:prstGeom>
              <a:noFill/>
              <a:ln w="12700" cap="flat" cmpd="sng" algn="ctr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</p:grpSp>
        <p:grpSp>
          <p:nvGrpSpPr>
            <p:cNvPr id="803" name="Group 802">
              <a:extLst>
                <a:ext uri="{FF2B5EF4-FFF2-40B4-BE49-F238E27FC236}">
                  <a16:creationId xmlns:a16="http://schemas.microsoft.com/office/drawing/2014/main" id="{F164219B-581A-F325-DC6E-F5827ED1BA8A}"/>
                </a:ext>
              </a:extLst>
            </p:cNvPr>
            <p:cNvGrpSpPr/>
            <p:nvPr/>
          </p:nvGrpSpPr>
          <p:grpSpPr>
            <a:xfrm>
              <a:off x="8169275" y="3702049"/>
              <a:ext cx="73152" cy="536576"/>
              <a:chOff x="8169275" y="3702049"/>
              <a:chExt cx="73152" cy="536576"/>
            </a:xfrm>
          </p:grpSpPr>
          <p:sp>
            <p:nvSpPr>
              <p:cNvPr id="805" name="Rectangle 804">
                <a:extLst>
                  <a:ext uri="{FF2B5EF4-FFF2-40B4-BE49-F238E27FC236}">
                    <a16:creationId xmlns:a16="http://schemas.microsoft.com/office/drawing/2014/main" id="{3888A64A-AD2C-F448-B89B-88961795EDDB}"/>
                  </a:ext>
                </a:extLst>
              </p:cNvPr>
              <p:cNvSpPr/>
              <p:nvPr/>
            </p:nvSpPr>
            <p:spPr bwMode="auto">
              <a:xfrm>
                <a:off x="8169275" y="3702049"/>
                <a:ext cx="73152" cy="536576"/>
              </a:xfrm>
              <a:prstGeom prst="rect">
                <a:avLst/>
              </a:prstGeom>
              <a:solidFill>
                <a:schemeClr val="accent2"/>
              </a:solidFill>
              <a:ln w="9525">
                <a:solidFill>
                  <a:schemeClr val="bg1"/>
                </a:solidFill>
                <a:miter lim="800000"/>
                <a:headEnd/>
                <a:tailEnd/>
              </a:ln>
            </p:spPr>
            <p:txBody>
              <a:bodyPr rtlCol="0" anchor="b"/>
              <a:lstStyle/>
              <a:p>
                <a:pPr algn="ctr" eaLnBrk="1" hangingPunct="1">
                  <a:spcBef>
                    <a:spcPct val="35000"/>
                  </a:spcBef>
                  <a:spcAft>
                    <a:spcPct val="25000"/>
                  </a:spcAft>
                  <a:buClr>
                    <a:schemeClr val="folHlink"/>
                  </a:buClr>
                  <a:buNone/>
                </a:pPr>
                <a:endParaRPr lang="en-US" sz="1800" b="0">
                  <a:solidFill>
                    <a:schemeClr val="tx1"/>
                  </a:solidFill>
                  <a:latin typeface="Calibri" panose="020F0502020204030204" pitchFamily="34" charset="0"/>
                </a:endParaRPr>
              </a:p>
            </p:txBody>
          </p:sp>
          <p:cxnSp>
            <p:nvCxnSpPr>
              <p:cNvPr id="806" name="Straight Connector 805">
                <a:extLst>
                  <a:ext uri="{FF2B5EF4-FFF2-40B4-BE49-F238E27FC236}">
                    <a16:creationId xmlns:a16="http://schemas.microsoft.com/office/drawing/2014/main" id="{2B89B9B8-B4D6-16D8-4EB4-4F059E37D59A}"/>
                  </a:ext>
                </a:extLst>
              </p:cNvPr>
              <p:cNvCxnSpPr/>
              <p:nvPr/>
            </p:nvCxnSpPr>
            <p:spPr bwMode="auto">
              <a:xfrm>
                <a:off x="8169275" y="4006850"/>
                <a:ext cx="69850" cy="0"/>
              </a:xfrm>
              <a:prstGeom prst="line">
                <a:avLst/>
              </a:prstGeom>
              <a:noFill/>
              <a:ln w="9525" cap="flat" cmpd="sng" algn="ctr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</p:grpSp>
        <p:sp>
          <p:nvSpPr>
            <p:cNvPr id="804" name="Rectangle 803">
              <a:extLst>
                <a:ext uri="{FF2B5EF4-FFF2-40B4-BE49-F238E27FC236}">
                  <a16:creationId xmlns:a16="http://schemas.microsoft.com/office/drawing/2014/main" id="{FFD583B8-1580-D590-7276-1F104800BE99}"/>
                </a:ext>
              </a:extLst>
            </p:cNvPr>
            <p:cNvSpPr/>
            <p:nvPr/>
          </p:nvSpPr>
          <p:spPr bwMode="auto">
            <a:xfrm>
              <a:off x="8162472" y="3827742"/>
              <a:ext cx="86178" cy="86178"/>
            </a:xfrm>
            <a:prstGeom prst="rect">
              <a:avLst/>
            </a:prstGeom>
            <a:noFill/>
            <a:ln w="12700">
              <a:solidFill>
                <a:schemeClr val="bg1"/>
              </a:solidFill>
              <a:miter lim="800000"/>
              <a:headEnd/>
              <a:tailEnd/>
            </a:ln>
          </p:spPr>
          <p:txBody>
            <a:bodyPr rtlCol="0" anchor="b"/>
            <a:lstStyle/>
            <a:p>
              <a:pPr algn="ctr" eaLnBrk="1" hangingPunct="1">
                <a:spcBef>
                  <a:spcPct val="35000"/>
                </a:spcBef>
                <a:spcAft>
                  <a:spcPct val="25000"/>
                </a:spcAft>
                <a:buClr>
                  <a:schemeClr val="folHlink"/>
                </a:buClr>
                <a:buNone/>
              </a:pPr>
              <a:endParaRPr lang="en-US" sz="1800" b="0">
                <a:solidFill>
                  <a:schemeClr val="tx1"/>
                </a:solidFill>
                <a:latin typeface="Calibri" panose="020F0502020204030204" pitchFamily="34" charset="0"/>
              </a:endParaRPr>
            </a:p>
          </p:txBody>
        </p:sp>
      </p:grpSp>
      <p:grpSp>
        <p:nvGrpSpPr>
          <p:cNvPr id="812" name="Group 811">
            <a:extLst>
              <a:ext uri="{FF2B5EF4-FFF2-40B4-BE49-F238E27FC236}">
                <a16:creationId xmlns:a16="http://schemas.microsoft.com/office/drawing/2014/main" id="{337B41CB-7872-74BF-25AB-6EE507CE7F8A}"/>
              </a:ext>
            </a:extLst>
          </p:cNvPr>
          <p:cNvGrpSpPr/>
          <p:nvPr/>
        </p:nvGrpSpPr>
        <p:grpSpPr>
          <a:xfrm>
            <a:off x="7672662" y="3308350"/>
            <a:ext cx="91440" cy="1421039"/>
            <a:chOff x="8158389" y="3273425"/>
            <a:chExt cx="91440" cy="1421039"/>
          </a:xfrm>
        </p:grpSpPr>
        <p:grpSp>
          <p:nvGrpSpPr>
            <p:cNvPr id="813" name="Group 812">
              <a:extLst>
                <a:ext uri="{FF2B5EF4-FFF2-40B4-BE49-F238E27FC236}">
                  <a16:creationId xmlns:a16="http://schemas.microsoft.com/office/drawing/2014/main" id="{3E008875-CC37-2DAA-F238-EDBDFAA00540}"/>
                </a:ext>
              </a:extLst>
            </p:cNvPr>
            <p:cNvGrpSpPr/>
            <p:nvPr/>
          </p:nvGrpSpPr>
          <p:grpSpPr>
            <a:xfrm>
              <a:off x="8158389" y="3273425"/>
              <a:ext cx="91440" cy="1421039"/>
              <a:chOff x="8060871" y="3273425"/>
              <a:chExt cx="91440" cy="1421039"/>
            </a:xfrm>
          </p:grpSpPr>
          <p:cxnSp>
            <p:nvCxnSpPr>
              <p:cNvPr id="818" name="Straight Connector 817">
                <a:extLst>
                  <a:ext uri="{FF2B5EF4-FFF2-40B4-BE49-F238E27FC236}">
                    <a16:creationId xmlns:a16="http://schemas.microsoft.com/office/drawing/2014/main" id="{3D82D13E-477B-1205-43DC-9F6645D30B4B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>
                <a:off x="8106591" y="3273425"/>
                <a:ext cx="0" cy="1419225"/>
              </a:xfrm>
              <a:prstGeom prst="line">
                <a:avLst/>
              </a:prstGeom>
              <a:noFill/>
              <a:ln w="12700" cap="flat" cmpd="sng" algn="ctr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819" name="Straight Connector 818">
                <a:extLst>
                  <a:ext uri="{FF2B5EF4-FFF2-40B4-BE49-F238E27FC236}">
                    <a16:creationId xmlns:a16="http://schemas.microsoft.com/office/drawing/2014/main" id="{092422D5-9B6B-A686-F882-DE63FFF12330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>
                <a:off x="8060871" y="3273425"/>
                <a:ext cx="91440" cy="0"/>
              </a:xfrm>
              <a:prstGeom prst="line">
                <a:avLst/>
              </a:prstGeom>
              <a:noFill/>
              <a:ln w="12700" cap="flat" cmpd="sng" algn="ctr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820" name="Straight Connector 819">
                <a:extLst>
                  <a:ext uri="{FF2B5EF4-FFF2-40B4-BE49-F238E27FC236}">
                    <a16:creationId xmlns:a16="http://schemas.microsoft.com/office/drawing/2014/main" id="{9D003EDF-9D20-DF82-AA37-C524E3740402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>
                <a:off x="8060871" y="4694464"/>
                <a:ext cx="91440" cy="0"/>
              </a:xfrm>
              <a:prstGeom prst="line">
                <a:avLst/>
              </a:prstGeom>
              <a:noFill/>
              <a:ln w="12700" cap="flat" cmpd="sng" algn="ctr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</p:grpSp>
        <p:sp>
          <p:nvSpPr>
            <p:cNvPr id="816" name="Rectangle 815">
              <a:extLst>
                <a:ext uri="{FF2B5EF4-FFF2-40B4-BE49-F238E27FC236}">
                  <a16:creationId xmlns:a16="http://schemas.microsoft.com/office/drawing/2014/main" id="{7460BAB6-79EA-DFF2-3303-BCB6DB00996F}"/>
                </a:ext>
              </a:extLst>
            </p:cNvPr>
            <p:cNvSpPr/>
            <p:nvPr/>
          </p:nvSpPr>
          <p:spPr bwMode="auto">
            <a:xfrm>
              <a:off x="8169275" y="3540124"/>
              <a:ext cx="72977" cy="523875"/>
            </a:xfrm>
            <a:prstGeom prst="rect">
              <a:avLst/>
            </a:prstGeom>
            <a:solidFill>
              <a:schemeClr val="accent2"/>
            </a:solidFill>
            <a:ln w="9525">
              <a:solidFill>
                <a:schemeClr val="bg1"/>
              </a:solidFill>
              <a:miter lim="800000"/>
              <a:headEnd/>
              <a:tailEnd/>
            </a:ln>
          </p:spPr>
          <p:txBody>
            <a:bodyPr rtlCol="0" anchor="b"/>
            <a:lstStyle/>
            <a:p>
              <a:pPr algn="ctr" eaLnBrk="1" hangingPunct="1">
                <a:spcBef>
                  <a:spcPct val="35000"/>
                </a:spcBef>
                <a:spcAft>
                  <a:spcPct val="25000"/>
                </a:spcAft>
                <a:buClr>
                  <a:schemeClr val="folHlink"/>
                </a:buClr>
                <a:buNone/>
              </a:pPr>
              <a:endParaRPr lang="en-US" sz="1800" b="0">
                <a:solidFill>
                  <a:schemeClr val="tx1"/>
                </a:solidFill>
                <a:latin typeface="Calibri" panose="020F0502020204030204" pitchFamily="34" charset="0"/>
              </a:endParaRPr>
            </a:p>
          </p:txBody>
        </p:sp>
        <p:sp>
          <p:nvSpPr>
            <p:cNvPr id="815" name="Rectangle 814">
              <a:extLst>
                <a:ext uri="{FF2B5EF4-FFF2-40B4-BE49-F238E27FC236}">
                  <a16:creationId xmlns:a16="http://schemas.microsoft.com/office/drawing/2014/main" id="{D3864AED-F4C3-7C0D-270A-8D7C46ECD1E0}"/>
                </a:ext>
              </a:extLst>
            </p:cNvPr>
            <p:cNvSpPr/>
            <p:nvPr/>
          </p:nvSpPr>
          <p:spPr bwMode="auto">
            <a:xfrm>
              <a:off x="8162472" y="3776942"/>
              <a:ext cx="86178" cy="86178"/>
            </a:xfrm>
            <a:prstGeom prst="rect">
              <a:avLst/>
            </a:prstGeom>
            <a:noFill/>
            <a:ln w="12700">
              <a:solidFill>
                <a:schemeClr val="bg1"/>
              </a:solidFill>
              <a:miter lim="800000"/>
              <a:headEnd/>
              <a:tailEnd/>
            </a:ln>
          </p:spPr>
          <p:txBody>
            <a:bodyPr rtlCol="0" anchor="b"/>
            <a:lstStyle/>
            <a:p>
              <a:pPr algn="ctr" eaLnBrk="1" hangingPunct="1">
                <a:spcBef>
                  <a:spcPct val="35000"/>
                </a:spcBef>
                <a:spcAft>
                  <a:spcPct val="25000"/>
                </a:spcAft>
                <a:buClr>
                  <a:schemeClr val="folHlink"/>
                </a:buClr>
                <a:buNone/>
              </a:pPr>
              <a:endParaRPr lang="en-US" sz="1800" b="0">
                <a:solidFill>
                  <a:schemeClr val="tx1"/>
                </a:solidFill>
                <a:latin typeface="Calibri" panose="020F0502020204030204" pitchFamily="34" charset="0"/>
              </a:endParaRPr>
            </a:p>
          </p:txBody>
        </p:sp>
      </p:grpSp>
      <p:grpSp>
        <p:nvGrpSpPr>
          <p:cNvPr id="829" name="Group 828">
            <a:extLst>
              <a:ext uri="{FF2B5EF4-FFF2-40B4-BE49-F238E27FC236}">
                <a16:creationId xmlns:a16="http://schemas.microsoft.com/office/drawing/2014/main" id="{B1F4F6B9-C7EF-4796-56BC-FFEA08A6229A}"/>
              </a:ext>
            </a:extLst>
          </p:cNvPr>
          <p:cNvGrpSpPr/>
          <p:nvPr/>
        </p:nvGrpSpPr>
        <p:grpSpPr>
          <a:xfrm>
            <a:off x="7278962" y="3051175"/>
            <a:ext cx="91440" cy="1406525"/>
            <a:chOff x="8158389" y="2981325"/>
            <a:chExt cx="91440" cy="1406525"/>
          </a:xfrm>
        </p:grpSpPr>
        <p:grpSp>
          <p:nvGrpSpPr>
            <p:cNvPr id="830" name="Group 829">
              <a:extLst>
                <a:ext uri="{FF2B5EF4-FFF2-40B4-BE49-F238E27FC236}">
                  <a16:creationId xmlns:a16="http://schemas.microsoft.com/office/drawing/2014/main" id="{38F22492-585D-29A0-8918-649704DE42EE}"/>
                </a:ext>
              </a:extLst>
            </p:cNvPr>
            <p:cNvGrpSpPr/>
            <p:nvPr/>
          </p:nvGrpSpPr>
          <p:grpSpPr>
            <a:xfrm>
              <a:off x="8158389" y="2981325"/>
              <a:ext cx="91440" cy="1406525"/>
              <a:chOff x="8060871" y="2981325"/>
              <a:chExt cx="91440" cy="1406525"/>
            </a:xfrm>
          </p:grpSpPr>
          <p:cxnSp>
            <p:nvCxnSpPr>
              <p:cNvPr id="835" name="Straight Connector 834">
                <a:extLst>
                  <a:ext uri="{FF2B5EF4-FFF2-40B4-BE49-F238E27FC236}">
                    <a16:creationId xmlns:a16="http://schemas.microsoft.com/office/drawing/2014/main" id="{32AA38BD-B9B6-AEF1-A474-466F60E16E71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>
                <a:off x="8106591" y="2984500"/>
                <a:ext cx="0" cy="1403350"/>
              </a:xfrm>
              <a:prstGeom prst="line">
                <a:avLst/>
              </a:prstGeom>
              <a:noFill/>
              <a:ln w="12700" cap="flat" cmpd="sng" algn="ctr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836" name="Straight Connector 835">
                <a:extLst>
                  <a:ext uri="{FF2B5EF4-FFF2-40B4-BE49-F238E27FC236}">
                    <a16:creationId xmlns:a16="http://schemas.microsoft.com/office/drawing/2014/main" id="{856262BA-B19D-2272-1601-077FFAD05443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>
                <a:off x="8060871" y="2981325"/>
                <a:ext cx="91440" cy="0"/>
              </a:xfrm>
              <a:prstGeom prst="line">
                <a:avLst/>
              </a:prstGeom>
              <a:noFill/>
              <a:ln w="12700" cap="flat" cmpd="sng" algn="ctr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837" name="Straight Connector 836">
                <a:extLst>
                  <a:ext uri="{FF2B5EF4-FFF2-40B4-BE49-F238E27FC236}">
                    <a16:creationId xmlns:a16="http://schemas.microsoft.com/office/drawing/2014/main" id="{84BEB80B-978E-1B8F-ADB1-61BB90D607BA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>
                <a:off x="8060871" y="4386489"/>
                <a:ext cx="91440" cy="0"/>
              </a:xfrm>
              <a:prstGeom prst="line">
                <a:avLst/>
              </a:prstGeom>
              <a:noFill/>
              <a:ln w="12700" cap="flat" cmpd="sng" algn="ctr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</p:grpSp>
        <p:grpSp>
          <p:nvGrpSpPr>
            <p:cNvPr id="831" name="Group 830">
              <a:extLst>
                <a:ext uri="{FF2B5EF4-FFF2-40B4-BE49-F238E27FC236}">
                  <a16:creationId xmlns:a16="http://schemas.microsoft.com/office/drawing/2014/main" id="{1B3DEB77-C858-433F-5064-5D8CEB69C8F0}"/>
                </a:ext>
              </a:extLst>
            </p:cNvPr>
            <p:cNvGrpSpPr/>
            <p:nvPr/>
          </p:nvGrpSpPr>
          <p:grpSpPr>
            <a:xfrm>
              <a:off x="8169275" y="3540125"/>
              <a:ext cx="76152" cy="438604"/>
              <a:chOff x="8169275" y="3540125"/>
              <a:chExt cx="76152" cy="438604"/>
            </a:xfrm>
          </p:grpSpPr>
          <p:sp>
            <p:nvSpPr>
              <p:cNvPr id="833" name="Rectangle 832">
                <a:extLst>
                  <a:ext uri="{FF2B5EF4-FFF2-40B4-BE49-F238E27FC236}">
                    <a16:creationId xmlns:a16="http://schemas.microsoft.com/office/drawing/2014/main" id="{817C6267-3041-1012-982E-DBED3533CCD9}"/>
                  </a:ext>
                </a:extLst>
              </p:cNvPr>
              <p:cNvSpPr/>
              <p:nvPr/>
            </p:nvSpPr>
            <p:spPr bwMode="auto">
              <a:xfrm>
                <a:off x="8169275" y="3540125"/>
                <a:ext cx="76152" cy="438604"/>
              </a:xfrm>
              <a:prstGeom prst="rect">
                <a:avLst/>
              </a:prstGeom>
              <a:solidFill>
                <a:schemeClr val="accent2"/>
              </a:solidFill>
              <a:ln w="9525">
                <a:solidFill>
                  <a:schemeClr val="bg1"/>
                </a:solidFill>
                <a:miter lim="800000"/>
                <a:headEnd/>
                <a:tailEnd/>
              </a:ln>
            </p:spPr>
            <p:txBody>
              <a:bodyPr rtlCol="0" anchor="b"/>
              <a:lstStyle/>
              <a:p>
                <a:pPr algn="ctr" eaLnBrk="1" hangingPunct="1">
                  <a:spcBef>
                    <a:spcPct val="35000"/>
                  </a:spcBef>
                  <a:spcAft>
                    <a:spcPct val="25000"/>
                  </a:spcAft>
                  <a:buClr>
                    <a:schemeClr val="folHlink"/>
                  </a:buClr>
                  <a:buNone/>
                </a:pPr>
                <a:endParaRPr lang="en-US" sz="1800" b="0">
                  <a:solidFill>
                    <a:schemeClr val="tx1"/>
                  </a:solidFill>
                  <a:latin typeface="Calibri" panose="020F0502020204030204" pitchFamily="34" charset="0"/>
                </a:endParaRPr>
              </a:p>
            </p:txBody>
          </p:sp>
          <p:cxnSp>
            <p:nvCxnSpPr>
              <p:cNvPr id="834" name="Straight Connector 833">
                <a:extLst>
                  <a:ext uri="{FF2B5EF4-FFF2-40B4-BE49-F238E27FC236}">
                    <a16:creationId xmlns:a16="http://schemas.microsoft.com/office/drawing/2014/main" id="{1170EB71-7F6C-BA29-5CC1-9EBFEA9B40E3}"/>
                  </a:ext>
                </a:extLst>
              </p:cNvPr>
              <p:cNvCxnSpPr/>
              <p:nvPr/>
            </p:nvCxnSpPr>
            <p:spPr bwMode="auto">
              <a:xfrm>
                <a:off x="8172450" y="3676650"/>
                <a:ext cx="69850" cy="0"/>
              </a:xfrm>
              <a:prstGeom prst="line">
                <a:avLst/>
              </a:prstGeom>
              <a:noFill/>
              <a:ln w="9525" cap="flat" cmpd="sng" algn="ctr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</p:grpSp>
        <p:sp>
          <p:nvSpPr>
            <p:cNvPr id="832" name="Rectangle 831">
              <a:extLst>
                <a:ext uri="{FF2B5EF4-FFF2-40B4-BE49-F238E27FC236}">
                  <a16:creationId xmlns:a16="http://schemas.microsoft.com/office/drawing/2014/main" id="{D7FA7344-222D-1929-B3D8-415EDC68B61C}"/>
                </a:ext>
              </a:extLst>
            </p:cNvPr>
            <p:cNvSpPr/>
            <p:nvPr/>
          </p:nvSpPr>
          <p:spPr bwMode="auto">
            <a:xfrm>
              <a:off x="8162472" y="3710267"/>
              <a:ext cx="86178" cy="86178"/>
            </a:xfrm>
            <a:prstGeom prst="rect">
              <a:avLst/>
            </a:prstGeom>
            <a:noFill/>
            <a:ln w="12700">
              <a:solidFill>
                <a:schemeClr val="bg1"/>
              </a:solidFill>
              <a:miter lim="800000"/>
              <a:headEnd/>
              <a:tailEnd/>
            </a:ln>
          </p:spPr>
          <p:txBody>
            <a:bodyPr rtlCol="0" anchor="b"/>
            <a:lstStyle/>
            <a:p>
              <a:pPr algn="ctr" eaLnBrk="1" hangingPunct="1">
                <a:spcBef>
                  <a:spcPct val="35000"/>
                </a:spcBef>
                <a:spcAft>
                  <a:spcPct val="25000"/>
                </a:spcAft>
                <a:buClr>
                  <a:schemeClr val="folHlink"/>
                </a:buClr>
                <a:buNone/>
              </a:pPr>
              <a:endParaRPr lang="en-US" sz="1800" b="0">
                <a:solidFill>
                  <a:schemeClr val="tx1"/>
                </a:solidFill>
                <a:latin typeface="Calibri" panose="020F0502020204030204" pitchFamily="34" charset="0"/>
              </a:endParaRPr>
            </a:p>
          </p:txBody>
        </p:sp>
      </p:grpSp>
      <p:grpSp>
        <p:nvGrpSpPr>
          <p:cNvPr id="839" name="Group 838">
            <a:extLst>
              <a:ext uri="{FF2B5EF4-FFF2-40B4-BE49-F238E27FC236}">
                <a16:creationId xmlns:a16="http://schemas.microsoft.com/office/drawing/2014/main" id="{4629FC22-A794-AFF2-0236-AA6A3E17BF82}"/>
              </a:ext>
            </a:extLst>
          </p:cNvPr>
          <p:cNvGrpSpPr/>
          <p:nvPr/>
        </p:nvGrpSpPr>
        <p:grpSpPr>
          <a:xfrm>
            <a:off x="6882087" y="3432175"/>
            <a:ext cx="91440" cy="1205139"/>
            <a:chOff x="8158389" y="3302000"/>
            <a:chExt cx="91440" cy="1205139"/>
          </a:xfrm>
        </p:grpSpPr>
        <p:grpSp>
          <p:nvGrpSpPr>
            <p:cNvPr id="840" name="Group 839">
              <a:extLst>
                <a:ext uri="{FF2B5EF4-FFF2-40B4-BE49-F238E27FC236}">
                  <a16:creationId xmlns:a16="http://schemas.microsoft.com/office/drawing/2014/main" id="{443FBFA8-3A39-3ECB-CDEC-E30B6D2E53DA}"/>
                </a:ext>
              </a:extLst>
            </p:cNvPr>
            <p:cNvGrpSpPr/>
            <p:nvPr/>
          </p:nvGrpSpPr>
          <p:grpSpPr>
            <a:xfrm>
              <a:off x="8158389" y="3302000"/>
              <a:ext cx="91440" cy="1205139"/>
              <a:chOff x="8060871" y="3302000"/>
              <a:chExt cx="91440" cy="1205139"/>
            </a:xfrm>
          </p:grpSpPr>
          <p:cxnSp>
            <p:nvCxnSpPr>
              <p:cNvPr id="845" name="Straight Connector 844">
                <a:extLst>
                  <a:ext uri="{FF2B5EF4-FFF2-40B4-BE49-F238E27FC236}">
                    <a16:creationId xmlns:a16="http://schemas.microsoft.com/office/drawing/2014/main" id="{888DF284-8769-1B40-0C0D-84C9D52C3A38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>
                <a:off x="8106591" y="3302000"/>
                <a:ext cx="0" cy="1201964"/>
              </a:xfrm>
              <a:prstGeom prst="line">
                <a:avLst/>
              </a:prstGeom>
              <a:noFill/>
              <a:ln w="12700" cap="flat" cmpd="sng" algn="ctr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846" name="Straight Connector 845">
                <a:extLst>
                  <a:ext uri="{FF2B5EF4-FFF2-40B4-BE49-F238E27FC236}">
                    <a16:creationId xmlns:a16="http://schemas.microsoft.com/office/drawing/2014/main" id="{D595D0A9-EFF2-98A5-1D54-E135CD943C73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>
                <a:off x="8060871" y="3305175"/>
                <a:ext cx="91440" cy="0"/>
              </a:xfrm>
              <a:prstGeom prst="line">
                <a:avLst/>
              </a:prstGeom>
              <a:noFill/>
              <a:ln w="12700" cap="flat" cmpd="sng" algn="ctr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847" name="Straight Connector 846">
                <a:extLst>
                  <a:ext uri="{FF2B5EF4-FFF2-40B4-BE49-F238E27FC236}">
                    <a16:creationId xmlns:a16="http://schemas.microsoft.com/office/drawing/2014/main" id="{30BADADE-366D-6B2C-9951-B665D19AFB15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>
                <a:off x="8060871" y="4507139"/>
                <a:ext cx="91440" cy="0"/>
              </a:xfrm>
              <a:prstGeom prst="line">
                <a:avLst/>
              </a:prstGeom>
              <a:noFill/>
              <a:ln w="12700" cap="flat" cmpd="sng" algn="ctr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</p:grpSp>
        <p:grpSp>
          <p:nvGrpSpPr>
            <p:cNvPr id="841" name="Group 840">
              <a:extLst>
                <a:ext uri="{FF2B5EF4-FFF2-40B4-BE49-F238E27FC236}">
                  <a16:creationId xmlns:a16="http://schemas.microsoft.com/office/drawing/2014/main" id="{8FB36E0E-E8E3-C7FA-3F0E-F0735EE492E1}"/>
                </a:ext>
              </a:extLst>
            </p:cNvPr>
            <p:cNvGrpSpPr/>
            <p:nvPr/>
          </p:nvGrpSpPr>
          <p:grpSpPr>
            <a:xfrm>
              <a:off x="8169275" y="3540124"/>
              <a:ext cx="73025" cy="466725"/>
              <a:chOff x="8169275" y="3540124"/>
              <a:chExt cx="73025" cy="466725"/>
            </a:xfrm>
          </p:grpSpPr>
          <p:sp>
            <p:nvSpPr>
              <p:cNvPr id="843" name="Rectangle 842">
                <a:extLst>
                  <a:ext uri="{FF2B5EF4-FFF2-40B4-BE49-F238E27FC236}">
                    <a16:creationId xmlns:a16="http://schemas.microsoft.com/office/drawing/2014/main" id="{F009CD3F-1D42-8E27-CAA1-AA32CBEDE3FF}"/>
                  </a:ext>
                </a:extLst>
              </p:cNvPr>
              <p:cNvSpPr/>
              <p:nvPr/>
            </p:nvSpPr>
            <p:spPr bwMode="auto">
              <a:xfrm>
                <a:off x="8169275" y="3540124"/>
                <a:ext cx="72977" cy="466725"/>
              </a:xfrm>
              <a:prstGeom prst="rect">
                <a:avLst/>
              </a:prstGeom>
              <a:solidFill>
                <a:schemeClr val="accent2"/>
              </a:solidFill>
              <a:ln w="9525">
                <a:solidFill>
                  <a:schemeClr val="bg1"/>
                </a:solidFill>
                <a:miter lim="800000"/>
                <a:headEnd/>
                <a:tailEnd/>
              </a:ln>
            </p:spPr>
            <p:txBody>
              <a:bodyPr rtlCol="0" anchor="b"/>
              <a:lstStyle/>
              <a:p>
                <a:pPr algn="ctr" eaLnBrk="1" hangingPunct="1">
                  <a:spcBef>
                    <a:spcPct val="35000"/>
                  </a:spcBef>
                  <a:spcAft>
                    <a:spcPct val="25000"/>
                  </a:spcAft>
                  <a:buClr>
                    <a:schemeClr val="folHlink"/>
                  </a:buClr>
                  <a:buNone/>
                </a:pPr>
                <a:endParaRPr lang="en-US" sz="1800" b="0">
                  <a:solidFill>
                    <a:schemeClr val="tx1"/>
                  </a:solidFill>
                  <a:latin typeface="Calibri" panose="020F0502020204030204" pitchFamily="34" charset="0"/>
                </a:endParaRPr>
              </a:p>
            </p:txBody>
          </p:sp>
          <p:cxnSp>
            <p:nvCxnSpPr>
              <p:cNvPr id="844" name="Straight Connector 843">
                <a:extLst>
                  <a:ext uri="{FF2B5EF4-FFF2-40B4-BE49-F238E27FC236}">
                    <a16:creationId xmlns:a16="http://schemas.microsoft.com/office/drawing/2014/main" id="{6160C425-951A-8255-4C86-E11F843D51E4}"/>
                  </a:ext>
                </a:extLst>
              </p:cNvPr>
              <p:cNvCxnSpPr/>
              <p:nvPr/>
            </p:nvCxnSpPr>
            <p:spPr bwMode="auto">
              <a:xfrm>
                <a:off x="8172450" y="3698875"/>
                <a:ext cx="69850" cy="0"/>
              </a:xfrm>
              <a:prstGeom prst="line">
                <a:avLst/>
              </a:prstGeom>
              <a:noFill/>
              <a:ln w="9525" cap="flat" cmpd="sng" algn="ctr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</p:grpSp>
        <p:sp>
          <p:nvSpPr>
            <p:cNvPr id="842" name="Rectangle 841">
              <a:extLst>
                <a:ext uri="{FF2B5EF4-FFF2-40B4-BE49-F238E27FC236}">
                  <a16:creationId xmlns:a16="http://schemas.microsoft.com/office/drawing/2014/main" id="{41613A5D-E88F-7C62-AED5-325C697094DD}"/>
                </a:ext>
              </a:extLst>
            </p:cNvPr>
            <p:cNvSpPr/>
            <p:nvPr/>
          </p:nvSpPr>
          <p:spPr bwMode="auto">
            <a:xfrm>
              <a:off x="8162472" y="3729317"/>
              <a:ext cx="86178" cy="86178"/>
            </a:xfrm>
            <a:prstGeom prst="rect">
              <a:avLst/>
            </a:prstGeom>
            <a:noFill/>
            <a:ln w="12700">
              <a:solidFill>
                <a:schemeClr val="bg1"/>
              </a:solidFill>
              <a:miter lim="800000"/>
              <a:headEnd/>
              <a:tailEnd/>
            </a:ln>
          </p:spPr>
          <p:txBody>
            <a:bodyPr rtlCol="0" anchor="b"/>
            <a:lstStyle/>
            <a:p>
              <a:pPr algn="ctr" eaLnBrk="1" hangingPunct="1">
                <a:spcBef>
                  <a:spcPct val="35000"/>
                </a:spcBef>
                <a:spcAft>
                  <a:spcPct val="25000"/>
                </a:spcAft>
                <a:buClr>
                  <a:schemeClr val="folHlink"/>
                </a:buClr>
                <a:buNone/>
              </a:pPr>
              <a:endParaRPr lang="en-US" sz="1800" b="0">
                <a:solidFill>
                  <a:schemeClr val="tx1"/>
                </a:solidFill>
                <a:latin typeface="Calibri" panose="020F0502020204030204" pitchFamily="34" charset="0"/>
              </a:endParaRPr>
            </a:p>
          </p:txBody>
        </p:sp>
      </p:grpSp>
      <p:grpSp>
        <p:nvGrpSpPr>
          <p:cNvPr id="849" name="Group 848">
            <a:extLst>
              <a:ext uri="{FF2B5EF4-FFF2-40B4-BE49-F238E27FC236}">
                <a16:creationId xmlns:a16="http://schemas.microsoft.com/office/drawing/2014/main" id="{D8F06176-4902-D5C5-3D43-456F15955B7F}"/>
              </a:ext>
            </a:extLst>
          </p:cNvPr>
          <p:cNvGrpSpPr/>
          <p:nvPr/>
        </p:nvGrpSpPr>
        <p:grpSpPr>
          <a:xfrm>
            <a:off x="6482037" y="3479800"/>
            <a:ext cx="91440" cy="1316264"/>
            <a:chOff x="8158389" y="3327400"/>
            <a:chExt cx="91440" cy="1316264"/>
          </a:xfrm>
        </p:grpSpPr>
        <p:grpSp>
          <p:nvGrpSpPr>
            <p:cNvPr id="850" name="Group 849">
              <a:extLst>
                <a:ext uri="{FF2B5EF4-FFF2-40B4-BE49-F238E27FC236}">
                  <a16:creationId xmlns:a16="http://schemas.microsoft.com/office/drawing/2014/main" id="{36133130-895B-8912-824D-2D5C31DE31D7}"/>
                </a:ext>
              </a:extLst>
            </p:cNvPr>
            <p:cNvGrpSpPr/>
            <p:nvPr/>
          </p:nvGrpSpPr>
          <p:grpSpPr>
            <a:xfrm>
              <a:off x="8158389" y="3327400"/>
              <a:ext cx="91440" cy="1316264"/>
              <a:chOff x="8060871" y="3327400"/>
              <a:chExt cx="91440" cy="1316264"/>
            </a:xfrm>
          </p:grpSpPr>
          <p:cxnSp>
            <p:nvCxnSpPr>
              <p:cNvPr id="855" name="Straight Connector 854">
                <a:extLst>
                  <a:ext uri="{FF2B5EF4-FFF2-40B4-BE49-F238E27FC236}">
                    <a16:creationId xmlns:a16="http://schemas.microsoft.com/office/drawing/2014/main" id="{75FD34B5-4735-C0A3-F91D-E46EDFDBCC57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>
                <a:off x="8106591" y="3327400"/>
                <a:ext cx="0" cy="1314450"/>
              </a:xfrm>
              <a:prstGeom prst="line">
                <a:avLst/>
              </a:prstGeom>
              <a:noFill/>
              <a:ln w="12700" cap="flat" cmpd="sng" algn="ctr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856" name="Straight Connector 855">
                <a:extLst>
                  <a:ext uri="{FF2B5EF4-FFF2-40B4-BE49-F238E27FC236}">
                    <a16:creationId xmlns:a16="http://schemas.microsoft.com/office/drawing/2014/main" id="{E5DB59A0-B0C7-0830-E6ED-4988130667B8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>
                <a:off x="8060871" y="3330575"/>
                <a:ext cx="91440" cy="0"/>
              </a:xfrm>
              <a:prstGeom prst="line">
                <a:avLst/>
              </a:prstGeom>
              <a:noFill/>
              <a:ln w="12700" cap="flat" cmpd="sng" algn="ctr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857" name="Straight Connector 856">
                <a:extLst>
                  <a:ext uri="{FF2B5EF4-FFF2-40B4-BE49-F238E27FC236}">
                    <a16:creationId xmlns:a16="http://schemas.microsoft.com/office/drawing/2014/main" id="{A8B7E708-A021-42C1-2675-14E4D8938F25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>
                <a:off x="8060871" y="4643664"/>
                <a:ext cx="91440" cy="0"/>
              </a:xfrm>
              <a:prstGeom prst="line">
                <a:avLst/>
              </a:prstGeom>
              <a:noFill/>
              <a:ln w="12700" cap="flat" cmpd="sng" algn="ctr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</p:grpSp>
        <p:grpSp>
          <p:nvGrpSpPr>
            <p:cNvPr id="851" name="Group 850">
              <a:extLst>
                <a:ext uri="{FF2B5EF4-FFF2-40B4-BE49-F238E27FC236}">
                  <a16:creationId xmlns:a16="http://schemas.microsoft.com/office/drawing/2014/main" id="{CF819D29-BA95-4941-3E64-2E4C854E7928}"/>
                </a:ext>
              </a:extLst>
            </p:cNvPr>
            <p:cNvGrpSpPr/>
            <p:nvPr/>
          </p:nvGrpSpPr>
          <p:grpSpPr>
            <a:xfrm>
              <a:off x="8169275" y="3540124"/>
              <a:ext cx="69850" cy="457201"/>
              <a:chOff x="8169275" y="3540124"/>
              <a:chExt cx="69850" cy="457201"/>
            </a:xfrm>
          </p:grpSpPr>
          <p:sp>
            <p:nvSpPr>
              <p:cNvPr id="853" name="Rectangle 852">
                <a:extLst>
                  <a:ext uri="{FF2B5EF4-FFF2-40B4-BE49-F238E27FC236}">
                    <a16:creationId xmlns:a16="http://schemas.microsoft.com/office/drawing/2014/main" id="{5C87BC06-B781-A3C9-A938-1FD9B24B6983}"/>
                  </a:ext>
                </a:extLst>
              </p:cNvPr>
              <p:cNvSpPr/>
              <p:nvPr/>
            </p:nvSpPr>
            <p:spPr bwMode="auto">
              <a:xfrm>
                <a:off x="8169276" y="3540124"/>
                <a:ext cx="69802" cy="457201"/>
              </a:xfrm>
              <a:prstGeom prst="rect">
                <a:avLst/>
              </a:prstGeom>
              <a:solidFill>
                <a:schemeClr val="accent2"/>
              </a:solidFill>
              <a:ln w="9525">
                <a:solidFill>
                  <a:schemeClr val="bg1"/>
                </a:solidFill>
                <a:miter lim="800000"/>
                <a:headEnd/>
                <a:tailEnd/>
              </a:ln>
            </p:spPr>
            <p:txBody>
              <a:bodyPr rtlCol="0" anchor="b"/>
              <a:lstStyle/>
              <a:p>
                <a:pPr algn="ctr" eaLnBrk="1" hangingPunct="1">
                  <a:spcBef>
                    <a:spcPct val="35000"/>
                  </a:spcBef>
                  <a:spcAft>
                    <a:spcPct val="25000"/>
                  </a:spcAft>
                  <a:buClr>
                    <a:schemeClr val="folHlink"/>
                  </a:buClr>
                  <a:buNone/>
                </a:pPr>
                <a:endParaRPr lang="en-US" sz="1800" b="0">
                  <a:solidFill>
                    <a:schemeClr val="tx1"/>
                  </a:solidFill>
                  <a:latin typeface="Calibri" panose="020F0502020204030204" pitchFamily="34" charset="0"/>
                </a:endParaRPr>
              </a:p>
            </p:txBody>
          </p:sp>
          <p:cxnSp>
            <p:nvCxnSpPr>
              <p:cNvPr id="854" name="Straight Connector 853">
                <a:extLst>
                  <a:ext uri="{FF2B5EF4-FFF2-40B4-BE49-F238E27FC236}">
                    <a16:creationId xmlns:a16="http://schemas.microsoft.com/office/drawing/2014/main" id="{1E5CA5EA-BB90-260F-BB0D-A428380F57D2}"/>
                  </a:ext>
                </a:extLst>
              </p:cNvPr>
              <p:cNvCxnSpPr/>
              <p:nvPr/>
            </p:nvCxnSpPr>
            <p:spPr bwMode="auto">
              <a:xfrm>
                <a:off x="8169275" y="3746500"/>
                <a:ext cx="69850" cy="0"/>
              </a:xfrm>
              <a:prstGeom prst="line">
                <a:avLst/>
              </a:prstGeom>
              <a:noFill/>
              <a:ln w="9525" cap="flat" cmpd="sng" algn="ctr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</p:grpSp>
        <p:sp>
          <p:nvSpPr>
            <p:cNvPr id="852" name="Rectangle 851">
              <a:extLst>
                <a:ext uri="{FF2B5EF4-FFF2-40B4-BE49-F238E27FC236}">
                  <a16:creationId xmlns:a16="http://schemas.microsoft.com/office/drawing/2014/main" id="{227F422F-1841-10B7-C93F-4C95F3C1349D}"/>
                </a:ext>
              </a:extLst>
            </p:cNvPr>
            <p:cNvSpPr/>
            <p:nvPr/>
          </p:nvSpPr>
          <p:spPr bwMode="auto">
            <a:xfrm>
              <a:off x="8162472" y="3713442"/>
              <a:ext cx="86178" cy="86178"/>
            </a:xfrm>
            <a:prstGeom prst="rect">
              <a:avLst/>
            </a:prstGeom>
            <a:noFill/>
            <a:ln w="12700">
              <a:solidFill>
                <a:schemeClr val="bg1"/>
              </a:solidFill>
              <a:miter lim="800000"/>
              <a:headEnd/>
              <a:tailEnd/>
            </a:ln>
          </p:spPr>
          <p:txBody>
            <a:bodyPr rtlCol="0" anchor="b"/>
            <a:lstStyle/>
            <a:p>
              <a:pPr algn="ctr" eaLnBrk="1" hangingPunct="1">
                <a:spcBef>
                  <a:spcPct val="35000"/>
                </a:spcBef>
                <a:spcAft>
                  <a:spcPct val="25000"/>
                </a:spcAft>
                <a:buClr>
                  <a:schemeClr val="folHlink"/>
                </a:buClr>
                <a:buNone/>
              </a:pPr>
              <a:endParaRPr lang="en-US" sz="1800" b="0">
                <a:solidFill>
                  <a:schemeClr val="tx1"/>
                </a:solidFill>
                <a:latin typeface="Calibri" panose="020F0502020204030204" pitchFamily="34" charset="0"/>
              </a:endParaRPr>
            </a:p>
          </p:txBody>
        </p:sp>
      </p:grpSp>
      <p:grpSp>
        <p:nvGrpSpPr>
          <p:cNvPr id="859" name="Group 858">
            <a:extLst>
              <a:ext uri="{FF2B5EF4-FFF2-40B4-BE49-F238E27FC236}">
                <a16:creationId xmlns:a16="http://schemas.microsoft.com/office/drawing/2014/main" id="{2DAE33E8-DF59-6AF3-2EF3-0A44084B8164}"/>
              </a:ext>
            </a:extLst>
          </p:cNvPr>
          <p:cNvGrpSpPr/>
          <p:nvPr/>
        </p:nvGrpSpPr>
        <p:grpSpPr>
          <a:xfrm>
            <a:off x="6088337" y="3622675"/>
            <a:ext cx="91440" cy="1247775"/>
            <a:chOff x="8158389" y="3190875"/>
            <a:chExt cx="91440" cy="1247775"/>
          </a:xfrm>
        </p:grpSpPr>
        <p:grpSp>
          <p:nvGrpSpPr>
            <p:cNvPr id="860" name="Group 859">
              <a:extLst>
                <a:ext uri="{FF2B5EF4-FFF2-40B4-BE49-F238E27FC236}">
                  <a16:creationId xmlns:a16="http://schemas.microsoft.com/office/drawing/2014/main" id="{94447281-05B5-B908-0854-C149FA010CEC}"/>
                </a:ext>
              </a:extLst>
            </p:cNvPr>
            <p:cNvGrpSpPr/>
            <p:nvPr/>
          </p:nvGrpSpPr>
          <p:grpSpPr>
            <a:xfrm>
              <a:off x="8158389" y="3190875"/>
              <a:ext cx="91440" cy="1247775"/>
              <a:chOff x="8060871" y="3190875"/>
              <a:chExt cx="91440" cy="1247775"/>
            </a:xfrm>
          </p:grpSpPr>
          <p:cxnSp>
            <p:nvCxnSpPr>
              <p:cNvPr id="865" name="Straight Connector 864">
                <a:extLst>
                  <a:ext uri="{FF2B5EF4-FFF2-40B4-BE49-F238E27FC236}">
                    <a16:creationId xmlns:a16="http://schemas.microsoft.com/office/drawing/2014/main" id="{77268235-485C-4F08-BBD5-E8F7ADCE204F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>
                <a:off x="8106591" y="3190875"/>
                <a:ext cx="0" cy="1247775"/>
              </a:xfrm>
              <a:prstGeom prst="line">
                <a:avLst/>
              </a:prstGeom>
              <a:noFill/>
              <a:ln w="12700" cap="flat" cmpd="sng" algn="ctr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866" name="Straight Connector 865">
                <a:extLst>
                  <a:ext uri="{FF2B5EF4-FFF2-40B4-BE49-F238E27FC236}">
                    <a16:creationId xmlns:a16="http://schemas.microsoft.com/office/drawing/2014/main" id="{C74385CA-70C1-5FC4-4897-6743D34A3699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>
                <a:off x="8060871" y="3190875"/>
                <a:ext cx="91440" cy="0"/>
              </a:xfrm>
              <a:prstGeom prst="line">
                <a:avLst/>
              </a:prstGeom>
              <a:noFill/>
              <a:ln w="12700" cap="flat" cmpd="sng" algn="ctr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867" name="Straight Connector 866">
                <a:extLst>
                  <a:ext uri="{FF2B5EF4-FFF2-40B4-BE49-F238E27FC236}">
                    <a16:creationId xmlns:a16="http://schemas.microsoft.com/office/drawing/2014/main" id="{57B3D031-C6BE-C9AA-D0DC-DE9A46B04DAB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>
                <a:off x="8060871" y="4437289"/>
                <a:ext cx="91440" cy="0"/>
              </a:xfrm>
              <a:prstGeom prst="line">
                <a:avLst/>
              </a:prstGeom>
              <a:noFill/>
              <a:ln w="12700" cap="flat" cmpd="sng" algn="ctr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</p:grpSp>
        <p:grpSp>
          <p:nvGrpSpPr>
            <p:cNvPr id="861" name="Group 860">
              <a:extLst>
                <a:ext uri="{FF2B5EF4-FFF2-40B4-BE49-F238E27FC236}">
                  <a16:creationId xmlns:a16="http://schemas.microsoft.com/office/drawing/2014/main" id="{8D67C07B-246E-3718-6DFD-4C503171FE71}"/>
                </a:ext>
              </a:extLst>
            </p:cNvPr>
            <p:cNvGrpSpPr/>
            <p:nvPr/>
          </p:nvGrpSpPr>
          <p:grpSpPr>
            <a:xfrm>
              <a:off x="8169275" y="3540124"/>
              <a:ext cx="73153" cy="673101"/>
              <a:chOff x="8169275" y="3540124"/>
              <a:chExt cx="73153" cy="673101"/>
            </a:xfrm>
          </p:grpSpPr>
          <p:sp>
            <p:nvSpPr>
              <p:cNvPr id="863" name="Rectangle 862">
                <a:extLst>
                  <a:ext uri="{FF2B5EF4-FFF2-40B4-BE49-F238E27FC236}">
                    <a16:creationId xmlns:a16="http://schemas.microsoft.com/office/drawing/2014/main" id="{0CA9754D-0F06-1F8F-EBD2-F5DDFC89023F}"/>
                  </a:ext>
                </a:extLst>
              </p:cNvPr>
              <p:cNvSpPr/>
              <p:nvPr/>
            </p:nvSpPr>
            <p:spPr bwMode="auto">
              <a:xfrm>
                <a:off x="8169276" y="3540124"/>
                <a:ext cx="73152" cy="673101"/>
              </a:xfrm>
              <a:prstGeom prst="rect">
                <a:avLst/>
              </a:prstGeom>
              <a:solidFill>
                <a:schemeClr val="accent2"/>
              </a:solidFill>
              <a:ln w="9525">
                <a:solidFill>
                  <a:schemeClr val="bg1"/>
                </a:solidFill>
                <a:miter lim="800000"/>
                <a:headEnd/>
                <a:tailEnd/>
              </a:ln>
            </p:spPr>
            <p:txBody>
              <a:bodyPr rtlCol="0" anchor="b"/>
              <a:lstStyle/>
              <a:p>
                <a:pPr algn="ctr" eaLnBrk="1" hangingPunct="1">
                  <a:spcBef>
                    <a:spcPct val="35000"/>
                  </a:spcBef>
                  <a:spcAft>
                    <a:spcPct val="25000"/>
                  </a:spcAft>
                  <a:buClr>
                    <a:schemeClr val="folHlink"/>
                  </a:buClr>
                  <a:buNone/>
                </a:pPr>
                <a:endParaRPr lang="en-US" sz="1800" b="0">
                  <a:solidFill>
                    <a:schemeClr val="tx1"/>
                  </a:solidFill>
                  <a:latin typeface="Calibri" panose="020F0502020204030204" pitchFamily="34" charset="0"/>
                </a:endParaRPr>
              </a:p>
            </p:txBody>
          </p:sp>
          <p:cxnSp>
            <p:nvCxnSpPr>
              <p:cNvPr id="864" name="Straight Connector 863">
                <a:extLst>
                  <a:ext uri="{FF2B5EF4-FFF2-40B4-BE49-F238E27FC236}">
                    <a16:creationId xmlns:a16="http://schemas.microsoft.com/office/drawing/2014/main" id="{B604EEBF-AB83-8966-21A1-1DA934F8ECB1}"/>
                  </a:ext>
                </a:extLst>
              </p:cNvPr>
              <p:cNvCxnSpPr/>
              <p:nvPr/>
            </p:nvCxnSpPr>
            <p:spPr bwMode="auto">
              <a:xfrm>
                <a:off x="8169275" y="3638550"/>
                <a:ext cx="69850" cy="0"/>
              </a:xfrm>
              <a:prstGeom prst="line">
                <a:avLst/>
              </a:prstGeom>
              <a:noFill/>
              <a:ln w="9525" cap="flat" cmpd="sng" algn="ctr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</p:grpSp>
        <p:sp>
          <p:nvSpPr>
            <p:cNvPr id="862" name="Rectangle 861">
              <a:extLst>
                <a:ext uri="{FF2B5EF4-FFF2-40B4-BE49-F238E27FC236}">
                  <a16:creationId xmlns:a16="http://schemas.microsoft.com/office/drawing/2014/main" id="{3DF8CAF2-5D59-4783-C287-708F0D482AB2}"/>
                </a:ext>
              </a:extLst>
            </p:cNvPr>
            <p:cNvSpPr/>
            <p:nvPr/>
          </p:nvSpPr>
          <p:spPr bwMode="auto">
            <a:xfrm>
              <a:off x="8162472" y="3764242"/>
              <a:ext cx="86178" cy="86178"/>
            </a:xfrm>
            <a:prstGeom prst="rect">
              <a:avLst/>
            </a:prstGeom>
            <a:noFill/>
            <a:ln w="12700">
              <a:solidFill>
                <a:schemeClr val="bg1"/>
              </a:solidFill>
              <a:miter lim="800000"/>
              <a:headEnd/>
              <a:tailEnd/>
            </a:ln>
          </p:spPr>
          <p:txBody>
            <a:bodyPr rtlCol="0" anchor="b"/>
            <a:lstStyle/>
            <a:p>
              <a:pPr algn="ctr" eaLnBrk="1" hangingPunct="1">
                <a:spcBef>
                  <a:spcPct val="35000"/>
                </a:spcBef>
                <a:spcAft>
                  <a:spcPct val="25000"/>
                </a:spcAft>
                <a:buClr>
                  <a:schemeClr val="folHlink"/>
                </a:buClr>
                <a:buNone/>
              </a:pPr>
              <a:endParaRPr lang="en-US" sz="1800" b="0">
                <a:solidFill>
                  <a:schemeClr val="tx1"/>
                </a:solidFill>
                <a:latin typeface="Calibri" panose="020F0502020204030204" pitchFamily="34" charset="0"/>
              </a:endParaRPr>
            </a:p>
          </p:txBody>
        </p:sp>
      </p:grpSp>
      <p:grpSp>
        <p:nvGrpSpPr>
          <p:cNvPr id="870" name="Group 869">
            <a:extLst>
              <a:ext uri="{FF2B5EF4-FFF2-40B4-BE49-F238E27FC236}">
                <a16:creationId xmlns:a16="http://schemas.microsoft.com/office/drawing/2014/main" id="{38B26487-A92F-F4BE-0CF6-A60F06983ADC}"/>
              </a:ext>
            </a:extLst>
          </p:cNvPr>
          <p:cNvGrpSpPr/>
          <p:nvPr/>
        </p:nvGrpSpPr>
        <p:grpSpPr>
          <a:xfrm>
            <a:off x="5980387" y="3282950"/>
            <a:ext cx="91440" cy="1671864"/>
            <a:chOff x="8158389" y="2873375"/>
            <a:chExt cx="91440" cy="1671864"/>
          </a:xfrm>
        </p:grpSpPr>
        <p:grpSp>
          <p:nvGrpSpPr>
            <p:cNvPr id="871" name="Group 870">
              <a:extLst>
                <a:ext uri="{FF2B5EF4-FFF2-40B4-BE49-F238E27FC236}">
                  <a16:creationId xmlns:a16="http://schemas.microsoft.com/office/drawing/2014/main" id="{03ED5518-009B-9A75-A051-45DE92084616}"/>
                </a:ext>
              </a:extLst>
            </p:cNvPr>
            <p:cNvGrpSpPr/>
            <p:nvPr/>
          </p:nvGrpSpPr>
          <p:grpSpPr>
            <a:xfrm>
              <a:off x="8158389" y="2873375"/>
              <a:ext cx="91440" cy="1671864"/>
              <a:chOff x="8060871" y="2873375"/>
              <a:chExt cx="91440" cy="1671864"/>
            </a:xfrm>
          </p:grpSpPr>
          <p:cxnSp>
            <p:nvCxnSpPr>
              <p:cNvPr id="876" name="Straight Connector 875">
                <a:extLst>
                  <a:ext uri="{FF2B5EF4-FFF2-40B4-BE49-F238E27FC236}">
                    <a16:creationId xmlns:a16="http://schemas.microsoft.com/office/drawing/2014/main" id="{0D75A267-0FA0-75E2-3B68-28A955846B50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>
                <a:off x="8106591" y="2873375"/>
                <a:ext cx="0" cy="1670050"/>
              </a:xfrm>
              <a:prstGeom prst="line">
                <a:avLst/>
              </a:prstGeom>
              <a:noFill/>
              <a:ln w="12700" cap="flat" cmpd="sng" algn="ctr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877" name="Straight Connector 876">
                <a:extLst>
                  <a:ext uri="{FF2B5EF4-FFF2-40B4-BE49-F238E27FC236}">
                    <a16:creationId xmlns:a16="http://schemas.microsoft.com/office/drawing/2014/main" id="{7DEDE1E2-98C1-006A-E89B-449099791A76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>
                <a:off x="8060871" y="2873375"/>
                <a:ext cx="91440" cy="0"/>
              </a:xfrm>
              <a:prstGeom prst="line">
                <a:avLst/>
              </a:prstGeom>
              <a:noFill/>
              <a:ln w="12700" cap="flat" cmpd="sng" algn="ctr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878" name="Straight Connector 877">
                <a:extLst>
                  <a:ext uri="{FF2B5EF4-FFF2-40B4-BE49-F238E27FC236}">
                    <a16:creationId xmlns:a16="http://schemas.microsoft.com/office/drawing/2014/main" id="{145572E7-DD85-B008-963A-1A1868898634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>
                <a:off x="8060871" y="4545239"/>
                <a:ext cx="91440" cy="0"/>
              </a:xfrm>
              <a:prstGeom prst="line">
                <a:avLst/>
              </a:prstGeom>
              <a:noFill/>
              <a:ln w="12700" cap="flat" cmpd="sng" algn="ctr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</p:grpSp>
        <p:grpSp>
          <p:nvGrpSpPr>
            <p:cNvPr id="872" name="Group 871">
              <a:extLst>
                <a:ext uri="{FF2B5EF4-FFF2-40B4-BE49-F238E27FC236}">
                  <a16:creationId xmlns:a16="http://schemas.microsoft.com/office/drawing/2014/main" id="{00AD28CE-C5F3-3EDC-FFB7-EDD7A3726571}"/>
                </a:ext>
              </a:extLst>
            </p:cNvPr>
            <p:cNvGrpSpPr/>
            <p:nvPr/>
          </p:nvGrpSpPr>
          <p:grpSpPr>
            <a:xfrm>
              <a:off x="8169275" y="3606800"/>
              <a:ext cx="73153" cy="606425"/>
              <a:chOff x="8169275" y="3606800"/>
              <a:chExt cx="73153" cy="606425"/>
            </a:xfrm>
          </p:grpSpPr>
          <p:sp>
            <p:nvSpPr>
              <p:cNvPr id="874" name="Rectangle 873">
                <a:extLst>
                  <a:ext uri="{FF2B5EF4-FFF2-40B4-BE49-F238E27FC236}">
                    <a16:creationId xmlns:a16="http://schemas.microsoft.com/office/drawing/2014/main" id="{47E2EEE7-851F-658A-EC82-4A0A199EFF6D}"/>
                  </a:ext>
                </a:extLst>
              </p:cNvPr>
              <p:cNvSpPr/>
              <p:nvPr/>
            </p:nvSpPr>
            <p:spPr bwMode="auto">
              <a:xfrm>
                <a:off x="8169276" y="3606800"/>
                <a:ext cx="73152" cy="606425"/>
              </a:xfrm>
              <a:prstGeom prst="rect">
                <a:avLst/>
              </a:prstGeom>
              <a:solidFill>
                <a:schemeClr val="accent2"/>
              </a:solidFill>
              <a:ln w="9525">
                <a:solidFill>
                  <a:schemeClr val="bg1"/>
                </a:solidFill>
                <a:miter lim="800000"/>
                <a:headEnd/>
                <a:tailEnd/>
              </a:ln>
            </p:spPr>
            <p:txBody>
              <a:bodyPr rtlCol="0" anchor="b"/>
              <a:lstStyle/>
              <a:p>
                <a:pPr algn="ctr" eaLnBrk="1" hangingPunct="1">
                  <a:spcBef>
                    <a:spcPct val="35000"/>
                  </a:spcBef>
                  <a:spcAft>
                    <a:spcPct val="25000"/>
                  </a:spcAft>
                  <a:buClr>
                    <a:schemeClr val="folHlink"/>
                  </a:buClr>
                  <a:buNone/>
                </a:pPr>
                <a:endParaRPr lang="en-US" sz="1800" b="0">
                  <a:solidFill>
                    <a:schemeClr val="tx1"/>
                  </a:solidFill>
                  <a:latin typeface="Calibri" panose="020F0502020204030204" pitchFamily="34" charset="0"/>
                </a:endParaRPr>
              </a:p>
            </p:txBody>
          </p:sp>
          <p:cxnSp>
            <p:nvCxnSpPr>
              <p:cNvPr id="875" name="Straight Connector 874">
                <a:extLst>
                  <a:ext uri="{FF2B5EF4-FFF2-40B4-BE49-F238E27FC236}">
                    <a16:creationId xmlns:a16="http://schemas.microsoft.com/office/drawing/2014/main" id="{650BC531-FE8C-BA10-2E8C-B3D0C60A3D2F}"/>
                  </a:ext>
                </a:extLst>
              </p:cNvPr>
              <p:cNvCxnSpPr/>
              <p:nvPr/>
            </p:nvCxnSpPr>
            <p:spPr bwMode="auto">
              <a:xfrm>
                <a:off x="8169275" y="3873500"/>
                <a:ext cx="69850" cy="0"/>
              </a:xfrm>
              <a:prstGeom prst="line">
                <a:avLst/>
              </a:prstGeom>
              <a:noFill/>
              <a:ln w="9525" cap="flat" cmpd="sng" algn="ctr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</p:grpSp>
        <p:sp>
          <p:nvSpPr>
            <p:cNvPr id="873" name="Rectangle 872">
              <a:extLst>
                <a:ext uri="{FF2B5EF4-FFF2-40B4-BE49-F238E27FC236}">
                  <a16:creationId xmlns:a16="http://schemas.microsoft.com/office/drawing/2014/main" id="{1B58CE8D-16D4-907F-D008-AE07A80CE752}"/>
                </a:ext>
              </a:extLst>
            </p:cNvPr>
            <p:cNvSpPr/>
            <p:nvPr/>
          </p:nvSpPr>
          <p:spPr bwMode="auto">
            <a:xfrm>
              <a:off x="8162472" y="3776942"/>
              <a:ext cx="86178" cy="86178"/>
            </a:xfrm>
            <a:prstGeom prst="rect">
              <a:avLst/>
            </a:prstGeom>
            <a:noFill/>
            <a:ln w="12700">
              <a:solidFill>
                <a:schemeClr val="bg1"/>
              </a:solidFill>
              <a:miter lim="800000"/>
              <a:headEnd/>
              <a:tailEnd/>
            </a:ln>
          </p:spPr>
          <p:txBody>
            <a:bodyPr rtlCol="0" anchor="b"/>
            <a:lstStyle/>
            <a:p>
              <a:pPr algn="ctr" eaLnBrk="1" hangingPunct="1">
                <a:spcBef>
                  <a:spcPct val="35000"/>
                </a:spcBef>
                <a:spcAft>
                  <a:spcPct val="25000"/>
                </a:spcAft>
                <a:buClr>
                  <a:schemeClr val="folHlink"/>
                </a:buClr>
                <a:buNone/>
              </a:pPr>
              <a:endParaRPr lang="en-US" sz="1800" b="0">
                <a:solidFill>
                  <a:schemeClr val="tx1"/>
                </a:solidFill>
                <a:latin typeface="Calibri" panose="020F0502020204030204" pitchFamily="34" charset="0"/>
              </a:endParaRPr>
            </a:p>
          </p:txBody>
        </p:sp>
      </p:grpSp>
      <p:grpSp>
        <p:nvGrpSpPr>
          <p:cNvPr id="881" name="Group 880">
            <a:extLst>
              <a:ext uri="{FF2B5EF4-FFF2-40B4-BE49-F238E27FC236}">
                <a16:creationId xmlns:a16="http://schemas.microsoft.com/office/drawing/2014/main" id="{849614F6-EA13-F438-C2D0-3F8B1ECFE302}"/>
              </a:ext>
            </a:extLst>
          </p:cNvPr>
          <p:cNvGrpSpPr/>
          <p:nvPr/>
        </p:nvGrpSpPr>
        <p:grpSpPr>
          <a:xfrm>
            <a:off x="5878787" y="3289300"/>
            <a:ext cx="91440" cy="1644650"/>
            <a:chOff x="8158389" y="2857500"/>
            <a:chExt cx="91440" cy="1644650"/>
          </a:xfrm>
        </p:grpSpPr>
        <p:grpSp>
          <p:nvGrpSpPr>
            <p:cNvPr id="882" name="Group 881">
              <a:extLst>
                <a:ext uri="{FF2B5EF4-FFF2-40B4-BE49-F238E27FC236}">
                  <a16:creationId xmlns:a16="http://schemas.microsoft.com/office/drawing/2014/main" id="{687966D5-6173-D045-AE90-808E303576BE}"/>
                </a:ext>
              </a:extLst>
            </p:cNvPr>
            <p:cNvGrpSpPr/>
            <p:nvPr/>
          </p:nvGrpSpPr>
          <p:grpSpPr>
            <a:xfrm>
              <a:off x="8158389" y="2857500"/>
              <a:ext cx="91440" cy="1644650"/>
              <a:chOff x="8060871" y="2857500"/>
              <a:chExt cx="91440" cy="1644650"/>
            </a:xfrm>
          </p:grpSpPr>
          <p:cxnSp>
            <p:nvCxnSpPr>
              <p:cNvPr id="887" name="Straight Connector 886">
                <a:extLst>
                  <a:ext uri="{FF2B5EF4-FFF2-40B4-BE49-F238E27FC236}">
                    <a16:creationId xmlns:a16="http://schemas.microsoft.com/office/drawing/2014/main" id="{9165CBC7-FAE7-57A9-5B0C-C0B9048D0A3C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>
                <a:off x="8106591" y="2860675"/>
                <a:ext cx="0" cy="1641475"/>
              </a:xfrm>
              <a:prstGeom prst="line">
                <a:avLst/>
              </a:prstGeom>
              <a:noFill/>
              <a:ln w="12700" cap="flat" cmpd="sng" algn="ctr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888" name="Straight Connector 887">
                <a:extLst>
                  <a:ext uri="{FF2B5EF4-FFF2-40B4-BE49-F238E27FC236}">
                    <a16:creationId xmlns:a16="http://schemas.microsoft.com/office/drawing/2014/main" id="{C2568287-8EA5-45AD-D694-36E8907B2F89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>
                <a:off x="8060871" y="2857500"/>
                <a:ext cx="91440" cy="0"/>
              </a:xfrm>
              <a:prstGeom prst="line">
                <a:avLst/>
              </a:prstGeom>
              <a:noFill/>
              <a:ln w="12700" cap="flat" cmpd="sng" algn="ctr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889" name="Straight Connector 888">
                <a:extLst>
                  <a:ext uri="{FF2B5EF4-FFF2-40B4-BE49-F238E27FC236}">
                    <a16:creationId xmlns:a16="http://schemas.microsoft.com/office/drawing/2014/main" id="{7B84E56C-8A3B-A56F-4DC7-B3246F1C9E2E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>
                <a:off x="8060871" y="4500789"/>
                <a:ext cx="91440" cy="0"/>
              </a:xfrm>
              <a:prstGeom prst="line">
                <a:avLst/>
              </a:prstGeom>
              <a:noFill/>
              <a:ln w="12700" cap="flat" cmpd="sng" algn="ctr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</p:grpSp>
        <p:grpSp>
          <p:nvGrpSpPr>
            <p:cNvPr id="883" name="Group 882">
              <a:extLst>
                <a:ext uri="{FF2B5EF4-FFF2-40B4-BE49-F238E27FC236}">
                  <a16:creationId xmlns:a16="http://schemas.microsoft.com/office/drawing/2014/main" id="{4638A2FD-0D73-2DA1-FCAA-AB71BA151D77}"/>
                </a:ext>
              </a:extLst>
            </p:cNvPr>
            <p:cNvGrpSpPr/>
            <p:nvPr/>
          </p:nvGrpSpPr>
          <p:grpSpPr>
            <a:xfrm>
              <a:off x="8169275" y="3606800"/>
              <a:ext cx="69850" cy="711200"/>
              <a:chOff x="8169275" y="3606800"/>
              <a:chExt cx="69850" cy="711200"/>
            </a:xfrm>
          </p:grpSpPr>
          <p:sp>
            <p:nvSpPr>
              <p:cNvPr id="885" name="Rectangle 884">
                <a:extLst>
                  <a:ext uri="{FF2B5EF4-FFF2-40B4-BE49-F238E27FC236}">
                    <a16:creationId xmlns:a16="http://schemas.microsoft.com/office/drawing/2014/main" id="{9DE286C4-63AD-AF04-CFA1-6242FE155E70}"/>
                  </a:ext>
                </a:extLst>
              </p:cNvPr>
              <p:cNvSpPr/>
              <p:nvPr/>
            </p:nvSpPr>
            <p:spPr bwMode="auto">
              <a:xfrm>
                <a:off x="8169276" y="3606800"/>
                <a:ext cx="69801" cy="711200"/>
              </a:xfrm>
              <a:prstGeom prst="rect">
                <a:avLst/>
              </a:prstGeom>
              <a:solidFill>
                <a:schemeClr val="accent2"/>
              </a:solidFill>
              <a:ln w="9525">
                <a:solidFill>
                  <a:schemeClr val="bg1"/>
                </a:solidFill>
                <a:miter lim="800000"/>
                <a:headEnd/>
                <a:tailEnd/>
              </a:ln>
            </p:spPr>
            <p:txBody>
              <a:bodyPr rtlCol="0" anchor="b"/>
              <a:lstStyle/>
              <a:p>
                <a:pPr algn="ctr" eaLnBrk="1" hangingPunct="1">
                  <a:spcBef>
                    <a:spcPct val="35000"/>
                  </a:spcBef>
                  <a:spcAft>
                    <a:spcPct val="25000"/>
                  </a:spcAft>
                  <a:buClr>
                    <a:schemeClr val="folHlink"/>
                  </a:buClr>
                  <a:buNone/>
                </a:pPr>
                <a:endParaRPr lang="en-US" sz="1800" b="0">
                  <a:solidFill>
                    <a:schemeClr val="tx1"/>
                  </a:solidFill>
                  <a:latin typeface="Calibri" panose="020F0502020204030204" pitchFamily="34" charset="0"/>
                </a:endParaRPr>
              </a:p>
            </p:txBody>
          </p:sp>
          <p:cxnSp>
            <p:nvCxnSpPr>
              <p:cNvPr id="886" name="Straight Connector 885">
                <a:extLst>
                  <a:ext uri="{FF2B5EF4-FFF2-40B4-BE49-F238E27FC236}">
                    <a16:creationId xmlns:a16="http://schemas.microsoft.com/office/drawing/2014/main" id="{44806E8B-298A-D8DA-4985-ADF2B7274D5F}"/>
                  </a:ext>
                </a:extLst>
              </p:cNvPr>
              <p:cNvCxnSpPr/>
              <p:nvPr/>
            </p:nvCxnSpPr>
            <p:spPr bwMode="auto">
              <a:xfrm>
                <a:off x="8169275" y="3765550"/>
                <a:ext cx="69850" cy="0"/>
              </a:xfrm>
              <a:prstGeom prst="line">
                <a:avLst/>
              </a:prstGeom>
              <a:noFill/>
              <a:ln w="9525" cap="flat" cmpd="sng" algn="ctr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</p:grpSp>
        <p:sp>
          <p:nvSpPr>
            <p:cNvPr id="884" name="Rectangle 883">
              <a:extLst>
                <a:ext uri="{FF2B5EF4-FFF2-40B4-BE49-F238E27FC236}">
                  <a16:creationId xmlns:a16="http://schemas.microsoft.com/office/drawing/2014/main" id="{EBC80793-30BD-D22D-8579-FC6599D7489D}"/>
                </a:ext>
              </a:extLst>
            </p:cNvPr>
            <p:cNvSpPr/>
            <p:nvPr/>
          </p:nvSpPr>
          <p:spPr bwMode="auto">
            <a:xfrm>
              <a:off x="8162472" y="3795992"/>
              <a:ext cx="86178" cy="86178"/>
            </a:xfrm>
            <a:prstGeom prst="rect">
              <a:avLst/>
            </a:prstGeom>
            <a:noFill/>
            <a:ln w="12700">
              <a:solidFill>
                <a:schemeClr val="bg1"/>
              </a:solidFill>
              <a:miter lim="800000"/>
              <a:headEnd/>
              <a:tailEnd/>
            </a:ln>
          </p:spPr>
          <p:txBody>
            <a:bodyPr rtlCol="0" anchor="b"/>
            <a:lstStyle/>
            <a:p>
              <a:pPr algn="ctr" eaLnBrk="1" hangingPunct="1">
                <a:spcBef>
                  <a:spcPct val="35000"/>
                </a:spcBef>
                <a:spcAft>
                  <a:spcPct val="25000"/>
                </a:spcAft>
                <a:buClr>
                  <a:schemeClr val="folHlink"/>
                </a:buClr>
                <a:buNone/>
              </a:pPr>
              <a:endParaRPr lang="en-US" sz="1800" b="0">
                <a:solidFill>
                  <a:schemeClr val="tx1"/>
                </a:solidFill>
                <a:latin typeface="Calibri" panose="020F0502020204030204" pitchFamily="34" charset="0"/>
              </a:endParaRPr>
            </a:p>
          </p:txBody>
        </p:sp>
      </p:grpSp>
      <p:grpSp>
        <p:nvGrpSpPr>
          <p:cNvPr id="892" name="Group 891">
            <a:extLst>
              <a:ext uri="{FF2B5EF4-FFF2-40B4-BE49-F238E27FC236}">
                <a16:creationId xmlns:a16="http://schemas.microsoft.com/office/drawing/2014/main" id="{A347BB6A-84BC-230D-318B-AD98975DFA7D}"/>
              </a:ext>
            </a:extLst>
          </p:cNvPr>
          <p:cNvGrpSpPr/>
          <p:nvPr/>
        </p:nvGrpSpPr>
        <p:grpSpPr>
          <a:xfrm>
            <a:off x="5780362" y="3568700"/>
            <a:ext cx="91440" cy="1419225"/>
            <a:chOff x="8158389" y="3155950"/>
            <a:chExt cx="91440" cy="1419225"/>
          </a:xfrm>
        </p:grpSpPr>
        <p:grpSp>
          <p:nvGrpSpPr>
            <p:cNvPr id="893" name="Group 892">
              <a:extLst>
                <a:ext uri="{FF2B5EF4-FFF2-40B4-BE49-F238E27FC236}">
                  <a16:creationId xmlns:a16="http://schemas.microsoft.com/office/drawing/2014/main" id="{1086723A-AFBE-6251-8441-7FFB075E26FB}"/>
                </a:ext>
              </a:extLst>
            </p:cNvPr>
            <p:cNvGrpSpPr/>
            <p:nvPr/>
          </p:nvGrpSpPr>
          <p:grpSpPr>
            <a:xfrm>
              <a:off x="8158389" y="3155950"/>
              <a:ext cx="91440" cy="1419225"/>
              <a:chOff x="8060871" y="3155950"/>
              <a:chExt cx="91440" cy="1419225"/>
            </a:xfrm>
          </p:grpSpPr>
          <p:cxnSp>
            <p:nvCxnSpPr>
              <p:cNvPr id="898" name="Straight Connector 897">
                <a:extLst>
                  <a:ext uri="{FF2B5EF4-FFF2-40B4-BE49-F238E27FC236}">
                    <a16:creationId xmlns:a16="http://schemas.microsoft.com/office/drawing/2014/main" id="{6BC87CEB-3577-2DCD-285A-527C3CC057CB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>
                <a:off x="8106591" y="3155950"/>
                <a:ext cx="0" cy="1419225"/>
              </a:xfrm>
              <a:prstGeom prst="line">
                <a:avLst/>
              </a:prstGeom>
              <a:noFill/>
              <a:ln w="12700" cap="flat" cmpd="sng" algn="ctr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899" name="Straight Connector 898">
                <a:extLst>
                  <a:ext uri="{FF2B5EF4-FFF2-40B4-BE49-F238E27FC236}">
                    <a16:creationId xmlns:a16="http://schemas.microsoft.com/office/drawing/2014/main" id="{80E8911C-9ACC-75ED-8323-BD71E612BAAC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>
                <a:off x="8060871" y="3155950"/>
                <a:ext cx="91440" cy="0"/>
              </a:xfrm>
              <a:prstGeom prst="line">
                <a:avLst/>
              </a:prstGeom>
              <a:noFill/>
              <a:ln w="12700" cap="flat" cmpd="sng" algn="ctr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900" name="Straight Connector 899">
                <a:extLst>
                  <a:ext uri="{FF2B5EF4-FFF2-40B4-BE49-F238E27FC236}">
                    <a16:creationId xmlns:a16="http://schemas.microsoft.com/office/drawing/2014/main" id="{74697196-6B0A-23CE-7F6D-2E4D9033A2CA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>
                <a:off x="8060871" y="4573814"/>
                <a:ext cx="91440" cy="0"/>
              </a:xfrm>
              <a:prstGeom prst="line">
                <a:avLst/>
              </a:prstGeom>
              <a:noFill/>
              <a:ln w="12700" cap="flat" cmpd="sng" algn="ctr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</p:grpSp>
        <p:grpSp>
          <p:nvGrpSpPr>
            <p:cNvPr id="894" name="Group 893">
              <a:extLst>
                <a:ext uri="{FF2B5EF4-FFF2-40B4-BE49-F238E27FC236}">
                  <a16:creationId xmlns:a16="http://schemas.microsoft.com/office/drawing/2014/main" id="{E0FB3AC0-6A17-97FE-E879-B1F489F039DD}"/>
                </a:ext>
              </a:extLst>
            </p:cNvPr>
            <p:cNvGrpSpPr/>
            <p:nvPr/>
          </p:nvGrpSpPr>
          <p:grpSpPr>
            <a:xfrm>
              <a:off x="8169275" y="3606800"/>
              <a:ext cx="69850" cy="873125"/>
              <a:chOff x="8169275" y="3606800"/>
              <a:chExt cx="69850" cy="873125"/>
            </a:xfrm>
          </p:grpSpPr>
          <p:sp>
            <p:nvSpPr>
              <p:cNvPr id="896" name="Rectangle 895">
                <a:extLst>
                  <a:ext uri="{FF2B5EF4-FFF2-40B4-BE49-F238E27FC236}">
                    <a16:creationId xmlns:a16="http://schemas.microsoft.com/office/drawing/2014/main" id="{539159FA-D707-998F-86BC-1A4F2C9EF099}"/>
                  </a:ext>
                </a:extLst>
              </p:cNvPr>
              <p:cNvSpPr/>
              <p:nvPr/>
            </p:nvSpPr>
            <p:spPr bwMode="auto">
              <a:xfrm>
                <a:off x="8169277" y="3606800"/>
                <a:ext cx="66626" cy="873125"/>
              </a:xfrm>
              <a:prstGeom prst="rect">
                <a:avLst/>
              </a:prstGeom>
              <a:solidFill>
                <a:schemeClr val="accent2"/>
              </a:solidFill>
              <a:ln w="9525">
                <a:solidFill>
                  <a:schemeClr val="bg1"/>
                </a:solidFill>
                <a:miter lim="800000"/>
                <a:headEnd/>
                <a:tailEnd/>
              </a:ln>
            </p:spPr>
            <p:txBody>
              <a:bodyPr rtlCol="0" anchor="b"/>
              <a:lstStyle/>
              <a:p>
                <a:pPr algn="ctr" eaLnBrk="1" hangingPunct="1">
                  <a:spcBef>
                    <a:spcPct val="35000"/>
                  </a:spcBef>
                  <a:spcAft>
                    <a:spcPct val="25000"/>
                  </a:spcAft>
                  <a:buClr>
                    <a:schemeClr val="folHlink"/>
                  </a:buClr>
                  <a:buNone/>
                </a:pPr>
                <a:endParaRPr lang="en-US" sz="1800" b="0">
                  <a:solidFill>
                    <a:schemeClr val="tx1"/>
                  </a:solidFill>
                  <a:latin typeface="Calibri" panose="020F0502020204030204" pitchFamily="34" charset="0"/>
                </a:endParaRPr>
              </a:p>
            </p:txBody>
          </p:sp>
          <p:cxnSp>
            <p:nvCxnSpPr>
              <p:cNvPr id="897" name="Straight Connector 896">
                <a:extLst>
                  <a:ext uri="{FF2B5EF4-FFF2-40B4-BE49-F238E27FC236}">
                    <a16:creationId xmlns:a16="http://schemas.microsoft.com/office/drawing/2014/main" id="{3B5DA30B-3639-C69E-83D3-5E9DF72BBE54}"/>
                  </a:ext>
                </a:extLst>
              </p:cNvPr>
              <p:cNvCxnSpPr/>
              <p:nvPr/>
            </p:nvCxnSpPr>
            <p:spPr bwMode="auto">
              <a:xfrm>
                <a:off x="8169275" y="4060825"/>
                <a:ext cx="69850" cy="0"/>
              </a:xfrm>
              <a:prstGeom prst="line">
                <a:avLst/>
              </a:prstGeom>
              <a:noFill/>
              <a:ln w="9525" cap="flat" cmpd="sng" algn="ctr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</p:grpSp>
        <p:sp>
          <p:nvSpPr>
            <p:cNvPr id="895" name="Rectangle 894">
              <a:extLst>
                <a:ext uri="{FF2B5EF4-FFF2-40B4-BE49-F238E27FC236}">
                  <a16:creationId xmlns:a16="http://schemas.microsoft.com/office/drawing/2014/main" id="{F2C1DDDC-5F38-5660-95EB-77A31BCBA584}"/>
                </a:ext>
              </a:extLst>
            </p:cNvPr>
            <p:cNvSpPr/>
            <p:nvPr/>
          </p:nvSpPr>
          <p:spPr bwMode="auto">
            <a:xfrm>
              <a:off x="8159297" y="3967442"/>
              <a:ext cx="86178" cy="86178"/>
            </a:xfrm>
            <a:prstGeom prst="rect">
              <a:avLst/>
            </a:prstGeom>
            <a:noFill/>
            <a:ln w="12700">
              <a:solidFill>
                <a:schemeClr val="bg1"/>
              </a:solidFill>
              <a:miter lim="800000"/>
              <a:headEnd/>
              <a:tailEnd/>
            </a:ln>
          </p:spPr>
          <p:txBody>
            <a:bodyPr rtlCol="0" anchor="b"/>
            <a:lstStyle/>
            <a:p>
              <a:pPr algn="ctr" eaLnBrk="1" hangingPunct="1">
                <a:spcBef>
                  <a:spcPct val="35000"/>
                </a:spcBef>
                <a:spcAft>
                  <a:spcPct val="25000"/>
                </a:spcAft>
                <a:buClr>
                  <a:schemeClr val="folHlink"/>
                </a:buClr>
                <a:buNone/>
              </a:pPr>
              <a:endParaRPr lang="en-US" sz="1800" b="0">
                <a:solidFill>
                  <a:schemeClr val="tx1"/>
                </a:solidFill>
                <a:latin typeface="Calibri" panose="020F0502020204030204" pitchFamily="34" charset="0"/>
              </a:endParaRPr>
            </a:p>
          </p:txBody>
        </p:sp>
      </p:grpSp>
      <p:grpSp>
        <p:nvGrpSpPr>
          <p:cNvPr id="903" name="Group 902">
            <a:extLst>
              <a:ext uri="{FF2B5EF4-FFF2-40B4-BE49-F238E27FC236}">
                <a16:creationId xmlns:a16="http://schemas.microsoft.com/office/drawing/2014/main" id="{74478E34-E8F7-4150-770A-815DB12D0D77}"/>
              </a:ext>
            </a:extLst>
          </p:cNvPr>
          <p:cNvGrpSpPr/>
          <p:nvPr/>
        </p:nvGrpSpPr>
        <p:grpSpPr>
          <a:xfrm>
            <a:off x="5675587" y="4260850"/>
            <a:ext cx="91440" cy="796925"/>
            <a:chOff x="8158389" y="3778250"/>
            <a:chExt cx="91440" cy="796925"/>
          </a:xfrm>
        </p:grpSpPr>
        <p:grpSp>
          <p:nvGrpSpPr>
            <p:cNvPr id="904" name="Group 903">
              <a:extLst>
                <a:ext uri="{FF2B5EF4-FFF2-40B4-BE49-F238E27FC236}">
                  <a16:creationId xmlns:a16="http://schemas.microsoft.com/office/drawing/2014/main" id="{91FA43A8-884C-9375-172F-16B57ED2B8F0}"/>
                </a:ext>
              </a:extLst>
            </p:cNvPr>
            <p:cNvGrpSpPr/>
            <p:nvPr/>
          </p:nvGrpSpPr>
          <p:grpSpPr>
            <a:xfrm>
              <a:off x="8158389" y="3778250"/>
              <a:ext cx="91440" cy="796925"/>
              <a:chOff x="8060871" y="3778250"/>
              <a:chExt cx="91440" cy="796925"/>
            </a:xfrm>
          </p:grpSpPr>
          <p:cxnSp>
            <p:nvCxnSpPr>
              <p:cNvPr id="909" name="Straight Connector 908">
                <a:extLst>
                  <a:ext uri="{FF2B5EF4-FFF2-40B4-BE49-F238E27FC236}">
                    <a16:creationId xmlns:a16="http://schemas.microsoft.com/office/drawing/2014/main" id="{808B2C59-D57B-8C31-BBAB-EB805AE58E7E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>
                <a:off x="8106591" y="3778250"/>
                <a:ext cx="0" cy="796925"/>
              </a:xfrm>
              <a:prstGeom prst="line">
                <a:avLst/>
              </a:prstGeom>
              <a:noFill/>
              <a:ln w="12700" cap="flat" cmpd="sng" algn="ctr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910" name="Straight Connector 909">
                <a:extLst>
                  <a:ext uri="{FF2B5EF4-FFF2-40B4-BE49-F238E27FC236}">
                    <a16:creationId xmlns:a16="http://schemas.microsoft.com/office/drawing/2014/main" id="{A42C7860-5CCF-C988-F3AE-ADF86755DDC5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>
                <a:off x="8060871" y="3781425"/>
                <a:ext cx="91440" cy="0"/>
              </a:xfrm>
              <a:prstGeom prst="line">
                <a:avLst/>
              </a:prstGeom>
              <a:noFill/>
              <a:ln w="12700" cap="flat" cmpd="sng" algn="ctr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911" name="Straight Connector 910">
                <a:extLst>
                  <a:ext uri="{FF2B5EF4-FFF2-40B4-BE49-F238E27FC236}">
                    <a16:creationId xmlns:a16="http://schemas.microsoft.com/office/drawing/2014/main" id="{86517ACD-2000-57F5-57B1-06FA8C11BE55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>
                <a:off x="8060871" y="4573814"/>
                <a:ext cx="91440" cy="0"/>
              </a:xfrm>
              <a:prstGeom prst="line">
                <a:avLst/>
              </a:prstGeom>
              <a:noFill/>
              <a:ln w="12700" cap="flat" cmpd="sng" algn="ctr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</p:grpSp>
        <p:grpSp>
          <p:nvGrpSpPr>
            <p:cNvPr id="905" name="Group 904">
              <a:extLst>
                <a:ext uri="{FF2B5EF4-FFF2-40B4-BE49-F238E27FC236}">
                  <a16:creationId xmlns:a16="http://schemas.microsoft.com/office/drawing/2014/main" id="{2C442438-5117-6E37-3421-8270D4B9BEA0}"/>
                </a:ext>
              </a:extLst>
            </p:cNvPr>
            <p:cNvGrpSpPr/>
            <p:nvPr/>
          </p:nvGrpSpPr>
          <p:grpSpPr>
            <a:xfrm>
              <a:off x="8169275" y="3911600"/>
              <a:ext cx="69850" cy="434975"/>
              <a:chOff x="8169275" y="3911600"/>
              <a:chExt cx="69850" cy="434975"/>
            </a:xfrm>
          </p:grpSpPr>
          <p:sp>
            <p:nvSpPr>
              <p:cNvPr id="907" name="Rectangle 906">
                <a:extLst>
                  <a:ext uri="{FF2B5EF4-FFF2-40B4-BE49-F238E27FC236}">
                    <a16:creationId xmlns:a16="http://schemas.microsoft.com/office/drawing/2014/main" id="{EE88D52B-3641-AD33-6151-F2DE4F2AB9FE}"/>
                  </a:ext>
                </a:extLst>
              </p:cNvPr>
              <p:cNvSpPr/>
              <p:nvPr/>
            </p:nvSpPr>
            <p:spPr bwMode="auto">
              <a:xfrm>
                <a:off x="8169276" y="3911600"/>
                <a:ext cx="66625" cy="434975"/>
              </a:xfrm>
              <a:prstGeom prst="rect">
                <a:avLst/>
              </a:prstGeom>
              <a:solidFill>
                <a:schemeClr val="accent2"/>
              </a:solidFill>
              <a:ln w="9525">
                <a:solidFill>
                  <a:schemeClr val="bg1"/>
                </a:solidFill>
                <a:miter lim="800000"/>
                <a:headEnd/>
                <a:tailEnd/>
              </a:ln>
            </p:spPr>
            <p:txBody>
              <a:bodyPr rtlCol="0" anchor="b"/>
              <a:lstStyle/>
              <a:p>
                <a:pPr algn="ctr" eaLnBrk="1" hangingPunct="1">
                  <a:spcBef>
                    <a:spcPct val="35000"/>
                  </a:spcBef>
                  <a:spcAft>
                    <a:spcPct val="25000"/>
                  </a:spcAft>
                  <a:buClr>
                    <a:schemeClr val="folHlink"/>
                  </a:buClr>
                  <a:buNone/>
                </a:pPr>
                <a:endParaRPr lang="en-US" sz="1800" b="0">
                  <a:solidFill>
                    <a:schemeClr val="tx1"/>
                  </a:solidFill>
                  <a:latin typeface="Calibri" panose="020F0502020204030204" pitchFamily="34" charset="0"/>
                </a:endParaRPr>
              </a:p>
            </p:txBody>
          </p:sp>
          <p:cxnSp>
            <p:nvCxnSpPr>
              <p:cNvPr id="908" name="Straight Connector 907">
                <a:extLst>
                  <a:ext uri="{FF2B5EF4-FFF2-40B4-BE49-F238E27FC236}">
                    <a16:creationId xmlns:a16="http://schemas.microsoft.com/office/drawing/2014/main" id="{20A5C21B-7197-17EF-B008-D5B18FC2E0E3}"/>
                  </a:ext>
                </a:extLst>
              </p:cNvPr>
              <p:cNvCxnSpPr/>
              <p:nvPr/>
            </p:nvCxnSpPr>
            <p:spPr bwMode="auto">
              <a:xfrm>
                <a:off x="8169275" y="4070350"/>
                <a:ext cx="69850" cy="0"/>
              </a:xfrm>
              <a:prstGeom prst="line">
                <a:avLst/>
              </a:prstGeom>
              <a:noFill/>
              <a:ln w="9525" cap="flat" cmpd="sng" algn="ctr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</p:grpSp>
        <p:sp>
          <p:nvSpPr>
            <p:cNvPr id="906" name="Rectangle 905">
              <a:extLst>
                <a:ext uri="{FF2B5EF4-FFF2-40B4-BE49-F238E27FC236}">
                  <a16:creationId xmlns:a16="http://schemas.microsoft.com/office/drawing/2014/main" id="{2228CB63-8760-8BDD-0E17-679158E3A6A9}"/>
                </a:ext>
              </a:extLst>
            </p:cNvPr>
            <p:cNvSpPr/>
            <p:nvPr/>
          </p:nvSpPr>
          <p:spPr bwMode="auto">
            <a:xfrm>
              <a:off x="8159297" y="4084917"/>
              <a:ext cx="86178" cy="86178"/>
            </a:xfrm>
            <a:prstGeom prst="rect">
              <a:avLst/>
            </a:prstGeom>
            <a:noFill/>
            <a:ln w="12700">
              <a:solidFill>
                <a:schemeClr val="bg1"/>
              </a:solidFill>
              <a:miter lim="800000"/>
              <a:headEnd/>
              <a:tailEnd/>
            </a:ln>
          </p:spPr>
          <p:txBody>
            <a:bodyPr rtlCol="0" anchor="b"/>
            <a:lstStyle/>
            <a:p>
              <a:pPr algn="ctr" eaLnBrk="1" hangingPunct="1">
                <a:spcBef>
                  <a:spcPct val="35000"/>
                </a:spcBef>
                <a:spcAft>
                  <a:spcPct val="25000"/>
                </a:spcAft>
                <a:buClr>
                  <a:schemeClr val="folHlink"/>
                </a:buClr>
                <a:buNone/>
              </a:pPr>
              <a:endParaRPr lang="en-US" sz="1800" b="0">
                <a:solidFill>
                  <a:schemeClr val="tx1"/>
                </a:solidFill>
                <a:latin typeface="Calibri" panose="020F0502020204030204" pitchFamily="34" charset="0"/>
              </a:endParaRPr>
            </a:p>
          </p:txBody>
        </p:sp>
      </p:grpSp>
      <p:sp>
        <p:nvSpPr>
          <p:cNvPr id="3" name="TextBox 2">
            <a:extLst>
              <a:ext uri="{FF2B5EF4-FFF2-40B4-BE49-F238E27FC236}">
                <a16:creationId xmlns:a16="http://schemas.microsoft.com/office/drawing/2014/main" id="{3F9875FB-2EDD-59E0-CA47-684D21B45062}"/>
              </a:ext>
            </a:extLst>
          </p:cNvPr>
          <p:cNvSpPr txBox="1"/>
          <p:nvPr/>
        </p:nvSpPr>
        <p:spPr bwMode="auto">
          <a:xfrm>
            <a:off x="5454570" y="5902895"/>
            <a:ext cx="979465" cy="2616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algn="ctr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 sz="1050">
                <a:solidFill>
                  <a:schemeClr val="bg1"/>
                </a:solidFill>
                <a:latin typeface="Calibri" panose="020F0502020204030204" pitchFamily="34" charset="0"/>
              </a:rPr>
              <a:t>2121212019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D9E0B8CB-1EB5-EFA3-4511-E131E2587C0B}"/>
              </a:ext>
            </a:extLst>
          </p:cNvPr>
          <p:cNvSpPr txBox="1"/>
          <p:nvPr/>
        </p:nvSpPr>
        <p:spPr bwMode="auto">
          <a:xfrm>
            <a:off x="4114800" y="5891625"/>
            <a:ext cx="1434352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algn="r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 sz="1200" b="1">
                <a:solidFill>
                  <a:schemeClr val="bg1"/>
                </a:solidFill>
                <a:latin typeface="Calibri" panose="020F0502020204030204" pitchFamily="34" charset="0"/>
              </a:rPr>
              <a:t>Patients at Risk, n</a:t>
            </a:r>
          </a:p>
        </p:txBody>
      </p:sp>
    </p:spTree>
    <p:extLst>
      <p:ext uri="{BB962C8B-B14F-4D97-AF65-F5344CB8AC3E}">
        <p14:creationId xmlns:p14="http://schemas.microsoft.com/office/powerpoint/2010/main" val="401458622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559352B-515C-80EC-993F-F0D44C39879B}"/>
              </a:ext>
            </a:extLst>
          </p:cNvPr>
          <p:cNvSpPr>
            <a:spLocks noGrp="1"/>
          </p:cNvSpPr>
          <p:nvPr>
            <p:ph type="ftr" sz="quarter" idx="4294967295"/>
          </p:nvPr>
        </p:nvSpPr>
        <p:spPr>
          <a:xfrm>
            <a:off x="717550" y="5974223"/>
            <a:ext cx="6670802" cy="319714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*12 achieved all nodes normalized. </a:t>
            </a:r>
            <a:r>
              <a:rPr kumimoji="0" lang="en-US" sz="1200" b="0" i="0" u="none" strike="noStrike" kern="1200" cap="none" spc="0" normalizeH="0" baseline="3000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†</a:t>
            </a: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Best overall response of ≥PR-L. </a:t>
            </a:r>
            <a:r>
              <a:rPr kumimoji="0" lang="en-US" sz="1200" b="0" i="0" u="none" strike="noStrike" kern="1200" cap="none" spc="0" normalizeH="0" baseline="3000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‡</a:t>
            </a: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Among patients with a BOR ≥PR-L.</a:t>
            </a:r>
          </a:p>
        </p:txBody>
      </p:sp>
      <p:graphicFrame>
        <p:nvGraphicFramePr>
          <p:cNvPr id="6" name="Content Placeholder 8">
            <a:extLst>
              <a:ext uri="{FF2B5EF4-FFF2-40B4-BE49-F238E27FC236}">
                <a16:creationId xmlns:a16="http://schemas.microsoft.com/office/drawing/2014/main" id="{93A4BA90-2523-0C89-E96F-FB9EE71D8B87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624158995"/>
              </p:ext>
            </p:extLst>
          </p:nvPr>
        </p:nvGraphicFramePr>
        <p:xfrm>
          <a:off x="717551" y="1600200"/>
          <a:ext cx="10788650" cy="42763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841616">
                  <a:extLst>
                    <a:ext uri="{9D8B030D-6E8A-4147-A177-3AD203B41FA5}">
                      <a16:colId xmlns:a16="http://schemas.microsoft.com/office/drawing/2014/main" val="1605347494"/>
                    </a:ext>
                  </a:extLst>
                </a:gridCol>
                <a:gridCol w="1157839">
                  <a:extLst>
                    <a:ext uri="{9D8B030D-6E8A-4147-A177-3AD203B41FA5}">
                      <a16:colId xmlns:a16="http://schemas.microsoft.com/office/drawing/2014/main" val="1217345490"/>
                    </a:ext>
                  </a:extLst>
                </a:gridCol>
                <a:gridCol w="1157839">
                  <a:extLst>
                    <a:ext uri="{9D8B030D-6E8A-4147-A177-3AD203B41FA5}">
                      <a16:colId xmlns:a16="http://schemas.microsoft.com/office/drawing/2014/main" val="4224748991"/>
                    </a:ext>
                  </a:extLst>
                </a:gridCol>
                <a:gridCol w="1157839">
                  <a:extLst>
                    <a:ext uri="{9D8B030D-6E8A-4147-A177-3AD203B41FA5}">
                      <a16:colId xmlns:a16="http://schemas.microsoft.com/office/drawing/2014/main" val="1383532101"/>
                    </a:ext>
                  </a:extLst>
                </a:gridCol>
                <a:gridCol w="1157839">
                  <a:extLst>
                    <a:ext uri="{9D8B030D-6E8A-4147-A177-3AD203B41FA5}">
                      <a16:colId xmlns:a16="http://schemas.microsoft.com/office/drawing/2014/main" val="1195327475"/>
                    </a:ext>
                  </a:extLst>
                </a:gridCol>
                <a:gridCol w="1157839">
                  <a:extLst>
                    <a:ext uri="{9D8B030D-6E8A-4147-A177-3AD203B41FA5}">
                      <a16:colId xmlns:a16="http://schemas.microsoft.com/office/drawing/2014/main" val="3074557676"/>
                    </a:ext>
                  </a:extLst>
                </a:gridCol>
                <a:gridCol w="1157839">
                  <a:extLst>
                    <a:ext uri="{9D8B030D-6E8A-4147-A177-3AD203B41FA5}">
                      <a16:colId xmlns:a16="http://schemas.microsoft.com/office/drawing/2014/main" val="1406739395"/>
                    </a:ext>
                  </a:extLst>
                </a:gridCol>
              </a:tblGrid>
              <a:tr h="240651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en-US" sz="1600" kern="100">
                          <a:effectLst/>
                          <a:latin typeface="+mn-lt"/>
                          <a:cs typeface="Arial" panose="020B0604020202020204" pitchFamily="34" charset="0"/>
                        </a:rPr>
                        <a:t>Response, n (%)</a:t>
                      </a:r>
                    </a:p>
                  </a:txBody>
                  <a:tcPr marT="27432" marB="36576" anchor="b">
                    <a:lnL w="12700" cmpd="sng">
                      <a:noFill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sz="1600" b="1">
                          <a:latin typeface="+mn-lt"/>
                          <a:cs typeface="Arial" panose="020B0604020202020204" pitchFamily="34" charset="0"/>
                        </a:rPr>
                        <a:t>50 mg </a:t>
                      </a: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sz="1600" b="1">
                          <a:latin typeface="+mn-lt"/>
                          <a:cs typeface="Arial" panose="020B0604020202020204" pitchFamily="34" charset="0"/>
                        </a:rPr>
                        <a:t>(n = 1)</a:t>
                      </a:r>
                    </a:p>
                  </a:txBody>
                  <a:tcPr marT="27432" marB="36576" anchor="b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sz="1600" b="1">
                          <a:latin typeface="+mn-lt"/>
                          <a:cs typeface="Arial" panose="020B0604020202020204" pitchFamily="34" charset="0"/>
                        </a:rPr>
                        <a:t>100 mg</a:t>
                      </a: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sz="1600" b="1">
                          <a:latin typeface="+mn-lt"/>
                          <a:cs typeface="Arial" panose="020B0604020202020204" pitchFamily="34" charset="0"/>
                        </a:rPr>
                        <a:t>(n = 22)</a:t>
                      </a:r>
                    </a:p>
                  </a:txBody>
                  <a:tcPr marT="27432" marB="36576" anchor="b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sz="1600" b="1">
                          <a:latin typeface="+mn-lt"/>
                          <a:cs typeface="Arial" panose="020B0604020202020204" pitchFamily="34" charset="0"/>
                        </a:rPr>
                        <a:t>200 mg </a:t>
                      </a: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sz="1600" b="1">
                          <a:latin typeface="+mn-lt"/>
                          <a:cs typeface="Arial" panose="020B0604020202020204" pitchFamily="34" charset="0"/>
                        </a:rPr>
                        <a:t>(n = 16)</a:t>
                      </a:r>
                    </a:p>
                  </a:txBody>
                  <a:tcPr marT="27432" marB="36576" anchor="b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sz="1600" b="1">
                          <a:latin typeface="+mn-lt"/>
                          <a:cs typeface="Arial" panose="020B0604020202020204" pitchFamily="34" charset="0"/>
                        </a:rPr>
                        <a:t>350 mg </a:t>
                      </a: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sz="1600" b="1">
                          <a:latin typeface="+mn-lt"/>
                          <a:cs typeface="Arial" panose="020B0604020202020204" pitchFamily="34" charset="0"/>
                        </a:rPr>
                        <a:t>(n = 15)</a:t>
                      </a:r>
                    </a:p>
                  </a:txBody>
                  <a:tcPr marT="27432" marB="36576" anchor="b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sz="1600" b="1">
                          <a:latin typeface="+mn-lt"/>
                          <a:cs typeface="Arial" panose="020B0604020202020204" pitchFamily="34" charset="0"/>
                        </a:rPr>
                        <a:t>500 mg </a:t>
                      </a: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sz="1600" b="1">
                          <a:latin typeface="+mn-lt"/>
                          <a:cs typeface="Arial" panose="020B0604020202020204" pitchFamily="34" charset="0"/>
                        </a:rPr>
                        <a:t>(n = 12)</a:t>
                      </a:r>
                    </a:p>
                  </a:txBody>
                  <a:tcPr marT="27432" marB="36576" anchor="b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kern="1200">
                          <a:effectLst/>
                          <a:latin typeface="+mn-lt"/>
                          <a:cs typeface="Arial" panose="020B0604020202020204" pitchFamily="34" charset="0"/>
                        </a:rPr>
                        <a:t>Total</a:t>
                      </a:r>
                      <a:endParaRPr lang="en-US" sz="1600" kern="100">
                        <a:effectLst/>
                        <a:latin typeface="+mn-lt"/>
                        <a:cs typeface="Arial" panose="020B0604020202020204" pitchFamily="34" charset="0"/>
                      </a:endParaRPr>
                    </a:p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kern="1200">
                          <a:effectLst/>
                          <a:latin typeface="+mn-lt"/>
                          <a:cs typeface="Arial" panose="020B0604020202020204" pitchFamily="34" charset="0"/>
                        </a:rPr>
                        <a:t>(N = 66)</a:t>
                      </a:r>
                      <a:endParaRPr lang="en-US" sz="1600" kern="100">
                        <a:effectLst/>
                        <a:latin typeface="+mn-lt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T="27432" marB="36576" anchor="b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30812850"/>
                  </a:ext>
                </a:extLst>
              </a:tr>
              <a:tr h="122320">
                <a:tc>
                  <a:txBody>
                    <a:bodyPr/>
                    <a:lstStyle/>
                    <a:p>
                      <a:pPr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0" kern="1200">
                          <a:solidFill>
                            <a:schemeClr val="bg1"/>
                          </a:solidFill>
                          <a:effectLst/>
                          <a:latin typeface="+mn-lt"/>
                          <a:cs typeface="Arial" panose="020B0604020202020204" pitchFamily="34" charset="0"/>
                        </a:rPr>
                        <a:t>BOR</a:t>
                      </a:r>
                      <a:endParaRPr lang="en-US" sz="1600" b="0" kern="100">
                        <a:solidFill>
                          <a:schemeClr val="bg1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T="18288" marB="18288" anchor="ctr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lang="en-US" sz="1600" b="0" kern="100">
                        <a:solidFill>
                          <a:schemeClr val="bg1"/>
                        </a:solidFill>
                        <a:effectLst/>
                        <a:latin typeface="+mn-lt"/>
                        <a:cs typeface="Arial" panose="020B0604020202020204" pitchFamily="34" charset="0"/>
                      </a:endParaRPr>
                    </a:p>
                  </a:txBody>
                  <a:tcPr marT="18288" marB="18288" anchor="ctr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lang="en-US" sz="1600" b="0" kern="100">
                        <a:solidFill>
                          <a:schemeClr val="bg1"/>
                        </a:solidFill>
                        <a:effectLst/>
                        <a:latin typeface="+mn-lt"/>
                        <a:cs typeface="Arial" panose="020B0604020202020204" pitchFamily="34" charset="0"/>
                      </a:endParaRPr>
                    </a:p>
                  </a:txBody>
                  <a:tcPr marT="18288" marB="18288" anchor="ctr">
                    <a:lnL w="12700" cmpd="sng">
                      <a:noFill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mpd="sng">
                      <a:noFill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lang="en-US" sz="1600" b="0" kern="100">
                        <a:solidFill>
                          <a:schemeClr val="bg1"/>
                        </a:solidFill>
                        <a:effectLst/>
                        <a:latin typeface="+mn-lt"/>
                        <a:cs typeface="Arial" panose="020B0604020202020204" pitchFamily="34" charset="0"/>
                      </a:endParaRPr>
                    </a:p>
                  </a:txBody>
                  <a:tcPr marT="18288" marB="18288" anchor="ctr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mpd="sng">
                      <a:noFill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lang="en-US" sz="1600" b="0" kern="100">
                        <a:solidFill>
                          <a:schemeClr val="bg1"/>
                        </a:solidFill>
                        <a:effectLst/>
                        <a:latin typeface="+mn-lt"/>
                        <a:cs typeface="Arial" panose="020B0604020202020204" pitchFamily="34" charset="0"/>
                      </a:endParaRPr>
                    </a:p>
                  </a:txBody>
                  <a:tcPr marT="18288" marB="18288" anchor="ctr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lang="en-US" sz="1600" b="0" kern="100">
                        <a:solidFill>
                          <a:schemeClr val="bg1"/>
                        </a:solidFill>
                        <a:effectLst/>
                        <a:latin typeface="+mn-lt"/>
                        <a:cs typeface="Arial" panose="020B0604020202020204" pitchFamily="34" charset="0"/>
                      </a:endParaRPr>
                    </a:p>
                  </a:txBody>
                  <a:tcPr marT="18288" marB="18288" anchor="ctr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lang="en-US" sz="1600" b="0" kern="100">
                        <a:solidFill>
                          <a:schemeClr val="bg1"/>
                        </a:solidFill>
                        <a:effectLst/>
                        <a:latin typeface="+mn-lt"/>
                        <a:cs typeface="Arial" panose="020B0604020202020204" pitchFamily="34" charset="0"/>
                      </a:endParaRPr>
                    </a:p>
                  </a:txBody>
                  <a:tcPr marT="18288" marB="18288" anchor="ctr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64977641"/>
                  </a:ext>
                </a:extLst>
              </a:tr>
              <a:tr h="122320">
                <a:tc>
                  <a:txBody>
                    <a:bodyPr/>
                    <a:lstStyle/>
                    <a:p>
                      <a:pPr marL="377190" marR="0" indent="-28575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Wingdings" panose="05000000000000000000" pitchFamily="2" charset="2"/>
                        <a:buChar char="§"/>
                      </a:pPr>
                      <a:r>
                        <a:rPr lang="en-US" sz="1600" b="0" kern="1200">
                          <a:solidFill>
                            <a:schemeClr val="bg1"/>
                          </a:solidFill>
                          <a:effectLst/>
                          <a:latin typeface="+mn-lt"/>
                          <a:cs typeface="Arial" panose="020B0604020202020204" pitchFamily="34" charset="0"/>
                        </a:rPr>
                        <a:t>CR/CRi</a:t>
                      </a:r>
                      <a:endParaRPr lang="en-US" sz="1600" b="0" kern="100">
                        <a:solidFill>
                          <a:schemeClr val="bg1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T="18288" marB="18288" anchor="ctr">
                    <a:lnL w="12700" cmpd="sng">
                      <a:noFill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0" kern="0">
                          <a:solidFill>
                            <a:schemeClr val="bg1"/>
                          </a:solidFill>
                          <a:effectLst/>
                          <a:latin typeface="+mn-lt"/>
                          <a:ea typeface="Cambria" panose="020405030504060302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en-US" sz="1600" b="0" kern="100">
                        <a:solidFill>
                          <a:schemeClr val="bg1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0" kern="0">
                          <a:solidFill>
                            <a:schemeClr val="bg1"/>
                          </a:solidFill>
                          <a:effectLst/>
                          <a:latin typeface="+mn-lt"/>
                          <a:ea typeface="Cambria" panose="02040503050406030204" pitchFamily="18" charset="0"/>
                          <a:cs typeface="Times New Roman" panose="02020603050405020304" pitchFamily="18" charset="0"/>
                        </a:rPr>
                        <a:t>1 (4.5)</a:t>
                      </a:r>
                    </a:p>
                  </a:txBody>
                  <a:tcPr marL="68580" marR="68580" marT="0" marB="0" anchor="ctr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0" kern="0">
                          <a:solidFill>
                            <a:schemeClr val="bg1"/>
                          </a:solidFill>
                          <a:effectLst/>
                          <a:latin typeface="+mn-lt"/>
                          <a:ea typeface="Cambria" panose="02040503050406030204" pitchFamily="18" charset="0"/>
                          <a:cs typeface="Times New Roman" panose="02020603050405020304" pitchFamily="18" charset="0"/>
                        </a:rPr>
                        <a:t>1 (6.3)</a:t>
                      </a:r>
                      <a:endParaRPr lang="en-US" sz="1600" b="0" kern="100">
                        <a:solidFill>
                          <a:schemeClr val="bg1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0" kern="0">
                          <a:solidFill>
                            <a:schemeClr val="bg1"/>
                          </a:solidFill>
                          <a:effectLst/>
                          <a:latin typeface="+mn-lt"/>
                          <a:ea typeface="Cambria" panose="020405030504060302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en-US" sz="1600" b="0" kern="100">
                        <a:solidFill>
                          <a:schemeClr val="bg1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0" kern="0">
                          <a:solidFill>
                            <a:schemeClr val="bg1"/>
                          </a:solidFill>
                          <a:effectLst/>
                          <a:latin typeface="+mn-lt"/>
                          <a:ea typeface="Cambria" panose="02040503050406030204" pitchFamily="18" charset="0"/>
                          <a:cs typeface="Times New Roman" panose="02020603050405020304" pitchFamily="18" charset="0"/>
                        </a:rPr>
                        <a:t>1 (8.3)</a:t>
                      </a:r>
                    </a:p>
                  </a:txBody>
                  <a:tcPr marL="68580" marR="68580" marT="0" marB="0" anchor="ctr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0" kern="0">
                          <a:solidFill>
                            <a:schemeClr val="bg1"/>
                          </a:solidFill>
                          <a:effectLst/>
                          <a:latin typeface="+mn-lt"/>
                          <a:ea typeface="Cambria" panose="02040503050406030204" pitchFamily="18" charset="0"/>
                          <a:cs typeface="Times New Roman" panose="02020603050405020304" pitchFamily="18" charset="0"/>
                        </a:rPr>
                        <a:t>3 (4.5)</a:t>
                      </a:r>
                      <a:endParaRPr lang="en-US" sz="1600" b="0" kern="100">
                        <a:solidFill>
                          <a:schemeClr val="bg1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85854317"/>
                  </a:ext>
                </a:extLst>
              </a:tr>
              <a:tr h="122320">
                <a:tc>
                  <a:txBody>
                    <a:bodyPr/>
                    <a:lstStyle/>
                    <a:p>
                      <a:pPr marL="377190" marR="0" indent="-28575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Wingdings" panose="05000000000000000000" pitchFamily="2" charset="2"/>
                        <a:buChar char="§"/>
                      </a:pPr>
                      <a:r>
                        <a:rPr lang="en-US" sz="1600" b="0" kern="1200">
                          <a:solidFill>
                            <a:schemeClr val="bg1"/>
                          </a:solidFill>
                          <a:effectLst/>
                          <a:latin typeface="+mn-lt"/>
                          <a:cs typeface="Arial" panose="020B0604020202020204" pitchFamily="34" charset="0"/>
                        </a:rPr>
                        <a:t>PR</a:t>
                      </a:r>
                      <a:endParaRPr lang="en-US" sz="1600" b="0" kern="100" baseline="0">
                        <a:solidFill>
                          <a:schemeClr val="bg1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T="18288" marB="18288" anchor="ctr">
                    <a:lnL w="12700" cmpd="sng">
                      <a:noFill/>
                    </a:lnL>
                    <a:lnR w="12700" cmpd="sng">
                      <a:noFill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buNone/>
                      </a:pPr>
                      <a:r>
                        <a:rPr lang="en-US" sz="1600" b="0" kern="100">
                          <a:solidFill>
                            <a:schemeClr val="bg1"/>
                          </a:solidFill>
                          <a:effectLst/>
                          <a:latin typeface="+mn-lt"/>
                          <a:ea typeface="Aptos" panose="020B0004020202020204" pitchFamily="34" charset="0"/>
                        </a:rPr>
                        <a:t>1 (100)</a:t>
                      </a:r>
                    </a:p>
                  </a:txBody>
                  <a:tcPr marL="68580" marR="6858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buNone/>
                      </a:pPr>
                      <a:r>
                        <a:rPr lang="en-US" sz="1600" b="0" kern="100">
                          <a:solidFill>
                            <a:schemeClr val="bg1"/>
                          </a:solidFill>
                          <a:effectLst/>
                          <a:latin typeface="+mn-lt"/>
                          <a:ea typeface="Aptos" panose="020B0004020202020204" pitchFamily="34" charset="0"/>
                        </a:rPr>
                        <a:t>11 (50.0)</a:t>
                      </a:r>
                    </a:p>
                  </a:txBody>
                  <a:tcPr marL="68580" marR="68580" marT="0" marB="0" anchor="ctr">
                    <a:lnL w="12700" cmpd="sng">
                      <a:noFill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buNone/>
                      </a:pPr>
                      <a:r>
                        <a:rPr lang="en-US" sz="1600" b="0" kern="100">
                          <a:solidFill>
                            <a:schemeClr val="bg1"/>
                          </a:solidFill>
                          <a:effectLst/>
                          <a:latin typeface="+mn-lt"/>
                          <a:ea typeface="Aptos" panose="020B0004020202020204" pitchFamily="34" charset="0"/>
                        </a:rPr>
                        <a:t>12 (75.0)</a:t>
                      </a:r>
                    </a:p>
                  </a:txBody>
                  <a:tcPr marL="68580" marR="68580" marT="0" marB="0" anchor="ctr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buNone/>
                      </a:pPr>
                      <a:r>
                        <a:rPr lang="en-US" sz="1600" b="0" kern="100">
                          <a:solidFill>
                            <a:schemeClr val="bg1"/>
                          </a:solidFill>
                          <a:effectLst/>
                          <a:latin typeface="+mn-lt"/>
                          <a:ea typeface="Aptos" panose="020B0004020202020204" pitchFamily="34" charset="0"/>
                        </a:rPr>
                        <a:t>11 (73.3)</a:t>
                      </a:r>
                    </a:p>
                  </a:txBody>
                  <a:tcPr marL="68580" marR="68580" marT="0" marB="0" anchor="ctr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buNone/>
                      </a:pPr>
                      <a:r>
                        <a:rPr lang="en-US" sz="1600" b="0" kern="100">
                          <a:solidFill>
                            <a:schemeClr val="bg1"/>
                          </a:solidFill>
                          <a:effectLst/>
                          <a:latin typeface="+mn-lt"/>
                          <a:ea typeface="Aptos" panose="020B0004020202020204" pitchFamily="34" charset="0"/>
                        </a:rPr>
                        <a:t>9 (75.0)</a:t>
                      </a:r>
                    </a:p>
                  </a:txBody>
                  <a:tcPr marL="68580" marR="6858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buNone/>
                      </a:pPr>
                      <a:r>
                        <a:rPr lang="en-US" sz="1600" b="0" kern="100">
                          <a:solidFill>
                            <a:schemeClr val="bg1"/>
                          </a:solidFill>
                          <a:effectLst/>
                          <a:latin typeface="+mn-lt"/>
                          <a:ea typeface="Aptos" panose="020B0004020202020204" pitchFamily="34" charset="0"/>
                        </a:rPr>
                        <a:t>44* (66.7)</a:t>
                      </a:r>
                    </a:p>
                  </a:txBody>
                  <a:tcPr marL="68580" marR="6858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2310629"/>
                  </a:ext>
                </a:extLst>
              </a:tr>
              <a:tr h="122320">
                <a:tc>
                  <a:txBody>
                    <a:bodyPr/>
                    <a:lstStyle/>
                    <a:p>
                      <a:pPr marL="377190" marR="0" indent="-28575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Wingdings" panose="05000000000000000000" pitchFamily="2" charset="2"/>
                        <a:buChar char="§"/>
                      </a:pPr>
                      <a:r>
                        <a:rPr lang="en-US" sz="1600" b="0" kern="1200">
                          <a:solidFill>
                            <a:schemeClr val="bg1"/>
                          </a:solidFill>
                          <a:effectLst/>
                          <a:latin typeface="+mn-lt"/>
                          <a:cs typeface="Arial" panose="020B0604020202020204" pitchFamily="34" charset="0"/>
                        </a:rPr>
                        <a:t>PR-L</a:t>
                      </a:r>
                      <a:endParaRPr lang="en-US" sz="1600" b="0" kern="100">
                        <a:solidFill>
                          <a:schemeClr val="bg1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T="18288" marB="18288" anchor="ctr">
                    <a:lnL w="12700" cmpd="sng">
                      <a:noFill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buNone/>
                      </a:pPr>
                      <a:r>
                        <a:rPr lang="en-US" sz="1600" b="0" kern="100">
                          <a:solidFill>
                            <a:schemeClr val="bg1"/>
                          </a:solidFill>
                          <a:effectLst/>
                          <a:latin typeface="+mn-lt"/>
                          <a:ea typeface="Aptos" panose="020B0004020202020204" pitchFamily="34" charset="0"/>
                        </a:rPr>
                        <a:t>0</a:t>
                      </a:r>
                    </a:p>
                  </a:txBody>
                  <a:tcPr marL="68580" marR="68580" marT="0" marB="0" anchor="ctr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buNone/>
                      </a:pPr>
                      <a:r>
                        <a:rPr lang="en-US" sz="1600" b="0" kern="100">
                          <a:solidFill>
                            <a:schemeClr val="bg1"/>
                          </a:solidFill>
                          <a:effectLst/>
                          <a:latin typeface="+mn-lt"/>
                          <a:ea typeface="Aptos" panose="020B0004020202020204" pitchFamily="34" charset="0"/>
                        </a:rPr>
                        <a:t>6 (27.3)</a:t>
                      </a:r>
                    </a:p>
                  </a:txBody>
                  <a:tcPr marL="68580" marR="68580" marT="0" marB="0" anchor="ctr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buNone/>
                      </a:pPr>
                      <a:r>
                        <a:rPr lang="en-US" sz="1600" b="0" kern="100">
                          <a:solidFill>
                            <a:schemeClr val="bg1"/>
                          </a:solidFill>
                          <a:effectLst/>
                          <a:latin typeface="+mn-lt"/>
                          <a:ea typeface="Aptos" panose="020B0004020202020204" pitchFamily="34" charset="0"/>
                        </a:rPr>
                        <a:t>2 (12.5)</a:t>
                      </a:r>
                    </a:p>
                  </a:txBody>
                  <a:tcPr marL="68580" marR="68580" marT="0" marB="0" anchor="ctr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buNone/>
                      </a:pPr>
                      <a:r>
                        <a:rPr lang="en-US" sz="1600" b="0" kern="100">
                          <a:solidFill>
                            <a:schemeClr val="bg1"/>
                          </a:solidFill>
                          <a:effectLst/>
                          <a:latin typeface="+mn-lt"/>
                          <a:ea typeface="Aptos" panose="020B0004020202020204" pitchFamily="34" charset="0"/>
                        </a:rPr>
                        <a:t>0</a:t>
                      </a:r>
                    </a:p>
                  </a:txBody>
                  <a:tcPr marL="68580" marR="68580" marT="0" marB="0" anchor="ctr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buNone/>
                      </a:pPr>
                      <a:r>
                        <a:rPr lang="en-US" sz="1600" b="0" kern="100">
                          <a:solidFill>
                            <a:schemeClr val="bg1"/>
                          </a:solidFill>
                          <a:effectLst/>
                          <a:latin typeface="+mn-lt"/>
                          <a:ea typeface="Aptos" panose="020B0004020202020204" pitchFamily="34" charset="0"/>
                        </a:rPr>
                        <a:t>1 (8.3)</a:t>
                      </a:r>
                    </a:p>
                  </a:txBody>
                  <a:tcPr marL="68580" marR="68580" marT="0" marB="0" anchor="ctr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buNone/>
                      </a:pPr>
                      <a:r>
                        <a:rPr lang="en-US" sz="1600" b="0" kern="100">
                          <a:solidFill>
                            <a:schemeClr val="bg1"/>
                          </a:solidFill>
                          <a:effectLst/>
                          <a:latin typeface="+mn-lt"/>
                          <a:ea typeface="Aptos" panose="020B0004020202020204" pitchFamily="34" charset="0"/>
                        </a:rPr>
                        <a:t>9 (13.6)</a:t>
                      </a:r>
                    </a:p>
                  </a:txBody>
                  <a:tcPr marL="68580" marR="68580" marT="0" marB="0" anchor="ctr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20348196"/>
                  </a:ext>
                </a:extLst>
              </a:tr>
              <a:tr h="122320">
                <a:tc>
                  <a:txBody>
                    <a:bodyPr/>
                    <a:lstStyle/>
                    <a:p>
                      <a:pPr marL="377190" marR="0" indent="-28575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Wingdings" panose="05000000000000000000" pitchFamily="2" charset="2"/>
                        <a:buChar char="§"/>
                      </a:pPr>
                      <a:r>
                        <a:rPr lang="en-US" sz="1600" b="0" kern="1200">
                          <a:solidFill>
                            <a:schemeClr val="bg1"/>
                          </a:solidFill>
                          <a:effectLst/>
                          <a:latin typeface="+mn-lt"/>
                          <a:cs typeface="Arial" panose="020B0604020202020204" pitchFamily="34" charset="0"/>
                        </a:rPr>
                        <a:t>SD</a:t>
                      </a:r>
                      <a:endParaRPr lang="en-US" sz="1600" b="0" kern="100">
                        <a:solidFill>
                          <a:schemeClr val="bg1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T="18288" marB="18288" anchor="ctr">
                    <a:lnL w="12700" cmpd="sng">
                      <a:noFill/>
                    </a:lnL>
                    <a:lnR w="12700" cmpd="sng">
                      <a:noFill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buNone/>
                      </a:pPr>
                      <a:r>
                        <a:rPr lang="en-US" sz="1600" b="0" kern="100">
                          <a:solidFill>
                            <a:schemeClr val="bg1"/>
                          </a:solidFill>
                          <a:effectLst/>
                          <a:latin typeface="+mn-lt"/>
                          <a:ea typeface="Aptos" panose="020B0004020202020204" pitchFamily="34" charset="0"/>
                        </a:rPr>
                        <a:t>0</a:t>
                      </a:r>
                    </a:p>
                  </a:txBody>
                  <a:tcPr marL="68580" marR="6858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buNone/>
                      </a:pPr>
                      <a:r>
                        <a:rPr lang="en-US" sz="1600" b="0" kern="100">
                          <a:solidFill>
                            <a:schemeClr val="bg1"/>
                          </a:solidFill>
                          <a:effectLst/>
                          <a:latin typeface="+mn-lt"/>
                          <a:ea typeface="Aptos" panose="020B0004020202020204" pitchFamily="34" charset="0"/>
                        </a:rPr>
                        <a:t>4 (18.2)</a:t>
                      </a:r>
                    </a:p>
                  </a:txBody>
                  <a:tcPr marL="68580" marR="68580" marT="0" marB="0" anchor="ctr">
                    <a:lnL w="12700" cmpd="sng">
                      <a:noFill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buNone/>
                      </a:pPr>
                      <a:r>
                        <a:rPr lang="en-US" sz="1600" b="0" kern="100">
                          <a:solidFill>
                            <a:schemeClr val="bg1"/>
                          </a:solidFill>
                          <a:effectLst/>
                          <a:latin typeface="+mn-lt"/>
                          <a:ea typeface="Aptos" panose="020B0004020202020204" pitchFamily="34" charset="0"/>
                        </a:rPr>
                        <a:t>0</a:t>
                      </a:r>
                    </a:p>
                  </a:txBody>
                  <a:tcPr marL="68580" marR="68580" marT="0" marB="0" anchor="ctr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buNone/>
                      </a:pPr>
                      <a:r>
                        <a:rPr lang="en-US" sz="1600" b="0" kern="100">
                          <a:solidFill>
                            <a:schemeClr val="bg1"/>
                          </a:solidFill>
                          <a:effectLst/>
                          <a:latin typeface="+mn-lt"/>
                          <a:ea typeface="Aptos" panose="020B0004020202020204" pitchFamily="34" charset="0"/>
                        </a:rPr>
                        <a:t>0</a:t>
                      </a:r>
                    </a:p>
                  </a:txBody>
                  <a:tcPr marL="68580" marR="68580" marT="0" marB="0" anchor="ctr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buNone/>
                      </a:pPr>
                      <a:r>
                        <a:rPr lang="en-US" sz="1600" b="0" kern="100">
                          <a:solidFill>
                            <a:schemeClr val="bg1"/>
                          </a:solidFill>
                          <a:effectLst/>
                          <a:latin typeface="+mn-lt"/>
                          <a:ea typeface="Aptos" panose="020B0004020202020204" pitchFamily="34" charset="0"/>
                        </a:rPr>
                        <a:t>1 (8.3)</a:t>
                      </a:r>
                    </a:p>
                  </a:txBody>
                  <a:tcPr marL="68580" marR="6858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buNone/>
                      </a:pPr>
                      <a:r>
                        <a:rPr lang="en-US" sz="1600" b="0" kern="100">
                          <a:solidFill>
                            <a:schemeClr val="bg1"/>
                          </a:solidFill>
                          <a:effectLst/>
                          <a:latin typeface="+mn-lt"/>
                          <a:ea typeface="Aptos" panose="020B0004020202020204" pitchFamily="34" charset="0"/>
                        </a:rPr>
                        <a:t>5 (7.6)</a:t>
                      </a:r>
                    </a:p>
                  </a:txBody>
                  <a:tcPr marL="68580" marR="6858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72778631"/>
                  </a:ext>
                </a:extLst>
              </a:tr>
              <a:tr h="122320">
                <a:tc>
                  <a:txBody>
                    <a:bodyPr/>
                    <a:lstStyle/>
                    <a:p>
                      <a:pPr marL="377190" marR="0" indent="-28575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Wingdings" panose="05000000000000000000" pitchFamily="2" charset="2"/>
                        <a:buChar char="§"/>
                      </a:pPr>
                      <a:r>
                        <a:rPr lang="en-US" sz="1600" b="0" kern="1200">
                          <a:solidFill>
                            <a:schemeClr val="bg1"/>
                          </a:solidFill>
                          <a:effectLst/>
                          <a:latin typeface="+mn-lt"/>
                          <a:cs typeface="Arial" panose="020B0604020202020204" pitchFamily="34" charset="0"/>
                        </a:rPr>
                        <a:t>PD</a:t>
                      </a:r>
                      <a:endParaRPr lang="en-US" sz="1600" b="0" kern="100">
                        <a:solidFill>
                          <a:schemeClr val="bg1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T="18288" marB="18288" anchor="ctr">
                    <a:lnL w="12700" cmpd="sng">
                      <a:noFill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buNone/>
                      </a:pPr>
                      <a:r>
                        <a:rPr lang="en-US" sz="1600" b="0" kern="100">
                          <a:solidFill>
                            <a:schemeClr val="bg1"/>
                          </a:solidFill>
                          <a:effectLst/>
                          <a:latin typeface="+mn-lt"/>
                          <a:ea typeface="Aptos" panose="020B0004020202020204" pitchFamily="34" charset="0"/>
                        </a:rPr>
                        <a:t>0</a:t>
                      </a:r>
                    </a:p>
                  </a:txBody>
                  <a:tcPr marL="68580" marR="68580" marT="0" marB="0" anchor="ctr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buNone/>
                      </a:pPr>
                      <a:r>
                        <a:rPr lang="en-US" sz="1600" b="0" kern="100">
                          <a:solidFill>
                            <a:schemeClr val="bg1"/>
                          </a:solidFill>
                          <a:effectLst/>
                          <a:latin typeface="+mn-lt"/>
                          <a:ea typeface="Aptos" panose="020B0004020202020204" pitchFamily="34" charset="0"/>
                        </a:rPr>
                        <a:t>0</a:t>
                      </a:r>
                    </a:p>
                  </a:txBody>
                  <a:tcPr marL="68580" marR="68580" marT="0" marB="0" anchor="ctr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buNone/>
                      </a:pPr>
                      <a:r>
                        <a:rPr lang="en-US" sz="1600" b="0" kern="100">
                          <a:solidFill>
                            <a:schemeClr val="bg1"/>
                          </a:solidFill>
                          <a:effectLst/>
                          <a:latin typeface="+mn-lt"/>
                          <a:ea typeface="Aptos" panose="020B0004020202020204" pitchFamily="34" charset="0"/>
                        </a:rPr>
                        <a:t>1 (6.3)</a:t>
                      </a:r>
                    </a:p>
                  </a:txBody>
                  <a:tcPr marL="68580" marR="68580" marT="0" marB="0" anchor="ctr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buNone/>
                      </a:pPr>
                      <a:r>
                        <a:rPr lang="en-US" sz="1600" b="0" kern="100">
                          <a:solidFill>
                            <a:schemeClr val="bg1"/>
                          </a:solidFill>
                          <a:effectLst/>
                          <a:latin typeface="+mn-lt"/>
                          <a:ea typeface="Aptos" panose="020B0004020202020204" pitchFamily="34" charset="0"/>
                        </a:rPr>
                        <a:t>1 (6.7)</a:t>
                      </a:r>
                    </a:p>
                  </a:txBody>
                  <a:tcPr marL="68580" marR="68580" marT="0" marB="0" anchor="ctr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buNone/>
                      </a:pPr>
                      <a:r>
                        <a:rPr lang="en-US" sz="1600" b="0" kern="100">
                          <a:solidFill>
                            <a:schemeClr val="bg1"/>
                          </a:solidFill>
                          <a:effectLst/>
                          <a:latin typeface="+mn-lt"/>
                          <a:ea typeface="Aptos" panose="020B0004020202020204" pitchFamily="34" charset="0"/>
                        </a:rPr>
                        <a:t>0</a:t>
                      </a:r>
                    </a:p>
                  </a:txBody>
                  <a:tcPr marL="68580" marR="68580" marT="0" marB="0" anchor="ctr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buNone/>
                      </a:pPr>
                      <a:r>
                        <a:rPr lang="en-US" sz="1600" b="0" kern="100">
                          <a:solidFill>
                            <a:schemeClr val="bg1"/>
                          </a:solidFill>
                          <a:effectLst/>
                          <a:latin typeface="+mn-lt"/>
                          <a:ea typeface="Aptos" panose="020B0004020202020204" pitchFamily="34" charset="0"/>
                        </a:rPr>
                        <a:t>2 (3.0)</a:t>
                      </a:r>
                    </a:p>
                  </a:txBody>
                  <a:tcPr marL="68580" marR="68580" marT="0" marB="0" anchor="ctr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18726069"/>
                  </a:ext>
                </a:extLst>
              </a:tr>
              <a:tr h="122320">
                <a:tc>
                  <a:txBody>
                    <a:bodyPr/>
                    <a:lstStyle/>
                    <a:p>
                      <a:pPr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0" kern="1200">
                          <a:solidFill>
                            <a:schemeClr val="bg1"/>
                          </a:solidFill>
                          <a:effectLst/>
                          <a:latin typeface="+mn-lt"/>
                          <a:cs typeface="Arial" panose="020B0604020202020204" pitchFamily="34" charset="0"/>
                        </a:rPr>
                        <a:t>Discontinued prior to first assessment</a:t>
                      </a:r>
                      <a:endParaRPr lang="en-US" sz="1600" b="0" kern="100">
                        <a:solidFill>
                          <a:schemeClr val="bg1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T="18288" marB="18288" anchor="ctr">
                    <a:lnL w="12700" cmpd="sng">
                      <a:noFill/>
                    </a:lnL>
                    <a:lnR w="12700" cmpd="sng">
                      <a:noFill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buNone/>
                      </a:pPr>
                      <a:r>
                        <a:rPr lang="en-US" sz="1600" b="0" kern="100">
                          <a:solidFill>
                            <a:schemeClr val="bg1"/>
                          </a:solidFill>
                          <a:effectLst/>
                          <a:latin typeface="+mn-lt"/>
                          <a:ea typeface="Aptos" panose="020B0004020202020204" pitchFamily="34" charset="0"/>
                        </a:rPr>
                        <a:t>0</a:t>
                      </a:r>
                    </a:p>
                  </a:txBody>
                  <a:tcPr marL="68580" marR="6858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buNone/>
                      </a:pPr>
                      <a:r>
                        <a:rPr lang="en-US" sz="1600" b="0" kern="100">
                          <a:solidFill>
                            <a:schemeClr val="bg1"/>
                          </a:solidFill>
                          <a:effectLst/>
                          <a:latin typeface="+mn-lt"/>
                          <a:ea typeface="Aptos" panose="020B0004020202020204" pitchFamily="34" charset="0"/>
                        </a:rPr>
                        <a:t>0</a:t>
                      </a:r>
                    </a:p>
                  </a:txBody>
                  <a:tcPr marL="68580" marR="68580" marT="0" marB="0" anchor="ctr">
                    <a:lnL w="12700" cmpd="sng">
                      <a:noFill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buNone/>
                      </a:pPr>
                      <a:r>
                        <a:rPr lang="en-US" sz="1600" b="0" kern="100">
                          <a:solidFill>
                            <a:schemeClr val="bg1"/>
                          </a:solidFill>
                          <a:effectLst/>
                          <a:latin typeface="+mn-lt"/>
                          <a:ea typeface="Aptos" panose="020B0004020202020204" pitchFamily="34" charset="0"/>
                        </a:rPr>
                        <a:t>0</a:t>
                      </a:r>
                    </a:p>
                  </a:txBody>
                  <a:tcPr marL="68580" marR="68580" marT="0" marB="0" anchor="ctr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buNone/>
                      </a:pPr>
                      <a:r>
                        <a:rPr lang="en-US" sz="1600" b="0" kern="100">
                          <a:solidFill>
                            <a:schemeClr val="bg1"/>
                          </a:solidFill>
                          <a:effectLst/>
                          <a:latin typeface="+mn-lt"/>
                          <a:ea typeface="Aptos" panose="020B0004020202020204" pitchFamily="34" charset="0"/>
                        </a:rPr>
                        <a:t>3 (20.0)</a:t>
                      </a:r>
                    </a:p>
                  </a:txBody>
                  <a:tcPr marL="68580" marR="68580" marT="0" marB="0" anchor="ctr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buNone/>
                      </a:pPr>
                      <a:r>
                        <a:rPr lang="en-US" sz="1600" b="0" kern="100">
                          <a:solidFill>
                            <a:schemeClr val="bg1"/>
                          </a:solidFill>
                          <a:effectLst/>
                          <a:latin typeface="+mn-lt"/>
                          <a:ea typeface="Aptos" panose="020B0004020202020204" pitchFamily="34" charset="0"/>
                        </a:rPr>
                        <a:t>0</a:t>
                      </a:r>
                    </a:p>
                  </a:txBody>
                  <a:tcPr marL="68580" marR="6858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buNone/>
                      </a:pPr>
                      <a:r>
                        <a:rPr lang="en-US" sz="1600" b="0" kern="100">
                          <a:solidFill>
                            <a:schemeClr val="bg1"/>
                          </a:solidFill>
                          <a:effectLst/>
                          <a:latin typeface="+mn-lt"/>
                          <a:ea typeface="Aptos" panose="020B0004020202020204" pitchFamily="34" charset="0"/>
                        </a:rPr>
                        <a:t>3 (4.5)</a:t>
                      </a:r>
                    </a:p>
                  </a:txBody>
                  <a:tcPr marL="68580" marR="6858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66175009"/>
                  </a:ext>
                </a:extLst>
              </a:tr>
              <a:tr h="130297">
                <a:tc>
                  <a:txBody>
                    <a:bodyPr/>
                    <a:lstStyle/>
                    <a:p>
                      <a:pPr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0" kern="1200">
                          <a:solidFill>
                            <a:schemeClr val="bg1"/>
                          </a:solidFill>
                          <a:effectLst/>
                          <a:latin typeface="+mn-lt"/>
                          <a:cs typeface="Arial" panose="020B0604020202020204" pitchFamily="34" charset="0"/>
                        </a:rPr>
                        <a:t>ORR</a:t>
                      </a:r>
                      <a:r>
                        <a:rPr lang="en-US" sz="1600" baseline="30000">
                          <a:solidFill>
                            <a:schemeClr val="bg1"/>
                          </a:solidFill>
                        </a:rPr>
                        <a:t>†</a:t>
                      </a:r>
                      <a:endParaRPr lang="en-US" sz="1600" b="0" kern="100">
                        <a:solidFill>
                          <a:schemeClr val="bg1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T="27432" marB="27432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buNone/>
                      </a:pPr>
                      <a:r>
                        <a:rPr lang="en-US" sz="1600" b="0" kern="100">
                          <a:solidFill>
                            <a:schemeClr val="bg1"/>
                          </a:solidFill>
                          <a:effectLst/>
                          <a:latin typeface="+mn-lt"/>
                          <a:ea typeface="Aptos" panose="020B0004020202020204" pitchFamily="34" charset="0"/>
                        </a:rPr>
                        <a:t>1 (100)</a:t>
                      </a:r>
                    </a:p>
                  </a:txBody>
                  <a:tcPr marL="68580" marR="68580" marT="0" marB="0" anchor="ctr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buNone/>
                      </a:pPr>
                      <a:r>
                        <a:rPr lang="en-US" sz="1600" b="0" kern="100">
                          <a:solidFill>
                            <a:schemeClr val="bg1"/>
                          </a:solidFill>
                          <a:effectLst/>
                          <a:latin typeface="+mn-lt"/>
                          <a:ea typeface="Aptos" panose="020B0004020202020204" pitchFamily="34" charset="0"/>
                        </a:rPr>
                        <a:t>18 (81.8)</a:t>
                      </a:r>
                    </a:p>
                  </a:txBody>
                  <a:tcPr marL="68580" marR="68580" marT="0" marB="0" anchor="ctr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buNone/>
                      </a:pPr>
                      <a:r>
                        <a:rPr lang="en-US" sz="1600" b="0" kern="100">
                          <a:solidFill>
                            <a:schemeClr val="bg1"/>
                          </a:solidFill>
                          <a:effectLst/>
                          <a:latin typeface="+mn-lt"/>
                          <a:ea typeface="Aptos" panose="020B0004020202020204" pitchFamily="34" charset="0"/>
                        </a:rPr>
                        <a:t>15 (93.8)</a:t>
                      </a:r>
                    </a:p>
                  </a:txBody>
                  <a:tcPr marL="68580" marR="68580" marT="0" marB="0" anchor="ctr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buNone/>
                      </a:pPr>
                      <a:r>
                        <a:rPr lang="en-US" sz="1600" b="0" kern="100">
                          <a:solidFill>
                            <a:schemeClr val="bg1"/>
                          </a:solidFill>
                          <a:effectLst/>
                          <a:latin typeface="+mn-lt"/>
                          <a:ea typeface="Aptos" panose="020B0004020202020204" pitchFamily="34" charset="0"/>
                        </a:rPr>
                        <a:t>11 (73.3)</a:t>
                      </a:r>
                    </a:p>
                  </a:txBody>
                  <a:tcPr marL="68580" marR="68580" marT="0" marB="0" anchor="ctr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buNone/>
                      </a:pPr>
                      <a:r>
                        <a:rPr lang="en-US" sz="1600" b="0" kern="100">
                          <a:solidFill>
                            <a:schemeClr val="bg1"/>
                          </a:solidFill>
                          <a:effectLst/>
                          <a:latin typeface="+mn-lt"/>
                          <a:ea typeface="Aptos" panose="020B0004020202020204" pitchFamily="34" charset="0"/>
                        </a:rPr>
                        <a:t>11 (91.7)</a:t>
                      </a:r>
                    </a:p>
                  </a:txBody>
                  <a:tcPr marL="68580" marR="68580" marT="0" marB="0" anchor="ctr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buNone/>
                      </a:pPr>
                      <a:r>
                        <a:rPr lang="en-US" sz="1600" b="0" kern="100">
                          <a:solidFill>
                            <a:schemeClr val="bg1"/>
                          </a:solidFill>
                          <a:effectLst/>
                          <a:latin typeface="+mn-lt"/>
                          <a:ea typeface="Aptos" panose="020B0004020202020204" pitchFamily="34" charset="0"/>
                        </a:rPr>
                        <a:t>56 (84.8)</a:t>
                      </a:r>
                    </a:p>
                  </a:txBody>
                  <a:tcPr marL="68580" marR="68580" marT="0" marB="0" anchor="ctr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71444483"/>
                  </a:ext>
                </a:extLst>
              </a:tr>
              <a:tr h="212730">
                <a:tc>
                  <a:txBody>
                    <a:bodyPr/>
                    <a:lstStyle/>
                    <a:p>
                      <a:pPr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0" kern="1200">
                          <a:solidFill>
                            <a:schemeClr val="bg1"/>
                          </a:solidFill>
                          <a:effectLst/>
                          <a:latin typeface="+mn-lt"/>
                          <a:cs typeface="Arial" panose="020B0604020202020204" pitchFamily="34" charset="0"/>
                        </a:rPr>
                        <a:t>Median time to first response, mo (range)</a:t>
                      </a:r>
                      <a:r>
                        <a:rPr lang="en-US" sz="1600" b="0" kern="1200" baseline="30000">
                          <a:solidFill>
                            <a:schemeClr val="bg1"/>
                          </a:solidFill>
                          <a:effectLst/>
                          <a:latin typeface="+mn-lt"/>
                          <a:cs typeface="Arial" panose="020B0604020202020204" pitchFamily="34" charset="0"/>
                        </a:rPr>
                        <a:t>‡</a:t>
                      </a:r>
                      <a:endParaRPr lang="en-US" sz="1600" b="0" kern="100">
                        <a:solidFill>
                          <a:schemeClr val="bg1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T="18288" marB="18288" anchor="ctr">
                    <a:lnL w="12700" cmpd="sng">
                      <a:noFill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buNone/>
                      </a:pPr>
                      <a:r>
                        <a:rPr lang="en-US" sz="1600" b="0" kern="100">
                          <a:solidFill>
                            <a:schemeClr val="bg1"/>
                          </a:solidFill>
                          <a:effectLst/>
                          <a:latin typeface="+mn-lt"/>
                          <a:ea typeface="Aptos" panose="020B0004020202020204" pitchFamily="34" charset="0"/>
                        </a:rPr>
                        <a:t>2.9</a:t>
                      </a:r>
                    </a:p>
                    <a:p>
                      <a:pPr marL="0" marR="0" algn="ctr">
                        <a:lnSpc>
                          <a:spcPct val="100000"/>
                        </a:lnSpc>
                        <a:buNone/>
                      </a:pPr>
                      <a:r>
                        <a:rPr lang="en-US" sz="1600" b="0" kern="100">
                          <a:solidFill>
                            <a:schemeClr val="bg1"/>
                          </a:solidFill>
                          <a:effectLst/>
                          <a:latin typeface="+mn-lt"/>
                          <a:ea typeface="Aptos" panose="020B0004020202020204" pitchFamily="34" charset="0"/>
                        </a:rPr>
                        <a:t>(2.9-2.9)</a:t>
                      </a:r>
                    </a:p>
                  </a:txBody>
                  <a:tcPr marL="68580" marR="68580" marT="0" marB="0" anchor="ctr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buNone/>
                      </a:pPr>
                      <a:r>
                        <a:rPr lang="en-US" sz="1600" b="0" kern="100">
                          <a:solidFill>
                            <a:schemeClr val="bg1"/>
                          </a:solidFill>
                          <a:effectLst/>
                          <a:latin typeface="+mn-lt"/>
                          <a:ea typeface="Aptos" panose="020B0004020202020204" pitchFamily="34" charset="0"/>
                        </a:rPr>
                        <a:t>2.8</a:t>
                      </a:r>
                    </a:p>
                    <a:p>
                      <a:pPr marL="0" marR="0" algn="ctr">
                        <a:lnSpc>
                          <a:spcPct val="100000"/>
                        </a:lnSpc>
                        <a:buNone/>
                      </a:pPr>
                      <a:r>
                        <a:rPr lang="en-US" sz="1600" b="0" kern="100">
                          <a:solidFill>
                            <a:schemeClr val="bg1"/>
                          </a:solidFill>
                          <a:effectLst/>
                          <a:latin typeface="+mn-lt"/>
                          <a:ea typeface="Aptos" panose="020B0004020202020204" pitchFamily="34" charset="0"/>
                        </a:rPr>
                        <a:t>(2.0-6.2)</a:t>
                      </a:r>
                    </a:p>
                  </a:txBody>
                  <a:tcPr marL="68580" marR="68580" marT="0" marB="0" anchor="ctr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buNone/>
                      </a:pPr>
                      <a:r>
                        <a:rPr lang="en-US" sz="1600" b="0" kern="100">
                          <a:solidFill>
                            <a:schemeClr val="bg1"/>
                          </a:solidFill>
                          <a:effectLst/>
                          <a:latin typeface="+mn-lt"/>
                          <a:ea typeface="Aptos" panose="020B0004020202020204" pitchFamily="34" charset="0"/>
                        </a:rPr>
                        <a:t>2.9</a:t>
                      </a:r>
                    </a:p>
                    <a:p>
                      <a:pPr marL="0" marR="0" algn="ctr">
                        <a:lnSpc>
                          <a:spcPct val="100000"/>
                        </a:lnSpc>
                        <a:buNone/>
                      </a:pPr>
                      <a:r>
                        <a:rPr lang="en-US" sz="1600" b="0" kern="100">
                          <a:solidFill>
                            <a:schemeClr val="bg1"/>
                          </a:solidFill>
                          <a:effectLst/>
                          <a:latin typeface="+mn-lt"/>
                          <a:ea typeface="Aptos" panose="020B0004020202020204" pitchFamily="34" charset="0"/>
                        </a:rPr>
                        <a:t>(2.6-8.3)</a:t>
                      </a:r>
                    </a:p>
                  </a:txBody>
                  <a:tcPr marL="68580" marR="68580" marT="0" marB="0" anchor="ctr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buNone/>
                      </a:pPr>
                      <a:r>
                        <a:rPr lang="en-US" sz="1600" b="0" kern="100">
                          <a:solidFill>
                            <a:schemeClr val="bg1"/>
                          </a:solidFill>
                          <a:effectLst/>
                          <a:latin typeface="+mn-lt"/>
                          <a:ea typeface="Aptos" panose="020B0004020202020204" pitchFamily="34" charset="0"/>
                        </a:rPr>
                        <a:t>2.8</a:t>
                      </a:r>
                    </a:p>
                    <a:p>
                      <a:pPr marL="0" marR="0" algn="ctr">
                        <a:lnSpc>
                          <a:spcPct val="100000"/>
                        </a:lnSpc>
                        <a:buNone/>
                      </a:pPr>
                      <a:r>
                        <a:rPr lang="en-US" sz="1600" b="0" kern="100">
                          <a:solidFill>
                            <a:schemeClr val="bg1"/>
                          </a:solidFill>
                          <a:effectLst/>
                          <a:latin typeface="+mn-lt"/>
                          <a:ea typeface="Aptos" panose="020B0004020202020204" pitchFamily="34" charset="0"/>
                        </a:rPr>
                        <a:t>(2.6-19.4)</a:t>
                      </a:r>
                    </a:p>
                  </a:txBody>
                  <a:tcPr marL="68580" marR="68580" marT="0" marB="0" anchor="ctr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buNone/>
                      </a:pPr>
                      <a:r>
                        <a:rPr lang="en-US" sz="1600" b="0" kern="100">
                          <a:solidFill>
                            <a:schemeClr val="bg1"/>
                          </a:solidFill>
                          <a:effectLst/>
                          <a:latin typeface="+mn-lt"/>
                          <a:ea typeface="Aptos" panose="020B0004020202020204" pitchFamily="34" charset="0"/>
                        </a:rPr>
                        <a:t>2.8</a:t>
                      </a:r>
                    </a:p>
                    <a:p>
                      <a:pPr marL="0" marR="0" algn="ctr">
                        <a:lnSpc>
                          <a:spcPct val="100000"/>
                        </a:lnSpc>
                        <a:buNone/>
                      </a:pPr>
                      <a:r>
                        <a:rPr lang="en-US" sz="1600" b="0" kern="100">
                          <a:solidFill>
                            <a:schemeClr val="bg1"/>
                          </a:solidFill>
                          <a:effectLst/>
                          <a:latin typeface="+mn-lt"/>
                          <a:ea typeface="Aptos" panose="020B0004020202020204" pitchFamily="34" charset="0"/>
                        </a:rPr>
                        <a:t>(2.6-13.8)</a:t>
                      </a:r>
                    </a:p>
                  </a:txBody>
                  <a:tcPr marL="68580" marR="68580" marT="0" marB="0" anchor="ctr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buNone/>
                      </a:pPr>
                      <a:r>
                        <a:rPr lang="en-US" sz="1600" b="0" kern="100">
                          <a:solidFill>
                            <a:schemeClr val="bg1"/>
                          </a:solidFill>
                          <a:effectLst/>
                          <a:latin typeface="+mn-lt"/>
                          <a:ea typeface="Aptos" panose="020B0004020202020204" pitchFamily="34" charset="0"/>
                        </a:rPr>
                        <a:t>2.8</a:t>
                      </a:r>
                    </a:p>
                    <a:p>
                      <a:pPr marL="0" marR="0" algn="ctr">
                        <a:lnSpc>
                          <a:spcPct val="100000"/>
                        </a:lnSpc>
                        <a:buNone/>
                      </a:pPr>
                      <a:r>
                        <a:rPr lang="en-US" sz="1600" b="0" kern="100">
                          <a:solidFill>
                            <a:schemeClr val="bg1"/>
                          </a:solidFill>
                          <a:effectLst/>
                          <a:latin typeface="+mn-lt"/>
                          <a:ea typeface="Aptos" panose="020B0004020202020204" pitchFamily="34" charset="0"/>
                        </a:rPr>
                        <a:t>(2.0-19.4)</a:t>
                      </a:r>
                    </a:p>
                  </a:txBody>
                  <a:tcPr marL="68580" marR="68580" marT="0" marB="0" anchor="ctr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00608789"/>
                  </a:ext>
                </a:extLst>
              </a:tr>
              <a:tr h="212730">
                <a:tc>
                  <a:txBody>
                    <a:bodyPr/>
                    <a:lstStyle/>
                    <a:p>
                      <a:pPr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0" strike="noStrike" kern="100">
                          <a:solidFill>
                            <a:schemeClr val="bg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Median time to best response, mo (range)</a:t>
                      </a:r>
                    </a:p>
                  </a:txBody>
                  <a:tcPr marT="18288" marB="18288" anchor="ctr">
                    <a:lnL w="12700" cmpd="sng">
                      <a:noFill/>
                    </a:lnL>
                    <a:lnR w="12700" cmpd="sng">
                      <a:noFill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buNone/>
                      </a:pPr>
                      <a:r>
                        <a:rPr lang="en-US" sz="1600" b="0" strike="noStrike" kern="100">
                          <a:solidFill>
                            <a:schemeClr val="bg1"/>
                          </a:solidFill>
                          <a:effectLst/>
                          <a:latin typeface="+mn-lt"/>
                          <a:ea typeface="Aptos" panose="020B0004020202020204" pitchFamily="34" charset="0"/>
                        </a:rPr>
                        <a:t>2.9</a:t>
                      </a:r>
                    </a:p>
                    <a:p>
                      <a:pPr marL="0" marR="0" algn="ctr">
                        <a:lnSpc>
                          <a:spcPct val="100000"/>
                        </a:lnSpc>
                        <a:buNone/>
                      </a:pPr>
                      <a:r>
                        <a:rPr lang="en-US" sz="1600" b="0" strike="noStrike" kern="100">
                          <a:solidFill>
                            <a:schemeClr val="bg1"/>
                          </a:solidFill>
                          <a:effectLst/>
                          <a:latin typeface="+mn-lt"/>
                          <a:ea typeface="Aptos" panose="020B0004020202020204" pitchFamily="34" charset="0"/>
                        </a:rPr>
                        <a:t>(2.9-2.9)</a:t>
                      </a:r>
                    </a:p>
                  </a:txBody>
                  <a:tcPr marL="68580" marR="6858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buNone/>
                      </a:pPr>
                      <a:r>
                        <a:rPr lang="en-US" sz="1600" b="0" strike="noStrike" kern="100">
                          <a:solidFill>
                            <a:schemeClr val="bg1"/>
                          </a:solidFill>
                          <a:effectLst/>
                          <a:latin typeface="+mn-lt"/>
                          <a:ea typeface="Aptos" panose="020B0004020202020204" pitchFamily="34" charset="0"/>
                        </a:rPr>
                        <a:t>2.8</a:t>
                      </a:r>
                    </a:p>
                    <a:p>
                      <a:pPr marL="0" marR="0" algn="ctr">
                        <a:lnSpc>
                          <a:spcPct val="100000"/>
                        </a:lnSpc>
                        <a:buNone/>
                      </a:pPr>
                      <a:r>
                        <a:rPr lang="en-US" sz="1600" b="0" strike="noStrike" kern="100">
                          <a:solidFill>
                            <a:schemeClr val="bg1"/>
                          </a:solidFill>
                          <a:effectLst/>
                          <a:latin typeface="+mn-lt"/>
                          <a:ea typeface="Aptos" panose="020B0004020202020204" pitchFamily="34" charset="0"/>
                        </a:rPr>
                        <a:t>(2.0-11.1)</a:t>
                      </a:r>
                    </a:p>
                  </a:txBody>
                  <a:tcPr marL="68580" marR="68580" marT="0" marB="0" anchor="ctr">
                    <a:lnL w="12700" cmpd="sng">
                      <a:noFill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buNone/>
                      </a:pPr>
                      <a:r>
                        <a:rPr lang="en-US" sz="1600" b="0" strike="noStrike" kern="100">
                          <a:solidFill>
                            <a:schemeClr val="bg1"/>
                          </a:solidFill>
                          <a:effectLst/>
                          <a:latin typeface="+mn-lt"/>
                          <a:ea typeface="Aptos" panose="020B0004020202020204" pitchFamily="34" charset="0"/>
                        </a:rPr>
                        <a:t>3.4</a:t>
                      </a:r>
                    </a:p>
                    <a:p>
                      <a:pPr marL="0" marR="0" algn="ctr">
                        <a:lnSpc>
                          <a:spcPct val="100000"/>
                        </a:lnSpc>
                        <a:buNone/>
                      </a:pPr>
                      <a:r>
                        <a:rPr lang="en-US" sz="1600" b="0" strike="noStrike" kern="100">
                          <a:solidFill>
                            <a:schemeClr val="bg1"/>
                          </a:solidFill>
                          <a:effectLst/>
                          <a:latin typeface="+mn-lt"/>
                          <a:ea typeface="Aptos" panose="020B0004020202020204" pitchFamily="34" charset="0"/>
                        </a:rPr>
                        <a:t>(2.6-13.8)</a:t>
                      </a:r>
                    </a:p>
                  </a:txBody>
                  <a:tcPr marL="68580" marR="68580" marT="0" marB="0" anchor="ctr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buNone/>
                      </a:pPr>
                      <a:r>
                        <a:rPr lang="en-US" sz="1600" b="0" strike="noStrike" kern="100">
                          <a:solidFill>
                            <a:schemeClr val="bg1"/>
                          </a:solidFill>
                          <a:effectLst/>
                          <a:latin typeface="+mn-lt"/>
                          <a:ea typeface="Aptos" panose="020B0004020202020204" pitchFamily="34" charset="0"/>
                        </a:rPr>
                        <a:t>5.6</a:t>
                      </a:r>
                    </a:p>
                    <a:p>
                      <a:pPr marL="0" marR="0" algn="ctr">
                        <a:lnSpc>
                          <a:spcPct val="100000"/>
                        </a:lnSpc>
                        <a:buNone/>
                      </a:pPr>
                      <a:r>
                        <a:rPr lang="en-US" sz="1600" b="0" strike="noStrike" kern="100">
                          <a:solidFill>
                            <a:schemeClr val="bg1"/>
                          </a:solidFill>
                          <a:effectLst/>
                          <a:latin typeface="+mn-lt"/>
                          <a:ea typeface="Aptos" panose="020B0004020202020204" pitchFamily="34" charset="0"/>
                        </a:rPr>
                        <a:t>(2.6-19.4)</a:t>
                      </a:r>
                    </a:p>
                  </a:txBody>
                  <a:tcPr marL="68580" marR="68580" marT="0" marB="0" anchor="ctr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buNone/>
                      </a:pPr>
                      <a:r>
                        <a:rPr lang="en-US" sz="1600" b="0" strike="noStrike" kern="100">
                          <a:solidFill>
                            <a:schemeClr val="bg1"/>
                          </a:solidFill>
                          <a:effectLst/>
                          <a:latin typeface="+mn-lt"/>
                          <a:ea typeface="Aptos" panose="020B0004020202020204" pitchFamily="34" charset="0"/>
                        </a:rPr>
                        <a:t>8.3</a:t>
                      </a:r>
                    </a:p>
                    <a:p>
                      <a:pPr marL="0" marR="0" algn="ctr">
                        <a:lnSpc>
                          <a:spcPct val="100000"/>
                        </a:lnSpc>
                        <a:buNone/>
                      </a:pPr>
                      <a:r>
                        <a:rPr lang="en-US" sz="1600" b="0" strike="noStrike" kern="100">
                          <a:solidFill>
                            <a:schemeClr val="bg1"/>
                          </a:solidFill>
                          <a:effectLst/>
                          <a:latin typeface="+mn-lt"/>
                          <a:ea typeface="Aptos" panose="020B0004020202020204" pitchFamily="34" charset="0"/>
                        </a:rPr>
                        <a:t>(2.7-13.8)</a:t>
                      </a:r>
                    </a:p>
                  </a:txBody>
                  <a:tcPr marL="68580" marR="6858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buNone/>
                      </a:pPr>
                      <a:r>
                        <a:rPr lang="en-US" sz="1600" b="0" strike="noStrike" kern="100">
                          <a:solidFill>
                            <a:schemeClr val="bg1"/>
                          </a:solidFill>
                          <a:effectLst/>
                          <a:latin typeface="+mn-lt"/>
                          <a:ea typeface="Aptos" panose="020B0004020202020204" pitchFamily="34" charset="0"/>
                        </a:rPr>
                        <a:t>3.4</a:t>
                      </a:r>
                    </a:p>
                    <a:p>
                      <a:pPr marL="0" marR="0" algn="ctr">
                        <a:lnSpc>
                          <a:spcPct val="100000"/>
                        </a:lnSpc>
                        <a:buNone/>
                      </a:pPr>
                      <a:r>
                        <a:rPr lang="en-US" sz="1600" b="0" strike="noStrike" kern="100">
                          <a:solidFill>
                            <a:schemeClr val="bg1"/>
                          </a:solidFill>
                          <a:effectLst/>
                          <a:latin typeface="+mn-lt"/>
                          <a:ea typeface="Aptos" panose="020B0004020202020204" pitchFamily="34" charset="0"/>
                        </a:rPr>
                        <a:t>(2.0-19.4)</a:t>
                      </a:r>
                    </a:p>
                  </a:txBody>
                  <a:tcPr marL="68580" marR="6858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71794597"/>
                  </a:ext>
                </a:extLst>
              </a:tr>
              <a:tr h="212730">
                <a:tc>
                  <a:txBody>
                    <a:bodyPr/>
                    <a:lstStyle/>
                    <a:p>
                      <a:pPr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0" kern="100">
                          <a:solidFill>
                            <a:schemeClr val="bg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Median duration of exposure, mo (range)</a:t>
                      </a:r>
                    </a:p>
                  </a:txBody>
                  <a:tcPr marT="18288" marB="18288" anchor="ctr">
                    <a:lnL w="12700" cmpd="sng">
                      <a:noFill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buNone/>
                      </a:pPr>
                      <a:r>
                        <a:rPr lang="en-US" sz="1600" b="0" kern="100">
                          <a:solidFill>
                            <a:schemeClr val="bg1"/>
                          </a:solidFill>
                          <a:effectLst/>
                          <a:latin typeface="+mn-lt"/>
                          <a:ea typeface="Aptos" panose="020B0004020202020204" pitchFamily="34" charset="0"/>
                        </a:rPr>
                        <a:t>29.6 </a:t>
                      </a:r>
                      <a:br>
                        <a:rPr lang="en-US" sz="1600" b="0" kern="100">
                          <a:solidFill>
                            <a:schemeClr val="bg1"/>
                          </a:solidFill>
                          <a:effectLst/>
                          <a:latin typeface="+mn-lt"/>
                          <a:ea typeface="Aptos" panose="020B0004020202020204" pitchFamily="34" charset="0"/>
                        </a:rPr>
                      </a:br>
                      <a:r>
                        <a:rPr lang="en-US" sz="1600" b="0" kern="100">
                          <a:solidFill>
                            <a:schemeClr val="bg1"/>
                          </a:solidFill>
                          <a:effectLst/>
                          <a:latin typeface="+mn-lt"/>
                          <a:ea typeface="Aptos" panose="020B0004020202020204" pitchFamily="34" charset="0"/>
                        </a:rPr>
                        <a:t>(29.6-9.6)</a:t>
                      </a:r>
                    </a:p>
                  </a:txBody>
                  <a:tcPr marL="68580" marR="68580" marT="0" marB="0" anchor="ctr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buNone/>
                      </a:pPr>
                      <a:r>
                        <a:rPr lang="en-US" sz="1600" b="0" kern="100">
                          <a:solidFill>
                            <a:schemeClr val="bg1"/>
                          </a:solidFill>
                          <a:effectLst/>
                          <a:latin typeface="+mn-lt"/>
                          <a:ea typeface="Aptos" panose="020B0004020202020204" pitchFamily="34" charset="0"/>
                        </a:rPr>
                        <a:t>7.1</a:t>
                      </a:r>
                    </a:p>
                    <a:p>
                      <a:pPr marL="0" marR="0" algn="ctr">
                        <a:lnSpc>
                          <a:spcPct val="100000"/>
                        </a:lnSpc>
                        <a:buNone/>
                      </a:pPr>
                      <a:r>
                        <a:rPr lang="en-US" sz="1600" b="0" kern="100">
                          <a:solidFill>
                            <a:schemeClr val="bg1"/>
                          </a:solidFill>
                          <a:effectLst/>
                          <a:latin typeface="+mn-lt"/>
                          <a:ea typeface="Aptos" panose="020B0004020202020204" pitchFamily="34" charset="0"/>
                        </a:rPr>
                        <a:t>(3.7-23.7)</a:t>
                      </a:r>
                    </a:p>
                  </a:txBody>
                  <a:tcPr marL="68580" marR="68580" marT="0" marB="0" anchor="ctr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buNone/>
                      </a:pPr>
                      <a:r>
                        <a:rPr lang="en-US" sz="1600" b="0" kern="100">
                          <a:solidFill>
                            <a:schemeClr val="bg1"/>
                          </a:solidFill>
                          <a:effectLst/>
                          <a:latin typeface="+mn-lt"/>
                          <a:ea typeface="Aptos" panose="020B0004020202020204" pitchFamily="34" charset="0"/>
                        </a:rPr>
                        <a:t>16.2</a:t>
                      </a:r>
                    </a:p>
                    <a:p>
                      <a:pPr marL="0" marR="0" algn="ctr">
                        <a:lnSpc>
                          <a:spcPct val="100000"/>
                        </a:lnSpc>
                        <a:buNone/>
                      </a:pPr>
                      <a:r>
                        <a:rPr lang="en-US" sz="1600" b="0" kern="100">
                          <a:solidFill>
                            <a:schemeClr val="bg1"/>
                          </a:solidFill>
                          <a:effectLst/>
                          <a:latin typeface="+mn-lt"/>
                          <a:ea typeface="Aptos" panose="020B0004020202020204" pitchFamily="34" charset="0"/>
                        </a:rPr>
                        <a:t>(2.9-24.6)</a:t>
                      </a:r>
                    </a:p>
                  </a:txBody>
                  <a:tcPr marL="68580" marR="68580" marT="0" marB="0" anchor="ctr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buNone/>
                      </a:pPr>
                      <a:r>
                        <a:rPr lang="en-US" sz="1600" b="0" kern="100">
                          <a:solidFill>
                            <a:schemeClr val="bg1"/>
                          </a:solidFill>
                          <a:effectLst/>
                          <a:latin typeface="+mn-lt"/>
                          <a:ea typeface="Aptos" panose="020B0004020202020204" pitchFamily="34" charset="0"/>
                        </a:rPr>
                        <a:t>15.6</a:t>
                      </a:r>
                    </a:p>
                    <a:p>
                      <a:pPr marL="0" marR="0" algn="ctr">
                        <a:lnSpc>
                          <a:spcPct val="100000"/>
                        </a:lnSpc>
                        <a:buNone/>
                      </a:pPr>
                      <a:r>
                        <a:rPr lang="en-US" sz="1600" b="0" kern="100">
                          <a:solidFill>
                            <a:schemeClr val="bg1"/>
                          </a:solidFill>
                          <a:effectLst/>
                          <a:latin typeface="+mn-lt"/>
                          <a:ea typeface="Aptos" panose="020B0004020202020204" pitchFamily="34" charset="0"/>
                        </a:rPr>
                        <a:t>(0.2-22.8)</a:t>
                      </a:r>
                    </a:p>
                  </a:txBody>
                  <a:tcPr marL="68580" marR="68580" marT="0" marB="0" anchor="ctr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buNone/>
                      </a:pPr>
                      <a:r>
                        <a:rPr lang="en-US" sz="1600" b="0" kern="100">
                          <a:solidFill>
                            <a:schemeClr val="bg1"/>
                          </a:solidFill>
                          <a:effectLst/>
                          <a:latin typeface="+mn-lt"/>
                          <a:ea typeface="Aptos" panose="020B0004020202020204" pitchFamily="34" charset="0"/>
                        </a:rPr>
                        <a:t>15.3</a:t>
                      </a:r>
                    </a:p>
                    <a:p>
                      <a:pPr marL="0" marR="0" algn="ctr">
                        <a:lnSpc>
                          <a:spcPct val="100000"/>
                        </a:lnSpc>
                        <a:buNone/>
                      </a:pPr>
                      <a:r>
                        <a:rPr lang="en-US" sz="1600" b="0" kern="100">
                          <a:solidFill>
                            <a:schemeClr val="bg1"/>
                          </a:solidFill>
                          <a:effectLst/>
                          <a:latin typeface="+mn-lt"/>
                          <a:ea typeface="Aptos" panose="020B0004020202020204" pitchFamily="34" charset="0"/>
                        </a:rPr>
                        <a:t>(6.8-21.4)</a:t>
                      </a:r>
                    </a:p>
                  </a:txBody>
                  <a:tcPr marL="68580" marR="68580" marT="0" marB="0" anchor="ctr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buNone/>
                      </a:pPr>
                      <a:r>
                        <a:rPr lang="en-US" sz="1600" b="0" kern="100">
                          <a:solidFill>
                            <a:schemeClr val="bg1"/>
                          </a:solidFill>
                          <a:effectLst/>
                          <a:latin typeface="+mn-lt"/>
                          <a:ea typeface="Aptos" panose="020B0004020202020204" pitchFamily="34" charset="0"/>
                        </a:rPr>
                        <a:t>12.9</a:t>
                      </a:r>
                    </a:p>
                    <a:p>
                      <a:pPr marL="0" marR="0" algn="ctr">
                        <a:lnSpc>
                          <a:spcPct val="100000"/>
                        </a:lnSpc>
                        <a:buNone/>
                      </a:pPr>
                      <a:r>
                        <a:rPr lang="en-US" sz="1600" b="0" kern="100">
                          <a:solidFill>
                            <a:schemeClr val="bg1"/>
                          </a:solidFill>
                          <a:effectLst/>
                          <a:latin typeface="+mn-lt"/>
                          <a:ea typeface="Aptos" panose="020B0004020202020204" pitchFamily="34" charset="0"/>
                        </a:rPr>
                        <a:t>(0.2-29.6)</a:t>
                      </a:r>
                    </a:p>
                  </a:txBody>
                  <a:tcPr marL="68580" marR="68580" marT="0" marB="0" anchor="ctr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51161016"/>
                  </a:ext>
                </a:extLst>
              </a:tr>
            </a:tbl>
          </a:graphicData>
        </a:graphic>
      </p:graphicFrame>
      <p:sp>
        <p:nvSpPr>
          <p:cNvPr id="2" name="Title 1">
            <a:extLst>
              <a:ext uri="{FF2B5EF4-FFF2-40B4-BE49-F238E27FC236}">
                <a16:creationId xmlns:a16="http://schemas.microsoft.com/office/drawing/2014/main" id="{2CBF3487-56BA-4EE0-28B7-7ECE20CB0AE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CaDAnCe-101: Response (CLL/SLL Cohort)</a:t>
            </a:r>
          </a:p>
        </p:txBody>
      </p:sp>
      <p:sp>
        <p:nvSpPr>
          <p:cNvPr id="7" name="Text Box 11">
            <a:extLst>
              <a:ext uri="{FF2B5EF4-FFF2-40B4-BE49-F238E27FC236}">
                <a16:creationId xmlns:a16="http://schemas.microsoft.com/office/drawing/2014/main" id="{B0FC64CC-572B-CC3A-2902-5A39888D761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05195" y="6354824"/>
            <a:ext cx="8010524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Wingdings" panose="05000000000000000000" pitchFamily="2" charset="2"/>
              <a:buChar char="§"/>
              <a:defRPr sz="2800">
                <a:solidFill>
                  <a:srgbClr val="FEFDDE"/>
                </a:solidFill>
                <a:latin typeface="Arial" panose="020B060402020202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600">
                <a:solidFill>
                  <a:srgbClr val="FEFDDE"/>
                </a:solidFill>
                <a:latin typeface="Arial" panose="020B060402020202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400">
                <a:solidFill>
                  <a:srgbClr val="FEFDDE"/>
                </a:solidFill>
                <a:latin typeface="Arial" panose="020B060402020202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200">
                <a:solidFill>
                  <a:srgbClr val="FEFDDE"/>
                </a:solidFill>
                <a:latin typeface="Arial" panose="020B060402020202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rgbClr val="45556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Scarfò. EHA 2025. Abstr S158. </a:t>
            </a:r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srgbClr val="455560"/>
              </a:solidFill>
              <a:effectLst/>
              <a:uLnTx/>
              <a:uFillTx/>
              <a:latin typeface="Calibri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0896662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Table 5">
            <a:extLst>
              <a:ext uri="{FF2B5EF4-FFF2-40B4-BE49-F238E27FC236}">
                <a16:creationId xmlns:a16="http://schemas.microsoft.com/office/drawing/2014/main" id="{AB776BCE-0B10-8137-6987-D885240F65D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7174325"/>
              </p:ext>
            </p:extLst>
          </p:nvPr>
        </p:nvGraphicFramePr>
        <p:xfrm>
          <a:off x="1466764" y="1600200"/>
          <a:ext cx="9048508" cy="2834588"/>
        </p:xfrm>
        <a:graphic>
          <a:graphicData uri="http://schemas.openxmlformats.org/drawingml/2006/table">
            <a:tbl>
              <a:tblPr firstRow="1" bandRow="1"/>
              <a:tblGrid>
                <a:gridCol w="6786332">
                  <a:extLst>
                    <a:ext uri="{9D8B030D-6E8A-4147-A177-3AD203B41FA5}">
                      <a16:colId xmlns:a16="http://schemas.microsoft.com/office/drawing/2014/main" val="2072085524"/>
                    </a:ext>
                  </a:extLst>
                </a:gridCol>
                <a:gridCol w="2262176">
                  <a:extLst>
                    <a:ext uri="{9D8B030D-6E8A-4147-A177-3AD203B41FA5}">
                      <a16:colId xmlns:a16="http://schemas.microsoft.com/office/drawing/2014/main" val="654369336"/>
                    </a:ext>
                  </a:extLst>
                </a:gridCol>
              </a:tblGrid>
              <a:tr h="376184">
                <a:tc>
                  <a:txBody>
                    <a:bodyPr/>
                    <a:lstStyle>
                      <a:lvl1pPr marL="0">
                        <a:defRPr b="1">
                          <a:solidFill>
                            <a:schemeClr val="lt1"/>
                          </a:solidFill>
                          <a:latin typeface="Aptos" panose="02110004020202020204"/>
                        </a:defRPr>
                      </a:lvl1pPr>
                      <a:lvl2pPr marL="257175">
                        <a:defRPr b="1">
                          <a:solidFill>
                            <a:schemeClr val="lt1"/>
                          </a:solidFill>
                          <a:latin typeface="Aptos" panose="02110004020202020204"/>
                        </a:defRPr>
                      </a:lvl2pPr>
                      <a:lvl3pPr marL="514350">
                        <a:defRPr b="1">
                          <a:solidFill>
                            <a:schemeClr val="lt1"/>
                          </a:solidFill>
                          <a:latin typeface="Aptos" panose="02110004020202020204"/>
                        </a:defRPr>
                      </a:lvl3pPr>
                      <a:lvl4pPr marL="771525">
                        <a:defRPr b="1">
                          <a:solidFill>
                            <a:schemeClr val="lt1"/>
                          </a:solidFill>
                          <a:latin typeface="Aptos" panose="02110004020202020204"/>
                        </a:defRPr>
                      </a:lvl4pPr>
                      <a:lvl5pPr marL="1028700">
                        <a:defRPr b="1">
                          <a:solidFill>
                            <a:schemeClr val="lt1"/>
                          </a:solidFill>
                          <a:latin typeface="Aptos" panose="02110004020202020204"/>
                        </a:defRPr>
                      </a:lvl5pPr>
                      <a:lvl6pPr marL="1285875">
                        <a:defRPr b="1">
                          <a:solidFill>
                            <a:schemeClr val="lt1"/>
                          </a:solidFill>
                          <a:latin typeface="Aptos" panose="02110004020202020204"/>
                        </a:defRPr>
                      </a:lvl6pPr>
                      <a:lvl7pPr marL="1543050">
                        <a:defRPr b="1">
                          <a:solidFill>
                            <a:schemeClr val="lt1"/>
                          </a:solidFill>
                          <a:latin typeface="Aptos" panose="02110004020202020204"/>
                        </a:defRPr>
                      </a:lvl7pPr>
                      <a:lvl8pPr marL="1800225">
                        <a:defRPr b="1">
                          <a:solidFill>
                            <a:schemeClr val="lt1"/>
                          </a:solidFill>
                          <a:latin typeface="Aptos" panose="02110004020202020204"/>
                        </a:defRPr>
                      </a:lvl8pPr>
                      <a:lvl9pPr marL="2057400">
                        <a:defRPr b="1">
                          <a:solidFill>
                            <a:schemeClr val="lt1"/>
                          </a:solidFill>
                          <a:latin typeface="Aptos" panose="02110004020202020204"/>
                        </a:defRPr>
                      </a:lvl9pPr>
                    </a:lstStyle>
                    <a:p>
                      <a:pPr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kern="10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Subgroup, n/N With Known Status (%)</a:t>
                      </a:r>
                    </a:p>
                  </a:txBody>
                  <a:tcPr marT="23347" marB="23347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1" kern="1200">
                          <a:solidFill>
                            <a:schemeClr val="tx1"/>
                          </a:solidFill>
                          <a:effectLst/>
                          <a:latin typeface="+mn-lt"/>
                          <a:cs typeface="Arial" panose="020B0604020202020204" pitchFamily="34" charset="0"/>
                        </a:rPr>
                        <a:t>ORR</a:t>
                      </a:r>
                      <a:endParaRPr lang="en-US" sz="2000" b="1" kern="100">
                        <a:solidFill>
                          <a:schemeClr val="tx1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3605" marR="43605" marT="23347" marB="23347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48010301"/>
                  </a:ext>
                </a:extLst>
              </a:tr>
              <a:tr h="409734">
                <a:tc>
                  <a:txBody>
                    <a:bodyPr/>
                    <a:lstStyle>
                      <a:lvl1pPr marL="0">
                        <a:defRPr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1pPr>
                      <a:lvl2pPr marL="257175">
                        <a:defRPr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2pPr>
                      <a:lvl3pPr marL="514350">
                        <a:defRPr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3pPr>
                      <a:lvl4pPr marL="771525">
                        <a:defRPr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4pPr>
                      <a:lvl5pPr marL="1028700">
                        <a:defRPr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5pPr>
                      <a:lvl6pPr marL="1285875">
                        <a:defRPr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6pPr>
                      <a:lvl7pPr marL="1543050">
                        <a:defRPr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7pPr>
                      <a:lvl8pPr marL="1800225">
                        <a:defRPr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8pPr>
                      <a:lvl9pPr marL="2057400">
                        <a:defRPr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9pPr>
                    </a:lstStyle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0" kern="1200">
                          <a:solidFill>
                            <a:schemeClr val="bg1"/>
                          </a:solidFill>
                          <a:effectLst/>
                          <a:latin typeface="+mn-lt"/>
                          <a:cs typeface="Arial" panose="020B0604020202020204" pitchFamily="34" charset="0"/>
                        </a:rPr>
                        <a:t>Double exposed (previously received cBTKi + BCL2i)</a:t>
                      </a:r>
                      <a:endParaRPr lang="en-US" sz="2000" b="0" kern="100">
                        <a:solidFill>
                          <a:schemeClr val="bg1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T="11674" marB="11674" anchor="ctr">
                    <a:lnL w="12700" cmpd="sng">
                      <a:noFill/>
                    </a:lnL>
                    <a:lnR w="12700" cmpd="sng">
                      <a:noFill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buNone/>
                      </a:pPr>
                      <a:r>
                        <a:rPr lang="en-US" sz="2000" b="0" kern="100">
                          <a:solidFill>
                            <a:schemeClr val="bg1"/>
                          </a:solidFill>
                          <a:effectLst/>
                          <a:latin typeface="+mn-lt"/>
                          <a:ea typeface="Aptos" panose="020B0004020202020204" pitchFamily="34" charset="0"/>
                        </a:rPr>
                        <a:t>38/42 (90.5)</a:t>
                      </a:r>
                    </a:p>
                  </a:txBody>
                  <a:tcPr marL="68580" marR="6858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07381713"/>
                  </a:ext>
                </a:extLst>
              </a:tr>
              <a:tr h="409734">
                <a:tc>
                  <a:txBody>
                    <a:bodyPr/>
                    <a:lstStyle>
                      <a:lvl1pPr marL="0">
                        <a:defRPr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1pPr>
                      <a:lvl2pPr marL="257175">
                        <a:defRPr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2pPr>
                      <a:lvl3pPr marL="514350">
                        <a:defRPr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3pPr>
                      <a:lvl4pPr marL="771525">
                        <a:defRPr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4pPr>
                      <a:lvl5pPr marL="1028700">
                        <a:defRPr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5pPr>
                      <a:lvl6pPr marL="1285875">
                        <a:defRPr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6pPr>
                      <a:lvl7pPr marL="1543050">
                        <a:defRPr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7pPr>
                      <a:lvl8pPr marL="1800225">
                        <a:defRPr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8pPr>
                      <a:lvl9pPr marL="2057400">
                        <a:defRPr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9pPr>
                    </a:lstStyle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0" kern="1200">
                          <a:solidFill>
                            <a:schemeClr val="bg1"/>
                          </a:solidFill>
                          <a:effectLst/>
                          <a:latin typeface="+mn-lt"/>
                          <a:cs typeface="Arial" panose="020B0604020202020204" pitchFamily="34" charset="0"/>
                        </a:rPr>
                        <a:t>Triple exposed (previously received cBTKi + ncBTKi + BCL2i)</a:t>
                      </a:r>
                      <a:endParaRPr lang="en-US" sz="2000" b="0" kern="100">
                        <a:solidFill>
                          <a:schemeClr val="bg1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T="11674" marB="11674" anchor="ctr">
                    <a:lnL w="12700" cmpd="sng">
                      <a:noFill/>
                    </a:lnL>
                    <a:lnR w="12700" cmpd="sng">
                      <a:noFill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buNone/>
                      </a:pPr>
                      <a:r>
                        <a:rPr lang="en-US" sz="2000" b="0" kern="100">
                          <a:solidFill>
                            <a:schemeClr val="bg1"/>
                          </a:solidFill>
                          <a:effectLst/>
                          <a:latin typeface="+mn-lt"/>
                          <a:ea typeface="Aptos" panose="020B0004020202020204" pitchFamily="34" charset="0"/>
                        </a:rPr>
                        <a:t>9/12 (75.0)</a:t>
                      </a:r>
                    </a:p>
                  </a:txBody>
                  <a:tcPr marL="68580" marR="6858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65104195"/>
                  </a:ext>
                </a:extLst>
              </a:tr>
              <a:tr h="409734">
                <a:tc>
                  <a:txBody>
                    <a:bodyPr/>
                    <a:lstStyle>
                      <a:lvl1pPr marL="0">
                        <a:defRPr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1pPr>
                      <a:lvl2pPr marL="257175">
                        <a:defRPr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2pPr>
                      <a:lvl3pPr marL="514350">
                        <a:defRPr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3pPr>
                      <a:lvl4pPr marL="771525">
                        <a:defRPr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4pPr>
                      <a:lvl5pPr marL="1028700">
                        <a:defRPr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5pPr>
                      <a:lvl6pPr marL="1285875">
                        <a:defRPr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6pPr>
                      <a:lvl7pPr marL="1543050">
                        <a:defRPr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7pPr>
                      <a:lvl8pPr marL="1800225">
                        <a:defRPr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8pPr>
                      <a:lvl9pPr marL="2057400">
                        <a:defRPr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9pPr>
                    </a:lstStyle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0" kern="1200">
                          <a:solidFill>
                            <a:schemeClr val="bg1"/>
                          </a:solidFill>
                          <a:effectLst/>
                          <a:latin typeface="+mn-lt"/>
                          <a:cs typeface="Arial" panose="020B0604020202020204" pitchFamily="34" charset="0"/>
                        </a:rPr>
                        <a:t>del(17p) and/or </a:t>
                      </a:r>
                      <a:r>
                        <a:rPr lang="en-US" sz="2000" b="0" i="1" kern="1200">
                          <a:solidFill>
                            <a:schemeClr val="bg1"/>
                          </a:solidFill>
                          <a:effectLst/>
                          <a:latin typeface="+mn-lt"/>
                          <a:cs typeface="Arial" panose="020B0604020202020204" pitchFamily="34" charset="0"/>
                        </a:rPr>
                        <a:t>TP53</a:t>
                      </a:r>
                      <a:r>
                        <a:rPr lang="en-US" sz="2000" b="0" kern="1200">
                          <a:solidFill>
                            <a:schemeClr val="bg1"/>
                          </a:solidFill>
                          <a:effectLst/>
                          <a:latin typeface="+mn-lt"/>
                          <a:cs typeface="Arial" panose="020B0604020202020204" pitchFamily="34" charset="0"/>
                        </a:rPr>
                        <a:t> mutation</a:t>
                      </a:r>
                      <a:endParaRPr lang="en-US" sz="2000" b="0" kern="100">
                        <a:solidFill>
                          <a:schemeClr val="bg1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T="11674" marB="11674" anchor="ctr">
                    <a:lnL w="12700" cmpd="sng">
                      <a:noFill/>
                    </a:lnL>
                    <a:lnR w="12700" cmpd="sng">
                      <a:noFill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buNone/>
                      </a:pPr>
                      <a:r>
                        <a:rPr lang="en-US" sz="2000" b="0" kern="100">
                          <a:solidFill>
                            <a:schemeClr val="bg1"/>
                          </a:solidFill>
                          <a:effectLst/>
                          <a:latin typeface="+mn-lt"/>
                          <a:ea typeface="Aptos" panose="020B0004020202020204" pitchFamily="34" charset="0"/>
                        </a:rPr>
                        <a:t>35/43 (81.4)</a:t>
                      </a:r>
                    </a:p>
                  </a:txBody>
                  <a:tcPr marL="68580" marR="6858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28911583"/>
                  </a:ext>
                </a:extLst>
              </a:tr>
              <a:tr h="409734">
                <a:tc>
                  <a:txBody>
                    <a:bodyPr/>
                    <a:lstStyle/>
                    <a:p>
                      <a:pPr marL="0" marR="0" indent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0" kern="100">
                          <a:solidFill>
                            <a:schemeClr val="bg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Complex karyotype (≥3 abnormalities)</a:t>
                      </a:r>
                    </a:p>
                  </a:txBody>
                  <a:tcPr marT="11674" marB="11674" anchor="ctr">
                    <a:lnL w="12700" cmpd="sng">
                      <a:noFill/>
                    </a:lnL>
                    <a:lnR w="12700" cmpd="sng">
                      <a:noFill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buNone/>
                      </a:pPr>
                      <a:r>
                        <a:rPr lang="en-US" sz="2000" b="0" kern="100">
                          <a:solidFill>
                            <a:schemeClr val="bg1"/>
                          </a:solidFill>
                          <a:effectLst/>
                          <a:latin typeface="+mn-lt"/>
                          <a:ea typeface="Aptos" panose="020B0004020202020204" pitchFamily="34" charset="0"/>
                        </a:rPr>
                        <a:t>16/22 (72.7)</a:t>
                      </a:r>
                    </a:p>
                  </a:txBody>
                  <a:tcPr marL="68580" marR="6858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00649951"/>
                  </a:ext>
                </a:extLst>
              </a:tr>
              <a:tr h="409734">
                <a:tc>
                  <a:txBody>
                    <a:bodyPr/>
                    <a:lstStyle>
                      <a:lvl1pPr marL="0">
                        <a:defRPr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1pPr>
                      <a:lvl2pPr marL="257175">
                        <a:defRPr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2pPr>
                      <a:lvl3pPr marL="514350">
                        <a:defRPr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3pPr>
                      <a:lvl4pPr marL="771525">
                        <a:defRPr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4pPr>
                      <a:lvl5pPr marL="1028700">
                        <a:defRPr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5pPr>
                      <a:lvl6pPr marL="1285875">
                        <a:defRPr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6pPr>
                      <a:lvl7pPr marL="1543050">
                        <a:defRPr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7pPr>
                      <a:lvl8pPr marL="1800225">
                        <a:defRPr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8pPr>
                      <a:lvl9pPr marL="2057400">
                        <a:defRPr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9pPr>
                    </a:lstStyle>
                    <a:p>
                      <a:pPr marL="0" marR="0" indent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0" i="1" kern="100">
                          <a:solidFill>
                            <a:schemeClr val="bg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BTK</a:t>
                      </a:r>
                      <a:r>
                        <a:rPr lang="en-US" sz="2000" b="0" kern="100">
                          <a:solidFill>
                            <a:schemeClr val="bg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 mutation present</a:t>
                      </a:r>
                    </a:p>
                  </a:txBody>
                  <a:tcPr marT="11674" marB="11674" anchor="ctr">
                    <a:lnL w="12700" cmpd="sng">
                      <a:noFill/>
                    </a:lnL>
                    <a:lnR w="12700" cmpd="sng">
                      <a:noFill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buNone/>
                      </a:pPr>
                      <a:r>
                        <a:rPr lang="en-US" sz="2000" b="0" kern="100">
                          <a:solidFill>
                            <a:schemeClr val="bg1"/>
                          </a:solidFill>
                          <a:effectLst/>
                          <a:latin typeface="+mn-lt"/>
                          <a:ea typeface="Aptos" panose="020B0004020202020204" pitchFamily="34" charset="0"/>
                        </a:rPr>
                        <a:t>18/24 (75.0)</a:t>
                      </a:r>
                    </a:p>
                  </a:txBody>
                  <a:tcPr marL="68580" marR="6858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36454526"/>
                  </a:ext>
                </a:extLst>
              </a:tr>
              <a:tr h="409734">
                <a:tc>
                  <a:txBody>
                    <a:bodyPr/>
                    <a:lstStyle>
                      <a:lvl1pPr marL="0">
                        <a:defRPr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1pPr>
                      <a:lvl2pPr marL="257175">
                        <a:defRPr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2pPr>
                      <a:lvl3pPr marL="514350">
                        <a:defRPr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3pPr>
                      <a:lvl4pPr marL="771525">
                        <a:defRPr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4pPr>
                      <a:lvl5pPr marL="1028700">
                        <a:defRPr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5pPr>
                      <a:lvl6pPr marL="1285875">
                        <a:defRPr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6pPr>
                      <a:lvl7pPr marL="1543050">
                        <a:defRPr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7pPr>
                      <a:lvl8pPr marL="1800225">
                        <a:defRPr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8pPr>
                      <a:lvl9pPr marL="2057400">
                        <a:defRPr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9pPr>
                    </a:lstStyle>
                    <a:p>
                      <a:pPr marL="0" marR="0" indent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0" i="1" kern="100">
                          <a:solidFill>
                            <a:schemeClr val="bg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PLCG2</a:t>
                      </a:r>
                      <a:r>
                        <a:rPr lang="en-US" sz="2000" b="0" kern="100">
                          <a:solidFill>
                            <a:schemeClr val="bg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 mutation present</a:t>
                      </a:r>
                    </a:p>
                  </a:txBody>
                  <a:tcPr marT="11674" marB="11674" anchor="ctr">
                    <a:lnL w="12700" cmpd="sng">
                      <a:noFill/>
                    </a:lnL>
                    <a:lnR w="12700" cmpd="sng">
                      <a:noFill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buNone/>
                      </a:pPr>
                      <a:r>
                        <a:rPr lang="en-US" sz="2000" b="0" kern="100">
                          <a:solidFill>
                            <a:schemeClr val="bg1"/>
                          </a:solidFill>
                          <a:effectLst/>
                          <a:latin typeface="+mn-lt"/>
                          <a:ea typeface="Aptos" panose="020B0004020202020204" pitchFamily="34" charset="0"/>
                        </a:rPr>
                        <a:t>9/10 (90.0)</a:t>
                      </a:r>
                    </a:p>
                  </a:txBody>
                  <a:tcPr marL="68580" marR="6858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37172056"/>
                  </a:ext>
                </a:extLst>
              </a:tr>
            </a:tbl>
          </a:graphicData>
        </a:graphic>
      </p:graphicFrame>
      <p:sp>
        <p:nvSpPr>
          <p:cNvPr id="2" name="Title 1">
            <a:extLst>
              <a:ext uri="{FF2B5EF4-FFF2-40B4-BE49-F238E27FC236}">
                <a16:creationId xmlns:a16="http://schemas.microsoft.com/office/drawing/2014/main" id="{AB39C7B4-0114-C6FB-C444-49CC7547D2C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CaDAnCe-101: Response in High-Risk Patients </a:t>
            </a:r>
            <a:br>
              <a:rPr lang="en-US"/>
            </a:br>
            <a:r>
              <a:rPr lang="en-US"/>
              <a:t>(CLL/SLL Cohort)</a:t>
            </a:r>
          </a:p>
        </p:txBody>
      </p:sp>
      <p:sp>
        <p:nvSpPr>
          <p:cNvPr id="7" name="Text Box 11">
            <a:extLst>
              <a:ext uri="{FF2B5EF4-FFF2-40B4-BE49-F238E27FC236}">
                <a16:creationId xmlns:a16="http://schemas.microsoft.com/office/drawing/2014/main" id="{9C6952A0-FAFA-666A-86BC-CA9E4E028C6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14339" y="6363968"/>
            <a:ext cx="8010524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Wingdings" panose="05000000000000000000" pitchFamily="2" charset="2"/>
              <a:buChar char="§"/>
              <a:defRPr sz="2800">
                <a:solidFill>
                  <a:srgbClr val="FEFDDE"/>
                </a:solidFill>
                <a:latin typeface="Arial" panose="020B060402020202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600">
                <a:solidFill>
                  <a:srgbClr val="FEFDDE"/>
                </a:solidFill>
                <a:latin typeface="Arial" panose="020B060402020202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400">
                <a:solidFill>
                  <a:srgbClr val="FEFDDE"/>
                </a:solidFill>
                <a:latin typeface="Arial" panose="020B060402020202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200">
                <a:solidFill>
                  <a:srgbClr val="FEFDDE"/>
                </a:solidFill>
                <a:latin typeface="Arial" panose="020B060402020202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rgbClr val="45556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Scarfò. EHA 2025. Abstr S158. </a:t>
            </a:r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srgbClr val="455560"/>
              </a:solidFill>
              <a:effectLst/>
              <a:uLnTx/>
              <a:uFillTx/>
              <a:latin typeface="Calibri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5654964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8E843B9E-D9DE-8689-7E49-20409058DD25}"/>
              </a:ext>
            </a:extLst>
          </p:cNvPr>
          <p:cNvCxnSpPr>
            <a:stCxn id="117" idx="3"/>
          </p:cNvCxnSpPr>
          <p:nvPr/>
        </p:nvCxnSpPr>
        <p:spPr bwMode="auto">
          <a:xfrm flipH="1">
            <a:off x="2631688" y="1732827"/>
            <a:ext cx="6059" cy="3143973"/>
          </a:xfrm>
          <a:prstGeom prst="line">
            <a:avLst/>
          </a:prstGeom>
          <a:noFill/>
          <a:ln w="2857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7" name="TextBox 6">
            <a:extLst>
              <a:ext uri="{FF2B5EF4-FFF2-40B4-BE49-F238E27FC236}">
                <a16:creationId xmlns:a16="http://schemas.microsoft.com/office/drawing/2014/main" id="{573478E2-1709-0E09-D699-EAB870090261}"/>
              </a:ext>
            </a:extLst>
          </p:cNvPr>
          <p:cNvSpPr txBox="1"/>
          <p:nvPr/>
        </p:nvSpPr>
        <p:spPr>
          <a:xfrm rot="5400000">
            <a:off x="1373157" y="4969731"/>
            <a:ext cx="646331" cy="1391166"/>
          </a:xfrm>
          <a:prstGeom prst="rect">
            <a:avLst/>
          </a:prstGeom>
          <a:noFill/>
        </p:spPr>
        <p:txBody>
          <a:bodyPr vert="vert270" wrap="square" lIns="45720" tIns="0" rIns="45720" bIns="0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Patients at Risk, n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02E3B98A-A672-2CD0-27C2-6B24C50449CC}"/>
              </a:ext>
            </a:extLst>
          </p:cNvPr>
          <p:cNvSpPr txBox="1"/>
          <p:nvPr/>
        </p:nvSpPr>
        <p:spPr>
          <a:xfrm>
            <a:off x="1847863" y="1747024"/>
            <a:ext cx="369332" cy="3137210"/>
          </a:xfrm>
          <a:prstGeom prst="rect">
            <a:avLst/>
          </a:prstGeom>
          <a:noFill/>
        </p:spPr>
        <p:txBody>
          <a:bodyPr vert="vert270" wrap="square" lIns="45720" tIns="0" rIns="45720" bIns="0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PFS (%)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91F6DFBF-03FC-E65F-873E-A96453FDED9C}"/>
              </a:ext>
            </a:extLst>
          </p:cNvPr>
          <p:cNvSpPr txBox="1"/>
          <p:nvPr/>
        </p:nvSpPr>
        <p:spPr>
          <a:xfrm>
            <a:off x="2456811" y="5650467"/>
            <a:ext cx="4187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b="0" i="0" u="none" strike="noStrike" kern="1200" cap="none" spc="0" normalizeH="0" baseline="0" noProof="0">
                <a:ln/>
                <a:solidFill>
                  <a:srgbClr val="000000"/>
                </a:solidFill>
                <a:effectLst/>
                <a:uLnTx/>
                <a:uFillTx/>
                <a:latin typeface="Calibri"/>
                <a:ea typeface="+mn-ea"/>
                <a:cs typeface="Arial"/>
                <a:sym typeface="Arial"/>
                <a:rtl val="0"/>
              </a:rPr>
              <a:t>66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C529A65C-78E6-E3BD-7E7E-4100B1AEC0B5}"/>
              </a:ext>
            </a:extLst>
          </p:cNvPr>
          <p:cNvSpPr txBox="1"/>
          <p:nvPr/>
        </p:nvSpPr>
        <p:spPr>
          <a:xfrm>
            <a:off x="3309735" y="5650467"/>
            <a:ext cx="4187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b="0" i="0" u="none" strike="noStrike" kern="1200" cap="none" spc="0" normalizeH="0" baseline="0" noProof="0">
                <a:ln/>
                <a:solidFill>
                  <a:srgbClr val="000000"/>
                </a:solidFill>
                <a:effectLst/>
                <a:uLnTx/>
                <a:uFillTx/>
                <a:latin typeface="Calibri"/>
                <a:ea typeface="+mn-ea"/>
                <a:cs typeface="Arial"/>
                <a:sym typeface="Arial"/>
                <a:rtl val="0"/>
              </a:rPr>
              <a:t>59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4C97AB26-D5E2-F441-39AE-261F35261D4A}"/>
              </a:ext>
            </a:extLst>
          </p:cNvPr>
          <p:cNvSpPr txBox="1"/>
          <p:nvPr/>
        </p:nvSpPr>
        <p:spPr>
          <a:xfrm>
            <a:off x="4182952" y="5650467"/>
            <a:ext cx="4187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b="0" i="0" u="none" strike="noStrike" kern="1200" cap="none" spc="0" normalizeH="0" baseline="0" noProof="0">
                <a:ln/>
                <a:solidFill>
                  <a:srgbClr val="000000"/>
                </a:solidFill>
                <a:effectLst/>
                <a:uLnTx/>
                <a:uFillTx/>
                <a:latin typeface="Calibri"/>
                <a:ea typeface="+mn-ea"/>
                <a:cs typeface="Arial"/>
                <a:sym typeface="Arial"/>
                <a:rtl val="0"/>
              </a:rPr>
              <a:t>37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8AE0650F-09D0-EB1D-6515-A9D6FCBFC83A}"/>
              </a:ext>
            </a:extLst>
          </p:cNvPr>
          <p:cNvSpPr txBox="1"/>
          <p:nvPr/>
        </p:nvSpPr>
        <p:spPr>
          <a:xfrm>
            <a:off x="5045202" y="5650467"/>
            <a:ext cx="4187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b="0" i="0" u="none" strike="noStrike" kern="1200" cap="none" spc="0" normalizeH="0" baseline="0" noProof="0">
                <a:ln/>
                <a:solidFill>
                  <a:srgbClr val="000000"/>
                </a:solidFill>
                <a:effectLst/>
                <a:uLnTx/>
                <a:uFillTx/>
                <a:latin typeface="Calibri"/>
                <a:ea typeface="+mn-ea"/>
                <a:cs typeface="Arial"/>
                <a:sym typeface="Arial"/>
                <a:rtl val="0"/>
              </a:rPr>
              <a:t>33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40E2A892-46B1-11E9-F3E1-9517E6228A9A}"/>
              </a:ext>
            </a:extLst>
          </p:cNvPr>
          <p:cNvSpPr txBox="1"/>
          <p:nvPr/>
        </p:nvSpPr>
        <p:spPr>
          <a:xfrm>
            <a:off x="5893297" y="5650467"/>
            <a:ext cx="4187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b="0" i="0" u="none" strike="noStrike" kern="1200" cap="none" spc="0" normalizeH="0" baseline="0" noProof="0">
                <a:ln/>
                <a:solidFill>
                  <a:srgbClr val="000000"/>
                </a:solidFill>
                <a:effectLst/>
                <a:uLnTx/>
                <a:uFillTx/>
                <a:latin typeface="Calibri"/>
                <a:ea typeface="+mn-ea"/>
                <a:cs typeface="Arial"/>
                <a:sym typeface="Arial"/>
                <a:rtl val="0"/>
              </a:rPr>
              <a:t>31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DDE7EB40-13C2-819C-A327-1819BB644497}"/>
              </a:ext>
            </a:extLst>
          </p:cNvPr>
          <p:cNvSpPr txBox="1"/>
          <p:nvPr/>
        </p:nvSpPr>
        <p:spPr>
          <a:xfrm>
            <a:off x="6744580" y="5650467"/>
            <a:ext cx="4187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b="0" i="0" u="none" strike="noStrike" kern="1200" cap="none" spc="0" normalizeH="0" baseline="0" noProof="0">
                <a:ln/>
                <a:solidFill>
                  <a:srgbClr val="000000"/>
                </a:solidFill>
                <a:effectLst/>
                <a:uLnTx/>
                <a:uFillTx/>
                <a:latin typeface="Calibri"/>
                <a:ea typeface="+mn-ea"/>
                <a:cs typeface="Arial"/>
                <a:sym typeface="Arial"/>
                <a:rtl val="0"/>
              </a:rPr>
              <a:t>15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7C1964B4-E841-0780-063B-E5D5370B92F5}"/>
              </a:ext>
            </a:extLst>
          </p:cNvPr>
          <p:cNvSpPr txBox="1"/>
          <p:nvPr/>
        </p:nvSpPr>
        <p:spPr>
          <a:xfrm>
            <a:off x="7595864" y="5650467"/>
            <a:ext cx="4187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b="0" i="0" u="none" strike="noStrike" kern="1200" cap="none" spc="0" normalizeH="0" baseline="0" noProof="0">
                <a:ln/>
                <a:solidFill>
                  <a:srgbClr val="000000"/>
                </a:solidFill>
                <a:effectLst/>
                <a:uLnTx/>
                <a:uFillTx/>
                <a:latin typeface="Calibri"/>
                <a:ea typeface="+mn-ea"/>
                <a:cs typeface="Arial"/>
                <a:sym typeface="Arial"/>
                <a:rtl val="0"/>
              </a:rPr>
              <a:t>13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8FA813A6-51CB-7771-3B09-6BD0505EB7E9}"/>
              </a:ext>
            </a:extLst>
          </p:cNvPr>
          <p:cNvSpPr txBox="1"/>
          <p:nvPr/>
        </p:nvSpPr>
        <p:spPr>
          <a:xfrm>
            <a:off x="8475842" y="5650467"/>
            <a:ext cx="30168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b="0" i="0" u="none" strike="noStrike" kern="1200" cap="none" spc="0" normalizeH="0" baseline="0" noProof="0">
                <a:ln/>
                <a:solidFill>
                  <a:srgbClr val="000000"/>
                </a:solidFill>
                <a:effectLst/>
                <a:uLnTx/>
                <a:uFillTx/>
                <a:latin typeface="Calibri"/>
                <a:ea typeface="+mn-ea"/>
                <a:cs typeface="Arial"/>
                <a:sym typeface="Arial"/>
                <a:rtl val="0"/>
              </a:rPr>
              <a:t>3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238B5ED1-197D-C098-0B37-E1A37F1D2F23}"/>
              </a:ext>
            </a:extLst>
          </p:cNvPr>
          <p:cNvSpPr txBox="1"/>
          <p:nvPr/>
        </p:nvSpPr>
        <p:spPr>
          <a:xfrm>
            <a:off x="9327126" y="5650467"/>
            <a:ext cx="30168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b="0" i="0" u="none" strike="noStrike" kern="1200" cap="none" spc="0" normalizeH="0" baseline="0" noProof="0">
                <a:ln/>
                <a:solidFill>
                  <a:srgbClr val="000000"/>
                </a:solidFill>
                <a:effectLst/>
                <a:uLnTx/>
                <a:uFillTx/>
                <a:latin typeface="Calibri"/>
                <a:ea typeface="+mn-ea"/>
                <a:cs typeface="Arial"/>
                <a:sym typeface="Arial"/>
                <a:rtl val="0"/>
              </a:rPr>
              <a:t>1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32028193-7D45-9B25-A78F-1C5B86F0E0B6}"/>
              </a:ext>
            </a:extLst>
          </p:cNvPr>
          <p:cNvSpPr txBox="1"/>
          <p:nvPr/>
        </p:nvSpPr>
        <p:spPr>
          <a:xfrm>
            <a:off x="10178410" y="5650467"/>
            <a:ext cx="30168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b="0" i="0" u="none" strike="noStrike" kern="1200" cap="none" spc="0" normalizeH="0" baseline="0" noProof="0">
                <a:ln/>
                <a:solidFill>
                  <a:srgbClr val="000000"/>
                </a:solidFill>
                <a:effectLst/>
                <a:uLnTx/>
                <a:uFillTx/>
                <a:latin typeface="Calibri"/>
                <a:ea typeface="+mn-ea"/>
                <a:cs typeface="Arial"/>
                <a:sym typeface="Arial"/>
                <a:rtl val="0"/>
              </a:rPr>
              <a:t>0</a:t>
            </a:r>
          </a:p>
        </p:txBody>
      </p:sp>
      <p:sp>
        <p:nvSpPr>
          <p:cNvPr id="19" name="Freeform: Shape 18">
            <a:extLst>
              <a:ext uri="{FF2B5EF4-FFF2-40B4-BE49-F238E27FC236}">
                <a16:creationId xmlns:a16="http://schemas.microsoft.com/office/drawing/2014/main" id="{17744E40-47D6-D141-C942-1A2651244C8B}"/>
              </a:ext>
            </a:extLst>
          </p:cNvPr>
          <p:cNvSpPr/>
          <p:nvPr/>
        </p:nvSpPr>
        <p:spPr>
          <a:xfrm>
            <a:off x="2637482" y="1745233"/>
            <a:ext cx="7164969" cy="2517636"/>
          </a:xfrm>
          <a:custGeom>
            <a:avLst/>
            <a:gdLst>
              <a:gd name="connsiteX0" fmla="*/ 0 w 5137213"/>
              <a:gd name="connsiteY0" fmla="*/ 0 h 1914239"/>
              <a:gd name="connsiteX1" fmla="*/ 0 w 5137213"/>
              <a:gd name="connsiteY1" fmla="*/ 0 h 1914239"/>
              <a:gd name="connsiteX2" fmla="*/ 6668 w 5137213"/>
              <a:gd name="connsiteY2" fmla="*/ 0 h 1914239"/>
              <a:gd name="connsiteX3" fmla="*/ 53721 w 5137213"/>
              <a:gd name="connsiteY3" fmla="*/ 0 h 1914239"/>
              <a:gd name="connsiteX4" fmla="*/ 53721 w 5137213"/>
              <a:gd name="connsiteY4" fmla="*/ 36671 h 1914239"/>
              <a:gd name="connsiteX5" fmla="*/ 328994 w 5137213"/>
              <a:gd name="connsiteY5" fmla="*/ 36671 h 1914239"/>
              <a:gd name="connsiteX6" fmla="*/ 328994 w 5137213"/>
              <a:gd name="connsiteY6" fmla="*/ 73247 h 1914239"/>
              <a:gd name="connsiteX7" fmla="*/ 389477 w 5137213"/>
              <a:gd name="connsiteY7" fmla="*/ 73247 h 1914239"/>
              <a:gd name="connsiteX8" fmla="*/ 389477 w 5137213"/>
              <a:gd name="connsiteY8" fmla="*/ 109919 h 1914239"/>
              <a:gd name="connsiteX9" fmla="*/ 476726 w 5137213"/>
              <a:gd name="connsiteY9" fmla="*/ 109919 h 1914239"/>
              <a:gd name="connsiteX10" fmla="*/ 476726 w 5137213"/>
              <a:gd name="connsiteY10" fmla="*/ 146590 h 1914239"/>
              <a:gd name="connsiteX11" fmla="*/ 537210 w 5137213"/>
              <a:gd name="connsiteY11" fmla="*/ 146590 h 1914239"/>
              <a:gd name="connsiteX12" fmla="*/ 584168 w 5137213"/>
              <a:gd name="connsiteY12" fmla="*/ 146590 h 1914239"/>
              <a:gd name="connsiteX13" fmla="*/ 613124 w 5137213"/>
              <a:gd name="connsiteY13" fmla="*/ 146590 h 1914239"/>
              <a:gd name="connsiteX14" fmla="*/ 792385 w 5137213"/>
              <a:gd name="connsiteY14" fmla="*/ 146590 h 1914239"/>
              <a:gd name="connsiteX15" fmla="*/ 792385 w 5137213"/>
              <a:gd name="connsiteY15" fmla="*/ 184499 h 1914239"/>
              <a:gd name="connsiteX16" fmla="*/ 913257 w 5137213"/>
              <a:gd name="connsiteY16" fmla="*/ 184499 h 1914239"/>
              <a:gd name="connsiteX17" fmla="*/ 913257 w 5137213"/>
              <a:gd name="connsiteY17" fmla="*/ 222409 h 1914239"/>
              <a:gd name="connsiteX18" fmla="*/ 960215 w 5137213"/>
              <a:gd name="connsiteY18" fmla="*/ 222409 h 1914239"/>
              <a:gd name="connsiteX19" fmla="*/ 960215 w 5137213"/>
              <a:gd name="connsiteY19" fmla="*/ 260318 h 1914239"/>
              <a:gd name="connsiteX20" fmla="*/ 1108043 w 5137213"/>
              <a:gd name="connsiteY20" fmla="*/ 260318 h 1914239"/>
              <a:gd name="connsiteX21" fmla="*/ 1114711 w 5137213"/>
              <a:gd name="connsiteY21" fmla="*/ 260318 h 1914239"/>
              <a:gd name="connsiteX22" fmla="*/ 1121474 w 5137213"/>
              <a:gd name="connsiteY22" fmla="*/ 260318 h 1914239"/>
              <a:gd name="connsiteX23" fmla="*/ 1128141 w 5137213"/>
              <a:gd name="connsiteY23" fmla="*/ 260318 h 1914239"/>
              <a:gd name="connsiteX24" fmla="*/ 1134904 w 5137213"/>
              <a:gd name="connsiteY24" fmla="*/ 260318 h 1914239"/>
              <a:gd name="connsiteX25" fmla="*/ 1141571 w 5137213"/>
              <a:gd name="connsiteY25" fmla="*/ 260318 h 1914239"/>
              <a:gd name="connsiteX26" fmla="*/ 1141571 w 5137213"/>
              <a:gd name="connsiteY26" fmla="*/ 308515 h 1914239"/>
              <a:gd name="connsiteX27" fmla="*/ 1148334 w 5137213"/>
              <a:gd name="connsiteY27" fmla="*/ 308515 h 1914239"/>
              <a:gd name="connsiteX28" fmla="*/ 1168432 w 5137213"/>
              <a:gd name="connsiteY28" fmla="*/ 308515 h 1914239"/>
              <a:gd name="connsiteX29" fmla="*/ 1175195 w 5137213"/>
              <a:gd name="connsiteY29" fmla="*/ 308515 h 1914239"/>
              <a:gd name="connsiteX30" fmla="*/ 1226344 w 5137213"/>
              <a:gd name="connsiteY30" fmla="*/ 308515 h 1914239"/>
              <a:gd name="connsiteX31" fmla="*/ 1557909 w 5137213"/>
              <a:gd name="connsiteY31" fmla="*/ 308515 h 1914239"/>
              <a:gd name="connsiteX32" fmla="*/ 1557909 w 5137213"/>
              <a:gd name="connsiteY32" fmla="*/ 364617 h 1914239"/>
              <a:gd name="connsiteX33" fmla="*/ 1685544 w 5137213"/>
              <a:gd name="connsiteY33" fmla="*/ 364617 h 1914239"/>
              <a:gd name="connsiteX34" fmla="*/ 1685544 w 5137213"/>
              <a:gd name="connsiteY34" fmla="*/ 420719 h 1914239"/>
              <a:gd name="connsiteX35" fmla="*/ 1712405 w 5137213"/>
              <a:gd name="connsiteY35" fmla="*/ 420719 h 1914239"/>
              <a:gd name="connsiteX36" fmla="*/ 1725835 w 5137213"/>
              <a:gd name="connsiteY36" fmla="*/ 420719 h 1914239"/>
              <a:gd name="connsiteX37" fmla="*/ 1725835 w 5137213"/>
              <a:gd name="connsiteY37" fmla="*/ 478346 h 1914239"/>
              <a:gd name="connsiteX38" fmla="*/ 1839563 w 5137213"/>
              <a:gd name="connsiteY38" fmla="*/ 478346 h 1914239"/>
              <a:gd name="connsiteX39" fmla="*/ 2229517 w 5137213"/>
              <a:gd name="connsiteY39" fmla="*/ 478346 h 1914239"/>
              <a:gd name="connsiteX40" fmla="*/ 2269808 w 5137213"/>
              <a:gd name="connsiteY40" fmla="*/ 478346 h 1914239"/>
              <a:gd name="connsiteX41" fmla="*/ 2269808 w 5137213"/>
              <a:gd name="connsiteY41" fmla="*/ 537877 h 1914239"/>
              <a:gd name="connsiteX42" fmla="*/ 2452783 w 5137213"/>
              <a:gd name="connsiteY42" fmla="*/ 537877 h 1914239"/>
              <a:gd name="connsiteX43" fmla="*/ 2800255 w 5137213"/>
              <a:gd name="connsiteY43" fmla="*/ 537877 h 1914239"/>
              <a:gd name="connsiteX44" fmla="*/ 2813685 w 5137213"/>
              <a:gd name="connsiteY44" fmla="*/ 537877 h 1914239"/>
              <a:gd name="connsiteX45" fmla="*/ 2820448 w 5137213"/>
              <a:gd name="connsiteY45" fmla="*/ 537877 h 1914239"/>
              <a:gd name="connsiteX46" fmla="*/ 2827115 w 5137213"/>
              <a:gd name="connsiteY46" fmla="*/ 537877 h 1914239"/>
              <a:gd name="connsiteX47" fmla="*/ 2833878 w 5137213"/>
              <a:gd name="connsiteY47" fmla="*/ 537877 h 1914239"/>
              <a:gd name="connsiteX48" fmla="*/ 2860739 w 5137213"/>
              <a:gd name="connsiteY48" fmla="*/ 537877 h 1914239"/>
              <a:gd name="connsiteX49" fmla="*/ 2860739 w 5137213"/>
              <a:gd name="connsiteY49" fmla="*/ 625793 h 1914239"/>
              <a:gd name="connsiteX50" fmla="*/ 2874169 w 5137213"/>
              <a:gd name="connsiteY50" fmla="*/ 625793 h 1914239"/>
              <a:gd name="connsiteX51" fmla="*/ 2927890 w 5137213"/>
              <a:gd name="connsiteY51" fmla="*/ 625793 h 1914239"/>
              <a:gd name="connsiteX52" fmla="*/ 2954750 w 5137213"/>
              <a:gd name="connsiteY52" fmla="*/ 625793 h 1914239"/>
              <a:gd name="connsiteX53" fmla="*/ 2961418 w 5137213"/>
              <a:gd name="connsiteY53" fmla="*/ 625793 h 1914239"/>
              <a:gd name="connsiteX54" fmla="*/ 3066002 w 5137213"/>
              <a:gd name="connsiteY54" fmla="*/ 625793 h 1914239"/>
              <a:gd name="connsiteX55" fmla="*/ 3418142 w 5137213"/>
              <a:gd name="connsiteY55" fmla="*/ 625793 h 1914239"/>
              <a:gd name="connsiteX56" fmla="*/ 3418142 w 5137213"/>
              <a:gd name="connsiteY56" fmla="*/ 742855 h 1914239"/>
              <a:gd name="connsiteX57" fmla="*/ 3458432 w 5137213"/>
              <a:gd name="connsiteY57" fmla="*/ 742855 h 1914239"/>
              <a:gd name="connsiteX58" fmla="*/ 3458432 w 5137213"/>
              <a:gd name="connsiteY58" fmla="*/ 860012 h 1914239"/>
              <a:gd name="connsiteX59" fmla="*/ 3679127 w 5137213"/>
              <a:gd name="connsiteY59" fmla="*/ 860012 h 1914239"/>
              <a:gd name="connsiteX60" fmla="*/ 3935159 w 5137213"/>
              <a:gd name="connsiteY60" fmla="*/ 860012 h 1914239"/>
              <a:gd name="connsiteX61" fmla="*/ 3935159 w 5137213"/>
              <a:gd name="connsiteY61" fmla="*/ 977170 h 1914239"/>
              <a:gd name="connsiteX62" fmla="*/ 3941921 w 5137213"/>
              <a:gd name="connsiteY62" fmla="*/ 977170 h 1914239"/>
              <a:gd name="connsiteX63" fmla="*/ 3955352 w 5137213"/>
              <a:gd name="connsiteY63" fmla="*/ 977170 h 1914239"/>
              <a:gd name="connsiteX64" fmla="*/ 3975449 w 5137213"/>
              <a:gd name="connsiteY64" fmla="*/ 977170 h 1914239"/>
              <a:gd name="connsiteX65" fmla="*/ 3982212 w 5137213"/>
              <a:gd name="connsiteY65" fmla="*/ 977170 h 1914239"/>
              <a:gd name="connsiteX66" fmla="*/ 4002310 w 5137213"/>
              <a:gd name="connsiteY66" fmla="*/ 977170 h 1914239"/>
              <a:gd name="connsiteX67" fmla="*/ 4292346 w 5137213"/>
              <a:gd name="connsiteY67" fmla="*/ 977170 h 1914239"/>
              <a:gd name="connsiteX68" fmla="*/ 4653725 w 5137213"/>
              <a:gd name="connsiteY68" fmla="*/ 977170 h 1914239"/>
              <a:gd name="connsiteX69" fmla="*/ 4653725 w 5137213"/>
              <a:gd name="connsiteY69" fmla="*/ 1445705 h 1914239"/>
              <a:gd name="connsiteX70" fmla="*/ 4902232 w 5137213"/>
              <a:gd name="connsiteY70" fmla="*/ 1445705 h 1914239"/>
              <a:gd name="connsiteX71" fmla="*/ 4902232 w 5137213"/>
              <a:gd name="connsiteY71" fmla="*/ 1914239 h 1914239"/>
              <a:gd name="connsiteX72" fmla="*/ 4905566 w 5137213"/>
              <a:gd name="connsiteY72" fmla="*/ 1914239 h 1914239"/>
              <a:gd name="connsiteX73" fmla="*/ 5137214 w 5137213"/>
              <a:gd name="connsiteY73" fmla="*/ 1914239 h 19142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</a:cxnLst>
            <a:rect l="l" t="t" r="r" b="b"/>
            <a:pathLst>
              <a:path w="5137213" h="1914239">
                <a:moveTo>
                  <a:pt x="0" y="0"/>
                </a:moveTo>
                <a:lnTo>
                  <a:pt x="0" y="0"/>
                </a:lnTo>
                <a:lnTo>
                  <a:pt x="6668" y="0"/>
                </a:lnTo>
                <a:lnTo>
                  <a:pt x="53721" y="0"/>
                </a:lnTo>
                <a:lnTo>
                  <a:pt x="53721" y="36671"/>
                </a:lnTo>
                <a:lnTo>
                  <a:pt x="328994" y="36671"/>
                </a:lnTo>
                <a:lnTo>
                  <a:pt x="328994" y="73247"/>
                </a:lnTo>
                <a:lnTo>
                  <a:pt x="389477" y="73247"/>
                </a:lnTo>
                <a:lnTo>
                  <a:pt x="389477" y="109919"/>
                </a:lnTo>
                <a:lnTo>
                  <a:pt x="476726" y="109919"/>
                </a:lnTo>
                <a:lnTo>
                  <a:pt x="476726" y="146590"/>
                </a:lnTo>
                <a:lnTo>
                  <a:pt x="537210" y="146590"/>
                </a:lnTo>
                <a:lnTo>
                  <a:pt x="584168" y="146590"/>
                </a:lnTo>
                <a:lnTo>
                  <a:pt x="613124" y="146590"/>
                </a:lnTo>
                <a:lnTo>
                  <a:pt x="792385" y="146590"/>
                </a:lnTo>
                <a:lnTo>
                  <a:pt x="792385" y="184499"/>
                </a:lnTo>
                <a:lnTo>
                  <a:pt x="913257" y="184499"/>
                </a:lnTo>
                <a:lnTo>
                  <a:pt x="913257" y="222409"/>
                </a:lnTo>
                <a:lnTo>
                  <a:pt x="960215" y="222409"/>
                </a:lnTo>
                <a:lnTo>
                  <a:pt x="960215" y="260318"/>
                </a:lnTo>
                <a:lnTo>
                  <a:pt x="1108043" y="260318"/>
                </a:lnTo>
                <a:lnTo>
                  <a:pt x="1114711" y="260318"/>
                </a:lnTo>
                <a:lnTo>
                  <a:pt x="1121474" y="260318"/>
                </a:lnTo>
                <a:lnTo>
                  <a:pt x="1128141" y="260318"/>
                </a:lnTo>
                <a:lnTo>
                  <a:pt x="1134904" y="260318"/>
                </a:lnTo>
                <a:lnTo>
                  <a:pt x="1141571" y="260318"/>
                </a:lnTo>
                <a:lnTo>
                  <a:pt x="1141571" y="308515"/>
                </a:lnTo>
                <a:lnTo>
                  <a:pt x="1148334" y="308515"/>
                </a:lnTo>
                <a:lnTo>
                  <a:pt x="1168432" y="308515"/>
                </a:lnTo>
                <a:lnTo>
                  <a:pt x="1175195" y="308515"/>
                </a:lnTo>
                <a:lnTo>
                  <a:pt x="1226344" y="308515"/>
                </a:lnTo>
                <a:lnTo>
                  <a:pt x="1557909" y="308515"/>
                </a:lnTo>
                <a:lnTo>
                  <a:pt x="1557909" y="364617"/>
                </a:lnTo>
                <a:lnTo>
                  <a:pt x="1685544" y="364617"/>
                </a:lnTo>
                <a:lnTo>
                  <a:pt x="1685544" y="420719"/>
                </a:lnTo>
                <a:lnTo>
                  <a:pt x="1712405" y="420719"/>
                </a:lnTo>
                <a:lnTo>
                  <a:pt x="1725835" y="420719"/>
                </a:lnTo>
                <a:lnTo>
                  <a:pt x="1725835" y="478346"/>
                </a:lnTo>
                <a:lnTo>
                  <a:pt x="1839563" y="478346"/>
                </a:lnTo>
                <a:lnTo>
                  <a:pt x="2229517" y="478346"/>
                </a:lnTo>
                <a:lnTo>
                  <a:pt x="2269808" y="478346"/>
                </a:lnTo>
                <a:lnTo>
                  <a:pt x="2269808" y="537877"/>
                </a:lnTo>
                <a:lnTo>
                  <a:pt x="2452783" y="537877"/>
                </a:lnTo>
                <a:lnTo>
                  <a:pt x="2800255" y="537877"/>
                </a:lnTo>
                <a:lnTo>
                  <a:pt x="2813685" y="537877"/>
                </a:lnTo>
                <a:lnTo>
                  <a:pt x="2820448" y="537877"/>
                </a:lnTo>
                <a:lnTo>
                  <a:pt x="2827115" y="537877"/>
                </a:lnTo>
                <a:lnTo>
                  <a:pt x="2833878" y="537877"/>
                </a:lnTo>
                <a:lnTo>
                  <a:pt x="2860739" y="537877"/>
                </a:lnTo>
                <a:lnTo>
                  <a:pt x="2860739" y="625793"/>
                </a:lnTo>
                <a:lnTo>
                  <a:pt x="2874169" y="625793"/>
                </a:lnTo>
                <a:lnTo>
                  <a:pt x="2927890" y="625793"/>
                </a:lnTo>
                <a:lnTo>
                  <a:pt x="2954750" y="625793"/>
                </a:lnTo>
                <a:lnTo>
                  <a:pt x="2961418" y="625793"/>
                </a:lnTo>
                <a:lnTo>
                  <a:pt x="3066002" y="625793"/>
                </a:lnTo>
                <a:lnTo>
                  <a:pt x="3418142" y="625793"/>
                </a:lnTo>
                <a:lnTo>
                  <a:pt x="3418142" y="742855"/>
                </a:lnTo>
                <a:lnTo>
                  <a:pt x="3458432" y="742855"/>
                </a:lnTo>
                <a:lnTo>
                  <a:pt x="3458432" y="860012"/>
                </a:lnTo>
                <a:lnTo>
                  <a:pt x="3679127" y="860012"/>
                </a:lnTo>
                <a:lnTo>
                  <a:pt x="3935159" y="860012"/>
                </a:lnTo>
                <a:lnTo>
                  <a:pt x="3935159" y="977170"/>
                </a:lnTo>
                <a:lnTo>
                  <a:pt x="3941921" y="977170"/>
                </a:lnTo>
                <a:lnTo>
                  <a:pt x="3955352" y="977170"/>
                </a:lnTo>
                <a:lnTo>
                  <a:pt x="3975449" y="977170"/>
                </a:lnTo>
                <a:lnTo>
                  <a:pt x="3982212" y="977170"/>
                </a:lnTo>
                <a:lnTo>
                  <a:pt x="4002310" y="977170"/>
                </a:lnTo>
                <a:lnTo>
                  <a:pt x="4292346" y="977170"/>
                </a:lnTo>
                <a:lnTo>
                  <a:pt x="4653725" y="977170"/>
                </a:lnTo>
                <a:lnTo>
                  <a:pt x="4653725" y="1445705"/>
                </a:lnTo>
                <a:lnTo>
                  <a:pt x="4902232" y="1445705"/>
                </a:lnTo>
                <a:lnTo>
                  <a:pt x="4902232" y="1914239"/>
                </a:lnTo>
                <a:lnTo>
                  <a:pt x="4905566" y="1914239"/>
                </a:lnTo>
                <a:lnTo>
                  <a:pt x="5137214" y="1914239"/>
                </a:lnTo>
              </a:path>
            </a:pathLst>
          </a:custGeom>
          <a:noFill/>
          <a:ln w="28575" cap="flat">
            <a:solidFill>
              <a:schemeClr val="accent1"/>
            </a:solidFill>
            <a:prstDash val="solid"/>
            <a:miter/>
          </a:ln>
        </p:spPr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grpSp>
        <p:nvGrpSpPr>
          <p:cNvPr id="133" name="Group 132">
            <a:extLst>
              <a:ext uri="{FF2B5EF4-FFF2-40B4-BE49-F238E27FC236}">
                <a16:creationId xmlns:a16="http://schemas.microsoft.com/office/drawing/2014/main" id="{F1CB2C9B-55E2-D8A1-0D59-FECFE0C1B47E}"/>
              </a:ext>
            </a:extLst>
          </p:cNvPr>
          <p:cNvGrpSpPr/>
          <p:nvPr/>
        </p:nvGrpSpPr>
        <p:grpSpPr>
          <a:xfrm>
            <a:off x="2618751" y="1721180"/>
            <a:ext cx="7212128" cy="2567745"/>
            <a:chOff x="2618751" y="1721180"/>
            <a:chExt cx="7212128" cy="2567745"/>
          </a:xfrm>
        </p:grpSpPr>
        <p:sp>
          <p:nvSpPr>
            <p:cNvPr id="20" name="Freeform: Shape 19">
              <a:extLst>
                <a:ext uri="{FF2B5EF4-FFF2-40B4-BE49-F238E27FC236}">
                  <a16:creationId xmlns:a16="http://schemas.microsoft.com/office/drawing/2014/main" id="{685E9DB9-4774-3D88-7CC0-B58875B5772D}"/>
                </a:ext>
              </a:extLst>
            </p:cNvPr>
            <p:cNvSpPr/>
            <p:nvPr/>
          </p:nvSpPr>
          <p:spPr>
            <a:xfrm>
              <a:off x="2618751" y="1721180"/>
              <a:ext cx="51145" cy="48230"/>
            </a:xfrm>
            <a:custGeom>
              <a:avLst/>
              <a:gdLst>
                <a:gd name="connsiteX0" fmla="*/ 36671 w 36671"/>
                <a:gd name="connsiteY0" fmla="*/ 18383 h 36671"/>
                <a:gd name="connsiteX1" fmla="*/ 18288 w 36671"/>
                <a:gd name="connsiteY1" fmla="*/ 0 h 36671"/>
                <a:gd name="connsiteX2" fmla="*/ 0 w 36671"/>
                <a:gd name="connsiteY2" fmla="*/ 18383 h 36671"/>
                <a:gd name="connsiteX3" fmla="*/ 18288 w 36671"/>
                <a:gd name="connsiteY3" fmla="*/ 36671 h 36671"/>
                <a:gd name="connsiteX4" fmla="*/ 36671 w 36671"/>
                <a:gd name="connsiteY4" fmla="*/ 18383 h 366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6671" h="36671">
                  <a:moveTo>
                    <a:pt x="36671" y="18383"/>
                  </a:moveTo>
                  <a:cubicBezTo>
                    <a:pt x="36671" y="8191"/>
                    <a:pt x="28480" y="0"/>
                    <a:pt x="18288" y="0"/>
                  </a:cubicBezTo>
                  <a:cubicBezTo>
                    <a:pt x="8096" y="0"/>
                    <a:pt x="0" y="8191"/>
                    <a:pt x="0" y="18383"/>
                  </a:cubicBezTo>
                  <a:cubicBezTo>
                    <a:pt x="0" y="28575"/>
                    <a:pt x="8192" y="36671"/>
                    <a:pt x="18288" y="36671"/>
                  </a:cubicBezTo>
                  <a:cubicBezTo>
                    <a:pt x="28384" y="36671"/>
                    <a:pt x="36671" y="28480"/>
                    <a:pt x="36671" y="18383"/>
                  </a:cubicBezTo>
                </a:path>
              </a:pathLst>
            </a:custGeom>
            <a:noFill/>
            <a:ln w="12700" cap="sq">
              <a:solidFill>
                <a:schemeClr val="accent1"/>
              </a:solidFill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21" name="Freeform: Shape 20">
              <a:extLst>
                <a:ext uri="{FF2B5EF4-FFF2-40B4-BE49-F238E27FC236}">
                  <a16:creationId xmlns:a16="http://schemas.microsoft.com/office/drawing/2014/main" id="{3AB44E65-E760-A848-797A-27258B31CB99}"/>
                </a:ext>
              </a:extLst>
            </p:cNvPr>
            <p:cNvSpPr/>
            <p:nvPr/>
          </p:nvSpPr>
          <p:spPr>
            <a:xfrm>
              <a:off x="3358442" y="1913726"/>
              <a:ext cx="51145" cy="48105"/>
            </a:xfrm>
            <a:custGeom>
              <a:avLst/>
              <a:gdLst>
                <a:gd name="connsiteX0" fmla="*/ 36671 w 36671"/>
                <a:gd name="connsiteY0" fmla="*/ 18288 h 36576"/>
                <a:gd name="connsiteX1" fmla="*/ 18288 w 36671"/>
                <a:gd name="connsiteY1" fmla="*/ 0 h 36576"/>
                <a:gd name="connsiteX2" fmla="*/ 0 w 36671"/>
                <a:gd name="connsiteY2" fmla="*/ 18288 h 36576"/>
                <a:gd name="connsiteX3" fmla="*/ 18288 w 36671"/>
                <a:gd name="connsiteY3" fmla="*/ 36576 h 36576"/>
                <a:gd name="connsiteX4" fmla="*/ 36671 w 36671"/>
                <a:gd name="connsiteY4" fmla="*/ 18288 h 365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6671" h="36576">
                  <a:moveTo>
                    <a:pt x="36671" y="18288"/>
                  </a:moveTo>
                  <a:cubicBezTo>
                    <a:pt x="36671" y="8096"/>
                    <a:pt x="28480" y="0"/>
                    <a:pt x="18288" y="0"/>
                  </a:cubicBezTo>
                  <a:cubicBezTo>
                    <a:pt x="8096" y="0"/>
                    <a:pt x="0" y="8096"/>
                    <a:pt x="0" y="18288"/>
                  </a:cubicBezTo>
                  <a:cubicBezTo>
                    <a:pt x="0" y="28480"/>
                    <a:pt x="8192" y="36576"/>
                    <a:pt x="18288" y="36576"/>
                  </a:cubicBezTo>
                  <a:cubicBezTo>
                    <a:pt x="28384" y="36576"/>
                    <a:pt x="36671" y="28384"/>
                    <a:pt x="36671" y="18288"/>
                  </a:cubicBezTo>
                </a:path>
              </a:pathLst>
            </a:custGeom>
            <a:noFill/>
            <a:ln w="12700" cap="sq">
              <a:solidFill>
                <a:schemeClr val="accent1"/>
              </a:solidFill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22" name="Freeform: Shape 21">
              <a:extLst>
                <a:ext uri="{FF2B5EF4-FFF2-40B4-BE49-F238E27FC236}">
                  <a16:creationId xmlns:a16="http://schemas.microsoft.com/office/drawing/2014/main" id="{BC240208-E428-3024-F084-FB8251F7513C}"/>
                </a:ext>
              </a:extLst>
            </p:cNvPr>
            <p:cNvSpPr/>
            <p:nvPr/>
          </p:nvSpPr>
          <p:spPr>
            <a:xfrm>
              <a:off x="3428587" y="1913726"/>
              <a:ext cx="51145" cy="48105"/>
            </a:xfrm>
            <a:custGeom>
              <a:avLst/>
              <a:gdLst>
                <a:gd name="connsiteX0" fmla="*/ 36671 w 36671"/>
                <a:gd name="connsiteY0" fmla="*/ 18288 h 36576"/>
                <a:gd name="connsiteX1" fmla="*/ 18383 w 36671"/>
                <a:gd name="connsiteY1" fmla="*/ 0 h 36576"/>
                <a:gd name="connsiteX2" fmla="*/ 0 w 36671"/>
                <a:gd name="connsiteY2" fmla="*/ 18288 h 36576"/>
                <a:gd name="connsiteX3" fmla="*/ 18383 w 36671"/>
                <a:gd name="connsiteY3" fmla="*/ 36576 h 36576"/>
                <a:gd name="connsiteX4" fmla="*/ 36671 w 36671"/>
                <a:gd name="connsiteY4" fmla="*/ 18288 h 365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6671" h="36576">
                  <a:moveTo>
                    <a:pt x="36671" y="18288"/>
                  </a:moveTo>
                  <a:cubicBezTo>
                    <a:pt x="36671" y="8096"/>
                    <a:pt x="28480" y="0"/>
                    <a:pt x="18383" y="0"/>
                  </a:cubicBezTo>
                  <a:cubicBezTo>
                    <a:pt x="8287" y="0"/>
                    <a:pt x="0" y="8096"/>
                    <a:pt x="0" y="18288"/>
                  </a:cubicBezTo>
                  <a:cubicBezTo>
                    <a:pt x="0" y="28480"/>
                    <a:pt x="8192" y="36576"/>
                    <a:pt x="18383" y="36576"/>
                  </a:cubicBezTo>
                  <a:cubicBezTo>
                    <a:pt x="28575" y="36576"/>
                    <a:pt x="36671" y="28384"/>
                    <a:pt x="36671" y="18288"/>
                  </a:cubicBezTo>
                </a:path>
              </a:pathLst>
            </a:custGeom>
            <a:noFill/>
            <a:ln w="12700" cap="sq">
              <a:solidFill>
                <a:schemeClr val="accent1"/>
              </a:solidFill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23" name="Freeform: Shape 22">
              <a:extLst>
                <a:ext uri="{FF2B5EF4-FFF2-40B4-BE49-F238E27FC236}">
                  <a16:creationId xmlns:a16="http://schemas.microsoft.com/office/drawing/2014/main" id="{F1B69A25-3F91-6A53-17B0-037F1FD9DA4E}"/>
                </a:ext>
              </a:extLst>
            </p:cNvPr>
            <p:cNvSpPr/>
            <p:nvPr/>
          </p:nvSpPr>
          <p:spPr>
            <a:xfrm>
              <a:off x="4155524" y="2064055"/>
              <a:ext cx="51012" cy="48105"/>
            </a:xfrm>
            <a:custGeom>
              <a:avLst/>
              <a:gdLst>
                <a:gd name="connsiteX0" fmla="*/ 36576 w 36575"/>
                <a:gd name="connsiteY0" fmla="*/ 18288 h 36576"/>
                <a:gd name="connsiteX1" fmla="*/ 18288 w 36575"/>
                <a:gd name="connsiteY1" fmla="*/ 0 h 36576"/>
                <a:gd name="connsiteX2" fmla="*/ 0 w 36575"/>
                <a:gd name="connsiteY2" fmla="*/ 18288 h 36576"/>
                <a:gd name="connsiteX3" fmla="*/ 18288 w 36575"/>
                <a:gd name="connsiteY3" fmla="*/ 36576 h 36576"/>
                <a:gd name="connsiteX4" fmla="*/ 36576 w 36575"/>
                <a:gd name="connsiteY4" fmla="*/ 18288 h 365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6575" h="36576">
                  <a:moveTo>
                    <a:pt x="36576" y="18288"/>
                  </a:moveTo>
                  <a:cubicBezTo>
                    <a:pt x="36576" y="8096"/>
                    <a:pt x="28480" y="0"/>
                    <a:pt x="18288" y="0"/>
                  </a:cubicBezTo>
                  <a:cubicBezTo>
                    <a:pt x="8096" y="0"/>
                    <a:pt x="0" y="8096"/>
                    <a:pt x="0" y="18288"/>
                  </a:cubicBezTo>
                  <a:cubicBezTo>
                    <a:pt x="0" y="28480"/>
                    <a:pt x="8192" y="36576"/>
                    <a:pt x="18288" y="36576"/>
                  </a:cubicBezTo>
                  <a:cubicBezTo>
                    <a:pt x="28384" y="36576"/>
                    <a:pt x="36576" y="28384"/>
                    <a:pt x="36576" y="18288"/>
                  </a:cubicBezTo>
                </a:path>
              </a:pathLst>
            </a:custGeom>
            <a:noFill/>
            <a:ln w="12700" cap="sq">
              <a:solidFill>
                <a:schemeClr val="accent1"/>
              </a:solidFill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24" name="Freeform: Shape 23">
              <a:extLst>
                <a:ext uri="{FF2B5EF4-FFF2-40B4-BE49-F238E27FC236}">
                  <a16:creationId xmlns:a16="http://schemas.microsoft.com/office/drawing/2014/main" id="{19CA35A5-B51C-B89D-2C98-7DC90E818342}"/>
                </a:ext>
              </a:extLst>
            </p:cNvPr>
            <p:cNvSpPr/>
            <p:nvPr/>
          </p:nvSpPr>
          <p:spPr>
            <a:xfrm>
              <a:off x="4168278" y="2064055"/>
              <a:ext cx="51013" cy="48105"/>
            </a:xfrm>
            <a:custGeom>
              <a:avLst/>
              <a:gdLst>
                <a:gd name="connsiteX0" fmla="*/ 36576 w 36576"/>
                <a:gd name="connsiteY0" fmla="*/ 18288 h 36576"/>
                <a:gd name="connsiteX1" fmla="*/ 18383 w 36576"/>
                <a:gd name="connsiteY1" fmla="*/ 0 h 36576"/>
                <a:gd name="connsiteX2" fmla="*/ 0 w 36576"/>
                <a:gd name="connsiteY2" fmla="*/ 18288 h 36576"/>
                <a:gd name="connsiteX3" fmla="*/ 18383 w 36576"/>
                <a:gd name="connsiteY3" fmla="*/ 36576 h 36576"/>
                <a:gd name="connsiteX4" fmla="*/ 36576 w 36576"/>
                <a:gd name="connsiteY4" fmla="*/ 18288 h 365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6576" h="36576">
                  <a:moveTo>
                    <a:pt x="36576" y="18288"/>
                  </a:moveTo>
                  <a:cubicBezTo>
                    <a:pt x="36576" y="8096"/>
                    <a:pt x="28480" y="0"/>
                    <a:pt x="18383" y="0"/>
                  </a:cubicBezTo>
                  <a:cubicBezTo>
                    <a:pt x="8287" y="0"/>
                    <a:pt x="0" y="8096"/>
                    <a:pt x="0" y="18288"/>
                  </a:cubicBezTo>
                  <a:cubicBezTo>
                    <a:pt x="0" y="28480"/>
                    <a:pt x="8192" y="36576"/>
                    <a:pt x="18383" y="36576"/>
                  </a:cubicBezTo>
                  <a:cubicBezTo>
                    <a:pt x="28575" y="36576"/>
                    <a:pt x="36576" y="28384"/>
                    <a:pt x="36576" y="18288"/>
                  </a:cubicBezTo>
                </a:path>
              </a:pathLst>
            </a:custGeom>
            <a:noFill/>
            <a:ln w="12700" cap="sq">
              <a:solidFill>
                <a:schemeClr val="accent1"/>
              </a:solidFill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25" name="Freeform: Shape 24">
              <a:extLst>
                <a:ext uri="{FF2B5EF4-FFF2-40B4-BE49-F238E27FC236}">
                  <a16:creationId xmlns:a16="http://schemas.microsoft.com/office/drawing/2014/main" id="{B01E75F9-ED50-76BC-ADD6-F90FFD957C72}"/>
                </a:ext>
              </a:extLst>
            </p:cNvPr>
            <p:cNvSpPr/>
            <p:nvPr/>
          </p:nvSpPr>
          <p:spPr>
            <a:xfrm>
              <a:off x="4174655" y="2064055"/>
              <a:ext cx="51012" cy="48105"/>
            </a:xfrm>
            <a:custGeom>
              <a:avLst/>
              <a:gdLst>
                <a:gd name="connsiteX0" fmla="*/ 36576 w 36575"/>
                <a:gd name="connsiteY0" fmla="*/ 18288 h 36576"/>
                <a:gd name="connsiteX1" fmla="*/ 18288 w 36575"/>
                <a:gd name="connsiteY1" fmla="*/ 0 h 36576"/>
                <a:gd name="connsiteX2" fmla="*/ 0 w 36575"/>
                <a:gd name="connsiteY2" fmla="*/ 18288 h 36576"/>
                <a:gd name="connsiteX3" fmla="*/ 18288 w 36575"/>
                <a:gd name="connsiteY3" fmla="*/ 36576 h 36576"/>
                <a:gd name="connsiteX4" fmla="*/ 36576 w 36575"/>
                <a:gd name="connsiteY4" fmla="*/ 18288 h 365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6575" h="36576">
                  <a:moveTo>
                    <a:pt x="36576" y="18288"/>
                  </a:moveTo>
                  <a:cubicBezTo>
                    <a:pt x="36576" y="8096"/>
                    <a:pt x="28480" y="0"/>
                    <a:pt x="18288" y="0"/>
                  </a:cubicBezTo>
                  <a:cubicBezTo>
                    <a:pt x="8096" y="0"/>
                    <a:pt x="0" y="8096"/>
                    <a:pt x="0" y="18288"/>
                  </a:cubicBezTo>
                  <a:cubicBezTo>
                    <a:pt x="0" y="28480"/>
                    <a:pt x="8192" y="36576"/>
                    <a:pt x="18288" y="36576"/>
                  </a:cubicBezTo>
                  <a:cubicBezTo>
                    <a:pt x="28384" y="36576"/>
                    <a:pt x="36576" y="28384"/>
                    <a:pt x="36576" y="18288"/>
                  </a:cubicBezTo>
                </a:path>
              </a:pathLst>
            </a:custGeom>
            <a:noFill/>
            <a:ln w="12700" cap="sq">
              <a:solidFill>
                <a:schemeClr val="accent1"/>
              </a:solidFill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26" name="Freeform: Shape 25">
              <a:extLst>
                <a:ext uri="{FF2B5EF4-FFF2-40B4-BE49-F238E27FC236}">
                  <a16:creationId xmlns:a16="http://schemas.microsoft.com/office/drawing/2014/main" id="{27948518-1852-D6AE-4EC4-E3C736BB0E61}"/>
                </a:ext>
              </a:extLst>
            </p:cNvPr>
            <p:cNvSpPr/>
            <p:nvPr/>
          </p:nvSpPr>
          <p:spPr>
            <a:xfrm>
              <a:off x="4187408" y="2064055"/>
              <a:ext cx="51012" cy="48105"/>
            </a:xfrm>
            <a:custGeom>
              <a:avLst/>
              <a:gdLst>
                <a:gd name="connsiteX0" fmla="*/ 36576 w 36575"/>
                <a:gd name="connsiteY0" fmla="*/ 18288 h 36576"/>
                <a:gd name="connsiteX1" fmla="*/ 18383 w 36575"/>
                <a:gd name="connsiteY1" fmla="*/ 0 h 36576"/>
                <a:gd name="connsiteX2" fmla="*/ 0 w 36575"/>
                <a:gd name="connsiteY2" fmla="*/ 18288 h 36576"/>
                <a:gd name="connsiteX3" fmla="*/ 18383 w 36575"/>
                <a:gd name="connsiteY3" fmla="*/ 36576 h 36576"/>
                <a:gd name="connsiteX4" fmla="*/ 36576 w 36575"/>
                <a:gd name="connsiteY4" fmla="*/ 18288 h 365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6575" h="36576">
                  <a:moveTo>
                    <a:pt x="36576" y="18288"/>
                  </a:moveTo>
                  <a:cubicBezTo>
                    <a:pt x="36576" y="8096"/>
                    <a:pt x="28480" y="0"/>
                    <a:pt x="18383" y="0"/>
                  </a:cubicBezTo>
                  <a:cubicBezTo>
                    <a:pt x="8287" y="0"/>
                    <a:pt x="0" y="8096"/>
                    <a:pt x="0" y="18288"/>
                  </a:cubicBezTo>
                  <a:cubicBezTo>
                    <a:pt x="0" y="28480"/>
                    <a:pt x="8192" y="36576"/>
                    <a:pt x="18383" y="36576"/>
                  </a:cubicBezTo>
                  <a:cubicBezTo>
                    <a:pt x="28575" y="36576"/>
                    <a:pt x="36576" y="28384"/>
                    <a:pt x="36576" y="18288"/>
                  </a:cubicBezTo>
                </a:path>
              </a:pathLst>
            </a:custGeom>
            <a:noFill/>
            <a:ln w="12700" cap="sq">
              <a:solidFill>
                <a:schemeClr val="accent1"/>
              </a:solidFill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27" name="Freeform: Shape 26">
              <a:extLst>
                <a:ext uri="{FF2B5EF4-FFF2-40B4-BE49-F238E27FC236}">
                  <a16:creationId xmlns:a16="http://schemas.microsoft.com/office/drawing/2014/main" id="{D856E233-686C-0843-B445-EEC00CD51804}"/>
                </a:ext>
              </a:extLst>
            </p:cNvPr>
            <p:cNvSpPr/>
            <p:nvPr/>
          </p:nvSpPr>
          <p:spPr>
            <a:xfrm>
              <a:off x="4187408" y="2064055"/>
              <a:ext cx="51012" cy="48105"/>
            </a:xfrm>
            <a:custGeom>
              <a:avLst/>
              <a:gdLst>
                <a:gd name="connsiteX0" fmla="*/ 36576 w 36575"/>
                <a:gd name="connsiteY0" fmla="*/ 18288 h 36576"/>
                <a:gd name="connsiteX1" fmla="*/ 18383 w 36575"/>
                <a:gd name="connsiteY1" fmla="*/ 0 h 36576"/>
                <a:gd name="connsiteX2" fmla="*/ 0 w 36575"/>
                <a:gd name="connsiteY2" fmla="*/ 18288 h 36576"/>
                <a:gd name="connsiteX3" fmla="*/ 18383 w 36575"/>
                <a:gd name="connsiteY3" fmla="*/ 36576 h 36576"/>
                <a:gd name="connsiteX4" fmla="*/ 36576 w 36575"/>
                <a:gd name="connsiteY4" fmla="*/ 18288 h 365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6575" h="36576">
                  <a:moveTo>
                    <a:pt x="36576" y="18288"/>
                  </a:moveTo>
                  <a:cubicBezTo>
                    <a:pt x="36576" y="8096"/>
                    <a:pt x="28480" y="0"/>
                    <a:pt x="18383" y="0"/>
                  </a:cubicBezTo>
                  <a:cubicBezTo>
                    <a:pt x="8287" y="0"/>
                    <a:pt x="0" y="8096"/>
                    <a:pt x="0" y="18288"/>
                  </a:cubicBezTo>
                  <a:cubicBezTo>
                    <a:pt x="0" y="28480"/>
                    <a:pt x="8192" y="36576"/>
                    <a:pt x="18383" y="36576"/>
                  </a:cubicBezTo>
                  <a:cubicBezTo>
                    <a:pt x="28575" y="36576"/>
                    <a:pt x="36576" y="28384"/>
                    <a:pt x="36576" y="18288"/>
                  </a:cubicBezTo>
                </a:path>
              </a:pathLst>
            </a:custGeom>
            <a:noFill/>
            <a:ln w="12700" cap="sq">
              <a:solidFill>
                <a:schemeClr val="accent1"/>
              </a:solidFill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28" name="Freeform: Shape 27">
              <a:extLst>
                <a:ext uri="{FF2B5EF4-FFF2-40B4-BE49-F238E27FC236}">
                  <a16:creationId xmlns:a16="http://schemas.microsoft.com/office/drawing/2014/main" id="{4867029D-C196-8E23-0F15-5102046A42BB}"/>
                </a:ext>
              </a:extLst>
            </p:cNvPr>
            <p:cNvSpPr/>
            <p:nvPr/>
          </p:nvSpPr>
          <p:spPr>
            <a:xfrm>
              <a:off x="4187408" y="2064055"/>
              <a:ext cx="51012" cy="48105"/>
            </a:xfrm>
            <a:custGeom>
              <a:avLst/>
              <a:gdLst>
                <a:gd name="connsiteX0" fmla="*/ 36576 w 36575"/>
                <a:gd name="connsiteY0" fmla="*/ 18288 h 36576"/>
                <a:gd name="connsiteX1" fmla="*/ 18383 w 36575"/>
                <a:gd name="connsiteY1" fmla="*/ 0 h 36576"/>
                <a:gd name="connsiteX2" fmla="*/ 0 w 36575"/>
                <a:gd name="connsiteY2" fmla="*/ 18288 h 36576"/>
                <a:gd name="connsiteX3" fmla="*/ 18383 w 36575"/>
                <a:gd name="connsiteY3" fmla="*/ 36576 h 36576"/>
                <a:gd name="connsiteX4" fmla="*/ 36576 w 36575"/>
                <a:gd name="connsiteY4" fmla="*/ 18288 h 365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6575" h="36576">
                  <a:moveTo>
                    <a:pt x="36576" y="18288"/>
                  </a:moveTo>
                  <a:cubicBezTo>
                    <a:pt x="36576" y="8096"/>
                    <a:pt x="28480" y="0"/>
                    <a:pt x="18383" y="0"/>
                  </a:cubicBezTo>
                  <a:cubicBezTo>
                    <a:pt x="8287" y="0"/>
                    <a:pt x="0" y="8096"/>
                    <a:pt x="0" y="18288"/>
                  </a:cubicBezTo>
                  <a:cubicBezTo>
                    <a:pt x="0" y="28480"/>
                    <a:pt x="8192" y="36576"/>
                    <a:pt x="18383" y="36576"/>
                  </a:cubicBezTo>
                  <a:cubicBezTo>
                    <a:pt x="28575" y="36576"/>
                    <a:pt x="36576" y="28384"/>
                    <a:pt x="36576" y="18288"/>
                  </a:cubicBezTo>
                </a:path>
              </a:pathLst>
            </a:custGeom>
            <a:noFill/>
            <a:ln w="12700" cap="sq">
              <a:solidFill>
                <a:schemeClr val="accent1"/>
              </a:solidFill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29" name="Freeform: Shape 28">
              <a:extLst>
                <a:ext uri="{FF2B5EF4-FFF2-40B4-BE49-F238E27FC236}">
                  <a16:creationId xmlns:a16="http://schemas.microsoft.com/office/drawing/2014/main" id="{AF977D8C-8413-6EEC-E465-673296772A4D}"/>
                </a:ext>
              </a:extLst>
            </p:cNvPr>
            <p:cNvSpPr/>
            <p:nvPr/>
          </p:nvSpPr>
          <p:spPr>
            <a:xfrm>
              <a:off x="4187408" y="2064055"/>
              <a:ext cx="51012" cy="48105"/>
            </a:xfrm>
            <a:custGeom>
              <a:avLst/>
              <a:gdLst>
                <a:gd name="connsiteX0" fmla="*/ 36576 w 36575"/>
                <a:gd name="connsiteY0" fmla="*/ 18288 h 36576"/>
                <a:gd name="connsiteX1" fmla="*/ 18383 w 36575"/>
                <a:gd name="connsiteY1" fmla="*/ 0 h 36576"/>
                <a:gd name="connsiteX2" fmla="*/ 0 w 36575"/>
                <a:gd name="connsiteY2" fmla="*/ 18288 h 36576"/>
                <a:gd name="connsiteX3" fmla="*/ 18383 w 36575"/>
                <a:gd name="connsiteY3" fmla="*/ 36576 h 36576"/>
                <a:gd name="connsiteX4" fmla="*/ 36576 w 36575"/>
                <a:gd name="connsiteY4" fmla="*/ 18288 h 365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6575" h="36576">
                  <a:moveTo>
                    <a:pt x="36576" y="18288"/>
                  </a:moveTo>
                  <a:cubicBezTo>
                    <a:pt x="36576" y="8096"/>
                    <a:pt x="28480" y="0"/>
                    <a:pt x="18383" y="0"/>
                  </a:cubicBezTo>
                  <a:cubicBezTo>
                    <a:pt x="8287" y="0"/>
                    <a:pt x="0" y="8096"/>
                    <a:pt x="0" y="18288"/>
                  </a:cubicBezTo>
                  <a:cubicBezTo>
                    <a:pt x="0" y="28480"/>
                    <a:pt x="8192" y="36576"/>
                    <a:pt x="18383" y="36576"/>
                  </a:cubicBezTo>
                  <a:cubicBezTo>
                    <a:pt x="28575" y="36576"/>
                    <a:pt x="36576" y="28384"/>
                    <a:pt x="36576" y="18288"/>
                  </a:cubicBezTo>
                </a:path>
              </a:pathLst>
            </a:custGeom>
            <a:noFill/>
            <a:ln w="12700" cap="sq">
              <a:solidFill>
                <a:schemeClr val="accent1"/>
              </a:solidFill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30" name="Freeform: Shape 29">
              <a:extLst>
                <a:ext uri="{FF2B5EF4-FFF2-40B4-BE49-F238E27FC236}">
                  <a16:creationId xmlns:a16="http://schemas.microsoft.com/office/drawing/2014/main" id="{C09ECAEB-3DA8-E6F1-E709-C25183581950}"/>
                </a:ext>
              </a:extLst>
            </p:cNvPr>
            <p:cNvSpPr/>
            <p:nvPr/>
          </p:nvSpPr>
          <p:spPr>
            <a:xfrm>
              <a:off x="4193918" y="2064055"/>
              <a:ext cx="50880" cy="48105"/>
            </a:xfrm>
            <a:custGeom>
              <a:avLst/>
              <a:gdLst>
                <a:gd name="connsiteX0" fmla="*/ 36481 w 36480"/>
                <a:gd name="connsiteY0" fmla="*/ 18288 h 36576"/>
                <a:gd name="connsiteX1" fmla="*/ 18193 w 36480"/>
                <a:gd name="connsiteY1" fmla="*/ 0 h 36576"/>
                <a:gd name="connsiteX2" fmla="*/ 0 w 36480"/>
                <a:gd name="connsiteY2" fmla="*/ 18288 h 36576"/>
                <a:gd name="connsiteX3" fmla="*/ 18193 w 36480"/>
                <a:gd name="connsiteY3" fmla="*/ 36576 h 36576"/>
                <a:gd name="connsiteX4" fmla="*/ 36481 w 36480"/>
                <a:gd name="connsiteY4" fmla="*/ 18288 h 365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6480" h="36576">
                  <a:moveTo>
                    <a:pt x="36481" y="18288"/>
                  </a:moveTo>
                  <a:cubicBezTo>
                    <a:pt x="36481" y="8096"/>
                    <a:pt x="28384" y="0"/>
                    <a:pt x="18193" y="0"/>
                  </a:cubicBezTo>
                  <a:cubicBezTo>
                    <a:pt x="8001" y="0"/>
                    <a:pt x="0" y="8096"/>
                    <a:pt x="0" y="18288"/>
                  </a:cubicBezTo>
                  <a:cubicBezTo>
                    <a:pt x="0" y="28480"/>
                    <a:pt x="8096" y="36576"/>
                    <a:pt x="18193" y="36576"/>
                  </a:cubicBezTo>
                  <a:cubicBezTo>
                    <a:pt x="28289" y="36576"/>
                    <a:pt x="36481" y="28384"/>
                    <a:pt x="36481" y="18288"/>
                  </a:cubicBezTo>
                </a:path>
              </a:pathLst>
            </a:custGeom>
            <a:noFill/>
            <a:ln w="12700" cap="sq">
              <a:solidFill>
                <a:schemeClr val="accent1"/>
              </a:solidFill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31" name="Freeform: Shape 30">
              <a:extLst>
                <a:ext uri="{FF2B5EF4-FFF2-40B4-BE49-F238E27FC236}">
                  <a16:creationId xmlns:a16="http://schemas.microsoft.com/office/drawing/2014/main" id="{07C700D3-BDB2-B231-A1C2-7A5514740A9C}"/>
                </a:ext>
              </a:extLst>
            </p:cNvPr>
            <p:cNvSpPr/>
            <p:nvPr/>
          </p:nvSpPr>
          <p:spPr>
            <a:xfrm>
              <a:off x="4193918" y="2064055"/>
              <a:ext cx="50880" cy="48105"/>
            </a:xfrm>
            <a:custGeom>
              <a:avLst/>
              <a:gdLst>
                <a:gd name="connsiteX0" fmla="*/ 36481 w 36480"/>
                <a:gd name="connsiteY0" fmla="*/ 18288 h 36576"/>
                <a:gd name="connsiteX1" fmla="*/ 18193 w 36480"/>
                <a:gd name="connsiteY1" fmla="*/ 0 h 36576"/>
                <a:gd name="connsiteX2" fmla="*/ 0 w 36480"/>
                <a:gd name="connsiteY2" fmla="*/ 18288 h 36576"/>
                <a:gd name="connsiteX3" fmla="*/ 18193 w 36480"/>
                <a:gd name="connsiteY3" fmla="*/ 36576 h 36576"/>
                <a:gd name="connsiteX4" fmla="*/ 36481 w 36480"/>
                <a:gd name="connsiteY4" fmla="*/ 18288 h 365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6480" h="36576">
                  <a:moveTo>
                    <a:pt x="36481" y="18288"/>
                  </a:moveTo>
                  <a:cubicBezTo>
                    <a:pt x="36481" y="8096"/>
                    <a:pt x="28384" y="0"/>
                    <a:pt x="18193" y="0"/>
                  </a:cubicBezTo>
                  <a:cubicBezTo>
                    <a:pt x="8001" y="0"/>
                    <a:pt x="0" y="8096"/>
                    <a:pt x="0" y="18288"/>
                  </a:cubicBezTo>
                  <a:cubicBezTo>
                    <a:pt x="0" y="28480"/>
                    <a:pt x="8096" y="36576"/>
                    <a:pt x="18193" y="36576"/>
                  </a:cubicBezTo>
                  <a:cubicBezTo>
                    <a:pt x="28289" y="36576"/>
                    <a:pt x="36481" y="28384"/>
                    <a:pt x="36481" y="18288"/>
                  </a:cubicBezTo>
                </a:path>
              </a:pathLst>
            </a:custGeom>
            <a:noFill/>
            <a:ln w="12700" cap="sq">
              <a:solidFill>
                <a:schemeClr val="accent1"/>
              </a:solidFill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32" name="Freeform: Shape 31">
              <a:extLst>
                <a:ext uri="{FF2B5EF4-FFF2-40B4-BE49-F238E27FC236}">
                  <a16:creationId xmlns:a16="http://schemas.microsoft.com/office/drawing/2014/main" id="{5E9DE751-2E8C-423E-9D56-6A4B13DA1231}"/>
                </a:ext>
              </a:extLst>
            </p:cNvPr>
            <p:cNvSpPr/>
            <p:nvPr/>
          </p:nvSpPr>
          <p:spPr>
            <a:xfrm>
              <a:off x="4193918" y="2064055"/>
              <a:ext cx="50880" cy="48105"/>
            </a:xfrm>
            <a:custGeom>
              <a:avLst/>
              <a:gdLst>
                <a:gd name="connsiteX0" fmla="*/ 36481 w 36480"/>
                <a:gd name="connsiteY0" fmla="*/ 18288 h 36576"/>
                <a:gd name="connsiteX1" fmla="*/ 18193 w 36480"/>
                <a:gd name="connsiteY1" fmla="*/ 0 h 36576"/>
                <a:gd name="connsiteX2" fmla="*/ 0 w 36480"/>
                <a:gd name="connsiteY2" fmla="*/ 18288 h 36576"/>
                <a:gd name="connsiteX3" fmla="*/ 18193 w 36480"/>
                <a:gd name="connsiteY3" fmla="*/ 36576 h 36576"/>
                <a:gd name="connsiteX4" fmla="*/ 36481 w 36480"/>
                <a:gd name="connsiteY4" fmla="*/ 18288 h 365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6480" h="36576">
                  <a:moveTo>
                    <a:pt x="36481" y="18288"/>
                  </a:moveTo>
                  <a:cubicBezTo>
                    <a:pt x="36481" y="8096"/>
                    <a:pt x="28384" y="0"/>
                    <a:pt x="18193" y="0"/>
                  </a:cubicBezTo>
                  <a:cubicBezTo>
                    <a:pt x="8001" y="0"/>
                    <a:pt x="0" y="8096"/>
                    <a:pt x="0" y="18288"/>
                  </a:cubicBezTo>
                  <a:cubicBezTo>
                    <a:pt x="0" y="28480"/>
                    <a:pt x="8096" y="36576"/>
                    <a:pt x="18193" y="36576"/>
                  </a:cubicBezTo>
                  <a:cubicBezTo>
                    <a:pt x="28289" y="36576"/>
                    <a:pt x="36481" y="28384"/>
                    <a:pt x="36481" y="18288"/>
                  </a:cubicBezTo>
                </a:path>
              </a:pathLst>
            </a:custGeom>
            <a:noFill/>
            <a:ln w="12700" cap="sq">
              <a:solidFill>
                <a:schemeClr val="accent1"/>
              </a:solidFill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33" name="Freeform: Shape 32">
              <a:extLst>
                <a:ext uri="{FF2B5EF4-FFF2-40B4-BE49-F238E27FC236}">
                  <a16:creationId xmlns:a16="http://schemas.microsoft.com/office/drawing/2014/main" id="{AD5DC3DB-111C-848E-B354-DD42C7713909}"/>
                </a:ext>
              </a:extLst>
            </p:cNvPr>
            <p:cNvSpPr/>
            <p:nvPr/>
          </p:nvSpPr>
          <p:spPr>
            <a:xfrm>
              <a:off x="4193918" y="2064055"/>
              <a:ext cx="50880" cy="48105"/>
            </a:xfrm>
            <a:custGeom>
              <a:avLst/>
              <a:gdLst>
                <a:gd name="connsiteX0" fmla="*/ 36481 w 36480"/>
                <a:gd name="connsiteY0" fmla="*/ 18288 h 36576"/>
                <a:gd name="connsiteX1" fmla="*/ 18193 w 36480"/>
                <a:gd name="connsiteY1" fmla="*/ 0 h 36576"/>
                <a:gd name="connsiteX2" fmla="*/ 0 w 36480"/>
                <a:gd name="connsiteY2" fmla="*/ 18288 h 36576"/>
                <a:gd name="connsiteX3" fmla="*/ 18193 w 36480"/>
                <a:gd name="connsiteY3" fmla="*/ 36576 h 36576"/>
                <a:gd name="connsiteX4" fmla="*/ 36481 w 36480"/>
                <a:gd name="connsiteY4" fmla="*/ 18288 h 365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6480" h="36576">
                  <a:moveTo>
                    <a:pt x="36481" y="18288"/>
                  </a:moveTo>
                  <a:cubicBezTo>
                    <a:pt x="36481" y="8096"/>
                    <a:pt x="28384" y="0"/>
                    <a:pt x="18193" y="0"/>
                  </a:cubicBezTo>
                  <a:cubicBezTo>
                    <a:pt x="8001" y="0"/>
                    <a:pt x="0" y="8096"/>
                    <a:pt x="0" y="18288"/>
                  </a:cubicBezTo>
                  <a:cubicBezTo>
                    <a:pt x="0" y="28480"/>
                    <a:pt x="8096" y="36576"/>
                    <a:pt x="18193" y="36576"/>
                  </a:cubicBezTo>
                  <a:cubicBezTo>
                    <a:pt x="28289" y="36576"/>
                    <a:pt x="36481" y="28384"/>
                    <a:pt x="36481" y="18288"/>
                  </a:cubicBezTo>
                </a:path>
              </a:pathLst>
            </a:custGeom>
            <a:noFill/>
            <a:ln w="12700" cap="sq">
              <a:solidFill>
                <a:schemeClr val="accent1"/>
              </a:solidFill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34" name="Freeform: Shape 33">
              <a:extLst>
                <a:ext uri="{FF2B5EF4-FFF2-40B4-BE49-F238E27FC236}">
                  <a16:creationId xmlns:a16="http://schemas.microsoft.com/office/drawing/2014/main" id="{804944F3-AF0C-445E-3959-4B0A26120C94}"/>
                </a:ext>
              </a:extLst>
            </p:cNvPr>
            <p:cNvSpPr/>
            <p:nvPr/>
          </p:nvSpPr>
          <p:spPr>
            <a:xfrm>
              <a:off x="4193918" y="2064055"/>
              <a:ext cx="50880" cy="48105"/>
            </a:xfrm>
            <a:custGeom>
              <a:avLst/>
              <a:gdLst>
                <a:gd name="connsiteX0" fmla="*/ 36481 w 36480"/>
                <a:gd name="connsiteY0" fmla="*/ 18288 h 36576"/>
                <a:gd name="connsiteX1" fmla="*/ 18193 w 36480"/>
                <a:gd name="connsiteY1" fmla="*/ 0 h 36576"/>
                <a:gd name="connsiteX2" fmla="*/ 0 w 36480"/>
                <a:gd name="connsiteY2" fmla="*/ 18288 h 36576"/>
                <a:gd name="connsiteX3" fmla="*/ 18193 w 36480"/>
                <a:gd name="connsiteY3" fmla="*/ 36576 h 36576"/>
                <a:gd name="connsiteX4" fmla="*/ 36481 w 36480"/>
                <a:gd name="connsiteY4" fmla="*/ 18288 h 365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6480" h="36576">
                  <a:moveTo>
                    <a:pt x="36481" y="18288"/>
                  </a:moveTo>
                  <a:cubicBezTo>
                    <a:pt x="36481" y="8096"/>
                    <a:pt x="28384" y="0"/>
                    <a:pt x="18193" y="0"/>
                  </a:cubicBezTo>
                  <a:cubicBezTo>
                    <a:pt x="8001" y="0"/>
                    <a:pt x="0" y="8096"/>
                    <a:pt x="0" y="18288"/>
                  </a:cubicBezTo>
                  <a:cubicBezTo>
                    <a:pt x="0" y="28480"/>
                    <a:pt x="8096" y="36576"/>
                    <a:pt x="18193" y="36576"/>
                  </a:cubicBezTo>
                  <a:cubicBezTo>
                    <a:pt x="28289" y="36576"/>
                    <a:pt x="36481" y="28384"/>
                    <a:pt x="36481" y="18288"/>
                  </a:cubicBezTo>
                </a:path>
              </a:pathLst>
            </a:custGeom>
            <a:noFill/>
            <a:ln w="12700" cap="sq">
              <a:solidFill>
                <a:schemeClr val="accent1"/>
              </a:solidFill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35" name="Freeform: Shape 34">
              <a:extLst>
                <a:ext uri="{FF2B5EF4-FFF2-40B4-BE49-F238E27FC236}">
                  <a16:creationId xmlns:a16="http://schemas.microsoft.com/office/drawing/2014/main" id="{21B8A53F-3E67-C943-649F-78ADCC9052F0}"/>
                </a:ext>
              </a:extLst>
            </p:cNvPr>
            <p:cNvSpPr/>
            <p:nvPr/>
          </p:nvSpPr>
          <p:spPr>
            <a:xfrm>
              <a:off x="4206537" y="2124186"/>
              <a:ext cx="51012" cy="47979"/>
            </a:xfrm>
            <a:custGeom>
              <a:avLst/>
              <a:gdLst>
                <a:gd name="connsiteX0" fmla="*/ 36576 w 36575"/>
                <a:gd name="connsiteY0" fmla="*/ 18288 h 36480"/>
                <a:gd name="connsiteX1" fmla="*/ 18383 w 36575"/>
                <a:gd name="connsiteY1" fmla="*/ 0 h 36480"/>
                <a:gd name="connsiteX2" fmla="*/ 0 w 36575"/>
                <a:gd name="connsiteY2" fmla="*/ 18288 h 36480"/>
                <a:gd name="connsiteX3" fmla="*/ 18383 w 36575"/>
                <a:gd name="connsiteY3" fmla="*/ 36481 h 36480"/>
                <a:gd name="connsiteX4" fmla="*/ 36576 w 36575"/>
                <a:gd name="connsiteY4" fmla="*/ 18288 h 364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6575" h="36480">
                  <a:moveTo>
                    <a:pt x="36576" y="18288"/>
                  </a:moveTo>
                  <a:cubicBezTo>
                    <a:pt x="36576" y="8096"/>
                    <a:pt x="28480" y="0"/>
                    <a:pt x="18383" y="0"/>
                  </a:cubicBezTo>
                  <a:cubicBezTo>
                    <a:pt x="8287" y="0"/>
                    <a:pt x="0" y="8096"/>
                    <a:pt x="0" y="18288"/>
                  </a:cubicBezTo>
                  <a:cubicBezTo>
                    <a:pt x="0" y="28480"/>
                    <a:pt x="8192" y="36481"/>
                    <a:pt x="18383" y="36481"/>
                  </a:cubicBezTo>
                  <a:cubicBezTo>
                    <a:pt x="28575" y="36481"/>
                    <a:pt x="36576" y="28384"/>
                    <a:pt x="36576" y="18288"/>
                  </a:cubicBezTo>
                </a:path>
              </a:pathLst>
            </a:custGeom>
            <a:noFill/>
            <a:ln w="12700" cap="sq">
              <a:solidFill>
                <a:schemeClr val="accent1"/>
              </a:solidFill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36" name="Freeform: Shape 35">
              <a:extLst>
                <a:ext uri="{FF2B5EF4-FFF2-40B4-BE49-F238E27FC236}">
                  <a16:creationId xmlns:a16="http://schemas.microsoft.com/office/drawing/2014/main" id="{C7E76335-A669-B4EC-8232-64727B65E91D}"/>
                </a:ext>
              </a:extLst>
            </p:cNvPr>
            <p:cNvSpPr/>
            <p:nvPr/>
          </p:nvSpPr>
          <p:spPr>
            <a:xfrm>
              <a:off x="4206537" y="2124186"/>
              <a:ext cx="51012" cy="47979"/>
            </a:xfrm>
            <a:custGeom>
              <a:avLst/>
              <a:gdLst>
                <a:gd name="connsiteX0" fmla="*/ 36576 w 36575"/>
                <a:gd name="connsiteY0" fmla="*/ 18288 h 36480"/>
                <a:gd name="connsiteX1" fmla="*/ 18383 w 36575"/>
                <a:gd name="connsiteY1" fmla="*/ 0 h 36480"/>
                <a:gd name="connsiteX2" fmla="*/ 0 w 36575"/>
                <a:gd name="connsiteY2" fmla="*/ 18288 h 36480"/>
                <a:gd name="connsiteX3" fmla="*/ 18383 w 36575"/>
                <a:gd name="connsiteY3" fmla="*/ 36481 h 36480"/>
                <a:gd name="connsiteX4" fmla="*/ 36576 w 36575"/>
                <a:gd name="connsiteY4" fmla="*/ 18288 h 364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6575" h="36480">
                  <a:moveTo>
                    <a:pt x="36576" y="18288"/>
                  </a:moveTo>
                  <a:cubicBezTo>
                    <a:pt x="36576" y="8096"/>
                    <a:pt x="28480" y="0"/>
                    <a:pt x="18383" y="0"/>
                  </a:cubicBezTo>
                  <a:cubicBezTo>
                    <a:pt x="8287" y="0"/>
                    <a:pt x="0" y="8096"/>
                    <a:pt x="0" y="18288"/>
                  </a:cubicBezTo>
                  <a:cubicBezTo>
                    <a:pt x="0" y="28480"/>
                    <a:pt x="8192" y="36481"/>
                    <a:pt x="18383" y="36481"/>
                  </a:cubicBezTo>
                  <a:cubicBezTo>
                    <a:pt x="28575" y="36481"/>
                    <a:pt x="36576" y="28384"/>
                    <a:pt x="36576" y="18288"/>
                  </a:cubicBezTo>
                </a:path>
              </a:pathLst>
            </a:custGeom>
            <a:noFill/>
            <a:ln w="12700" cap="sq">
              <a:solidFill>
                <a:schemeClr val="accent1"/>
              </a:solidFill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37" name="Freeform: Shape 36">
              <a:extLst>
                <a:ext uri="{FF2B5EF4-FFF2-40B4-BE49-F238E27FC236}">
                  <a16:creationId xmlns:a16="http://schemas.microsoft.com/office/drawing/2014/main" id="{DEA4CF49-4235-D7E3-0099-884456E8F6BB}"/>
                </a:ext>
              </a:extLst>
            </p:cNvPr>
            <p:cNvSpPr/>
            <p:nvPr/>
          </p:nvSpPr>
          <p:spPr>
            <a:xfrm>
              <a:off x="4206537" y="2124186"/>
              <a:ext cx="51012" cy="47979"/>
            </a:xfrm>
            <a:custGeom>
              <a:avLst/>
              <a:gdLst>
                <a:gd name="connsiteX0" fmla="*/ 36576 w 36575"/>
                <a:gd name="connsiteY0" fmla="*/ 18288 h 36480"/>
                <a:gd name="connsiteX1" fmla="*/ 18383 w 36575"/>
                <a:gd name="connsiteY1" fmla="*/ 0 h 36480"/>
                <a:gd name="connsiteX2" fmla="*/ 0 w 36575"/>
                <a:gd name="connsiteY2" fmla="*/ 18288 h 36480"/>
                <a:gd name="connsiteX3" fmla="*/ 18383 w 36575"/>
                <a:gd name="connsiteY3" fmla="*/ 36481 h 36480"/>
                <a:gd name="connsiteX4" fmla="*/ 36576 w 36575"/>
                <a:gd name="connsiteY4" fmla="*/ 18288 h 364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6575" h="36480">
                  <a:moveTo>
                    <a:pt x="36576" y="18288"/>
                  </a:moveTo>
                  <a:cubicBezTo>
                    <a:pt x="36576" y="8096"/>
                    <a:pt x="28480" y="0"/>
                    <a:pt x="18383" y="0"/>
                  </a:cubicBezTo>
                  <a:cubicBezTo>
                    <a:pt x="8287" y="0"/>
                    <a:pt x="0" y="8096"/>
                    <a:pt x="0" y="18288"/>
                  </a:cubicBezTo>
                  <a:cubicBezTo>
                    <a:pt x="0" y="28480"/>
                    <a:pt x="8192" y="36481"/>
                    <a:pt x="18383" y="36481"/>
                  </a:cubicBezTo>
                  <a:cubicBezTo>
                    <a:pt x="28575" y="36481"/>
                    <a:pt x="36576" y="28384"/>
                    <a:pt x="36576" y="18288"/>
                  </a:cubicBezTo>
                </a:path>
              </a:pathLst>
            </a:custGeom>
            <a:noFill/>
            <a:ln w="12700" cap="sq">
              <a:solidFill>
                <a:schemeClr val="accent1"/>
              </a:solidFill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38" name="Freeform: Shape 37">
              <a:extLst>
                <a:ext uri="{FF2B5EF4-FFF2-40B4-BE49-F238E27FC236}">
                  <a16:creationId xmlns:a16="http://schemas.microsoft.com/office/drawing/2014/main" id="{7ECB4C13-D155-3253-B5CD-4C990E9E81AC}"/>
                </a:ext>
              </a:extLst>
            </p:cNvPr>
            <p:cNvSpPr/>
            <p:nvPr/>
          </p:nvSpPr>
          <p:spPr>
            <a:xfrm>
              <a:off x="4213048" y="2124186"/>
              <a:ext cx="50880" cy="47979"/>
            </a:xfrm>
            <a:custGeom>
              <a:avLst/>
              <a:gdLst>
                <a:gd name="connsiteX0" fmla="*/ 36481 w 36480"/>
                <a:gd name="connsiteY0" fmla="*/ 18288 h 36480"/>
                <a:gd name="connsiteX1" fmla="*/ 18193 w 36480"/>
                <a:gd name="connsiteY1" fmla="*/ 0 h 36480"/>
                <a:gd name="connsiteX2" fmla="*/ 0 w 36480"/>
                <a:gd name="connsiteY2" fmla="*/ 18288 h 36480"/>
                <a:gd name="connsiteX3" fmla="*/ 18193 w 36480"/>
                <a:gd name="connsiteY3" fmla="*/ 36481 h 36480"/>
                <a:gd name="connsiteX4" fmla="*/ 36481 w 36480"/>
                <a:gd name="connsiteY4" fmla="*/ 18288 h 364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6480" h="36480">
                  <a:moveTo>
                    <a:pt x="36481" y="18288"/>
                  </a:moveTo>
                  <a:cubicBezTo>
                    <a:pt x="36481" y="8096"/>
                    <a:pt x="28384" y="0"/>
                    <a:pt x="18193" y="0"/>
                  </a:cubicBezTo>
                  <a:cubicBezTo>
                    <a:pt x="8001" y="0"/>
                    <a:pt x="0" y="8096"/>
                    <a:pt x="0" y="18288"/>
                  </a:cubicBezTo>
                  <a:cubicBezTo>
                    <a:pt x="0" y="28480"/>
                    <a:pt x="8096" y="36481"/>
                    <a:pt x="18193" y="36481"/>
                  </a:cubicBezTo>
                  <a:cubicBezTo>
                    <a:pt x="28289" y="36481"/>
                    <a:pt x="36481" y="28384"/>
                    <a:pt x="36481" y="18288"/>
                  </a:cubicBezTo>
                </a:path>
              </a:pathLst>
            </a:custGeom>
            <a:noFill/>
            <a:ln w="12700" cap="sq">
              <a:solidFill>
                <a:schemeClr val="accent1"/>
              </a:solidFill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39" name="Freeform: Shape 38">
              <a:extLst>
                <a:ext uri="{FF2B5EF4-FFF2-40B4-BE49-F238E27FC236}">
                  <a16:creationId xmlns:a16="http://schemas.microsoft.com/office/drawing/2014/main" id="{87710561-F5D7-52B0-CDC1-5FB4F9C634DF}"/>
                </a:ext>
              </a:extLst>
            </p:cNvPr>
            <p:cNvSpPr/>
            <p:nvPr/>
          </p:nvSpPr>
          <p:spPr>
            <a:xfrm>
              <a:off x="4238421" y="2124186"/>
              <a:ext cx="51013" cy="47979"/>
            </a:xfrm>
            <a:custGeom>
              <a:avLst/>
              <a:gdLst>
                <a:gd name="connsiteX0" fmla="*/ 36576 w 36576"/>
                <a:gd name="connsiteY0" fmla="*/ 18288 h 36480"/>
                <a:gd name="connsiteX1" fmla="*/ 18288 w 36576"/>
                <a:gd name="connsiteY1" fmla="*/ 0 h 36480"/>
                <a:gd name="connsiteX2" fmla="*/ 0 w 36576"/>
                <a:gd name="connsiteY2" fmla="*/ 18288 h 36480"/>
                <a:gd name="connsiteX3" fmla="*/ 18288 w 36576"/>
                <a:gd name="connsiteY3" fmla="*/ 36481 h 36480"/>
                <a:gd name="connsiteX4" fmla="*/ 36576 w 36576"/>
                <a:gd name="connsiteY4" fmla="*/ 18288 h 364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6576" h="36480">
                  <a:moveTo>
                    <a:pt x="36576" y="18288"/>
                  </a:moveTo>
                  <a:cubicBezTo>
                    <a:pt x="36576" y="8096"/>
                    <a:pt x="28480" y="0"/>
                    <a:pt x="18288" y="0"/>
                  </a:cubicBezTo>
                  <a:cubicBezTo>
                    <a:pt x="8096" y="0"/>
                    <a:pt x="0" y="8096"/>
                    <a:pt x="0" y="18288"/>
                  </a:cubicBezTo>
                  <a:cubicBezTo>
                    <a:pt x="0" y="28480"/>
                    <a:pt x="8192" y="36481"/>
                    <a:pt x="18288" y="36481"/>
                  </a:cubicBezTo>
                  <a:cubicBezTo>
                    <a:pt x="28385" y="36481"/>
                    <a:pt x="36576" y="28384"/>
                    <a:pt x="36576" y="18288"/>
                  </a:cubicBezTo>
                </a:path>
              </a:pathLst>
            </a:custGeom>
            <a:noFill/>
            <a:ln w="12700" cap="sq">
              <a:solidFill>
                <a:schemeClr val="accent1"/>
              </a:solidFill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40" name="Freeform: Shape 39">
              <a:extLst>
                <a:ext uri="{FF2B5EF4-FFF2-40B4-BE49-F238E27FC236}">
                  <a16:creationId xmlns:a16="http://schemas.microsoft.com/office/drawing/2014/main" id="{7442FBF1-8656-CE8C-2FF4-F5FDC813EF94}"/>
                </a:ext>
              </a:extLst>
            </p:cNvPr>
            <p:cNvSpPr/>
            <p:nvPr/>
          </p:nvSpPr>
          <p:spPr>
            <a:xfrm>
              <a:off x="4251307" y="2124186"/>
              <a:ext cx="51013" cy="47979"/>
            </a:xfrm>
            <a:custGeom>
              <a:avLst/>
              <a:gdLst>
                <a:gd name="connsiteX0" fmla="*/ 36576 w 36576"/>
                <a:gd name="connsiteY0" fmla="*/ 18288 h 36480"/>
                <a:gd name="connsiteX1" fmla="*/ 18193 w 36576"/>
                <a:gd name="connsiteY1" fmla="*/ 0 h 36480"/>
                <a:gd name="connsiteX2" fmla="*/ 0 w 36576"/>
                <a:gd name="connsiteY2" fmla="*/ 18288 h 36480"/>
                <a:gd name="connsiteX3" fmla="*/ 18193 w 36576"/>
                <a:gd name="connsiteY3" fmla="*/ 36481 h 36480"/>
                <a:gd name="connsiteX4" fmla="*/ 36576 w 36576"/>
                <a:gd name="connsiteY4" fmla="*/ 18288 h 364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6576" h="36480">
                  <a:moveTo>
                    <a:pt x="36576" y="18288"/>
                  </a:moveTo>
                  <a:cubicBezTo>
                    <a:pt x="36576" y="8096"/>
                    <a:pt x="28385" y="0"/>
                    <a:pt x="18193" y="0"/>
                  </a:cubicBezTo>
                  <a:cubicBezTo>
                    <a:pt x="8001" y="0"/>
                    <a:pt x="0" y="8096"/>
                    <a:pt x="0" y="18288"/>
                  </a:cubicBezTo>
                  <a:cubicBezTo>
                    <a:pt x="0" y="28480"/>
                    <a:pt x="8096" y="36481"/>
                    <a:pt x="18193" y="36481"/>
                  </a:cubicBezTo>
                  <a:cubicBezTo>
                    <a:pt x="28289" y="36481"/>
                    <a:pt x="36576" y="28384"/>
                    <a:pt x="36576" y="18288"/>
                  </a:cubicBezTo>
                </a:path>
              </a:pathLst>
            </a:custGeom>
            <a:noFill/>
            <a:ln w="12700" cap="sq">
              <a:solidFill>
                <a:schemeClr val="accent1"/>
              </a:solidFill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41" name="Freeform: Shape 40">
              <a:extLst>
                <a:ext uri="{FF2B5EF4-FFF2-40B4-BE49-F238E27FC236}">
                  <a16:creationId xmlns:a16="http://schemas.microsoft.com/office/drawing/2014/main" id="{9517B84E-5E85-2554-9B90-487B034A6F60}"/>
                </a:ext>
              </a:extLst>
            </p:cNvPr>
            <p:cNvSpPr/>
            <p:nvPr/>
          </p:nvSpPr>
          <p:spPr>
            <a:xfrm>
              <a:off x="4997244" y="2274516"/>
              <a:ext cx="51145" cy="47979"/>
            </a:xfrm>
            <a:custGeom>
              <a:avLst/>
              <a:gdLst>
                <a:gd name="connsiteX0" fmla="*/ 36671 w 36671"/>
                <a:gd name="connsiteY0" fmla="*/ 18288 h 36480"/>
                <a:gd name="connsiteX1" fmla="*/ 18288 w 36671"/>
                <a:gd name="connsiteY1" fmla="*/ 0 h 36480"/>
                <a:gd name="connsiteX2" fmla="*/ 0 w 36671"/>
                <a:gd name="connsiteY2" fmla="*/ 18288 h 36480"/>
                <a:gd name="connsiteX3" fmla="*/ 18288 w 36671"/>
                <a:gd name="connsiteY3" fmla="*/ 36481 h 36480"/>
                <a:gd name="connsiteX4" fmla="*/ 36671 w 36671"/>
                <a:gd name="connsiteY4" fmla="*/ 18288 h 364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6671" h="36480">
                  <a:moveTo>
                    <a:pt x="36671" y="18288"/>
                  </a:moveTo>
                  <a:cubicBezTo>
                    <a:pt x="36671" y="8096"/>
                    <a:pt x="28480" y="0"/>
                    <a:pt x="18288" y="0"/>
                  </a:cubicBezTo>
                  <a:cubicBezTo>
                    <a:pt x="8096" y="0"/>
                    <a:pt x="0" y="8096"/>
                    <a:pt x="0" y="18288"/>
                  </a:cubicBezTo>
                  <a:cubicBezTo>
                    <a:pt x="0" y="28480"/>
                    <a:pt x="8192" y="36481"/>
                    <a:pt x="18288" y="36481"/>
                  </a:cubicBezTo>
                  <a:cubicBezTo>
                    <a:pt x="28384" y="36481"/>
                    <a:pt x="36671" y="28384"/>
                    <a:pt x="36671" y="18288"/>
                  </a:cubicBezTo>
                </a:path>
              </a:pathLst>
            </a:custGeom>
            <a:noFill/>
            <a:ln w="12700" cap="sq">
              <a:solidFill>
                <a:schemeClr val="accent1"/>
              </a:solidFill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42" name="Freeform: Shape 41">
              <a:extLst>
                <a:ext uri="{FF2B5EF4-FFF2-40B4-BE49-F238E27FC236}">
                  <a16:creationId xmlns:a16="http://schemas.microsoft.com/office/drawing/2014/main" id="{A9D5F28E-7D83-E55E-C30E-981C3DF4156A}"/>
                </a:ext>
              </a:extLst>
            </p:cNvPr>
            <p:cNvSpPr/>
            <p:nvPr/>
          </p:nvSpPr>
          <p:spPr>
            <a:xfrm>
              <a:off x="5724183" y="2352687"/>
              <a:ext cx="51012" cy="47979"/>
            </a:xfrm>
            <a:custGeom>
              <a:avLst/>
              <a:gdLst>
                <a:gd name="connsiteX0" fmla="*/ 36576 w 36575"/>
                <a:gd name="connsiteY0" fmla="*/ 18288 h 36480"/>
                <a:gd name="connsiteX1" fmla="*/ 18383 w 36575"/>
                <a:gd name="connsiteY1" fmla="*/ 0 h 36480"/>
                <a:gd name="connsiteX2" fmla="*/ 0 w 36575"/>
                <a:gd name="connsiteY2" fmla="*/ 18288 h 36480"/>
                <a:gd name="connsiteX3" fmla="*/ 18383 w 36575"/>
                <a:gd name="connsiteY3" fmla="*/ 36481 h 36480"/>
                <a:gd name="connsiteX4" fmla="*/ 36576 w 36575"/>
                <a:gd name="connsiteY4" fmla="*/ 18288 h 364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6575" h="36480">
                  <a:moveTo>
                    <a:pt x="36576" y="18288"/>
                  </a:moveTo>
                  <a:cubicBezTo>
                    <a:pt x="36576" y="8096"/>
                    <a:pt x="28480" y="0"/>
                    <a:pt x="18383" y="0"/>
                  </a:cubicBezTo>
                  <a:cubicBezTo>
                    <a:pt x="8287" y="0"/>
                    <a:pt x="0" y="8096"/>
                    <a:pt x="0" y="18288"/>
                  </a:cubicBezTo>
                  <a:cubicBezTo>
                    <a:pt x="0" y="28480"/>
                    <a:pt x="8192" y="36481"/>
                    <a:pt x="18383" y="36481"/>
                  </a:cubicBezTo>
                  <a:cubicBezTo>
                    <a:pt x="28575" y="36481"/>
                    <a:pt x="36576" y="28384"/>
                    <a:pt x="36576" y="18288"/>
                  </a:cubicBezTo>
                </a:path>
              </a:pathLst>
            </a:custGeom>
            <a:noFill/>
            <a:ln w="12700" cap="sq">
              <a:solidFill>
                <a:schemeClr val="accent1"/>
              </a:solidFill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43" name="Freeform: Shape 42">
              <a:extLst>
                <a:ext uri="{FF2B5EF4-FFF2-40B4-BE49-F238E27FC236}">
                  <a16:creationId xmlns:a16="http://schemas.microsoft.com/office/drawing/2014/main" id="{9313C5E9-6BF5-DBB2-338E-5FD5ACF05FC4}"/>
                </a:ext>
              </a:extLst>
            </p:cNvPr>
            <p:cNvSpPr/>
            <p:nvPr/>
          </p:nvSpPr>
          <p:spPr>
            <a:xfrm>
              <a:off x="6514887" y="2430858"/>
              <a:ext cx="51145" cy="48105"/>
            </a:xfrm>
            <a:custGeom>
              <a:avLst/>
              <a:gdLst>
                <a:gd name="connsiteX0" fmla="*/ 36671 w 36671"/>
                <a:gd name="connsiteY0" fmla="*/ 18193 h 36576"/>
                <a:gd name="connsiteX1" fmla="*/ 18288 w 36671"/>
                <a:gd name="connsiteY1" fmla="*/ 0 h 36576"/>
                <a:gd name="connsiteX2" fmla="*/ 0 w 36671"/>
                <a:gd name="connsiteY2" fmla="*/ 18193 h 36576"/>
                <a:gd name="connsiteX3" fmla="*/ 18288 w 36671"/>
                <a:gd name="connsiteY3" fmla="*/ 36576 h 36576"/>
                <a:gd name="connsiteX4" fmla="*/ 36671 w 36671"/>
                <a:gd name="connsiteY4" fmla="*/ 18193 h 365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6671" h="36576">
                  <a:moveTo>
                    <a:pt x="36671" y="18193"/>
                  </a:moveTo>
                  <a:cubicBezTo>
                    <a:pt x="36671" y="8096"/>
                    <a:pt x="28480" y="0"/>
                    <a:pt x="18288" y="0"/>
                  </a:cubicBezTo>
                  <a:cubicBezTo>
                    <a:pt x="8096" y="0"/>
                    <a:pt x="0" y="8096"/>
                    <a:pt x="0" y="18193"/>
                  </a:cubicBezTo>
                  <a:cubicBezTo>
                    <a:pt x="0" y="28289"/>
                    <a:pt x="8191" y="36576"/>
                    <a:pt x="18288" y="36576"/>
                  </a:cubicBezTo>
                  <a:cubicBezTo>
                    <a:pt x="28384" y="36576"/>
                    <a:pt x="36671" y="28384"/>
                    <a:pt x="36671" y="18193"/>
                  </a:cubicBezTo>
                </a:path>
              </a:pathLst>
            </a:custGeom>
            <a:noFill/>
            <a:ln w="12700" cap="sq">
              <a:solidFill>
                <a:schemeClr val="accent1"/>
              </a:solidFill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44" name="Freeform: Shape 43">
              <a:extLst>
                <a:ext uri="{FF2B5EF4-FFF2-40B4-BE49-F238E27FC236}">
                  <a16:creationId xmlns:a16="http://schemas.microsoft.com/office/drawing/2014/main" id="{FA681381-68D9-5D03-BFE8-E17FDB35C911}"/>
                </a:ext>
              </a:extLst>
            </p:cNvPr>
            <p:cNvSpPr/>
            <p:nvPr/>
          </p:nvSpPr>
          <p:spPr>
            <a:xfrm>
              <a:off x="6534017" y="2430858"/>
              <a:ext cx="51145" cy="48105"/>
            </a:xfrm>
            <a:custGeom>
              <a:avLst/>
              <a:gdLst>
                <a:gd name="connsiteX0" fmla="*/ 36671 w 36671"/>
                <a:gd name="connsiteY0" fmla="*/ 18193 h 36576"/>
                <a:gd name="connsiteX1" fmla="*/ 18288 w 36671"/>
                <a:gd name="connsiteY1" fmla="*/ 0 h 36576"/>
                <a:gd name="connsiteX2" fmla="*/ 0 w 36671"/>
                <a:gd name="connsiteY2" fmla="*/ 18193 h 36576"/>
                <a:gd name="connsiteX3" fmla="*/ 18288 w 36671"/>
                <a:gd name="connsiteY3" fmla="*/ 36576 h 36576"/>
                <a:gd name="connsiteX4" fmla="*/ 36671 w 36671"/>
                <a:gd name="connsiteY4" fmla="*/ 18193 h 365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6671" h="36576">
                  <a:moveTo>
                    <a:pt x="36671" y="18193"/>
                  </a:moveTo>
                  <a:cubicBezTo>
                    <a:pt x="36671" y="8096"/>
                    <a:pt x="28480" y="0"/>
                    <a:pt x="18288" y="0"/>
                  </a:cubicBezTo>
                  <a:cubicBezTo>
                    <a:pt x="8096" y="0"/>
                    <a:pt x="0" y="8096"/>
                    <a:pt x="0" y="18193"/>
                  </a:cubicBezTo>
                  <a:cubicBezTo>
                    <a:pt x="0" y="28289"/>
                    <a:pt x="8191" y="36576"/>
                    <a:pt x="18288" y="36576"/>
                  </a:cubicBezTo>
                  <a:cubicBezTo>
                    <a:pt x="28384" y="36576"/>
                    <a:pt x="36671" y="28384"/>
                    <a:pt x="36671" y="18193"/>
                  </a:cubicBezTo>
                </a:path>
              </a:pathLst>
            </a:custGeom>
            <a:noFill/>
            <a:ln w="12700" cap="sq">
              <a:solidFill>
                <a:schemeClr val="accent1"/>
              </a:solidFill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45" name="Freeform: Shape 44">
              <a:extLst>
                <a:ext uri="{FF2B5EF4-FFF2-40B4-BE49-F238E27FC236}">
                  <a16:creationId xmlns:a16="http://schemas.microsoft.com/office/drawing/2014/main" id="{AEBE1A6F-78F2-6AD9-37B7-1E95D66E7C24}"/>
                </a:ext>
              </a:extLst>
            </p:cNvPr>
            <p:cNvSpPr/>
            <p:nvPr/>
          </p:nvSpPr>
          <p:spPr>
            <a:xfrm>
              <a:off x="6546904" y="2430858"/>
              <a:ext cx="50880" cy="48105"/>
            </a:xfrm>
            <a:custGeom>
              <a:avLst/>
              <a:gdLst>
                <a:gd name="connsiteX0" fmla="*/ 36481 w 36480"/>
                <a:gd name="connsiteY0" fmla="*/ 18193 h 36576"/>
                <a:gd name="connsiteX1" fmla="*/ 18192 w 36480"/>
                <a:gd name="connsiteY1" fmla="*/ 0 h 36576"/>
                <a:gd name="connsiteX2" fmla="*/ 0 w 36480"/>
                <a:gd name="connsiteY2" fmla="*/ 18193 h 36576"/>
                <a:gd name="connsiteX3" fmla="*/ 18192 w 36480"/>
                <a:gd name="connsiteY3" fmla="*/ 36576 h 36576"/>
                <a:gd name="connsiteX4" fmla="*/ 36481 w 36480"/>
                <a:gd name="connsiteY4" fmla="*/ 18193 h 365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6480" h="36576">
                  <a:moveTo>
                    <a:pt x="36481" y="18193"/>
                  </a:moveTo>
                  <a:cubicBezTo>
                    <a:pt x="36481" y="8096"/>
                    <a:pt x="28384" y="0"/>
                    <a:pt x="18192" y="0"/>
                  </a:cubicBezTo>
                  <a:cubicBezTo>
                    <a:pt x="8001" y="0"/>
                    <a:pt x="0" y="8096"/>
                    <a:pt x="0" y="18193"/>
                  </a:cubicBezTo>
                  <a:cubicBezTo>
                    <a:pt x="0" y="28289"/>
                    <a:pt x="8096" y="36576"/>
                    <a:pt x="18192" y="36576"/>
                  </a:cubicBezTo>
                  <a:cubicBezTo>
                    <a:pt x="28289" y="36576"/>
                    <a:pt x="36481" y="28384"/>
                    <a:pt x="36481" y="18193"/>
                  </a:cubicBezTo>
                </a:path>
              </a:pathLst>
            </a:custGeom>
            <a:noFill/>
            <a:ln w="12700" cap="sq">
              <a:solidFill>
                <a:schemeClr val="accent1"/>
              </a:solidFill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46" name="Freeform: Shape 45">
              <a:extLst>
                <a:ext uri="{FF2B5EF4-FFF2-40B4-BE49-F238E27FC236}">
                  <a16:creationId xmlns:a16="http://schemas.microsoft.com/office/drawing/2014/main" id="{09A25182-8775-E2CF-3CD3-8C376D12BD3E}"/>
                </a:ext>
              </a:extLst>
            </p:cNvPr>
            <p:cNvSpPr/>
            <p:nvPr/>
          </p:nvSpPr>
          <p:spPr>
            <a:xfrm>
              <a:off x="6546904" y="2430858"/>
              <a:ext cx="50880" cy="48105"/>
            </a:xfrm>
            <a:custGeom>
              <a:avLst/>
              <a:gdLst>
                <a:gd name="connsiteX0" fmla="*/ 36481 w 36480"/>
                <a:gd name="connsiteY0" fmla="*/ 18193 h 36576"/>
                <a:gd name="connsiteX1" fmla="*/ 18192 w 36480"/>
                <a:gd name="connsiteY1" fmla="*/ 0 h 36576"/>
                <a:gd name="connsiteX2" fmla="*/ 0 w 36480"/>
                <a:gd name="connsiteY2" fmla="*/ 18193 h 36576"/>
                <a:gd name="connsiteX3" fmla="*/ 18192 w 36480"/>
                <a:gd name="connsiteY3" fmla="*/ 36576 h 36576"/>
                <a:gd name="connsiteX4" fmla="*/ 36481 w 36480"/>
                <a:gd name="connsiteY4" fmla="*/ 18193 h 365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6480" h="36576">
                  <a:moveTo>
                    <a:pt x="36481" y="18193"/>
                  </a:moveTo>
                  <a:cubicBezTo>
                    <a:pt x="36481" y="8096"/>
                    <a:pt x="28384" y="0"/>
                    <a:pt x="18192" y="0"/>
                  </a:cubicBezTo>
                  <a:cubicBezTo>
                    <a:pt x="8001" y="0"/>
                    <a:pt x="0" y="8096"/>
                    <a:pt x="0" y="18193"/>
                  </a:cubicBezTo>
                  <a:cubicBezTo>
                    <a:pt x="0" y="28289"/>
                    <a:pt x="8096" y="36576"/>
                    <a:pt x="18192" y="36576"/>
                  </a:cubicBezTo>
                  <a:cubicBezTo>
                    <a:pt x="28289" y="36576"/>
                    <a:pt x="36481" y="28384"/>
                    <a:pt x="36481" y="18193"/>
                  </a:cubicBezTo>
                </a:path>
              </a:pathLst>
            </a:custGeom>
            <a:noFill/>
            <a:ln w="12700" cap="sq">
              <a:solidFill>
                <a:schemeClr val="accent1"/>
              </a:solidFill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47" name="Freeform: Shape 46">
              <a:extLst>
                <a:ext uri="{FF2B5EF4-FFF2-40B4-BE49-F238E27FC236}">
                  <a16:creationId xmlns:a16="http://schemas.microsoft.com/office/drawing/2014/main" id="{2E62C009-D348-EB8E-329A-0E1EC900BBF6}"/>
                </a:ext>
              </a:extLst>
            </p:cNvPr>
            <p:cNvSpPr/>
            <p:nvPr/>
          </p:nvSpPr>
          <p:spPr>
            <a:xfrm>
              <a:off x="6553147" y="2430858"/>
              <a:ext cx="51145" cy="48105"/>
            </a:xfrm>
            <a:custGeom>
              <a:avLst/>
              <a:gdLst>
                <a:gd name="connsiteX0" fmla="*/ 36671 w 36671"/>
                <a:gd name="connsiteY0" fmla="*/ 18193 h 36576"/>
                <a:gd name="connsiteX1" fmla="*/ 18288 w 36671"/>
                <a:gd name="connsiteY1" fmla="*/ 0 h 36576"/>
                <a:gd name="connsiteX2" fmla="*/ 0 w 36671"/>
                <a:gd name="connsiteY2" fmla="*/ 18193 h 36576"/>
                <a:gd name="connsiteX3" fmla="*/ 18288 w 36671"/>
                <a:gd name="connsiteY3" fmla="*/ 36576 h 36576"/>
                <a:gd name="connsiteX4" fmla="*/ 36671 w 36671"/>
                <a:gd name="connsiteY4" fmla="*/ 18193 h 365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6671" h="36576">
                  <a:moveTo>
                    <a:pt x="36671" y="18193"/>
                  </a:moveTo>
                  <a:cubicBezTo>
                    <a:pt x="36671" y="8096"/>
                    <a:pt x="28480" y="0"/>
                    <a:pt x="18288" y="0"/>
                  </a:cubicBezTo>
                  <a:cubicBezTo>
                    <a:pt x="8096" y="0"/>
                    <a:pt x="0" y="8096"/>
                    <a:pt x="0" y="18193"/>
                  </a:cubicBezTo>
                  <a:cubicBezTo>
                    <a:pt x="0" y="28289"/>
                    <a:pt x="8191" y="36576"/>
                    <a:pt x="18288" y="36576"/>
                  </a:cubicBezTo>
                  <a:cubicBezTo>
                    <a:pt x="28384" y="36576"/>
                    <a:pt x="36671" y="28384"/>
                    <a:pt x="36671" y="18193"/>
                  </a:cubicBezTo>
                </a:path>
              </a:pathLst>
            </a:custGeom>
            <a:noFill/>
            <a:ln w="12700" cap="sq">
              <a:solidFill>
                <a:schemeClr val="accent1"/>
              </a:solidFill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48" name="Freeform: Shape 47">
              <a:extLst>
                <a:ext uri="{FF2B5EF4-FFF2-40B4-BE49-F238E27FC236}">
                  <a16:creationId xmlns:a16="http://schemas.microsoft.com/office/drawing/2014/main" id="{8FFF8255-B770-1830-67D0-5577F6B082BE}"/>
                </a:ext>
              </a:extLst>
            </p:cNvPr>
            <p:cNvSpPr/>
            <p:nvPr/>
          </p:nvSpPr>
          <p:spPr>
            <a:xfrm>
              <a:off x="6553147" y="2430858"/>
              <a:ext cx="51145" cy="48105"/>
            </a:xfrm>
            <a:custGeom>
              <a:avLst/>
              <a:gdLst>
                <a:gd name="connsiteX0" fmla="*/ 36671 w 36671"/>
                <a:gd name="connsiteY0" fmla="*/ 18193 h 36576"/>
                <a:gd name="connsiteX1" fmla="*/ 18288 w 36671"/>
                <a:gd name="connsiteY1" fmla="*/ 0 h 36576"/>
                <a:gd name="connsiteX2" fmla="*/ 0 w 36671"/>
                <a:gd name="connsiteY2" fmla="*/ 18193 h 36576"/>
                <a:gd name="connsiteX3" fmla="*/ 18288 w 36671"/>
                <a:gd name="connsiteY3" fmla="*/ 36576 h 36576"/>
                <a:gd name="connsiteX4" fmla="*/ 36671 w 36671"/>
                <a:gd name="connsiteY4" fmla="*/ 18193 h 365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6671" h="36576">
                  <a:moveTo>
                    <a:pt x="36671" y="18193"/>
                  </a:moveTo>
                  <a:cubicBezTo>
                    <a:pt x="36671" y="8096"/>
                    <a:pt x="28480" y="0"/>
                    <a:pt x="18288" y="0"/>
                  </a:cubicBezTo>
                  <a:cubicBezTo>
                    <a:pt x="8096" y="0"/>
                    <a:pt x="0" y="8096"/>
                    <a:pt x="0" y="18193"/>
                  </a:cubicBezTo>
                  <a:cubicBezTo>
                    <a:pt x="0" y="28289"/>
                    <a:pt x="8191" y="36576"/>
                    <a:pt x="18288" y="36576"/>
                  </a:cubicBezTo>
                  <a:cubicBezTo>
                    <a:pt x="28384" y="36576"/>
                    <a:pt x="36671" y="28384"/>
                    <a:pt x="36671" y="18193"/>
                  </a:cubicBezTo>
                </a:path>
              </a:pathLst>
            </a:custGeom>
            <a:noFill/>
            <a:ln w="12700" cap="sq">
              <a:solidFill>
                <a:schemeClr val="accent1"/>
              </a:solidFill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49" name="Freeform: Shape 48">
              <a:extLst>
                <a:ext uri="{FF2B5EF4-FFF2-40B4-BE49-F238E27FC236}">
                  <a16:creationId xmlns:a16="http://schemas.microsoft.com/office/drawing/2014/main" id="{73C358E9-246F-7874-3D6B-607CFDEC0DF4}"/>
                </a:ext>
              </a:extLst>
            </p:cNvPr>
            <p:cNvSpPr/>
            <p:nvPr/>
          </p:nvSpPr>
          <p:spPr>
            <a:xfrm>
              <a:off x="6553147" y="2430858"/>
              <a:ext cx="51145" cy="48105"/>
            </a:xfrm>
            <a:custGeom>
              <a:avLst/>
              <a:gdLst>
                <a:gd name="connsiteX0" fmla="*/ 36671 w 36671"/>
                <a:gd name="connsiteY0" fmla="*/ 18193 h 36576"/>
                <a:gd name="connsiteX1" fmla="*/ 18288 w 36671"/>
                <a:gd name="connsiteY1" fmla="*/ 0 h 36576"/>
                <a:gd name="connsiteX2" fmla="*/ 0 w 36671"/>
                <a:gd name="connsiteY2" fmla="*/ 18193 h 36576"/>
                <a:gd name="connsiteX3" fmla="*/ 18288 w 36671"/>
                <a:gd name="connsiteY3" fmla="*/ 36576 h 36576"/>
                <a:gd name="connsiteX4" fmla="*/ 36671 w 36671"/>
                <a:gd name="connsiteY4" fmla="*/ 18193 h 365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6671" h="36576">
                  <a:moveTo>
                    <a:pt x="36671" y="18193"/>
                  </a:moveTo>
                  <a:cubicBezTo>
                    <a:pt x="36671" y="8096"/>
                    <a:pt x="28480" y="0"/>
                    <a:pt x="18288" y="0"/>
                  </a:cubicBezTo>
                  <a:cubicBezTo>
                    <a:pt x="8096" y="0"/>
                    <a:pt x="0" y="8096"/>
                    <a:pt x="0" y="18193"/>
                  </a:cubicBezTo>
                  <a:cubicBezTo>
                    <a:pt x="0" y="28289"/>
                    <a:pt x="8191" y="36576"/>
                    <a:pt x="18288" y="36576"/>
                  </a:cubicBezTo>
                  <a:cubicBezTo>
                    <a:pt x="28384" y="36576"/>
                    <a:pt x="36671" y="28384"/>
                    <a:pt x="36671" y="18193"/>
                  </a:cubicBezTo>
                </a:path>
              </a:pathLst>
            </a:custGeom>
            <a:noFill/>
            <a:ln w="12700" cap="sq">
              <a:solidFill>
                <a:schemeClr val="accent1"/>
              </a:solidFill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50" name="Freeform: Shape 49">
              <a:extLst>
                <a:ext uri="{FF2B5EF4-FFF2-40B4-BE49-F238E27FC236}">
                  <a16:creationId xmlns:a16="http://schemas.microsoft.com/office/drawing/2014/main" id="{05D99B68-7437-BF16-7C0E-B9ACFAD836D4}"/>
                </a:ext>
              </a:extLst>
            </p:cNvPr>
            <p:cNvSpPr/>
            <p:nvPr/>
          </p:nvSpPr>
          <p:spPr>
            <a:xfrm>
              <a:off x="6553147" y="2430858"/>
              <a:ext cx="51145" cy="48105"/>
            </a:xfrm>
            <a:custGeom>
              <a:avLst/>
              <a:gdLst>
                <a:gd name="connsiteX0" fmla="*/ 36671 w 36671"/>
                <a:gd name="connsiteY0" fmla="*/ 18193 h 36576"/>
                <a:gd name="connsiteX1" fmla="*/ 18288 w 36671"/>
                <a:gd name="connsiteY1" fmla="*/ 0 h 36576"/>
                <a:gd name="connsiteX2" fmla="*/ 0 w 36671"/>
                <a:gd name="connsiteY2" fmla="*/ 18193 h 36576"/>
                <a:gd name="connsiteX3" fmla="*/ 18288 w 36671"/>
                <a:gd name="connsiteY3" fmla="*/ 36576 h 36576"/>
                <a:gd name="connsiteX4" fmla="*/ 36671 w 36671"/>
                <a:gd name="connsiteY4" fmla="*/ 18193 h 365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6671" h="36576">
                  <a:moveTo>
                    <a:pt x="36671" y="18193"/>
                  </a:moveTo>
                  <a:cubicBezTo>
                    <a:pt x="36671" y="8096"/>
                    <a:pt x="28480" y="0"/>
                    <a:pt x="18288" y="0"/>
                  </a:cubicBezTo>
                  <a:cubicBezTo>
                    <a:pt x="8096" y="0"/>
                    <a:pt x="0" y="8096"/>
                    <a:pt x="0" y="18193"/>
                  </a:cubicBezTo>
                  <a:cubicBezTo>
                    <a:pt x="0" y="28289"/>
                    <a:pt x="8191" y="36576"/>
                    <a:pt x="18288" y="36576"/>
                  </a:cubicBezTo>
                  <a:cubicBezTo>
                    <a:pt x="28384" y="36576"/>
                    <a:pt x="36671" y="28384"/>
                    <a:pt x="36671" y="18193"/>
                  </a:cubicBezTo>
                </a:path>
              </a:pathLst>
            </a:custGeom>
            <a:noFill/>
            <a:ln w="12700" cap="sq">
              <a:solidFill>
                <a:schemeClr val="accent1"/>
              </a:solidFill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51" name="Freeform: Shape 50">
              <a:extLst>
                <a:ext uri="{FF2B5EF4-FFF2-40B4-BE49-F238E27FC236}">
                  <a16:creationId xmlns:a16="http://schemas.microsoft.com/office/drawing/2014/main" id="{291BE125-475A-8130-5582-5C9A3F890002}"/>
                </a:ext>
              </a:extLst>
            </p:cNvPr>
            <p:cNvSpPr/>
            <p:nvPr/>
          </p:nvSpPr>
          <p:spPr>
            <a:xfrm>
              <a:off x="6553147" y="2430858"/>
              <a:ext cx="51145" cy="48105"/>
            </a:xfrm>
            <a:custGeom>
              <a:avLst/>
              <a:gdLst>
                <a:gd name="connsiteX0" fmla="*/ 36671 w 36671"/>
                <a:gd name="connsiteY0" fmla="*/ 18193 h 36576"/>
                <a:gd name="connsiteX1" fmla="*/ 18288 w 36671"/>
                <a:gd name="connsiteY1" fmla="*/ 0 h 36576"/>
                <a:gd name="connsiteX2" fmla="*/ 0 w 36671"/>
                <a:gd name="connsiteY2" fmla="*/ 18193 h 36576"/>
                <a:gd name="connsiteX3" fmla="*/ 18288 w 36671"/>
                <a:gd name="connsiteY3" fmla="*/ 36576 h 36576"/>
                <a:gd name="connsiteX4" fmla="*/ 36671 w 36671"/>
                <a:gd name="connsiteY4" fmla="*/ 18193 h 365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6671" h="36576">
                  <a:moveTo>
                    <a:pt x="36671" y="18193"/>
                  </a:moveTo>
                  <a:cubicBezTo>
                    <a:pt x="36671" y="8096"/>
                    <a:pt x="28480" y="0"/>
                    <a:pt x="18288" y="0"/>
                  </a:cubicBezTo>
                  <a:cubicBezTo>
                    <a:pt x="8096" y="0"/>
                    <a:pt x="0" y="8096"/>
                    <a:pt x="0" y="18193"/>
                  </a:cubicBezTo>
                  <a:cubicBezTo>
                    <a:pt x="0" y="28289"/>
                    <a:pt x="8191" y="36576"/>
                    <a:pt x="18288" y="36576"/>
                  </a:cubicBezTo>
                  <a:cubicBezTo>
                    <a:pt x="28384" y="36576"/>
                    <a:pt x="36671" y="28384"/>
                    <a:pt x="36671" y="18193"/>
                  </a:cubicBezTo>
                </a:path>
              </a:pathLst>
            </a:custGeom>
            <a:noFill/>
            <a:ln w="12700" cap="sq">
              <a:solidFill>
                <a:schemeClr val="accent1"/>
              </a:solidFill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52" name="Freeform: Shape 51">
              <a:extLst>
                <a:ext uri="{FF2B5EF4-FFF2-40B4-BE49-F238E27FC236}">
                  <a16:creationId xmlns:a16="http://schemas.microsoft.com/office/drawing/2014/main" id="{6CDE3781-10C1-527E-9D2D-86FD2CF425F5}"/>
                </a:ext>
              </a:extLst>
            </p:cNvPr>
            <p:cNvSpPr/>
            <p:nvPr/>
          </p:nvSpPr>
          <p:spPr>
            <a:xfrm>
              <a:off x="6566034" y="2430858"/>
              <a:ext cx="50880" cy="48105"/>
            </a:xfrm>
            <a:custGeom>
              <a:avLst/>
              <a:gdLst>
                <a:gd name="connsiteX0" fmla="*/ 36481 w 36480"/>
                <a:gd name="connsiteY0" fmla="*/ 18193 h 36576"/>
                <a:gd name="connsiteX1" fmla="*/ 18192 w 36480"/>
                <a:gd name="connsiteY1" fmla="*/ 0 h 36576"/>
                <a:gd name="connsiteX2" fmla="*/ 0 w 36480"/>
                <a:gd name="connsiteY2" fmla="*/ 18193 h 36576"/>
                <a:gd name="connsiteX3" fmla="*/ 18192 w 36480"/>
                <a:gd name="connsiteY3" fmla="*/ 36576 h 36576"/>
                <a:gd name="connsiteX4" fmla="*/ 36481 w 36480"/>
                <a:gd name="connsiteY4" fmla="*/ 18193 h 365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6480" h="36576">
                  <a:moveTo>
                    <a:pt x="36481" y="18193"/>
                  </a:moveTo>
                  <a:cubicBezTo>
                    <a:pt x="36481" y="8096"/>
                    <a:pt x="28384" y="0"/>
                    <a:pt x="18192" y="0"/>
                  </a:cubicBezTo>
                  <a:cubicBezTo>
                    <a:pt x="8001" y="0"/>
                    <a:pt x="0" y="8096"/>
                    <a:pt x="0" y="18193"/>
                  </a:cubicBezTo>
                  <a:cubicBezTo>
                    <a:pt x="0" y="28289"/>
                    <a:pt x="8096" y="36576"/>
                    <a:pt x="18192" y="36576"/>
                  </a:cubicBezTo>
                  <a:cubicBezTo>
                    <a:pt x="28289" y="36576"/>
                    <a:pt x="36481" y="28384"/>
                    <a:pt x="36481" y="18193"/>
                  </a:cubicBezTo>
                </a:path>
              </a:pathLst>
            </a:custGeom>
            <a:noFill/>
            <a:ln w="12700" cap="sq">
              <a:solidFill>
                <a:schemeClr val="accent1"/>
              </a:solidFill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53" name="Freeform: Shape 52">
              <a:extLst>
                <a:ext uri="{FF2B5EF4-FFF2-40B4-BE49-F238E27FC236}">
                  <a16:creationId xmlns:a16="http://schemas.microsoft.com/office/drawing/2014/main" id="{4E476AB3-970B-F341-28A8-53035509CD7D}"/>
                </a:ext>
              </a:extLst>
            </p:cNvPr>
            <p:cNvSpPr/>
            <p:nvPr/>
          </p:nvSpPr>
          <p:spPr>
            <a:xfrm>
              <a:off x="6604293" y="2545108"/>
              <a:ext cx="50880" cy="48104"/>
            </a:xfrm>
            <a:custGeom>
              <a:avLst/>
              <a:gdLst>
                <a:gd name="connsiteX0" fmla="*/ 36481 w 36480"/>
                <a:gd name="connsiteY0" fmla="*/ 18193 h 36575"/>
                <a:gd name="connsiteX1" fmla="*/ 18193 w 36480"/>
                <a:gd name="connsiteY1" fmla="*/ 0 h 36575"/>
                <a:gd name="connsiteX2" fmla="*/ 0 w 36480"/>
                <a:gd name="connsiteY2" fmla="*/ 18193 h 36575"/>
                <a:gd name="connsiteX3" fmla="*/ 18193 w 36480"/>
                <a:gd name="connsiteY3" fmla="*/ 36576 h 36575"/>
                <a:gd name="connsiteX4" fmla="*/ 36481 w 36480"/>
                <a:gd name="connsiteY4" fmla="*/ 18193 h 365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6480" h="36575">
                  <a:moveTo>
                    <a:pt x="36481" y="18193"/>
                  </a:moveTo>
                  <a:cubicBezTo>
                    <a:pt x="36481" y="8096"/>
                    <a:pt x="28385" y="0"/>
                    <a:pt x="18193" y="0"/>
                  </a:cubicBezTo>
                  <a:cubicBezTo>
                    <a:pt x="8001" y="0"/>
                    <a:pt x="0" y="8096"/>
                    <a:pt x="0" y="18193"/>
                  </a:cubicBezTo>
                  <a:cubicBezTo>
                    <a:pt x="0" y="28289"/>
                    <a:pt x="8096" y="36576"/>
                    <a:pt x="18193" y="36576"/>
                  </a:cubicBezTo>
                  <a:cubicBezTo>
                    <a:pt x="28289" y="36576"/>
                    <a:pt x="36481" y="28384"/>
                    <a:pt x="36481" y="18193"/>
                  </a:cubicBezTo>
                </a:path>
              </a:pathLst>
            </a:custGeom>
            <a:noFill/>
            <a:ln w="12700" cap="sq">
              <a:solidFill>
                <a:schemeClr val="accent1"/>
              </a:solidFill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54" name="Freeform: Shape 53">
              <a:extLst>
                <a:ext uri="{FF2B5EF4-FFF2-40B4-BE49-F238E27FC236}">
                  <a16:creationId xmlns:a16="http://schemas.microsoft.com/office/drawing/2014/main" id="{515BEFAA-2379-C7D7-6303-6A0420BF7EBA}"/>
                </a:ext>
              </a:extLst>
            </p:cNvPr>
            <p:cNvSpPr/>
            <p:nvPr/>
          </p:nvSpPr>
          <p:spPr>
            <a:xfrm>
              <a:off x="6623423" y="2545108"/>
              <a:ext cx="50880" cy="48104"/>
            </a:xfrm>
            <a:custGeom>
              <a:avLst/>
              <a:gdLst>
                <a:gd name="connsiteX0" fmla="*/ 36481 w 36480"/>
                <a:gd name="connsiteY0" fmla="*/ 18193 h 36575"/>
                <a:gd name="connsiteX1" fmla="*/ 18193 w 36480"/>
                <a:gd name="connsiteY1" fmla="*/ 0 h 36575"/>
                <a:gd name="connsiteX2" fmla="*/ 0 w 36480"/>
                <a:gd name="connsiteY2" fmla="*/ 18193 h 36575"/>
                <a:gd name="connsiteX3" fmla="*/ 18193 w 36480"/>
                <a:gd name="connsiteY3" fmla="*/ 36576 h 36575"/>
                <a:gd name="connsiteX4" fmla="*/ 36481 w 36480"/>
                <a:gd name="connsiteY4" fmla="*/ 18193 h 365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6480" h="36575">
                  <a:moveTo>
                    <a:pt x="36481" y="18193"/>
                  </a:moveTo>
                  <a:cubicBezTo>
                    <a:pt x="36481" y="8096"/>
                    <a:pt x="28385" y="0"/>
                    <a:pt x="18193" y="0"/>
                  </a:cubicBezTo>
                  <a:cubicBezTo>
                    <a:pt x="8001" y="0"/>
                    <a:pt x="0" y="8096"/>
                    <a:pt x="0" y="18193"/>
                  </a:cubicBezTo>
                  <a:cubicBezTo>
                    <a:pt x="0" y="28289"/>
                    <a:pt x="8096" y="36576"/>
                    <a:pt x="18193" y="36576"/>
                  </a:cubicBezTo>
                  <a:cubicBezTo>
                    <a:pt x="28289" y="36576"/>
                    <a:pt x="36481" y="28384"/>
                    <a:pt x="36481" y="18193"/>
                  </a:cubicBezTo>
                </a:path>
              </a:pathLst>
            </a:custGeom>
            <a:noFill/>
            <a:ln w="12700" cap="sq">
              <a:solidFill>
                <a:schemeClr val="accent1"/>
              </a:solidFill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55" name="Freeform: Shape 54">
              <a:extLst>
                <a:ext uri="{FF2B5EF4-FFF2-40B4-BE49-F238E27FC236}">
                  <a16:creationId xmlns:a16="http://schemas.microsoft.com/office/drawing/2014/main" id="{EF008230-7D0E-A9D4-1888-5D801ACB42FA}"/>
                </a:ext>
              </a:extLst>
            </p:cNvPr>
            <p:cNvSpPr/>
            <p:nvPr/>
          </p:nvSpPr>
          <p:spPr>
            <a:xfrm>
              <a:off x="6693434" y="2545108"/>
              <a:ext cx="51145" cy="48104"/>
            </a:xfrm>
            <a:custGeom>
              <a:avLst/>
              <a:gdLst>
                <a:gd name="connsiteX0" fmla="*/ 36671 w 36671"/>
                <a:gd name="connsiteY0" fmla="*/ 18193 h 36575"/>
                <a:gd name="connsiteX1" fmla="*/ 18288 w 36671"/>
                <a:gd name="connsiteY1" fmla="*/ 0 h 36575"/>
                <a:gd name="connsiteX2" fmla="*/ 0 w 36671"/>
                <a:gd name="connsiteY2" fmla="*/ 18193 h 36575"/>
                <a:gd name="connsiteX3" fmla="*/ 18288 w 36671"/>
                <a:gd name="connsiteY3" fmla="*/ 36576 h 36575"/>
                <a:gd name="connsiteX4" fmla="*/ 36671 w 36671"/>
                <a:gd name="connsiteY4" fmla="*/ 18193 h 365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6671" h="36575">
                  <a:moveTo>
                    <a:pt x="36671" y="18193"/>
                  </a:moveTo>
                  <a:cubicBezTo>
                    <a:pt x="36671" y="8096"/>
                    <a:pt x="28480" y="0"/>
                    <a:pt x="18288" y="0"/>
                  </a:cubicBezTo>
                  <a:cubicBezTo>
                    <a:pt x="8096" y="0"/>
                    <a:pt x="0" y="8096"/>
                    <a:pt x="0" y="18193"/>
                  </a:cubicBezTo>
                  <a:cubicBezTo>
                    <a:pt x="0" y="28289"/>
                    <a:pt x="8191" y="36576"/>
                    <a:pt x="18288" y="36576"/>
                  </a:cubicBezTo>
                  <a:cubicBezTo>
                    <a:pt x="28384" y="36576"/>
                    <a:pt x="36671" y="28384"/>
                    <a:pt x="36671" y="18193"/>
                  </a:cubicBezTo>
                </a:path>
              </a:pathLst>
            </a:custGeom>
            <a:noFill/>
            <a:ln w="12700" cap="sq">
              <a:solidFill>
                <a:schemeClr val="accent1"/>
              </a:solidFill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56" name="Freeform: Shape 55">
              <a:extLst>
                <a:ext uri="{FF2B5EF4-FFF2-40B4-BE49-F238E27FC236}">
                  <a16:creationId xmlns:a16="http://schemas.microsoft.com/office/drawing/2014/main" id="{39BFDE84-86AD-994F-D6A7-37D68286FD02}"/>
                </a:ext>
              </a:extLst>
            </p:cNvPr>
            <p:cNvSpPr/>
            <p:nvPr/>
          </p:nvSpPr>
          <p:spPr>
            <a:xfrm>
              <a:off x="6731693" y="2545108"/>
              <a:ext cx="51145" cy="48104"/>
            </a:xfrm>
            <a:custGeom>
              <a:avLst/>
              <a:gdLst>
                <a:gd name="connsiteX0" fmla="*/ 36671 w 36671"/>
                <a:gd name="connsiteY0" fmla="*/ 18193 h 36575"/>
                <a:gd name="connsiteX1" fmla="*/ 18288 w 36671"/>
                <a:gd name="connsiteY1" fmla="*/ 0 h 36575"/>
                <a:gd name="connsiteX2" fmla="*/ 0 w 36671"/>
                <a:gd name="connsiteY2" fmla="*/ 18193 h 36575"/>
                <a:gd name="connsiteX3" fmla="*/ 18288 w 36671"/>
                <a:gd name="connsiteY3" fmla="*/ 36576 h 36575"/>
                <a:gd name="connsiteX4" fmla="*/ 36671 w 36671"/>
                <a:gd name="connsiteY4" fmla="*/ 18193 h 365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6671" h="36575">
                  <a:moveTo>
                    <a:pt x="36671" y="18193"/>
                  </a:moveTo>
                  <a:cubicBezTo>
                    <a:pt x="36671" y="8096"/>
                    <a:pt x="28480" y="0"/>
                    <a:pt x="18288" y="0"/>
                  </a:cubicBezTo>
                  <a:cubicBezTo>
                    <a:pt x="8096" y="0"/>
                    <a:pt x="0" y="8096"/>
                    <a:pt x="0" y="18193"/>
                  </a:cubicBezTo>
                  <a:cubicBezTo>
                    <a:pt x="0" y="28289"/>
                    <a:pt x="8192" y="36576"/>
                    <a:pt x="18288" y="36576"/>
                  </a:cubicBezTo>
                  <a:cubicBezTo>
                    <a:pt x="28385" y="36576"/>
                    <a:pt x="36671" y="28384"/>
                    <a:pt x="36671" y="18193"/>
                  </a:cubicBezTo>
                </a:path>
              </a:pathLst>
            </a:custGeom>
            <a:noFill/>
            <a:ln w="12700" cap="sq">
              <a:solidFill>
                <a:schemeClr val="accent1"/>
              </a:solidFill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57" name="Freeform: Shape 56">
              <a:extLst>
                <a:ext uri="{FF2B5EF4-FFF2-40B4-BE49-F238E27FC236}">
                  <a16:creationId xmlns:a16="http://schemas.microsoft.com/office/drawing/2014/main" id="{874D83FB-3D1D-96E2-D65D-AC07FF0CB1CE}"/>
                </a:ext>
              </a:extLst>
            </p:cNvPr>
            <p:cNvSpPr/>
            <p:nvPr/>
          </p:nvSpPr>
          <p:spPr>
            <a:xfrm>
              <a:off x="6744579" y="2545108"/>
              <a:ext cx="50880" cy="48104"/>
            </a:xfrm>
            <a:custGeom>
              <a:avLst/>
              <a:gdLst>
                <a:gd name="connsiteX0" fmla="*/ 36481 w 36480"/>
                <a:gd name="connsiteY0" fmla="*/ 18193 h 36575"/>
                <a:gd name="connsiteX1" fmla="*/ 18193 w 36480"/>
                <a:gd name="connsiteY1" fmla="*/ 0 h 36575"/>
                <a:gd name="connsiteX2" fmla="*/ 0 w 36480"/>
                <a:gd name="connsiteY2" fmla="*/ 18193 h 36575"/>
                <a:gd name="connsiteX3" fmla="*/ 18193 w 36480"/>
                <a:gd name="connsiteY3" fmla="*/ 36576 h 36575"/>
                <a:gd name="connsiteX4" fmla="*/ 36481 w 36480"/>
                <a:gd name="connsiteY4" fmla="*/ 18193 h 365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6480" h="36575">
                  <a:moveTo>
                    <a:pt x="36481" y="18193"/>
                  </a:moveTo>
                  <a:cubicBezTo>
                    <a:pt x="36481" y="8096"/>
                    <a:pt x="28385" y="0"/>
                    <a:pt x="18193" y="0"/>
                  </a:cubicBezTo>
                  <a:cubicBezTo>
                    <a:pt x="8001" y="0"/>
                    <a:pt x="0" y="8096"/>
                    <a:pt x="0" y="18193"/>
                  </a:cubicBezTo>
                  <a:cubicBezTo>
                    <a:pt x="0" y="28289"/>
                    <a:pt x="8096" y="36576"/>
                    <a:pt x="18193" y="36576"/>
                  </a:cubicBezTo>
                  <a:cubicBezTo>
                    <a:pt x="28289" y="36576"/>
                    <a:pt x="36481" y="28384"/>
                    <a:pt x="36481" y="18193"/>
                  </a:cubicBezTo>
                </a:path>
              </a:pathLst>
            </a:custGeom>
            <a:noFill/>
            <a:ln w="12700" cap="sq">
              <a:solidFill>
                <a:schemeClr val="accent1"/>
              </a:solidFill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58" name="Freeform: Shape 57">
              <a:extLst>
                <a:ext uri="{FF2B5EF4-FFF2-40B4-BE49-F238E27FC236}">
                  <a16:creationId xmlns:a16="http://schemas.microsoft.com/office/drawing/2014/main" id="{BE873BED-F505-86AE-6036-C8E2A7A5BDB8}"/>
                </a:ext>
              </a:extLst>
            </p:cNvPr>
            <p:cNvSpPr/>
            <p:nvPr/>
          </p:nvSpPr>
          <p:spPr>
            <a:xfrm>
              <a:off x="8109051" y="3008122"/>
              <a:ext cx="51145" cy="47979"/>
            </a:xfrm>
            <a:custGeom>
              <a:avLst/>
              <a:gdLst>
                <a:gd name="connsiteX0" fmla="*/ 36671 w 36671"/>
                <a:gd name="connsiteY0" fmla="*/ 18288 h 36480"/>
                <a:gd name="connsiteX1" fmla="*/ 18288 w 36671"/>
                <a:gd name="connsiteY1" fmla="*/ 0 h 36480"/>
                <a:gd name="connsiteX2" fmla="*/ 0 w 36671"/>
                <a:gd name="connsiteY2" fmla="*/ 18288 h 36480"/>
                <a:gd name="connsiteX3" fmla="*/ 18288 w 36671"/>
                <a:gd name="connsiteY3" fmla="*/ 36481 h 36480"/>
                <a:gd name="connsiteX4" fmla="*/ 36671 w 36671"/>
                <a:gd name="connsiteY4" fmla="*/ 18288 h 364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6671" h="36480">
                  <a:moveTo>
                    <a:pt x="36671" y="18288"/>
                  </a:moveTo>
                  <a:cubicBezTo>
                    <a:pt x="36671" y="8096"/>
                    <a:pt x="28480" y="0"/>
                    <a:pt x="18288" y="0"/>
                  </a:cubicBezTo>
                  <a:cubicBezTo>
                    <a:pt x="8096" y="0"/>
                    <a:pt x="0" y="8096"/>
                    <a:pt x="0" y="18288"/>
                  </a:cubicBezTo>
                  <a:cubicBezTo>
                    <a:pt x="0" y="28480"/>
                    <a:pt x="8191" y="36481"/>
                    <a:pt x="18288" y="36481"/>
                  </a:cubicBezTo>
                  <a:cubicBezTo>
                    <a:pt x="28384" y="36481"/>
                    <a:pt x="36671" y="28384"/>
                    <a:pt x="36671" y="18288"/>
                  </a:cubicBezTo>
                </a:path>
              </a:pathLst>
            </a:custGeom>
            <a:noFill/>
            <a:ln w="12700" cap="sq">
              <a:solidFill>
                <a:schemeClr val="accent1"/>
              </a:solidFill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59" name="Freeform: Shape 58">
              <a:extLst>
                <a:ext uri="{FF2B5EF4-FFF2-40B4-BE49-F238E27FC236}">
                  <a16:creationId xmlns:a16="http://schemas.microsoft.com/office/drawing/2014/main" id="{BF4AAF00-1067-A9A9-7868-0CD0C3EF40FA}"/>
                </a:ext>
              </a:extLst>
            </p:cNvPr>
            <p:cNvSpPr/>
            <p:nvPr/>
          </p:nvSpPr>
          <p:spPr>
            <a:xfrm>
              <a:off x="8128181" y="3008122"/>
              <a:ext cx="51145" cy="47979"/>
            </a:xfrm>
            <a:custGeom>
              <a:avLst/>
              <a:gdLst>
                <a:gd name="connsiteX0" fmla="*/ 36671 w 36671"/>
                <a:gd name="connsiteY0" fmla="*/ 18288 h 36480"/>
                <a:gd name="connsiteX1" fmla="*/ 18288 w 36671"/>
                <a:gd name="connsiteY1" fmla="*/ 0 h 36480"/>
                <a:gd name="connsiteX2" fmla="*/ 0 w 36671"/>
                <a:gd name="connsiteY2" fmla="*/ 18288 h 36480"/>
                <a:gd name="connsiteX3" fmla="*/ 18288 w 36671"/>
                <a:gd name="connsiteY3" fmla="*/ 36481 h 36480"/>
                <a:gd name="connsiteX4" fmla="*/ 36671 w 36671"/>
                <a:gd name="connsiteY4" fmla="*/ 18288 h 364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6671" h="36480">
                  <a:moveTo>
                    <a:pt x="36671" y="18288"/>
                  </a:moveTo>
                  <a:cubicBezTo>
                    <a:pt x="36671" y="8096"/>
                    <a:pt x="28480" y="0"/>
                    <a:pt x="18288" y="0"/>
                  </a:cubicBezTo>
                  <a:cubicBezTo>
                    <a:pt x="8096" y="0"/>
                    <a:pt x="0" y="8096"/>
                    <a:pt x="0" y="18288"/>
                  </a:cubicBezTo>
                  <a:cubicBezTo>
                    <a:pt x="0" y="28480"/>
                    <a:pt x="8191" y="36481"/>
                    <a:pt x="18288" y="36481"/>
                  </a:cubicBezTo>
                  <a:cubicBezTo>
                    <a:pt x="28384" y="36481"/>
                    <a:pt x="36671" y="28384"/>
                    <a:pt x="36671" y="18288"/>
                  </a:cubicBezTo>
                </a:path>
              </a:pathLst>
            </a:custGeom>
            <a:noFill/>
            <a:ln w="12700" cap="sq">
              <a:solidFill>
                <a:schemeClr val="accent1"/>
              </a:solidFill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60" name="Freeform: Shape 59">
              <a:extLst>
                <a:ext uri="{FF2B5EF4-FFF2-40B4-BE49-F238E27FC236}">
                  <a16:creationId xmlns:a16="http://schemas.microsoft.com/office/drawing/2014/main" id="{16A41F06-A958-6733-D27B-03B9CD78D5E0}"/>
                </a:ext>
              </a:extLst>
            </p:cNvPr>
            <p:cNvSpPr/>
            <p:nvPr/>
          </p:nvSpPr>
          <p:spPr>
            <a:xfrm>
              <a:off x="8128181" y="3008122"/>
              <a:ext cx="51145" cy="47979"/>
            </a:xfrm>
            <a:custGeom>
              <a:avLst/>
              <a:gdLst>
                <a:gd name="connsiteX0" fmla="*/ 36671 w 36671"/>
                <a:gd name="connsiteY0" fmla="*/ 18288 h 36480"/>
                <a:gd name="connsiteX1" fmla="*/ 18288 w 36671"/>
                <a:gd name="connsiteY1" fmla="*/ 0 h 36480"/>
                <a:gd name="connsiteX2" fmla="*/ 0 w 36671"/>
                <a:gd name="connsiteY2" fmla="*/ 18288 h 36480"/>
                <a:gd name="connsiteX3" fmla="*/ 18288 w 36671"/>
                <a:gd name="connsiteY3" fmla="*/ 36481 h 36480"/>
                <a:gd name="connsiteX4" fmla="*/ 36671 w 36671"/>
                <a:gd name="connsiteY4" fmla="*/ 18288 h 364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6671" h="36480">
                  <a:moveTo>
                    <a:pt x="36671" y="18288"/>
                  </a:moveTo>
                  <a:cubicBezTo>
                    <a:pt x="36671" y="8096"/>
                    <a:pt x="28480" y="0"/>
                    <a:pt x="18288" y="0"/>
                  </a:cubicBezTo>
                  <a:cubicBezTo>
                    <a:pt x="8096" y="0"/>
                    <a:pt x="0" y="8096"/>
                    <a:pt x="0" y="18288"/>
                  </a:cubicBezTo>
                  <a:cubicBezTo>
                    <a:pt x="0" y="28480"/>
                    <a:pt x="8191" y="36481"/>
                    <a:pt x="18288" y="36481"/>
                  </a:cubicBezTo>
                  <a:cubicBezTo>
                    <a:pt x="28384" y="36481"/>
                    <a:pt x="36671" y="28384"/>
                    <a:pt x="36671" y="18288"/>
                  </a:cubicBezTo>
                </a:path>
              </a:pathLst>
            </a:custGeom>
            <a:noFill/>
            <a:ln w="12700" cap="sq">
              <a:solidFill>
                <a:schemeClr val="accent1"/>
              </a:solidFill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61" name="Freeform: Shape 60">
              <a:extLst>
                <a:ext uri="{FF2B5EF4-FFF2-40B4-BE49-F238E27FC236}">
                  <a16:creationId xmlns:a16="http://schemas.microsoft.com/office/drawing/2014/main" id="{B01A01C4-EAE9-78B4-8254-A37AE9FE977D}"/>
                </a:ext>
              </a:extLst>
            </p:cNvPr>
            <p:cNvSpPr/>
            <p:nvPr/>
          </p:nvSpPr>
          <p:spPr>
            <a:xfrm>
              <a:off x="8128181" y="3008122"/>
              <a:ext cx="51145" cy="47979"/>
            </a:xfrm>
            <a:custGeom>
              <a:avLst/>
              <a:gdLst>
                <a:gd name="connsiteX0" fmla="*/ 36671 w 36671"/>
                <a:gd name="connsiteY0" fmla="*/ 18288 h 36480"/>
                <a:gd name="connsiteX1" fmla="*/ 18288 w 36671"/>
                <a:gd name="connsiteY1" fmla="*/ 0 h 36480"/>
                <a:gd name="connsiteX2" fmla="*/ 0 w 36671"/>
                <a:gd name="connsiteY2" fmla="*/ 18288 h 36480"/>
                <a:gd name="connsiteX3" fmla="*/ 18288 w 36671"/>
                <a:gd name="connsiteY3" fmla="*/ 36481 h 36480"/>
                <a:gd name="connsiteX4" fmla="*/ 36671 w 36671"/>
                <a:gd name="connsiteY4" fmla="*/ 18288 h 364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6671" h="36480">
                  <a:moveTo>
                    <a:pt x="36671" y="18288"/>
                  </a:moveTo>
                  <a:cubicBezTo>
                    <a:pt x="36671" y="8096"/>
                    <a:pt x="28480" y="0"/>
                    <a:pt x="18288" y="0"/>
                  </a:cubicBezTo>
                  <a:cubicBezTo>
                    <a:pt x="8096" y="0"/>
                    <a:pt x="0" y="8096"/>
                    <a:pt x="0" y="18288"/>
                  </a:cubicBezTo>
                  <a:cubicBezTo>
                    <a:pt x="0" y="28480"/>
                    <a:pt x="8191" y="36481"/>
                    <a:pt x="18288" y="36481"/>
                  </a:cubicBezTo>
                  <a:cubicBezTo>
                    <a:pt x="28384" y="36481"/>
                    <a:pt x="36671" y="28384"/>
                    <a:pt x="36671" y="18288"/>
                  </a:cubicBezTo>
                </a:path>
              </a:pathLst>
            </a:custGeom>
            <a:noFill/>
            <a:ln w="12700" cap="sq">
              <a:solidFill>
                <a:schemeClr val="accent1"/>
              </a:solidFill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62" name="Freeform: Shape 61">
              <a:extLst>
                <a:ext uri="{FF2B5EF4-FFF2-40B4-BE49-F238E27FC236}">
                  <a16:creationId xmlns:a16="http://schemas.microsoft.com/office/drawing/2014/main" id="{3ED24171-B660-6E18-C040-61FF8DFD54ED}"/>
                </a:ext>
              </a:extLst>
            </p:cNvPr>
            <p:cNvSpPr/>
            <p:nvPr/>
          </p:nvSpPr>
          <p:spPr>
            <a:xfrm>
              <a:off x="8128181" y="3008122"/>
              <a:ext cx="51145" cy="47979"/>
            </a:xfrm>
            <a:custGeom>
              <a:avLst/>
              <a:gdLst>
                <a:gd name="connsiteX0" fmla="*/ 36671 w 36671"/>
                <a:gd name="connsiteY0" fmla="*/ 18288 h 36480"/>
                <a:gd name="connsiteX1" fmla="*/ 18288 w 36671"/>
                <a:gd name="connsiteY1" fmla="*/ 0 h 36480"/>
                <a:gd name="connsiteX2" fmla="*/ 0 w 36671"/>
                <a:gd name="connsiteY2" fmla="*/ 18288 h 36480"/>
                <a:gd name="connsiteX3" fmla="*/ 18288 w 36671"/>
                <a:gd name="connsiteY3" fmla="*/ 36481 h 36480"/>
                <a:gd name="connsiteX4" fmla="*/ 36671 w 36671"/>
                <a:gd name="connsiteY4" fmla="*/ 18288 h 364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6671" h="36480">
                  <a:moveTo>
                    <a:pt x="36671" y="18288"/>
                  </a:moveTo>
                  <a:cubicBezTo>
                    <a:pt x="36671" y="8096"/>
                    <a:pt x="28480" y="0"/>
                    <a:pt x="18288" y="0"/>
                  </a:cubicBezTo>
                  <a:cubicBezTo>
                    <a:pt x="8096" y="0"/>
                    <a:pt x="0" y="8096"/>
                    <a:pt x="0" y="18288"/>
                  </a:cubicBezTo>
                  <a:cubicBezTo>
                    <a:pt x="0" y="28480"/>
                    <a:pt x="8191" y="36481"/>
                    <a:pt x="18288" y="36481"/>
                  </a:cubicBezTo>
                  <a:cubicBezTo>
                    <a:pt x="28384" y="36481"/>
                    <a:pt x="36671" y="28384"/>
                    <a:pt x="36671" y="18288"/>
                  </a:cubicBezTo>
                </a:path>
              </a:pathLst>
            </a:custGeom>
            <a:noFill/>
            <a:ln w="12700" cap="sq">
              <a:solidFill>
                <a:schemeClr val="accent1"/>
              </a:solidFill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63" name="Freeform: Shape 62">
              <a:extLst>
                <a:ext uri="{FF2B5EF4-FFF2-40B4-BE49-F238E27FC236}">
                  <a16:creationId xmlns:a16="http://schemas.microsoft.com/office/drawing/2014/main" id="{BB151625-575A-0537-00E2-F253B6917C46}"/>
                </a:ext>
              </a:extLst>
            </p:cNvPr>
            <p:cNvSpPr/>
            <p:nvPr/>
          </p:nvSpPr>
          <p:spPr>
            <a:xfrm>
              <a:off x="8128181" y="3008122"/>
              <a:ext cx="51145" cy="47979"/>
            </a:xfrm>
            <a:custGeom>
              <a:avLst/>
              <a:gdLst>
                <a:gd name="connsiteX0" fmla="*/ 36671 w 36671"/>
                <a:gd name="connsiteY0" fmla="*/ 18288 h 36480"/>
                <a:gd name="connsiteX1" fmla="*/ 18288 w 36671"/>
                <a:gd name="connsiteY1" fmla="*/ 0 h 36480"/>
                <a:gd name="connsiteX2" fmla="*/ 0 w 36671"/>
                <a:gd name="connsiteY2" fmla="*/ 18288 h 36480"/>
                <a:gd name="connsiteX3" fmla="*/ 18288 w 36671"/>
                <a:gd name="connsiteY3" fmla="*/ 36481 h 36480"/>
                <a:gd name="connsiteX4" fmla="*/ 36671 w 36671"/>
                <a:gd name="connsiteY4" fmla="*/ 18288 h 364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6671" h="36480">
                  <a:moveTo>
                    <a:pt x="36671" y="18288"/>
                  </a:moveTo>
                  <a:cubicBezTo>
                    <a:pt x="36671" y="8096"/>
                    <a:pt x="28480" y="0"/>
                    <a:pt x="18288" y="0"/>
                  </a:cubicBezTo>
                  <a:cubicBezTo>
                    <a:pt x="8096" y="0"/>
                    <a:pt x="0" y="8096"/>
                    <a:pt x="0" y="18288"/>
                  </a:cubicBezTo>
                  <a:cubicBezTo>
                    <a:pt x="0" y="28480"/>
                    <a:pt x="8191" y="36481"/>
                    <a:pt x="18288" y="36481"/>
                  </a:cubicBezTo>
                  <a:cubicBezTo>
                    <a:pt x="28384" y="36481"/>
                    <a:pt x="36671" y="28384"/>
                    <a:pt x="36671" y="18288"/>
                  </a:cubicBezTo>
                </a:path>
              </a:pathLst>
            </a:custGeom>
            <a:noFill/>
            <a:ln w="12700" cap="sq">
              <a:solidFill>
                <a:schemeClr val="accent1"/>
              </a:solidFill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64" name="Freeform: Shape 63">
              <a:extLst>
                <a:ext uri="{FF2B5EF4-FFF2-40B4-BE49-F238E27FC236}">
                  <a16:creationId xmlns:a16="http://schemas.microsoft.com/office/drawing/2014/main" id="{72F983A6-EAFB-F505-4EEF-B3925DEAED9A}"/>
                </a:ext>
              </a:extLst>
            </p:cNvPr>
            <p:cNvSpPr/>
            <p:nvPr/>
          </p:nvSpPr>
          <p:spPr>
            <a:xfrm>
              <a:off x="8153687" y="3008122"/>
              <a:ext cx="51012" cy="47979"/>
            </a:xfrm>
            <a:custGeom>
              <a:avLst/>
              <a:gdLst>
                <a:gd name="connsiteX0" fmla="*/ 36576 w 36575"/>
                <a:gd name="connsiteY0" fmla="*/ 18288 h 36480"/>
                <a:gd name="connsiteX1" fmla="*/ 18383 w 36575"/>
                <a:gd name="connsiteY1" fmla="*/ 0 h 36480"/>
                <a:gd name="connsiteX2" fmla="*/ 0 w 36575"/>
                <a:gd name="connsiteY2" fmla="*/ 18288 h 36480"/>
                <a:gd name="connsiteX3" fmla="*/ 18383 w 36575"/>
                <a:gd name="connsiteY3" fmla="*/ 36481 h 36480"/>
                <a:gd name="connsiteX4" fmla="*/ 36576 w 36575"/>
                <a:gd name="connsiteY4" fmla="*/ 18288 h 364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6575" h="36480">
                  <a:moveTo>
                    <a:pt x="36576" y="18288"/>
                  </a:moveTo>
                  <a:cubicBezTo>
                    <a:pt x="36576" y="8096"/>
                    <a:pt x="28480" y="0"/>
                    <a:pt x="18383" y="0"/>
                  </a:cubicBezTo>
                  <a:cubicBezTo>
                    <a:pt x="8287" y="0"/>
                    <a:pt x="0" y="8096"/>
                    <a:pt x="0" y="18288"/>
                  </a:cubicBezTo>
                  <a:cubicBezTo>
                    <a:pt x="0" y="28480"/>
                    <a:pt x="8192" y="36481"/>
                    <a:pt x="18383" y="36481"/>
                  </a:cubicBezTo>
                  <a:cubicBezTo>
                    <a:pt x="28575" y="36481"/>
                    <a:pt x="36576" y="28384"/>
                    <a:pt x="36576" y="18288"/>
                  </a:cubicBezTo>
                </a:path>
              </a:pathLst>
            </a:custGeom>
            <a:noFill/>
            <a:ln w="12700" cap="sq">
              <a:solidFill>
                <a:schemeClr val="accent1"/>
              </a:solidFill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65" name="Freeform: Shape 64">
              <a:extLst>
                <a:ext uri="{FF2B5EF4-FFF2-40B4-BE49-F238E27FC236}">
                  <a16:creationId xmlns:a16="http://schemas.microsoft.com/office/drawing/2014/main" id="{CD242692-4C4C-EAC5-C058-1B0E95FBED3C}"/>
                </a:ext>
              </a:extLst>
            </p:cNvPr>
            <p:cNvSpPr/>
            <p:nvPr/>
          </p:nvSpPr>
          <p:spPr>
            <a:xfrm>
              <a:off x="8166441" y="3008122"/>
              <a:ext cx="51145" cy="47979"/>
            </a:xfrm>
            <a:custGeom>
              <a:avLst/>
              <a:gdLst>
                <a:gd name="connsiteX0" fmla="*/ 36671 w 36671"/>
                <a:gd name="connsiteY0" fmla="*/ 18288 h 36480"/>
                <a:gd name="connsiteX1" fmla="*/ 18288 w 36671"/>
                <a:gd name="connsiteY1" fmla="*/ 0 h 36480"/>
                <a:gd name="connsiteX2" fmla="*/ 0 w 36671"/>
                <a:gd name="connsiteY2" fmla="*/ 18288 h 36480"/>
                <a:gd name="connsiteX3" fmla="*/ 18288 w 36671"/>
                <a:gd name="connsiteY3" fmla="*/ 36481 h 36480"/>
                <a:gd name="connsiteX4" fmla="*/ 36671 w 36671"/>
                <a:gd name="connsiteY4" fmla="*/ 18288 h 364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6671" h="36480">
                  <a:moveTo>
                    <a:pt x="36671" y="18288"/>
                  </a:moveTo>
                  <a:cubicBezTo>
                    <a:pt x="36671" y="8096"/>
                    <a:pt x="28480" y="0"/>
                    <a:pt x="18288" y="0"/>
                  </a:cubicBezTo>
                  <a:cubicBezTo>
                    <a:pt x="8096" y="0"/>
                    <a:pt x="0" y="8096"/>
                    <a:pt x="0" y="18288"/>
                  </a:cubicBezTo>
                  <a:cubicBezTo>
                    <a:pt x="0" y="28480"/>
                    <a:pt x="8192" y="36481"/>
                    <a:pt x="18288" y="36481"/>
                  </a:cubicBezTo>
                  <a:cubicBezTo>
                    <a:pt x="28385" y="36481"/>
                    <a:pt x="36671" y="28384"/>
                    <a:pt x="36671" y="18288"/>
                  </a:cubicBezTo>
                </a:path>
              </a:pathLst>
            </a:custGeom>
            <a:noFill/>
            <a:ln w="12700" cap="sq">
              <a:solidFill>
                <a:schemeClr val="accent1"/>
              </a:solidFill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66" name="Freeform: Shape 65">
              <a:extLst>
                <a:ext uri="{FF2B5EF4-FFF2-40B4-BE49-F238E27FC236}">
                  <a16:creationId xmlns:a16="http://schemas.microsoft.com/office/drawing/2014/main" id="{BA0133A9-B6D1-197A-419D-DB7354D20117}"/>
                </a:ext>
              </a:extLst>
            </p:cNvPr>
            <p:cNvSpPr/>
            <p:nvPr/>
          </p:nvSpPr>
          <p:spPr>
            <a:xfrm>
              <a:off x="8191948" y="3008122"/>
              <a:ext cx="51012" cy="47979"/>
            </a:xfrm>
            <a:custGeom>
              <a:avLst/>
              <a:gdLst>
                <a:gd name="connsiteX0" fmla="*/ 36576 w 36575"/>
                <a:gd name="connsiteY0" fmla="*/ 18288 h 36480"/>
                <a:gd name="connsiteX1" fmla="*/ 18383 w 36575"/>
                <a:gd name="connsiteY1" fmla="*/ 0 h 36480"/>
                <a:gd name="connsiteX2" fmla="*/ 0 w 36575"/>
                <a:gd name="connsiteY2" fmla="*/ 18288 h 36480"/>
                <a:gd name="connsiteX3" fmla="*/ 18383 w 36575"/>
                <a:gd name="connsiteY3" fmla="*/ 36481 h 36480"/>
                <a:gd name="connsiteX4" fmla="*/ 36576 w 36575"/>
                <a:gd name="connsiteY4" fmla="*/ 18288 h 364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6575" h="36480">
                  <a:moveTo>
                    <a:pt x="36576" y="18288"/>
                  </a:moveTo>
                  <a:cubicBezTo>
                    <a:pt x="36576" y="8096"/>
                    <a:pt x="28480" y="0"/>
                    <a:pt x="18383" y="0"/>
                  </a:cubicBezTo>
                  <a:cubicBezTo>
                    <a:pt x="8287" y="0"/>
                    <a:pt x="0" y="8096"/>
                    <a:pt x="0" y="18288"/>
                  </a:cubicBezTo>
                  <a:cubicBezTo>
                    <a:pt x="0" y="28480"/>
                    <a:pt x="8192" y="36481"/>
                    <a:pt x="18383" y="36481"/>
                  </a:cubicBezTo>
                  <a:cubicBezTo>
                    <a:pt x="28575" y="36481"/>
                    <a:pt x="36576" y="28384"/>
                    <a:pt x="36576" y="18288"/>
                  </a:cubicBezTo>
                </a:path>
              </a:pathLst>
            </a:custGeom>
            <a:noFill/>
            <a:ln w="12700" cap="sq">
              <a:solidFill>
                <a:schemeClr val="accent1"/>
              </a:solidFill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67" name="Freeform: Shape 66">
              <a:extLst>
                <a:ext uri="{FF2B5EF4-FFF2-40B4-BE49-F238E27FC236}">
                  <a16:creationId xmlns:a16="http://schemas.microsoft.com/office/drawing/2014/main" id="{BC3D50DA-8FD7-8B74-A145-9584673D7AB9}"/>
                </a:ext>
              </a:extLst>
            </p:cNvPr>
            <p:cNvSpPr/>
            <p:nvPr/>
          </p:nvSpPr>
          <p:spPr>
            <a:xfrm>
              <a:off x="9779734" y="4240695"/>
              <a:ext cx="51145" cy="48230"/>
            </a:xfrm>
            <a:custGeom>
              <a:avLst/>
              <a:gdLst>
                <a:gd name="connsiteX0" fmla="*/ 36672 w 36671"/>
                <a:gd name="connsiteY0" fmla="*/ 18383 h 36671"/>
                <a:gd name="connsiteX1" fmla="*/ 18288 w 36671"/>
                <a:gd name="connsiteY1" fmla="*/ 0 h 36671"/>
                <a:gd name="connsiteX2" fmla="*/ 0 w 36671"/>
                <a:gd name="connsiteY2" fmla="*/ 18383 h 36671"/>
                <a:gd name="connsiteX3" fmla="*/ 18288 w 36671"/>
                <a:gd name="connsiteY3" fmla="*/ 36671 h 36671"/>
                <a:gd name="connsiteX4" fmla="*/ 36672 w 36671"/>
                <a:gd name="connsiteY4" fmla="*/ 18383 h 366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6671" h="36671">
                  <a:moveTo>
                    <a:pt x="36672" y="18383"/>
                  </a:moveTo>
                  <a:cubicBezTo>
                    <a:pt x="36672" y="8192"/>
                    <a:pt x="28480" y="0"/>
                    <a:pt x="18288" y="0"/>
                  </a:cubicBezTo>
                  <a:cubicBezTo>
                    <a:pt x="8097" y="0"/>
                    <a:pt x="0" y="8192"/>
                    <a:pt x="0" y="18383"/>
                  </a:cubicBezTo>
                  <a:cubicBezTo>
                    <a:pt x="0" y="28575"/>
                    <a:pt x="8191" y="36671"/>
                    <a:pt x="18288" y="36671"/>
                  </a:cubicBezTo>
                  <a:cubicBezTo>
                    <a:pt x="28385" y="36671"/>
                    <a:pt x="36672" y="28480"/>
                    <a:pt x="36672" y="18383"/>
                  </a:cubicBezTo>
                </a:path>
              </a:pathLst>
            </a:custGeom>
            <a:noFill/>
            <a:ln w="12700" cap="sq">
              <a:solidFill>
                <a:schemeClr val="accent1"/>
              </a:solidFill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sp>
        <p:nvSpPr>
          <p:cNvPr id="70" name="TextBox 69">
            <a:extLst>
              <a:ext uri="{FF2B5EF4-FFF2-40B4-BE49-F238E27FC236}">
                <a16:creationId xmlns:a16="http://schemas.microsoft.com/office/drawing/2014/main" id="{DBC274C0-B525-D51E-31AE-F5228CAC7727}"/>
              </a:ext>
            </a:extLst>
          </p:cNvPr>
          <p:cNvSpPr txBox="1"/>
          <p:nvPr/>
        </p:nvSpPr>
        <p:spPr>
          <a:xfrm>
            <a:off x="2481787" y="4922270"/>
            <a:ext cx="30168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b="0" i="0" u="none" strike="noStrike" kern="1200" cap="none" spc="0" normalizeH="0" baseline="0" noProof="0">
                <a:ln/>
                <a:solidFill>
                  <a:srgbClr val="000000"/>
                </a:solidFill>
                <a:effectLst/>
                <a:uLnTx/>
                <a:uFillTx/>
                <a:latin typeface="Calibri"/>
                <a:ea typeface="+mn-ea"/>
                <a:cs typeface="Arial"/>
                <a:sym typeface="Arial"/>
                <a:rtl val="0"/>
              </a:rPr>
              <a:t>0</a:t>
            </a:r>
          </a:p>
        </p:txBody>
      </p:sp>
      <p:sp>
        <p:nvSpPr>
          <p:cNvPr id="72" name="TextBox 71">
            <a:extLst>
              <a:ext uri="{FF2B5EF4-FFF2-40B4-BE49-F238E27FC236}">
                <a16:creationId xmlns:a16="http://schemas.microsoft.com/office/drawing/2014/main" id="{CFC58F5C-1C8C-81F0-2E0A-7B125785F1CB}"/>
              </a:ext>
            </a:extLst>
          </p:cNvPr>
          <p:cNvSpPr txBox="1"/>
          <p:nvPr/>
        </p:nvSpPr>
        <p:spPr>
          <a:xfrm>
            <a:off x="3336258" y="4922270"/>
            <a:ext cx="30168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b="0" i="0" u="none" strike="noStrike" kern="1200" cap="none" spc="0" normalizeH="0" baseline="0" noProof="0">
                <a:ln/>
                <a:solidFill>
                  <a:srgbClr val="000000"/>
                </a:solidFill>
                <a:effectLst/>
                <a:uLnTx/>
                <a:uFillTx/>
                <a:latin typeface="Calibri"/>
                <a:ea typeface="+mn-ea"/>
                <a:cs typeface="Arial"/>
                <a:sym typeface="Arial"/>
                <a:rtl val="0"/>
              </a:rPr>
              <a:t>3</a:t>
            </a:r>
          </a:p>
        </p:txBody>
      </p:sp>
      <p:sp>
        <p:nvSpPr>
          <p:cNvPr id="74" name="TextBox 73">
            <a:extLst>
              <a:ext uri="{FF2B5EF4-FFF2-40B4-BE49-F238E27FC236}">
                <a16:creationId xmlns:a16="http://schemas.microsoft.com/office/drawing/2014/main" id="{3B195FEC-9FE4-CABB-3680-F6F3685F6AFF}"/>
              </a:ext>
            </a:extLst>
          </p:cNvPr>
          <p:cNvSpPr txBox="1"/>
          <p:nvPr/>
        </p:nvSpPr>
        <p:spPr>
          <a:xfrm>
            <a:off x="4190730" y="4922270"/>
            <a:ext cx="30168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b="0" i="0" u="none" strike="noStrike" kern="1200" cap="none" spc="0" normalizeH="0" baseline="0" noProof="0">
                <a:ln/>
                <a:solidFill>
                  <a:srgbClr val="000000"/>
                </a:solidFill>
                <a:effectLst/>
                <a:uLnTx/>
                <a:uFillTx/>
                <a:latin typeface="Calibri"/>
                <a:ea typeface="+mn-ea"/>
                <a:cs typeface="Arial"/>
                <a:sym typeface="Arial"/>
                <a:rtl val="0"/>
              </a:rPr>
              <a:t>6</a:t>
            </a:r>
          </a:p>
        </p:txBody>
      </p:sp>
      <p:sp>
        <p:nvSpPr>
          <p:cNvPr id="76" name="TextBox 75">
            <a:extLst>
              <a:ext uri="{FF2B5EF4-FFF2-40B4-BE49-F238E27FC236}">
                <a16:creationId xmlns:a16="http://schemas.microsoft.com/office/drawing/2014/main" id="{AA90D027-F00C-C3EF-F7C8-C7FFA7840FFA}"/>
              </a:ext>
            </a:extLst>
          </p:cNvPr>
          <p:cNvSpPr txBox="1"/>
          <p:nvPr/>
        </p:nvSpPr>
        <p:spPr>
          <a:xfrm>
            <a:off x="5048390" y="4870231"/>
            <a:ext cx="30168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b="0" i="0" u="none" strike="noStrike" kern="1200" cap="none" spc="0" normalizeH="0" baseline="0" noProof="0">
                <a:ln/>
                <a:solidFill>
                  <a:srgbClr val="000000"/>
                </a:solidFill>
                <a:effectLst/>
                <a:uLnTx/>
                <a:uFillTx/>
                <a:latin typeface="Calibri"/>
                <a:ea typeface="+mn-ea"/>
                <a:cs typeface="Arial"/>
                <a:sym typeface="Arial"/>
                <a:rtl val="0"/>
              </a:rPr>
              <a:t>9</a:t>
            </a:r>
          </a:p>
        </p:txBody>
      </p:sp>
      <p:sp>
        <p:nvSpPr>
          <p:cNvPr id="71" name="Freeform: Shape 70">
            <a:extLst>
              <a:ext uri="{FF2B5EF4-FFF2-40B4-BE49-F238E27FC236}">
                <a16:creationId xmlns:a16="http://schemas.microsoft.com/office/drawing/2014/main" id="{421C16AC-2CB5-3C6C-DA74-438AB3D18E9E}"/>
              </a:ext>
            </a:extLst>
          </p:cNvPr>
          <p:cNvSpPr/>
          <p:nvPr/>
        </p:nvSpPr>
        <p:spPr>
          <a:xfrm>
            <a:off x="3485185" y="4876801"/>
            <a:ext cx="13284" cy="59876"/>
          </a:xfrm>
          <a:custGeom>
            <a:avLst/>
            <a:gdLst>
              <a:gd name="connsiteX0" fmla="*/ 0 w 9525"/>
              <a:gd name="connsiteY0" fmla="*/ 0 h 40290"/>
              <a:gd name="connsiteX1" fmla="*/ 0 w 9525"/>
              <a:gd name="connsiteY1" fmla="*/ 40291 h 4029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9525" h="40290">
                <a:moveTo>
                  <a:pt x="0" y="0"/>
                </a:moveTo>
                <a:lnTo>
                  <a:pt x="0" y="40291"/>
                </a:lnTo>
              </a:path>
            </a:pathLst>
          </a:custGeom>
          <a:ln w="28575" cap="flat">
            <a:solidFill>
              <a:schemeClr val="bg1"/>
            </a:solidFill>
            <a:prstDash val="solid"/>
            <a:miter/>
          </a:ln>
        </p:spPr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73" name="Freeform: Shape 72">
            <a:extLst>
              <a:ext uri="{FF2B5EF4-FFF2-40B4-BE49-F238E27FC236}">
                <a16:creationId xmlns:a16="http://schemas.microsoft.com/office/drawing/2014/main" id="{E889105C-47C8-466F-A9E0-82314F5008A7}"/>
              </a:ext>
            </a:extLst>
          </p:cNvPr>
          <p:cNvSpPr/>
          <p:nvPr/>
        </p:nvSpPr>
        <p:spPr>
          <a:xfrm>
            <a:off x="4340453" y="4876801"/>
            <a:ext cx="13284" cy="59876"/>
          </a:xfrm>
          <a:custGeom>
            <a:avLst/>
            <a:gdLst>
              <a:gd name="connsiteX0" fmla="*/ 0 w 9525"/>
              <a:gd name="connsiteY0" fmla="*/ 0 h 40290"/>
              <a:gd name="connsiteX1" fmla="*/ 0 w 9525"/>
              <a:gd name="connsiteY1" fmla="*/ 40291 h 4029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9525" h="40290">
                <a:moveTo>
                  <a:pt x="0" y="0"/>
                </a:moveTo>
                <a:lnTo>
                  <a:pt x="0" y="40291"/>
                </a:lnTo>
              </a:path>
            </a:pathLst>
          </a:custGeom>
          <a:ln w="28575" cap="flat">
            <a:solidFill>
              <a:schemeClr val="bg1"/>
            </a:solidFill>
            <a:prstDash val="solid"/>
            <a:miter/>
          </a:ln>
        </p:spPr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75" name="Freeform: Shape 74">
            <a:extLst>
              <a:ext uri="{FF2B5EF4-FFF2-40B4-BE49-F238E27FC236}">
                <a16:creationId xmlns:a16="http://schemas.microsoft.com/office/drawing/2014/main" id="{267F49E4-651B-6C6D-53DB-0B12757B7A97}"/>
              </a:ext>
            </a:extLst>
          </p:cNvPr>
          <p:cNvSpPr/>
          <p:nvPr/>
        </p:nvSpPr>
        <p:spPr>
          <a:xfrm>
            <a:off x="5195722" y="4876801"/>
            <a:ext cx="13284" cy="59876"/>
          </a:xfrm>
          <a:custGeom>
            <a:avLst/>
            <a:gdLst>
              <a:gd name="connsiteX0" fmla="*/ 0 w 9525"/>
              <a:gd name="connsiteY0" fmla="*/ 0 h 40290"/>
              <a:gd name="connsiteX1" fmla="*/ 0 w 9525"/>
              <a:gd name="connsiteY1" fmla="*/ 40291 h 4029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9525" h="40290">
                <a:moveTo>
                  <a:pt x="0" y="0"/>
                </a:moveTo>
                <a:lnTo>
                  <a:pt x="0" y="40291"/>
                </a:lnTo>
              </a:path>
            </a:pathLst>
          </a:custGeom>
          <a:ln w="28575" cap="flat">
            <a:solidFill>
              <a:schemeClr val="bg1"/>
            </a:solidFill>
            <a:prstDash val="solid"/>
            <a:miter/>
          </a:ln>
        </p:spPr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77" name="Freeform: Shape 76">
            <a:extLst>
              <a:ext uri="{FF2B5EF4-FFF2-40B4-BE49-F238E27FC236}">
                <a16:creationId xmlns:a16="http://schemas.microsoft.com/office/drawing/2014/main" id="{8687706C-D32F-4D32-54FD-A3082442A8D9}"/>
              </a:ext>
            </a:extLst>
          </p:cNvPr>
          <p:cNvSpPr/>
          <p:nvPr/>
        </p:nvSpPr>
        <p:spPr>
          <a:xfrm>
            <a:off x="6050992" y="4876801"/>
            <a:ext cx="13284" cy="59876"/>
          </a:xfrm>
          <a:custGeom>
            <a:avLst/>
            <a:gdLst>
              <a:gd name="connsiteX0" fmla="*/ 0 w 9525"/>
              <a:gd name="connsiteY0" fmla="*/ 0 h 40290"/>
              <a:gd name="connsiteX1" fmla="*/ 0 w 9525"/>
              <a:gd name="connsiteY1" fmla="*/ 40291 h 4029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9525" h="40290">
                <a:moveTo>
                  <a:pt x="0" y="0"/>
                </a:moveTo>
                <a:lnTo>
                  <a:pt x="0" y="40291"/>
                </a:lnTo>
              </a:path>
            </a:pathLst>
          </a:custGeom>
          <a:ln w="28575" cap="flat">
            <a:solidFill>
              <a:schemeClr val="bg1"/>
            </a:solidFill>
            <a:prstDash val="solid"/>
            <a:miter/>
          </a:ln>
        </p:spPr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80" name="Freeform: Shape 79">
            <a:extLst>
              <a:ext uri="{FF2B5EF4-FFF2-40B4-BE49-F238E27FC236}">
                <a16:creationId xmlns:a16="http://schemas.microsoft.com/office/drawing/2014/main" id="{4C92A9A4-3853-A8FC-7D1F-0F779DBD891D}"/>
              </a:ext>
            </a:extLst>
          </p:cNvPr>
          <p:cNvSpPr/>
          <p:nvPr/>
        </p:nvSpPr>
        <p:spPr>
          <a:xfrm>
            <a:off x="6906261" y="4876801"/>
            <a:ext cx="13284" cy="59876"/>
          </a:xfrm>
          <a:custGeom>
            <a:avLst/>
            <a:gdLst>
              <a:gd name="connsiteX0" fmla="*/ 0 w 9525"/>
              <a:gd name="connsiteY0" fmla="*/ 0 h 40290"/>
              <a:gd name="connsiteX1" fmla="*/ 0 w 9525"/>
              <a:gd name="connsiteY1" fmla="*/ 40291 h 4029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9525" h="40290">
                <a:moveTo>
                  <a:pt x="0" y="0"/>
                </a:moveTo>
                <a:lnTo>
                  <a:pt x="0" y="40291"/>
                </a:lnTo>
              </a:path>
            </a:pathLst>
          </a:custGeom>
          <a:ln w="28575" cap="flat">
            <a:solidFill>
              <a:schemeClr val="bg1"/>
            </a:solidFill>
            <a:prstDash val="solid"/>
            <a:miter/>
          </a:ln>
        </p:spPr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83" name="Freeform: Shape 82">
            <a:extLst>
              <a:ext uri="{FF2B5EF4-FFF2-40B4-BE49-F238E27FC236}">
                <a16:creationId xmlns:a16="http://schemas.microsoft.com/office/drawing/2014/main" id="{A39405D2-91BF-1304-3E82-3C8169C40BC5}"/>
              </a:ext>
            </a:extLst>
          </p:cNvPr>
          <p:cNvSpPr/>
          <p:nvPr/>
        </p:nvSpPr>
        <p:spPr>
          <a:xfrm>
            <a:off x="7761396" y="4876801"/>
            <a:ext cx="13284" cy="59876"/>
          </a:xfrm>
          <a:custGeom>
            <a:avLst/>
            <a:gdLst>
              <a:gd name="connsiteX0" fmla="*/ 0 w 9525"/>
              <a:gd name="connsiteY0" fmla="*/ 0 h 40290"/>
              <a:gd name="connsiteX1" fmla="*/ 0 w 9525"/>
              <a:gd name="connsiteY1" fmla="*/ 40291 h 4029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9525" h="40290">
                <a:moveTo>
                  <a:pt x="0" y="0"/>
                </a:moveTo>
                <a:lnTo>
                  <a:pt x="0" y="40291"/>
                </a:lnTo>
              </a:path>
            </a:pathLst>
          </a:custGeom>
          <a:ln w="28575" cap="flat">
            <a:solidFill>
              <a:schemeClr val="bg1"/>
            </a:solidFill>
            <a:prstDash val="solid"/>
            <a:miter/>
          </a:ln>
        </p:spPr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86" name="Freeform: Shape 85">
            <a:extLst>
              <a:ext uri="{FF2B5EF4-FFF2-40B4-BE49-F238E27FC236}">
                <a16:creationId xmlns:a16="http://schemas.microsoft.com/office/drawing/2014/main" id="{5BD7D845-506F-C5E6-A822-585E1C1A7CD6}"/>
              </a:ext>
            </a:extLst>
          </p:cNvPr>
          <p:cNvSpPr/>
          <p:nvPr/>
        </p:nvSpPr>
        <p:spPr>
          <a:xfrm>
            <a:off x="8616665" y="4876801"/>
            <a:ext cx="13284" cy="59876"/>
          </a:xfrm>
          <a:custGeom>
            <a:avLst/>
            <a:gdLst>
              <a:gd name="connsiteX0" fmla="*/ 0 w 9525"/>
              <a:gd name="connsiteY0" fmla="*/ 0 h 40290"/>
              <a:gd name="connsiteX1" fmla="*/ 0 w 9525"/>
              <a:gd name="connsiteY1" fmla="*/ 40291 h 4029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9525" h="40290">
                <a:moveTo>
                  <a:pt x="0" y="0"/>
                </a:moveTo>
                <a:lnTo>
                  <a:pt x="0" y="40291"/>
                </a:lnTo>
              </a:path>
            </a:pathLst>
          </a:custGeom>
          <a:ln w="28575" cap="flat">
            <a:solidFill>
              <a:schemeClr val="bg1"/>
            </a:solidFill>
            <a:prstDash val="solid"/>
            <a:miter/>
          </a:ln>
        </p:spPr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89" name="Freeform: Shape 88">
            <a:extLst>
              <a:ext uri="{FF2B5EF4-FFF2-40B4-BE49-F238E27FC236}">
                <a16:creationId xmlns:a16="http://schemas.microsoft.com/office/drawing/2014/main" id="{2CB3524F-AF75-40A0-8307-9734F6B1719F}"/>
              </a:ext>
            </a:extLst>
          </p:cNvPr>
          <p:cNvSpPr/>
          <p:nvPr/>
        </p:nvSpPr>
        <p:spPr>
          <a:xfrm>
            <a:off x="9471935" y="4876801"/>
            <a:ext cx="13284" cy="59876"/>
          </a:xfrm>
          <a:custGeom>
            <a:avLst/>
            <a:gdLst>
              <a:gd name="connsiteX0" fmla="*/ 0 w 9525"/>
              <a:gd name="connsiteY0" fmla="*/ 0 h 40290"/>
              <a:gd name="connsiteX1" fmla="*/ 0 w 9525"/>
              <a:gd name="connsiteY1" fmla="*/ 40291 h 4029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9525" h="40290">
                <a:moveTo>
                  <a:pt x="0" y="0"/>
                </a:moveTo>
                <a:lnTo>
                  <a:pt x="0" y="40291"/>
                </a:lnTo>
              </a:path>
            </a:pathLst>
          </a:custGeom>
          <a:ln w="28575" cap="flat">
            <a:solidFill>
              <a:schemeClr val="bg1"/>
            </a:solidFill>
            <a:prstDash val="solid"/>
            <a:miter/>
          </a:ln>
        </p:spPr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92" name="Freeform: Shape 91">
            <a:extLst>
              <a:ext uri="{FF2B5EF4-FFF2-40B4-BE49-F238E27FC236}">
                <a16:creationId xmlns:a16="http://schemas.microsoft.com/office/drawing/2014/main" id="{5A89DCD5-9311-508B-654F-38419C5352FF}"/>
              </a:ext>
            </a:extLst>
          </p:cNvPr>
          <p:cNvSpPr/>
          <p:nvPr/>
        </p:nvSpPr>
        <p:spPr>
          <a:xfrm>
            <a:off x="10349506" y="4876801"/>
            <a:ext cx="13284" cy="59876"/>
          </a:xfrm>
          <a:custGeom>
            <a:avLst/>
            <a:gdLst>
              <a:gd name="connsiteX0" fmla="*/ 0 w 9525"/>
              <a:gd name="connsiteY0" fmla="*/ 0 h 40290"/>
              <a:gd name="connsiteX1" fmla="*/ 0 w 9525"/>
              <a:gd name="connsiteY1" fmla="*/ 40291 h 4029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9525" h="40290">
                <a:moveTo>
                  <a:pt x="0" y="0"/>
                </a:moveTo>
                <a:lnTo>
                  <a:pt x="0" y="40291"/>
                </a:lnTo>
              </a:path>
            </a:pathLst>
          </a:custGeom>
          <a:ln w="28575" cap="flat">
            <a:solidFill>
              <a:schemeClr val="bg1"/>
            </a:solidFill>
            <a:prstDash val="solid"/>
            <a:miter/>
          </a:ln>
        </p:spPr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97" name="TextBox 96">
            <a:extLst>
              <a:ext uri="{FF2B5EF4-FFF2-40B4-BE49-F238E27FC236}">
                <a16:creationId xmlns:a16="http://schemas.microsoft.com/office/drawing/2014/main" id="{5ADC1D9C-37C6-25FF-D6FF-0607E7B18753}"/>
              </a:ext>
            </a:extLst>
          </p:cNvPr>
          <p:cNvSpPr txBox="1"/>
          <p:nvPr/>
        </p:nvSpPr>
        <p:spPr>
          <a:xfrm>
            <a:off x="2336060" y="4681019"/>
            <a:ext cx="30168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b="0" i="0" u="none" strike="noStrike" kern="1200" cap="none" spc="0" normalizeH="0" baseline="0" noProof="0">
                <a:ln/>
                <a:solidFill>
                  <a:srgbClr val="000000"/>
                </a:solidFill>
                <a:effectLst/>
                <a:uLnTx/>
                <a:uFillTx/>
                <a:latin typeface="Calibri"/>
                <a:ea typeface="+mn-ea"/>
                <a:cs typeface="Arial"/>
                <a:sym typeface="Arial"/>
                <a:rtl val="0"/>
              </a:rPr>
              <a:t>0</a:t>
            </a:r>
          </a:p>
        </p:txBody>
      </p:sp>
      <p:sp>
        <p:nvSpPr>
          <p:cNvPr id="101" name="TextBox 100">
            <a:extLst>
              <a:ext uri="{FF2B5EF4-FFF2-40B4-BE49-F238E27FC236}">
                <a16:creationId xmlns:a16="http://schemas.microsoft.com/office/drawing/2014/main" id="{97D0A727-C4DE-42CB-C772-A4D3BCAFE789}"/>
              </a:ext>
            </a:extLst>
          </p:cNvPr>
          <p:cNvSpPr txBox="1"/>
          <p:nvPr/>
        </p:nvSpPr>
        <p:spPr>
          <a:xfrm>
            <a:off x="2219043" y="4055650"/>
            <a:ext cx="4187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b="0" i="0" u="none" strike="noStrike" kern="1200" cap="none" spc="0" normalizeH="0" baseline="0" noProof="0">
                <a:ln/>
                <a:solidFill>
                  <a:srgbClr val="000000"/>
                </a:solidFill>
                <a:effectLst/>
                <a:uLnTx/>
                <a:uFillTx/>
                <a:latin typeface="Calibri"/>
                <a:ea typeface="+mn-ea"/>
                <a:cs typeface="Arial"/>
                <a:sym typeface="Arial"/>
                <a:rtl val="0"/>
              </a:rPr>
              <a:t>20</a:t>
            </a:r>
          </a:p>
        </p:txBody>
      </p:sp>
      <p:sp>
        <p:nvSpPr>
          <p:cNvPr id="105" name="TextBox 104">
            <a:extLst>
              <a:ext uri="{FF2B5EF4-FFF2-40B4-BE49-F238E27FC236}">
                <a16:creationId xmlns:a16="http://schemas.microsoft.com/office/drawing/2014/main" id="{0C2952CE-346E-BB86-1AB6-0723BAEDC3FC}"/>
              </a:ext>
            </a:extLst>
          </p:cNvPr>
          <p:cNvSpPr txBox="1"/>
          <p:nvPr/>
        </p:nvSpPr>
        <p:spPr>
          <a:xfrm>
            <a:off x="2219043" y="3427275"/>
            <a:ext cx="4187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b="0" i="0" u="none" strike="noStrike" kern="1200" cap="none" spc="0" normalizeH="0" baseline="0" noProof="0">
                <a:ln/>
                <a:solidFill>
                  <a:srgbClr val="000000"/>
                </a:solidFill>
                <a:effectLst/>
                <a:uLnTx/>
                <a:uFillTx/>
                <a:latin typeface="Calibri"/>
                <a:ea typeface="+mn-ea"/>
                <a:cs typeface="Arial"/>
                <a:sym typeface="Arial"/>
                <a:rtl val="0"/>
              </a:rPr>
              <a:t>40</a:t>
            </a:r>
          </a:p>
        </p:txBody>
      </p:sp>
      <p:sp>
        <p:nvSpPr>
          <p:cNvPr id="109" name="TextBox 108">
            <a:extLst>
              <a:ext uri="{FF2B5EF4-FFF2-40B4-BE49-F238E27FC236}">
                <a16:creationId xmlns:a16="http://schemas.microsoft.com/office/drawing/2014/main" id="{76599DEB-20F4-0328-640B-6F9810067DA6}"/>
              </a:ext>
            </a:extLst>
          </p:cNvPr>
          <p:cNvSpPr txBox="1"/>
          <p:nvPr/>
        </p:nvSpPr>
        <p:spPr>
          <a:xfrm>
            <a:off x="2219043" y="2801906"/>
            <a:ext cx="4187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b="0" i="0" u="none" strike="noStrike" kern="1200" cap="none" spc="0" normalizeH="0" baseline="0" noProof="0">
                <a:ln/>
                <a:solidFill>
                  <a:srgbClr val="000000"/>
                </a:solidFill>
                <a:effectLst/>
                <a:uLnTx/>
                <a:uFillTx/>
                <a:latin typeface="Calibri"/>
                <a:ea typeface="+mn-ea"/>
                <a:cs typeface="Arial"/>
                <a:sym typeface="Arial"/>
                <a:rtl val="0"/>
              </a:rPr>
              <a:t>60</a:t>
            </a:r>
          </a:p>
        </p:txBody>
      </p:sp>
      <p:sp>
        <p:nvSpPr>
          <p:cNvPr id="113" name="TextBox 112">
            <a:extLst>
              <a:ext uri="{FF2B5EF4-FFF2-40B4-BE49-F238E27FC236}">
                <a16:creationId xmlns:a16="http://schemas.microsoft.com/office/drawing/2014/main" id="{490A4047-8284-55DD-C640-8FC5AF1EFAC5}"/>
              </a:ext>
            </a:extLst>
          </p:cNvPr>
          <p:cNvSpPr txBox="1"/>
          <p:nvPr/>
        </p:nvSpPr>
        <p:spPr>
          <a:xfrm>
            <a:off x="2219043" y="2173530"/>
            <a:ext cx="4187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b="0" i="0" u="none" strike="noStrike" kern="1200" cap="none" spc="0" normalizeH="0" baseline="0" noProof="0">
                <a:ln/>
                <a:solidFill>
                  <a:srgbClr val="000000"/>
                </a:solidFill>
                <a:effectLst/>
                <a:uLnTx/>
                <a:uFillTx/>
                <a:latin typeface="Calibri"/>
                <a:ea typeface="+mn-ea"/>
                <a:cs typeface="Arial"/>
                <a:sym typeface="Arial"/>
                <a:rtl val="0"/>
              </a:rPr>
              <a:t>80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C9514D7C-EDA4-3A85-A03E-735B942B3959}"/>
              </a:ext>
            </a:extLst>
          </p:cNvPr>
          <p:cNvGrpSpPr/>
          <p:nvPr/>
        </p:nvGrpSpPr>
        <p:grpSpPr>
          <a:xfrm>
            <a:off x="2568535" y="1745233"/>
            <a:ext cx="56194" cy="3146387"/>
            <a:chOff x="2568535" y="1745233"/>
            <a:chExt cx="56194" cy="3146387"/>
          </a:xfrm>
        </p:grpSpPr>
        <p:sp>
          <p:nvSpPr>
            <p:cNvPr id="96" name="Freeform: Shape 95">
              <a:extLst>
                <a:ext uri="{FF2B5EF4-FFF2-40B4-BE49-F238E27FC236}">
                  <a16:creationId xmlns:a16="http://schemas.microsoft.com/office/drawing/2014/main" id="{47DF8D52-F968-4A18-ED7A-794D72A3EC18}"/>
                </a:ext>
              </a:extLst>
            </p:cNvPr>
            <p:cNvSpPr/>
            <p:nvPr/>
          </p:nvSpPr>
          <p:spPr>
            <a:xfrm>
              <a:off x="2568535" y="4879093"/>
              <a:ext cx="56194" cy="12527"/>
            </a:xfrm>
            <a:custGeom>
              <a:avLst/>
              <a:gdLst>
                <a:gd name="connsiteX0" fmla="*/ 40291 w 40290"/>
                <a:gd name="connsiteY0" fmla="*/ 0 h 9525"/>
                <a:gd name="connsiteX1" fmla="*/ 0 w 40290"/>
                <a:gd name="connsiteY1" fmla="*/ 0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40290" h="9525">
                  <a:moveTo>
                    <a:pt x="40291" y="0"/>
                  </a:moveTo>
                  <a:lnTo>
                    <a:pt x="0" y="0"/>
                  </a:lnTo>
                </a:path>
              </a:pathLst>
            </a:custGeom>
            <a:ln w="28575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100" name="Freeform: Shape 99">
              <a:extLst>
                <a:ext uri="{FF2B5EF4-FFF2-40B4-BE49-F238E27FC236}">
                  <a16:creationId xmlns:a16="http://schemas.microsoft.com/office/drawing/2014/main" id="{12CB3A67-C400-7154-AF72-036A15CE93E6}"/>
                </a:ext>
              </a:extLst>
            </p:cNvPr>
            <p:cNvSpPr/>
            <p:nvPr/>
          </p:nvSpPr>
          <p:spPr>
            <a:xfrm>
              <a:off x="2568535" y="4252346"/>
              <a:ext cx="56194" cy="12527"/>
            </a:xfrm>
            <a:custGeom>
              <a:avLst/>
              <a:gdLst>
                <a:gd name="connsiteX0" fmla="*/ 40291 w 40290"/>
                <a:gd name="connsiteY0" fmla="*/ 0 h 9525"/>
                <a:gd name="connsiteX1" fmla="*/ 0 w 40290"/>
                <a:gd name="connsiteY1" fmla="*/ 0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40290" h="9525">
                  <a:moveTo>
                    <a:pt x="40291" y="0"/>
                  </a:moveTo>
                  <a:lnTo>
                    <a:pt x="0" y="0"/>
                  </a:lnTo>
                </a:path>
              </a:pathLst>
            </a:custGeom>
            <a:ln w="28575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104" name="Freeform: Shape 103">
              <a:extLst>
                <a:ext uri="{FF2B5EF4-FFF2-40B4-BE49-F238E27FC236}">
                  <a16:creationId xmlns:a16="http://schemas.microsoft.com/office/drawing/2014/main" id="{02943A72-978B-8DE0-50D6-977781950CED}"/>
                </a:ext>
              </a:extLst>
            </p:cNvPr>
            <p:cNvSpPr/>
            <p:nvPr/>
          </p:nvSpPr>
          <p:spPr>
            <a:xfrm>
              <a:off x="2568535" y="3625598"/>
              <a:ext cx="56194" cy="12527"/>
            </a:xfrm>
            <a:custGeom>
              <a:avLst/>
              <a:gdLst>
                <a:gd name="connsiteX0" fmla="*/ 40291 w 40290"/>
                <a:gd name="connsiteY0" fmla="*/ 0 h 9525"/>
                <a:gd name="connsiteX1" fmla="*/ 0 w 40290"/>
                <a:gd name="connsiteY1" fmla="*/ 0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40290" h="9525">
                  <a:moveTo>
                    <a:pt x="40291" y="0"/>
                  </a:moveTo>
                  <a:lnTo>
                    <a:pt x="0" y="0"/>
                  </a:lnTo>
                </a:path>
              </a:pathLst>
            </a:custGeom>
            <a:ln w="28575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108" name="Freeform: Shape 107">
              <a:extLst>
                <a:ext uri="{FF2B5EF4-FFF2-40B4-BE49-F238E27FC236}">
                  <a16:creationId xmlns:a16="http://schemas.microsoft.com/office/drawing/2014/main" id="{1BE5DC8E-510C-EAC8-B9F1-BC6D624C458A}"/>
                </a:ext>
              </a:extLst>
            </p:cNvPr>
            <p:cNvSpPr/>
            <p:nvPr/>
          </p:nvSpPr>
          <p:spPr>
            <a:xfrm>
              <a:off x="2568535" y="2998726"/>
              <a:ext cx="56194" cy="12527"/>
            </a:xfrm>
            <a:custGeom>
              <a:avLst/>
              <a:gdLst>
                <a:gd name="connsiteX0" fmla="*/ 40291 w 40290"/>
                <a:gd name="connsiteY0" fmla="*/ 0 h 9525"/>
                <a:gd name="connsiteX1" fmla="*/ 0 w 40290"/>
                <a:gd name="connsiteY1" fmla="*/ 0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40290" h="9525">
                  <a:moveTo>
                    <a:pt x="40291" y="0"/>
                  </a:moveTo>
                  <a:lnTo>
                    <a:pt x="0" y="0"/>
                  </a:lnTo>
                </a:path>
              </a:pathLst>
            </a:custGeom>
            <a:ln w="28575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112" name="Freeform: Shape 111">
              <a:extLst>
                <a:ext uri="{FF2B5EF4-FFF2-40B4-BE49-F238E27FC236}">
                  <a16:creationId xmlns:a16="http://schemas.microsoft.com/office/drawing/2014/main" id="{C06F0CF7-DDA2-B92A-BA46-F0DEB07BD5F9}"/>
                </a:ext>
              </a:extLst>
            </p:cNvPr>
            <p:cNvSpPr/>
            <p:nvPr/>
          </p:nvSpPr>
          <p:spPr>
            <a:xfrm>
              <a:off x="2568535" y="2371979"/>
              <a:ext cx="56194" cy="12527"/>
            </a:xfrm>
            <a:custGeom>
              <a:avLst/>
              <a:gdLst>
                <a:gd name="connsiteX0" fmla="*/ 40291 w 40290"/>
                <a:gd name="connsiteY0" fmla="*/ 0 h 9525"/>
                <a:gd name="connsiteX1" fmla="*/ 0 w 40290"/>
                <a:gd name="connsiteY1" fmla="*/ 0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40290" h="9525">
                  <a:moveTo>
                    <a:pt x="40291" y="0"/>
                  </a:moveTo>
                  <a:lnTo>
                    <a:pt x="0" y="0"/>
                  </a:lnTo>
                </a:path>
              </a:pathLst>
            </a:custGeom>
            <a:ln w="28575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116" name="Freeform: Shape 115">
              <a:extLst>
                <a:ext uri="{FF2B5EF4-FFF2-40B4-BE49-F238E27FC236}">
                  <a16:creationId xmlns:a16="http://schemas.microsoft.com/office/drawing/2014/main" id="{37B9BC5F-DB4F-0C6C-7E52-FAA2920EE516}"/>
                </a:ext>
              </a:extLst>
            </p:cNvPr>
            <p:cNvSpPr/>
            <p:nvPr/>
          </p:nvSpPr>
          <p:spPr>
            <a:xfrm>
              <a:off x="2568535" y="1745233"/>
              <a:ext cx="56194" cy="12527"/>
            </a:xfrm>
            <a:custGeom>
              <a:avLst/>
              <a:gdLst>
                <a:gd name="connsiteX0" fmla="*/ 40291 w 40290"/>
                <a:gd name="connsiteY0" fmla="*/ 0 h 9525"/>
                <a:gd name="connsiteX1" fmla="*/ 0 w 40290"/>
                <a:gd name="connsiteY1" fmla="*/ 0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40290" h="9525">
                  <a:moveTo>
                    <a:pt x="40291" y="0"/>
                  </a:moveTo>
                  <a:lnTo>
                    <a:pt x="0" y="0"/>
                  </a:lnTo>
                </a:path>
              </a:pathLst>
            </a:custGeom>
            <a:ln w="28575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sp>
        <p:nvSpPr>
          <p:cNvPr id="117" name="TextBox 116">
            <a:extLst>
              <a:ext uri="{FF2B5EF4-FFF2-40B4-BE49-F238E27FC236}">
                <a16:creationId xmlns:a16="http://schemas.microsoft.com/office/drawing/2014/main" id="{A50FDF1A-AD06-95DF-691F-4CD8BF42C78F}"/>
              </a:ext>
            </a:extLst>
          </p:cNvPr>
          <p:cNvSpPr txBox="1"/>
          <p:nvPr/>
        </p:nvSpPr>
        <p:spPr>
          <a:xfrm>
            <a:off x="2102023" y="1548161"/>
            <a:ext cx="53572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b="0" i="0" u="none" strike="noStrike" kern="1200" cap="none" spc="0" normalizeH="0" baseline="0" noProof="0">
                <a:ln/>
                <a:solidFill>
                  <a:srgbClr val="000000"/>
                </a:solidFill>
                <a:effectLst/>
                <a:uLnTx/>
                <a:uFillTx/>
                <a:latin typeface="Calibri"/>
                <a:ea typeface="+mn-ea"/>
                <a:cs typeface="Arial"/>
                <a:sym typeface="Arial"/>
                <a:rtl val="0"/>
              </a:rPr>
              <a:t>100</a:t>
            </a:r>
          </a:p>
        </p:txBody>
      </p:sp>
      <p:cxnSp>
        <p:nvCxnSpPr>
          <p:cNvPr id="118" name="Straight Connector 117">
            <a:extLst>
              <a:ext uri="{FF2B5EF4-FFF2-40B4-BE49-F238E27FC236}">
                <a16:creationId xmlns:a16="http://schemas.microsoft.com/office/drawing/2014/main" id="{4C55B247-7474-DB26-90A0-E1A394E1161E}"/>
              </a:ext>
            </a:extLst>
          </p:cNvPr>
          <p:cNvCxnSpPr>
            <a:cxnSpLocks/>
          </p:cNvCxnSpPr>
          <p:nvPr/>
        </p:nvCxnSpPr>
        <p:spPr>
          <a:xfrm flipV="1">
            <a:off x="6066056" y="2444143"/>
            <a:ext cx="0" cy="2483140"/>
          </a:xfrm>
          <a:prstGeom prst="line">
            <a:avLst/>
          </a:prstGeom>
          <a:ln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9" name="TextBox 118">
            <a:extLst>
              <a:ext uri="{FF2B5EF4-FFF2-40B4-BE49-F238E27FC236}">
                <a16:creationId xmlns:a16="http://schemas.microsoft.com/office/drawing/2014/main" id="{B1B838DE-054D-70C3-8DFA-BA9577E7F82D}"/>
              </a:ext>
            </a:extLst>
          </p:cNvPr>
          <p:cNvSpPr txBox="1"/>
          <p:nvPr/>
        </p:nvSpPr>
        <p:spPr>
          <a:xfrm rot="5400000">
            <a:off x="7310687" y="2556287"/>
            <a:ext cx="923330" cy="2284209"/>
          </a:xfrm>
          <a:prstGeom prst="rect">
            <a:avLst/>
          </a:prstGeom>
          <a:noFill/>
        </p:spPr>
        <p:txBody>
          <a:bodyPr vert="vert270" wrap="square" lIns="45720" tIns="0" rIns="45720" bIns="0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PFS rate at 12 mo: </a:t>
            </a:r>
            <a:br>
              <a:rPr kumimoji="0" lang="en-US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</a:br>
            <a:r>
              <a:rPr kumimoji="0" lang="en-US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77.4% </a:t>
            </a:r>
            <a:br>
              <a:rPr kumimoji="0" lang="en-US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</a:br>
            <a:r>
              <a:rPr kumimoji="0" lang="en-US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(95% CI: 63.1-86.8)</a:t>
            </a:r>
            <a:r>
              <a:rPr kumimoji="0" lang="en-US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</a:t>
            </a:r>
          </a:p>
        </p:txBody>
      </p:sp>
      <p:sp>
        <p:nvSpPr>
          <p:cNvPr id="120" name="TextBox 119">
            <a:extLst>
              <a:ext uri="{FF2B5EF4-FFF2-40B4-BE49-F238E27FC236}">
                <a16:creationId xmlns:a16="http://schemas.microsoft.com/office/drawing/2014/main" id="{3B946FE7-C67B-2AFE-18DD-DA5AAE8DE068}"/>
              </a:ext>
            </a:extLst>
          </p:cNvPr>
          <p:cNvSpPr txBox="1"/>
          <p:nvPr/>
        </p:nvSpPr>
        <p:spPr>
          <a:xfrm rot="5400000">
            <a:off x="3753311" y="3086871"/>
            <a:ext cx="646331" cy="2766934"/>
          </a:xfrm>
          <a:prstGeom prst="rect">
            <a:avLst/>
          </a:prstGeom>
          <a:noFill/>
        </p:spPr>
        <p:txBody>
          <a:bodyPr vert="vert270" wrap="square" lIns="45720" tIns="0" rIns="45720" bIns="0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Median follow-up: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MS Mincho" panose="02020609040205080304" pitchFamily="49" charset="-128"/>
                <a:cs typeface="Arial" panose="020B0604020202020204" pitchFamily="34" charset="0"/>
              </a:rPr>
              <a:t>15.6 mo (range: 0.3-30.6+)</a:t>
            </a:r>
            <a:endParaRPr kumimoji="0" lang="en-US" b="1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Arial" panose="020B0604020202020204" pitchFamily="34" charset="0"/>
            </a:endParaRPr>
          </a:p>
        </p:txBody>
      </p:sp>
      <p:sp>
        <p:nvSpPr>
          <p:cNvPr id="121" name="TextBox 120">
            <a:extLst>
              <a:ext uri="{FF2B5EF4-FFF2-40B4-BE49-F238E27FC236}">
                <a16:creationId xmlns:a16="http://schemas.microsoft.com/office/drawing/2014/main" id="{6F626E6F-4F25-A68A-0A5E-53E1F07C630C}"/>
              </a:ext>
            </a:extLst>
          </p:cNvPr>
          <p:cNvSpPr txBox="1"/>
          <p:nvPr/>
        </p:nvSpPr>
        <p:spPr>
          <a:xfrm>
            <a:off x="2637482" y="5287862"/>
            <a:ext cx="7741793" cy="302616"/>
          </a:xfrm>
          <a:prstGeom prst="rect">
            <a:avLst/>
          </a:prstGeom>
          <a:noFill/>
        </p:spPr>
        <p:txBody>
          <a:bodyPr vert="horz" wrap="square" lIns="0" tIns="0" rIns="0" bIns="0" rtlCol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Mo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D1E131F-AECC-096C-8536-BAF779E3FAE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CaDAnCe-101: PFS (CLL/SLL Cohort)</a:t>
            </a:r>
          </a:p>
        </p:txBody>
      </p:sp>
      <p:sp>
        <p:nvSpPr>
          <p:cNvPr id="122" name="Text Box 11">
            <a:extLst>
              <a:ext uri="{FF2B5EF4-FFF2-40B4-BE49-F238E27FC236}">
                <a16:creationId xmlns:a16="http://schemas.microsoft.com/office/drawing/2014/main" id="{EC6A6974-B217-6864-B633-A33DFE18274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14339" y="6363968"/>
            <a:ext cx="8010524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Wingdings" panose="05000000000000000000" pitchFamily="2" charset="2"/>
              <a:buChar char="§"/>
              <a:defRPr sz="2800">
                <a:solidFill>
                  <a:srgbClr val="FEFDDE"/>
                </a:solidFill>
                <a:latin typeface="Arial" panose="020B060402020202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600">
                <a:solidFill>
                  <a:srgbClr val="FEFDDE"/>
                </a:solidFill>
                <a:latin typeface="Arial" panose="020B060402020202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400">
                <a:solidFill>
                  <a:srgbClr val="FEFDDE"/>
                </a:solidFill>
                <a:latin typeface="Arial" panose="020B060402020202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200">
                <a:solidFill>
                  <a:srgbClr val="FEFDDE"/>
                </a:solidFill>
                <a:latin typeface="Arial" panose="020B060402020202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rgbClr val="45556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Scarfò. EHA 2025. Abstr S158. </a:t>
            </a:r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srgbClr val="455560"/>
              </a:solidFill>
              <a:effectLst/>
              <a:uLnTx/>
              <a:uFillTx/>
              <a:latin typeface="Calibri"/>
              <a:ea typeface="+mn-ea"/>
              <a:cs typeface="Arial" panose="020B0604020202020204" pitchFamily="34" charset="0"/>
            </a:endParaRPr>
          </a:p>
        </p:txBody>
      </p:sp>
      <p:cxnSp>
        <p:nvCxnSpPr>
          <p:cNvPr id="124" name="Straight Connector 123">
            <a:extLst>
              <a:ext uri="{FF2B5EF4-FFF2-40B4-BE49-F238E27FC236}">
                <a16:creationId xmlns:a16="http://schemas.microsoft.com/office/drawing/2014/main" id="{ADE53B86-19E0-AB55-AAC9-1142BA7E098C}"/>
              </a:ext>
            </a:extLst>
          </p:cNvPr>
          <p:cNvCxnSpPr>
            <a:cxnSpLocks/>
          </p:cNvCxnSpPr>
          <p:nvPr/>
        </p:nvCxnSpPr>
        <p:spPr bwMode="auto">
          <a:xfrm>
            <a:off x="2645182" y="4880553"/>
            <a:ext cx="7718019" cy="0"/>
          </a:xfrm>
          <a:prstGeom prst="line">
            <a:avLst/>
          </a:prstGeom>
          <a:noFill/>
          <a:ln w="2857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126" name="Freeform: Shape 70">
            <a:extLst>
              <a:ext uri="{FF2B5EF4-FFF2-40B4-BE49-F238E27FC236}">
                <a16:creationId xmlns:a16="http://schemas.microsoft.com/office/drawing/2014/main" id="{922C661A-0EC1-8EBD-6516-1EECB6CEC1DE}"/>
              </a:ext>
            </a:extLst>
          </p:cNvPr>
          <p:cNvSpPr/>
          <p:nvPr/>
        </p:nvSpPr>
        <p:spPr>
          <a:xfrm>
            <a:off x="2633976" y="4876801"/>
            <a:ext cx="13284" cy="59876"/>
          </a:xfrm>
          <a:custGeom>
            <a:avLst/>
            <a:gdLst>
              <a:gd name="connsiteX0" fmla="*/ 0 w 9525"/>
              <a:gd name="connsiteY0" fmla="*/ 0 h 40290"/>
              <a:gd name="connsiteX1" fmla="*/ 0 w 9525"/>
              <a:gd name="connsiteY1" fmla="*/ 40291 h 4029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9525" h="40290">
                <a:moveTo>
                  <a:pt x="0" y="0"/>
                </a:moveTo>
                <a:lnTo>
                  <a:pt x="0" y="40291"/>
                </a:lnTo>
              </a:path>
            </a:pathLst>
          </a:custGeom>
          <a:ln w="28575" cap="flat">
            <a:solidFill>
              <a:schemeClr val="bg1"/>
            </a:solidFill>
            <a:prstDash val="solid"/>
            <a:miter/>
          </a:ln>
        </p:spPr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27" name="TextBox 126">
            <a:extLst>
              <a:ext uri="{FF2B5EF4-FFF2-40B4-BE49-F238E27FC236}">
                <a16:creationId xmlns:a16="http://schemas.microsoft.com/office/drawing/2014/main" id="{400C8773-4BCB-8298-BA0F-36C62AF382B1}"/>
              </a:ext>
            </a:extLst>
          </p:cNvPr>
          <p:cNvSpPr txBox="1"/>
          <p:nvPr/>
        </p:nvSpPr>
        <p:spPr>
          <a:xfrm>
            <a:off x="5838887" y="4870231"/>
            <a:ext cx="4187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b="0" i="0" u="none" strike="noStrike" kern="1200" cap="none" spc="0" normalizeH="0" baseline="0" noProof="0">
                <a:ln/>
                <a:solidFill>
                  <a:srgbClr val="000000"/>
                </a:solidFill>
                <a:effectLst/>
                <a:uLnTx/>
                <a:uFillTx/>
                <a:latin typeface="Calibri"/>
                <a:ea typeface="+mn-ea"/>
                <a:cs typeface="Arial"/>
                <a:sym typeface="Arial"/>
                <a:rtl val="0"/>
              </a:rPr>
              <a:t>12</a:t>
            </a:r>
          </a:p>
        </p:txBody>
      </p:sp>
      <p:sp>
        <p:nvSpPr>
          <p:cNvPr id="128" name="TextBox 127">
            <a:extLst>
              <a:ext uri="{FF2B5EF4-FFF2-40B4-BE49-F238E27FC236}">
                <a16:creationId xmlns:a16="http://schemas.microsoft.com/office/drawing/2014/main" id="{1031D658-F277-4DC3-F78E-CF9032C6A652}"/>
              </a:ext>
            </a:extLst>
          </p:cNvPr>
          <p:cNvSpPr txBox="1"/>
          <p:nvPr/>
        </p:nvSpPr>
        <p:spPr>
          <a:xfrm>
            <a:off x="6697779" y="4870231"/>
            <a:ext cx="4187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b="0" i="0" u="none" strike="noStrike" kern="1200" cap="none" spc="0" normalizeH="0" baseline="0" noProof="0">
                <a:ln/>
                <a:solidFill>
                  <a:srgbClr val="000000"/>
                </a:solidFill>
                <a:effectLst/>
                <a:uLnTx/>
                <a:uFillTx/>
                <a:latin typeface="Calibri"/>
                <a:ea typeface="+mn-ea"/>
                <a:cs typeface="Arial"/>
                <a:sym typeface="Arial"/>
                <a:rtl val="0"/>
              </a:rPr>
              <a:t>15</a:t>
            </a:r>
          </a:p>
        </p:txBody>
      </p:sp>
      <p:sp>
        <p:nvSpPr>
          <p:cNvPr id="129" name="TextBox 128">
            <a:extLst>
              <a:ext uri="{FF2B5EF4-FFF2-40B4-BE49-F238E27FC236}">
                <a16:creationId xmlns:a16="http://schemas.microsoft.com/office/drawing/2014/main" id="{0241EF3C-7EA0-7598-8356-FD73F6248C0E}"/>
              </a:ext>
            </a:extLst>
          </p:cNvPr>
          <p:cNvSpPr txBox="1"/>
          <p:nvPr/>
        </p:nvSpPr>
        <p:spPr>
          <a:xfrm>
            <a:off x="7556671" y="4870231"/>
            <a:ext cx="4187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b="0" i="0" u="none" strike="noStrike" kern="1200" cap="none" spc="0" normalizeH="0" baseline="0" noProof="0">
                <a:ln/>
                <a:solidFill>
                  <a:srgbClr val="000000"/>
                </a:solidFill>
                <a:effectLst/>
                <a:uLnTx/>
                <a:uFillTx/>
                <a:latin typeface="Calibri"/>
                <a:ea typeface="+mn-ea"/>
                <a:cs typeface="Arial"/>
                <a:sym typeface="Arial"/>
                <a:rtl val="0"/>
              </a:rPr>
              <a:t>18</a:t>
            </a:r>
          </a:p>
        </p:txBody>
      </p:sp>
      <p:sp>
        <p:nvSpPr>
          <p:cNvPr id="130" name="TextBox 129">
            <a:extLst>
              <a:ext uri="{FF2B5EF4-FFF2-40B4-BE49-F238E27FC236}">
                <a16:creationId xmlns:a16="http://schemas.microsoft.com/office/drawing/2014/main" id="{0019853C-A83F-8C8B-EF4D-50CF24C21128}"/>
              </a:ext>
            </a:extLst>
          </p:cNvPr>
          <p:cNvSpPr txBox="1"/>
          <p:nvPr/>
        </p:nvSpPr>
        <p:spPr>
          <a:xfrm>
            <a:off x="8415563" y="4870231"/>
            <a:ext cx="4187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b="0" i="0" u="none" strike="noStrike" kern="1200" cap="none" spc="0" normalizeH="0" baseline="0" noProof="0">
                <a:ln/>
                <a:solidFill>
                  <a:srgbClr val="000000"/>
                </a:solidFill>
                <a:effectLst/>
                <a:uLnTx/>
                <a:uFillTx/>
                <a:latin typeface="Calibri"/>
                <a:ea typeface="+mn-ea"/>
                <a:cs typeface="Arial"/>
                <a:sym typeface="Arial"/>
                <a:rtl val="0"/>
              </a:rPr>
              <a:t>21</a:t>
            </a:r>
          </a:p>
        </p:txBody>
      </p:sp>
      <p:sp>
        <p:nvSpPr>
          <p:cNvPr id="131" name="TextBox 130">
            <a:extLst>
              <a:ext uri="{FF2B5EF4-FFF2-40B4-BE49-F238E27FC236}">
                <a16:creationId xmlns:a16="http://schemas.microsoft.com/office/drawing/2014/main" id="{B035ABFD-4FA1-947F-0FF3-354BDB804A02}"/>
              </a:ext>
            </a:extLst>
          </p:cNvPr>
          <p:cNvSpPr txBox="1"/>
          <p:nvPr/>
        </p:nvSpPr>
        <p:spPr>
          <a:xfrm>
            <a:off x="9274455" y="4870231"/>
            <a:ext cx="4187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>
                <a:ln/>
                <a:solidFill>
                  <a:srgbClr val="000000"/>
                </a:solidFill>
                <a:latin typeface="Calibri"/>
                <a:cs typeface="Arial"/>
                <a:sym typeface="Arial"/>
                <a:rtl val="0"/>
              </a:rPr>
              <a:t>24</a:t>
            </a:r>
            <a:endParaRPr kumimoji="0" lang="en-US" b="0" i="0" u="none" strike="noStrike" kern="1200" cap="none" spc="0" normalizeH="0" baseline="0" noProof="0">
              <a:ln/>
              <a:solidFill>
                <a:srgbClr val="000000"/>
              </a:solidFill>
              <a:effectLst/>
              <a:uLnTx/>
              <a:uFillTx/>
              <a:latin typeface="Calibri"/>
              <a:ea typeface="+mn-ea"/>
              <a:cs typeface="Arial"/>
              <a:sym typeface="Arial"/>
              <a:rtl val="0"/>
            </a:endParaRPr>
          </a:p>
        </p:txBody>
      </p:sp>
      <p:sp>
        <p:nvSpPr>
          <p:cNvPr id="132" name="TextBox 131">
            <a:extLst>
              <a:ext uri="{FF2B5EF4-FFF2-40B4-BE49-F238E27FC236}">
                <a16:creationId xmlns:a16="http://schemas.microsoft.com/office/drawing/2014/main" id="{FDA1B398-C439-553B-BFA5-7449DBF34880}"/>
              </a:ext>
            </a:extLst>
          </p:cNvPr>
          <p:cNvSpPr txBox="1"/>
          <p:nvPr/>
        </p:nvSpPr>
        <p:spPr>
          <a:xfrm>
            <a:off x="10133345" y="4870231"/>
            <a:ext cx="4187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b="0" i="0" u="none" strike="noStrike" kern="1200" cap="none" spc="0" normalizeH="0" baseline="0" noProof="0">
                <a:ln/>
                <a:solidFill>
                  <a:srgbClr val="000000"/>
                </a:solidFill>
                <a:effectLst/>
                <a:uLnTx/>
                <a:uFillTx/>
                <a:latin typeface="Calibri"/>
                <a:ea typeface="+mn-ea"/>
                <a:cs typeface="Arial"/>
                <a:sym typeface="Arial"/>
                <a:rtl val="0"/>
              </a:rPr>
              <a:t>27</a:t>
            </a:r>
          </a:p>
        </p:txBody>
      </p:sp>
    </p:spTree>
    <p:extLst>
      <p:ext uri="{BB962C8B-B14F-4D97-AF65-F5344CB8AC3E}">
        <p14:creationId xmlns:p14="http://schemas.microsoft.com/office/powerpoint/2010/main" val="174175485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C7CECCE0-B60B-DD46-92F4-9BA42FD6410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4675" y="1513047"/>
            <a:ext cx="10877529" cy="4887754"/>
          </a:xfrm>
        </p:spPr>
        <p:txBody>
          <a:bodyPr/>
          <a:lstStyle/>
          <a:p>
            <a:pPr>
              <a:spcAft>
                <a:spcPts val="500"/>
              </a:spcAft>
            </a:pPr>
            <a:r>
              <a:rPr lang="en-US" sz="2000"/>
              <a:t>In this phase I trial, BGB-16673 was safe and well tolerated in patients with R/R CLL/SLL who were heavily pretreated</a:t>
            </a:r>
          </a:p>
          <a:p>
            <a:pPr lvl="1">
              <a:spcAft>
                <a:spcPts val="500"/>
              </a:spcAft>
            </a:pPr>
            <a:r>
              <a:rPr lang="en-US" sz="1800"/>
              <a:t>2 patients discontinued tx due to TEAEs and there were no treatment-related deaths </a:t>
            </a:r>
          </a:p>
          <a:p>
            <a:pPr lvl="1">
              <a:spcAft>
                <a:spcPts val="500"/>
              </a:spcAft>
            </a:pPr>
            <a:r>
              <a:rPr lang="en-US" sz="1800"/>
              <a:t>200 mg was selected as the RDFE for phase II</a:t>
            </a:r>
          </a:p>
          <a:p>
            <a:pPr>
              <a:spcAft>
                <a:spcPts val="500"/>
              </a:spcAft>
            </a:pPr>
            <a:r>
              <a:rPr lang="en-US" sz="2000"/>
              <a:t>Significant antitumor activity observed across subgroups, including patients with </a:t>
            </a:r>
            <a:r>
              <a:rPr lang="en-US" sz="2000" i="1"/>
              <a:t>BTK</a:t>
            </a:r>
            <a:r>
              <a:rPr lang="en-US" sz="2000"/>
              <a:t> mutation and previously exposed to cBTK, ncBTK, and BCL2 inhibitors</a:t>
            </a:r>
          </a:p>
          <a:p>
            <a:pPr lvl="1">
              <a:spcAft>
                <a:spcPts val="500"/>
              </a:spcAft>
            </a:pPr>
            <a:r>
              <a:rPr lang="en-US" sz="1800"/>
              <a:t>Total population: ORR = 84.8%; CR/CRi = 4.5%</a:t>
            </a:r>
          </a:p>
          <a:p>
            <a:pPr lvl="1">
              <a:spcAft>
                <a:spcPts val="500"/>
              </a:spcAft>
            </a:pPr>
            <a:r>
              <a:rPr lang="en-US" sz="1800"/>
              <a:t>ORR in 200 mg cohort = 93.8%; ORR in triple-exposed cohort = 75.0%</a:t>
            </a:r>
          </a:p>
          <a:p>
            <a:pPr lvl="1">
              <a:spcAft>
                <a:spcPts val="500"/>
              </a:spcAft>
            </a:pPr>
            <a:r>
              <a:rPr lang="en-US" sz="1800"/>
              <a:t>Median time to first response: 2.8 mo</a:t>
            </a:r>
          </a:p>
          <a:p>
            <a:pPr lvl="1">
              <a:spcAft>
                <a:spcPts val="500"/>
              </a:spcAft>
            </a:pPr>
            <a:r>
              <a:rPr lang="en-US" sz="1800"/>
              <a:t>12-mo PFS: 77.4%</a:t>
            </a:r>
          </a:p>
          <a:p>
            <a:pPr lvl="1">
              <a:spcAft>
                <a:spcPts val="500"/>
              </a:spcAft>
            </a:pPr>
            <a:r>
              <a:rPr lang="en-US" sz="1800"/>
              <a:t>At a median follow-up of 15.6 mo, 65.2% of patients still on treatment</a:t>
            </a:r>
          </a:p>
          <a:p>
            <a:pPr>
              <a:spcAft>
                <a:spcPts val="500"/>
              </a:spcAft>
            </a:pPr>
            <a:r>
              <a:rPr lang="en-US" sz="2000"/>
              <a:t>BGB-16673 is being evaluated in ongoing phase II/III studies in patients with R/R CLL</a:t>
            </a:r>
          </a:p>
          <a:p>
            <a:pPr>
              <a:spcAft>
                <a:spcPts val="500"/>
              </a:spcAft>
            </a:pPr>
            <a:endParaRPr lang="en-GB" sz="1800"/>
          </a:p>
        </p:txBody>
      </p:sp>
      <p:sp>
        <p:nvSpPr>
          <p:cNvPr id="6" name="Title 5">
            <a:extLst>
              <a:ext uri="{FF2B5EF4-FFF2-40B4-BE49-F238E27FC236}">
                <a16:creationId xmlns:a16="http://schemas.microsoft.com/office/drawing/2014/main" id="{B0C32B3A-BCF6-3827-85F5-B9C6D0B878E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CaDAnCe-101: Investigator’s Conclusions</a:t>
            </a:r>
          </a:p>
        </p:txBody>
      </p:sp>
      <p:sp>
        <p:nvSpPr>
          <p:cNvPr id="7" name="Text Box 11">
            <a:extLst>
              <a:ext uri="{FF2B5EF4-FFF2-40B4-BE49-F238E27FC236}">
                <a16:creationId xmlns:a16="http://schemas.microsoft.com/office/drawing/2014/main" id="{E56B3C36-9FA1-0877-DD47-09AC0AED6C9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14339" y="6363968"/>
            <a:ext cx="8010524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Wingdings" panose="05000000000000000000" pitchFamily="2" charset="2"/>
              <a:buChar char="§"/>
              <a:defRPr sz="2800">
                <a:solidFill>
                  <a:srgbClr val="FEFDDE"/>
                </a:solidFill>
                <a:latin typeface="Arial" panose="020B060402020202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600">
                <a:solidFill>
                  <a:srgbClr val="FEFDDE"/>
                </a:solidFill>
                <a:latin typeface="Arial" panose="020B060402020202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400">
                <a:solidFill>
                  <a:srgbClr val="FEFDDE"/>
                </a:solidFill>
                <a:latin typeface="Arial" panose="020B060402020202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200">
                <a:solidFill>
                  <a:srgbClr val="FEFDDE"/>
                </a:solidFill>
                <a:latin typeface="Arial" panose="020B060402020202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rgbClr val="45556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Scarfò. EHA 2025. Abstr S158. </a:t>
            </a:r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srgbClr val="455560"/>
              </a:solidFill>
              <a:effectLst/>
              <a:uLnTx/>
              <a:uFillTx/>
              <a:latin typeface="Calibri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5428686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Content Placeholder 27">
            <a:extLst>
              <a:ext uri="{FF2B5EF4-FFF2-40B4-BE49-F238E27FC236}">
                <a16:creationId xmlns:a16="http://schemas.microsoft.com/office/drawing/2014/main" id="{BC50F217-44A7-4F1B-D743-E44438A886D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/>
              <a:t>International, open-label, randomized phase III trial</a:t>
            </a:r>
          </a:p>
          <a:p>
            <a:endParaRPr lang="en-US"/>
          </a:p>
          <a:p>
            <a:endParaRPr lang="en-US"/>
          </a:p>
          <a:p>
            <a:endParaRPr lang="en-US"/>
          </a:p>
          <a:p>
            <a:endParaRPr lang="en-US"/>
          </a:p>
          <a:p>
            <a:endParaRPr lang="en-US"/>
          </a:p>
          <a:p>
            <a:r>
              <a:rPr lang="en-US" b="1"/>
              <a:t>Primary endpoint: </a:t>
            </a:r>
            <a:r>
              <a:rPr lang="en-US"/>
              <a:t>OS</a:t>
            </a:r>
          </a:p>
          <a:p>
            <a:r>
              <a:rPr lang="en-US" b="1"/>
              <a:t>Key secondary endpoints: </a:t>
            </a:r>
            <a:r>
              <a:rPr lang="en-US"/>
              <a:t>PFS by INV, CR by IRC, ORR by IRC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483230" y="6270866"/>
            <a:ext cx="6261836" cy="386024"/>
          </a:xfrm>
          <a:prstGeom prst="rect">
            <a:avLst/>
          </a:prstGeom>
        </p:spPr>
        <p:txBody>
          <a:bodyPr vert="horz" wrap="square" lIns="0" tIns="16912" rIns="0" bIns="0" rtlCol="0">
            <a:spAutoFit/>
          </a:bodyPr>
          <a:lstStyle/>
          <a:p>
            <a:pPr marL="50738" marR="0" lvl="0" indent="0" algn="l" defTabSz="914400" rtl="0" eaLnBrk="1" fontAlgn="auto" latinLnBrk="0" hangingPunct="1">
              <a:lnSpc>
                <a:spcPct val="100000"/>
              </a:lnSpc>
              <a:spcBef>
                <a:spcPts val="133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799" b="0" i="0" u="none" strike="noStrike" kern="1200" cap="none" spc="-13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 MT"/>
                <a:ea typeface="+mn-ea"/>
                <a:cs typeface="Arial MT"/>
              </a:rPr>
              <a:t>*Polatuzumab</a:t>
            </a:r>
            <a:r>
              <a:rPr kumimoji="0" sz="799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 MT"/>
                <a:ea typeface="+mn-ea"/>
                <a:cs typeface="Arial MT"/>
              </a:rPr>
              <a:t> vedotin</a:t>
            </a:r>
            <a:r>
              <a:rPr kumimoji="0" sz="799" b="0" i="0" u="none" strike="noStrike" kern="1200" cap="none" spc="-33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 MT"/>
                <a:ea typeface="+mn-ea"/>
                <a:cs typeface="Arial MT"/>
              </a:rPr>
              <a:t> </a:t>
            </a:r>
            <a:r>
              <a:rPr kumimoji="0" sz="799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 MT"/>
                <a:ea typeface="+mn-ea"/>
                <a:cs typeface="Arial MT"/>
              </a:rPr>
              <a:t>(1.8</a:t>
            </a:r>
            <a:r>
              <a:rPr kumimoji="0" sz="799" b="0" i="0" u="none" strike="noStrike" kern="1200" cap="none" spc="-4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 MT"/>
                <a:ea typeface="+mn-ea"/>
                <a:cs typeface="Arial MT"/>
              </a:rPr>
              <a:t> </a:t>
            </a:r>
            <a:r>
              <a:rPr kumimoji="0" sz="799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 MT"/>
                <a:ea typeface="+mn-ea"/>
                <a:cs typeface="Arial MT"/>
              </a:rPr>
              <a:t>mg/kg)</a:t>
            </a:r>
            <a:r>
              <a:rPr kumimoji="0" sz="799" b="0" i="0" u="none" strike="noStrike" kern="1200" cap="none" spc="-7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 MT"/>
                <a:ea typeface="+mn-ea"/>
                <a:cs typeface="Arial MT"/>
              </a:rPr>
              <a:t> </a:t>
            </a:r>
            <a:r>
              <a:rPr kumimoji="0" sz="799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 MT"/>
                <a:ea typeface="+mn-ea"/>
                <a:cs typeface="Arial MT"/>
              </a:rPr>
              <a:t>plus</a:t>
            </a:r>
            <a:r>
              <a:rPr kumimoji="0" sz="799" b="0" i="0" u="none" strike="noStrike" kern="1200" cap="none" spc="-4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 MT"/>
                <a:ea typeface="+mn-ea"/>
                <a:cs typeface="Arial MT"/>
              </a:rPr>
              <a:t> </a:t>
            </a:r>
            <a:r>
              <a:rPr kumimoji="0" sz="799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 MT"/>
                <a:ea typeface="+mn-ea"/>
                <a:cs typeface="Arial MT"/>
              </a:rPr>
              <a:t>R-GemOx</a:t>
            </a:r>
            <a:r>
              <a:rPr kumimoji="0" sz="799" b="0" i="0" u="none" strike="noStrike" kern="1200" cap="none" spc="-13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 MT"/>
                <a:ea typeface="+mn-ea"/>
                <a:cs typeface="Arial MT"/>
              </a:rPr>
              <a:t> </a:t>
            </a:r>
            <a:r>
              <a:rPr kumimoji="0" sz="799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 MT"/>
                <a:ea typeface="+mn-ea"/>
                <a:cs typeface="Arial MT"/>
              </a:rPr>
              <a:t>(R,</a:t>
            </a:r>
            <a:r>
              <a:rPr kumimoji="0" sz="799" b="0" i="0" u="none" strike="noStrike" kern="1200" cap="none" spc="-47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 MT"/>
                <a:ea typeface="+mn-ea"/>
                <a:cs typeface="Arial MT"/>
              </a:rPr>
              <a:t> </a:t>
            </a:r>
            <a:r>
              <a:rPr kumimoji="0" sz="799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 MT"/>
                <a:ea typeface="+mn-ea"/>
                <a:cs typeface="Arial MT"/>
              </a:rPr>
              <a:t>375</a:t>
            </a:r>
            <a:r>
              <a:rPr kumimoji="0" sz="799" b="0" i="0" u="none" strike="noStrike" kern="1200" cap="none" spc="-27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 MT"/>
                <a:ea typeface="+mn-ea"/>
                <a:cs typeface="Arial MT"/>
              </a:rPr>
              <a:t> </a:t>
            </a:r>
            <a:r>
              <a:rPr kumimoji="0" sz="799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 MT"/>
                <a:ea typeface="+mn-ea"/>
                <a:cs typeface="Arial MT"/>
              </a:rPr>
              <a:t>mg/m</a:t>
            </a:r>
            <a:r>
              <a:rPr kumimoji="0" sz="799" b="0" i="0" u="none" strike="noStrike" kern="1200" cap="none" spc="0" normalizeH="0" baseline="27777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 MT"/>
                <a:ea typeface="+mn-ea"/>
                <a:cs typeface="Arial MT"/>
              </a:rPr>
              <a:t>2</a:t>
            </a:r>
            <a:r>
              <a:rPr kumimoji="0" sz="799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 MT"/>
                <a:ea typeface="+mn-ea"/>
                <a:cs typeface="Arial MT"/>
              </a:rPr>
              <a:t>;</a:t>
            </a:r>
            <a:r>
              <a:rPr kumimoji="0" sz="799" b="0" i="0" u="none" strike="noStrike" kern="1200" cap="none" spc="2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 MT"/>
                <a:ea typeface="+mn-ea"/>
                <a:cs typeface="Arial MT"/>
              </a:rPr>
              <a:t> </a:t>
            </a:r>
            <a:r>
              <a:rPr kumimoji="0" sz="799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 MT"/>
                <a:ea typeface="+mn-ea"/>
                <a:cs typeface="Arial MT"/>
              </a:rPr>
              <a:t>Gem,</a:t>
            </a:r>
            <a:r>
              <a:rPr kumimoji="0" sz="799" b="0" i="0" u="none" strike="noStrike" kern="1200" cap="none" spc="-27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 MT"/>
                <a:ea typeface="+mn-ea"/>
                <a:cs typeface="Arial MT"/>
              </a:rPr>
              <a:t> </a:t>
            </a:r>
            <a:r>
              <a:rPr kumimoji="0" sz="799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 MT"/>
                <a:ea typeface="+mn-ea"/>
                <a:cs typeface="Arial MT"/>
              </a:rPr>
              <a:t>1000</a:t>
            </a:r>
            <a:r>
              <a:rPr kumimoji="0" sz="799" b="0" i="0" u="none" strike="noStrike" kern="1200" cap="none" spc="-27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 MT"/>
                <a:ea typeface="+mn-ea"/>
                <a:cs typeface="Arial MT"/>
              </a:rPr>
              <a:t> </a:t>
            </a:r>
            <a:r>
              <a:rPr kumimoji="0" sz="799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 MT"/>
                <a:ea typeface="+mn-ea"/>
                <a:cs typeface="Arial MT"/>
              </a:rPr>
              <a:t>mg/m</a:t>
            </a:r>
            <a:r>
              <a:rPr kumimoji="0" sz="799" b="0" i="0" u="none" strike="noStrike" kern="1200" cap="none" spc="0" normalizeH="0" baseline="27777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 MT"/>
                <a:ea typeface="+mn-ea"/>
                <a:cs typeface="Arial MT"/>
              </a:rPr>
              <a:t>2</a:t>
            </a:r>
            <a:r>
              <a:rPr kumimoji="0" sz="799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 MT"/>
                <a:ea typeface="+mn-ea"/>
                <a:cs typeface="Arial MT"/>
              </a:rPr>
              <a:t>;</a:t>
            </a:r>
            <a:r>
              <a:rPr kumimoji="0" sz="799" b="0" i="0" u="none" strike="noStrike" kern="1200" cap="none" spc="2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 MT"/>
                <a:ea typeface="+mn-ea"/>
                <a:cs typeface="Arial MT"/>
              </a:rPr>
              <a:t> </a:t>
            </a:r>
            <a:r>
              <a:rPr kumimoji="0" sz="799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 MT"/>
                <a:ea typeface="+mn-ea"/>
                <a:cs typeface="Arial MT"/>
              </a:rPr>
              <a:t>Ox,</a:t>
            </a:r>
            <a:r>
              <a:rPr kumimoji="0" sz="799" b="0" i="0" u="none" strike="noStrike" kern="1200" cap="none" spc="-4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 MT"/>
                <a:ea typeface="+mn-ea"/>
                <a:cs typeface="Arial MT"/>
              </a:rPr>
              <a:t> </a:t>
            </a:r>
            <a:r>
              <a:rPr kumimoji="0" sz="799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 MT"/>
                <a:ea typeface="+mn-ea"/>
                <a:cs typeface="Arial MT"/>
              </a:rPr>
              <a:t>100</a:t>
            </a:r>
            <a:r>
              <a:rPr kumimoji="0" sz="799" b="0" i="0" u="none" strike="noStrike" kern="1200" cap="none" spc="-2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 MT"/>
                <a:ea typeface="+mn-ea"/>
                <a:cs typeface="Arial MT"/>
              </a:rPr>
              <a:t> </a:t>
            </a:r>
            <a:r>
              <a:rPr kumimoji="0" sz="799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 MT"/>
                <a:ea typeface="+mn-ea"/>
                <a:cs typeface="Arial MT"/>
              </a:rPr>
              <a:t>mg/m</a:t>
            </a:r>
            <a:r>
              <a:rPr kumimoji="0" sz="799" b="0" i="0" u="none" strike="noStrike" kern="1200" cap="none" spc="0" normalizeH="0" baseline="27777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 MT"/>
                <a:ea typeface="+mn-ea"/>
                <a:cs typeface="Arial MT"/>
              </a:rPr>
              <a:t>2</a:t>
            </a:r>
            <a:r>
              <a:rPr kumimoji="0" sz="799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 MT"/>
                <a:ea typeface="+mn-ea"/>
                <a:cs typeface="Arial MT"/>
              </a:rPr>
              <a:t>).</a:t>
            </a:r>
            <a:r>
              <a:rPr kumimoji="0" sz="799" b="0" i="0" u="none" strike="noStrike" kern="1200" cap="none" spc="13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 MT"/>
                <a:ea typeface="+mn-ea"/>
                <a:cs typeface="Arial MT"/>
              </a:rPr>
              <a:t> </a:t>
            </a:r>
            <a:r>
              <a:rPr kumimoji="0" sz="799" b="0" i="0" u="none" strike="noStrike" kern="1200" cap="none" spc="-20" normalizeH="0" baseline="27777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 MT"/>
                <a:ea typeface="+mn-ea"/>
                <a:cs typeface="Arial MT"/>
              </a:rPr>
              <a:t>†</a:t>
            </a:r>
            <a:r>
              <a:rPr kumimoji="0" sz="799" b="0" i="0" u="none" strike="noStrike" kern="1200" cap="none" spc="-13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 MT"/>
                <a:ea typeface="+mn-ea"/>
                <a:cs typeface="Arial MT"/>
              </a:rPr>
              <a:t>PET-</a:t>
            </a:r>
            <a:r>
              <a:rPr kumimoji="0" sz="799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 MT"/>
                <a:ea typeface="+mn-ea"/>
                <a:cs typeface="Arial MT"/>
              </a:rPr>
              <a:t>CT</a:t>
            </a:r>
            <a:r>
              <a:rPr kumimoji="0" sz="799" b="0" i="0" u="none" strike="noStrike" kern="1200" cap="none" spc="-4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 MT"/>
                <a:ea typeface="+mn-ea"/>
                <a:cs typeface="Arial MT"/>
              </a:rPr>
              <a:t> </a:t>
            </a:r>
            <a:r>
              <a:rPr kumimoji="0" sz="799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 MT"/>
                <a:ea typeface="+mn-ea"/>
                <a:cs typeface="Arial MT"/>
              </a:rPr>
              <a:t>at</a:t>
            </a:r>
            <a:r>
              <a:rPr kumimoji="0" sz="799" b="0" i="0" u="none" strike="noStrike" kern="1200" cap="none" spc="-2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 MT"/>
                <a:ea typeface="+mn-ea"/>
                <a:cs typeface="Arial MT"/>
              </a:rPr>
              <a:t> </a:t>
            </a:r>
            <a:r>
              <a:rPr kumimoji="0" sz="799" b="0" i="0" u="none" strike="noStrike" kern="1200" cap="none" spc="-27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 MT"/>
                <a:ea typeface="+mn-ea"/>
                <a:cs typeface="Arial MT"/>
              </a:rPr>
              <a:t>EOT.</a:t>
            </a:r>
            <a:endParaRPr kumimoji="0" sz="799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 MT"/>
              <a:ea typeface="+mn-ea"/>
              <a:cs typeface="Arial MT"/>
            </a:endParaRPr>
          </a:p>
          <a:p>
            <a:pPr marL="50738" marR="4059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799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 MT"/>
                <a:ea typeface="+mn-ea"/>
                <a:cs typeface="Arial MT"/>
              </a:rPr>
              <a:t>EOT,</a:t>
            </a:r>
            <a:r>
              <a:rPr kumimoji="0" sz="799" b="0" i="0" u="none" strike="noStrike" kern="1200" cap="none" spc="-4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 MT"/>
                <a:ea typeface="+mn-ea"/>
                <a:cs typeface="Arial MT"/>
              </a:rPr>
              <a:t> </a:t>
            </a:r>
            <a:r>
              <a:rPr kumimoji="0" sz="799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 MT"/>
                <a:ea typeface="+mn-ea"/>
                <a:cs typeface="Arial MT"/>
              </a:rPr>
              <a:t>end of</a:t>
            </a:r>
            <a:r>
              <a:rPr kumimoji="0" sz="799" b="0" i="0" u="none" strike="noStrike" kern="1200" cap="none" spc="-13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 MT"/>
                <a:ea typeface="+mn-ea"/>
                <a:cs typeface="Arial MT"/>
              </a:rPr>
              <a:t> </a:t>
            </a:r>
            <a:r>
              <a:rPr kumimoji="0" sz="799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 MT"/>
                <a:ea typeface="+mn-ea"/>
                <a:cs typeface="Arial MT"/>
              </a:rPr>
              <a:t>treatment; INV,</a:t>
            </a:r>
            <a:r>
              <a:rPr kumimoji="0" sz="799" b="0" i="0" u="none" strike="noStrike" kern="1200" cap="none" spc="-13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 MT"/>
                <a:ea typeface="+mn-ea"/>
                <a:cs typeface="Arial MT"/>
              </a:rPr>
              <a:t> investigator;</a:t>
            </a:r>
            <a:r>
              <a:rPr kumimoji="0" sz="799" b="0" i="0" u="none" strike="noStrike" kern="1200" cap="none" spc="-33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 MT"/>
                <a:ea typeface="+mn-ea"/>
                <a:cs typeface="Arial MT"/>
              </a:rPr>
              <a:t> </a:t>
            </a:r>
            <a:r>
              <a:rPr kumimoji="0" sz="799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 MT"/>
                <a:ea typeface="+mn-ea"/>
                <a:cs typeface="Arial MT"/>
              </a:rPr>
              <a:t>IRC,</a:t>
            </a:r>
            <a:r>
              <a:rPr kumimoji="0" sz="799" b="0" i="0" u="none" strike="noStrike" kern="1200" cap="none" spc="-2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 MT"/>
                <a:ea typeface="+mn-ea"/>
                <a:cs typeface="Arial MT"/>
              </a:rPr>
              <a:t> </a:t>
            </a:r>
            <a:r>
              <a:rPr kumimoji="0" sz="799" b="0" i="0" u="none" strike="noStrike" kern="1200" cap="none" spc="-13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 MT"/>
                <a:ea typeface="+mn-ea"/>
                <a:cs typeface="Arial MT"/>
              </a:rPr>
              <a:t>independent</a:t>
            </a:r>
            <a:r>
              <a:rPr kumimoji="0" sz="799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 MT"/>
                <a:ea typeface="+mn-ea"/>
                <a:cs typeface="Arial MT"/>
              </a:rPr>
              <a:t> review</a:t>
            </a:r>
            <a:r>
              <a:rPr kumimoji="0" sz="799" b="0" i="0" u="none" strike="noStrike" kern="1200" cap="none" spc="-2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 MT"/>
                <a:ea typeface="+mn-ea"/>
                <a:cs typeface="Arial MT"/>
              </a:rPr>
              <a:t> </a:t>
            </a:r>
            <a:r>
              <a:rPr kumimoji="0" sz="799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 MT"/>
                <a:ea typeface="+mn-ea"/>
                <a:cs typeface="Arial MT"/>
              </a:rPr>
              <a:t>committee;</a:t>
            </a:r>
            <a:r>
              <a:rPr kumimoji="0" sz="799" b="0" i="0" u="none" strike="noStrike" kern="1200" cap="none" spc="33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 MT"/>
                <a:ea typeface="+mn-ea"/>
                <a:cs typeface="Arial MT"/>
              </a:rPr>
              <a:t> </a:t>
            </a:r>
            <a:r>
              <a:rPr kumimoji="0" sz="799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 MT"/>
                <a:ea typeface="+mn-ea"/>
                <a:cs typeface="Arial MT"/>
              </a:rPr>
              <a:t>NOS,</a:t>
            </a:r>
            <a:r>
              <a:rPr kumimoji="0" sz="799" b="0" i="0" u="none" strike="noStrike" kern="1200" cap="none" spc="-13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 MT"/>
                <a:ea typeface="+mn-ea"/>
                <a:cs typeface="Arial MT"/>
              </a:rPr>
              <a:t> </a:t>
            </a:r>
            <a:r>
              <a:rPr kumimoji="0" sz="799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 MT"/>
                <a:ea typeface="+mn-ea"/>
                <a:cs typeface="Arial MT"/>
              </a:rPr>
              <a:t>not</a:t>
            </a:r>
            <a:r>
              <a:rPr kumimoji="0" sz="799" b="0" i="0" u="none" strike="noStrike" kern="1200" cap="none" spc="-13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 MT"/>
                <a:ea typeface="+mn-ea"/>
                <a:cs typeface="Arial MT"/>
              </a:rPr>
              <a:t> otherwise</a:t>
            </a:r>
            <a:r>
              <a:rPr kumimoji="0" sz="799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 MT"/>
                <a:ea typeface="+mn-ea"/>
                <a:cs typeface="Arial MT"/>
              </a:rPr>
              <a:t> specified;</a:t>
            </a:r>
            <a:r>
              <a:rPr kumimoji="0" sz="799" b="0" i="0" u="none" strike="noStrike" kern="1200" cap="none" spc="-13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 MT"/>
                <a:ea typeface="+mn-ea"/>
                <a:cs typeface="Arial MT"/>
              </a:rPr>
              <a:t> </a:t>
            </a:r>
            <a:r>
              <a:rPr kumimoji="0" sz="799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 MT"/>
                <a:ea typeface="+mn-ea"/>
                <a:cs typeface="Arial MT"/>
              </a:rPr>
              <a:t>ORR,</a:t>
            </a:r>
            <a:r>
              <a:rPr kumimoji="0" sz="799" b="0" i="0" u="none" strike="noStrike" kern="1200" cap="none" spc="-2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 MT"/>
                <a:ea typeface="+mn-ea"/>
                <a:cs typeface="Arial MT"/>
              </a:rPr>
              <a:t> </a:t>
            </a:r>
            <a:r>
              <a:rPr kumimoji="0" sz="799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 MT"/>
                <a:ea typeface="+mn-ea"/>
                <a:cs typeface="Arial MT"/>
              </a:rPr>
              <a:t>overall</a:t>
            </a:r>
            <a:r>
              <a:rPr kumimoji="0" sz="799" b="0" i="0" u="none" strike="noStrike" kern="1200" cap="none" spc="-7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 MT"/>
                <a:ea typeface="+mn-ea"/>
                <a:cs typeface="Arial MT"/>
              </a:rPr>
              <a:t> </a:t>
            </a:r>
            <a:r>
              <a:rPr kumimoji="0" sz="799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 MT"/>
                <a:ea typeface="+mn-ea"/>
                <a:cs typeface="Arial MT"/>
              </a:rPr>
              <a:t>response</a:t>
            </a:r>
            <a:r>
              <a:rPr kumimoji="0" sz="799" b="0" i="0" u="none" strike="noStrike" kern="1200" cap="none" spc="-13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 MT"/>
                <a:ea typeface="+mn-ea"/>
                <a:cs typeface="Arial MT"/>
              </a:rPr>
              <a:t> rate;</a:t>
            </a:r>
            <a:r>
              <a:rPr kumimoji="0" sz="799" b="0" i="0" u="none" strike="noStrike" kern="1200" cap="none" spc="666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 MT"/>
                <a:ea typeface="+mn-ea"/>
                <a:cs typeface="Arial MT"/>
              </a:rPr>
              <a:t> </a:t>
            </a:r>
            <a:r>
              <a:rPr kumimoji="0" sz="799" b="0" i="0" u="none" strike="noStrike" kern="1200" cap="none" spc="-13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 MT"/>
                <a:ea typeface="+mn-ea"/>
                <a:cs typeface="Arial MT"/>
              </a:rPr>
              <a:t>PET-</a:t>
            </a:r>
            <a:r>
              <a:rPr kumimoji="0" sz="799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 MT"/>
                <a:ea typeface="+mn-ea"/>
                <a:cs typeface="Arial MT"/>
              </a:rPr>
              <a:t>CT,</a:t>
            </a:r>
            <a:r>
              <a:rPr kumimoji="0" sz="799" b="0" i="0" u="none" strike="noStrike" kern="1200" cap="none" spc="-27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 MT"/>
                <a:ea typeface="+mn-ea"/>
                <a:cs typeface="Arial MT"/>
              </a:rPr>
              <a:t> </a:t>
            </a:r>
            <a:r>
              <a:rPr kumimoji="0" sz="799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 MT"/>
                <a:ea typeface="+mn-ea"/>
                <a:cs typeface="Arial MT"/>
              </a:rPr>
              <a:t>positron</a:t>
            </a:r>
            <a:r>
              <a:rPr kumimoji="0" sz="799" b="0" i="0" u="none" strike="noStrike" kern="1200" cap="none" spc="7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 MT"/>
                <a:ea typeface="+mn-ea"/>
                <a:cs typeface="Arial MT"/>
              </a:rPr>
              <a:t> </a:t>
            </a:r>
            <a:r>
              <a:rPr kumimoji="0" sz="799" b="0" i="0" u="none" strike="noStrike" kern="1200" cap="none" spc="-13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 MT"/>
                <a:ea typeface="+mn-ea"/>
                <a:cs typeface="Arial MT"/>
              </a:rPr>
              <a:t>emission</a:t>
            </a:r>
            <a:r>
              <a:rPr kumimoji="0" sz="799" b="0" i="0" u="none" strike="noStrike" kern="1200" cap="none" spc="13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 MT"/>
                <a:ea typeface="+mn-ea"/>
                <a:cs typeface="Arial MT"/>
              </a:rPr>
              <a:t> </a:t>
            </a:r>
            <a:r>
              <a:rPr kumimoji="0" sz="799" b="0" i="0" u="none" strike="noStrike" kern="1200" cap="none" spc="-13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 MT"/>
                <a:ea typeface="+mn-ea"/>
                <a:cs typeface="Arial MT"/>
              </a:rPr>
              <a:t>tomography</a:t>
            </a:r>
            <a:r>
              <a:rPr kumimoji="0" sz="799" b="0" i="0" u="none" strike="noStrike" kern="1200" cap="none" spc="47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 MT"/>
                <a:ea typeface="+mn-ea"/>
                <a:cs typeface="Arial MT"/>
              </a:rPr>
              <a:t> </a:t>
            </a:r>
            <a:r>
              <a:rPr kumimoji="0" sz="799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 MT"/>
                <a:ea typeface="+mn-ea"/>
                <a:cs typeface="Arial MT"/>
              </a:rPr>
              <a:t>and</a:t>
            </a:r>
            <a:r>
              <a:rPr kumimoji="0" sz="799" b="0" i="0" u="none" strike="noStrike" kern="1200" cap="none" spc="13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 MT"/>
                <a:ea typeface="+mn-ea"/>
                <a:cs typeface="Arial MT"/>
              </a:rPr>
              <a:t> </a:t>
            </a:r>
            <a:r>
              <a:rPr kumimoji="0" sz="799" b="0" i="0" u="none" strike="noStrike" kern="1200" cap="none" spc="-13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 MT"/>
                <a:ea typeface="+mn-ea"/>
                <a:cs typeface="Arial MT"/>
              </a:rPr>
              <a:t>computed</a:t>
            </a:r>
            <a:r>
              <a:rPr kumimoji="0" sz="799" b="0" i="0" u="none" strike="noStrike" kern="1200" cap="none" spc="27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 MT"/>
                <a:ea typeface="+mn-ea"/>
                <a:cs typeface="Arial MT"/>
              </a:rPr>
              <a:t> </a:t>
            </a:r>
            <a:r>
              <a:rPr kumimoji="0" sz="799" b="0" i="0" u="none" strike="noStrike" kern="1200" cap="none" spc="-13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 MT"/>
                <a:ea typeface="+mn-ea"/>
                <a:cs typeface="Arial MT"/>
              </a:rPr>
              <a:t>tomography;</a:t>
            </a:r>
            <a:r>
              <a:rPr kumimoji="0" sz="799" b="0" i="0" u="none" strike="noStrike" kern="1200" cap="none" spc="33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 MT"/>
                <a:ea typeface="+mn-ea"/>
                <a:cs typeface="Arial MT"/>
              </a:rPr>
              <a:t> </a:t>
            </a:r>
            <a:r>
              <a:rPr kumimoji="0" sz="799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 MT"/>
                <a:ea typeface="+mn-ea"/>
                <a:cs typeface="Arial MT"/>
              </a:rPr>
              <a:t>Q3W,</a:t>
            </a:r>
            <a:r>
              <a:rPr kumimoji="0" sz="799" b="0" i="0" u="none" strike="noStrike" kern="1200" cap="none" spc="-6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 MT"/>
                <a:ea typeface="+mn-ea"/>
                <a:cs typeface="Arial MT"/>
              </a:rPr>
              <a:t> </a:t>
            </a:r>
            <a:r>
              <a:rPr kumimoji="0" sz="799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 MT"/>
                <a:ea typeface="+mn-ea"/>
                <a:cs typeface="Arial MT"/>
              </a:rPr>
              <a:t>every</a:t>
            </a:r>
            <a:r>
              <a:rPr kumimoji="0" sz="799" b="0" i="0" u="none" strike="noStrike" kern="1200" cap="none" spc="2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 MT"/>
                <a:ea typeface="+mn-ea"/>
                <a:cs typeface="Arial MT"/>
              </a:rPr>
              <a:t> </a:t>
            </a:r>
            <a:r>
              <a:rPr kumimoji="0" sz="799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 MT"/>
                <a:ea typeface="+mn-ea"/>
                <a:cs typeface="Arial MT"/>
              </a:rPr>
              <a:t>3 </a:t>
            </a:r>
            <a:r>
              <a:rPr kumimoji="0" sz="799" b="0" i="0" u="none" strike="noStrike" kern="1200" cap="none" spc="-13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 MT"/>
                <a:ea typeface="+mn-ea"/>
                <a:cs typeface="Arial MT"/>
              </a:rPr>
              <a:t>weeks.</a:t>
            </a:r>
            <a:endParaRPr kumimoji="0" sz="799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 MT"/>
              <a:ea typeface="+mn-ea"/>
              <a:cs typeface="Arial MT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8077592" y="2098114"/>
            <a:ext cx="1491678" cy="448819"/>
          </a:xfrm>
          <a:prstGeom prst="rect">
            <a:avLst/>
          </a:prstGeom>
        </p:spPr>
        <p:txBody>
          <a:bodyPr vert="horz" wrap="square" lIns="0" tIns="17758" rIns="0" bIns="0" rtlCol="0">
            <a:spAutoFit/>
          </a:bodyPr>
          <a:lstStyle/>
          <a:p>
            <a:pPr marL="50738" marR="0" lvl="0" indent="0" algn="ctr" defTabSz="914400" rtl="0" eaLnBrk="1" fontAlgn="auto" latinLnBrk="0" hangingPunct="1">
              <a:lnSpc>
                <a:spcPct val="100000"/>
              </a:lnSpc>
              <a:spcBef>
                <a:spcPts val="14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1" u="none" strike="noStrike" kern="1200" cap="none" spc="-13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Pola-R-GemOx*</a:t>
            </a:r>
            <a:endParaRPr kumimoji="0" lang="en-US" sz="1400" b="0" i="0" u="none" strike="noStrike" kern="1200" cap="none" spc="0" normalizeH="0" baseline="0" noProof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16913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1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Q3W</a:t>
            </a:r>
            <a:r>
              <a:rPr kumimoji="0" lang="en-US" sz="1400" b="0" i="1" u="none" strike="noStrike" kern="1200" cap="none" spc="-27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kumimoji="0" lang="en-US" sz="1400" b="0" i="1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up</a:t>
            </a:r>
            <a:r>
              <a:rPr kumimoji="0" lang="en-US" sz="1400" b="0" i="1" u="none" strike="noStrike" kern="1200" cap="none" spc="-27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kumimoji="0" lang="en-US" sz="1400" b="0" i="1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to</a:t>
            </a:r>
            <a:r>
              <a:rPr kumimoji="0" lang="en-US" sz="1400" b="0" i="1" u="none" strike="noStrike" kern="1200" cap="none" spc="-2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kumimoji="0" lang="en-US" sz="1400" b="0" i="1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8</a:t>
            </a:r>
            <a:r>
              <a:rPr kumimoji="0" lang="en-US" sz="1400" b="0" i="1" u="none" strike="noStrike" kern="1200" cap="none" spc="-4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kumimoji="0" lang="en-US" sz="1400" b="0" i="1" u="none" strike="noStrike" kern="1200" cap="none" spc="-13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cycles</a:t>
            </a:r>
            <a:endParaRPr kumimoji="0" lang="en-US" sz="1400" b="0" i="0" u="none" strike="noStrike" kern="1200" cap="none" spc="0" normalizeH="0" baseline="0" noProof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3" name="object 13"/>
          <p:cNvSpPr/>
          <p:nvPr/>
        </p:nvSpPr>
        <p:spPr>
          <a:xfrm>
            <a:off x="5640261" y="2694485"/>
            <a:ext cx="2669588" cy="864907"/>
          </a:xfrm>
          <a:prstGeom prst="rect">
            <a:avLst/>
          </a:prstGeom>
          <a:solidFill>
            <a:schemeClr val="accent1"/>
          </a:solid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2397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5798223" y="2750087"/>
            <a:ext cx="2251874" cy="755741"/>
          </a:xfrm>
          <a:prstGeom prst="rect">
            <a:avLst/>
          </a:prstGeom>
        </p:spPr>
        <p:txBody>
          <a:bodyPr vert="horz" wrap="square" lIns="0" tIns="16912" rIns="0" bIns="0" rtlCol="0">
            <a:spAutoFit/>
          </a:bodyPr>
          <a:lstStyle/>
          <a:p>
            <a:pPr marL="846" marR="0" lvl="0" indent="0" algn="ctr" defTabSz="914400" rtl="0" eaLnBrk="1" fontAlgn="auto" latinLnBrk="0" hangingPunct="1">
              <a:lnSpc>
                <a:spcPct val="100000"/>
              </a:lnSpc>
              <a:spcBef>
                <a:spcPts val="133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600" b="1" i="0" u="none" strike="noStrike" kern="1200" cap="none" spc="-13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+mn-ea"/>
                <a:cs typeface="Arial"/>
              </a:rPr>
              <a:t>Pola-R-GemOx</a:t>
            </a:r>
            <a:r>
              <a:rPr kumimoji="0" sz="1600" b="1" i="1" u="none" strike="noStrike" kern="1200" cap="none" spc="-13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+mn-ea"/>
                <a:cs typeface="Arial"/>
              </a:rPr>
              <a:t>*</a:t>
            </a:r>
            <a:endParaRPr kumimoji="0" sz="16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/>
              <a:ea typeface="+mn-ea"/>
              <a:cs typeface="Arial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6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+mn-ea"/>
                <a:cs typeface="Arial"/>
              </a:rPr>
              <a:t>Q3W</a:t>
            </a:r>
            <a:r>
              <a:rPr kumimoji="0" sz="1600" b="0" i="0" u="none" strike="noStrike" kern="1200" cap="none" spc="-27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+mn-ea"/>
                <a:cs typeface="Arial"/>
              </a:rPr>
              <a:t> </a:t>
            </a:r>
            <a:r>
              <a:rPr kumimoji="0" sz="16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+mn-ea"/>
                <a:cs typeface="Arial"/>
              </a:rPr>
              <a:t>up</a:t>
            </a:r>
            <a:r>
              <a:rPr kumimoji="0" sz="1600" b="0" i="0" u="none" strike="noStrike" kern="1200" cap="none" spc="-13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+mn-ea"/>
                <a:cs typeface="Arial"/>
              </a:rPr>
              <a:t> </a:t>
            </a:r>
            <a:r>
              <a:rPr kumimoji="0" sz="16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+mn-ea"/>
                <a:cs typeface="Arial"/>
              </a:rPr>
              <a:t>to</a:t>
            </a:r>
            <a:r>
              <a:rPr kumimoji="0" sz="1600" b="0" i="0" u="none" strike="noStrike" kern="1200" cap="none" spc="-13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+mn-ea"/>
                <a:cs typeface="Arial"/>
              </a:rPr>
              <a:t> </a:t>
            </a:r>
            <a:r>
              <a:rPr kumimoji="0" sz="16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+mn-ea"/>
                <a:cs typeface="Arial"/>
              </a:rPr>
              <a:t>8</a:t>
            </a:r>
            <a:r>
              <a:rPr kumimoji="0" lang="en-US" sz="1600" b="0" i="0" u="none" strike="noStrike" kern="1200" cap="none" spc="-33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+mn-ea"/>
                <a:cs typeface="Arial"/>
              </a:rPr>
              <a:t> </a:t>
            </a:r>
            <a:r>
              <a:rPr kumimoji="0" sz="1600" b="0" i="0" u="none" strike="noStrike" kern="1200" cap="none" spc="-13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+mn-ea"/>
                <a:cs typeface="Arial"/>
              </a:rPr>
              <a:t>cycles</a:t>
            </a:r>
            <a:endParaRPr kumimoji="0" lang="en-US" sz="1600" b="0" i="0" u="none" strike="noStrike" kern="1200" cap="none" spc="-13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/>
              <a:ea typeface="+mn-ea"/>
              <a:cs typeface="Arial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-13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+mn-ea"/>
                <a:cs typeface="Arial"/>
              </a:rPr>
              <a:t>(n = 129)</a:t>
            </a:r>
            <a:endParaRPr kumimoji="0" lang="en-US" sz="16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/>
              <a:ea typeface="+mn-ea"/>
              <a:cs typeface="Arial"/>
            </a:endParaRPr>
          </a:p>
        </p:txBody>
      </p:sp>
      <p:sp>
        <p:nvSpPr>
          <p:cNvPr id="15" name="object 15"/>
          <p:cNvSpPr/>
          <p:nvPr/>
        </p:nvSpPr>
        <p:spPr>
          <a:xfrm>
            <a:off x="5640260" y="3759627"/>
            <a:ext cx="2731725" cy="857023"/>
          </a:xfrm>
          <a:prstGeom prst="rect">
            <a:avLst/>
          </a:prstGeom>
          <a:solidFill>
            <a:schemeClr val="accent3"/>
          </a:solid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2397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5932959" y="3782546"/>
            <a:ext cx="2146326" cy="755741"/>
          </a:xfrm>
          <a:prstGeom prst="rect">
            <a:avLst/>
          </a:prstGeom>
        </p:spPr>
        <p:txBody>
          <a:bodyPr vert="horz" wrap="square" lIns="0" tIns="16912" rIns="0" bIns="0" rtlCol="0">
            <a:spAutoFit/>
          </a:bodyPr>
          <a:lstStyle/>
          <a:p>
            <a:pPr marL="1691" marR="0" lvl="0" indent="0" algn="ctr" defTabSz="914400" rtl="0" eaLnBrk="1" fontAlgn="auto" latinLnBrk="0" hangingPunct="1">
              <a:lnSpc>
                <a:spcPct val="100000"/>
              </a:lnSpc>
              <a:spcBef>
                <a:spcPts val="133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600" b="1" i="0" u="none" strike="noStrike" kern="1200" cap="none" spc="-13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+mn-ea"/>
                <a:cs typeface="Arial"/>
              </a:rPr>
              <a:t>R-GemOx</a:t>
            </a:r>
            <a:endParaRPr kumimoji="0" sz="16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/>
              <a:ea typeface="+mn-ea"/>
              <a:cs typeface="Arial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6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+mn-ea"/>
                <a:cs typeface="Arial"/>
              </a:rPr>
              <a:t>Q3W</a:t>
            </a:r>
            <a:r>
              <a:rPr kumimoji="0" sz="1600" b="0" i="0" u="none" strike="noStrike" kern="1200" cap="none" spc="-27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+mn-ea"/>
                <a:cs typeface="Arial"/>
              </a:rPr>
              <a:t> </a:t>
            </a:r>
            <a:r>
              <a:rPr kumimoji="0" sz="16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+mn-ea"/>
                <a:cs typeface="Arial"/>
              </a:rPr>
              <a:t>up</a:t>
            </a:r>
            <a:r>
              <a:rPr kumimoji="0" sz="1600" b="0" i="0" u="none" strike="noStrike" kern="1200" cap="none" spc="-27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+mn-ea"/>
                <a:cs typeface="Arial"/>
              </a:rPr>
              <a:t> </a:t>
            </a:r>
            <a:r>
              <a:rPr kumimoji="0" sz="16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+mn-ea"/>
                <a:cs typeface="Arial"/>
              </a:rPr>
              <a:t>to</a:t>
            </a:r>
            <a:r>
              <a:rPr kumimoji="0" sz="1600" b="0" i="0" u="none" strike="noStrike" kern="1200" cap="none" spc="-2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+mn-ea"/>
                <a:cs typeface="Arial"/>
              </a:rPr>
              <a:t> </a:t>
            </a:r>
            <a:r>
              <a:rPr kumimoji="0" sz="16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+mn-ea"/>
                <a:cs typeface="Arial"/>
              </a:rPr>
              <a:t>8</a:t>
            </a:r>
            <a:r>
              <a:rPr kumimoji="0" sz="1600" b="0" i="0" u="none" strike="noStrike" kern="1200" cap="none" spc="-4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+mn-ea"/>
                <a:cs typeface="Arial"/>
              </a:rPr>
              <a:t> </a:t>
            </a:r>
            <a:r>
              <a:rPr kumimoji="0" sz="1600" b="0" i="0" u="none" strike="noStrike" kern="1200" cap="none" spc="-13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+mn-ea"/>
                <a:cs typeface="Arial"/>
              </a:rPr>
              <a:t>cycles</a:t>
            </a:r>
            <a:endParaRPr kumimoji="0" lang="en-US" sz="1600" b="0" i="0" u="none" strike="noStrike" kern="1200" cap="none" spc="-13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/>
              <a:ea typeface="+mn-ea"/>
              <a:cs typeface="Arial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-13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+mn-ea"/>
                <a:cs typeface="Arial"/>
              </a:rPr>
              <a:t>(n = 126)</a:t>
            </a:r>
            <a:endParaRPr kumimoji="0" lang="en-US" sz="16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/>
              <a:ea typeface="+mn-ea"/>
              <a:cs typeface="Arial"/>
            </a:endParaRPr>
          </a:p>
        </p:txBody>
      </p:sp>
      <p:sp>
        <p:nvSpPr>
          <p:cNvPr id="29" name="Text Box 11">
            <a:extLst>
              <a:ext uri="{FF2B5EF4-FFF2-40B4-BE49-F238E27FC236}">
                <a16:creationId xmlns:a16="http://schemas.microsoft.com/office/drawing/2014/main" id="{8E4F0124-D085-654C-EE7F-8F6536B01CD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14339" y="6363968"/>
            <a:ext cx="8010524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Wingdings" panose="05000000000000000000" pitchFamily="2" charset="2"/>
              <a:buChar char="§"/>
              <a:defRPr sz="2800">
                <a:solidFill>
                  <a:srgbClr val="FEFDDE"/>
                </a:solidFill>
                <a:latin typeface="Arial" panose="020B060402020202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600">
                <a:solidFill>
                  <a:srgbClr val="FEFDDE"/>
                </a:solidFill>
                <a:latin typeface="Arial" panose="020B060402020202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400">
                <a:solidFill>
                  <a:srgbClr val="FEFDDE"/>
                </a:solidFill>
                <a:latin typeface="Arial" panose="020B060402020202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200">
                <a:solidFill>
                  <a:srgbClr val="FEFDDE"/>
                </a:solidFill>
                <a:latin typeface="Arial" panose="020B060402020202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rgbClr val="45556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Matasar. EHA 2025. Abstr S101. NCT04182204. </a:t>
            </a:r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srgbClr val="455560"/>
              </a:solidFill>
              <a:effectLst/>
              <a:uLnTx/>
              <a:uFillTx/>
              <a:latin typeface="Calibri"/>
              <a:ea typeface="+mn-ea"/>
              <a:cs typeface="Arial" panose="020B0604020202020204" pitchFamily="34" charset="0"/>
            </a:endParaRP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7FDE2DB7-D36D-6F1E-4073-81A8B0A5D3E4}"/>
              </a:ext>
            </a:extLst>
          </p:cNvPr>
          <p:cNvSpPr txBox="1"/>
          <p:nvPr/>
        </p:nvSpPr>
        <p:spPr bwMode="auto">
          <a:xfrm>
            <a:off x="858476" y="2979875"/>
            <a:ext cx="3627309" cy="14773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Adults with DLBCL, NOS or history of transformation of indolent disease to DLBCL; R/R after ≥1 prior LoT; ineligible for transplant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(N = 255)</a:t>
            </a:r>
          </a:p>
        </p:txBody>
      </p:sp>
      <p:cxnSp>
        <p:nvCxnSpPr>
          <p:cNvPr id="32" name="Straight Arrow Connector 31">
            <a:extLst>
              <a:ext uri="{FF2B5EF4-FFF2-40B4-BE49-F238E27FC236}">
                <a16:creationId xmlns:a16="http://schemas.microsoft.com/office/drawing/2014/main" id="{87227F94-463B-EF69-E1BF-F130976BD87E}"/>
              </a:ext>
            </a:extLst>
          </p:cNvPr>
          <p:cNvCxnSpPr/>
          <p:nvPr/>
        </p:nvCxnSpPr>
        <p:spPr bwMode="auto">
          <a:xfrm flipV="1">
            <a:off x="4485785" y="3117035"/>
            <a:ext cx="822960" cy="475488"/>
          </a:xfrm>
          <a:prstGeom prst="straightConnector1">
            <a:avLst/>
          </a:prstGeom>
          <a:noFill/>
          <a:ln w="28575" cap="flat" cmpd="sng" algn="ctr">
            <a:solidFill>
              <a:schemeClr val="bg1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34" name="Straight Arrow Connector 33">
            <a:extLst>
              <a:ext uri="{FF2B5EF4-FFF2-40B4-BE49-F238E27FC236}">
                <a16:creationId xmlns:a16="http://schemas.microsoft.com/office/drawing/2014/main" id="{5B7D540C-6F84-6DBB-AEC2-BB7D313FA7DD}"/>
              </a:ext>
            </a:extLst>
          </p:cNvPr>
          <p:cNvCxnSpPr>
            <a:stCxn id="30" idx="3"/>
          </p:cNvCxnSpPr>
          <p:nvPr/>
        </p:nvCxnSpPr>
        <p:spPr bwMode="auto">
          <a:xfrm>
            <a:off x="4485785" y="3718539"/>
            <a:ext cx="786384" cy="469599"/>
          </a:xfrm>
          <a:prstGeom prst="straightConnector1">
            <a:avLst/>
          </a:prstGeom>
          <a:noFill/>
          <a:ln w="28575" cap="flat" cmpd="sng" algn="ctr">
            <a:solidFill>
              <a:schemeClr val="bg1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36" name="Straight Arrow Connector 35">
            <a:extLst>
              <a:ext uri="{FF2B5EF4-FFF2-40B4-BE49-F238E27FC236}">
                <a16:creationId xmlns:a16="http://schemas.microsoft.com/office/drawing/2014/main" id="{356916DB-8E0D-42BB-051E-75D15219A2E2}"/>
              </a:ext>
            </a:extLst>
          </p:cNvPr>
          <p:cNvCxnSpPr/>
          <p:nvPr/>
        </p:nvCxnSpPr>
        <p:spPr bwMode="auto">
          <a:xfrm>
            <a:off x="4690002" y="2621334"/>
            <a:ext cx="0" cy="612994"/>
          </a:xfrm>
          <a:prstGeom prst="straightConnector1">
            <a:avLst/>
          </a:prstGeom>
          <a:noFill/>
          <a:ln w="28575" cap="flat" cmpd="sng" algn="ctr">
            <a:solidFill>
              <a:schemeClr val="bg1"/>
            </a:solidFill>
            <a:prstDash val="dash"/>
            <a:round/>
            <a:headEnd type="none" w="med" len="med"/>
            <a:tailEnd type="triangle"/>
          </a:ln>
          <a:effectLst/>
        </p:spPr>
      </p:cxnSp>
      <p:sp>
        <p:nvSpPr>
          <p:cNvPr id="37" name="TextBox 36">
            <a:extLst>
              <a:ext uri="{FF2B5EF4-FFF2-40B4-BE49-F238E27FC236}">
                <a16:creationId xmlns:a16="http://schemas.microsoft.com/office/drawing/2014/main" id="{71EB6706-5050-B3F2-4171-BCFC809901DA}"/>
              </a:ext>
            </a:extLst>
          </p:cNvPr>
          <p:cNvSpPr txBox="1"/>
          <p:nvPr/>
        </p:nvSpPr>
        <p:spPr bwMode="auto">
          <a:xfrm>
            <a:off x="2568403" y="2098114"/>
            <a:ext cx="4381963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1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Stratified by age (≤70 vs &gt;70 yr), number of prior LoT (1 vs ≥2), response to most recent LoT (relapsed vs refractory)</a:t>
            </a: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3F397425-ED29-7B83-F638-DBE50C5AFAE4}"/>
              </a:ext>
            </a:extLst>
          </p:cNvPr>
          <p:cNvSpPr txBox="1"/>
          <p:nvPr/>
        </p:nvSpPr>
        <p:spPr bwMode="auto">
          <a:xfrm>
            <a:off x="5640260" y="4610381"/>
            <a:ext cx="3819861" cy="7386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*Polatuzumab vedotin 1.8 mg/kg IV + rituximab 375 mg/m</a:t>
            </a:r>
            <a:r>
              <a:rPr kumimoji="0" lang="en-US" sz="1400" b="0" i="0" u="none" strike="noStrike" kern="1200" cap="none" spc="0" normalizeH="0" baseline="3000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2</a:t>
            </a:r>
            <a:r>
              <a:rPr kumimoji="0" lang="en-US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 IV on Day 1 + gemcitabine 1000 mg/m</a:t>
            </a:r>
            <a:r>
              <a:rPr kumimoji="0" lang="en-US" sz="1400" b="0" i="0" u="none" strike="noStrike" kern="1200" cap="none" spc="0" normalizeH="0" baseline="3000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2</a:t>
            </a:r>
            <a:r>
              <a:rPr kumimoji="0" lang="en-US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 IV + oxaliplatin 100 mg/m</a:t>
            </a:r>
            <a:r>
              <a:rPr kumimoji="0" lang="en-US" sz="1400" b="0" i="0" u="none" strike="noStrike" kern="1200" cap="none" spc="0" normalizeH="0" baseline="3000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2</a:t>
            </a:r>
            <a:r>
              <a:rPr kumimoji="0" lang="en-US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 IV on Day 2. </a:t>
            </a:r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09761144-48EC-DDFB-998B-F6581220EB5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cs typeface="Arial" panose="020B0604020202020204" pitchFamily="34" charset="0"/>
              </a:rPr>
              <a:t>POLARGO:</a:t>
            </a:r>
            <a:r>
              <a:rPr lang="en-US" spc="-53">
                <a:cs typeface="Arial" panose="020B0604020202020204" pitchFamily="34" charset="0"/>
              </a:rPr>
              <a:t> </a:t>
            </a:r>
            <a:r>
              <a:rPr lang="en-US">
                <a:cs typeface="Arial" panose="020B0604020202020204" pitchFamily="34" charset="0"/>
              </a:rPr>
              <a:t>Polatuzumab Vedotin + R-GemOx </a:t>
            </a:r>
            <a:r>
              <a:rPr lang="en-US" spc="-33">
                <a:cs typeface="Arial" panose="020B0604020202020204" pitchFamily="34" charset="0"/>
              </a:rPr>
              <a:t>in </a:t>
            </a:r>
            <a:r>
              <a:rPr lang="en-US">
                <a:cs typeface="Arial" panose="020B0604020202020204" pitchFamily="34" charset="0"/>
              </a:rPr>
              <a:t>Patients</a:t>
            </a:r>
            <a:r>
              <a:rPr lang="en-US" spc="-13">
                <a:cs typeface="Arial" panose="020B0604020202020204" pitchFamily="34" charset="0"/>
              </a:rPr>
              <a:t> W</a:t>
            </a:r>
            <a:r>
              <a:rPr lang="en-US">
                <a:cs typeface="Arial" panose="020B0604020202020204" pitchFamily="34" charset="0"/>
              </a:rPr>
              <a:t>ith</a:t>
            </a:r>
            <a:r>
              <a:rPr lang="en-US" spc="-80">
                <a:cs typeface="Arial" panose="020B0604020202020204" pitchFamily="34" charset="0"/>
              </a:rPr>
              <a:t> </a:t>
            </a:r>
            <a:r>
              <a:rPr lang="en-US" spc="-13">
                <a:cs typeface="Arial" panose="020B0604020202020204" pitchFamily="34" charset="0"/>
              </a:rPr>
              <a:t>Transplant-</a:t>
            </a:r>
            <a:r>
              <a:rPr lang="en-US">
                <a:cs typeface="Arial" panose="020B0604020202020204" pitchFamily="34" charset="0"/>
              </a:rPr>
              <a:t>Ineligible</a:t>
            </a:r>
            <a:r>
              <a:rPr lang="en-US" spc="-73">
                <a:cs typeface="Arial" panose="020B0604020202020204" pitchFamily="34" charset="0"/>
              </a:rPr>
              <a:t> </a:t>
            </a:r>
            <a:r>
              <a:rPr lang="en-US">
                <a:cs typeface="Arial" panose="020B0604020202020204" pitchFamily="34" charset="0"/>
              </a:rPr>
              <a:t>R/R</a:t>
            </a:r>
            <a:r>
              <a:rPr lang="en-US" spc="-13">
                <a:cs typeface="Arial" panose="020B0604020202020204" pitchFamily="34" charset="0"/>
              </a:rPr>
              <a:t> DLBCL</a:t>
            </a:r>
            <a:endParaRPr lang="en-US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4"/>
          <p:cNvSpPr txBox="1"/>
          <p:nvPr/>
        </p:nvSpPr>
        <p:spPr>
          <a:xfrm>
            <a:off x="527202" y="6397508"/>
            <a:ext cx="8988969" cy="263042"/>
          </a:xfrm>
          <a:prstGeom prst="rect">
            <a:avLst/>
          </a:prstGeom>
        </p:spPr>
        <p:txBody>
          <a:bodyPr vert="horz" wrap="square" lIns="0" tIns="16912" rIns="0" bIns="0" rtlCol="0">
            <a:spAutoFit/>
          </a:bodyPr>
          <a:lstStyle/>
          <a:p>
            <a:pPr marL="16913" marR="0" lvl="0" indent="0" algn="l" defTabSz="914400" rtl="0" eaLnBrk="1" fontAlgn="auto" latinLnBrk="0" hangingPunct="1">
              <a:lnSpc>
                <a:spcPct val="100000"/>
              </a:lnSpc>
              <a:spcBef>
                <a:spcPts val="133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799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 MT"/>
                <a:ea typeface="+mn-ea"/>
                <a:cs typeface="Arial MT"/>
              </a:rPr>
              <a:t>All</a:t>
            </a:r>
            <a:r>
              <a:rPr kumimoji="0" sz="799" b="0" i="0" u="none" strike="noStrike" kern="1200" cap="none" spc="7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 MT"/>
                <a:ea typeface="+mn-ea"/>
                <a:cs typeface="Arial MT"/>
              </a:rPr>
              <a:t> </a:t>
            </a:r>
            <a:r>
              <a:rPr kumimoji="0" sz="799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 MT"/>
                <a:ea typeface="+mn-ea"/>
                <a:cs typeface="Arial MT"/>
              </a:rPr>
              <a:t>baseline </a:t>
            </a:r>
            <a:r>
              <a:rPr kumimoji="0" sz="799" b="0" i="0" u="none" strike="noStrike" kern="1200" cap="none" spc="-13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 MT"/>
                <a:ea typeface="+mn-ea"/>
                <a:cs typeface="Arial MT"/>
              </a:rPr>
              <a:t>characteristics</a:t>
            </a:r>
            <a:r>
              <a:rPr kumimoji="0" sz="799" b="0" i="0" u="none" strike="noStrike" kern="1200" cap="none" spc="-33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 MT"/>
                <a:ea typeface="+mn-ea"/>
                <a:cs typeface="Arial MT"/>
              </a:rPr>
              <a:t> </a:t>
            </a:r>
            <a:r>
              <a:rPr kumimoji="0" sz="799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 MT"/>
                <a:ea typeface="+mn-ea"/>
                <a:cs typeface="Arial MT"/>
              </a:rPr>
              <a:t>are</a:t>
            </a:r>
            <a:r>
              <a:rPr kumimoji="0" sz="799" b="0" i="0" u="none" strike="noStrike" kern="1200" cap="none" spc="2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 MT"/>
                <a:ea typeface="+mn-ea"/>
                <a:cs typeface="Arial MT"/>
              </a:rPr>
              <a:t> </a:t>
            </a:r>
            <a:r>
              <a:rPr kumimoji="0" sz="799" b="0" i="0" u="none" strike="noStrike" kern="1200" cap="none" spc="-13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 MT"/>
                <a:ea typeface="+mn-ea"/>
                <a:cs typeface="Arial MT"/>
              </a:rPr>
              <a:t>determined</a:t>
            </a:r>
            <a:r>
              <a:rPr kumimoji="0" sz="799" b="0" i="0" u="none" strike="noStrike" kern="1200" cap="none" spc="13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 MT"/>
                <a:ea typeface="+mn-ea"/>
                <a:cs typeface="Arial MT"/>
              </a:rPr>
              <a:t> </a:t>
            </a:r>
            <a:r>
              <a:rPr kumimoji="0" sz="799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 MT"/>
                <a:ea typeface="+mn-ea"/>
                <a:cs typeface="Arial MT"/>
              </a:rPr>
              <a:t>at</a:t>
            </a:r>
            <a:r>
              <a:rPr kumimoji="0" sz="799" b="0" i="0" u="none" strike="noStrike" kern="1200" cap="none" spc="2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 MT"/>
                <a:ea typeface="+mn-ea"/>
                <a:cs typeface="Arial MT"/>
              </a:rPr>
              <a:t> </a:t>
            </a:r>
            <a:r>
              <a:rPr kumimoji="0" sz="799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 MT"/>
                <a:ea typeface="+mn-ea"/>
                <a:cs typeface="Arial MT"/>
              </a:rPr>
              <a:t>study</a:t>
            </a:r>
            <a:r>
              <a:rPr kumimoji="0" sz="799" b="0" i="0" u="none" strike="noStrike" kern="1200" cap="none" spc="-7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 MT"/>
                <a:ea typeface="+mn-ea"/>
                <a:cs typeface="Arial MT"/>
              </a:rPr>
              <a:t> </a:t>
            </a:r>
            <a:r>
              <a:rPr kumimoji="0" sz="799" b="0" i="0" u="none" strike="noStrike" kern="1200" cap="none" spc="-13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 MT"/>
                <a:ea typeface="+mn-ea"/>
                <a:cs typeface="Arial MT"/>
              </a:rPr>
              <a:t>entry.</a:t>
            </a:r>
            <a:endParaRPr kumimoji="0" sz="799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 MT"/>
              <a:ea typeface="+mn-ea"/>
              <a:cs typeface="Arial MT"/>
            </a:endParaRPr>
          </a:p>
          <a:p>
            <a:pPr marL="16913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799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 MT"/>
                <a:ea typeface="+mn-ea"/>
                <a:cs typeface="Arial MT"/>
              </a:rPr>
              <a:t>ABC,</a:t>
            </a:r>
            <a:r>
              <a:rPr kumimoji="0" sz="799" b="0" i="0" u="none" strike="noStrike" kern="1200" cap="none" spc="7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 MT"/>
                <a:ea typeface="+mn-ea"/>
                <a:cs typeface="Arial MT"/>
              </a:rPr>
              <a:t> </a:t>
            </a:r>
            <a:r>
              <a:rPr kumimoji="0" sz="799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 MT"/>
                <a:ea typeface="+mn-ea"/>
                <a:cs typeface="Arial MT"/>
              </a:rPr>
              <a:t>activated</a:t>
            </a:r>
            <a:r>
              <a:rPr kumimoji="0" sz="799" b="0" i="0" u="none" strike="noStrike" kern="1200" cap="none" spc="-7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 MT"/>
                <a:ea typeface="+mn-ea"/>
                <a:cs typeface="Arial MT"/>
              </a:rPr>
              <a:t> </a:t>
            </a:r>
            <a:r>
              <a:rPr kumimoji="0" sz="799" b="0" i="0" u="none" strike="noStrike" kern="1200" cap="none" spc="-13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 MT"/>
                <a:ea typeface="+mn-ea"/>
                <a:cs typeface="Arial MT"/>
              </a:rPr>
              <a:t>B-</a:t>
            </a:r>
            <a:r>
              <a:rPr kumimoji="0" sz="799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 MT"/>
                <a:ea typeface="+mn-ea"/>
                <a:cs typeface="Arial MT"/>
              </a:rPr>
              <a:t>cells;</a:t>
            </a:r>
            <a:r>
              <a:rPr kumimoji="0" sz="799" b="0" i="0" u="none" strike="noStrike" kern="1200" cap="none" spc="-27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 MT"/>
                <a:ea typeface="+mn-ea"/>
                <a:cs typeface="Arial MT"/>
              </a:rPr>
              <a:t> </a:t>
            </a:r>
            <a:r>
              <a:rPr kumimoji="0" sz="799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 MT"/>
                <a:ea typeface="+mn-ea"/>
                <a:cs typeface="Arial MT"/>
              </a:rPr>
              <a:t>ECOG</a:t>
            </a:r>
            <a:r>
              <a:rPr kumimoji="0" sz="799" b="0" i="0" u="none" strike="noStrike" kern="1200" cap="none" spc="-7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 MT"/>
                <a:ea typeface="+mn-ea"/>
                <a:cs typeface="Arial MT"/>
              </a:rPr>
              <a:t> </a:t>
            </a:r>
            <a:r>
              <a:rPr kumimoji="0" sz="799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 MT"/>
                <a:ea typeface="+mn-ea"/>
                <a:cs typeface="Arial MT"/>
              </a:rPr>
              <a:t>PS,</a:t>
            </a:r>
            <a:r>
              <a:rPr kumimoji="0" sz="799" b="0" i="0" u="none" strike="noStrike" kern="1200" cap="none" spc="13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 MT"/>
                <a:ea typeface="+mn-ea"/>
                <a:cs typeface="Arial MT"/>
              </a:rPr>
              <a:t> </a:t>
            </a:r>
            <a:r>
              <a:rPr kumimoji="0" sz="799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 MT"/>
                <a:ea typeface="+mn-ea"/>
                <a:cs typeface="Arial MT"/>
              </a:rPr>
              <a:t>Eastern</a:t>
            </a:r>
            <a:r>
              <a:rPr kumimoji="0" sz="799" b="0" i="0" u="none" strike="noStrike" kern="1200" cap="none" spc="7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 MT"/>
                <a:ea typeface="+mn-ea"/>
                <a:cs typeface="Arial MT"/>
              </a:rPr>
              <a:t> </a:t>
            </a:r>
            <a:r>
              <a:rPr kumimoji="0" sz="799" b="0" i="0" u="none" strike="noStrike" kern="1200" cap="none" spc="-13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 MT"/>
                <a:ea typeface="+mn-ea"/>
                <a:cs typeface="Arial MT"/>
              </a:rPr>
              <a:t>Cooperative</a:t>
            </a:r>
            <a:r>
              <a:rPr kumimoji="0" sz="799" b="0" i="0" u="none" strike="noStrike" kern="1200" cap="none" spc="-7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 MT"/>
                <a:ea typeface="+mn-ea"/>
                <a:cs typeface="Arial MT"/>
              </a:rPr>
              <a:t> </a:t>
            </a:r>
            <a:r>
              <a:rPr kumimoji="0" sz="799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 MT"/>
                <a:ea typeface="+mn-ea"/>
                <a:cs typeface="Arial MT"/>
              </a:rPr>
              <a:t>Oncology</a:t>
            </a:r>
            <a:r>
              <a:rPr kumimoji="0" sz="799" b="0" i="0" u="none" strike="noStrike" kern="1200" cap="none" spc="-13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 MT"/>
                <a:ea typeface="+mn-ea"/>
                <a:cs typeface="Arial MT"/>
              </a:rPr>
              <a:t> </a:t>
            </a:r>
            <a:r>
              <a:rPr kumimoji="0" sz="799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 MT"/>
                <a:ea typeface="+mn-ea"/>
                <a:cs typeface="Arial MT"/>
              </a:rPr>
              <a:t>Group </a:t>
            </a:r>
            <a:r>
              <a:rPr kumimoji="0" sz="799" b="0" i="0" u="none" strike="noStrike" kern="1200" cap="none" spc="-13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 MT"/>
                <a:ea typeface="+mn-ea"/>
                <a:cs typeface="Arial MT"/>
              </a:rPr>
              <a:t>performance</a:t>
            </a:r>
            <a:r>
              <a:rPr kumimoji="0" sz="799" b="0" i="0" u="none" strike="noStrike" kern="1200" cap="none" spc="2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 MT"/>
                <a:ea typeface="+mn-ea"/>
                <a:cs typeface="Arial MT"/>
              </a:rPr>
              <a:t> </a:t>
            </a:r>
            <a:r>
              <a:rPr kumimoji="0" sz="799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 MT"/>
                <a:ea typeface="+mn-ea"/>
                <a:cs typeface="Arial MT"/>
              </a:rPr>
              <a:t>status;</a:t>
            </a:r>
            <a:r>
              <a:rPr kumimoji="0" sz="799" b="0" i="0" u="none" strike="noStrike" kern="1200" cap="none" spc="-27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 MT"/>
                <a:ea typeface="+mn-ea"/>
                <a:cs typeface="Arial MT"/>
              </a:rPr>
              <a:t> </a:t>
            </a:r>
            <a:r>
              <a:rPr kumimoji="0" sz="799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 MT"/>
                <a:ea typeface="+mn-ea"/>
                <a:cs typeface="Arial MT"/>
              </a:rPr>
              <a:t>GEP,</a:t>
            </a:r>
            <a:r>
              <a:rPr kumimoji="0" sz="799" b="0" i="0" u="none" strike="noStrike" kern="1200" cap="none" spc="13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 MT"/>
                <a:ea typeface="+mn-ea"/>
                <a:cs typeface="Arial MT"/>
              </a:rPr>
              <a:t> </a:t>
            </a:r>
            <a:r>
              <a:rPr kumimoji="0" sz="799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 MT"/>
                <a:ea typeface="+mn-ea"/>
                <a:cs typeface="Arial MT"/>
              </a:rPr>
              <a:t>gene</a:t>
            </a:r>
            <a:r>
              <a:rPr kumimoji="0" sz="799" b="0" i="0" u="none" strike="noStrike" kern="1200" cap="none" spc="7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 MT"/>
                <a:ea typeface="+mn-ea"/>
                <a:cs typeface="Arial MT"/>
              </a:rPr>
              <a:t> </a:t>
            </a:r>
            <a:r>
              <a:rPr kumimoji="0" sz="799" b="0" i="0" u="none" strike="noStrike" kern="1200" cap="none" spc="-13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 MT"/>
                <a:ea typeface="+mn-ea"/>
                <a:cs typeface="Arial MT"/>
              </a:rPr>
              <a:t>expression</a:t>
            </a:r>
            <a:r>
              <a:rPr kumimoji="0" sz="799" b="0" i="0" u="none" strike="noStrike" kern="1200" cap="none" spc="7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 MT"/>
                <a:ea typeface="+mn-ea"/>
                <a:cs typeface="Arial MT"/>
              </a:rPr>
              <a:t> </a:t>
            </a:r>
            <a:r>
              <a:rPr kumimoji="0" sz="799" b="0" i="0" u="none" strike="noStrike" kern="1200" cap="none" spc="-13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 MT"/>
                <a:ea typeface="+mn-ea"/>
                <a:cs typeface="Arial MT"/>
              </a:rPr>
              <a:t>profiling;</a:t>
            </a:r>
            <a:r>
              <a:rPr kumimoji="0" sz="799" b="0" i="0" u="none" strike="noStrike" kern="1200" cap="none" spc="-4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 MT"/>
                <a:ea typeface="+mn-ea"/>
                <a:cs typeface="Arial MT"/>
              </a:rPr>
              <a:t> </a:t>
            </a:r>
            <a:r>
              <a:rPr kumimoji="0" sz="799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 MT"/>
                <a:ea typeface="+mn-ea"/>
                <a:cs typeface="Arial MT"/>
              </a:rPr>
              <a:t>GCB,</a:t>
            </a:r>
            <a:r>
              <a:rPr kumimoji="0" sz="799" b="0" i="0" u="none" strike="noStrike" kern="1200" cap="none" spc="13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 MT"/>
                <a:ea typeface="+mn-ea"/>
                <a:cs typeface="Arial MT"/>
              </a:rPr>
              <a:t> </a:t>
            </a:r>
            <a:r>
              <a:rPr kumimoji="0" sz="799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 MT"/>
                <a:ea typeface="+mn-ea"/>
                <a:cs typeface="Arial MT"/>
              </a:rPr>
              <a:t>germinal</a:t>
            </a:r>
            <a:r>
              <a:rPr kumimoji="0" sz="799" b="0" i="0" u="none" strike="noStrike" kern="1200" cap="none" spc="2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 MT"/>
                <a:ea typeface="+mn-ea"/>
                <a:cs typeface="Arial MT"/>
              </a:rPr>
              <a:t> </a:t>
            </a:r>
            <a:r>
              <a:rPr kumimoji="0" sz="799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 MT"/>
                <a:ea typeface="+mn-ea"/>
                <a:cs typeface="Arial MT"/>
              </a:rPr>
              <a:t>center</a:t>
            </a:r>
            <a:r>
              <a:rPr kumimoji="0" sz="799" b="0" i="0" u="none" strike="noStrike" kern="1200" cap="none" spc="-7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 MT"/>
                <a:ea typeface="+mn-ea"/>
                <a:cs typeface="Arial MT"/>
              </a:rPr>
              <a:t> </a:t>
            </a:r>
            <a:r>
              <a:rPr kumimoji="0" sz="799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 MT"/>
                <a:ea typeface="+mn-ea"/>
                <a:cs typeface="Arial MT"/>
              </a:rPr>
              <a:t>derived</a:t>
            </a:r>
            <a:r>
              <a:rPr kumimoji="0" sz="799" b="0" i="0" u="none" strike="noStrike" kern="1200" cap="none" spc="-7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 MT"/>
                <a:ea typeface="+mn-ea"/>
                <a:cs typeface="Arial MT"/>
              </a:rPr>
              <a:t> </a:t>
            </a:r>
            <a:r>
              <a:rPr kumimoji="0" sz="799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 MT"/>
                <a:ea typeface="+mn-ea"/>
                <a:cs typeface="Arial MT"/>
              </a:rPr>
              <a:t>B-cells;</a:t>
            </a:r>
            <a:r>
              <a:rPr kumimoji="0" sz="799" b="0" i="0" u="none" strike="noStrike" kern="1200" cap="none" spc="-2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 MT"/>
                <a:ea typeface="+mn-ea"/>
                <a:cs typeface="Arial MT"/>
              </a:rPr>
              <a:t> </a:t>
            </a:r>
            <a:r>
              <a:rPr kumimoji="0" sz="799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 MT"/>
                <a:ea typeface="+mn-ea"/>
                <a:cs typeface="Arial MT"/>
              </a:rPr>
              <a:t>IPI,</a:t>
            </a:r>
            <a:r>
              <a:rPr kumimoji="0" sz="799" b="0" i="0" u="none" strike="noStrike" kern="1200" cap="none" spc="-7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 MT"/>
                <a:ea typeface="+mn-ea"/>
                <a:cs typeface="Arial MT"/>
              </a:rPr>
              <a:t> </a:t>
            </a:r>
            <a:r>
              <a:rPr kumimoji="0" sz="799" b="0" i="0" u="none" strike="noStrike" kern="1200" cap="none" spc="-13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 MT"/>
                <a:ea typeface="+mn-ea"/>
                <a:cs typeface="Arial MT"/>
              </a:rPr>
              <a:t>international</a:t>
            </a:r>
            <a:r>
              <a:rPr kumimoji="0" sz="799" b="0" i="0" u="none" strike="noStrike" kern="1200" cap="none" spc="-27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 MT"/>
                <a:ea typeface="+mn-ea"/>
                <a:cs typeface="Arial MT"/>
              </a:rPr>
              <a:t> </a:t>
            </a:r>
            <a:r>
              <a:rPr kumimoji="0" sz="799" b="0" i="0" u="none" strike="noStrike" kern="1200" cap="none" spc="-13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 MT"/>
                <a:ea typeface="+mn-ea"/>
                <a:cs typeface="Arial MT"/>
              </a:rPr>
              <a:t>prognostic index.</a:t>
            </a:r>
            <a:endParaRPr kumimoji="0" sz="799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 MT"/>
              <a:ea typeface="+mn-ea"/>
              <a:cs typeface="Arial MT"/>
            </a:endParaRPr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82F1EA87-C0EF-1B10-89F4-D8CF1E4D25F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POLARGO: Baseline Characteristics</a:t>
            </a:r>
          </a:p>
        </p:txBody>
      </p:sp>
      <p:graphicFrame>
        <p:nvGraphicFramePr>
          <p:cNvPr id="6" name="Table 5">
            <a:extLst>
              <a:ext uri="{FF2B5EF4-FFF2-40B4-BE49-F238E27FC236}">
                <a16:creationId xmlns:a16="http://schemas.microsoft.com/office/drawing/2014/main" id="{BC4C9283-5400-FAE4-4C69-2F04B5DD5A5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62037195"/>
              </p:ext>
            </p:extLst>
          </p:nvPr>
        </p:nvGraphicFramePr>
        <p:xfrm>
          <a:off x="495300" y="1600200"/>
          <a:ext cx="5338880" cy="43891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82290">
                  <a:extLst>
                    <a:ext uri="{9D8B030D-6E8A-4147-A177-3AD203B41FA5}">
                      <a16:colId xmlns:a16="http://schemas.microsoft.com/office/drawing/2014/main" val="3877041191"/>
                    </a:ext>
                  </a:extLst>
                </a:gridCol>
                <a:gridCol w="1341911">
                  <a:extLst>
                    <a:ext uri="{9D8B030D-6E8A-4147-A177-3AD203B41FA5}">
                      <a16:colId xmlns:a16="http://schemas.microsoft.com/office/drawing/2014/main" val="2915456142"/>
                    </a:ext>
                  </a:extLst>
                </a:gridCol>
                <a:gridCol w="1214679">
                  <a:extLst>
                    <a:ext uri="{9D8B030D-6E8A-4147-A177-3AD203B41FA5}">
                      <a16:colId xmlns:a16="http://schemas.microsoft.com/office/drawing/2014/main" val="2801102181"/>
                    </a:ext>
                  </a:extLst>
                </a:gridCol>
              </a:tblGrid>
              <a:tr h="165780">
                <a:tc>
                  <a:txBody>
                    <a:bodyPr/>
                    <a:lstStyle/>
                    <a:p>
                      <a:r>
                        <a:rPr lang="en-US" sz="1400" b="1"/>
                        <a:t>Characteristic</a:t>
                      </a:r>
                    </a:p>
                  </a:txBody>
                  <a:tcPr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1" spc="-10">
                          <a:solidFill>
                            <a:srgbClr val="FFFFFF"/>
                          </a:solidFill>
                          <a:latin typeface="+mn-lt"/>
                          <a:cs typeface="Arial"/>
                        </a:rPr>
                        <a:t>Pola-R-</a:t>
                      </a:r>
                      <a:r>
                        <a:rPr lang="en-US" sz="1400" b="1">
                          <a:solidFill>
                            <a:srgbClr val="FFFFFF"/>
                          </a:solidFill>
                          <a:latin typeface="+mn-lt"/>
                          <a:cs typeface="Arial"/>
                        </a:rPr>
                        <a:t>GemOx</a:t>
                      </a:r>
                      <a:endParaRPr lang="en-US" sz="1400" b="1" spc="5">
                        <a:solidFill>
                          <a:srgbClr val="FFFFFF"/>
                        </a:solidFill>
                        <a:latin typeface="+mn-lt"/>
                        <a:cs typeface="Arial"/>
                      </a:endParaRP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1" spc="-10">
                          <a:solidFill>
                            <a:srgbClr val="FFFFFF"/>
                          </a:solidFill>
                          <a:latin typeface="+mn-lt"/>
                          <a:cs typeface="Arial"/>
                        </a:rPr>
                        <a:t>(n = 129)</a:t>
                      </a:r>
                      <a:endParaRPr lang="en-US" sz="1400" b="1">
                        <a:latin typeface="+mn-lt"/>
                        <a:cs typeface="Arial"/>
                      </a:endParaRPr>
                    </a:p>
                  </a:txBody>
                  <a:tcPr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1" spc="-10">
                          <a:solidFill>
                            <a:srgbClr val="FFFFFF"/>
                          </a:solidFill>
                          <a:latin typeface="+mn-lt"/>
                          <a:cs typeface="Arial"/>
                        </a:rPr>
                        <a:t>R-</a:t>
                      </a:r>
                      <a:r>
                        <a:rPr lang="en-US" sz="1400" b="1">
                          <a:solidFill>
                            <a:srgbClr val="FFFFFF"/>
                          </a:solidFill>
                          <a:latin typeface="+mn-lt"/>
                          <a:cs typeface="Arial"/>
                        </a:rPr>
                        <a:t>GemOx</a:t>
                      </a:r>
                      <a:endParaRPr lang="en-US" sz="1400" b="1" spc="-25">
                        <a:solidFill>
                          <a:srgbClr val="FFFFFF"/>
                        </a:solidFill>
                        <a:latin typeface="+mn-lt"/>
                        <a:cs typeface="Arial"/>
                      </a:endParaRP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1" spc="-10">
                          <a:solidFill>
                            <a:srgbClr val="FFFFFF"/>
                          </a:solidFill>
                          <a:latin typeface="+mn-lt"/>
                          <a:cs typeface="Arial"/>
                        </a:rPr>
                        <a:t>(n = 126)</a:t>
                      </a:r>
                      <a:endParaRPr lang="en-US" sz="1400" b="1">
                        <a:latin typeface="+mn-lt"/>
                        <a:cs typeface="Arial"/>
                      </a:endParaRPr>
                    </a:p>
                  </a:txBody>
                  <a:tcPr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28248695"/>
                  </a:ext>
                </a:extLst>
              </a:tr>
              <a:tr h="234043">
                <a:tc>
                  <a:txBody>
                    <a:bodyPr/>
                    <a:lstStyle/>
                    <a:p>
                      <a:r>
                        <a:rPr lang="en-US" sz="1400">
                          <a:solidFill>
                            <a:schemeClr val="bg1"/>
                          </a:solidFill>
                        </a:rPr>
                        <a:t>Age, yr</a:t>
                      </a:r>
                    </a:p>
                    <a:p>
                      <a:pPr marL="342900" indent="-225425">
                        <a:buFont typeface="Wingdings" panose="05000000000000000000" pitchFamily="2" charset="2"/>
                        <a:buChar char="§"/>
                        <a:tabLst/>
                      </a:pPr>
                      <a:r>
                        <a:rPr lang="en-US" sz="1400">
                          <a:solidFill>
                            <a:schemeClr val="bg1"/>
                          </a:solidFill>
                        </a:rPr>
                        <a:t>Median (range)</a:t>
                      </a:r>
                    </a:p>
                    <a:p>
                      <a:pPr marL="342900" indent="-225425">
                        <a:buFont typeface="Wingdings" panose="05000000000000000000" pitchFamily="2" charset="2"/>
                        <a:buChar char="§"/>
                        <a:tabLst/>
                      </a:pPr>
                      <a:r>
                        <a:rPr lang="en-US" sz="1400">
                          <a:solidFill>
                            <a:schemeClr val="bg1"/>
                          </a:solidFill>
                        </a:rPr>
                        <a:t>&gt;70 yr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>
                        <a:solidFill>
                          <a:schemeClr val="bg1"/>
                        </a:solidFill>
                      </a:endParaRPr>
                    </a:p>
                    <a:p>
                      <a:pPr algn="ctr"/>
                      <a:r>
                        <a:rPr lang="en-US" sz="1400">
                          <a:solidFill>
                            <a:schemeClr val="bg1"/>
                          </a:solidFill>
                        </a:rPr>
                        <a:t>67 (20-85)</a:t>
                      </a:r>
                    </a:p>
                    <a:p>
                      <a:pPr algn="ctr"/>
                      <a:r>
                        <a:rPr lang="en-US" sz="1400">
                          <a:solidFill>
                            <a:schemeClr val="bg1"/>
                          </a:solidFill>
                        </a:rPr>
                        <a:t>45 (34.9)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>
                        <a:solidFill>
                          <a:schemeClr val="bg1"/>
                        </a:solidFill>
                      </a:endParaRPr>
                    </a:p>
                    <a:p>
                      <a:pPr algn="ctr"/>
                      <a:r>
                        <a:rPr lang="en-US" sz="1400">
                          <a:solidFill>
                            <a:schemeClr val="bg1"/>
                          </a:solidFill>
                        </a:rPr>
                        <a:t>64 (24-89)</a:t>
                      </a:r>
                    </a:p>
                    <a:p>
                      <a:pPr algn="ctr"/>
                      <a:r>
                        <a:rPr lang="en-US" sz="1400">
                          <a:solidFill>
                            <a:schemeClr val="bg1"/>
                          </a:solidFill>
                        </a:rPr>
                        <a:t>44 (34.9)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47175310"/>
                  </a:ext>
                </a:extLst>
              </a:tr>
              <a:tr h="302305">
                <a:tc>
                  <a:txBody>
                    <a:bodyPr/>
                    <a:lstStyle/>
                    <a:p>
                      <a:r>
                        <a:rPr lang="en-US" sz="1400">
                          <a:solidFill>
                            <a:schemeClr val="bg1"/>
                          </a:solidFill>
                        </a:rPr>
                        <a:t>Geographical region, n (%)</a:t>
                      </a:r>
                    </a:p>
                    <a:p>
                      <a:pPr marL="342900" indent="-225425" algn="l" defTabSz="914400" rtl="0" eaLnBrk="1" latinLnBrk="0" hangingPunct="1">
                        <a:buFont typeface="Wingdings" panose="05000000000000000000" pitchFamily="2" charset="2"/>
                        <a:buChar char="§"/>
                        <a:tabLst/>
                      </a:pPr>
                      <a:r>
                        <a:rPr lang="en-US" sz="1400" kern="120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</a:rPr>
                        <a:t>Western Europe, US, Canada</a:t>
                      </a:r>
                    </a:p>
                    <a:p>
                      <a:pPr marL="342900" indent="-225425" algn="l" defTabSz="914400" rtl="0" eaLnBrk="1" latinLnBrk="0" hangingPunct="1">
                        <a:buFont typeface="Wingdings" panose="05000000000000000000" pitchFamily="2" charset="2"/>
                        <a:buChar char="§"/>
                        <a:tabLst/>
                      </a:pPr>
                      <a:r>
                        <a:rPr lang="en-US" sz="1400" kern="120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</a:rPr>
                        <a:t>China, South Korea</a:t>
                      </a:r>
                    </a:p>
                    <a:p>
                      <a:pPr marL="342900" indent="-225425" algn="l" defTabSz="914400" rtl="0" eaLnBrk="1" latinLnBrk="0" hangingPunct="1">
                        <a:buFont typeface="Wingdings" panose="05000000000000000000" pitchFamily="2" charset="2"/>
                        <a:buChar char="§"/>
                        <a:tabLst/>
                      </a:pPr>
                      <a:r>
                        <a:rPr lang="en-US" sz="1400" kern="120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</a:rPr>
                        <a:t>Brazil, Mexico, India, Turkey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>
                        <a:solidFill>
                          <a:schemeClr val="bg1"/>
                        </a:solidFill>
                      </a:endParaRPr>
                    </a:p>
                    <a:p>
                      <a:pPr algn="ctr"/>
                      <a:r>
                        <a:rPr lang="en-US" sz="1400">
                          <a:solidFill>
                            <a:schemeClr val="bg1"/>
                          </a:solidFill>
                        </a:rPr>
                        <a:t>32 (24.8)</a:t>
                      </a:r>
                    </a:p>
                    <a:p>
                      <a:pPr algn="ctr"/>
                      <a:r>
                        <a:rPr lang="en-US" sz="1400">
                          <a:solidFill>
                            <a:schemeClr val="bg1"/>
                          </a:solidFill>
                        </a:rPr>
                        <a:t>42 (32.6)</a:t>
                      </a:r>
                    </a:p>
                    <a:p>
                      <a:pPr algn="ctr"/>
                      <a:r>
                        <a:rPr lang="en-US" sz="1400">
                          <a:solidFill>
                            <a:schemeClr val="bg1"/>
                          </a:solidFill>
                        </a:rPr>
                        <a:t>55 (42.6)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>
                        <a:solidFill>
                          <a:schemeClr val="bg1"/>
                        </a:solidFill>
                      </a:endParaRPr>
                    </a:p>
                    <a:p>
                      <a:pPr algn="ctr"/>
                      <a:r>
                        <a:rPr lang="en-US" sz="1400">
                          <a:solidFill>
                            <a:schemeClr val="bg1"/>
                          </a:solidFill>
                        </a:rPr>
                        <a:t>37 (29.4)</a:t>
                      </a:r>
                    </a:p>
                    <a:p>
                      <a:pPr algn="ctr"/>
                      <a:r>
                        <a:rPr lang="en-US" sz="1400">
                          <a:solidFill>
                            <a:schemeClr val="bg1"/>
                          </a:solidFill>
                        </a:rPr>
                        <a:t>34 (27.0)</a:t>
                      </a:r>
                    </a:p>
                    <a:p>
                      <a:pPr algn="ctr"/>
                      <a:r>
                        <a:rPr lang="en-US" sz="1400">
                          <a:solidFill>
                            <a:schemeClr val="bg1"/>
                          </a:solidFill>
                        </a:rPr>
                        <a:t>55 (43.7)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23818577"/>
                  </a:ext>
                </a:extLst>
              </a:tr>
              <a:tr h="234043">
                <a:tc>
                  <a:txBody>
                    <a:bodyPr/>
                    <a:lstStyle/>
                    <a:p>
                      <a:r>
                        <a:rPr lang="en-US" sz="1400">
                          <a:solidFill>
                            <a:schemeClr val="bg1"/>
                          </a:solidFill>
                        </a:rPr>
                        <a:t>ECOG PS, n (%)</a:t>
                      </a:r>
                    </a:p>
                    <a:p>
                      <a:pPr marL="342900" indent="-225425" algn="l" defTabSz="914400" rtl="0" eaLnBrk="1" latinLnBrk="0" hangingPunct="1">
                        <a:buFont typeface="Wingdings" panose="05000000000000000000" pitchFamily="2" charset="2"/>
                        <a:buChar char="§"/>
                        <a:tabLst/>
                      </a:pPr>
                      <a:r>
                        <a:rPr lang="en-US" sz="1400" kern="120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</a:rPr>
                        <a:t>0/1</a:t>
                      </a:r>
                    </a:p>
                    <a:p>
                      <a:pPr marL="342900" indent="-225425" algn="l" defTabSz="914400" rtl="0" eaLnBrk="1" latinLnBrk="0" hangingPunct="1">
                        <a:buFont typeface="Wingdings" panose="05000000000000000000" pitchFamily="2" charset="2"/>
                        <a:buChar char="§"/>
                        <a:tabLst/>
                      </a:pPr>
                      <a:r>
                        <a:rPr lang="en-US" sz="1400" kern="120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>
                        <a:solidFill>
                          <a:schemeClr val="bg1"/>
                        </a:solidFill>
                      </a:endParaRPr>
                    </a:p>
                    <a:p>
                      <a:pPr algn="ctr"/>
                      <a:r>
                        <a:rPr lang="en-US" sz="1400">
                          <a:solidFill>
                            <a:schemeClr val="bg1"/>
                          </a:solidFill>
                        </a:rPr>
                        <a:t>115 (89.1)</a:t>
                      </a:r>
                    </a:p>
                    <a:p>
                      <a:pPr algn="ctr"/>
                      <a:r>
                        <a:rPr lang="en-US" sz="1400">
                          <a:solidFill>
                            <a:schemeClr val="bg1"/>
                          </a:solidFill>
                        </a:rPr>
                        <a:t>14 (10.9)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>
                        <a:solidFill>
                          <a:schemeClr val="bg1"/>
                        </a:solidFill>
                      </a:endParaRPr>
                    </a:p>
                    <a:p>
                      <a:pPr algn="ctr"/>
                      <a:r>
                        <a:rPr lang="en-US" sz="1400">
                          <a:solidFill>
                            <a:schemeClr val="bg1"/>
                          </a:solidFill>
                        </a:rPr>
                        <a:t>110 (87.3)</a:t>
                      </a:r>
                    </a:p>
                    <a:p>
                      <a:pPr algn="ctr"/>
                      <a:r>
                        <a:rPr lang="en-US" sz="1400">
                          <a:solidFill>
                            <a:schemeClr val="bg1"/>
                          </a:solidFill>
                        </a:rPr>
                        <a:t>16 (12.7)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34353868"/>
                  </a:ext>
                </a:extLst>
              </a:tr>
              <a:tr h="234043">
                <a:tc>
                  <a:txBody>
                    <a:bodyPr/>
                    <a:lstStyle/>
                    <a:p>
                      <a:r>
                        <a:rPr lang="en-US" sz="1400">
                          <a:solidFill>
                            <a:schemeClr val="bg1"/>
                          </a:solidFill>
                        </a:rPr>
                        <a:t>Ann Arbor stage, n (%)</a:t>
                      </a:r>
                    </a:p>
                    <a:p>
                      <a:pPr marL="342900" indent="-225425" algn="l" defTabSz="914400" rtl="0" eaLnBrk="1" latinLnBrk="0" hangingPunct="1">
                        <a:buFont typeface="Wingdings" panose="05000000000000000000" pitchFamily="2" charset="2"/>
                        <a:buChar char="§"/>
                        <a:tabLst/>
                      </a:pPr>
                      <a:r>
                        <a:rPr lang="en-US" sz="1400" kern="120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</a:rPr>
                        <a:t>I-II</a:t>
                      </a:r>
                    </a:p>
                    <a:p>
                      <a:pPr marL="342900" indent="-225425" algn="l" defTabSz="914400" rtl="0" eaLnBrk="1" latinLnBrk="0" hangingPunct="1">
                        <a:buFont typeface="Wingdings" panose="05000000000000000000" pitchFamily="2" charset="2"/>
                        <a:buChar char="§"/>
                        <a:tabLst/>
                      </a:pPr>
                      <a:r>
                        <a:rPr lang="en-US" sz="1400" kern="120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</a:rPr>
                        <a:t>III-IV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>
                        <a:solidFill>
                          <a:schemeClr val="bg1"/>
                        </a:solidFill>
                      </a:endParaRPr>
                    </a:p>
                    <a:p>
                      <a:pPr algn="ctr"/>
                      <a:r>
                        <a:rPr lang="en-US" sz="1400">
                          <a:solidFill>
                            <a:schemeClr val="bg1"/>
                          </a:solidFill>
                        </a:rPr>
                        <a:t>32 (24.8)</a:t>
                      </a:r>
                    </a:p>
                    <a:p>
                      <a:pPr algn="ctr"/>
                      <a:r>
                        <a:rPr lang="en-US" sz="1400">
                          <a:solidFill>
                            <a:schemeClr val="bg1"/>
                          </a:solidFill>
                        </a:rPr>
                        <a:t>97 (75.2)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>
                        <a:solidFill>
                          <a:schemeClr val="bg1"/>
                        </a:solidFill>
                      </a:endParaRPr>
                    </a:p>
                    <a:p>
                      <a:pPr algn="ctr"/>
                      <a:r>
                        <a:rPr lang="en-US" sz="1400">
                          <a:solidFill>
                            <a:schemeClr val="bg1"/>
                          </a:solidFill>
                        </a:rPr>
                        <a:t>28 (22.2)</a:t>
                      </a:r>
                    </a:p>
                    <a:p>
                      <a:pPr algn="ctr"/>
                      <a:r>
                        <a:rPr lang="en-US" sz="1400">
                          <a:solidFill>
                            <a:schemeClr val="bg1"/>
                          </a:solidFill>
                        </a:rPr>
                        <a:t>98 (77.8)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34133322"/>
                  </a:ext>
                </a:extLst>
              </a:tr>
              <a:tr h="234043">
                <a:tc>
                  <a:txBody>
                    <a:bodyPr/>
                    <a:lstStyle/>
                    <a:p>
                      <a:r>
                        <a:rPr lang="en-US" sz="1400">
                          <a:solidFill>
                            <a:schemeClr val="bg1"/>
                          </a:solidFill>
                        </a:rPr>
                        <a:t>IPI risk factor, n (%)</a:t>
                      </a:r>
                    </a:p>
                    <a:p>
                      <a:pPr marL="342900" indent="-225425" algn="l" defTabSz="914400" rtl="0" eaLnBrk="1" latinLnBrk="0" hangingPunct="1">
                        <a:buFont typeface="Wingdings" panose="05000000000000000000" pitchFamily="2" charset="2"/>
                        <a:buChar char="§"/>
                        <a:tabLst/>
                      </a:pPr>
                      <a:r>
                        <a:rPr lang="en-US" sz="1400" kern="120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</a:rPr>
                        <a:t>0-2</a:t>
                      </a:r>
                    </a:p>
                    <a:p>
                      <a:pPr marL="342900" indent="-225425" algn="l" defTabSz="914400" rtl="0" eaLnBrk="1" latinLnBrk="0" hangingPunct="1">
                        <a:buFont typeface="Wingdings" panose="05000000000000000000" pitchFamily="2" charset="2"/>
                        <a:buChar char="§"/>
                        <a:tabLst/>
                      </a:pPr>
                      <a:r>
                        <a:rPr lang="en-US" sz="1400" kern="120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</a:rPr>
                        <a:t>3-5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>
                        <a:solidFill>
                          <a:schemeClr val="bg1"/>
                        </a:solidFill>
                      </a:endParaRPr>
                    </a:p>
                    <a:p>
                      <a:pPr algn="ctr"/>
                      <a:r>
                        <a:rPr lang="en-US" sz="1400">
                          <a:solidFill>
                            <a:schemeClr val="bg1"/>
                          </a:solidFill>
                        </a:rPr>
                        <a:t>66 (51.2)</a:t>
                      </a:r>
                    </a:p>
                    <a:p>
                      <a:pPr algn="ctr"/>
                      <a:r>
                        <a:rPr lang="en-US" sz="1400">
                          <a:solidFill>
                            <a:schemeClr val="bg1"/>
                          </a:solidFill>
                        </a:rPr>
                        <a:t>63 (48.8)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>
                        <a:solidFill>
                          <a:schemeClr val="bg1"/>
                        </a:solidFill>
                      </a:endParaRPr>
                    </a:p>
                    <a:p>
                      <a:pPr algn="ctr"/>
                      <a:r>
                        <a:rPr lang="en-US" sz="1400">
                          <a:solidFill>
                            <a:schemeClr val="bg1"/>
                          </a:solidFill>
                        </a:rPr>
                        <a:t>63 (50.0)</a:t>
                      </a:r>
                    </a:p>
                    <a:p>
                      <a:pPr algn="ctr"/>
                      <a:r>
                        <a:rPr lang="en-US" sz="1400">
                          <a:solidFill>
                            <a:schemeClr val="bg1"/>
                          </a:solidFill>
                        </a:rPr>
                        <a:t>63 (50.0)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26737887"/>
                  </a:ext>
                </a:extLst>
              </a:tr>
            </a:tbl>
          </a:graphicData>
        </a:graphic>
      </p:graphicFrame>
      <p:graphicFrame>
        <p:nvGraphicFramePr>
          <p:cNvPr id="8" name="Table 7">
            <a:extLst>
              <a:ext uri="{FF2B5EF4-FFF2-40B4-BE49-F238E27FC236}">
                <a16:creationId xmlns:a16="http://schemas.microsoft.com/office/drawing/2014/main" id="{C8A1CEA2-F1FF-9432-77E7-13ED2A7DAC2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80651131"/>
              </p:ext>
            </p:extLst>
          </p:nvPr>
        </p:nvGraphicFramePr>
        <p:xfrm>
          <a:off x="6167320" y="1600200"/>
          <a:ext cx="5605580" cy="44805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888476">
                  <a:extLst>
                    <a:ext uri="{9D8B030D-6E8A-4147-A177-3AD203B41FA5}">
                      <a16:colId xmlns:a16="http://schemas.microsoft.com/office/drawing/2014/main" val="3877041191"/>
                    </a:ext>
                  </a:extLst>
                </a:gridCol>
                <a:gridCol w="1408946">
                  <a:extLst>
                    <a:ext uri="{9D8B030D-6E8A-4147-A177-3AD203B41FA5}">
                      <a16:colId xmlns:a16="http://schemas.microsoft.com/office/drawing/2014/main" val="2915456142"/>
                    </a:ext>
                  </a:extLst>
                </a:gridCol>
                <a:gridCol w="1308158">
                  <a:extLst>
                    <a:ext uri="{9D8B030D-6E8A-4147-A177-3AD203B41FA5}">
                      <a16:colId xmlns:a16="http://schemas.microsoft.com/office/drawing/2014/main" val="2801102181"/>
                    </a:ext>
                  </a:extLst>
                </a:gridCol>
              </a:tblGrid>
              <a:tr h="367024">
                <a:tc>
                  <a:txBody>
                    <a:bodyPr/>
                    <a:lstStyle/>
                    <a:p>
                      <a:r>
                        <a:rPr lang="en-US" sz="1400" b="1"/>
                        <a:t>Characteristic, n (%)</a:t>
                      </a:r>
                    </a:p>
                  </a:txBody>
                  <a:tcPr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1" spc="-10">
                          <a:solidFill>
                            <a:srgbClr val="FFFFFF"/>
                          </a:solidFill>
                          <a:latin typeface="+mn-lt"/>
                          <a:cs typeface="Arial"/>
                        </a:rPr>
                        <a:t>Pola-R-</a:t>
                      </a:r>
                      <a:r>
                        <a:rPr lang="en-US" sz="1400" b="1">
                          <a:solidFill>
                            <a:srgbClr val="FFFFFF"/>
                          </a:solidFill>
                          <a:latin typeface="+mn-lt"/>
                          <a:cs typeface="Arial"/>
                        </a:rPr>
                        <a:t>GemOx</a:t>
                      </a:r>
                      <a:endParaRPr lang="en-US" sz="1400" b="1" spc="5">
                        <a:solidFill>
                          <a:srgbClr val="FFFFFF"/>
                        </a:solidFill>
                        <a:latin typeface="+mn-lt"/>
                        <a:cs typeface="Arial"/>
                      </a:endParaRP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1" spc="-10">
                          <a:solidFill>
                            <a:srgbClr val="FFFFFF"/>
                          </a:solidFill>
                          <a:latin typeface="+mn-lt"/>
                          <a:cs typeface="Arial"/>
                        </a:rPr>
                        <a:t>(n = 129)</a:t>
                      </a:r>
                      <a:endParaRPr lang="en-US" sz="1400" b="1">
                        <a:latin typeface="+mn-lt"/>
                        <a:cs typeface="Arial"/>
                      </a:endParaRPr>
                    </a:p>
                  </a:txBody>
                  <a:tcPr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1" spc="-10">
                          <a:solidFill>
                            <a:srgbClr val="FFFFFF"/>
                          </a:solidFill>
                          <a:latin typeface="+mn-lt"/>
                          <a:cs typeface="Arial"/>
                        </a:rPr>
                        <a:t>R-</a:t>
                      </a:r>
                      <a:r>
                        <a:rPr lang="en-US" sz="1400" b="1">
                          <a:solidFill>
                            <a:srgbClr val="FFFFFF"/>
                          </a:solidFill>
                          <a:latin typeface="+mn-lt"/>
                          <a:cs typeface="Arial"/>
                        </a:rPr>
                        <a:t>GemOx</a:t>
                      </a:r>
                      <a:endParaRPr lang="en-US" sz="1400" b="1" spc="-25">
                        <a:solidFill>
                          <a:srgbClr val="FFFFFF"/>
                        </a:solidFill>
                        <a:latin typeface="+mn-lt"/>
                        <a:cs typeface="Arial"/>
                      </a:endParaRP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1" spc="-10">
                          <a:solidFill>
                            <a:srgbClr val="FFFFFF"/>
                          </a:solidFill>
                          <a:latin typeface="+mn-lt"/>
                          <a:cs typeface="Arial"/>
                        </a:rPr>
                        <a:t>(n = 126)</a:t>
                      </a:r>
                      <a:endParaRPr lang="en-US" sz="1400" b="1">
                        <a:latin typeface="+mn-lt"/>
                        <a:cs typeface="Arial"/>
                      </a:endParaRPr>
                    </a:p>
                  </a:txBody>
                  <a:tcPr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28248695"/>
                  </a:ext>
                </a:extLst>
              </a:tr>
              <a:tr h="669280">
                <a:tc>
                  <a:txBody>
                    <a:bodyPr/>
                    <a:lstStyle/>
                    <a:p>
                      <a:pPr marL="0" indent="0">
                        <a:buFont typeface="Wingdings" panose="05000000000000000000" pitchFamily="2" charset="2"/>
                        <a:buNone/>
                      </a:pPr>
                      <a:r>
                        <a:rPr lang="en-US" sz="1400">
                          <a:solidFill>
                            <a:schemeClr val="bg1"/>
                          </a:solidFill>
                        </a:rPr>
                        <a:t>Histopathologic diagnosis</a:t>
                      </a:r>
                    </a:p>
                    <a:p>
                      <a:pPr marL="342900" indent="-225425" algn="l" defTabSz="914400" rtl="0" eaLnBrk="1" latinLnBrk="0" hangingPunct="1">
                        <a:buFont typeface="Wingdings" panose="05000000000000000000" pitchFamily="2" charset="2"/>
                        <a:buChar char="§"/>
                        <a:tabLst/>
                      </a:pPr>
                      <a:r>
                        <a:rPr lang="en-US" sz="1400" kern="120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</a:rPr>
                        <a:t>DLBCL, NOS</a:t>
                      </a:r>
                    </a:p>
                    <a:p>
                      <a:pPr marL="342900" indent="-225425" algn="l" defTabSz="914400" rtl="0" eaLnBrk="1" latinLnBrk="0" hangingPunct="1">
                        <a:buFont typeface="Wingdings" panose="05000000000000000000" pitchFamily="2" charset="2"/>
                        <a:buChar char="§"/>
                        <a:tabLst/>
                      </a:pPr>
                      <a:r>
                        <a:rPr lang="en-US" sz="1400" kern="120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</a:rPr>
                        <a:t>Transformation from indolent disease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>
                        <a:solidFill>
                          <a:schemeClr val="bg1"/>
                        </a:solidFill>
                      </a:endParaRPr>
                    </a:p>
                    <a:p>
                      <a:pPr algn="ctr"/>
                      <a:r>
                        <a:rPr lang="en-US" sz="1400">
                          <a:solidFill>
                            <a:schemeClr val="bg1"/>
                          </a:solidFill>
                        </a:rPr>
                        <a:t>116 (89.9)</a:t>
                      </a:r>
                    </a:p>
                    <a:p>
                      <a:pPr algn="ctr"/>
                      <a:r>
                        <a:rPr lang="en-US" sz="1400">
                          <a:solidFill>
                            <a:schemeClr val="bg1"/>
                          </a:solidFill>
                        </a:rPr>
                        <a:t>13 (10.1)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>
                        <a:solidFill>
                          <a:schemeClr val="bg1"/>
                        </a:solidFill>
                      </a:endParaRPr>
                    </a:p>
                    <a:p>
                      <a:pPr algn="ctr"/>
                      <a:r>
                        <a:rPr lang="en-US" sz="1400">
                          <a:solidFill>
                            <a:schemeClr val="bg1"/>
                          </a:solidFill>
                        </a:rPr>
                        <a:t>116 (92.1)</a:t>
                      </a:r>
                    </a:p>
                    <a:p>
                      <a:pPr algn="ctr"/>
                      <a:r>
                        <a:rPr lang="en-US" sz="1400">
                          <a:solidFill>
                            <a:schemeClr val="bg1"/>
                          </a:solidFill>
                        </a:rPr>
                        <a:t>10 (7.9)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72759107"/>
                  </a:ext>
                </a:extLst>
              </a:tr>
              <a:tr h="367024">
                <a:tc>
                  <a:txBody>
                    <a:bodyPr/>
                    <a:lstStyle/>
                    <a:p>
                      <a:pPr marL="0" indent="0">
                        <a:buFont typeface="Wingdings" panose="05000000000000000000" pitchFamily="2" charset="2"/>
                        <a:buNone/>
                      </a:pPr>
                      <a:r>
                        <a:rPr lang="en-US" sz="1400">
                          <a:solidFill>
                            <a:schemeClr val="bg1"/>
                          </a:solidFill>
                        </a:rPr>
                        <a:t>Presence of bulky disease </a:t>
                      </a:r>
                    </a:p>
                    <a:p>
                      <a:pPr marL="0" indent="0">
                        <a:buFont typeface="Wingdings" panose="05000000000000000000" pitchFamily="2" charset="2"/>
                        <a:buNone/>
                      </a:pPr>
                      <a:r>
                        <a:rPr lang="en-US" sz="1400">
                          <a:solidFill>
                            <a:schemeClr val="bg1"/>
                          </a:solidFill>
                        </a:rPr>
                        <a:t>(≥7.5 cm)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>
                          <a:solidFill>
                            <a:schemeClr val="bg1"/>
                          </a:solidFill>
                        </a:rPr>
                        <a:t>23 (17.8)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>
                          <a:solidFill>
                            <a:schemeClr val="bg1"/>
                          </a:solidFill>
                        </a:rPr>
                        <a:t>25 (19.8)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37763812"/>
                  </a:ext>
                </a:extLst>
              </a:tr>
              <a:tr h="518152">
                <a:tc>
                  <a:txBody>
                    <a:bodyPr/>
                    <a:lstStyle/>
                    <a:p>
                      <a:pPr marL="0" indent="0">
                        <a:buFont typeface="Wingdings" panose="05000000000000000000" pitchFamily="2" charset="2"/>
                        <a:buNone/>
                      </a:pPr>
                      <a:r>
                        <a:rPr lang="en-US" sz="1400">
                          <a:solidFill>
                            <a:schemeClr val="bg1"/>
                          </a:solidFill>
                        </a:rPr>
                        <a:t>Prior LoT for lymphoma</a:t>
                      </a:r>
                    </a:p>
                    <a:p>
                      <a:pPr marL="342900" indent="-225425" algn="l" defTabSz="914400" rtl="0" eaLnBrk="1" latinLnBrk="0" hangingPunct="1">
                        <a:buFont typeface="Wingdings" panose="05000000000000000000" pitchFamily="2" charset="2"/>
                        <a:buChar char="§"/>
                        <a:tabLst/>
                      </a:pPr>
                      <a:r>
                        <a:rPr lang="en-US" sz="1400" kern="120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  <a:p>
                      <a:pPr marL="342900" indent="-225425" algn="l" defTabSz="914400" rtl="0" eaLnBrk="1" latinLnBrk="0" hangingPunct="1">
                        <a:buFont typeface="Wingdings" panose="05000000000000000000" pitchFamily="2" charset="2"/>
                        <a:buChar char="§"/>
                        <a:tabLst/>
                      </a:pPr>
                      <a:r>
                        <a:rPr lang="en-US" sz="1400" kern="120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</a:rPr>
                        <a:t>≥2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>
                        <a:solidFill>
                          <a:schemeClr val="bg1"/>
                        </a:solidFill>
                      </a:endParaRPr>
                    </a:p>
                    <a:p>
                      <a:pPr algn="ctr"/>
                      <a:r>
                        <a:rPr lang="en-US" sz="1400">
                          <a:solidFill>
                            <a:schemeClr val="bg1"/>
                          </a:solidFill>
                        </a:rPr>
                        <a:t>81 (62.8)</a:t>
                      </a:r>
                    </a:p>
                    <a:p>
                      <a:pPr algn="ctr"/>
                      <a:r>
                        <a:rPr lang="en-US" sz="1400">
                          <a:solidFill>
                            <a:schemeClr val="bg1"/>
                          </a:solidFill>
                        </a:rPr>
                        <a:t>48 (37.2)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>
                        <a:solidFill>
                          <a:schemeClr val="bg1"/>
                        </a:solidFill>
                      </a:endParaRPr>
                    </a:p>
                    <a:p>
                      <a:pPr algn="ctr"/>
                      <a:r>
                        <a:rPr lang="en-US" sz="1400">
                          <a:solidFill>
                            <a:schemeClr val="bg1"/>
                          </a:solidFill>
                        </a:rPr>
                        <a:t>81 (64.3)</a:t>
                      </a:r>
                    </a:p>
                    <a:p>
                      <a:pPr algn="ctr"/>
                      <a:r>
                        <a:rPr lang="en-US" sz="1400">
                          <a:solidFill>
                            <a:schemeClr val="bg1"/>
                          </a:solidFill>
                        </a:rPr>
                        <a:t>45 (35.7)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56154677"/>
                  </a:ext>
                </a:extLst>
              </a:tr>
              <a:tr h="215897">
                <a:tc>
                  <a:txBody>
                    <a:bodyPr/>
                    <a:lstStyle/>
                    <a:p>
                      <a:pPr marL="0" indent="0">
                        <a:buFont typeface="Wingdings" panose="05000000000000000000" pitchFamily="2" charset="2"/>
                        <a:buNone/>
                      </a:pPr>
                      <a:r>
                        <a:rPr lang="en-US" sz="1400">
                          <a:solidFill>
                            <a:schemeClr val="bg1"/>
                          </a:solidFill>
                        </a:rPr>
                        <a:t>Primary refractory (DLBCL, NOS)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>
                          <a:solidFill>
                            <a:schemeClr val="bg1"/>
                          </a:solidFill>
                        </a:rPr>
                        <a:t>65/116 (56.0)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>
                          <a:solidFill>
                            <a:schemeClr val="bg1"/>
                          </a:solidFill>
                        </a:rPr>
                        <a:t>71/116 (61.2)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15087874"/>
                  </a:ext>
                </a:extLst>
              </a:tr>
              <a:tr h="215897">
                <a:tc>
                  <a:txBody>
                    <a:bodyPr/>
                    <a:lstStyle/>
                    <a:p>
                      <a:pPr marL="0" indent="0">
                        <a:buFont typeface="Wingdings" panose="05000000000000000000" pitchFamily="2" charset="2"/>
                        <a:buNone/>
                      </a:pPr>
                      <a:r>
                        <a:rPr lang="en-US" sz="1400">
                          <a:solidFill>
                            <a:schemeClr val="bg1"/>
                          </a:solidFill>
                        </a:rPr>
                        <a:t>Refractory to last prior therapy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>
                          <a:solidFill>
                            <a:schemeClr val="bg1"/>
                          </a:solidFill>
                        </a:rPr>
                        <a:t>85 (65.9)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>
                          <a:solidFill>
                            <a:schemeClr val="bg1"/>
                          </a:solidFill>
                        </a:rPr>
                        <a:t>83 (65.9)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87410461"/>
                  </a:ext>
                </a:extLst>
              </a:tr>
              <a:tr h="820407">
                <a:tc>
                  <a:txBody>
                    <a:bodyPr/>
                    <a:lstStyle/>
                    <a:p>
                      <a:pPr marL="0" indent="0">
                        <a:buFont typeface="Wingdings" panose="05000000000000000000" pitchFamily="2" charset="2"/>
                        <a:buNone/>
                      </a:pPr>
                      <a:r>
                        <a:rPr lang="en-US" sz="1400">
                          <a:solidFill>
                            <a:schemeClr val="bg1"/>
                          </a:solidFill>
                        </a:rPr>
                        <a:t>Cell of origin (central, GEP)</a:t>
                      </a:r>
                    </a:p>
                    <a:p>
                      <a:pPr marL="342900" indent="-225425" algn="l" defTabSz="914400" rtl="0" eaLnBrk="1" latinLnBrk="0" hangingPunct="1">
                        <a:buFont typeface="Wingdings" panose="05000000000000000000" pitchFamily="2" charset="2"/>
                        <a:buChar char="§"/>
                        <a:tabLst/>
                      </a:pPr>
                      <a:r>
                        <a:rPr lang="en-US" sz="1400" kern="120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</a:rPr>
                        <a:t>ABC</a:t>
                      </a:r>
                    </a:p>
                    <a:p>
                      <a:pPr marL="342900" indent="-225425" algn="l" defTabSz="914400" rtl="0" eaLnBrk="1" latinLnBrk="0" hangingPunct="1">
                        <a:buFont typeface="Wingdings" panose="05000000000000000000" pitchFamily="2" charset="2"/>
                        <a:buChar char="§"/>
                        <a:tabLst/>
                      </a:pPr>
                      <a:r>
                        <a:rPr lang="en-US" sz="1400" kern="120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</a:rPr>
                        <a:t>GCB</a:t>
                      </a:r>
                    </a:p>
                    <a:p>
                      <a:pPr marL="342900" indent="-225425" algn="l" defTabSz="914400" rtl="0" eaLnBrk="1" latinLnBrk="0" hangingPunct="1">
                        <a:buFont typeface="Wingdings" panose="05000000000000000000" pitchFamily="2" charset="2"/>
                        <a:buChar char="§"/>
                        <a:tabLst/>
                      </a:pPr>
                      <a:r>
                        <a:rPr lang="en-US" sz="1400" kern="120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</a:rPr>
                        <a:t>Unclassified</a:t>
                      </a:r>
                    </a:p>
                    <a:p>
                      <a:pPr marL="342900" indent="-225425" algn="l" defTabSz="914400" rtl="0" eaLnBrk="1" latinLnBrk="0" hangingPunct="1">
                        <a:buFont typeface="Wingdings" panose="05000000000000000000" pitchFamily="2" charset="2"/>
                        <a:buChar char="§"/>
                        <a:tabLst/>
                      </a:pPr>
                      <a:r>
                        <a:rPr lang="en-US" sz="1400" kern="120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</a:rPr>
                        <a:t>Unknown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>
                        <a:solidFill>
                          <a:schemeClr val="bg1"/>
                        </a:solidFill>
                      </a:endParaRPr>
                    </a:p>
                    <a:p>
                      <a:pPr algn="ctr"/>
                      <a:r>
                        <a:rPr lang="en-US" sz="1400">
                          <a:solidFill>
                            <a:schemeClr val="bg1"/>
                          </a:solidFill>
                        </a:rPr>
                        <a:t>41 (31.8)</a:t>
                      </a:r>
                    </a:p>
                    <a:p>
                      <a:pPr algn="ctr"/>
                      <a:r>
                        <a:rPr lang="en-US" sz="1400">
                          <a:solidFill>
                            <a:schemeClr val="bg1"/>
                          </a:solidFill>
                        </a:rPr>
                        <a:t>48 (37.2)</a:t>
                      </a:r>
                    </a:p>
                    <a:p>
                      <a:pPr algn="ctr"/>
                      <a:r>
                        <a:rPr lang="en-US" sz="1400">
                          <a:solidFill>
                            <a:schemeClr val="bg1"/>
                          </a:solidFill>
                        </a:rPr>
                        <a:t>11 (8.5)</a:t>
                      </a:r>
                    </a:p>
                    <a:p>
                      <a:pPr algn="ctr"/>
                      <a:r>
                        <a:rPr lang="en-US" sz="1400">
                          <a:solidFill>
                            <a:schemeClr val="bg1"/>
                          </a:solidFill>
                        </a:rPr>
                        <a:t>29 (22.5)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>
                        <a:solidFill>
                          <a:schemeClr val="bg1"/>
                        </a:solidFill>
                      </a:endParaRPr>
                    </a:p>
                    <a:p>
                      <a:pPr algn="ctr"/>
                      <a:r>
                        <a:rPr lang="en-US" sz="1400">
                          <a:solidFill>
                            <a:schemeClr val="bg1"/>
                          </a:solidFill>
                        </a:rPr>
                        <a:t>45 (35.7)</a:t>
                      </a:r>
                    </a:p>
                    <a:p>
                      <a:pPr algn="ctr"/>
                      <a:r>
                        <a:rPr lang="en-US" sz="1400">
                          <a:solidFill>
                            <a:schemeClr val="bg1"/>
                          </a:solidFill>
                        </a:rPr>
                        <a:t>50 (39.7)</a:t>
                      </a:r>
                    </a:p>
                    <a:p>
                      <a:pPr algn="ctr"/>
                      <a:r>
                        <a:rPr lang="en-US" sz="1400">
                          <a:solidFill>
                            <a:schemeClr val="bg1"/>
                          </a:solidFill>
                        </a:rPr>
                        <a:t>9 (7.1)</a:t>
                      </a:r>
                    </a:p>
                    <a:p>
                      <a:pPr algn="ctr"/>
                      <a:r>
                        <a:rPr lang="en-US" sz="1400">
                          <a:solidFill>
                            <a:schemeClr val="bg1"/>
                          </a:solidFill>
                        </a:rPr>
                        <a:t>22 (17.5)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4322204"/>
                  </a:ext>
                </a:extLst>
              </a:tr>
            </a:tbl>
          </a:graphicData>
        </a:graphic>
      </p:graphicFrame>
      <p:sp>
        <p:nvSpPr>
          <p:cNvPr id="9" name="Text Box 11">
            <a:extLst>
              <a:ext uri="{FF2B5EF4-FFF2-40B4-BE49-F238E27FC236}">
                <a16:creationId xmlns:a16="http://schemas.microsoft.com/office/drawing/2014/main" id="{367736BC-0BC7-4CF6-B4D8-3FF7D71B444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14339" y="6363968"/>
            <a:ext cx="8010524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Wingdings" panose="05000000000000000000" pitchFamily="2" charset="2"/>
              <a:buChar char="§"/>
              <a:defRPr sz="2800">
                <a:solidFill>
                  <a:srgbClr val="FEFDDE"/>
                </a:solidFill>
                <a:latin typeface="Arial" panose="020B060402020202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600">
                <a:solidFill>
                  <a:srgbClr val="FEFDDE"/>
                </a:solidFill>
                <a:latin typeface="Arial" panose="020B060402020202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400">
                <a:solidFill>
                  <a:srgbClr val="FEFDDE"/>
                </a:solidFill>
                <a:latin typeface="Arial" panose="020B060402020202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200">
                <a:solidFill>
                  <a:srgbClr val="FEFDDE"/>
                </a:solidFill>
                <a:latin typeface="Arial" panose="020B060402020202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rgbClr val="45556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Matasar. EHA 2025. Abstr S101.</a:t>
            </a:r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srgbClr val="455560"/>
              </a:solidFill>
              <a:effectLst/>
              <a:uLnTx/>
              <a:uFillTx/>
              <a:latin typeface="Calibri"/>
              <a:ea typeface="+mn-ea"/>
              <a:cs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object 8"/>
          <p:cNvSpPr txBox="1"/>
          <p:nvPr/>
        </p:nvSpPr>
        <p:spPr>
          <a:xfrm>
            <a:off x="1828142" y="1700784"/>
            <a:ext cx="5243706" cy="294076"/>
          </a:xfrm>
          <a:prstGeom prst="rect">
            <a:avLst/>
          </a:prstGeom>
        </p:spPr>
        <p:txBody>
          <a:bodyPr vert="horz" wrap="square" lIns="0" tIns="16912" rIns="0" bIns="0" rtlCol="0">
            <a:spAutoFit/>
          </a:bodyPr>
          <a:lstStyle/>
          <a:p>
            <a:pPr marL="16913" marR="0" lvl="0" indent="0" algn="l" defTabSz="914400" rtl="0" eaLnBrk="1" fontAlgn="auto" latinLnBrk="0" hangingPunct="1">
              <a:lnSpc>
                <a:spcPct val="100000"/>
              </a:lnSpc>
              <a:spcBef>
                <a:spcPts val="133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+mn-ea"/>
                <a:cs typeface="Arial"/>
              </a:rPr>
              <a:t>Median</a:t>
            </a:r>
            <a:r>
              <a:rPr kumimoji="0" lang="en-US" b="1" i="0" u="none" strike="noStrike" kern="1200" cap="none" spc="-7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+mn-ea"/>
                <a:cs typeface="Arial"/>
              </a:rPr>
              <a:t> </a:t>
            </a:r>
            <a:r>
              <a:rPr kumimoji="0" lang="en-US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+mn-ea"/>
                <a:cs typeface="Arial"/>
              </a:rPr>
              <a:t>OS</a:t>
            </a:r>
            <a:r>
              <a:rPr kumimoji="0" lang="en-US" b="1" i="0" u="none" strike="noStrike" kern="1200" cap="none" spc="-7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+mn-ea"/>
                <a:cs typeface="Arial"/>
              </a:rPr>
              <a:t> </a:t>
            </a:r>
            <a:r>
              <a:rPr kumimoji="0" lang="en-US" b="1" i="0" u="none" strike="noStrike" kern="1200" cap="none" spc="-13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+mn-ea"/>
                <a:cs typeface="Arial"/>
              </a:rPr>
              <a:t>follow-</a:t>
            </a:r>
            <a:r>
              <a:rPr kumimoji="0" lang="en-US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+mn-ea"/>
                <a:cs typeface="Arial"/>
              </a:rPr>
              <a:t>up: 24.6</a:t>
            </a:r>
            <a:r>
              <a:rPr kumimoji="0" lang="en-US" b="1" i="0" u="none" strike="noStrike" kern="1200" cap="none" spc="-33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+mn-ea"/>
                <a:cs typeface="Arial"/>
              </a:rPr>
              <a:t> </a:t>
            </a:r>
            <a:r>
              <a:rPr kumimoji="0" lang="en-US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+mn-ea"/>
                <a:cs typeface="Arial"/>
              </a:rPr>
              <a:t>mo</a:t>
            </a:r>
            <a:r>
              <a:rPr kumimoji="0" lang="en-US" b="1" i="0" u="none" strike="noStrike" kern="1200" cap="none" spc="7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+mn-ea"/>
                <a:cs typeface="Arial"/>
              </a:rPr>
              <a:t> </a:t>
            </a:r>
            <a:r>
              <a:rPr kumimoji="0" lang="en-US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+mn-ea"/>
                <a:cs typeface="Arial"/>
              </a:rPr>
              <a:t>(95%</a:t>
            </a:r>
            <a:r>
              <a:rPr kumimoji="0" lang="en-US" b="1" i="0" u="none" strike="noStrike" kern="1200" cap="none" spc="-4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+mn-ea"/>
                <a:cs typeface="Arial"/>
              </a:rPr>
              <a:t> </a:t>
            </a:r>
            <a:r>
              <a:rPr kumimoji="0" lang="en-US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+mn-ea"/>
                <a:cs typeface="Arial"/>
              </a:rPr>
              <a:t>CI: </a:t>
            </a:r>
            <a:r>
              <a:rPr kumimoji="0" lang="en-US" b="1" i="0" u="none" strike="noStrike" kern="1200" cap="none" spc="-13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+mn-ea"/>
                <a:cs typeface="Arial"/>
              </a:rPr>
              <a:t>23.0-26.0)</a:t>
            </a:r>
            <a:endParaRPr kumimoji="0" lang="en-US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/>
              <a:ea typeface="+mn-ea"/>
              <a:cs typeface="Arial"/>
            </a:endParaRPr>
          </a:p>
        </p:txBody>
      </p:sp>
      <p:grpSp>
        <p:nvGrpSpPr>
          <p:cNvPr id="25" name="object 25"/>
          <p:cNvGrpSpPr/>
          <p:nvPr/>
        </p:nvGrpSpPr>
        <p:grpSpPr>
          <a:xfrm>
            <a:off x="1828142" y="2206117"/>
            <a:ext cx="9480275" cy="3118538"/>
            <a:chOff x="1367155" y="1742439"/>
            <a:chExt cx="7118984" cy="2341791"/>
          </a:xfrm>
        </p:grpSpPr>
        <p:sp>
          <p:nvSpPr>
            <p:cNvPr id="26" name="object 26"/>
            <p:cNvSpPr/>
            <p:nvPr/>
          </p:nvSpPr>
          <p:spPr>
            <a:xfrm>
              <a:off x="1367155" y="1742439"/>
              <a:ext cx="7118984" cy="2272665"/>
            </a:xfrm>
            <a:custGeom>
              <a:avLst/>
              <a:gdLst/>
              <a:ahLst/>
              <a:cxnLst/>
              <a:rect l="l" t="t" r="r" b="b"/>
              <a:pathLst>
                <a:path w="7118984" h="2272665">
                  <a:moveTo>
                    <a:pt x="7118731" y="2272576"/>
                  </a:moveTo>
                  <a:lnTo>
                    <a:pt x="0" y="2272576"/>
                  </a:lnTo>
                  <a:lnTo>
                    <a:pt x="0" y="0"/>
                  </a:lnTo>
                </a:path>
              </a:pathLst>
            </a:custGeom>
            <a:ln w="28575">
              <a:solidFill>
                <a:schemeClr val="bg1"/>
              </a:solidFill>
            </a:ln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397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27" name="object 27"/>
            <p:cNvSpPr/>
            <p:nvPr/>
          </p:nvSpPr>
          <p:spPr>
            <a:xfrm>
              <a:off x="1367155" y="4015015"/>
              <a:ext cx="7036434" cy="69215"/>
            </a:xfrm>
            <a:custGeom>
              <a:avLst/>
              <a:gdLst/>
              <a:ahLst/>
              <a:cxnLst/>
              <a:rect l="l" t="t" r="r" b="b"/>
              <a:pathLst>
                <a:path w="7036434" h="69214">
                  <a:moveTo>
                    <a:pt x="0" y="0"/>
                  </a:moveTo>
                  <a:lnTo>
                    <a:pt x="0" y="68795"/>
                  </a:lnTo>
                </a:path>
                <a:path w="7036434" h="69214">
                  <a:moveTo>
                    <a:pt x="1416558" y="0"/>
                  </a:moveTo>
                  <a:lnTo>
                    <a:pt x="1416558" y="68795"/>
                  </a:lnTo>
                </a:path>
                <a:path w="7036434" h="69214">
                  <a:moveTo>
                    <a:pt x="2823591" y="0"/>
                  </a:moveTo>
                  <a:lnTo>
                    <a:pt x="2823591" y="68795"/>
                  </a:lnTo>
                </a:path>
                <a:path w="7036434" h="69214">
                  <a:moveTo>
                    <a:pt x="4223639" y="0"/>
                  </a:moveTo>
                  <a:lnTo>
                    <a:pt x="4223639" y="68795"/>
                  </a:lnTo>
                </a:path>
                <a:path w="7036434" h="69214">
                  <a:moveTo>
                    <a:pt x="5630037" y="0"/>
                  </a:moveTo>
                  <a:lnTo>
                    <a:pt x="5630037" y="68795"/>
                  </a:lnTo>
                </a:path>
                <a:path w="7036434" h="69214">
                  <a:moveTo>
                    <a:pt x="7036435" y="0"/>
                  </a:moveTo>
                  <a:lnTo>
                    <a:pt x="7036435" y="68795"/>
                  </a:lnTo>
                </a:path>
              </a:pathLst>
            </a:custGeom>
            <a:ln w="28575">
              <a:solidFill>
                <a:schemeClr val="bg1"/>
              </a:solidFill>
            </a:ln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397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sp>
        <p:nvSpPr>
          <p:cNvPr id="28" name="object 28"/>
          <p:cNvSpPr txBox="1"/>
          <p:nvPr/>
        </p:nvSpPr>
        <p:spPr>
          <a:xfrm>
            <a:off x="1084751" y="2223981"/>
            <a:ext cx="276999" cy="3063239"/>
          </a:xfrm>
          <a:prstGeom prst="rect">
            <a:avLst/>
          </a:prstGeom>
        </p:spPr>
        <p:txBody>
          <a:bodyPr vert="vert270" wrap="square" lIns="0" tIns="2537" rIns="0" bIns="0" rtlCol="0">
            <a:spAutoFit/>
          </a:bodyPr>
          <a:lstStyle/>
          <a:p>
            <a:pPr marL="16913" marR="0" lvl="0" indent="0" algn="ctr" defTabSz="914400" rtl="0" eaLnBrk="1" fontAlgn="auto" latinLnBrk="0" hangingPunct="1">
              <a:lnSpc>
                <a:spcPct val="100000"/>
              </a:lnSpc>
              <a:spcBef>
                <a:spcPts val="2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+mn-ea"/>
                <a:cs typeface="Arial"/>
              </a:rPr>
              <a:t>OS</a:t>
            </a:r>
            <a:r>
              <a:rPr kumimoji="0" lang="en-US" b="1" i="0" u="none" strike="noStrike" kern="1200" cap="none" spc="-7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+mn-ea"/>
                <a:cs typeface="Arial"/>
              </a:rPr>
              <a:t> </a:t>
            </a:r>
            <a:r>
              <a:rPr kumimoji="0" lang="en-US" b="1" i="0" u="none" strike="noStrike" kern="1200" cap="none" spc="-33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+mn-ea"/>
                <a:cs typeface="Arial"/>
              </a:rPr>
              <a:t>(%)</a:t>
            </a:r>
            <a:endParaRPr kumimoji="0" lang="en-US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/>
              <a:ea typeface="+mn-ea"/>
              <a:cs typeface="Arial"/>
            </a:endParaRPr>
          </a:p>
        </p:txBody>
      </p:sp>
      <p:sp>
        <p:nvSpPr>
          <p:cNvPr id="31" name="object 31"/>
          <p:cNvSpPr/>
          <p:nvPr/>
        </p:nvSpPr>
        <p:spPr>
          <a:xfrm>
            <a:off x="1750423" y="2206117"/>
            <a:ext cx="78057" cy="3026484"/>
          </a:xfrm>
          <a:custGeom>
            <a:avLst/>
            <a:gdLst/>
            <a:ahLst/>
            <a:cxnLst/>
            <a:rect l="l" t="t" r="r" b="b"/>
            <a:pathLst>
              <a:path w="76200" h="2272665">
                <a:moveTo>
                  <a:pt x="75946" y="2272576"/>
                </a:moveTo>
                <a:lnTo>
                  <a:pt x="0" y="2272576"/>
                </a:lnTo>
              </a:path>
              <a:path w="76200" h="2272665">
                <a:moveTo>
                  <a:pt x="75946" y="1819656"/>
                </a:moveTo>
                <a:lnTo>
                  <a:pt x="0" y="1819656"/>
                </a:lnTo>
              </a:path>
              <a:path w="76200" h="2272665">
                <a:moveTo>
                  <a:pt x="75946" y="1364234"/>
                </a:moveTo>
                <a:lnTo>
                  <a:pt x="0" y="1364234"/>
                </a:lnTo>
              </a:path>
              <a:path w="76200" h="2272665">
                <a:moveTo>
                  <a:pt x="75946" y="908812"/>
                </a:moveTo>
                <a:lnTo>
                  <a:pt x="0" y="908812"/>
                </a:lnTo>
              </a:path>
              <a:path w="76200" h="2272665">
                <a:moveTo>
                  <a:pt x="75946" y="450723"/>
                </a:moveTo>
                <a:lnTo>
                  <a:pt x="0" y="450723"/>
                </a:lnTo>
              </a:path>
              <a:path w="76200" h="2272665">
                <a:moveTo>
                  <a:pt x="75946" y="0"/>
                </a:moveTo>
                <a:lnTo>
                  <a:pt x="0" y="0"/>
                </a:lnTo>
              </a:path>
            </a:pathLst>
          </a:custGeom>
          <a:ln w="28575">
            <a:solidFill>
              <a:schemeClr val="bg1"/>
            </a:solidFill>
          </a:ln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2397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2" name="object 32"/>
          <p:cNvSpPr/>
          <p:nvPr/>
        </p:nvSpPr>
        <p:spPr>
          <a:xfrm>
            <a:off x="1836936" y="2207470"/>
            <a:ext cx="9474357" cy="2287410"/>
          </a:xfrm>
          <a:custGeom>
            <a:avLst/>
            <a:gdLst/>
            <a:ahLst/>
            <a:cxnLst/>
            <a:rect l="l" t="t" r="r" b="b"/>
            <a:pathLst>
              <a:path w="7114540" h="1717675">
                <a:moveTo>
                  <a:pt x="0" y="0"/>
                </a:moveTo>
                <a:lnTo>
                  <a:pt x="54102" y="0"/>
                </a:lnTo>
                <a:lnTo>
                  <a:pt x="54102" y="17906"/>
                </a:lnTo>
                <a:lnTo>
                  <a:pt x="154178" y="17906"/>
                </a:lnTo>
                <a:lnTo>
                  <a:pt x="154178" y="35940"/>
                </a:lnTo>
                <a:lnTo>
                  <a:pt x="169544" y="35940"/>
                </a:lnTo>
                <a:lnTo>
                  <a:pt x="185038" y="35940"/>
                </a:lnTo>
                <a:lnTo>
                  <a:pt x="185038" y="54101"/>
                </a:lnTo>
                <a:lnTo>
                  <a:pt x="215900" y="54101"/>
                </a:lnTo>
                <a:lnTo>
                  <a:pt x="215900" y="72262"/>
                </a:lnTo>
                <a:lnTo>
                  <a:pt x="262128" y="72262"/>
                </a:lnTo>
                <a:lnTo>
                  <a:pt x="262128" y="90677"/>
                </a:lnTo>
                <a:lnTo>
                  <a:pt x="300482" y="90677"/>
                </a:lnTo>
                <a:lnTo>
                  <a:pt x="300482" y="108965"/>
                </a:lnTo>
                <a:lnTo>
                  <a:pt x="331342" y="108965"/>
                </a:lnTo>
                <a:lnTo>
                  <a:pt x="346709" y="108965"/>
                </a:lnTo>
                <a:lnTo>
                  <a:pt x="346709" y="127380"/>
                </a:lnTo>
                <a:lnTo>
                  <a:pt x="354584" y="127380"/>
                </a:lnTo>
                <a:lnTo>
                  <a:pt x="354584" y="182879"/>
                </a:lnTo>
                <a:lnTo>
                  <a:pt x="377697" y="182879"/>
                </a:lnTo>
                <a:lnTo>
                  <a:pt x="377697" y="201421"/>
                </a:lnTo>
                <a:lnTo>
                  <a:pt x="423798" y="201421"/>
                </a:lnTo>
                <a:lnTo>
                  <a:pt x="423798" y="219836"/>
                </a:lnTo>
                <a:lnTo>
                  <a:pt x="470027" y="219836"/>
                </a:lnTo>
                <a:lnTo>
                  <a:pt x="470027" y="238378"/>
                </a:lnTo>
                <a:lnTo>
                  <a:pt x="508508" y="238378"/>
                </a:lnTo>
                <a:lnTo>
                  <a:pt x="508508" y="256793"/>
                </a:lnTo>
                <a:lnTo>
                  <a:pt x="546989" y="256793"/>
                </a:lnTo>
                <a:lnTo>
                  <a:pt x="546989" y="275335"/>
                </a:lnTo>
                <a:lnTo>
                  <a:pt x="577977" y="275335"/>
                </a:lnTo>
                <a:lnTo>
                  <a:pt x="577977" y="293877"/>
                </a:lnTo>
                <a:lnTo>
                  <a:pt x="593216" y="293877"/>
                </a:lnTo>
                <a:lnTo>
                  <a:pt x="593216" y="312165"/>
                </a:lnTo>
                <a:lnTo>
                  <a:pt x="624078" y="312165"/>
                </a:lnTo>
                <a:lnTo>
                  <a:pt x="624078" y="330961"/>
                </a:lnTo>
                <a:lnTo>
                  <a:pt x="662685" y="330961"/>
                </a:lnTo>
                <a:lnTo>
                  <a:pt x="662685" y="349630"/>
                </a:lnTo>
                <a:lnTo>
                  <a:pt x="670305" y="349630"/>
                </a:lnTo>
                <a:lnTo>
                  <a:pt x="670305" y="368299"/>
                </a:lnTo>
                <a:lnTo>
                  <a:pt x="747395" y="368299"/>
                </a:lnTo>
                <a:lnTo>
                  <a:pt x="747395" y="386968"/>
                </a:lnTo>
                <a:lnTo>
                  <a:pt x="816610" y="386968"/>
                </a:lnTo>
                <a:lnTo>
                  <a:pt x="816610" y="405510"/>
                </a:lnTo>
                <a:lnTo>
                  <a:pt x="824484" y="405510"/>
                </a:lnTo>
                <a:lnTo>
                  <a:pt x="824484" y="424433"/>
                </a:lnTo>
                <a:lnTo>
                  <a:pt x="832104" y="424433"/>
                </a:lnTo>
                <a:lnTo>
                  <a:pt x="832104" y="462025"/>
                </a:lnTo>
                <a:lnTo>
                  <a:pt x="847471" y="462025"/>
                </a:lnTo>
                <a:lnTo>
                  <a:pt x="847471" y="480948"/>
                </a:lnTo>
                <a:lnTo>
                  <a:pt x="870585" y="480948"/>
                </a:lnTo>
                <a:lnTo>
                  <a:pt x="870585" y="499744"/>
                </a:lnTo>
                <a:lnTo>
                  <a:pt x="886079" y="499744"/>
                </a:lnTo>
                <a:lnTo>
                  <a:pt x="886079" y="518540"/>
                </a:lnTo>
                <a:lnTo>
                  <a:pt x="893698" y="518540"/>
                </a:lnTo>
                <a:lnTo>
                  <a:pt x="893698" y="556386"/>
                </a:lnTo>
                <a:lnTo>
                  <a:pt x="901572" y="556386"/>
                </a:lnTo>
                <a:lnTo>
                  <a:pt x="901572" y="575182"/>
                </a:lnTo>
                <a:lnTo>
                  <a:pt x="916813" y="575182"/>
                </a:lnTo>
                <a:lnTo>
                  <a:pt x="916813" y="594105"/>
                </a:lnTo>
                <a:lnTo>
                  <a:pt x="1032383" y="594105"/>
                </a:lnTo>
                <a:lnTo>
                  <a:pt x="1032383" y="612901"/>
                </a:lnTo>
                <a:lnTo>
                  <a:pt x="1055497" y="612901"/>
                </a:lnTo>
                <a:lnTo>
                  <a:pt x="1055497" y="631697"/>
                </a:lnTo>
                <a:lnTo>
                  <a:pt x="1070864" y="631697"/>
                </a:lnTo>
                <a:lnTo>
                  <a:pt x="1070864" y="650493"/>
                </a:lnTo>
                <a:lnTo>
                  <a:pt x="1124966" y="650493"/>
                </a:lnTo>
                <a:lnTo>
                  <a:pt x="1124966" y="669416"/>
                </a:lnTo>
                <a:lnTo>
                  <a:pt x="1140205" y="669416"/>
                </a:lnTo>
                <a:lnTo>
                  <a:pt x="1140205" y="688212"/>
                </a:lnTo>
                <a:lnTo>
                  <a:pt x="1171193" y="688212"/>
                </a:lnTo>
                <a:lnTo>
                  <a:pt x="1171193" y="707008"/>
                </a:lnTo>
                <a:lnTo>
                  <a:pt x="1201928" y="707008"/>
                </a:lnTo>
                <a:lnTo>
                  <a:pt x="1201928" y="725931"/>
                </a:lnTo>
                <a:lnTo>
                  <a:pt x="1248283" y="725931"/>
                </a:lnTo>
                <a:lnTo>
                  <a:pt x="1248283" y="744854"/>
                </a:lnTo>
                <a:lnTo>
                  <a:pt x="1255903" y="744854"/>
                </a:lnTo>
                <a:lnTo>
                  <a:pt x="1255903" y="763650"/>
                </a:lnTo>
                <a:lnTo>
                  <a:pt x="1317371" y="763650"/>
                </a:lnTo>
                <a:lnTo>
                  <a:pt x="1348359" y="763650"/>
                </a:lnTo>
                <a:lnTo>
                  <a:pt x="1348359" y="801750"/>
                </a:lnTo>
                <a:lnTo>
                  <a:pt x="1394586" y="801750"/>
                </a:lnTo>
                <a:lnTo>
                  <a:pt x="1394586" y="820927"/>
                </a:lnTo>
                <a:lnTo>
                  <a:pt x="1571752" y="820927"/>
                </a:lnTo>
                <a:lnTo>
                  <a:pt x="1571752" y="839977"/>
                </a:lnTo>
                <a:lnTo>
                  <a:pt x="1579372" y="839977"/>
                </a:lnTo>
                <a:lnTo>
                  <a:pt x="1579372" y="859027"/>
                </a:lnTo>
                <a:lnTo>
                  <a:pt x="1710309" y="859027"/>
                </a:lnTo>
                <a:lnTo>
                  <a:pt x="1710309" y="878077"/>
                </a:lnTo>
                <a:lnTo>
                  <a:pt x="1748916" y="878077"/>
                </a:lnTo>
                <a:lnTo>
                  <a:pt x="1748916" y="897254"/>
                </a:lnTo>
                <a:lnTo>
                  <a:pt x="1802764" y="897254"/>
                </a:lnTo>
                <a:lnTo>
                  <a:pt x="1802764" y="916304"/>
                </a:lnTo>
                <a:lnTo>
                  <a:pt x="1841373" y="916304"/>
                </a:lnTo>
                <a:lnTo>
                  <a:pt x="1864360" y="916304"/>
                </a:lnTo>
                <a:lnTo>
                  <a:pt x="1918462" y="916304"/>
                </a:lnTo>
                <a:lnTo>
                  <a:pt x="1918462" y="935862"/>
                </a:lnTo>
                <a:lnTo>
                  <a:pt x="2080132" y="935862"/>
                </a:lnTo>
                <a:lnTo>
                  <a:pt x="2080132" y="955674"/>
                </a:lnTo>
                <a:lnTo>
                  <a:pt x="2110866" y="955674"/>
                </a:lnTo>
                <a:lnTo>
                  <a:pt x="2110866" y="975232"/>
                </a:lnTo>
                <a:lnTo>
                  <a:pt x="2164968" y="975232"/>
                </a:lnTo>
                <a:lnTo>
                  <a:pt x="2164968" y="994917"/>
                </a:lnTo>
                <a:lnTo>
                  <a:pt x="2203323" y="994917"/>
                </a:lnTo>
                <a:lnTo>
                  <a:pt x="2203323" y="1014475"/>
                </a:lnTo>
                <a:lnTo>
                  <a:pt x="2218816" y="1014475"/>
                </a:lnTo>
                <a:lnTo>
                  <a:pt x="2218816" y="1034033"/>
                </a:lnTo>
                <a:lnTo>
                  <a:pt x="2234183" y="1034033"/>
                </a:lnTo>
                <a:lnTo>
                  <a:pt x="2234183" y="1053845"/>
                </a:lnTo>
                <a:lnTo>
                  <a:pt x="2411349" y="1053845"/>
                </a:lnTo>
                <a:lnTo>
                  <a:pt x="2411349" y="1073403"/>
                </a:lnTo>
                <a:lnTo>
                  <a:pt x="2465451" y="1073403"/>
                </a:lnTo>
                <a:lnTo>
                  <a:pt x="2465451" y="1093088"/>
                </a:lnTo>
                <a:lnTo>
                  <a:pt x="2480691" y="1093088"/>
                </a:lnTo>
                <a:lnTo>
                  <a:pt x="2480691" y="1112646"/>
                </a:lnTo>
                <a:lnTo>
                  <a:pt x="2573274" y="1112646"/>
                </a:lnTo>
                <a:lnTo>
                  <a:pt x="2573274" y="1132331"/>
                </a:lnTo>
                <a:lnTo>
                  <a:pt x="2919856" y="1132331"/>
                </a:lnTo>
                <a:lnTo>
                  <a:pt x="2919856" y="1152016"/>
                </a:lnTo>
                <a:lnTo>
                  <a:pt x="2973831" y="1152016"/>
                </a:lnTo>
                <a:lnTo>
                  <a:pt x="2973831" y="1171574"/>
                </a:lnTo>
                <a:lnTo>
                  <a:pt x="2996945" y="1171574"/>
                </a:lnTo>
                <a:lnTo>
                  <a:pt x="2996945" y="1191259"/>
                </a:lnTo>
                <a:lnTo>
                  <a:pt x="3058541" y="1191259"/>
                </a:lnTo>
                <a:lnTo>
                  <a:pt x="3058541" y="1210817"/>
                </a:lnTo>
                <a:lnTo>
                  <a:pt x="3089402" y="1210817"/>
                </a:lnTo>
                <a:lnTo>
                  <a:pt x="3089402" y="1230502"/>
                </a:lnTo>
                <a:lnTo>
                  <a:pt x="3320415" y="1230502"/>
                </a:lnTo>
                <a:lnTo>
                  <a:pt x="3320415" y="1250060"/>
                </a:lnTo>
                <a:lnTo>
                  <a:pt x="3328162" y="1250060"/>
                </a:lnTo>
                <a:lnTo>
                  <a:pt x="3328162" y="1269745"/>
                </a:lnTo>
                <a:lnTo>
                  <a:pt x="3366642" y="1269745"/>
                </a:lnTo>
                <a:lnTo>
                  <a:pt x="3374390" y="1269745"/>
                </a:lnTo>
                <a:lnTo>
                  <a:pt x="3374390" y="1289811"/>
                </a:lnTo>
                <a:lnTo>
                  <a:pt x="3451352" y="1289811"/>
                </a:lnTo>
                <a:lnTo>
                  <a:pt x="3451352" y="1309877"/>
                </a:lnTo>
                <a:lnTo>
                  <a:pt x="3466845" y="1309877"/>
                </a:lnTo>
                <a:lnTo>
                  <a:pt x="3520820" y="1309877"/>
                </a:lnTo>
                <a:lnTo>
                  <a:pt x="3520820" y="1330324"/>
                </a:lnTo>
                <a:lnTo>
                  <a:pt x="3705732" y="1330324"/>
                </a:lnTo>
                <a:lnTo>
                  <a:pt x="3705732" y="1350771"/>
                </a:lnTo>
                <a:lnTo>
                  <a:pt x="3713353" y="1350771"/>
                </a:lnTo>
                <a:lnTo>
                  <a:pt x="3713353" y="1371218"/>
                </a:lnTo>
                <a:lnTo>
                  <a:pt x="4006215" y="1371218"/>
                </a:lnTo>
                <a:lnTo>
                  <a:pt x="4006215" y="1391665"/>
                </a:lnTo>
                <a:lnTo>
                  <a:pt x="4268089" y="1391665"/>
                </a:lnTo>
                <a:lnTo>
                  <a:pt x="4268089" y="1412112"/>
                </a:lnTo>
                <a:lnTo>
                  <a:pt x="4275836" y="1412112"/>
                </a:lnTo>
                <a:lnTo>
                  <a:pt x="4275836" y="1432559"/>
                </a:lnTo>
                <a:lnTo>
                  <a:pt x="4298823" y="1432559"/>
                </a:lnTo>
                <a:lnTo>
                  <a:pt x="4298823" y="1453006"/>
                </a:lnTo>
                <a:lnTo>
                  <a:pt x="4376039" y="1453006"/>
                </a:lnTo>
                <a:lnTo>
                  <a:pt x="4391279" y="1453006"/>
                </a:lnTo>
                <a:lnTo>
                  <a:pt x="4391279" y="1473961"/>
                </a:lnTo>
                <a:lnTo>
                  <a:pt x="4514595" y="1473961"/>
                </a:lnTo>
                <a:lnTo>
                  <a:pt x="4553204" y="1473961"/>
                </a:lnTo>
                <a:lnTo>
                  <a:pt x="4553204" y="1495551"/>
                </a:lnTo>
                <a:lnTo>
                  <a:pt x="4622545" y="1495551"/>
                </a:lnTo>
                <a:lnTo>
                  <a:pt x="4637913" y="1495551"/>
                </a:lnTo>
                <a:lnTo>
                  <a:pt x="4668646" y="1495551"/>
                </a:lnTo>
                <a:lnTo>
                  <a:pt x="4668646" y="1518411"/>
                </a:lnTo>
                <a:lnTo>
                  <a:pt x="5924422" y="1518411"/>
                </a:lnTo>
                <a:lnTo>
                  <a:pt x="5924422" y="1560194"/>
                </a:lnTo>
                <a:lnTo>
                  <a:pt x="6032245" y="1560194"/>
                </a:lnTo>
                <a:lnTo>
                  <a:pt x="6032245" y="1604644"/>
                </a:lnTo>
                <a:lnTo>
                  <a:pt x="6217158" y="1604644"/>
                </a:lnTo>
                <a:lnTo>
                  <a:pt x="6271006" y="1604644"/>
                </a:lnTo>
                <a:lnTo>
                  <a:pt x="6325108" y="1604644"/>
                </a:lnTo>
                <a:lnTo>
                  <a:pt x="6325108" y="1655952"/>
                </a:lnTo>
                <a:lnTo>
                  <a:pt x="6432804" y="1655952"/>
                </a:lnTo>
                <a:lnTo>
                  <a:pt x="6456045" y="1655952"/>
                </a:lnTo>
                <a:lnTo>
                  <a:pt x="6586982" y="1655952"/>
                </a:lnTo>
                <a:lnTo>
                  <a:pt x="6586982" y="1717420"/>
                </a:lnTo>
                <a:lnTo>
                  <a:pt x="6656197" y="1717420"/>
                </a:lnTo>
                <a:lnTo>
                  <a:pt x="6771894" y="1717420"/>
                </a:lnTo>
                <a:lnTo>
                  <a:pt x="7114286" y="1717420"/>
                </a:lnTo>
              </a:path>
            </a:pathLst>
          </a:custGeom>
          <a:ln w="28575">
            <a:solidFill>
              <a:schemeClr val="accent3"/>
            </a:solidFill>
            <a:miter lim="800000"/>
          </a:ln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2397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3" name="object 33"/>
          <p:cNvSpPr/>
          <p:nvPr/>
        </p:nvSpPr>
        <p:spPr>
          <a:xfrm>
            <a:off x="1836936" y="2207470"/>
            <a:ext cx="9479430" cy="1736064"/>
          </a:xfrm>
          <a:custGeom>
            <a:avLst/>
            <a:gdLst/>
            <a:ahLst/>
            <a:cxnLst/>
            <a:rect l="l" t="t" r="r" b="b"/>
            <a:pathLst>
              <a:path w="7118350" h="1303655">
                <a:moveTo>
                  <a:pt x="0" y="0"/>
                </a:moveTo>
                <a:lnTo>
                  <a:pt x="200278" y="0"/>
                </a:lnTo>
                <a:lnTo>
                  <a:pt x="200278" y="17525"/>
                </a:lnTo>
                <a:lnTo>
                  <a:pt x="269747" y="17525"/>
                </a:lnTo>
                <a:lnTo>
                  <a:pt x="269747" y="35178"/>
                </a:lnTo>
                <a:lnTo>
                  <a:pt x="300482" y="35178"/>
                </a:lnTo>
                <a:lnTo>
                  <a:pt x="323596" y="35178"/>
                </a:lnTo>
                <a:lnTo>
                  <a:pt x="323596" y="52958"/>
                </a:lnTo>
                <a:lnTo>
                  <a:pt x="454659" y="52958"/>
                </a:lnTo>
                <a:lnTo>
                  <a:pt x="454659" y="88391"/>
                </a:lnTo>
                <a:lnTo>
                  <a:pt x="477773" y="88391"/>
                </a:lnTo>
                <a:lnTo>
                  <a:pt x="477773" y="106171"/>
                </a:lnTo>
                <a:lnTo>
                  <a:pt x="485521" y="106171"/>
                </a:lnTo>
                <a:lnTo>
                  <a:pt x="485521" y="123825"/>
                </a:lnTo>
                <a:lnTo>
                  <a:pt x="562483" y="123825"/>
                </a:lnTo>
                <a:lnTo>
                  <a:pt x="562483" y="141731"/>
                </a:lnTo>
                <a:lnTo>
                  <a:pt x="593216" y="141731"/>
                </a:lnTo>
                <a:lnTo>
                  <a:pt x="593216" y="159384"/>
                </a:lnTo>
                <a:lnTo>
                  <a:pt x="678053" y="159384"/>
                </a:lnTo>
                <a:lnTo>
                  <a:pt x="678053" y="177164"/>
                </a:lnTo>
                <a:lnTo>
                  <a:pt x="685672" y="177164"/>
                </a:lnTo>
                <a:lnTo>
                  <a:pt x="732028" y="177164"/>
                </a:lnTo>
                <a:lnTo>
                  <a:pt x="732028" y="195071"/>
                </a:lnTo>
                <a:lnTo>
                  <a:pt x="785876" y="195071"/>
                </a:lnTo>
                <a:lnTo>
                  <a:pt x="785876" y="212851"/>
                </a:lnTo>
                <a:lnTo>
                  <a:pt x="824484" y="212851"/>
                </a:lnTo>
                <a:lnTo>
                  <a:pt x="824484" y="230885"/>
                </a:lnTo>
                <a:lnTo>
                  <a:pt x="855217" y="230885"/>
                </a:lnTo>
                <a:lnTo>
                  <a:pt x="855217" y="248792"/>
                </a:lnTo>
                <a:lnTo>
                  <a:pt x="878332" y="248792"/>
                </a:lnTo>
                <a:lnTo>
                  <a:pt x="878332" y="266572"/>
                </a:lnTo>
                <a:lnTo>
                  <a:pt x="909192" y="266572"/>
                </a:lnTo>
                <a:lnTo>
                  <a:pt x="909192" y="320293"/>
                </a:lnTo>
                <a:lnTo>
                  <a:pt x="947801" y="320293"/>
                </a:lnTo>
                <a:lnTo>
                  <a:pt x="947801" y="338200"/>
                </a:lnTo>
                <a:lnTo>
                  <a:pt x="963041" y="338200"/>
                </a:lnTo>
                <a:lnTo>
                  <a:pt x="963041" y="356107"/>
                </a:lnTo>
                <a:lnTo>
                  <a:pt x="1155699" y="356107"/>
                </a:lnTo>
                <a:lnTo>
                  <a:pt x="1155699" y="374014"/>
                </a:lnTo>
                <a:lnTo>
                  <a:pt x="1194180" y="374014"/>
                </a:lnTo>
                <a:lnTo>
                  <a:pt x="1194180" y="391921"/>
                </a:lnTo>
                <a:lnTo>
                  <a:pt x="1209548" y="391921"/>
                </a:lnTo>
                <a:lnTo>
                  <a:pt x="1209548" y="409828"/>
                </a:lnTo>
                <a:lnTo>
                  <a:pt x="1286636" y="409828"/>
                </a:lnTo>
                <a:lnTo>
                  <a:pt x="1286636" y="427735"/>
                </a:lnTo>
                <a:lnTo>
                  <a:pt x="1363598" y="427735"/>
                </a:lnTo>
                <a:lnTo>
                  <a:pt x="1363598" y="445642"/>
                </a:lnTo>
                <a:lnTo>
                  <a:pt x="1379092" y="445642"/>
                </a:lnTo>
                <a:lnTo>
                  <a:pt x="1379092" y="463422"/>
                </a:lnTo>
                <a:lnTo>
                  <a:pt x="1463802" y="463422"/>
                </a:lnTo>
                <a:lnTo>
                  <a:pt x="1463802" y="481456"/>
                </a:lnTo>
                <a:lnTo>
                  <a:pt x="1502410" y="481456"/>
                </a:lnTo>
                <a:lnTo>
                  <a:pt x="1502410" y="499363"/>
                </a:lnTo>
                <a:lnTo>
                  <a:pt x="1587118" y="499363"/>
                </a:lnTo>
                <a:lnTo>
                  <a:pt x="1587118" y="517143"/>
                </a:lnTo>
                <a:lnTo>
                  <a:pt x="1617980" y="517143"/>
                </a:lnTo>
                <a:lnTo>
                  <a:pt x="1617980" y="535177"/>
                </a:lnTo>
                <a:lnTo>
                  <a:pt x="1633347" y="535177"/>
                </a:lnTo>
                <a:lnTo>
                  <a:pt x="1710309" y="535177"/>
                </a:lnTo>
                <a:lnTo>
                  <a:pt x="1710309" y="553211"/>
                </a:lnTo>
                <a:lnTo>
                  <a:pt x="1725802" y="553211"/>
                </a:lnTo>
                <a:lnTo>
                  <a:pt x="1725802" y="571245"/>
                </a:lnTo>
                <a:lnTo>
                  <a:pt x="1802764" y="571245"/>
                </a:lnTo>
                <a:lnTo>
                  <a:pt x="1802764" y="589406"/>
                </a:lnTo>
                <a:lnTo>
                  <a:pt x="1841373" y="589406"/>
                </a:lnTo>
                <a:lnTo>
                  <a:pt x="1841373" y="607313"/>
                </a:lnTo>
                <a:lnTo>
                  <a:pt x="1848992" y="607313"/>
                </a:lnTo>
                <a:lnTo>
                  <a:pt x="1848992" y="625601"/>
                </a:lnTo>
                <a:lnTo>
                  <a:pt x="1872234" y="625601"/>
                </a:lnTo>
                <a:lnTo>
                  <a:pt x="1872234" y="643635"/>
                </a:lnTo>
                <a:lnTo>
                  <a:pt x="1910714" y="643635"/>
                </a:lnTo>
                <a:lnTo>
                  <a:pt x="1910714" y="661669"/>
                </a:lnTo>
                <a:lnTo>
                  <a:pt x="1933702" y="661669"/>
                </a:lnTo>
                <a:lnTo>
                  <a:pt x="1933702" y="679830"/>
                </a:lnTo>
                <a:lnTo>
                  <a:pt x="1964563" y="679830"/>
                </a:lnTo>
                <a:lnTo>
                  <a:pt x="1964563" y="697864"/>
                </a:lnTo>
                <a:lnTo>
                  <a:pt x="2080132" y="697864"/>
                </a:lnTo>
                <a:lnTo>
                  <a:pt x="2080132" y="716025"/>
                </a:lnTo>
                <a:lnTo>
                  <a:pt x="2326640" y="716025"/>
                </a:lnTo>
                <a:lnTo>
                  <a:pt x="2326640" y="734059"/>
                </a:lnTo>
                <a:lnTo>
                  <a:pt x="2334260" y="734059"/>
                </a:lnTo>
                <a:lnTo>
                  <a:pt x="2365248" y="734059"/>
                </a:lnTo>
                <a:lnTo>
                  <a:pt x="2365248" y="752347"/>
                </a:lnTo>
                <a:lnTo>
                  <a:pt x="2680969" y="752347"/>
                </a:lnTo>
                <a:lnTo>
                  <a:pt x="2680969" y="770635"/>
                </a:lnTo>
                <a:lnTo>
                  <a:pt x="2696464" y="770635"/>
                </a:lnTo>
                <a:lnTo>
                  <a:pt x="2696464" y="788923"/>
                </a:lnTo>
                <a:lnTo>
                  <a:pt x="2773553" y="788923"/>
                </a:lnTo>
                <a:lnTo>
                  <a:pt x="2773553" y="807338"/>
                </a:lnTo>
                <a:lnTo>
                  <a:pt x="2827401" y="807338"/>
                </a:lnTo>
                <a:lnTo>
                  <a:pt x="2827401" y="825626"/>
                </a:lnTo>
                <a:lnTo>
                  <a:pt x="2835148" y="825626"/>
                </a:lnTo>
                <a:lnTo>
                  <a:pt x="2835148" y="843914"/>
                </a:lnTo>
                <a:lnTo>
                  <a:pt x="2927604" y="843914"/>
                </a:lnTo>
                <a:lnTo>
                  <a:pt x="2927604" y="862202"/>
                </a:lnTo>
                <a:lnTo>
                  <a:pt x="2950717" y="862202"/>
                </a:lnTo>
                <a:lnTo>
                  <a:pt x="2950717" y="880490"/>
                </a:lnTo>
                <a:lnTo>
                  <a:pt x="2989326" y="880490"/>
                </a:lnTo>
                <a:lnTo>
                  <a:pt x="2989326" y="917066"/>
                </a:lnTo>
                <a:lnTo>
                  <a:pt x="3058541" y="917066"/>
                </a:lnTo>
                <a:lnTo>
                  <a:pt x="3058541" y="935354"/>
                </a:lnTo>
                <a:lnTo>
                  <a:pt x="3120263" y="935354"/>
                </a:lnTo>
                <a:lnTo>
                  <a:pt x="3120263" y="953642"/>
                </a:lnTo>
                <a:lnTo>
                  <a:pt x="3235832" y="953642"/>
                </a:lnTo>
                <a:lnTo>
                  <a:pt x="3235832" y="971930"/>
                </a:lnTo>
                <a:lnTo>
                  <a:pt x="3436112" y="971930"/>
                </a:lnTo>
                <a:lnTo>
                  <a:pt x="3436112" y="990218"/>
                </a:lnTo>
                <a:lnTo>
                  <a:pt x="3474592" y="990218"/>
                </a:lnTo>
                <a:lnTo>
                  <a:pt x="3474592" y="1008506"/>
                </a:lnTo>
                <a:lnTo>
                  <a:pt x="3628516" y="1008506"/>
                </a:lnTo>
                <a:lnTo>
                  <a:pt x="3628516" y="1026794"/>
                </a:lnTo>
                <a:lnTo>
                  <a:pt x="3875151" y="1026794"/>
                </a:lnTo>
                <a:lnTo>
                  <a:pt x="3875151" y="1045209"/>
                </a:lnTo>
                <a:lnTo>
                  <a:pt x="4006215" y="1045209"/>
                </a:lnTo>
                <a:lnTo>
                  <a:pt x="4006215" y="1063497"/>
                </a:lnTo>
                <a:lnTo>
                  <a:pt x="4052442" y="1063497"/>
                </a:lnTo>
                <a:lnTo>
                  <a:pt x="4052442" y="1081785"/>
                </a:lnTo>
                <a:lnTo>
                  <a:pt x="4191000" y="1081785"/>
                </a:lnTo>
                <a:lnTo>
                  <a:pt x="4206494" y="1081785"/>
                </a:lnTo>
                <a:lnTo>
                  <a:pt x="4214114" y="1081785"/>
                </a:lnTo>
                <a:lnTo>
                  <a:pt x="4214114" y="1100581"/>
                </a:lnTo>
                <a:lnTo>
                  <a:pt x="4221861" y="1100581"/>
                </a:lnTo>
                <a:lnTo>
                  <a:pt x="4229608" y="1100581"/>
                </a:lnTo>
                <a:lnTo>
                  <a:pt x="4229608" y="1119885"/>
                </a:lnTo>
                <a:lnTo>
                  <a:pt x="4337431" y="1119885"/>
                </a:lnTo>
                <a:lnTo>
                  <a:pt x="4445254" y="1119885"/>
                </a:lnTo>
                <a:lnTo>
                  <a:pt x="4537710" y="1119885"/>
                </a:lnTo>
                <a:lnTo>
                  <a:pt x="4583938" y="1119885"/>
                </a:lnTo>
                <a:lnTo>
                  <a:pt x="4583938" y="1139951"/>
                </a:lnTo>
                <a:lnTo>
                  <a:pt x="4614671" y="1139951"/>
                </a:lnTo>
                <a:lnTo>
                  <a:pt x="4614671" y="1160271"/>
                </a:lnTo>
                <a:lnTo>
                  <a:pt x="4645533" y="1160271"/>
                </a:lnTo>
                <a:lnTo>
                  <a:pt x="4984623" y="1160271"/>
                </a:lnTo>
                <a:lnTo>
                  <a:pt x="4984623" y="1184401"/>
                </a:lnTo>
                <a:lnTo>
                  <a:pt x="5431409" y="1184401"/>
                </a:lnTo>
                <a:lnTo>
                  <a:pt x="5431409" y="1212214"/>
                </a:lnTo>
                <a:lnTo>
                  <a:pt x="5439029" y="1212214"/>
                </a:lnTo>
                <a:lnTo>
                  <a:pt x="5439029" y="1240154"/>
                </a:lnTo>
                <a:lnTo>
                  <a:pt x="5493131" y="1240154"/>
                </a:lnTo>
                <a:lnTo>
                  <a:pt x="5508370" y="1240154"/>
                </a:lnTo>
                <a:lnTo>
                  <a:pt x="5523865" y="1240154"/>
                </a:lnTo>
                <a:lnTo>
                  <a:pt x="5608573" y="1240154"/>
                </a:lnTo>
                <a:lnTo>
                  <a:pt x="5608573" y="1271396"/>
                </a:lnTo>
                <a:lnTo>
                  <a:pt x="5616320" y="1271396"/>
                </a:lnTo>
                <a:lnTo>
                  <a:pt x="5639308" y="1271396"/>
                </a:lnTo>
                <a:lnTo>
                  <a:pt x="5639308" y="1303654"/>
                </a:lnTo>
                <a:lnTo>
                  <a:pt x="6925818" y="1303654"/>
                </a:lnTo>
                <a:lnTo>
                  <a:pt x="7117842" y="1303654"/>
                </a:lnTo>
              </a:path>
            </a:pathLst>
          </a:custGeom>
          <a:ln w="28575">
            <a:solidFill>
              <a:schemeClr val="accent1"/>
            </a:solidFill>
            <a:miter lim="800000"/>
          </a:ln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2397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4" name="object 34"/>
          <p:cNvSpPr/>
          <p:nvPr/>
        </p:nvSpPr>
        <p:spPr>
          <a:xfrm>
            <a:off x="2198018" y="2218971"/>
            <a:ext cx="6138375" cy="1569476"/>
          </a:xfrm>
          <a:custGeom>
            <a:avLst/>
            <a:gdLst/>
            <a:ahLst/>
            <a:cxnLst/>
            <a:rect l="l" t="t" r="r" b="b"/>
            <a:pathLst>
              <a:path w="4609465" h="1178560">
                <a:moveTo>
                  <a:pt x="58801" y="17018"/>
                </a:moveTo>
                <a:lnTo>
                  <a:pt x="38862" y="17018"/>
                </a:lnTo>
                <a:lnTo>
                  <a:pt x="38862" y="0"/>
                </a:lnTo>
                <a:lnTo>
                  <a:pt x="19799" y="0"/>
                </a:lnTo>
                <a:lnTo>
                  <a:pt x="19799" y="17018"/>
                </a:lnTo>
                <a:lnTo>
                  <a:pt x="0" y="17018"/>
                </a:lnTo>
                <a:lnTo>
                  <a:pt x="0" y="36080"/>
                </a:lnTo>
                <a:lnTo>
                  <a:pt x="19799" y="36080"/>
                </a:lnTo>
                <a:lnTo>
                  <a:pt x="19799" y="53086"/>
                </a:lnTo>
                <a:lnTo>
                  <a:pt x="38862" y="53086"/>
                </a:lnTo>
                <a:lnTo>
                  <a:pt x="38862" y="36080"/>
                </a:lnTo>
                <a:lnTo>
                  <a:pt x="58801" y="36080"/>
                </a:lnTo>
                <a:lnTo>
                  <a:pt x="58801" y="17018"/>
                </a:lnTo>
                <a:close/>
              </a:path>
              <a:path w="4609465" h="1178560">
                <a:moveTo>
                  <a:pt x="443992" y="159004"/>
                </a:moveTo>
                <a:lnTo>
                  <a:pt x="424053" y="159004"/>
                </a:lnTo>
                <a:lnTo>
                  <a:pt x="424053" y="141986"/>
                </a:lnTo>
                <a:lnTo>
                  <a:pt x="404990" y="141986"/>
                </a:lnTo>
                <a:lnTo>
                  <a:pt x="404990" y="159004"/>
                </a:lnTo>
                <a:lnTo>
                  <a:pt x="385191" y="159004"/>
                </a:lnTo>
                <a:lnTo>
                  <a:pt x="385191" y="178066"/>
                </a:lnTo>
                <a:lnTo>
                  <a:pt x="404990" y="178066"/>
                </a:lnTo>
                <a:lnTo>
                  <a:pt x="404990" y="195072"/>
                </a:lnTo>
                <a:lnTo>
                  <a:pt x="424053" y="195072"/>
                </a:lnTo>
                <a:lnTo>
                  <a:pt x="424053" y="178066"/>
                </a:lnTo>
                <a:lnTo>
                  <a:pt x="443992" y="178066"/>
                </a:lnTo>
                <a:lnTo>
                  <a:pt x="443992" y="159004"/>
                </a:lnTo>
                <a:close/>
              </a:path>
              <a:path w="4609465" h="1178560">
                <a:moveTo>
                  <a:pt x="1391539" y="516890"/>
                </a:moveTo>
                <a:lnTo>
                  <a:pt x="1371727" y="516890"/>
                </a:lnTo>
                <a:lnTo>
                  <a:pt x="1371727" y="499872"/>
                </a:lnTo>
                <a:lnTo>
                  <a:pt x="1352664" y="499872"/>
                </a:lnTo>
                <a:lnTo>
                  <a:pt x="1352664" y="516890"/>
                </a:lnTo>
                <a:lnTo>
                  <a:pt x="1332738" y="516890"/>
                </a:lnTo>
                <a:lnTo>
                  <a:pt x="1332738" y="535952"/>
                </a:lnTo>
                <a:lnTo>
                  <a:pt x="1352664" y="535952"/>
                </a:lnTo>
                <a:lnTo>
                  <a:pt x="1352664" y="552958"/>
                </a:lnTo>
                <a:lnTo>
                  <a:pt x="1371727" y="552958"/>
                </a:lnTo>
                <a:lnTo>
                  <a:pt x="1371727" y="535952"/>
                </a:lnTo>
                <a:lnTo>
                  <a:pt x="1391539" y="535952"/>
                </a:lnTo>
                <a:lnTo>
                  <a:pt x="1391539" y="516890"/>
                </a:lnTo>
                <a:close/>
              </a:path>
              <a:path w="4609465" h="1178560">
                <a:moveTo>
                  <a:pt x="2087118" y="715899"/>
                </a:moveTo>
                <a:lnTo>
                  <a:pt x="2067306" y="715899"/>
                </a:lnTo>
                <a:lnTo>
                  <a:pt x="2067306" y="698881"/>
                </a:lnTo>
                <a:lnTo>
                  <a:pt x="2048243" y="698881"/>
                </a:lnTo>
                <a:lnTo>
                  <a:pt x="2048243" y="715899"/>
                </a:lnTo>
                <a:lnTo>
                  <a:pt x="2028317" y="715899"/>
                </a:lnTo>
                <a:lnTo>
                  <a:pt x="2028317" y="734961"/>
                </a:lnTo>
                <a:lnTo>
                  <a:pt x="2048243" y="734961"/>
                </a:lnTo>
                <a:lnTo>
                  <a:pt x="2048243" y="751967"/>
                </a:lnTo>
                <a:lnTo>
                  <a:pt x="2067306" y="751967"/>
                </a:lnTo>
                <a:lnTo>
                  <a:pt x="2067306" y="734961"/>
                </a:lnTo>
                <a:lnTo>
                  <a:pt x="2087118" y="734961"/>
                </a:lnTo>
                <a:lnTo>
                  <a:pt x="2087118" y="715899"/>
                </a:lnTo>
                <a:close/>
              </a:path>
              <a:path w="4609465" h="1178560">
                <a:moveTo>
                  <a:pt x="3980053" y="1082421"/>
                </a:moveTo>
                <a:lnTo>
                  <a:pt x="3964686" y="1082421"/>
                </a:lnTo>
                <a:lnTo>
                  <a:pt x="3964686" y="1063625"/>
                </a:lnTo>
                <a:lnTo>
                  <a:pt x="3949319" y="1063625"/>
                </a:lnTo>
                <a:lnTo>
                  <a:pt x="3944874" y="1063625"/>
                </a:lnTo>
                <a:lnTo>
                  <a:pt x="3944874" y="1046480"/>
                </a:lnTo>
                <a:lnTo>
                  <a:pt x="3929380" y="1046480"/>
                </a:lnTo>
                <a:lnTo>
                  <a:pt x="3925811" y="1046480"/>
                </a:lnTo>
                <a:lnTo>
                  <a:pt x="3910317" y="1046480"/>
                </a:lnTo>
                <a:lnTo>
                  <a:pt x="3910317" y="1063625"/>
                </a:lnTo>
                <a:lnTo>
                  <a:pt x="3906012" y="1063625"/>
                </a:lnTo>
                <a:lnTo>
                  <a:pt x="3890518" y="1063625"/>
                </a:lnTo>
                <a:lnTo>
                  <a:pt x="3890518" y="1082687"/>
                </a:lnTo>
                <a:lnTo>
                  <a:pt x="3906012" y="1082687"/>
                </a:lnTo>
                <a:lnTo>
                  <a:pt x="3910317" y="1082687"/>
                </a:lnTo>
                <a:lnTo>
                  <a:pt x="3910317" y="1099693"/>
                </a:lnTo>
                <a:lnTo>
                  <a:pt x="3921252" y="1099693"/>
                </a:lnTo>
                <a:lnTo>
                  <a:pt x="3921252" y="1101483"/>
                </a:lnTo>
                <a:lnTo>
                  <a:pt x="3941178" y="1101483"/>
                </a:lnTo>
                <a:lnTo>
                  <a:pt x="3941178" y="1118616"/>
                </a:lnTo>
                <a:lnTo>
                  <a:pt x="3960241" y="1118616"/>
                </a:lnTo>
                <a:lnTo>
                  <a:pt x="3960241" y="1101483"/>
                </a:lnTo>
                <a:lnTo>
                  <a:pt x="3980053" y="1101483"/>
                </a:lnTo>
                <a:lnTo>
                  <a:pt x="3980053" y="1082421"/>
                </a:lnTo>
                <a:close/>
              </a:path>
              <a:path w="4609465" h="1178560">
                <a:moveTo>
                  <a:pt x="4095623" y="1101725"/>
                </a:moveTo>
                <a:lnTo>
                  <a:pt x="4075811" y="1101725"/>
                </a:lnTo>
                <a:lnTo>
                  <a:pt x="4075811" y="1084580"/>
                </a:lnTo>
                <a:lnTo>
                  <a:pt x="4056748" y="1084580"/>
                </a:lnTo>
                <a:lnTo>
                  <a:pt x="4056748" y="1101725"/>
                </a:lnTo>
                <a:lnTo>
                  <a:pt x="4036822" y="1101725"/>
                </a:lnTo>
                <a:lnTo>
                  <a:pt x="4036822" y="1120787"/>
                </a:lnTo>
                <a:lnTo>
                  <a:pt x="4056748" y="1120787"/>
                </a:lnTo>
                <a:lnTo>
                  <a:pt x="4056748" y="1137793"/>
                </a:lnTo>
                <a:lnTo>
                  <a:pt x="4075811" y="1137793"/>
                </a:lnTo>
                <a:lnTo>
                  <a:pt x="4075811" y="1120787"/>
                </a:lnTo>
                <a:lnTo>
                  <a:pt x="4095623" y="1120787"/>
                </a:lnTo>
                <a:lnTo>
                  <a:pt x="4095623" y="1101725"/>
                </a:lnTo>
                <a:close/>
              </a:path>
              <a:path w="4609465" h="1178560">
                <a:moveTo>
                  <a:pt x="4203446" y="1101725"/>
                </a:moveTo>
                <a:lnTo>
                  <a:pt x="4183634" y="1101725"/>
                </a:lnTo>
                <a:lnTo>
                  <a:pt x="4183634" y="1084580"/>
                </a:lnTo>
                <a:lnTo>
                  <a:pt x="4164571" y="1084580"/>
                </a:lnTo>
                <a:lnTo>
                  <a:pt x="4164571" y="1101725"/>
                </a:lnTo>
                <a:lnTo>
                  <a:pt x="4144772" y="1101725"/>
                </a:lnTo>
                <a:lnTo>
                  <a:pt x="4144772" y="1120787"/>
                </a:lnTo>
                <a:lnTo>
                  <a:pt x="4164571" y="1120787"/>
                </a:lnTo>
                <a:lnTo>
                  <a:pt x="4164571" y="1137793"/>
                </a:lnTo>
                <a:lnTo>
                  <a:pt x="4183634" y="1137793"/>
                </a:lnTo>
                <a:lnTo>
                  <a:pt x="4183634" y="1120787"/>
                </a:lnTo>
                <a:lnTo>
                  <a:pt x="4203446" y="1120787"/>
                </a:lnTo>
                <a:lnTo>
                  <a:pt x="4203446" y="1101725"/>
                </a:lnTo>
                <a:close/>
              </a:path>
              <a:path w="4609465" h="1178560">
                <a:moveTo>
                  <a:pt x="4296029" y="1101725"/>
                </a:moveTo>
                <a:lnTo>
                  <a:pt x="4287520" y="1101725"/>
                </a:lnTo>
                <a:lnTo>
                  <a:pt x="4276090" y="1101725"/>
                </a:lnTo>
                <a:lnTo>
                  <a:pt x="4276090" y="1084580"/>
                </a:lnTo>
                <a:lnTo>
                  <a:pt x="4267708" y="1084580"/>
                </a:lnTo>
                <a:lnTo>
                  <a:pt x="4257027" y="1084580"/>
                </a:lnTo>
                <a:lnTo>
                  <a:pt x="4248645" y="1084580"/>
                </a:lnTo>
                <a:lnTo>
                  <a:pt x="4248645" y="1101725"/>
                </a:lnTo>
                <a:lnTo>
                  <a:pt x="4237228" y="1101725"/>
                </a:lnTo>
                <a:lnTo>
                  <a:pt x="4228846" y="1101725"/>
                </a:lnTo>
                <a:lnTo>
                  <a:pt x="4228846" y="1120787"/>
                </a:lnTo>
                <a:lnTo>
                  <a:pt x="4237228" y="1120787"/>
                </a:lnTo>
                <a:lnTo>
                  <a:pt x="4248645" y="1120787"/>
                </a:lnTo>
                <a:lnTo>
                  <a:pt x="4248645" y="1137793"/>
                </a:lnTo>
                <a:lnTo>
                  <a:pt x="4257027" y="1137793"/>
                </a:lnTo>
                <a:lnTo>
                  <a:pt x="4267708" y="1137793"/>
                </a:lnTo>
                <a:lnTo>
                  <a:pt x="4276090" y="1137793"/>
                </a:lnTo>
                <a:lnTo>
                  <a:pt x="4276090" y="1120787"/>
                </a:lnTo>
                <a:lnTo>
                  <a:pt x="4287520" y="1120787"/>
                </a:lnTo>
                <a:lnTo>
                  <a:pt x="4296029" y="1120787"/>
                </a:lnTo>
                <a:lnTo>
                  <a:pt x="4296029" y="1101725"/>
                </a:lnTo>
                <a:close/>
              </a:path>
              <a:path w="4609465" h="1178560">
                <a:moveTo>
                  <a:pt x="4403725" y="1142111"/>
                </a:moveTo>
                <a:lnTo>
                  <a:pt x="4383913" y="1142111"/>
                </a:lnTo>
                <a:lnTo>
                  <a:pt x="4383913" y="1125093"/>
                </a:lnTo>
                <a:lnTo>
                  <a:pt x="4364850" y="1125093"/>
                </a:lnTo>
                <a:lnTo>
                  <a:pt x="4364850" y="1142111"/>
                </a:lnTo>
                <a:lnTo>
                  <a:pt x="4353052" y="1142111"/>
                </a:lnTo>
                <a:lnTo>
                  <a:pt x="4353052" y="1125093"/>
                </a:lnTo>
                <a:lnTo>
                  <a:pt x="4333989" y="1125093"/>
                </a:lnTo>
                <a:lnTo>
                  <a:pt x="4333989" y="1142111"/>
                </a:lnTo>
                <a:lnTo>
                  <a:pt x="4314190" y="1142111"/>
                </a:lnTo>
                <a:lnTo>
                  <a:pt x="4314190" y="1161173"/>
                </a:lnTo>
                <a:lnTo>
                  <a:pt x="4333989" y="1161173"/>
                </a:lnTo>
                <a:lnTo>
                  <a:pt x="4333989" y="1178179"/>
                </a:lnTo>
                <a:lnTo>
                  <a:pt x="4353052" y="1178179"/>
                </a:lnTo>
                <a:lnTo>
                  <a:pt x="4353052" y="1161173"/>
                </a:lnTo>
                <a:lnTo>
                  <a:pt x="4364850" y="1161173"/>
                </a:lnTo>
                <a:lnTo>
                  <a:pt x="4364850" y="1178179"/>
                </a:lnTo>
                <a:lnTo>
                  <a:pt x="4383913" y="1178179"/>
                </a:lnTo>
                <a:lnTo>
                  <a:pt x="4383913" y="1161173"/>
                </a:lnTo>
                <a:lnTo>
                  <a:pt x="4403725" y="1161173"/>
                </a:lnTo>
                <a:lnTo>
                  <a:pt x="4403725" y="1142111"/>
                </a:lnTo>
                <a:close/>
              </a:path>
              <a:path w="4609465" h="1178560">
                <a:moveTo>
                  <a:pt x="4608957" y="1142111"/>
                </a:moveTo>
                <a:lnTo>
                  <a:pt x="4589145" y="1142111"/>
                </a:lnTo>
                <a:lnTo>
                  <a:pt x="4589145" y="1125093"/>
                </a:lnTo>
                <a:lnTo>
                  <a:pt x="4570082" y="1125093"/>
                </a:lnTo>
                <a:lnTo>
                  <a:pt x="4570082" y="1142111"/>
                </a:lnTo>
                <a:lnTo>
                  <a:pt x="4565650" y="1142111"/>
                </a:lnTo>
                <a:lnTo>
                  <a:pt x="4557903" y="1142111"/>
                </a:lnTo>
                <a:lnTo>
                  <a:pt x="4550156" y="1142111"/>
                </a:lnTo>
                <a:lnTo>
                  <a:pt x="4545711" y="1142111"/>
                </a:lnTo>
                <a:lnTo>
                  <a:pt x="4545711" y="1125093"/>
                </a:lnTo>
                <a:lnTo>
                  <a:pt x="4538091" y="1125093"/>
                </a:lnTo>
                <a:lnTo>
                  <a:pt x="4526648" y="1125093"/>
                </a:lnTo>
                <a:lnTo>
                  <a:pt x="4519028" y="1125093"/>
                </a:lnTo>
                <a:lnTo>
                  <a:pt x="4519028" y="1142111"/>
                </a:lnTo>
                <a:lnTo>
                  <a:pt x="4507230" y="1142111"/>
                </a:lnTo>
                <a:lnTo>
                  <a:pt x="4507230" y="1125093"/>
                </a:lnTo>
                <a:lnTo>
                  <a:pt x="4499483" y="1125093"/>
                </a:lnTo>
                <a:lnTo>
                  <a:pt x="4488167" y="1125093"/>
                </a:lnTo>
                <a:lnTo>
                  <a:pt x="4480420" y="1125093"/>
                </a:lnTo>
                <a:lnTo>
                  <a:pt x="4480420" y="1142111"/>
                </a:lnTo>
                <a:lnTo>
                  <a:pt x="4453255" y="1142111"/>
                </a:lnTo>
                <a:lnTo>
                  <a:pt x="4453255" y="1125093"/>
                </a:lnTo>
                <a:lnTo>
                  <a:pt x="4448429" y="1125093"/>
                </a:lnTo>
                <a:lnTo>
                  <a:pt x="4434192" y="1125093"/>
                </a:lnTo>
                <a:lnTo>
                  <a:pt x="4429366" y="1125093"/>
                </a:lnTo>
                <a:lnTo>
                  <a:pt x="4429366" y="1142111"/>
                </a:lnTo>
                <a:lnTo>
                  <a:pt x="4414393" y="1142111"/>
                </a:lnTo>
                <a:lnTo>
                  <a:pt x="4409567" y="1142111"/>
                </a:lnTo>
                <a:lnTo>
                  <a:pt x="4409567" y="1161173"/>
                </a:lnTo>
                <a:lnTo>
                  <a:pt x="4414393" y="1161173"/>
                </a:lnTo>
                <a:lnTo>
                  <a:pt x="4429366" y="1161173"/>
                </a:lnTo>
                <a:lnTo>
                  <a:pt x="4429366" y="1178179"/>
                </a:lnTo>
                <a:lnTo>
                  <a:pt x="4434192" y="1178179"/>
                </a:lnTo>
                <a:lnTo>
                  <a:pt x="4448429" y="1178179"/>
                </a:lnTo>
                <a:lnTo>
                  <a:pt x="4453255" y="1178179"/>
                </a:lnTo>
                <a:lnTo>
                  <a:pt x="4453255" y="1161173"/>
                </a:lnTo>
                <a:lnTo>
                  <a:pt x="4480420" y="1161173"/>
                </a:lnTo>
                <a:lnTo>
                  <a:pt x="4480420" y="1178179"/>
                </a:lnTo>
                <a:lnTo>
                  <a:pt x="4488167" y="1178179"/>
                </a:lnTo>
                <a:lnTo>
                  <a:pt x="4499483" y="1178179"/>
                </a:lnTo>
                <a:lnTo>
                  <a:pt x="4507230" y="1178179"/>
                </a:lnTo>
                <a:lnTo>
                  <a:pt x="4507230" y="1161173"/>
                </a:lnTo>
                <a:lnTo>
                  <a:pt x="4519028" y="1161173"/>
                </a:lnTo>
                <a:lnTo>
                  <a:pt x="4519028" y="1178179"/>
                </a:lnTo>
                <a:lnTo>
                  <a:pt x="4526648" y="1178179"/>
                </a:lnTo>
                <a:lnTo>
                  <a:pt x="4538091" y="1178179"/>
                </a:lnTo>
                <a:lnTo>
                  <a:pt x="4545711" y="1178179"/>
                </a:lnTo>
                <a:lnTo>
                  <a:pt x="4545711" y="1161173"/>
                </a:lnTo>
                <a:lnTo>
                  <a:pt x="4550156" y="1161173"/>
                </a:lnTo>
                <a:lnTo>
                  <a:pt x="4557903" y="1161173"/>
                </a:lnTo>
                <a:lnTo>
                  <a:pt x="4565650" y="1161173"/>
                </a:lnTo>
                <a:lnTo>
                  <a:pt x="4570082" y="1161173"/>
                </a:lnTo>
                <a:lnTo>
                  <a:pt x="4570082" y="1178179"/>
                </a:lnTo>
                <a:lnTo>
                  <a:pt x="4589145" y="1178179"/>
                </a:lnTo>
                <a:lnTo>
                  <a:pt x="4589145" y="1161173"/>
                </a:lnTo>
                <a:lnTo>
                  <a:pt x="4608957" y="1161173"/>
                </a:lnTo>
                <a:lnTo>
                  <a:pt x="4608957" y="1142111"/>
                </a:lnTo>
                <a:close/>
              </a:path>
            </a:pathLst>
          </a:custGeom>
          <a:solidFill>
            <a:schemeClr val="accent1"/>
          </a:solid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2397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5" name="object 35"/>
          <p:cNvSpPr/>
          <p:nvPr/>
        </p:nvSpPr>
        <p:spPr>
          <a:xfrm>
            <a:off x="8257412" y="3717245"/>
            <a:ext cx="1615985" cy="262143"/>
          </a:xfrm>
          <a:custGeom>
            <a:avLst/>
            <a:gdLst/>
            <a:ahLst/>
            <a:cxnLst/>
            <a:rect l="l" t="t" r="r" b="b"/>
            <a:pathLst>
              <a:path w="1213484" h="196850">
                <a:moveTo>
                  <a:pt x="66421" y="17018"/>
                </a:moveTo>
                <a:lnTo>
                  <a:pt x="61595" y="17018"/>
                </a:lnTo>
                <a:lnTo>
                  <a:pt x="58801" y="17018"/>
                </a:lnTo>
                <a:lnTo>
                  <a:pt x="46609" y="17018"/>
                </a:lnTo>
                <a:lnTo>
                  <a:pt x="46609" y="0"/>
                </a:lnTo>
                <a:lnTo>
                  <a:pt x="19926" y="0"/>
                </a:lnTo>
                <a:lnTo>
                  <a:pt x="19926" y="17018"/>
                </a:lnTo>
                <a:lnTo>
                  <a:pt x="7747" y="17018"/>
                </a:lnTo>
                <a:lnTo>
                  <a:pt x="2921" y="17018"/>
                </a:lnTo>
                <a:lnTo>
                  <a:pt x="0" y="17018"/>
                </a:lnTo>
                <a:lnTo>
                  <a:pt x="0" y="36080"/>
                </a:lnTo>
                <a:lnTo>
                  <a:pt x="2921" y="36080"/>
                </a:lnTo>
                <a:lnTo>
                  <a:pt x="7747" y="36080"/>
                </a:lnTo>
                <a:lnTo>
                  <a:pt x="19926" y="36080"/>
                </a:lnTo>
                <a:lnTo>
                  <a:pt x="19926" y="53086"/>
                </a:lnTo>
                <a:lnTo>
                  <a:pt x="46609" y="53086"/>
                </a:lnTo>
                <a:lnTo>
                  <a:pt x="46609" y="36080"/>
                </a:lnTo>
                <a:lnTo>
                  <a:pt x="58801" y="36080"/>
                </a:lnTo>
                <a:lnTo>
                  <a:pt x="61595" y="36080"/>
                </a:lnTo>
                <a:lnTo>
                  <a:pt x="66421" y="36080"/>
                </a:lnTo>
                <a:lnTo>
                  <a:pt x="66421" y="17018"/>
                </a:lnTo>
                <a:close/>
              </a:path>
              <a:path w="1213484" h="196850">
                <a:moveTo>
                  <a:pt x="246507" y="41148"/>
                </a:moveTo>
                <a:lnTo>
                  <a:pt x="226695" y="41148"/>
                </a:lnTo>
                <a:lnTo>
                  <a:pt x="226695" y="24130"/>
                </a:lnTo>
                <a:lnTo>
                  <a:pt x="207632" y="24130"/>
                </a:lnTo>
                <a:lnTo>
                  <a:pt x="207632" y="41148"/>
                </a:lnTo>
                <a:lnTo>
                  <a:pt x="187833" y="41148"/>
                </a:lnTo>
                <a:lnTo>
                  <a:pt x="187833" y="60210"/>
                </a:lnTo>
                <a:lnTo>
                  <a:pt x="207632" y="60210"/>
                </a:lnTo>
                <a:lnTo>
                  <a:pt x="207632" y="77343"/>
                </a:lnTo>
                <a:lnTo>
                  <a:pt x="226695" y="77343"/>
                </a:lnTo>
                <a:lnTo>
                  <a:pt x="226695" y="60210"/>
                </a:lnTo>
                <a:lnTo>
                  <a:pt x="246507" y="60210"/>
                </a:lnTo>
                <a:lnTo>
                  <a:pt x="246507" y="41148"/>
                </a:lnTo>
                <a:close/>
              </a:path>
              <a:path w="1213484" h="196850">
                <a:moveTo>
                  <a:pt x="354457" y="41148"/>
                </a:moveTo>
                <a:lnTo>
                  <a:pt x="338963" y="41148"/>
                </a:lnTo>
                <a:lnTo>
                  <a:pt x="334645" y="41148"/>
                </a:lnTo>
                <a:lnTo>
                  <a:pt x="334645" y="24130"/>
                </a:lnTo>
                <a:lnTo>
                  <a:pt x="319151" y="24130"/>
                </a:lnTo>
                <a:lnTo>
                  <a:pt x="315582" y="24130"/>
                </a:lnTo>
                <a:lnTo>
                  <a:pt x="300088" y="24130"/>
                </a:lnTo>
                <a:lnTo>
                  <a:pt x="300088" y="41148"/>
                </a:lnTo>
                <a:lnTo>
                  <a:pt x="295656" y="41148"/>
                </a:lnTo>
                <a:lnTo>
                  <a:pt x="280289" y="41148"/>
                </a:lnTo>
                <a:lnTo>
                  <a:pt x="280289" y="60210"/>
                </a:lnTo>
                <a:lnTo>
                  <a:pt x="295656" y="60210"/>
                </a:lnTo>
                <a:lnTo>
                  <a:pt x="300088" y="60210"/>
                </a:lnTo>
                <a:lnTo>
                  <a:pt x="300088" y="77343"/>
                </a:lnTo>
                <a:lnTo>
                  <a:pt x="315582" y="77343"/>
                </a:lnTo>
                <a:lnTo>
                  <a:pt x="319151" y="77343"/>
                </a:lnTo>
                <a:lnTo>
                  <a:pt x="334645" y="77343"/>
                </a:lnTo>
                <a:lnTo>
                  <a:pt x="334645" y="60210"/>
                </a:lnTo>
                <a:lnTo>
                  <a:pt x="338963" y="60210"/>
                </a:lnTo>
                <a:lnTo>
                  <a:pt x="354457" y="60210"/>
                </a:lnTo>
                <a:lnTo>
                  <a:pt x="354457" y="41148"/>
                </a:lnTo>
                <a:close/>
              </a:path>
              <a:path w="1213484" h="196850">
                <a:moveTo>
                  <a:pt x="608711" y="41148"/>
                </a:moveTo>
                <a:lnTo>
                  <a:pt x="588772" y="41148"/>
                </a:lnTo>
                <a:lnTo>
                  <a:pt x="588772" y="24130"/>
                </a:lnTo>
                <a:lnTo>
                  <a:pt x="569709" y="24130"/>
                </a:lnTo>
                <a:lnTo>
                  <a:pt x="569709" y="41148"/>
                </a:lnTo>
                <a:lnTo>
                  <a:pt x="550164" y="41148"/>
                </a:lnTo>
                <a:lnTo>
                  <a:pt x="550164" y="24130"/>
                </a:lnTo>
                <a:lnTo>
                  <a:pt x="531101" y="24130"/>
                </a:lnTo>
                <a:lnTo>
                  <a:pt x="531101" y="41148"/>
                </a:lnTo>
                <a:lnTo>
                  <a:pt x="511302" y="41148"/>
                </a:lnTo>
                <a:lnTo>
                  <a:pt x="511302" y="60210"/>
                </a:lnTo>
                <a:lnTo>
                  <a:pt x="531101" y="60210"/>
                </a:lnTo>
                <a:lnTo>
                  <a:pt x="531101" y="77343"/>
                </a:lnTo>
                <a:lnTo>
                  <a:pt x="550164" y="77343"/>
                </a:lnTo>
                <a:lnTo>
                  <a:pt x="550164" y="60210"/>
                </a:lnTo>
                <a:lnTo>
                  <a:pt x="569709" y="60210"/>
                </a:lnTo>
                <a:lnTo>
                  <a:pt x="569709" y="77343"/>
                </a:lnTo>
                <a:lnTo>
                  <a:pt x="588772" y="77343"/>
                </a:lnTo>
                <a:lnTo>
                  <a:pt x="588772" y="60210"/>
                </a:lnTo>
                <a:lnTo>
                  <a:pt x="608711" y="60210"/>
                </a:lnTo>
                <a:lnTo>
                  <a:pt x="608711" y="41148"/>
                </a:lnTo>
                <a:close/>
              </a:path>
              <a:path w="1213484" h="196850">
                <a:moveTo>
                  <a:pt x="721614" y="96901"/>
                </a:moveTo>
                <a:lnTo>
                  <a:pt x="718439" y="96901"/>
                </a:lnTo>
                <a:lnTo>
                  <a:pt x="703580" y="96901"/>
                </a:lnTo>
                <a:lnTo>
                  <a:pt x="701802" y="96901"/>
                </a:lnTo>
                <a:lnTo>
                  <a:pt x="701802" y="79883"/>
                </a:lnTo>
                <a:lnTo>
                  <a:pt x="659625" y="79883"/>
                </a:lnTo>
                <a:lnTo>
                  <a:pt x="659625" y="96901"/>
                </a:lnTo>
                <a:lnTo>
                  <a:pt x="644779" y="96901"/>
                </a:lnTo>
                <a:lnTo>
                  <a:pt x="639826" y="96901"/>
                </a:lnTo>
                <a:lnTo>
                  <a:pt x="639826" y="115963"/>
                </a:lnTo>
                <a:lnTo>
                  <a:pt x="644779" y="115963"/>
                </a:lnTo>
                <a:lnTo>
                  <a:pt x="659625" y="115963"/>
                </a:lnTo>
                <a:lnTo>
                  <a:pt x="659625" y="132969"/>
                </a:lnTo>
                <a:lnTo>
                  <a:pt x="701802" y="132969"/>
                </a:lnTo>
                <a:lnTo>
                  <a:pt x="701802" y="115963"/>
                </a:lnTo>
                <a:lnTo>
                  <a:pt x="703580" y="115963"/>
                </a:lnTo>
                <a:lnTo>
                  <a:pt x="718439" y="115963"/>
                </a:lnTo>
                <a:lnTo>
                  <a:pt x="721614" y="115963"/>
                </a:lnTo>
                <a:lnTo>
                  <a:pt x="721614" y="96901"/>
                </a:lnTo>
                <a:close/>
              </a:path>
              <a:path w="1213484" h="196850">
                <a:moveTo>
                  <a:pt x="817245" y="128143"/>
                </a:moveTo>
                <a:lnTo>
                  <a:pt x="797433" y="128143"/>
                </a:lnTo>
                <a:lnTo>
                  <a:pt x="797433" y="111125"/>
                </a:lnTo>
                <a:lnTo>
                  <a:pt x="778370" y="111125"/>
                </a:lnTo>
                <a:lnTo>
                  <a:pt x="778370" y="128143"/>
                </a:lnTo>
                <a:lnTo>
                  <a:pt x="758571" y="128143"/>
                </a:lnTo>
                <a:lnTo>
                  <a:pt x="758571" y="147205"/>
                </a:lnTo>
                <a:lnTo>
                  <a:pt x="778370" y="147205"/>
                </a:lnTo>
                <a:lnTo>
                  <a:pt x="778370" y="164211"/>
                </a:lnTo>
                <a:lnTo>
                  <a:pt x="797433" y="164211"/>
                </a:lnTo>
                <a:lnTo>
                  <a:pt x="797433" y="147205"/>
                </a:lnTo>
                <a:lnTo>
                  <a:pt x="817245" y="147205"/>
                </a:lnTo>
                <a:lnTo>
                  <a:pt x="817245" y="128143"/>
                </a:lnTo>
                <a:close/>
              </a:path>
              <a:path w="1213484" h="196850">
                <a:moveTo>
                  <a:pt x="964692" y="160401"/>
                </a:moveTo>
                <a:lnTo>
                  <a:pt x="944880" y="160401"/>
                </a:lnTo>
                <a:lnTo>
                  <a:pt x="944880" y="143383"/>
                </a:lnTo>
                <a:lnTo>
                  <a:pt x="925817" y="143383"/>
                </a:lnTo>
                <a:lnTo>
                  <a:pt x="925817" y="160401"/>
                </a:lnTo>
                <a:lnTo>
                  <a:pt x="905891" y="160401"/>
                </a:lnTo>
                <a:lnTo>
                  <a:pt x="905891" y="179463"/>
                </a:lnTo>
                <a:lnTo>
                  <a:pt x="925817" y="179463"/>
                </a:lnTo>
                <a:lnTo>
                  <a:pt x="925817" y="196469"/>
                </a:lnTo>
                <a:lnTo>
                  <a:pt x="944880" y="196469"/>
                </a:lnTo>
                <a:lnTo>
                  <a:pt x="944880" y="179463"/>
                </a:lnTo>
                <a:lnTo>
                  <a:pt x="964692" y="179463"/>
                </a:lnTo>
                <a:lnTo>
                  <a:pt x="964692" y="160401"/>
                </a:lnTo>
                <a:close/>
              </a:path>
              <a:path w="1213484" h="196850">
                <a:moveTo>
                  <a:pt x="1041908" y="160401"/>
                </a:moveTo>
                <a:lnTo>
                  <a:pt x="1022096" y="160401"/>
                </a:lnTo>
                <a:lnTo>
                  <a:pt x="1022096" y="143383"/>
                </a:lnTo>
                <a:lnTo>
                  <a:pt x="1003033" y="143383"/>
                </a:lnTo>
                <a:lnTo>
                  <a:pt x="1003033" y="160401"/>
                </a:lnTo>
                <a:lnTo>
                  <a:pt x="983234" y="160401"/>
                </a:lnTo>
                <a:lnTo>
                  <a:pt x="983234" y="179463"/>
                </a:lnTo>
                <a:lnTo>
                  <a:pt x="1003033" y="179463"/>
                </a:lnTo>
                <a:lnTo>
                  <a:pt x="1003033" y="196469"/>
                </a:lnTo>
                <a:lnTo>
                  <a:pt x="1022096" y="196469"/>
                </a:lnTo>
                <a:lnTo>
                  <a:pt x="1022096" y="179463"/>
                </a:lnTo>
                <a:lnTo>
                  <a:pt x="1041908" y="179463"/>
                </a:lnTo>
                <a:lnTo>
                  <a:pt x="1041908" y="160401"/>
                </a:lnTo>
                <a:close/>
              </a:path>
              <a:path w="1213484" h="196850">
                <a:moveTo>
                  <a:pt x="1127887" y="160401"/>
                </a:moveTo>
                <a:lnTo>
                  <a:pt x="1108075" y="160401"/>
                </a:lnTo>
                <a:lnTo>
                  <a:pt x="1108075" y="143383"/>
                </a:lnTo>
                <a:lnTo>
                  <a:pt x="1089012" y="143383"/>
                </a:lnTo>
                <a:lnTo>
                  <a:pt x="1089012" y="160401"/>
                </a:lnTo>
                <a:lnTo>
                  <a:pt x="1069213" y="160401"/>
                </a:lnTo>
                <a:lnTo>
                  <a:pt x="1069213" y="179463"/>
                </a:lnTo>
                <a:lnTo>
                  <a:pt x="1089012" y="179463"/>
                </a:lnTo>
                <a:lnTo>
                  <a:pt x="1089012" y="196469"/>
                </a:lnTo>
                <a:lnTo>
                  <a:pt x="1108075" y="196469"/>
                </a:lnTo>
                <a:lnTo>
                  <a:pt x="1108075" y="179463"/>
                </a:lnTo>
                <a:lnTo>
                  <a:pt x="1127887" y="179463"/>
                </a:lnTo>
                <a:lnTo>
                  <a:pt x="1127887" y="160401"/>
                </a:lnTo>
                <a:close/>
              </a:path>
              <a:path w="1213484" h="196850">
                <a:moveTo>
                  <a:pt x="1213358" y="160401"/>
                </a:moveTo>
                <a:lnTo>
                  <a:pt x="1205611" y="160401"/>
                </a:lnTo>
                <a:lnTo>
                  <a:pt x="1193546" y="160401"/>
                </a:lnTo>
                <a:lnTo>
                  <a:pt x="1193546" y="143383"/>
                </a:lnTo>
                <a:lnTo>
                  <a:pt x="1185799" y="143383"/>
                </a:lnTo>
                <a:lnTo>
                  <a:pt x="1174483" y="143383"/>
                </a:lnTo>
                <a:lnTo>
                  <a:pt x="1166736" y="143383"/>
                </a:lnTo>
                <a:lnTo>
                  <a:pt x="1166736" y="160401"/>
                </a:lnTo>
                <a:lnTo>
                  <a:pt x="1154557" y="160401"/>
                </a:lnTo>
                <a:lnTo>
                  <a:pt x="1146937" y="160401"/>
                </a:lnTo>
                <a:lnTo>
                  <a:pt x="1146937" y="179463"/>
                </a:lnTo>
                <a:lnTo>
                  <a:pt x="1154557" y="179463"/>
                </a:lnTo>
                <a:lnTo>
                  <a:pt x="1166736" y="179463"/>
                </a:lnTo>
                <a:lnTo>
                  <a:pt x="1166736" y="196469"/>
                </a:lnTo>
                <a:lnTo>
                  <a:pt x="1174483" y="196469"/>
                </a:lnTo>
                <a:lnTo>
                  <a:pt x="1185799" y="196469"/>
                </a:lnTo>
                <a:lnTo>
                  <a:pt x="1193546" y="196469"/>
                </a:lnTo>
                <a:lnTo>
                  <a:pt x="1193546" y="179463"/>
                </a:lnTo>
                <a:lnTo>
                  <a:pt x="1205611" y="179463"/>
                </a:lnTo>
                <a:lnTo>
                  <a:pt x="1213358" y="179463"/>
                </a:lnTo>
                <a:lnTo>
                  <a:pt x="1213358" y="160401"/>
                </a:lnTo>
                <a:close/>
              </a:path>
            </a:pathLst>
          </a:custGeom>
          <a:solidFill>
            <a:schemeClr val="accent1"/>
          </a:solid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2397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6" name="object 36"/>
          <p:cNvSpPr/>
          <p:nvPr/>
        </p:nvSpPr>
        <p:spPr>
          <a:xfrm>
            <a:off x="2198018" y="2218971"/>
            <a:ext cx="8952608" cy="1762278"/>
          </a:xfrm>
          <a:custGeom>
            <a:avLst/>
            <a:gdLst/>
            <a:ahLst/>
            <a:cxnLst/>
            <a:rect l="l" t="t" r="r" b="b"/>
            <a:pathLst>
              <a:path w="6722745" h="1323339">
                <a:moveTo>
                  <a:pt x="58801" y="17018"/>
                </a:moveTo>
                <a:lnTo>
                  <a:pt x="38862" y="17018"/>
                </a:lnTo>
                <a:lnTo>
                  <a:pt x="38862" y="0"/>
                </a:lnTo>
                <a:lnTo>
                  <a:pt x="19799" y="0"/>
                </a:lnTo>
                <a:lnTo>
                  <a:pt x="19799" y="17018"/>
                </a:lnTo>
                <a:lnTo>
                  <a:pt x="0" y="17018"/>
                </a:lnTo>
                <a:lnTo>
                  <a:pt x="0" y="36080"/>
                </a:lnTo>
                <a:lnTo>
                  <a:pt x="19799" y="36080"/>
                </a:lnTo>
                <a:lnTo>
                  <a:pt x="19799" y="53086"/>
                </a:lnTo>
                <a:lnTo>
                  <a:pt x="38862" y="53086"/>
                </a:lnTo>
                <a:lnTo>
                  <a:pt x="38862" y="36080"/>
                </a:lnTo>
                <a:lnTo>
                  <a:pt x="58801" y="36080"/>
                </a:lnTo>
                <a:lnTo>
                  <a:pt x="58801" y="17018"/>
                </a:lnTo>
                <a:close/>
              </a:path>
              <a:path w="6722745" h="1323339">
                <a:moveTo>
                  <a:pt x="443992" y="159004"/>
                </a:moveTo>
                <a:lnTo>
                  <a:pt x="424053" y="159004"/>
                </a:lnTo>
                <a:lnTo>
                  <a:pt x="424053" y="141986"/>
                </a:lnTo>
                <a:lnTo>
                  <a:pt x="404990" y="141986"/>
                </a:lnTo>
                <a:lnTo>
                  <a:pt x="404990" y="159004"/>
                </a:lnTo>
                <a:lnTo>
                  <a:pt x="385191" y="159004"/>
                </a:lnTo>
                <a:lnTo>
                  <a:pt x="385191" y="178066"/>
                </a:lnTo>
                <a:lnTo>
                  <a:pt x="404990" y="178066"/>
                </a:lnTo>
                <a:lnTo>
                  <a:pt x="404990" y="195072"/>
                </a:lnTo>
                <a:lnTo>
                  <a:pt x="424053" y="195072"/>
                </a:lnTo>
                <a:lnTo>
                  <a:pt x="424053" y="178066"/>
                </a:lnTo>
                <a:lnTo>
                  <a:pt x="443992" y="178066"/>
                </a:lnTo>
                <a:lnTo>
                  <a:pt x="443992" y="159004"/>
                </a:lnTo>
                <a:close/>
              </a:path>
              <a:path w="6722745" h="1323339">
                <a:moveTo>
                  <a:pt x="1391539" y="516890"/>
                </a:moveTo>
                <a:lnTo>
                  <a:pt x="1371727" y="516890"/>
                </a:lnTo>
                <a:lnTo>
                  <a:pt x="1371727" y="499872"/>
                </a:lnTo>
                <a:lnTo>
                  <a:pt x="1352664" y="499872"/>
                </a:lnTo>
                <a:lnTo>
                  <a:pt x="1352664" y="516890"/>
                </a:lnTo>
                <a:lnTo>
                  <a:pt x="1332738" y="516890"/>
                </a:lnTo>
                <a:lnTo>
                  <a:pt x="1332738" y="535952"/>
                </a:lnTo>
                <a:lnTo>
                  <a:pt x="1352664" y="535952"/>
                </a:lnTo>
                <a:lnTo>
                  <a:pt x="1352664" y="552958"/>
                </a:lnTo>
                <a:lnTo>
                  <a:pt x="1371727" y="552958"/>
                </a:lnTo>
                <a:lnTo>
                  <a:pt x="1371727" y="535952"/>
                </a:lnTo>
                <a:lnTo>
                  <a:pt x="1391539" y="535952"/>
                </a:lnTo>
                <a:lnTo>
                  <a:pt x="1391539" y="516890"/>
                </a:lnTo>
                <a:close/>
              </a:path>
              <a:path w="6722745" h="1323339">
                <a:moveTo>
                  <a:pt x="2087118" y="715899"/>
                </a:moveTo>
                <a:lnTo>
                  <a:pt x="2067306" y="715899"/>
                </a:lnTo>
                <a:lnTo>
                  <a:pt x="2067306" y="698881"/>
                </a:lnTo>
                <a:lnTo>
                  <a:pt x="2048243" y="698881"/>
                </a:lnTo>
                <a:lnTo>
                  <a:pt x="2048243" y="715899"/>
                </a:lnTo>
                <a:lnTo>
                  <a:pt x="2028317" y="715899"/>
                </a:lnTo>
                <a:lnTo>
                  <a:pt x="2028317" y="734961"/>
                </a:lnTo>
                <a:lnTo>
                  <a:pt x="2048243" y="734961"/>
                </a:lnTo>
                <a:lnTo>
                  <a:pt x="2048243" y="751967"/>
                </a:lnTo>
                <a:lnTo>
                  <a:pt x="2067306" y="751967"/>
                </a:lnTo>
                <a:lnTo>
                  <a:pt x="2067306" y="734961"/>
                </a:lnTo>
                <a:lnTo>
                  <a:pt x="2087118" y="734961"/>
                </a:lnTo>
                <a:lnTo>
                  <a:pt x="2087118" y="715899"/>
                </a:lnTo>
                <a:close/>
              </a:path>
              <a:path w="6722745" h="1323339">
                <a:moveTo>
                  <a:pt x="5763514" y="1285494"/>
                </a:moveTo>
                <a:lnTo>
                  <a:pt x="5743702" y="1285494"/>
                </a:lnTo>
                <a:lnTo>
                  <a:pt x="5743702" y="1268476"/>
                </a:lnTo>
                <a:lnTo>
                  <a:pt x="5724639" y="1268476"/>
                </a:lnTo>
                <a:lnTo>
                  <a:pt x="5724639" y="1285494"/>
                </a:lnTo>
                <a:lnTo>
                  <a:pt x="5704713" y="1285494"/>
                </a:lnTo>
                <a:lnTo>
                  <a:pt x="5704713" y="1304556"/>
                </a:lnTo>
                <a:lnTo>
                  <a:pt x="5724639" y="1304556"/>
                </a:lnTo>
                <a:lnTo>
                  <a:pt x="5724639" y="1321562"/>
                </a:lnTo>
                <a:lnTo>
                  <a:pt x="5743702" y="1321562"/>
                </a:lnTo>
                <a:lnTo>
                  <a:pt x="5743702" y="1304556"/>
                </a:lnTo>
                <a:lnTo>
                  <a:pt x="5763514" y="1304556"/>
                </a:lnTo>
                <a:lnTo>
                  <a:pt x="5763514" y="1285494"/>
                </a:lnTo>
                <a:close/>
              </a:path>
              <a:path w="6722745" h="1323339">
                <a:moveTo>
                  <a:pt x="5921502" y="1285494"/>
                </a:moveTo>
                <a:lnTo>
                  <a:pt x="5917565" y="1285494"/>
                </a:lnTo>
                <a:lnTo>
                  <a:pt x="5901690" y="1285494"/>
                </a:lnTo>
                <a:lnTo>
                  <a:pt x="5901690" y="1268476"/>
                </a:lnTo>
                <a:lnTo>
                  <a:pt x="5897753" y="1268476"/>
                </a:lnTo>
                <a:lnTo>
                  <a:pt x="5882627" y="1268476"/>
                </a:lnTo>
                <a:lnTo>
                  <a:pt x="5878690" y="1268476"/>
                </a:lnTo>
                <a:lnTo>
                  <a:pt x="5878690" y="1285494"/>
                </a:lnTo>
                <a:lnTo>
                  <a:pt x="5839968" y="1285494"/>
                </a:lnTo>
                <a:lnTo>
                  <a:pt x="5839968" y="1268476"/>
                </a:lnTo>
                <a:lnTo>
                  <a:pt x="5837809" y="1268476"/>
                </a:lnTo>
                <a:lnTo>
                  <a:pt x="5820905" y="1268476"/>
                </a:lnTo>
                <a:lnTo>
                  <a:pt x="5818746" y="1268476"/>
                </a:lnTo>
                <a:lnTo>
                  <a:pt x="5818746" y="1285494"/>
                </a:lnTo>
                <a:lnTo>
                  <a:pt x="5801106" y="1285494"/>
                </a:lnTo>
                <a:lnTo>
                  <a:pt x="5798947" y="1285494"/>
                </a:lnTo>
                <a:lnTo>
                  <a:pt x="5798947" y="1304556"/>
                </a:lnTo>
                <a:lnTo>
                  <a:pt x="5801106" y="1304556"/>
                </a:lnTo>
                <a:lnTo>
                  <a:pt x="5818746" y="1304556"/>
                </a:lnTo>
                <a:lnTo>
                  <a:pt x="5818746" y="1321562"/>
                </a:lnTo>
                <a:lnTo>
                  <a:pt x="5820905" y="1321562"/>
                </a:lnTo>
                <a:lnTo>
                  <a:pt x="5837809" y="1321562"/>
                </a:lnTo>
                <a:lnTo>
                  <a:pt x="5839968" y="1321562"/>
                </a:lnTo>
                <a:lnTo>
                  <a:pt x="5839968" y="1304556"/>
                </a:lnTo>
                <a:lnTo>
                  <a:pt x="5878690" y="1304556"/>
                </a:lnTo>
                <a:lnTo>
                  <a:pt x="5878690" y="1321562"/>
                </a:lnTo>
                <a:lnTo>
                  <a:pt x="5882627" y="1321562"/>
                </a:lnTo>
                <a:lnTo>
                  <a:pt x="5897753" y="1321562"/>
                </a:lnTo>
                <a:lnTo>
                  <a:pt x="5901690" y="1321562"/>
                </a:lnTo>
                <a:lnTo>
                  <a:pt x="5901690" y="1304556"/>
                </a:lnTo>
                <a:lnTo>
                  <a:pt x="5917565" y="1304556"/>
                </a:lnTo>
                <a:lnTo>
                  <a:pt x="5921502" y="1304556"/>
                </a:lnTo>
                <a:lnTo>
                  <a:pt x="5921502" y="1285494"/>
                </a:lnTo>
                <a:close/>
              </a:path>
              <a:path w="6722745" h="1323339">
                <a:moveTo>
                  <a:pt x="6067806" y="1285494"/>
                </a:moveTo>
                <a:lnTo>
                  <a:pt x="6062091" y="1285494"/>
                </a:lnTo>
                <a:lnTo>
                  <a:pt x="6047867" y="1285494"/>
                </a:lnTo>
                <a:lnTo>
                  <a:pt x="6047867" y="1268476"/>
                </a:lnTo>
                <a:lnTo>
                  <a:pt x="6042279" y="1268476"/>
                </a:lnTo>
                <a:lnTo>
                  <a:pt x="6028804" y="1268476"/>
                </a:lnTo>
                <a:lnTo>
                  <a:pt x="6023216" y="1268476"/>
                </a:lnTo>
                <a:lnTo>
                  <a:pt x="6023216" y="1285494"/>
                </a:lnTo>
                <a:lnTo>
                  <a:pt x="6009005" y="1285494"/>
                </a:lnTo>
                <a:lnTo>
                  <a:pt x="6003417" y="1285494"/>
                </a:lnTo>
                <a:lnTo>
                  <a:pt x="6003417" y="1304556"/>
                </a:lnTo>
                <a:lnTo>
                  <a:pt x="6009005" y="1304556"/>
                </a:lnTo>
                <a:lnTo>
                  <a:pt x="6023216" y="1304556"/>
                </a:lnTo>
                <a:lnTo>
                  <a:pt x="6023216" y="1321562"/>
                </a:lnTo>
                <a:lnTo>
                  <a:pt x="6028804" y="1321562"/>
                </a:lnTo>
                <a:lnTo>
                  <a:pt x="6042279" y="1321562"/>
                </a:lnTo>
                <a:lnTo>
                  <a:pt x="6047867" y="1321562"/>
                </a:lnTo>
                <a:lnTo>
                  <a:pt x="6047867" y="1304556"/>
                </a:lnTo>
                <a:lnTo>
                  <a:pt x="6062091" y="1304556"/>
                </a:lnTo>
                <a:lnTo>
                  <a:pt x="6067806" y="1304556"/>
                </a:lnTo>
                <a:lnTo>
                  <a:pt x="6067806" y="1285494"/>
                </a:lnTo>
                <a:close/>
              </a:path>
              <a:path w="6722745" h="1323339">
                <a:moveTo>
                  <a:pt x="6183376" y="1285494"/>
                </a:moveTo>
                <a:lnTo>
                  <a:pt x="6168009" y="1285494"/>
                </a:lnTo>
                <a:lnTo>
                  <a:pt x="6163564" y="1285494"/>
                </a:lnTo>
                <a:lnTo>
                  <a:pt x="6163564" y="1268476"/>
                </a:lnTo>
                <a:lnTo>
                  <a:pt x="6148197" y="1268476"/>
                </a:lnTo>
                <a:lnTo>
                  <a:pt x="6144501" y="1268476"/>
                </a:lnTo>
                <a:lnTo>
                  <a:pt x="6129134" y="1268476"/>
                </a:lnTo>
                <a:lnTo>
                  <a:pt x="6129134" y="1285494"/>
                </a:lnTo>
                <a:lnTo>
                  <a:pt x="6124702" y="1285494"/>
                </a:lnTo>
                <a:lnTo>
                  <a:pt x="6109335" y="1285494"/>
                </a:lnTo>
                <a:lnTo>
                  <a:pt x="6109335" y="1304556"/>
                </a:lnTo>
                <a:lnTo>
                  <a:pt x="6124702" y="1304556"/>
                </a:lnTo>
                <a:lnTo>
                  <a:pt x="6129134" y="1304556"/>
                </a:lnTo>
                <a:lnTo>
                  <a:pt x="6129134" y="1321562"/>
                </a:lnTo>
                <a:lnTo>
                  <a:pt x="6144501" y="1321562"/>
                </a:lnTo>
                <a:lnTo>
                  <a:pt x="6148197" y="1321562"/>
                </a:lnTo>
                <a:lnTo>
                  <a:pt x="6163564" y="1321562"/>
                </a:lnTo>
                <a:lnTo>
                  <a:pt x="6163564" y="1304556"/>
                </a:lnTo>
                <a:lnTo>
                  <a:pt x="6168009" y="1304556"/>
                </a:lnTo>
                <a:lnTo>
                  <a:pt x="6183376" y="1304556"/>
                </a:lnTo>
                <a:lnTo>
                  <a:pt x="6183376" y="1285494"/>
                </a:lnTo>
                <a:close/>
              </a:path>
              <a:path w="6722745" h="1323339">
                <a:moveTo>
                  <a:pt x="6283579" y="1285494"/>
                </a:moveTo>
                <a:lnTo>
                  <a:pt x="6277610" y="1285494"/>
                </a:lnTo>
                <a:lnTo>
                  <a:pt x="6263640" y="1285494"/>
                </a:lnTo>
                <a:lnTo>
                  <a:pt x="6263640" y="1268476"/>
                </a:lnTo>
                <a:lnTo>
                  <a:pt x="6257798" y="1268476"/>
                </a:lnTo>
                <a:lnTo>
                  <a:pt x="6244577" y="1268476"/>
                </a:lnTo>
                <a:lnTo>
                  <a:pt x="6238735" y="1268476"/>
                </a:lnTo>
                <a:lnTo>
                  <a:pt x="6238735" y="1285494"/>
                </a:lnTo>
                <a:lnTo>
                  <a:pt x="6224778" y="1285494"/>
                </a:lnTo>
                <a:lnTo>
                  <a:pt x="6218936" y="1285494"/>
                </a:lnTo>
                <a:lnTo>
                  <a:pt x="6218936" y="1304556"/>
                </a:lnTo>
                <a:lnTo>
                  <a:pt x="6224778" y="1304556"/>
                </a:lnTo>
                <a:lnTo>
                  <a:pt x="6238735" y="1304556"/>
                </a:lnTo>
                <a:lnTo>
                  <a:pt x="6238735" y="1321562"/>
                </a:lnTo>
                <a:lnTo>
                  <a:pt x="6244577" y="1321562"/>
                </a:lnTo>
                <a:lnTo>
                  <a:pt x="6257798" y="1321562"/>
                </a:lnTo>
                <a:lnTo>
                  <a:pt x="6263640" y="1321562"/>
                </a:lnTo>
                <a:lnTo>
                  <a:pt x="6263640" y="1304556"/>
                </a:lnTo>
                <a:lnTo>
                  <a:pt x="6277610" y="1304556"/>
                </a:lnTo>
                <a:lnTo>
                  <a:pt x="6283579" y="1304556"/>
                </a:lnTo>
                <a:lnTo>
                  <a:pt x="6283579" y="1285494"/>
                </a:lnTo>
                <a:close/>
              </a:path>
              <a:path w="6722745" h="1323339">
                <a:moveTo>
                  <a:pt x="6368415" y="1285494"/>
                </a:moveTo>
                <a:lnTo>
                  <a:pt x="6363335" y="1285494"/>
                </a:lnTo>
                <a:lnTo>
                  <a:pt x="6348603" y="1285494"/>
                </a:lnTo>
                <a:lnTo>
                  <a:pt x="6348603" y="1268476"/>
                </a:lnTo>
                <a:lnTo>
                  <a:pt x="6343523" y="1268476"/>
                </a:lnTo>
                <a:lnTo>
                  <a:pt x="6329540" y="1268476"/>
                </a:lnTo>
                <a:lnTo>
                  <a:pt x="6324460" y="1268476"/>
                </a:lnTo>
                <a:lnTo>
                  <a:pt x="6324460" y="1285494"/>
                </a:lnTo>
                <a:lnTo>
                  <a:pt x="6309614" y="1285494"/>
                </a:lnTo>
                <a:lnTo>
                  <a:pt x="6304534" y="1285494"/>
                </a:lnTo>
                <a:lnTo>
                  <a:pt x="6304534" y="1304556"/>
                </a:lnTo>
                <a:lnTo>
                  <a:pt x="6309614" y="1304556"/>
                </a:lnTo>
                <a:lnTo>
                  <a:pt x="6324460" y="1304556"/>
                </a:lnTo>
                <a:lnTo>
                  <a:pt x="6324460" y="1321562"/>
                </a:lnTo>
                <a:lnTo>
                  <a:pt x="6329540" y="1321562"/>
                </a:lnTo>
                <a:lnTo>
                  <a:pt x="6343523" y="1321562"/>
                </a:lnTo>
                <a:lnTo>
                  <a:pt x="6348603" y="1321562"/>
                </a:lnTo>
                <a:lnTo>
                  <a:pt x="6348603" y="1304556"/>
                </a:lnTo>
                <a:lnTo>
                  <a:pt x="6363335" y="1304556"/>
                </a:lnTo>
                <a:lnTo>
                  <a:pt x="6368415" y="1304556"/>
                </a:lnTo>
                <a:lnTo>
                  <a:pt x="6368415" y="1285494"/>
                </a:lnTo>
                <a:close/>
              </a:path>
              <a:path w="6722745" h="1323339">
                <a:moveTo>
                  <a:pt x="6583934" y="1285494"/>
                </a:moveTo>
                <a:lnTo>
                  <a:pt x="6577838" y="1285494"/>
                </a:lnTo>
                <a:lnTo>
                  <a:pt x="6564122" y="1285494"/>
                </a:lnTo>
                <a:lnTo>
                  <a:pt x="6564122" y="1268476"/>
                </a:lnTo>
                <a:lnTo>
                  <a:pt x="6558026" y="1268476"/>
                </a:lnTo>
                <a:lnTo>
                  <a:pt x="6545059" y="1268476"/>
                </a:lnTo>
                <a:lnTo>
                  <a:pt x="6538963" y="1268476"/>
                </a:lnTo>
                <a:lnTo>
                  <a:pt x="6538963" y="1285494"/>
                </a:lnTo>
                <a:lnTo>
                  <a:pt x="6537706" y="1285494"/>
                </a:lnTo>
                <a:lnTo>
                  <a:pt x="6525260" y="1285494"/>
                </a:lnTo>
                <a:lnTo>
                  <a:pt x="6519164" y="1285494"/>
                </a:lnTo>
                <a:lnTo>
                  <a:pt x="6517894" y="1285494"/>
                </a:lnTo>
                <a:lnTo>
                  <a:pt x="6517894" y="1268476"/>
                </a:lnTo>
                <a:lnTo>
                  <a:pt x="6498831" y="1268476"/>
                </a:lnTo>
                <a:lnTo>
                  <a:pt x="6498831" y="1269746"/>
                </a:lnTo>
                <a:lnTo>
                  <a:pt x="6497307" y="1269746"/>
                </a:lnTo>
                <a:lnTo>
                  <a:pt x="6497307" y="1285494"/>
                </a:lnTo>
                <a:lnTo>
                  <a:pt x="6479032" y="1285494"/>
                </a:lnTo>
                <a:lnTo>
                  <a:pt x="6479032" y="1286764"/>
                </a:lnTo>
                <a:lnTo>
                  <a:pt x="6477508" y="1286764"/>
                </a:lnTo>
                <a:lnTo>
                  <a:pt x="6477508" y="1305826"/>
                </a:lnTo>
                <a:lnTo>
                  <a:pt x="6497307" y="1305826"/>
                </a:lnTo>
                <a:lnTo>
                  <a:pt x="6497307" y="1322832"/>
                </a:lnTo>
                <a:lnTo>
                  <a:pt x="6516370" y="1322832"/>
                </a:lnTo>
                <a:lnTo>
                  <a:pt x="6516370" y="1321562"/>
                </a:lnTo>
                <a:lnTo>
                  <a:pt x="6517894" y="1321562"/>
                </a:lnTo>
                <a:lnTo>
                  <a:pt x="6517894" y="1305826"/>
                </a:lnTo>
                <a:lnTo>
                  <a:pt x="6536309" y="1305826"/>
                </a:lnTo>
                <a:lnTo>
                  <a:pt x="6536309" y="1304556"/>
                </a:lnTo>
                <a:lnTo>
                  <a:pt x="6537706" y="1304556"/>
                </a:lnTo>
                <a:lnTo>
                  <a:pt x="6538963" y="1304556"/>
                </a:lnTo>
                <a:lnTo>
                  <a:pt x="6538963" y="1321562"/>
                </a:lnTo>
                <a:lnTo>
                  <a:pt x="6545059" y="1321562"/>
                </a:lnTo>
                <a:lnTo>
                  <a:pt x="6558026" y="1321562"/>
                </a:lnTo>
                <a:lnTo>
                  <a:pt x="6564122" y="1321562"/>
                </a:lnTo>
                <a:lnTo>
                  <a:pt x="6564122" y="1304556"/>
                </a:lnTo>
                <a:lnTo>
                  <a:pt x="6577838" y="1304556"/>
                </a:lnTo>
                <a:lnTo>
                  <a:pt x="6583934" y="1304556"/>
                </a:lnTo>
                <a:lnTo>
                  <a:pt x="6583934" y="1285494"/>
                </a:lnTo>
                <a:close/>
              </a:path>
              <a:path w="6722745" h="1323339">
                <a:moveTo>
                  <a:pt x="6722745" y="1285494"/>
                </a:moveTo>
                <a:lnTo>
                  <a:pt x="6702933" y="1285494"/>
                </a:lnTo>
                <a:lnTo>
                  <a:pt x="6702933" y="1268476"/>
                </a:lnTo>
                <a:lnTo>
                  <a:pt x="6683870" y="1268476"/>
                </a:lnTo>
                <a:lnTo>
                  <a:pt x="6683870" y="1285494"/>
                </a:lnTo>
                <a:lnTo>
                  <a:pt x="6681851" y="1285494"/>
                </a:lnTo>
                <a:lnTo>
                  <a:pt x="6679311" y="1285494"/>
                </a:lnTo>
                <a:lnTo>
                  <a:pt x="6664071" y="1285494"/>
                </a:lnTo>
                <a:lnTo>
                  <a:pt x="6663944" y="1285494"/>
                </a:lnTo>
                <a:lnTo>
                  <a:pt x="6661912" y="1285494"/>
                </a:lnTo>
                <a:lnTo>
                  <a:pt x="6661912" y="1268476"/>
                </a:lnTo>
                <a:lnTo>
                  <a:pt x="6617322" y="1268476"/>
                </a:lnTo>
                <a:lnTo>
                  <a:pt x="6617322" y="1285494"/>
                </a:lnTo>
                <a:lnTo>
                  <a:pt x="6605270" y="1285494"/>
                </a:lnTo>
                <a:lnTo>
                  <a:pt x="6597523" y="1285494"/>
                </a:lnTo>
                <a:lnTo>
                  <a:pt x="6597523" y="1304556"/>
                </a:lnTo>
                <a:lnTo>
                  <a:pt x="6605270" y="1304556"/>
                </a:lnTo>
                <a:lnTo>
                  <a:pt x="6617322" y="1304556"/>
                </a:lnTo>
                <a:lnTo>
                  <a:pt x="6617322" y="1321562"/>
                </a:lnTo>
                <a:lnTo>
                  <a:pt x="6661912" y="1321562"/>
                </a:lnTo>
                <a:lnTo>
                  <a:pt x="6661912" y="1304556"/>
                </a:lnTo>
                <a:lnTo>
                  <a:pt x="6683870" y="1304556"/>
                </a:lnTo>
                <a:lnTo>
                  <a:pt x="6683870" y="1321562"/>
                </a:lnTo>
                <a:lnTo>
                  <a:pt x="6702933" y="1321562"/>
                </a:lnTo>
                <a:lnTo>
                  <a:pt x="6702933" y="1304556"/>
                </a:lnTo>
                <a:lnTo>
                  <a:pt x="6722745" y="1304556"/>
                </a:lnTo>
                <a:lnTo>
                  <a:pt x="6722745" y="1285494"/>
                </a:lnTo>
                <a:close/>
              </a:path>
            </a:pathLst>
          </a:custGeom>
          <a:solidFill>
            <a:schemeClr val="accent1"/>
          </a:solid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2397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7" name="object 37"/>
          <p:cNvSpPr/>
          <p:nvPr/>
        </p:nvSpPr>
        <p:spPr>
          <a:xfrm>
            <a:off x="4899106" y="3149663"/>
            <a:ext cx="3783316" cy="670579"/>
          </a:xfrm>
          <a:custGeom>
            <a:avLst/>
            <a:gdLst/>
            <a:ahLst/>
            <a:cxnLst/>
            <a:rect l="l" t="t" r="r" b="b"/>
            <a:pathLst>
              <a:path w="2840990" h="503555">
                <a:moveTo>
                  <a:pt x="58801" y="17018"/>
                </a:moveTo>
                <a:lnTo>
                  <a:pt x="38989" y="17018"/>
                </a:lnTo>
                <a:lnTo>
                  <a:pt x="38989" y="0"/>
                </a:lnTo>
                <a:lnTo>
                  <a:pt x="19926" y="0"/>
                </a:lnTo>
                <a:lnTo>
                  <a:pt x="19926" y="17018"/>
                </a:lnTo>
                <a:lnTo>
                  <a:pt x="0" y="17018"/>
                </a:lnTo>
                <a:lnTo>
                  <a:pt x="0" y="36080"/>
                </a:lnTo>
                <a:lnTo>
                  <a:pt x="19926" y="36080"/>
                </a:lnTo>
                <a:lnTo>
                  <a:pt x="19926" y="53086"/>
                </a:lnTo>
                <a:lnTo>
                  <a:pt x="38989" y="53086"/>
                </a:lnTo>
                <a:lnTo>
                  <a:pt x="38989" y="36080"/>
                </a:lnTo>
                <a:lnTo>
                  <a:pt x="58801" y="36080"/>
                </a:lnTo>
                <a:lnTo>
                  <a:pt x="58801" y="17018"/>
                </a:lnTo>
                <a:close/>
              </a:path>
              <a:path w="2840990" h="503555">
                <a:moveTo>
                  <a:pt x="1951736" y="383540"/>
                </a:moveTo>
                <a:lnTo>
                  <a:pt x="1936369" y="383540"/>
                </a:lnTo>
                <a:lnTo>
                  <a:pt x="1936369" y="364744"/>
                </a:lnTo>
                <a:lnTo>
                  <a:pt x="1921002" y="364744"/>
                </a:lnTo>
                <a:lnTo>
                  <a:pt x="1916557" y="364744"/>
                </a:lnTo>
                <a:lnTo>
                  <a:pt x="1916557" y="347599"/>
                </a:lnTo>
                <a:lnTo>
                  <a:pt x="1901063" y="347599"/>
                </a:lnTo>
                <a:lnTo>
                  <a:pt x="1897494" y="347599"/>
                </a:lnTo>
                <a:lnTo>
                  <a:pt x="1882000" y="347599"/>
                </a:lnTo>
                <a:lnTo>
                  <a:pt x="1882000" y="364744"/>
                </a:lnTo>
                <a:lnTo>
                  <a:pt x="1877695" y="364744"/>
                </a:lnTo>
                <a:lnTo>
                  <a:pt x="1862201" y="364744"/>
                </a:lnTo>
                <a:lnTo>
                  <a:pt x="1862201" y="383806"/>
                </a:lnTo>
                <a:lnTo>
                  <a:pt x="1877695" y="383806"/>
                </a:lnTo>
                <a:lnTo>
                  <a:pt x="1882000" y="383806"/>
                </a:lnTo>
                <a:lnTo>
                  <a:pt x="1882000" y="400812"/>
                </a:lnTo>
                <a:lnTo>
                  <a:pt x="1892935" y="400812"/>
                </a:lnTo>
                <a:lnTo>
                  <a:pt x="1892935" y="402602"/>
                </a:lnTo>
                <a:lnTo>
                  <a:pt x="1912861" y="402602"/>
                </a:lnTo>
                <a:lnTo>
                  <a:pt x="1912861" y="419735"/>
                </a:lnTo>
                <a:lnTo>
                  <a:pt x="1931924" y="419735"/>
                </a:lnTo>
                <a:lnTo>
                  <a:pt x="1931924" y="402602"/>
                </a:lnTo>
                <a:lnTo>
                  <a:pt x="1951736" y="402602"/>
                </a:lnTo>
                <a:lnTo>
                  <a:pt x="1951736" y="383540"/>
                </a:lnTo>
                <a:close/>
              </a:path>
              <a:path w="2840990" h="503555">
                <a:moveTo>
                  <a:pt x="2067306" y="402844"/>
                </a:moveTo>
                <a:lnTo>
                  <a:pt x="2047494" y="402844"/>
                </a:lnTo>
                <a:lnTo>
                  <a:pt x="2047494" y="385699"/>
                </a:lnTo>
                <a:lnTo>
                  <a:pt x="2028431" y="385699"/>
                </a:lnTo>
                <a:lnTo>
                  <a:pt x="2028431" y="402844"/>
                </a:lnTo>
                <a:lnTo>
                  <a:pt x="2008505" y="402844"/>
                </a:lnTo>
                <a:lnTo>
                  <a:pt x="2008505" y="421906"/>
                </a:lnTo>
                <a:lnTo>
                  <a:pt x="2028431" y="421906"/>
                </a:lnTo>
                <a:lnTo>
                  <a:pt x="2028431" y="438912"/>
                </a:lnTo>
                <a:lnTo>
                  <a:pt x="2047494" y="438912"/>
                </a:lnTo>
                <a:lnTo>
                  <a:pt x="2047494" y="421906"/>
                </a:lnTo>
                <a:lnTo>
                  <a:pt x="2067306" y="421906"/>
                </a:lnTo>
                <a:lnTo>
                  <a:pt x="2067306" y="402844"/>
                </a:lnTo>
                <a:close/>
              </a:path>
              <a:path w="2840990" h="503555">
                <a:moveTo>
                  <a:pt x="2175129" y="402844"/>
                </a:moveTo>
                <a:lnTo>
                  <a:pt x="2155317" y="402844"/>
                </a:lnTo>
                <a:lnTo>
                  <a:pt x="2155317" y="385699"/>
                </a:lnTo>
                <a:lnTo>
                  <a:pt x="2136254" y="385699"/>
                </a:lnTo>
                <a:lnTo>
                  <a:pt x="2136254" y="402844"/>
                </a:lnTo>
                <a:lnTo>
                  <a:pt x="2116455" y="402844"/>
                </a:lnTo>
                <a:lnTo>
                  <a:pt x="2116455" y="421906"/>
                </a:lnTo>
                <a:lnTo>
                  <a:pt x="2136254" y="421906"/>
                </a:lnTo>
                <a:lnTo>
                  <a:pt x="2136254" y="438912"/>
                </a:lnTo>
                <a:lnTo>
                  <a:pt x="2155317" y="438912"/>
                </a:lnTo>
                <a:lnTo>
                  <a:pt x="2155317" y="421906"/>
                </a:lnTo>
                <a:lnTo>
                  <a:pt x="2175129" y="421906"/>
                </a:lnTo>
                <a:lnTo>
                  <a:pt x="2175129" y="402844"/>
                </a:lnTo>
                <a:close/>
              </a:path>
              <a:path w="2840990" h="503555">
                <a:moveTo>
                  <a:pt x="2267712" y="402844"/>
                </a:moveTo>
                <a:lnTo>
                  <a:pt x="2259203" y="402844"/>
                </a:lnTo>
                <a:lnTo>
                  <a:pt x="2247773" y="402844"/>
                </a:lnTo>
                <a:lnTo>
                  <a:pt x="2247773" y="385699"/>
                </a:lnTo>
                <a:lnTo>
                  <a:pt x="2239391" y="385699"/>
                </a:lnTo>
                <a:lnTo>
                  <a:pt x="2228710" y="385699"/>
                </a:lnTo>
                <a:lnTo>
                  <a:pt x="2220328" y="385699"/>
                </a:lnTo>
                <a:lnTo>
                  <a:pt x="2220328" y="402844"/>
                </a:lnTo>
                <a:lnTo>
                  <a:pt x="2208911" y="402844"/>
                </a:lnTo>
                <a:lnTo>
                  <a:pt x="2200529" y="402844"/>
                </a:lnTo>
                <a:lnTo>
                  <a:pt x="2200529" y="421906"/>
                </a:lnTo>
                <a:lnTo>
                  <a:pt x="2208911" y="421906"/>
                </a:lnTo>
                <a:lnTo>
                  <a:pt x="2220328" y="421906"/>
                </a:lnTo>
                <a:lnTo>
                  <a:pt x="2220328" y="438912"/>
                </a:lnTo>
                <a:lnTo>
                  <a:pt x="2228710" y="438912"/>
                </a:lnTo>
                <a:lnTo>
                  <a:pt x="2239391" y="438912"/>
                </a:lnTo>
                <a:lnTo>
                  <a:pt x="2247773" y="438912"/>
                </a:lnTo>
                <a:lnTo>
                  <a:pt x="2247773" y="421906"/>
                </a:lnTo>
                <a:lnTo>
                  <a:pt x="2259203" y="421906"/>
                </a:lnTo>
                <a:lnTo>
                  <a:pt x="2267712" y="421906"/>
                </a:lnTo>
                <a:lnTo>
                  <a:pt x="2267712" y="402844"/>
                </a:lnTo>
                <a:close/>
              </a:path>
              <a:path w="2840990" h="503555">
                <a:moveTo>
                  <a:pt x="2375408" y="443230"/>
                </a:moveTo>
                <a:lnTo>
                  <a:pt x="2355596" y="443230"/>
                </a:lnTo>
                <a:lnTo>
                  <a:pt x="2355596" y="426212"/>
                </a:lnTo>
                <a:lnTo>
                  <a:pt x="2336533" y="426212"/>
                </a:lnTo>
                <a:lnTo>
                  <a:pt x="2336533" y="443230"/>
                </a:lnTo>
                <a:lnTo>
                  <a:pt x="2324735" y="443230"/>
                </a:lnTo>
                <a:lnTo>
                  <a:pt x="2324735" y="426212"/>
                </a:lnTo>
                <a:lnTo>
                  <a:pt x="2305672" y="426212"/>
                </a:lnTo>
                <a:lnTo>
                  <a:pt x="2305672" y="443230"/>
                </a:lnTo>
                <a:lnTo>
                  <a:pt x="2285873" y="443230"/>
                </a:lnTo>
                <a:lnTo>
                  <a:pt x="2285873" y="462292"/>
                </a:lnTo>
                <a:lnTo>
                  <a:pt x="2305672" y="462292"/>
                </a:lnTo>
                <a:lnTo>
                  <a:pt x="2305672" y="479298"/>
                </a:lnTo>
                <a:lnTo>
                  <a:pt x="2324735" y="479298"/>
                </a:lnTo>
                <a:lnTo>
                  <a:pt x="2324735" y="462292"/>
                </a:lnTo>
                <a:lnTo>
                  <a:pt x="2336533" y="462292"/>
                </a:lnTo>
                <a:lnTo>
                  <a:pt x="2336533" y="479298"/>
                </a:lnTo>
                <a:lnTo>
                  <a:pt x="2355596" y="479298"/>
                </a:lnTo>
                <a:lnTo>
                  <a:pt x="2355596" y="462292"/>
                </a:lnTo>
                <a:lnTo>
                  <a:pt x="2375408" y="462292"/>
                </a:lnTo>
                <a:lnTo>
                  <a:pt x="2375408" y="443230"/>
                </a:lnTo>
                <a:close/>
              </a:path>
              <a:path w="2840990" h="503555">
                <a:moveTo>
                  <a:pt x="2588260" y="443230"/>
                </a:moveTo>
                <a:lnTo>
                  <a:pt x="2583434" y="443230"/>
                </a:lnTo>
                <a:lnTo>
                  <a:pt x="2580640" y="443230"/>
                </a:lnTo>
                <a:lnTo>
                  <a:pt x="2568448" y="443230"/>
                </a:lnTo>
                <a:lnTo>
                  <a:pt x="2568448" y="426212"/>
                </a:lnTo>
                <a:lnTo>
                  <a:pt x="2541765" y="426212"/>
                </a:lnTo>
                <a:lnTo>
                  <a:pt x="2541765" y="443230"/>
                </a:lnTo>
                <a:lnTo>
                  <a:pt x="2517394" y="443230"/>
                </a:lnTo>
                <a:lnTo>
                  <a:pt x="2517394" y="426212"/>
                </a:lnTo>
                <a:lnTo>
                  <a:pt x="2509774" y="426212"/>
                </a:lnTo>
                <a:lnTo>
                  <a:pt x="2498331" y="426212"/>
                </a:lnTo>
                <a:lnTo>
                  <a:pt x="2490711" y="426212"/>
                </a:lnTo>
                <a:lnTo>
                  <a:pt x="2490711" y="443230"/>
                </a:lnTo>
                <a:lnTo>
                  <a:pt x="2478913" y="443230"/>
                </a:lnTo>
                <a:lnTo>
                  <a:pt x="2478913" y="426212"/>
                </a:lnTo>
                <a:lnTo>
                  <a:pt x="2471166" y="426212"/>
                </a:lnTo>
                <a:lnTo>
                  <a:pt x="2459850" y="426212"/>
                </a:lnTo>
                <a:lnTo>
                  <a:pt x="2452103" y="426212"/>
                </a:lnTo>
                <a:lnTo>
                  <a:pt x="2452103" y="443230"/>
                </a:lnTo>
                <a:lnTo>
                  <a:pt x="2424938" y="443230"/>
                </a:lnTo>
                <a:lnTo>
                  <a:pt x="2424938" y="426212"/>
                </a:lnTo>
                <a:lnTo>
                  <a:pt x="2420112" y="426212"/>
                </a:lnTo>
                <a:lnTo>
                  <a:pt x="2405875" y="426212"/>
                </a:lnTo>
                <a:lnTo>
                  <a:pt x="2401049" y="426212"/>
                </a:lnTo>
                <a:lnTo>
                  <a:pt x="2401049" y="443230"/>
                </a:lnTo>
                <a:lnTo>
                  <a:pt x="2386076" y="443230"/>
                </a:lnTo>
                <a:lnTo>
                  <a:pt x="2381250" y="443230"/>
                </a:lnTo>
                <a:lnTo>
                  <a:pt x="2381250" y="462292"/>
                </a:lnTo>
                <a:lnTo>
                  <a:pt x="2386076" y="462292"/>
                </a:lnTo>
                <a:lnTo>
                  <a:pt x="2401049" y="462292"/>
                </a:lnTo>
                <a:lnTo>
                  <a:pt x="2401049" y="479298"/>
                </a:lnTo>
                <a:lnTo>
                  <a:pt x="2405875" y="479298"/>
                </a:lnTo>
                <a:lnTo>
                  <a:pt x="2420112" y="479298"/>
                </a:lnTo>
                <a:lnTo>
                  <a:pt x="2424938" y="479298"/>
                </a:lnTo>
                <a:lnTo>
                  <a:pt x="2424938" y="462292"/>
                </a:lnTo>
                <a:lnTo>
                  <a:pt x="2452103" y="462292"/>
                </a:lnTo>
                <a:lnTo>
                  <a:pt x="2452103" y="479298"/>
                </a:lnTo>
                <a:lnTo>
                  <a:pt x="2459850" y="479298"/>
                </a:lnTo>
                <a:lnTo>
                  <a:pt x="2471166" y="479298"/>
                </a:lnTo>
                <a:lnTo>
                  <a:pt x="2478913" y="479298"/>
                </a:lnTo>
                <a:lnTo>
                  <a:pt x="2478913" y="462292"/>
                </a:lnTo>
                <a:lnTo>
                  <a:pt x="2490711" y="462292"/>
                </a:lnTo>
                <a:lnTo>
                  <a:pt x="2490711" y="479298"/>
                </a:lnTo>
                <a:lnTo>
                  <a:pt x="2498331" y="479298"/>
                </a:lnTo>
                <a:lnTo>
                  <a:pt x="2509774" y="479298"/>
                </a:lnTo>
                <a:lnTo>
                  <a:pt x="2517394" y="479298"/>
                </a:lnTo>
                <a:lnTo>
                  <a:pt x="2517394" y="462292"/>
                </a:lnTo>
                <a:lnTo>
                  <a:pt x="2541765" y="462292"/>
                </a:lnTo>
                <a:lnTo>
                  <a:pt x="2541765" y="479298"/>
                </a:lnTo>
                <a:lnTo>
                  <a:pt x="2568448" y="479298"/>
                </a:lnTo>
                <a:lnTo>
                  <a:pt x="2568448" y="462292"/>
                </a:lnTo>
                <a:lnTo>
                  <a:pt x="2580640" y="462292"/>
                </a:lnTo>
                <a:lnTo>
                  <a:pt x="2583434" y="462292"/>
                </a:lnTo>
                <a:lnTo>
                  <a:pt x="2588260" y="462292"/>
                </a:lnTo>
                <a:lnTo>
                  <a:pt x="2588260" y="443230"/>
                </a:lnTo>
                <a:close/>
              </a:path>
              <a:path w="2840990" h="503555">
                <a:moveTo>
                  <a:pt x="2768346" y="467360"/>
                </a:moveTo>
                <a:lnTo>
                  <a:pt x="2748534" y="467360"/>
                </a:lnTo>
                <a:lnTo>
                  <a:pt x="2748534" y="450342"/>
                </a:lnTo>
                <a:lnTo>
                  <a:pt x="2729471" y="450342"/>
                </a:lnTo>
                <a:lnTo>
                  <a:pt x="2729471" y="467360"/>
                </a:lnTo>
                <a:lnTo>
                  <a:pt x="2709672" y="467360"/>
                </a:lnTo>
                <a:lnTo>
                  <a:pt x="2709672" y="486422"/>
                </a:lnTo>
                <a:lnTo>
                  <a:pt x="2729471" y="486422"/>
                </a:lnTo>
                <a:lnTo>
                  <a:pt x="2729471" y="503555"/>
                </a:lnTo>
                <a:lnTo>
                  <a:pt x="2748534" y="503555"/>
                </a:lnTo>
                <a:lnTo>
                  <a:pt x="2748534" y="486422"/>
                </a:lnTo>
                <a:lnTo>
                  <a:pt x="2768346" y="486422"/>
                </a:lnTo>
                <a:lnTo>
                  <a:pt x="2768346" y="467360"/>
                </a:lnTo>
                <a:close/>
              </a:path>
              <a:path w="2840990" h="503555">
                <a:moveTo>
                  <a:pt x="2840990" y="450342"/>
                </a:moveTo>
                <a:lnTo>
                  <a:pt x="2821927" y="450342"/>
                </a:lnTo>
                <a:lnTo>
                  <a:pt x="2821927" y="503555"/>
                </a:lnTo>
                <a:lnTo>
                  <a:pt x="2840990" y="503555"/>
                </a:lnTo>
                <a:lnTo>
                  <a:pt x="2840990" y="450342"/>
                </a:lnTo>
                <a:close/>
              </a:path>
            </a:pathLst>
          </a:custGeom>
          <a:solidFill>
            <a:schemeClr val="accent1"/>
          </a:solid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2397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8" name="object 38"/>
          <p:cNvSpPr/>
          <p:nvPr/>
        </p:nvSpPr>
        <p:spPr>
          <a:xfrm>
            <a:off x="8630670" y="3749379"/>
            <a:ext cx="1621904" cy="230009"/>
          </a:xfrm>
          <a:custGeom>
            <a:avLst/>
            <a:gdLst/>
            <a:ahLst/>
            <a:cxnLst/>
            <a:rect l="l" t="t" r="r" b="b"/>
            <a:pathLst>
              <a:path w="1217929" h="172719">
                <a:moveTo>
                  <a:pt x="74168" y="17018"/>
                </a:moveTo>
                <a:lnTo>
                  <a:pt x="64643" y="17018"/>
                </a:lnTo>
                <a:lnTo>
                  <a:pt x="58674" y="17018"/>
                </a:lnTo>
                <a:lnTo>
                  <a:pt x="54356" y="17018"/>
                </a:lnTo>
                <a:lnTo>
                  <a:pt x="54356" y="0"/>
                </a:lnTo>
                <a:lnTo>
                  <a:pt x="19799" y="0"/>
                </a:lnTo>
                <a:lnTo>
                  <a:pt x="19799" y="17018"/>
                </a:lnTo>
                <a:lnTo>
                  <a:pt x="15367" y="17018"/>
                </a:lnTo>
                <a:lnTo>
                  <a:pt x="5842" y="17018"/>
                </a:lnTo>
                <a:lnTo>
                  <a:pt x="0" y="17018"/>
                </a:lnTo>
                <a:lnTo>
                  <a:pt x="0" y="36080"/>
                </a:lnTo>
                <a:lnTo>
                  <a:pt x="5842" y="36080"/>
                </a:lnTo>
                <a:lnTo>
                  <a:pt x="15367" y="36080"/>
                </a:lnTo>
                <a:lnTo>
                  <a:pt x="19799" y="36080"/>
                </a:lnTo>
                <a:lnTo>
                  <a:pt x="19799" y="53213"/>
                </a:lnTo>
                <a:lnTo>
                  <a:pt x="54356" y="53213"/>
                </a:lnTo>
                <a:lnTo>
                  <a:pt x="54356" y="36080"/>
                </a:lnTo>
                <a:lnTo>
                  <a:pt x="58674" y="36080"/>
                </a:lnTo>
                <a:lnTo>
                  <a:pt x="64643" y="36080"/>
                </a:lnTo>
                <a:lnTo>
                  <a:pt x="74168" y="36080"/>
                </a:lnTo>
                <a:lnTo>
                  <a:pt x="74168" y="17018"/>
                </a:lnTo>
                <a:close/>
              </a:path>
              <a:path w="1217929" h="172719">
                <a:moveTo>
                  <a:pt x="322961" y="17018"/>
                </a:moveTo>
                <a:lnTo>
                  <a:pt x="303022" y="17018"/>
                </a:lnTo>
                <a:lnTo>
                  <a:pt x="303022" y="0"/>
                </a:lnTo>
                <a:lnTo>
                  <a:pt x="283959" y="0"/>
                </a:lnTo>
                <a:lnTo>
                  <a:pt x="283959" y="17018"/>
                </a:lnTo>
                <a:lnTo>
                  <a:pt x="269875" y="17018"/>
                </a:lnTo>
                <a:lnTo>
                  <a:pt x="269875" y="0"/>
                </a:lnTo>
                <a:lnTo>
                  <a:pt x="250812" y="0"/>
                </a:lnTo>
                <a:lnTo>
                  <a:pt x="250812" y="17018"/>
                </a:lnTo>
                <a:lnTo>
                  <a:pt x="231013" y="17018"/>
                </a:lnTo>
                <a:lnTo>
                  <a:pt x="231013" y="36080"/>
                </a:lnTo>
                <a:lnTo>
                  <a:pt x="250812" y="36080"/>
                </a:lnTo>
                <a:lnTo>
                  <a:pt x="250812" y="53213"/>
                </a:lnTo>
                <a:lnTo>
                  <a:pt x="269875" y="53213"/>
                </a:lnTo>
                <a:lnTo>
                  <a:pt x="269875" y="36080"/>
                </a:lnTo>
                <a:lnTo>
                  <a:pt x="283959" y="36080"/>
                </a:lnTo>
                <a:lnTo>
                  <a:pt x="283959" y="53213"/>
                </a:lnTo>
                <a:lnTo>
                  <a:pt x="303022" y="53213"/>
                </a:lnTo>
                <a:lnTo>
                  <a:pt x="303022" y="36080"/>
                </a:lnTo>
                <a:lnTo>
                  <a:pt x="322961" y="36080"/>
                </a:lnTo>
                <a:lnTo>
                  <a:pt x="322961" y="17018"/>
                </a:lnTo>
                <a:close/>
              </a:path>
              <a:path w="1217929" h="172719">
                <a:moveTo>
                  <a:pt x="441325" y="72771"/>
                </a:moveTo>
                <a:lnTo>
                  <a:pt x="438150" y="72771"/>
                </a:lnTo>
                <a:lnTo>
                  <a:pt x="423291" y="72771"/>
                </a:lnTo>
                <a:lnTo>
                  <a:pt x="421513" y="72771"/>
                </a:lnTo>
                <a:lnTo>
                  <a:pt x="421513" y="55753"/>
                </a:lnTo>
                <a:lnTo>
                  <a:pt x="379336" y="55753"/>
                </a:lnTo>
                <a:lnTo>
                  <a:pt x="379336" y="72771"/>
                </a:lnTo>
                <a:lnTo>
                  <a:pt x="364490" y="72771"/>
                </a:lnTo>
                <a:lnTo>
                  <a:pt x="359537" y="72771"/>
                </a:lnTo>
                <a:lnTo>
                  <a:pt x="359537" y="91833"/>
                </a:lnTo>
                <a:lnTo>
                  <a:pt x="364490" y="91833"/>
                </a:lnTo>
                <a:lnTo>
                  <a:pt x="379336" y="91833"/>
                </a:lnTo>
                <a:lnTo>
                  <a:pt x="379336" y="108839"/>
                </a:lnTo>
                <a:lnTo>
                  <a:pt x="421513" y="108839"/>
                </a:lnTo>
                <a:lnTo>
                  <a:pt x="421513" y="91833"/>
                </a:lnTo>
                <a:lnTo>
                  <a:pt x="423291" y="91833"/>
                </a:lnTo>
                <a:lnTo>
                  <a:pt x="438150" y="91833"/>
                </a:lnTo>
                <a:lnTo>
                  <a:pt x="441325" y="91833"/>
                </a:lnTo>
                <a:lnTo>
                  <a:pt x="441325" y="72771"/>
                </a:lnTo>
                <a:close/>
              </a:path>
              <a:path w="1217929" h="172719">
                <a:moveTo>
                  <a:pt x="536956" y="104013"/>
                </a:moveTo>
                <a:lnTo>
                  <a:pt x="517144" y="104013"/>
                </a:lnTo>
                <a:lnTo>
                  <a:pt x="517144" y="86995"/>
                </a:lnTo>
                <a:lnTo>
                  <a:pt x="498081" y="86995"/>
                </a:lnTo>
                <a:lnTo>
                  <a:pt x="498081" y="104013"/>
                </a:lnTo>
                <a:lnTo>
                  <a:pt x="478282" y="104013"/>
                </a:lnTo>
                <a:lnTo>
                  <a:pt x="478282" y="123075"/>
                </a:lnTo>
                <a:lnTo>
                  <a:pt x="498081" y="123075"/>
                </a:lnTo>
                <a:lnTo>
                  <a:pt x="498081" y="140081"/>
                </a:lnTo>
                <a:lnTo>
                  <a:pt x="517144" y="140081"/>
                </a:lnTo>
                <a:lnTo>
                  <a:pt x="517144" y="123075"/>
                </a:lnTo>
                <a:lnTo>
                  <a:pt x="536956" y="123075"/>
                </a:lnTo>
                <a:lnTo>
                  <a:pt x="536956" y="104013"/>
                </a:lnTo>
                <a:close/>
              </a:path>
              <a:path w="1217929" h="172719">
                <a:moveTo>
                  <a:pt x="684403" y="136271"/>
                </a:moveTo>
                <a:lnTo>
                  <a:pt x="664591" y="136271"/>
                </a:lnTo>
                <a:lnTo>
                  <a:pt x="664591" y="119253"/>
                </a:lnTo>
                <a:lnTo>
                  <a:pt x="645528" y="119253"/>
                </a:lnTo>
                <a:lnTo>
                  <a:pt x="645528" y="136271"/>
                </a:lnTo>
                <a:lnTo>
                  <a:pt x="625602" y="136271"/>
                </a:lnTo>
                <a:lnTo>
                  <a:pt x="625602" y="155333"/>
                </a:lnTo>
                <a:lnTo>
                  <a:pt x="645528" y="155333"/>
                </a:lnTo>
                <a:lnTo>
                  <a:pt x="645528" y="172339"/>
                </a:lnTo>
                <a:lnTo>
                  <a:pt x="664591" y="172339"/>
                </a:lnTo>
                <a:lnTo>
                  <a:pt x="664591" y="155333"/>
                </a:lnTo>
                <a:lnTo>
                  <a:pt x="684403" y="155333"/>
                </a:lnTo>
                <a:lnTo>
                  <a:pt x="684403" y="136271"/>
                </a:lnTo>
                <a:close/>
              </a:path>
              <a:path w="1217929" h="172719">
                <a:moveTo>
                  <a:pt x="761619" y="136271"/>
                </a:moveTo>
                <a:lnTo>
                  <a:pt x="741807" y="136271"/>
                </a:lnTo>
                <a:lnTo>
                  <a:pt x="741807" y="119253"/>
                </a:lnTo>
                <a:lnTo>
                  <a:pt x="722744" y="119253"/>
                </a:lnTo>
                <a:lnTo>
                  <a:pt x="722744" y="136271"/>
                </a:lnTo>
                <a:lnTo>
                  <a:pt x="702945" y="136271"/>
                </a:lnTo>
                <a:lnTo>
                  <a:pt x="702945" y="155333"/>
                </a:lnTo>
                <a:lnTo>
                  <a:pt x="722744" y="155333"/>
                </a:lnTo>
                <a:lnTo>
                  <a:pt x="722744" y="172339"/>
                </a:lnTo>
                <a:lnTo>
                  <a:pt x="741807" y="172339"/>
                </a:lnTo>
                <a:lnTo>
                  <a:pt x="741807" y="155333"/>
                </a:lnTo>
                <a:lnTo>
                  <a:pt x="761619" y="155333"/>
                </a:lnTo>
                <a:lnTo>
                  <a:pt x="761619" y="136271"/>
                </a:lnTo>
                <a:close/>
              </a:path>
              <a:path w="1217929" h="172719">
                <a:moveTo>
                  <a:pt x="847598" y="136271"/>
                </a:moveTo>
                <a:lnTo>
                  <a:pt x="827786" y="136271"/>
                </a:lnTo>
                <a:lnTo>
                  <a:pt x="827786" y="119253"/>
                </a:lnTo>
                <a:lnTo>
                  <a:pt x="808723" y="119253"/>
                </a:lnTo>
                <a:lnTo>
                  <a:pt x="808723" y="136271"/>
                </a:lnTo>
                <a:lnTo>
                  <a:pt x="788924" y="136271"/>
                </a:lnTo>
                <a:lnTo>
                  <a:pt x="788924" y="155333"/>
                </a:lnTo>
                <a:lnTo>
                  <a:pt x="808723" y="155333"/>
                </a:lnTo>
                <a:lnTo>
                  <a:pt x="808723" y="172339"/>
                </a:lnTo>
                <a:lnTo>
                  <a:pt x="827786" y="172339"/>
                </a:lnTo>
                <a:lnTo>
                  <a:pt x="827786" y="155333"/>
                </a:lnTo>
                <a:lnTo>
                  <a:pt x="847598" y="155333"/>
                </a:lnTo>
                <a:lnTo>
                  <a:pt x="847598" y="136271"/>
                </a:lnTo>
                <a:close/>
              </a:path>
              <a:path w="1217929" h="172719">
                <a:moveTo>
                  <a:pt x="933069" y="136271"/>
                </a:moveTo>
                <a:lnTo>
                  <a:pt x="925322" y="136271"/>
                </a:lnTo>
                <a:lnTo>
                  <a:pt x="913257" y="136271"/>
                </a:lnTo>
                <a:lnTo>
                  <a:pt x="913257" y="119253"/>
                </a:lnTo>
                <a:lnTo>
                  <a:pt x="905510" y="119253"/>
                </a:lnTo>
                <a:lnTo>
                  <a:pt x="894194" y="119253"/>
                </a:lnTo>
                <a:lnTo>
                  <a:pt x="886447" y="119253"/>
                </a:lnTo>
                <a:lnTo>
                  <a:pt x="886447" y="136271"/>
                </a:lnTo>
                <a:lnTo>
                  <a:pt x="874268" y="136271"/>
                </a:lnTo>
                <a:lnTo>
                  <a:pt x="866648" y="136271"/>
                </a:lnTo>
                <a:lnTo>
                  <a:pt x="866648" y="155333"/>
                </a:lnTo>
                <a:lnTo>
                  <a:pt x="874268" y="155333"/>
                </a:lnTo>
                <a:lnTo>
                  <a:pt x="886447" y="155333"/>
                </a:lnTo>
                <a:lnTo>
                  <a:pt x="886447" y="172339"/>
                </a:lnTo>
                <a:lnTo>
                  <a:pt x="894194" y="172339"/>
                </a:lnTo>
                <a:lnTo>
                  <a:pt x="905510" y="172339"/>
                </a:lnTo>
                <a:lnTo>
                  <a:pt x="913257" y="172339"/>
                </a:lnTo>
                <a:lnTo>
                  <a:pt x="913257" y="155333"/>
                </a:lnTo>
                <a:lnTo>
                  <a:pt x="925322" y="155333"/>
                </a:lnTo>
                <a:lnTo>
                  <a:pt x="933069" y="155333"/>
                </a:lnTo>
                <a:lnTo>
                  <a:pt x="933069" y="136271"/>
                </a:lnTo>
                <a:close/>
              </a:path>
              <a:path w="1217929" h="172719">
                <a:moveTo>
                  <a:pt x="1027303" y="136271"/>
                </a:moveTo>
                <a:lnTo>
                  <a:pt x="1007364" y="136271"/>
                </a:lnTo>
                <a:lnTo>
                  <a:pt x="1007364" y="119253"/>
                </a:lnTo>
                <a:lnTo>
                  <a:pt x="988301" y="119253"/>
                </a:lnTo>
                <a:lnTo>
                  <a:pt x="988301" y="136271"/>
                </a:lnTo>
                <a:lnTo>
                  <a:pt x="968502" y="136271"/>
                </a:lnTo>
                <a:lnTo>
                  <a:pt x="968502" y="155333"/>
                </a:lnTo>
                <a:lnTo>
                  <a:pt x="988301" y="155333"/>
                </a:lnTo>
                <a:lnTo>
                  <a:pt x="988301" y="172339"/>
                </a:lnTo>
                <a:lnTo>
                  <a:pt x="1007364" y="172339"/>
                </a:lnTo>
                <a:lnTo>
                  <a:pt x="1007364" y="155333"/>
                </a:lnTo>
                <a:lnTo>
                  <a:pt x="1027303" y="155333"/>
                </a:lnTo>
                <a:lnTo>
                  <a:pt x="1027303" y="136271"/>
                </a:lnTo>
                <a:close/>
              </a:path>
              <a:path w="1217929" h="172719">
                <a:moveTo>
                  <a:pt x="1087120" y="136271"/>
                </a:moveTo>
                <a:lnTo>
                  <a:pt x="1067308" y="136271"/>
                </a:lnTo>
                <a:lnTo>
                  <a:pt x="1067308" y="119253"/>
                </a:lnTo>
                <a:lnTo>
                  <a:pt x="1048245" y="119253"/>
                </a:lnTo>
                <a:lnTo>
                  <a:pt x="1048245" y="136271"/>
                </a:lnTo>
                <a:lnTo>
                  <a:pt x="1028319" y="136271"/>
                </a:lnTo>
                <a:lnTo>
                  <a:pt x="1028319" y="155333"/>
                </a:lnTo>
                <a:lnTo>
                  <a:pt x="1048245" y="155333"/>
                </a:lnTo>
                <a:lnTo>
                  <a:pt x="1048245" y="172339"/>
                </a:lnTo>
                <a:lnTo>
                  <a:pt x="1067308" y="172339"/>
                </a:lnTo>
                <a:lnTo>
                  <a:pt x="1067308" y="155333"/>
                </a:lnTo>
                <a:lnTo>
                  <a:pt x="1087120" y="155333"/>
                </a:lnTo>
                <a:lnTo>
                  <a:pt x="1087120" y="136271"/>
                </a:lnTo>
                <a:close/>
              </a:path>
              <a:path w="1217929" h="172719">
                <a:moveTo>
                  <a:pt x="1217422" y="119253"/>
                </a:moveTo>
                <a:lnTo>
                  <a:pt x="1198359" y="119253"/>
                </a:lnTo>
                <a:lnTo>
                  <a:pt x="1198359" y="172339"/>
                </a:lnTo>
                <a:lnTo>
                  <a:pt x="1217422" y="172339"/>
                </a:lnTo>
                <a:lnTo>
                  <a:pt x="1217422" y="119253"/>
                </a:lnTo>
                <a:close/>
              </a:path>
            </a:pathLst>
          </a:custGeom>
          <a:solidFill>
            <a:schemeClr val="accent1"/>
          </a:solid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2397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9" name="object 39"/>
          <p:cNvSpPr/>
          <p:nvPr/>
        </p:nvSpPr>
        <p:spPr>
          <a:xfrm>
            <a:off x="10192705" y="3908187"/>
            <a:ext cx="958091" cy="72724"/>
          </a:xfrm>
          <a:custGeom>
            <a:avLst/>
            <a:gdLst/>
            <a:ahLst/>
            <a:cxnLst/>
            <a:rect l="l" t="t" r="r" b="b"/>
            <a:pathLst>
              <a:path w="719454" h="54610">
                <a:moveTo>
                  <a:pt x="64389" y="17018"/>
                </a:moveTo>
                <a:lnTo>
                  <a:pt x="58674" y="17018"/>
                </a:lnTo>
                <a:lnTo>
                  <a:pt x="44450" y="17018"/>
                </a:lnTo>
                <a:lnTo>
                  <a:pt x="44450" y="0"/>
                </a:lnTo>
                <a:lnTo>
                  <a:pt x="38862" y="0"/>
                </a:lnTo>
                <a:lnTo>
                  <a:pt x="25387" y="0"/>
                </a:lnTo>
                <a:lnTo>
                  <a:pt x="19799" y="0"/>
                </a:lnTo>
                <a:lnTo>
                  <a:pt x="19799" y="17018"/>
                </a:lnTo>
                <a:lnTo>
                  <a:pt x="5588" y="17018"/>
                </a:lnTo>
                <a:lnTo>
                  <a:pt x="0" y="17018"/>
                </a:lnTo>
                <a:lnTo>
                  <a:pt x="0" y="36080"/>
                </a:lnTo>
                <a:lnTo>
                  <a:pt x="5588" y="36080"/>
                </a:lnTo>
                <a:lnTo>
                  <a:pt x="19799" y="36080"/>
                </a:lnTo>
                <a:lnTo>
                  <a:pt x="19799" y="53086"/>
                </a:lnTo>
                <a:lnTo>
                  <a:pt x="25387" y="53086"/>
                </a:lnTo>
                <a:lnTo>
                  <a:pt x="38862" y="53086"/>
                </a:lnTo>
                <a:lnTo>
                  <a:pt x="44450" y="53086"/>
                </a:lnTo>
                <a:lnTo>
                  <a:pt x="44450" y="36080"/>
                </a:lnTo>
                <a:lnTo>
                  <a:pt x="58674" y="36080"/>
                </a:lnTo>
                <a:lnTo>
                  <a:pt x="64389" y="36080"/>
                </a:lnTo>
                <a:lnTo>
                  <a:pt x="64389" y="17018"/>
                </a:lnTo>
                <a:close/>
              </a:path>
              <a:path w="719454" h="54610">
                <a:moveTo>
                  <a:pt x="179959" y="17018"/>
                </a:moveTo>
                <a:lnTo>
                  <a:pt x="164592" y="17018"/>
                </a:lnTo>
                <a:lnTo>
                  <a:pt x="160147" y="17018"/>
                </a:lnTo>
                <a:lnTo>
                  <a:pt x="160147" y="0"/>
                </a:lnTo>
                <a:lnTo>
                  <a:pt x="144780" y="0"/>
                </a:lnTo>
                <a:lnTo>
                  <a:pt x="141084" y="0"/>
                </a:lnTo>
                <a:lnTo>
                  <a:pt x="125717" y="0"/>
                </a:lnTo>
                <a:lnTo>
                  <a:pt x="125717" y="17018"/>
                </a:lnTo>
                <a:lnTo>
                  <a:pt x="121285" y="17018"/>
                </a:lnTo>
                <a:lnTo>
                  <a:pt x="105918" y="17018"/>
                </a:lnTo>
                <a:lnTo>
                  <a:pt x="105918" y="36080"/>
                </a:lnTo>
                <a:lnTo>
                  <a:pt x="121285" y="36080"/>
                </a:lnTo>
                <a:lnTo>
                  <a:pt x="125717" y="36080"/>
                </a:lnTo>
                <a:lnTo>
                  <a:pt x="125717" y="53086"/>
                </a:lnTo>
                <a:lnTo>
                  <a:pt x="141084" y="53086"/>
                </a:lnTo>
                <a:lnTo>
                  <a:pt x="144780" y="53086"/>
                </a:lnTo>
                <a:lnTo>
                  <a:pt x="160147" y="53086"/>
                </a:lnTo>
                <a:lnTo>
                  <a:pt x="160147" y="36080"/>
                </a:lnTo>
                <a:lnTo>
                  <a:pt x="164592" y="36080"/>
                </a:lnTo>
                <a:lnTo>
                  <a:pt x="179959" y="36080"/>
                </a:lnTo>
                <a:lnTo>
                  <a:pt x="179959" y="17018"/>
                </a:lnTo>
                <a:close/>
              </a:path>
              <a:path w="719454" h="54610">
                <a:moveTo>
                  <a:pt x="280162" y="17018"/>
                </a:moveTo>
                <a:lnTo>
                  <a:pt x="274193" y="17018"/>
                </a:lnTo>
                <a:lnTo>
                  <a:pt x="260223" y="17018"/>
                </a:lnTo>
                <a:lnTo>
                  <a:pt x="260223" y="0"/>
                </a:lnTo>
                <a:lnTo>
                  <a:pt x="254381" y="0"/>
                </a:lnTo>
                <a:lnTo>
                  <a:pt x="241160" y="0"/>
                </a:lnTo>
                <a:lnTo>
                  <a:pt x="235318" y="0"/>
                </a:lnTo>
                <a:lnTo>
                  <a:pt x="235318" y="17018"/>
                </a:lnTo>
                <a:lnTo>
                  <a:pt x="221361" y="17018"/>
                </a:lnTo>
                <a:lnTo>
                  <a:pt x="215519" y="17018"/>
                </a:lnTo>
                <a:lnTo>
                  <a:pt x="215519" y="36080"/>
                </a:lnTo>
                <a:lnTo>
                  <a:pt x="221361" y="36080"/>
                </a:lnTo>
                <a:lnTo>
                  <a:pt x="235318" y="36080"/>
                </a:lnTo>
                <a:lnTo>
                  <a:pt x="235318" y="53086"/>
                </a:lnTo>
                <a:lnTo>
                  <a:pt x="241160" y="53086"/>
                </a:lnTo>
                <a:lnTo>
                  <a:pt x="254381" y="53086"/>
                </a:lnTo>
                <a:lnTo>
                  <a:pt x="260223" y="53086"/>
                </a:lnTo>
                <a:lnTo>
                  <a:pt x="260223" y="36080"/>
                </a:lnTo>
                <a:lnTo>
                  <a:pt x="274193" y="36080"/>
                </a:lnTo>
                <a:lnTo>
                  <a:pt x="280162" y="36080"/>
                </a:lnTo>
                <a:lnTo>
                  <a:pt x="280162" y="17018"/>
                </a:lnTo>
                <a:close/>
              </a:path>
              <a:path w="719454" h="54610">
                <a:moveTo>
                  <a:pt x="364998" y="17018"/>
                </a:moveTo>
                <a:lnTo>
                  <a:pt x="359918" y="17018"/>
                </a:lnTo>
                <a:lnTo>
                  <a:pt x="345186" y="17018"/>
                </a:lnTo>
                <a:lnTo>
                  <a:pt x="345186" y="0"/>
                </a:lnTo>
                <a:lnTo>
                  <a:pt x="340106" y="0"/>
                </a:lnTo>
                <a:lnTo>
                  <a:pt x="326123" y="0"/>
                </a:lnTo>
                <a:lnTo>
                  <a:pt x="321043" y="0"/>
                </a:lnTo>
                <a:lnTo>
                  <a:pt x="321043" y="17018"/>
                </a:lnTo>
                <a:lnTo>
                  <a:pt x="306197" y="17018"/>
                </a:lnTo>
                <a:lnTo>
                  <a:pt x="301117" y="17018"/>
                </a:lnTo>
                <a:lnTo>
                  <a:pt x="301117" y="36080"/>
                </a:lnTo>
                <a:lnTo>
                  <a:pt x="306197" y="36080"/>
                </a:lnTo>
                <a:lnTo>
                  <a:pt x="321043" y="36080"/>
                </a:lnTo>
                <a:lnTo>
                  <a:pt x="321043" y="53086"/>
                </a:lnTo>
                <a:lnTo>
                  <a:pt x="326123" y="53086"/>
                </a:lnTo>
                <a:lnTo>
                  <a:pt x="340106" y="53086"/>
                </a:lnTo>
                <a:lnTo>
                  <a:pt x="345186" y="53086"/>
                </a:lnTo>
                <a:lnTo>
                  <a:pt x="345186" y="36080"/>
                </a:lnTo>
                <a:lnTo>
                  <a:pt x="359918" y="36080"/>
                </a:lnTo>
                <a:lnTo>
                  <a:pt x="364998" y="36080"/>
                </a:lnTo>
                <a:lnTo>
                  <a:pt x="364998" y="17018"/>
                </a:lnTo>
                <a:close/>
              </a:path>
              <a:path w="719454" h="54610">
                <a:moveTo>
                  <a:pt x="580517" y="17018"/>
                </a:moveTo>
                <a:lnTo>
                  <a:pt x="574421" y="17018"/>
                </a:lnTo>
                <a:lnTo>
                  <a:pt x="560705" y="17018"/>
                </a:lnTo>
                <a:lnTo>
                  <a:pt x="560705" y="0"/>
                </a:lnTo>
                <a:lnTo>
                  <a:pt x="554609" y="0"/>
                </a:lnTo>
                <a:lnTo>
                  <a:pt x="541642" y="0"/>
                </a:lnTo>
                <a:lnTo>
                  <a:pt x="535546" y="0"/>
                </a:lnTo>
                <a:lnTo>
                  <a:pt x="535546" y="17018"/>
                </a:lnTo>
                <a:lnTo>
                  <a:pt x="534289" y="17018"/>
                </a:lnTo>
                <a:lnTo>
                  <a:pt x="521843" y="17018"/>
                </a:lnTo>
                <a:lnTo>
                  <a:pt x="515747" y="17018"/>
                </a:lnTo>
                <a:lnTo>
                  <a:pt x="514477" y="17018"/>
                </a:lnTo>
                <a:lnTo>
                  <a:pt x="514477" y="0"/>
                </a:lnTo>
                <a:lnTo>
                  <a:pt x="495414" y="0"/>
                </a:lnTo>
                <a:lnTo>
                  <a:pt x="495414" y="1270"/>
                </a:lnTo>
                <a:lnTo>
                  <a:pt x="493890" y="1270"/>
                </a:lnTo>
                <a:lnTo>
                  <a:pt x="493890" y="17018"/>
                </a:lnTo>
                <a:lnTo>
                  <a:pt x="475615" y="17018"/>
                </a:lnTo>
                <a:lnTo>
                  <a:pt x="475615" y="18288"/>
                </a:lnTo>
                <a:lnTo>
                  <a:pt x="474091" y="18288"/>
                </a:lnTo>
                <a:lnTo>
                  <a:pt x="474091" y="37350"/>
                </a:lnTo>
                <a:lnTo>
                  <a:pt x="493890" y="37350"/>
                </a:lnTo>
                <a:lnTo>
                  <a:pt x="493890" y="54356"/>
                </a:lnTo>
                <a:lnTo>
                  <a:pt x="512953" y="54356"/>
                </a:lnTo>
                <a:lnTo>
                  <a:pt x="512953" y="53086"/>
                </a:lnTo>
                <a:lnTo>
                  <a:pt x="514477" y="53086"/>
                </a:lnTo>
                <a:lnTo>
                  <a:pt x="514477" y="37350"/>
                </a:lnTo>
                <a:lnTo>
                  <a:pt x="532892" y="37350"/>
                </a:lnTo>
                <a:lnTo>
                  <a:pt x="532892" y="36080"/>
                </a:lnTo>
                <a:lnTo>
                  <a:pt x="534289" y="36080"/>
                </a:lnTo>
                <a:lnTo>
                  <a:pt x="535546" y="36080"/>
                </a:lnTo>
                <a:lnTo>
                  <a:pt x="535546" y="53086"/>
                </a:lnTo>
                <a:lnTo>
                  <a:pt x="541642" y="53086"/>
                </a:lnTo>
                <a:lnTo>
                  <a:pt x="554609" y="53086"/>
                </a:lnTo>
                <a:lnTo>
                  <a:pt x="560705" y="53086"/>
                </a:lnTo>
                <a:lnTo>
                  <a:pt x="560705" y="36080"/>
                </a:lnTo>
                <a:lnTo>
                  <a:pt x="574421" y="36080"/>
                </a:lnTo>
                <a:lnTo>
                  <a:pt x="580517" y="36080"/>
                </a:lnTo>
                <a:lnTo>
                  <a:pt x="580517" y="17018"/>
                </a:lnTo>
                <a:close/>
              </a:path>
              <a:path w="719454" h="54610">
                <a:moveTo>
                  <a:pt x="719328" y="17018"/>
                </a:moveTo>
                <a:lnTo>
                  <a:pt x="699516" y="17018"/>
                </a:lnTo>
                <a:lnTo>
                  <a:pt x="699516" y="0"/>
                </a:lnTo>
                <a:lnTo>
                  <a:pt x="680453" y="0"/>
                </a:lnTo>
                <a:lnTo>
                  <a:pt x="680453" y="17018"/>
                </a:lnTo>
                <a:lnTo>
                  <a:pt x="678434" y="17018"/>
                </a:lnTo>
                <a:lnTo>
                  <a:pt x="675894" y="17018"/>
                </a:lnTo>
                <a:lnTo>
                  <a:pt x="660654" y="17018"/>
                </a:lnTo>
                <a:lnTo>
                  <a:pt x="660527" y="17018"/>
                </a:lnTo>
                <a:lnTo>
                  <a:pt x="658495" y="17018"/>
                </a:lnTo>
                <a:lnTo>
                  <a:pt x="658495" y="0"/>
                </a:lnTo>
                <a:lnTo>
                  <a:pt x="613905" y="0"/>
                </a:lnTo>
                <a:lnTo>
                  <a:pt x="613905" y="17018"/>
                </a:lnTo>
                <a:lnTo>
                  <a:pt x="601853" y="17018"/>
                </a:lnTo>
                <a:lnTo>
                  <a:pt x="594106" y="17018"/>
                </a:lnTo>
                <a:lnTo>
                  <a:pt x="594106" y="36080"/>
                </a:lnTo>
                <a:lnTo>
                  <a:pt x="601853" y="36080"/>
                </a:lnTo>
                <a:lnTo>
                  <a:pt x="613905" y="36080"/>
                </a:lnTo>
                <a:lnTo>
                  <a:pt x="613905" y="53086"/>
                </a:lnTo>
                <a:lnTo>
                  <a:pt x="658495" y="53086"/>
                </a:lnTo>
                <a:lnTo>
                  <a:pt x="658495" y="36080"/>
                </a:lnTo>
                <a:lnTo>
                  <a:pt x="680453" y="36080"/>
                </a:lnTo>
                <a:lnTo>
                  <a:pt x="680453" y="53086"/>
                </a:lnTo>
                <a:lnTo>
                  <a:pt x="699516" y="53086"/>
                </a:lnTo>
                <a:lnTo>
                  <a:pt x="699516" y="36080"/>
                </a:lnTo>
                <a:lnTo>
                  <a:pt x="719328" y="36080"/>
                </a:lnTo>
                <a:lnTo>
                  <a:pt x="719328" y="17018"/>
                </a:lnTo>
                <a:close/>
              </a:path>
            </a:pathLst>
          </a:custGeom>
          <a:solidFill>
            <a:schemeClr val="accent1"/>
          </a:solid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2397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40" name="object 40"/>
          <p:cNvSpPr/>
          <p:nvPr/>
        </p:nvSpPr>
        <p:spPr>
          <a:xfrm>
            <a:off x="2023651" y="2219986"/>
            <a:ext cx="6357391" cy="2045562"/>
          </a:xfrm>
          <a:custGeom>
            <a:avLst/>
            <a:gdLst/>
            <a:ahLst/>
            <a:cxnLst/>
            <a:rect l="l" t="t" r="r" b="b"/>
            <a:pathLst>
              <a:path w="4773930" h="1536064">
                <a:moveTo>
                  <a:pt x="58801" y="17018"/>
                </a:moveTo>
                <a:lnTo>
                  <a:pt x="38862" y="17018"/>
                </a:lnTo>
                <a:lnTo>
                  <a:pt x="38862" y="0"/>
                </a:lnTo>
                <a:lnTo>
                  <a:pt x="19799" y="0"/>
                </a:lnTo>
                <a:lnTo>
                  <a:pt x="19799" y="17018"/>
                </a:lnTo>
                <a:lnTo>
                  <a:pt x="0" y="17018"/>
                </a:lnTo>
                <a:lnTo>
                  <a:pt x="0" y="36080"/>
                </a:lnTo>
                <a:lnTo>
                  <a:pt x="19799" y="36080"/>
                </a:lnTo>
                <a:lnTo>
                  <a:pt x="19799" y="53086"/>
                </a:lnTo>
                <a:lnTo>
                  <a:pt x="38862" y="53086"/>
                </a:lnTo>
                <a:lnTo>
                  <a:pt x="38862" y="36080"/>
                </a:lnTo>
                <a:lnTo>
                  <a:pt x="58801" y="36080"/>
                </a:lnTo>
                <a:lnTo>
                  <a:pt x="58801" y="17018"/>
                </a:lnTo>
                <a:close/>
              </a:path>
              <a:path w="4773930" h="1536064">
                <a:moveTo>
                  <a:pt x="105029" y="53340"/>
                </a:moveTo>
                <a:lnTo>
                  <a:pt x="85217" y="53340"/>
                </a:lnTo>
                <a:lnTo>
                  <a:pt x="85217" y="36322"/>
                </a:lnTo>
                <a:lnTo>
                  <a:pt x="66154" y="36322"/>
                </a:lnTo>
                <a:lnTo>
                  <a:pt x="66154" y="53340"/>
                </a:lnTo>
                <a:lnTo>
                  <a:pt x="46228" y="53340"/>
                </a:lnTo>
                <a:lnTo>
                  <a:pt x="46228" y="72402"/>
                </a:lnTo>
                <a:lnTo>
                  <a:pt x="66154" y="72402"/>
                </a:lnTo>
                <a:lnTo>
                  <a:pt x="66154" y="89535"/>
                </a:lnTo>
                <a:lnTo>
                  <a:pt x="85217" y="89535"/>
                </a:lnTo>
                <a:lnTo>
                  <a:pt x="85217" y="72402"/>
                </a:lnTo>
                <a:lnTo>
                  <a:pt x="105029" y="72402"/>
                </a:lnTo>
                <a:lnTo>
                  <a:pt x="105029" y="53340"/>
                </a:lnTo>
                <a:close/>
              </a:path>
              <a:path w="4773930" h="1536064">
                <a:moveTo>
                  <a:pt x="220599" y="90043"/>
                </a:moveTo>
                <a:lnTo>
                  <a:pt x="200660" y="90043"/>
                </a:lnTo>
                <a:lnTo>
                  <a:pt x="200660" y="73025"/>
                </a:lnTo>
                <a:lnTo>
                  <a:pt x="181597" y="73025"/>
                </a:lnTo>
                <a:lnTo>
                  <a:pt x="181597" y="90043"/>
                </a:lnTo>
                <a:lnTo>
                  <a:pt x="161798" y="90043"/>
                </a:lnTo>
                <a:lnTo>
                  <a:pt x="161798" y="109105"/>
                </a:lnTo>
                <a:lnTo>
                  <a:pt x="181597" y="109105"/>
                </a:lnTo>
                <a:lnTo>
                  <a:pt x="181597" y="126111"/>
                </a:lnTo>
                <a:lnTo>
                  <a:pt x="200660" y="126111"/>
                </a:lnTo>
                <a:lnTo>
                  <a:pt x="200660" y="109105"/>
                </a:lnTo>
                <a:lnTo>
                  <a:pt x="220599" y="109105"/>
                </a:lnTo>
                <a:lnTo>
                  <a:pt x="220599" y="90043"/>
                </a:lnTo>
                <a:close/>
              </a:path>
              <a:path w="4773930" h="1536064">
                <a:moveTo>
                  <a:pt x="482346" y="293243"/>
                </a:moveTo>
                <a:lnTo>
                  <a:pt x="462534" y="293243"/>
                </a:lnTo>
                <a:lnTo>
                  <a:pt x="462534" y="276225"/>
                </a:lnTo>
                <a:lnTo>
                  <a:pt x="443471" y="276225"/>
                </a:lnTo>
                <a:lnTo>
                  <a:pt x="443471" y="293243"/>
                </a:lnTo>
                <a:lnTo>
                  <a:pt x="423672" y="293243"/>
                </a:lnTo>
                <a:lnTo>
                  <a:pt x="423672" y="312305"/>
                </a:lnTo>
                <a:lnTo>
                  <a:pt x="443471" y="312305"/>
                </a:lnTo>
                <a:lnTo>
                  <a:pt x="443471" y="329438"/>
                </a:lnTo>
                <a:lnTo>
                  <a:pt x="462534" y="329438"/>
                </a:lnTo>
                <a:lnTo>
                  <a:pt x="462534" y="312305"/>
                </a:lnTo>
                <a:lnTo>
                  <a:pt x="482346" y="312305"/>
                </a:lnTo>
                <a:lnTo>
                  <a:pt x="482346" y="293243"/>
                </a:lnTo>
                <a:close/>
              </a:path>
              <a:path w="4773930" h="1536064">
                <a:moveTo>
                  <a:pt x="705866" y="386588"/>
                </a:moveTo>
                <a:lnTo>
                  <a:pt x="685927" y="386588"/>
                </a:lnTo>
                <a:lnTo>
                  <a:pt x="685927" y="369570"/>
                </a:lnTo>
                <a:lnTo>
                  <a:pt x="666864" y="369570"/>
                </a:lnTo>
                <a:lnTo>
                  <a:pt x="666864" y="386588"/>
                </a:lnTo>
                <a:lnTo>
                  <a:pt x="647065" y="386588"/>
                </a:lnTo>
                <a:lnTo>
                  <a:pt x="647065" y="405650"/>
                </a:lnTo>
                <a:lnTo>
                  <a:pt x="666864" y="405650"/>
                </a:lnTo>
                <a:lnTo>
                  <a:pt x="666864" y="422783"/>
                </a:lnTo>
                <a:lnTo>
                  <a:pt x="685927" y="422783"/>
                </a:lnTo>
                <a:lnTo>
                  <a:pt x="685927" y="405650"/>
                </a:lnTo>
                <a:lnTo>
                  <a:pt x="705866" y="405650"/>
                </a:lnTo>
                <a:lnTo>
                  <a:pt x="705866" y="386588"/>
                </a:lnTo>
                <a:close/>
              </a:path>
              <a:path w="4773930" h="1536064">
                <a:moveTo>
                  <a:pt x="1206627" y="744728"/>
                </a:moveTo>
                <a:lnTo>
                  <a:pt x="1186688" y="744728"/>
                </a:lnTo>
                <a:lnTo>
                  <a:pt x="1186688" y="727710"/>
                </a:lnTo>
                <a:lnTo>
                  <a:pt x="1167625" y="727710"/>
                </a:lnTo>
                <a:lnTo>
                  <a:pt x="1167625" y="744728"/>
                </a:lnTo>
                <a:lnTo>
                  <a:pt x="1147826" y="744728"/>
                </a:lnTo>
                <a:lnTo>
                  <a:pt x="1147826" y="763790"/>
                </a:lnTo>
                <a:lnTo>
                  <a:pt x="1167625" y="763790"/>
                </a:lnTo>
                <a:lnTo>
                  <a:pt x="1167625" y="780796"/>
                </a:lnTo>
                <a:lnTo>
                  <a:pt x="1186688" y="780796"/>
                </a:lnTo>
                <a:lnTo>
                  <a:pt x="1186688" y="763790"/>
                </a:lnTo>
                <a:lnTo>
                  <a:pt x="1206627" y="763790"/>
                </a:lnTo>
                <a:lnTo>
                  <a:pt x="1206627" y="744728"/>
                </a:lnTo>
                <a:close/>
              </a:path>
              <a:path w="4773930" h="1536064">
                <a:moveTo>
                  <a:pt x="1753616" y="897382"/>
                </a:moveTo>
                <a:lnTo>
                  <a:pt x="1733677" y="897382"/>
                </a:lnTo>
                <a:lnTo>
                  <a:pt x="1733677" y="880364"/>
                </a:lnTo>
                <a:lnTo>
                  <a:pt x="1714614" y="880364"/>
                </a:lnTo>
                <a:lnTo>
                  <a:pt x="1714614" y="897382"/>
                </a:lnTo>
                <a:lnTo>
                  <a:pt x="1710690" y="897382"/>
                </a:lnTo>
                <a:lnTo>
                  <a:pt x="1710690" y="880364"/>
                </a:lnTo>
                <a:lnTo>
                  <a:pt x="1691627" y="880364"/>
                </a:lnTo>
                <a:lnTo>
                  <a:pt x="1691627" y="897382"/>
                </a:lnTo>
                <a:lnTo>
                  <a:pt x="1671828" y="897382"/>
                </a:lnTo>
                <a:lnTo>
                  <a:pt x="1671828" y="916444"/>
                </a:lnTo>
                <a:lnTo>
                  <a:pt x="1691627" y="916444"/>
                </a:lnTo>
                <a:lnTo>
                  <a:pt x="1691627" y="933450"/>
                </a:lnTo>
                <a:lnTo>
                  <a:pt x="1710690" y="933450"/>
                </a:lnTo>
                <a:lnTo>
                  <a:pt x="1710690" y="916444"/>
                </a:lnTo>
                <a:lnTo>
                  <a:pt x="1714614" y="916444"/>
                </a:lnTo>
                <a:lnTo>
                  <a:pt x="1714614" y="933450"/>
                </a:lnTo>
                <a:lnTo>
                  <a:pt x="1733677" y="933450"/>
                </a:lnTo>
                <a:lnTo>
                  <a:pt x="1733677" y="916444"/>
                </a:lnTo>
                <a:lnTo>
                  <a:pt x="1753616" y="916444"/>
                </a:lnTo>
                <a:lnTo>
                  <a:pt x="1753616" y="897382"/>
                </a:lnTo>
                <a:close/>
              </a:path>
              <a:path w="4773930" h="1536064">
                <a:moveTo>
                  <a:pt x="3255899" y="1250823"/>
                </a:moveTo>
                <a:lnTo>
                  <a:pt x="3235960" y="1250823"/>
                </a:lnTo>
                <a:lnTo>
                  <a:pt x="3235960" y="1233805"/>
                </a:lnTo>
                <a:lnTo>
                  <a:pt x="3216897" y="1233805"/>
                </a:lnTo>
                <a:lnTo>
                  <a:pt x="3216897" y="1250823"/>
                </a:lnTo>
                <a:lnTo>
                  <a:pt x="3197098" y="1250823"/>
                </a:lnTo>
                <a:lnTo>
                  <a:pt x="3197098" y="1269885"/>
                </a:lnTo>
                <a:lnTo>
                  <a:pt x="3216897" y="1269885"/>
                </a:lnTo>
                <a:lnTo>
                  <a:pt x="3216897" y="1286891"/>
                </a:lnTo>
                <a:lnTo>
                  <a:pt x="3235960" y="1286891"/>
                </a:lnTo>
                <a:lnTo>
                  <a:pt x="3235960" y="1269885"/>
                </a:lnTo>
                <a:lnTo>
                  <a:pt x="3255899" y="1269885"/>
                </a:lnTo>
                <a:lnTo>
                  <a:pt x="3255899" y="1250823"/>
                </a:lnTo>
                <a:close/>
              </a:path>
              <a:path w="4773930" h="1536064">
                <a:moveTo>
                  <a:pt x="3356102" y="1290955"/>
                </a:moveTo>
                <a:lnTo>
                  <a:pt x="3336163" y="1290955"/>
                </a:lnTo>
                <a:lnTo>
                  <a:pt x="3336163" y="1273810"/>
                </a:lnTo>
                <a:lnTo>
                  <a:pt x="3317100" y="1273810"/>
                </a:lnTo>
                <a:lnTo>
                  <a:pt x="3317100" y="1290955"/>
                </a:lnTo>
                <a:lnTo>
                  <a:pt x="3297301" y="1290955"/>
                </a:lnTo>
                <a:lnTo>
                  <a:pt x="3297301" y="1310017"/>
                </a:lnTo>
                <a:lnTo>
                  <a:pt x="3317100" y="1310017"/>
                </a:lnTo>
                <a:lnTo>
                  <a:pt x="3317100" y="1327023"/>
                </a:lnTo>
                <a:lnTo>
                  <a:pt x="3336163" y="1327023"/>
                </a:lnTo>
                <a:lnTo>
                  <a:pt x="3336163" y="1310017"/>
                </a:lnTo>
                <a:lnTo>
                  <a:pt x="3356102" y="1310017"/>
                </a:lnTo>
                <a:lnTo>
                  <a:pt x="3356102" y="1290955"/>
                </a:lnTo>
                <a:close/>
              </a:path>
              <a:path w="4773930" h="1536064">
                <a:moveTo>
                  <a:pt x="4265168" y="1434084"/>
                </a:moveTo>
                <a:lnTo>
                  <a:pt x="4245356" y="1434084"/>
                </a:lnTo>
                <a:lnTo>
                  <a:pt x="4245356" y="1417066"/>
                </a:lnTo>
                <a:lnTo>
                  <a:pt x="4226293" y="1417066"/>
                </a:lnTo>
                <a:lnTo>
                  <a:pt x="4226293" y="1434084"/>
                </a:lnTo>
                <a:lnTo>
                  <a:pt x="4206494" y="1434084"/>
                </a:lnTo>
                <a:lnTo>
                  <a:pt x="4206494" y="1453146"/>
                </a:lnTo>
                <a:lnTo>
                  <a:pt x="4226293" y="1453146"/>
                </a:lnTo>
                <a:lnTo>
                  <a:pt x="4226293" y="1470279"/>
                </a:lnTo>
                <a:lnTo>
                  <a:pt x="4245356" y="1470279"/>
                </a:lnTo>
                <a:lnTo>
                  <a:pt x="4245356" y="1453146"/>
                </a:lnTo>
                <a:lnTo>
                  <a:pt x="4265168" y="1453146"/>
                </a:lnTo>
                <a:lnTo>
                  <a:pt x="4265168" y="1434084"/>
                </a:lnTo>
                <a:close/>
              </a:path>
              <a:path w="4773930" h="1536064">
                <a:moveTo>
                  <a:pt x="4403725" y="1455039"/>
                </a:moveTo>
                <a:lnTo>
                  <a:pt x="4383913" y="1455039"/>
                </a:lnTo>
                <a:lnTo>
                  <a:pt x="4383913" y="1438021"/>
                </a:lnTo>
                <a:lnTo>
                  <a:pt x="4364850" y="1438021"/>
                </a:lnTo>
                <a:lnTo>
                  <a:pt x="4364850" y="1455039"/>
                </a:lnTo>
                <a:lnTo>
                  <a:pt x="4345051" y="1455039"/>
                </a:lnTo>
                <a:lnTo>
                  <a:pt x="4345051" y="1474101"/>
                </a:lnTo>
                <a:lnTo>
                  <a:pt x="4364850" y="1474101"/>
                </a:lnTo>
                <a:lnTo>
                  <a:pt x="4364850" y="1491234"/>
                </a:lnTo>
                <a:lnTo>
                  <a:pt x="4383913" y="1491234"/>
                </a:lnTo>
                <a:lnTo>
                  <a:pt x="4383913" y="1474101"/>
                </a:lnTo>
                <a:lnTo>
                  <a:pt x="4403725" y="1474101"/>
                </a:lnTo>
                <a:lnTo>
                  <a:pt x="4403725" y="1455039"/>
                </a:lnTo>
                <a:close/>
              </a:path>
              <a:path w="4773930" h="1536064">
                <a:moveTo>
                  <a:pt x="4527042" y="1476629"/>
                </a:moveTo>
                <a:lnTo>
                  <a:pt x="4511675" y="1476629"/>
                </a:lnTo>
                <a:lnTo>
                  <a:pt x="4507230" y="1476629"/>
                </a:lnTo>
                <a:lnTo>
                  <a:pt x="4507230" y="1459611"/>
                </a:lnTo>
                <a:lnTo>
                  <a:pt x="4491863" y="1459611"/>
                </a:lnTo>
                <a:lnTo>
                  <a:pt x="4488167" y="1459611"/>
                </a:lnTo>
                <a:lnTo>
                  <a:pt x="4472800" y="1459611"/>
                </a:lnTo>
                <a:lnTo>
                  <a:pt x="4472800" y="1476629"/>
                </a:lnTo>
                <a:lnTo>
                  <a:pt x="4468241" y="1476629"/>
                </a:lnTo>
                <a:lnTo>
                  <a:pt x="4452874" y="1476629"/>
                </a:lnTo>
                <a:lnTo>
                  <a:pt x="4452874" y="1495691"/>
                </a:lnTo>
                <a:lnTo>
                  <a:pt x="4468241" y="1495691"/>
                </a:lnTo>
                <a:lnTo>
                  <a:pt x="4472800" y="1495691"/>
                </a:lnTo>
                <a:lnTo>
                  <a:pt x="4472800" y="1512697"/>
                </a:lnTo>
                <a:lnTo>
                  <a:pt x="4488167" y="1512697"/>
                </a:lnTo>
                <a:lnTo>
                  <a:pt x="4491863" y="1512697"/>
                </a:lnTo>
                <a:lnTo>
                  <a:pt x="4507230" y="1512697"/>
                </a:lnTo>
                <a:lnTo>
                  <a:pt x="4507230" y="1495691"/>
                </a:lnTo>
                <a:lnTo>
                  <a:pt x="4511675" y="1495691"/>
                </a:lnTo>
                <a:lnTo>
                  <a:pt x="4527042" y="1495691"/>
                </a:lnTo>
                <a:lnTo>
                  <a:pt x="4527042" y="1476629"/>
                </a:lnTo>
                <a:close/>
              </a:path>
              <a:path w="4773930" h="1536064">
                <a:moveTo>
                  <a:pt x="4642612" y="1499489"/>
                </a:moveTo>
                <a:lnTo>
                  <a:pt x="4622673" y="1499489"/>
                </a:lnTo>
                <a:lnTo>
                  <a:pt x="4622673" y="1482344"/>
                </a:lnTo>
                <a:lnTo>
                  <a:pt x="4603610" y="1482344"/>
                </a:lnTo>
                <a:lnTo>
                  <a:pt x="4603610" y="1499489"/>
                </a:lnTo>
                <a:lnTo>
                  <a:pt x="4583811" y="1499489"/>
                </a:lnTo>
                <a:lnTo>
                  <a:pt x="4583811" y="1518551"/>
                </a:lnTo>
                <a:lnTo>
                  <a:pt x="4603610" y="1518551"/>
                </a:lnTo>
                <a:lnTo>
                  <a:pt x="4603610" y="1535557"/>
                </a:lnTo>
                <a:lnTo>
                  <a:pt x="4622673" y="1535557"/>
                </a:lnTo>
                <a:lnTo>
                  <a:pt x="4622673" y="1518551"/>
                </a:lnTo>
                <a:lnTo>
                  <a:pt x="4642612" y="1518551"/>
                </a:lnTo>
                <a:lnTo>
                  <a:pt x="4642612" y="1499489"/>
                </a:lnTo>
                <a:close/>
              </a:path>
              <a:path w="4773930" h="1536064">
                <a:moveTo>
                  <a:pt x="4773549" y="1499489"/>
                </a:moveTo>
                <a:lnTo>
                  <a:pt x="4765929" y="1499489"/>
                </a:lnTo>
                <a:lnTo>
                  <a:pt x="4753610" y="1499489"/>
                </a:lnTo>
                <a:lnTo>
                  <a:pt x="4753610" y="1482344"/>
                </a:lnTo>
                <a:lnTo>
                  <a:pt x="4745990" y="1482344"/>
                </a:lnTo>
                <a:lnTo>
                  <a:pt x="4734547" y="1482344"/>
                </a:lnTo>
                <a:lnTo>
                  <a:pt x="4726927" y="1482344"/>
                </a:lnTo>
                <a:lnTo>
                  <a:pt x="4726927" y="1499489"/>
                </a:lnTo>
                <a:lnTo>
                  <a:pt x="4715256" y="1499489"/>
                </a:lnTo>
                <a:lnTo>
                  <a:pt x="4715256" y="1482344"/>
                </a:lnTo>
                <a:lnTo>
                  <a:pt x="4696193" y="1482344"/>
                </a:lnTo>
                <a:lnTo>
                  <a:pt x="4696193" y="1499489"/>
                </a:lnTo>
                <a:lnTo>
                  <a:pt x="4676394" y="1499489"/>
                </a:lnTo>
                <a:lnTo>
                  <a:pt x="4676394" y="1518551"/>
                </a:lnTo>
                <a:lnTo>
                  <a:pt x="4696193" y="1518551"/>
                </a:lnTo>
                <a:lnTo>
                  <a:pt x="4696193" y="1535557"/>
                </a:lnTo>
                <a:lnTo>
                  <a:pt x="4715256" y="1535557"/>
                </a:lnTo>
                <a:lnTo>
                  <a:pt x="4715256" y="1518551"/>
                </a:lnTo>
                <a:lnTo>
                  <a:pt x="4726927" y="1518551"/>
                </a:lnTo>
                <a:lnTo>
                  <a:pt x="4726927" y="1535557"/>
                </a:lnTo>
                <a:lnTo>
                  <a:pt x="4734547" y="1535557"/>
                </a:lnTo>
                <a:lnTo>
                  <a:pt x="4745990" y="1535557"/>
                </a:lnTo>
                <a:lnTo>
                  <a:pt x="4753610" y="1535557"/>
                </a:lnTo>
                <a:lnTo>
                  <a:pt x="4753610" y="1518551"/>
                </a:lnTo>
                <a:lnTo>
                  <a:pt x="4765929" y="1518551"/>
                </a:lnTo>
                <a:lnTo>
                  <a:pt x="4773549" y="1518551"/>
                </a:lnTo>
                <a:lnTo>
                  <a:pt x="4773549" y="1499489"/>
                </a:lnTo>
                <a:close/>
              </a:path>
            </a:pathLst>
          </a:custGeom>
          <a:solidFill>
            <a:srgbClr val="0A41CD"/>
          </a:solid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2397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41" name="object 41"/>
          <p:cNvSpPr/>
          <p:nvPr/>
        </p:nvSpPr>
        <p:spPr>
          <a:xfrm>
            <a:off x="8302230" y="4194007"/>
            <a:ext cx="2591834" cy="336557"/>
          </a:xfrm>
          <a:custGeom>
            <a:avLst/>
            <a:gdLst/>
            <a:ahLst/>
            <a:cxnLst/>
            <a:rect l="l" t="t" r="r" b="b"/>
            <a:pathLst>
              <a:path w="1946275" h="252729">
                <a:moveTo>
                  <a:pt x="159004" y="17145"/>
                </a:moveTo>
                <a:lnTo>
                  <a:pt x="139192" y="17145"/>
                </a:lnTo>
                <a:lnTo>
                  <a:pt x="139192" y="0"/>
                </a:lnTo>
                <a:lnTo>
                  <a:pt x="120129" y="0"/>
                </a:lnTo>
                <a:lnTo>
                  <a:pt x="120129" y="17145"/>
                </a:lnTo>
                <a:lnTo>
                  <a:pt x="115951" y="17145"/>
                </a:lnTo>
                <a:lnTo>
                  <a:pt x="115951" y="0"/>
                </a:lnTo>
                <a:lnTo>
                  <a:pt x="96888" y="0"/>
                </a:lnTo>
                <a:lnTo>
                  <a:pt x="96888" y="17145"/>
                </a:lnTo>
                <a:lnTo>
                  <a:pt x="81915" y="17145"/>
                </a:lnTo>
                <a:lnTo>
                  <a:pt x="77089" y="17145"/>
                </a:lnTo>
                <a:lnTo>
                  <a:pt x="62103" y="17145"/>
                </a:lnTo>
                <a:lnTo>
                  <a:pt x="62103" y="0"/>
                </a:lnTo>
                <a:lnTo>
                  <a:pt x="43040" y="0"/>
                </a:lnTo>
                <a:lnTo>
                  <a:pt x="43040" y="17145"/>
                </a:lnTo>
                <a:lnTo>
                  <a:pt x="38862" y="17145"/>
                </a:lnTo>
                <a:lnTo>
                  <a:pt x="38862" y="0"/>
                </a:lnTo>
                <a:lnTo>
                  <a:pt x="19799" y="0"/>
                </a:lnTo>
                <a:lnTo>
                  <a:pt x="19799" y="17145"/>
                </a:lnTo>
                <a:lnTo>
                  <a:pt x="0" y="17145"/>
                </a:lnTo>
                <a:lnTo>
                  <a:pt x="0" y="36207"/>
                </a:lnTo>
                <a:lnTo>
                  <a:pt x="19799" y="36207"/>
                </a:lnTo>
                <a:lnTo>
                  <a:pt x="19799" y="53213"/>
                </a:lnTo>
                <a:lnTo>
                  <a:pt x="38862" y="53213"/>
                </a:lnTo>
                <a:lnTo>
                  <a:pt x="38862" y="36207"/>
                </a:lnTo>
                <a:lnTo>
                  <a:pt x="43040" y="36207"/>
                </a:lnTo>
                <a:lnTo>
                  <a:pt x="43040" y="53213"/>
                </a:lnTo>
                <a:lnTo>
                  <a:pt x="62103" y="53213"/>
                </a:lnTo>
                <a:lnTo>
                  <a:pt x="62103" y="36207"/>
                </a:lnTo>
                <a:lnTo>
                  <a:pt x="77089" y="36207"/>
                </a:lnTo>
                <a:lnTo>
                  <a:pt x="81915" y="36207"/>
                </a:lnTo>
                <a:lnTo>
                  <a:pt x="96888" y="36207"/>
                </a:lnTo>
                <a:lnTo>
                  <a:pt x="96888" y="53213"/>
                </a:lnTo>
                <a:lnTo>
                  <a:pt x="115951" y="53213"/>
                </a:lnTo>
                <a:lnTo>
                  <a:pt x="115951" y="36207"/>
                </a:lnTo>
                <a:lnTo>
                  <a:pt x="120129" y="36207"/>
                </a:lnTo>
                <a:lnTo>
                  <a:pt x="120129" y="53213"/>
                </a:lnTo>
                <a:lnTo>
                  <a:pt x="139192" y="53213"/>
                </a:lnTo>
                <a:lnTo>
                  <a:pt x="139192" y="36207"/>
                </a:lnTo>
                <a:lnTo>
                  <a:pt x="159004" y="36207"/>
                </a:lnTo>
                <a:lnTo>
                  <a:pt x="159004" y="17145"/>
                </a:lnTo>
                <a:close/>
              </a:path>
              <a:path w="1946275" h="252729">
                <a:moveTo>
                  <a:pt x="366903" y="17145"/>
                </a:moveTo>
                <a:lnTo>
                  <a:pt x="359283" y="17145"/>
                </a:lnTo>
                <a:lnTo>
                  <a:pt x="346964" y="17145"/>
                </a:lnTo>
                <a:lnTo>
                  <a:pt x="346964" y="0"/>
                </a:lnTo>
                <a:lnTo>
                  <a:pt x="339344" y="0"/>
                </a:lnTo>
                <a:lnTo>
                  <a:pt x="327901" y="0"/>
                </a:lnTo>
                <a:lnTo>
                  <a:pt x="320281" y="0"/>
                </a:lnTo>
                <a:lnTo>
                  <a:pt x="320281" y="17145"/>
                </a:lnTo>
                <a:lnTo>
                  <a:pt x="308102" y="17145"/>
                </a:lnTo>
                <a:lnTo>
                  <a:pt x="305308" y="17145"/>
                </a:lnTo>
                <a:lnTo>
                  <a:pt x="300482" y="17145"/>
                </a:lnTo>
                <a:lnTo>
                  <a:pt x="285496" y="17145"/>
                </a:lnTo>
                <a:lnTo>
                  <a:pt x="285496" y="0"/>
                </a:lnTo>
                <a:lnTo>
                  <a:pt x="266433" y="0"/>
                </a:lnTo>
                <a:lnTo>
                  <a:pt x="266433" y="17145"/>
                </a:lnTo>
                <a:lnTo>
                  <a:pt x="246634" y="17145"/>
                </a:lnTo>
                <a:lnTo>
                  <a:pt x="246634" y="36207"/>
                </a:lnTo>
                <a:lnTo>
                  <a:pt x="266433" y="36207"/>
                </a:lnTo>
                <a:lnTo>
                  <a:pt x="266433" y="53213"/>
                </a:lnTo>
                <a:lnTo>
                  <a:pt x="285496" y="53213"/>
                </a:lnTo>
                <a:lnTo>
                  <a:pt x="285496" y="36207"/>
                </a:lnTo>
                <a:lnTo>
                  <a:pt x="300482" y="36207"/>
                </a:lnTo>
                <a:lnTo>
                  <a:pt x="305308" y="36207"/>
                </a:lnTo>
                <a:lnTo>
                  <a:pt x="308102" y="36207"/>
                </a:lnTo>
                <a:lnTo>
                  <a:pt x="320281" y="36207"/>
                </a:lnTo>
                <a:lnTo>
                  <a:pt x="320281" y="53213"/>
                </a:lnTo>
                <a:lnTo>
                  <a:pt x="327901" y="53213"/>
                </a:lnTo>
                <a:lnTo>
                  <a:pt x="339344" y="53213"/>
                </a:lnTo>
                <a:lnTo>
                  <a:pt x="346964" y="53213"/>
                </a:lnTo>
                <a:lnTo>
                  <a:pt x="346964" y="36207"/>
                </a:lnTo>
                <a:lnTo>
                  <a:pt x="359283" y="36207"/>
                </a:lnTo>
                <a:lnTo>
                  <a:pt x="366903" y="36207"/>
                </a:lnTo>
                <a:lnTo>
                  <a:pt x="366903" y="17145"/>
                </a:lnTo>
                <a:close/>
              </a:path>
              <a:path w="1946275" h="252729">
                <a:moveTo>
                  <a:pt x="436245" y="17145"/>
                </a:moveTo>
                <a:lnTo>
                  <a:pt x="416433" y="17145"/>
                </a:lnTo>
                <a:lnTo>
                  <a:pt x="416433" y="0"/>
                </a:lnTo>
                <a:lnTo>
                  <a:pt x="397370" y="0"/>
                </a:lnTo>
                <a:lnTo>
                  <a:pt x="397370" y="17145"/>
                </a:lnTo>
                <a:lnTo>
                  <a:pt x="377558" y="17145"/>
                </a:lnTo>
                <a:lnTo>
                  <a:pt x="377558" y="36207"/>
                </a:lnTo>
                <a:lnTo>
                  <a:pt x="397370" y="36207"/>
                </a:lnTo>
                <a:lnTo>
                  <a:pt x="397370" y="53213"/>
                </a:lnTo>
                <a:lnTo>
                  <a:pt x="416433" y="53213"/>
                </a:lnTo>
                <a:lnTo>
                  <a:pt x="416433" y="36207"/>
                </a:lnTo>
                <a:lnTo>
                  <a:pt x="436245" y="36207"/>
                </a:lnTo>
                <a:lnTo>
                  <a:pt x="436245" y="17145"/>
                </a:lnTo>
                <a:close/>
              </a:path>
              <a:path w="1946275" h="252729">
                <a:moveTo>
                  <a:pt x="621284" y="17145"/>
                </a:moveTo>
                <a:lnTo>
                  <a:pt x="601472" y="17145"/>
                </a:lnTo>
                <a:lnTo>
                  <a:pt x="601472" y="0"/>
                </a:lnTo>
                <a:lnTo>
                  <a:pt x="582409" y="0"/>
                </a:lnTo>
                <a:lnTo>
                  <a:pt x="582409" y="17145"/>
                </a:lnTo>
                <a:lnTo>
                  <a:pt x="562483" y="17145"/>
                </a:lnTo>
                <a:lnTo>
                  <a:pt x="562483" y="36207"/>
                </a:lnTo>
                <a:lnTo>
                  <a:pt x="582409" y="36207"/>
                </a:lnTo>
                <a:lnTo>
                  <a:pt x="582409" y="53213"/>
                </a:lnTo>
                <a:lnTo>
                  <a:pt x="601472" y="53213"/>
                </a:lnTo>
                <a:lnTo>
                  <a:pt x="601472" y="36207"/>
                </a:lnTo>
                <a:lnTo>
                  <a:pt x="621284" y="36207"/>
                </a:lnTo>
                <a:lnTo>
                  <a:pt x="621284" y="17145"/>
                </a:lnTo>
                <a:close/>
              </a:path>
              <a:path w="1946275" h="252729">
                <a:moveTo>
                  <a:pt x="914019" y="17145"/>
                </a:moveTo>
                <a:lnTo>
                  <a:pt x="894080" y="17145"/>
                </a:lnTo>
                <a:lnTo>
                  <a:pt x="894080" y="0"/>
                </a:lnTo>
                <a:lnTo>
                  <a:pt x="875017" y="0"/>
                </a:lnTo>
                <a:lnTo>
                  <a:pt x="875017" y="17145"/>
                </a:lnTo>
                <a:lnTo>
                  <a:pt x="871093" y="17145"/>
                </a:lnTo>
                <a:lnTo>
                  <a:pt x="871093" y="0"/>
                </a:lnTo>
                <a:lnTo>
                  <a:pt x="852030" y="0"/>
                </a:lnTo>
                <a:lnTo>
                  <a:pt x="852030" y="17145"/>
                </a:lnTo>
                <a:lnTo>
                  <a:pt x="832231" y="17145"/>
                </a:lnTo>
                <a:lnTo>
                  <a:pt x="832231" y="36207"/>
                </a:lnTo>
                <a:lnTo>
                  <a:pt x="852030" y="36207"/>
                </a:lnTo>
                <a:lnTo>
                  <a:pt x="852030" y="53213"/>
                </a:lnTo>
                <a:lnTo>
                  <a:pt x="871093" y="53213"/>
                </a:lnTo>
                <a:lnTo>
                  <a:pt x="871093" y="36207"/>
                </a:lnTo>
                <a:lnTo>
                  <a:pt x="875017" y="36207"/>
                </a:lnTo>
                <a:lnTo>
                  <a:pt x="875017" y="53213"/>
                </a:lnTo>
                <a:lnTo>
                  <a:pt x="894080" y="53213"/>
                </a:lnTo>
                <a:lnTo>
                  <a:pt x="894080" y="36207"/>
                </a:lnTo>
                <a:lnTo>
                  <a:pt x="914019" y="36207"/>
                </a:lnTo>
                <a:lnTo>
                  <a:pt x="914019" y="17145"/>
                </a:lnTo>
                <a:close/>
              </a:path>
              <a:path w="1946275" h="252729">
                <a:moveTo>
                  <a:pt x="1060323" y="17145"/>
                </a:moveTo>
                <a:lnTo>
                  <a:pt x="1040384" y="17145"/>
                </a:lnTo>
                <a:lnTo>
                  <a:pt x="1040384" y="0"/>
                </a:lnTo>
                <a:lnTo>
                  <a:pt x="1021321" y="0"/>
                </a:lnTo>
                <a:lnTo>
                  <a:pt x="1021321" y="17145"/>
                </a:lnTo>
                <a:lnTo>
                  <a:pt x="1001522" y="17145"/>
                </a:lnTo>
                <a:lnTo>
                  <a:pt x="1001522" y="36207"/>
                </a:lnTo>
                <a:lnTo>
                  <a:pt x="1021321" y="36207"/>
                </a:lnTo>
                <a:lnTo>
                  <a:pt x="1021321" y="53213"/>
                </a:lnTo>
                <a:lnTo>
                  <a:pt x="1040384" y="53213"/>
                </a:lnTo>
                <a:lnTo>
                  <a:pt x="1040384" y="36207"/>
                </a:lnTo>
                <a:lnTo>
                  <a:pt x="1060323" y="36207"/>
                </a:lnTo>
                <a:lnTo>
                  <a:pt x="1060323" y="17145"/>
                </a:lnTo>
                <a:close/>
              </a:path>
              <a:path w="1946275" h="252729">
                <a:moveTo>
                  <a:pt x="1098931" y="58928"/>
                </a:moveTo>
                <a:lnTo>
                  <a:pt x="1078992" y="58928"/>
                </a:lnTo>
                <a:lnTo>
                  <a:pt x="1078992" y="41910"/>
                </a:lnTo>
                <a:lnTo>
                  <a:pt x="1059929" y="41910"/>
                </a:lnTo>
                <a:lnTo>
                  <a:pt x="1059929" y="58928"/>
                </a:lnTo>
                <a:lnTo>
                  <a:pt x="1040130" y="58928"/>
                </a:lnTo>
                <a:lnTo>
                  <a:pt x="1040130" y="77990"/>
                </a:lnTo>
                <a:lnTo>
                  <a:pt x="1059929" y="77990"/>
                </a:lnTo>
                <a:lnTo>
                  <a:pt x="1059929" y="94996"/>
                </a:lnTo>
                <a:lnTo>
                  <a:pt x="1078992" y="94996"/>
                </a:lnTo>
                <a:lnTo>
                  <a:pt x="1078992" y="77990"/>
                </a:lnTo>
                <a:lnTo>
                  <a:pt x="1098931" y="77990"/>
                </a:lnTo>
                <a:lnTo>
                  <a:pt x="1098931" y="58928"/>
                </a:lnTo>
                <a:close/>
              </a:path>
              <a:path w="1946275" h="252729">
                <a:moveTo>
                  <a:pt x="1385443" y="103378"/>
                </a:moveTo>
                <a:lnTo>
                  <a:pt x="1365504" y="103378"/>
                </a:lnTo>
                <a:lnTo>
                  <a:pt x="1365504" y="86360"/>
                </a:lnTo>
                <a:lnTo>
                  <a:pt x="1346441" y="86360"/>
                </a:lnTo>
                <a:lnTo>
                  <a:pt x="1346441" y="103378"/>
                </a:lnTo>
                <a:lnTo>
                  <a:pt x="1326642" y="103378"/>
                </a:lnTo>
                <a:lnTo>
                  <a:pt x="1326642" y="122440"/>
                </a:lnTo>
                <a:lnTo>
                  <a:pt x="1346441" y="122440"/>
                </a:lnTo>
                <a:lnTo>
                  <a:pt x="1346441" y="139446"/>
                </a:lnTo>
                <a:lnTo>
                  <a:pt x="1365504" y="139446"/>
                </a:lnTo>
                <a:lnTo>
                  <a:pt x="1365504" y="122440"/>
                </a:lnTo>
                <a:lnTo>
                  <a:pt x="1385443" y="122440"/>
                </a:lnTo>
                <a:lnTo>
                  <a:pt x="1385443" y="103378"/>
                </a:lnTo>
                <a:close/>
              </a:path>
              <a:path w="1946275" h="252729">
                <a:moveTo>
                  <a:pt x="1445514" y="103378"/>
                </a:moveTo>
                <a:lnTo>
                  <a:pt x="1425575" y="103378"/>
                </a:lnTo>
                <a:lnTo>
                  <a:pt x="1425575" y="86360"/>
                </a:lnTo>
                <a:lnTo>
                  <a:pt x="1406512" y="86360"/>
                </a:lnTo>
                <a:lnTo>
                  <a:pt x="1406512" y="103378"/>
                </a:lnTo>
                <a:lnTo>
                  <a:pt x="1386713" y="103378"/>
                </a:lnTo>
                <a:lnTo>
                  <a:pt x="1386713" y="122440"/>
                </a:lnTo>
                <a:lnTo>
                  <a:pt x="1406512" y="122440"/>
                </a:lnTo>
                <a:lnTo>
                  <a:pt x="1406512" y="139446"/>
                </a:lnTo>
                <a:lnTo>
                  <a:pt x="1425575" y="139446"/>
                </a:lnTo>
                <a:lnTo>
                  <a:pt x="1425575" y="122440"/>
                </a:lnTo>
                <a:lnTo>
                  <a:pt x="1445514" y="122440"/>
                </a:lnTo>
                <a:lnTo>
                  <a:pt x="1445514" y="103378"/>
                </a:lnTo>
                <a:close/>
              </a:path>
              <a:path w="1946275" h="252729">
                <a:moveTo>
                  <a:pt x="1630426" y="154686"/>
                </a:moveTo>
                <a:lnTo>
                  <a:pt x="1610614" y="154686"/>
                </a:lnTo>
                <a:lnTo>
                  <a:pt x="1610614" y="137541"/>
                </a:lnTo>
                <a:lnTo>
                  <a:pt x="1591551" y="137541"/>
                </a:lnTo>
                <a:lnTo>
                  <a:pt x="1591551" y="154686"/>
                </a:lnTo>
                <a:lnTo>
                  <a:pt x="1587373" y="154686"/>
                </a:lnTo>
                <a:lnTo>
                  <a:pt x="1587373" y="137541"/>
                </a:lnTo>
                <a:lnTo>
                  <a:pt x="1568310" y="137541"/>
                </a:lnTo>
                <a:lnTo>
                  <a:pt x="1568310" y="154686"/>
                </a:lnTo>
                <a:lnTo>
                  <a:pt x="1548511" y="154686"/>
                </a:lnTo>
                <a:lnTo>
                  <a:pt x="1548511" y="173748"/>
                </a:lnTo>
                <a:lnTo>
                  <a:pt x="1568310" y="173748"/>
                </a:lnTo>
                <a:lnTo>
                  <a:pt x="1568310" y="190754"/>
                </a:lnTo>
                <a:lnTo>
                  <a:pt x="1587373" y="190754"/>
                </a:lnTo>
                <a:lnTo>
                  <a:pt x="1587373" y="173748"/>
                </a:lnTo>
                <a:lnTo>
                  <a:pt x="1591551" y="173748"/>
                </a:lnTo>
                <a:lnTo>
                  <a:pt x="1591551" y="190754"/>
                </a:lnTo>
                <a:lnTo>
                  <a:pt x="1610614" y="190754"/>
                </a:lnTo>
                <a:lnTo>
                  <a:pt x="1610614" y="173748"/>
                </a:lnTo>
                <a:lnTo>
                  <a:pt x="1630426" y="173748"/>
                </a:lnTo>
                <a:lnTo>
                  <a:pt x="1630426" y="154686"/>
                </a:lnTo>
                <a:close/>
              </a:path>
              <a:path w="1946275" h="252729">
                <a:moveTo>
                  <a:pt x="1830578" y="216154"/>
                </a:moveTo>
                <a:lnTo>
                  <a:pt x="1810766" y="216154"/>
                </a:lnTo>
                <a:lnTo>
                  <a:pt x="1810766" y="199136"/>
                </a:lnTo>
                <a:lnTo>
                  <a:pt x="1791703" y="199136"/>
                </a:lnTo>
                <a:lnTo>
                  <a:pt x="1791703" y="216154"/>
                </a:lnTo>
                <a:lnTo>
                  <a:pt x="1771904" y="216154"/>
                </a:lnTo>
                <a:lnTo>
                  <a:pt x="1771904" y="235216"/>
                </a:lnTo>
                <a:lnTo>
                  <a:pt x="1791703" y="235216"/>
                </a:lnTo>
                <a:lnTo>
                  <a:pt x="1791703" y="252222"/>
                </a:lnTo>
                <a:lnTo>
                  <a:pt x="1810766" y="252222"/>
                </a:lnTo>
                <a:lnTo>
                  <a:pt x="1810766" y="235216"/>
                </a:lnTo>
                <a:lnTo>
                  <a:pt x="1830578" y="235216"/>
                </a:lnTo>
                <a:lnTo>
                  <a:pt x="1830578" y="216154"/>
                </a:lnTo>
                <a:close/>
              </a:path>
              <a:path w="1946275" h="252729">
                <a:moveTo>
                  <a:pt x="1946275" y="216154"/>
                </a:moveTo>
                <a:lnTo>
                  <a:pt x="1926463" y="216154"/>
                </a:lnTo>
                <a:lnTo>
                  <a:pt x="1926463" y="199136"/>
                </a:lnTo>
                <a:lnTo>
                  <a:pt x="1923796" y="199136"/>
                </a:lnTo>
                <a:lnTo>
                  <a:pt x="1907400" y="199136"/>
                </a:lnTo>
                <a:lnTo>
                  <a:pt x="1904733" y="199136"/>
                </a:lnTo>
                <a:lnTo>
                  <a:pt x="1904733" y="216154"/>
                </a:lnTo>
                <a:lnTo>
                  <a:pt x="1887601" y="216154"/>
                </a:lnTo>
                <a:lnTo>
                  <a:pt x="1887601" y="235216"/>
                </a:lnTo>
                <a:lnTo>
                  <a:pt x="1904733" y="235216"/>
                </a:lnTo>
                <a:lnTo>
                  <a:pt x="1904733" y="252222"/>
                </a:lnTo>
                <a:lnTo>
                  <a:pt x="1907400" y="252222"/>
                </a:lnTo>
                <a:lnTo>
                  <a:pt x="1923796" y="252222"/>
                </a:lnTo>
                <a:lnTo>
                  <a:pt x="1926463" y="252222"/>
                </a:lnTo>
                <a:lnTo>
                  <a:pt x="1926463" y="235216"/>
                </a:lnTo>
                <a:lnTo>
                  <a:pt x="1946275" y="235216"/>
                </a:lnTo>
                <a:lnTo>
                  <a:pt x="1946275" y="216154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2397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42" name="object 42"/>
          <p:cNvSpPr/>
          <p:nvPr/>
        </p:nvSpPr>
        <p:spPr>
          <a:xfrm>
            <a:off x="2023651" y="2219986"/>
            <a:ext cx="9208831" cy="2310242"/>
          </a:xfrm>
          <a:custGeom>
            <a:avLst/>
            <a:gdLst/>
            <a:ahLst/>
            <a:cxnLst/>
            <a:rect l="l" t="t" r="r" b="b"/>
            <a:pathLst>
              <a:path w="6915150" h="1734820">
                <a:moveTo>
                  <a:pt x="58801" y="17018"/>
                </a:moveTo>
                <a:lnTo>
                  <a:pt x="38862" y="17018"/>
                </a:lnTo>
                <a:lnTo>
                  <a:pt x="38862" y="0"/>
                </a:lnTo>
                <a:lnTo>
                  <a:pt x="19799" y="0"/>
                </a:lnTo>
                <a:lnTo>
                  <a:pt x="19799" y="17018"/>
                </a:lnTo>
                <a:lnTo>
                  <a:pt x="0" y="17018"/>
                </a:lnTo>
                <a:lnTo>
                  <a:pt x="0" y="36080"/>
                </a:lnTo>
                <a:lnTo>
                  <a:pt x="19799" y="36080"/>
                </a:lnTo>
                <a:lnTo>
                  <a:pt x="19799" y="53086"/>
                </a:lnTo>
                <a:lnTo>
                  <a:pt x="38862" y="53086"/>
                </a:lnTo>
                <a:lnTo>
                  <a:pt x="38862" y="36080"/>
                </a:lnTo>
                <a:lnTo>
                  <a:pt x="58801" y="36080"/>
                </a:lnTo>
                <a:lnTo>
                  <a:pt x="58801" y="17018"/>
                </a:lnTo>
                <a:close/>
              </a:path>
              <a:path w="6915150" h="1734820">
                <a:moveTo>
                  <a:pt x="105029" y="53340"/>
                </a:moveTo>
                <a:lnTo>
                  <a:pt x="85217" y="53340"/>
                </a:lnTo>
                <a:lnTo>
                  <a:pt x="85217" y="36322"/>
                </a:lnTo>
                <a:lnTo>
                  <a:pt x="66154" y="36322"/>
                </a:lnTo>
                <a:lnTo>
                  <a:pt x="66154" y="53340"/>
                </a:lnTo>
                <a:lnTo>
                  <a:pt x="46228" y="53340"/>
                </a:lnTo>
                <a:lnTo>
                  <a:pt x="46228" y="72402"/>
                </a:lnTo>
                <a:lnTo>
                  <a:pt x="66154" y="72402"/>
                </a:lnTo>
                <a:lnTo>
                  <a:pt x="66154" y="89535"/>
                </a:lnTo>
                <a:lnTo>
                  <a:pt x="85217" y="89535"/>
                </a:lnTo>
                <a:lnTo>
                  <a:pt x="85217" y="72402"/>
                </a:lnTo>
                <a:lnTo>
                  <a:pt x="105029" y="72402"/>
                </a:lnTo>
                <a:lnTo>
                  <a:pt x="105029" y="53340"/>
                </a:lnTo>
                <a:close/>
              </a:path>
              <a:path w="6915150" h="1734820">
                <a:moveTo>
                  <a:pt x="220599" y="90043"/>
                </a:moveTo>
                <a:lnTo>
                  <a:pt x="200660" y="90043"/>
                </a:lnTo>
                <a:lnTo>
                  <a:pt x="200660" y="73025"/>
                </a:lnTo>
                <a:lnTo>
                  <a:pt x="181597" y="73025"/>
                </a:lnTo>
                <a:lnTo>
                  <a:pt x="181597" y="90043"/>
                </a:lnTo>
                <a:lnTo>
                  <a:pt x="161798" y="90043"/>
                </a:lnTo>
                <a:lnTo>
                  <a:pt x="161798" y="109105"/>
                </a:lnTo>
                <a:lnTo>
                  <a:pt x="181597" y="109105"/>
                </a:lnTo>
                <a:lnTo>
                  <a:pt x="181597" y="126111"/>
                </a:lnTo>
                <a:lnTo>
                  <a:pt x="200660" y="126111"/>
                </a:lnTo>
                <a:lnTo>
                  <a:pt x="200660" y="109105"/>
                </a:lnTo>
                <a:lnTo>
                  <a:pt x="220599" y="109105"/>
                </a:lnTo>
                <a:lnTo>
                  <a:pt x="220599" y="90043"/>
                </a:lnTo>
                <a:close/>
              </a:path>
              <a:path w="6915150" h="1734820">
                <a:moveTo>
                  <a:pt x="482346" y="293243"/>
                </a:moveTo>
                <a:lnTo>
                  <a:pt x="462534" y="293243"/>
                </a:lnTo>
                <a:lnTo>
                  <a:pt x="462534" y="276225"/>
                </a:lnTo>
                <a:lnTo>
                  <a:pt x="443471" y="276225"/>
                </a:lnTo>
                <a:lnTo>
                  <a:pt x="443471" y="293243"/>
                </a:lnTo>
                <a:lnTo>
                  <a:pt x="423672" y="293243"/>
                </a:lnTo>
                <a:lnTo>
                  <a:pt x="423672" y="312305"/>
                </a:lnTo>
                <a:lnTo>
                  <a:pt x="443471" y="312305"/>
                </a:lnTo>
                <a:lnTo>
                  <a:pt x="443471" y="329438"/>
                </a:lnTo>
                <a:lnTo>
                  <a:pt x="462534" y="329438"/>
                </a:lnTo>
                <a:lnTo>
                  <a:pt x="462534" y="312305"/>
                </a:lnTo>
                <a:lnTo>
                  <a:pt x="482346" y="312305"/>
                </a:lnTo>
                <a:lnTo>
                  <a:pt x="482346" y="293243"/>
                </a:lnTo>
                <a:close/>
              </a:path>
              <a:path w="6915150" h="1734820">
                <a:moveTo>
                  <a:pt x="705866" y="386588"/>
                </a:moveTo>
                <a:lnTo>
                  <a:pt x="685927" y="386588"/>
                </a:lnTo>
                <a:lnTo>
                  <a:pt x="685927" y="369570"/>
                </a:lnTo>
                <a:lnTo>
                  <a:pt x="666864" y="369570"/>
                </a:lnTo>
                <a:lnTo>
                  <a:pt x="666864" y="386588"/>
                </a:lnTo>
                <a:lnTo>
                  <a:pt x="647065" y="386588"/>
                </a:lnTo>
                <a:lnTo>
                  <a:pt x="647065" y="405650"/>
                </a:lnTo>
                <a:lnTo>
                  <a:pt x="666864" y="405650"/>
                </a:lnTo>
                <a:lnTo>
                  <a:pt x="666864" y="422783"/>
                </a:lnTo>
                <a:lnTo>
                  <a:pt x="685927" y="422783"/>
                </a:lnTo>
                <a:lnTo>
                  <a:pt x="685927" y="405650"/>
                </a:lnTo>
                <a:lnTo>
                  <a:pt x="705866" y="405650"/>
                </a:lnTo>
                <a:lnTo>
                  <a:pt x="705866" y="386588"/>
                </a:lnTo>
                <a:close/>
              </a:path>
              <a:path w="6915150" h="1734820">
                <a:moveTo>
                  <a:pt x="1206627" y="744728"/>
                </a:moveTo>
                <a:lnTo>
                  <a:pt x="1186688" y="744728"/>
                </a:lnTo>
                <a:lnTo>
                  <a:pt x="1186688" y="727710"/>
                </a:lnTo>
                <a:lnTo>
                  <a:pt x="1167625" y="727710"/>
                </a:lnTo>
                <a:lnTo>
                  <a:pt x="1167625" y="744728"/>
                </a:lnTo>
                <a:lnTo>
                  <a:pt x="1147826" y="744728"/>
                </a:lnTo>
                <a:lnTo>
                  <a:pt x="1147826" y="763790"/>
                </a:lnTo>
                <a:lnTo>
                  <a:pt x="1167625" y="763790"/>
                </a:lnTo>
                <a:lnTo>
                  <a:pt x="1167625" y="780796"/>
                </a:lnTo>
                <a:lnTo>
                  <a:pt x="1186688" y="780796"/>
                </a:lnTo>
                <a:lnTo>
                  <a:pt x="1186688" y="763790"/>
                </a:lnTo>
                <a:lnTo>
                  <a:pt x="1206627" y="763790"/>
                </a:lnTo>
                <a:lnTo>
                  <a:pt x="1206627" y="744728"/>
                </a:lnTo>
                <a:close/>
              </a:path>
              <a:path w="6915150" h="1734820">
                <a:moveTo>
                  <a:pt x="1753616" y="897382"/>
                </a:moveTo>
                <a:lnTo>
                  <a:pt x="1733677" y="897382"/>
                </a:lnTo>
                <a:lnTo>
                  <a:pt x="1733677" y="880364"/>
                </a:lnTo>
                <a:lnTo>
                  <a:pt x="1714614" y="880364"/>
                </a:lnTo>
                <a:lnTo>
                  <a:pt x="1714614" y="897382"/>
                </a:lnTo>
                <a:lnTo>
                  <a:pt x="1710690" y="897382"/>
                </a:lnTo>
                <a:lnTo>
                  <a:pt x="1710690" y="880364"/>
                </a:lnTo>
                <a:lnTo>
                  <a:pt x="1691627" y="880364"/>
                </a:lnTo>
                <a:lnTo>
                  <a:pt x="1691627" y="897382"/>
                </a:lnTo>
                <a:lnTo>
                  <a:pt x="1671828" y="897382"/>
                </a:lnTo>
                <a:lnTo>
                  <a:pt x="1671828" y="916444"/>
                </a:lnTo>
                <a:lnTo>
                  <a:pt x="1691627" y="916444"/>
                </a:lnTo>
                <a:lnTo>
                  <a:pt x="1691627" y="933450"/>
                </a:lnTo>
                <a:lnTo>
                  <a:pt x="1710690" y="933450"/>
                </a:lnTo>
                <a:lnTo>
                  <a:pt x="1710690" y="916444"/>
                </a:lnTo>
                <a:lnTo>
                  <a:pt x="1714614" y="916444"/>
                </a:lnTo>
                <a:lnTo>
                  <a:pt x="1714614" y="933450"/>
                </a:lnTo>
                <a:lnTo>
                  <a:pt x="1733677" y="933450"/>
                </a:lnTo>
                <a:lnTo>
                  <a:pt x="1733677" y="916444"/>
                </a:lnTo>
                <a:lnTo>
                  <a:pt x="1753616" y="916444"/>
                </a:lnTo>
                <a:lnTo>
                  <a:pt x="1753616" y="897382"/>
                </a:lnTo>
                <a:close/>
              </a:path>
              <a:path w="6915150" h="1734820">
                <a:moveTo>
                  <a:pt x="3255899" y="1250823"/>
                </a:moveTo>
                <a:lnTo>
                  <a:pt x="3235960" y="1250823"/>
                </a:lnTo>
                <a:lnTo>
                  <a:pt x="3235960" y="1233805"/>
                </a:lnTo>
                <a:lnTo>
                  <a:pt x="3216897" y="1233805"/>
                </a:lnTo>
                <a:lnTo>
                  <a:pt x="3216897" y="1250823"/>
                </a:lnTo>
                <a:lnTo>
                  <a:pt x="3197098" y="1250823"/>
                </a:lnTo>
                <a:lnTo>
                  <a:pt x="3197098" y="1269885"/>
                </a:lnTo>
                <a:lnTo>
                  <a:pt x="3216897" y="1269885"/>
                </a:lnTo>
                <a:lnTo>
                  <a:pt x="3216897" y="1286891"/>
                </a:lnTo>
                <a:lnTo>
                  <a:pt x="3235960" y="1286891"/>
                </a:lnTo>
                <a:lnTo>
                  <a:pt x="3235960" y="1269885"/>
                </a:lnTo>
                <a:lnTo>
                  <a:pt x="3255899" y="1269885"/>
                </a:lnTo>
                <a:lnTo>
                  <a:pt x="3255899" y="1250823"/>
                </a:lnTo>
                <a:close/>
              </a:path>
              <a:path w="6915150" h="1734820">
                <a:moveTo>
                  <a:pt x="3356102" y="1290955"/>
                </a:moveTo>
                <a:lnTo>
                  <a:pt x="3336163" y="1290955"/>
                </a:lnTo>
                <a:lnTo>
                  <a:pt x="3336163" y="1273810"/>
                </a:lnTo>
                <a:lnTo>
                  <a:pt x="3317100" y="1273810"/>
                </a:lnTo>
                <a:lnTo>
                  <a:pt x="3317100" y="1290955"/>
                </a:lnTo>
                <a:lnTo>
                  <a:pt x="3297301" y="1290955"/>
                </a:lnTo>
                <a:lnTo>
                  <a:pt x="3297301" y="1310017"/>
                </a:lnTo>
                <a:lnTo>
                  <a:pt x="3317100" y="1310017"/>
                </a:lnTo>
                <a:lnTo>
                  <a:pt x="3317100" y="1327023"/>
                </a:lnTo>
                <a:lnTo>
                  <a:pt x="3336163" y="1327023"/>
                </a:lnTo>
                <a:lnTo>
                  <a:pt x="3336163" y="1310017"/>
                </a:lnTo>
                <a:lnTo>
                  <a:pt x="3356102" y="1310017"/>
                </a:lnTo>
                <a:lnTo>
                  <a:pt x="3356102" y="1290955"/>
                </a:lnTo>
                <a:close/>
              </a:path>
              <a:path w="6915150" h="1734820">
                <a:moveTo>
                  <a:pt x="4265168" y="1434084"/>
                </a:moveTo>
                <a:lnTo>
                  <a:pt x="4245356" y="1434084"/>
                </a:lnTo>
                <a:lnTo>
                  <a:pt x="4245356" y="1417066"/>
                </a:lnTo>
                <a:lnTo>
                  <a:pt x="4226293" y="1417066"/>
                </a:lnTo>
                <a:lnTo>
                  <a:pt x="4226293" y="1434084"/>
                </a:lnTo>
                <a:lnTo>
                  <a:pt x="4206494" y="1434084"/>
                </a:lnTo>
                <a:lnTo>
                  <a:pt x="4206494" y="1453146"/>
                </a:lnTo>
                <a:lnTo>
                  <a:pt x="4226293" y="1453146"/>
                </a:lnTo>
                <a:lnTo>
                  <a:pt x="4226293" y="1470279"/>
                </a:lnTo>
                <a:lnTo>
                  <a:pt x="4245356" y="1470279"/>
                </a:lnTo>
                <a:lnTo>
                  <a:pt x="4245356" y="1453146"/>
                </a:lnTo>
                <a:lnTo>
                  <a:pt x="4265168" y="1453146"/>
                </a:lnTo>
                <a:lnTo>
                  <a:pt x="4265168" y="1434084"/>
                </a:lnTo>
                <a:close/>
              </a:path>
              <a:path w="6915150" h="1734820">
                <a:moveTo>
                  <a:pt x="4403725" y="1455039"/>
                </a:moveTo>
                <a:lnTo>
                  <a:pt x="4383913" y="1455039"/>
                </a:lnTo>
                <a:lnTo>
                  <a:pt x="4383913" y="1438021"/>
                </a:lnTo>
                <a:lnTo>
                  <a:pt x="4364850" y="1438021"/>
                </a:lnTo>
                <a:lnTo>
                  <a:pt x="4364850" y="1455039"/>
                </a:lnTo>
                <a:lnTo>
                  <a:pt x="4345051" y="1455039"/>
                </a:lnTo>
                <a:lnTo>
                  <a:pt x="4345051" y="1474101"/>
                </a:lnTo>
                <a:lnTo>
                  <a:pt x="4364850" y="1474101"/>
                </a:lnTo>
                <a:lnTo>
                  <a:pt x="4364850" y="1491234"/>
                </a:lnTo>
                <a:lnTo>
                  <a:pt x="4383913" y="1491234"/>
                </a:lnTo>
                <a:lnTo>
                  <a:pt x="4383913" y="1474101"/>
                </a:lnTo>
                <a:lnTo>
                  <a:pt x="4403725" y="1474101"/>
                </a:lnTo>
                <a:lnTo>
                  <a:pt x="4403725" y="1455039"/>
                </a:lnTo>
                <a:close/>
              </a:path>
              <a:path w="6915150" h="1734820">
                <a:moveTo>
                  <a:pt x="4527042" y="1476629"/>
                </a:moveTo>
                <a:lnTo>
                  <a:pt x="4511675" y="1476629"/>
                </a:lnTo>
                <a:lnTo>
                  <a:pt x="4507230" y="1476629"/>
                </a:lnTo>
                <a:lnTo>
                  <a:pt x="4507230" y="1459611"/>
                </a:lnTo>
                <a:lnTo>
                  <a:pt x="4491863" y="1459611"/>
                </a:lnTo>
                <a:lnTo>
                  <a:pt x="4488167" y="1459611"/>
                </a:lnTo>
                <a:lnTo>
                  <a:pt x="4472800" y="1459611"/>
                </a:lnTo>
                <a:lnTo>
                  <a:pt x="4472800" y="1476629"/>
                </a:lnTo>
                <a:lnTo>
                  <a:pt x="4468241" y="1476629"/>
                </a:lnTo>
                <a:lnTo>
                  <a:pt x="4452874" y="1476629"/>
                </a:lnTo>
                <a:lnTo>
                  <a:pt x="4452874" y="1495691"/>
                </a:lnTo>
                <a:lnTo>
                  <a:pt x="4468241" y="1495691"/>
                </a:lnTo>
                <a:lnTo>
                  <a:pt x="4472800" y="1495691"/>
                </a:lnTo>
                <a:lnTo>
                  <a:pt x="4472800" y="1512697"/>
                </a:lnTo>
                <a:lnTo>
                  <a:pt x="4488167" y="1512697"/>
                </a:lnTo>
                <a:lnTo>
                  <a:pt x="4491863" y="1512697"/>
                </a:lnTo>
                <a:lnTo>
                  <a:pt x="4507230" y="1512697"/>
                </a:lnTo>
                <a:lnTo>
                  <a:pt x="4507230" y="1495691"/>
                </a:lnTo>
                <a:lnTo>
                  <a:pt x="4511675" y="1495691"/>
                </a:lnTo>
                <a:lnTo>
                  <a:pt x="4527042" y="1495691"/>
                </a:lnTo>
                <a:lnTo>
                  <a:pt x="4527042" y="1476629"/>
                </a:lnTo>
                <a:close/>
              </a:path>
              <a:path w="6915150" h="1734820">
                <a:moveTo>
                  <a:pt x="4642612" y="1499489"/>
                </a:moveTo>
                <a:lnTo>
                  <a:pt x="4622673" y="1499489"/>
                </a:lnTo>
                <a:lnTo>
                  <a:pt x="4622673" y="1482344"/>
                </a:lnTo>
                <a:lnTo>
                  <a:pt x="4603610" y="1482344"/>
                </a:lnTo>
                <a:lnTo>
                  <a:pt x="4603610" y="1499489"/>
                </a:lnTo>
                <a:lnTo>
                  <a:pt x="4583811" y="1499489"/>
                </a:lnTo>
                <a:lnTo>
                  <a:pt x="4583811" y="1518551"/>
                </a:lnTo>
                <a:lnTo>
                  <a:pt x="4603610" y="1518551"/>
                </a:lnTo>
                <a:lnTo>
                  <a:pt x="4603610" y="1535557"/>
                </a:lnTo>
                <a:lnTo>
                  <a:pt x="4622673" y="1535557"/>
                </a:lnTo>
                <a:lnTo>
                  <a:pt x="4622673" y="1518551"/>
                </a:lnTo>
                <a:lnTo>
                  <a:pt x="4642612" y="1518551"/>
                </a:lnTo>
                <a:lnTo>
                  <a:pt x="4642612" y="1499489"/>
                </a:lnTo>
                <a:close/>
              </a:path>
              <a:path w="6915150" h="1734820">
                <a:moveTo>
                  <a:pt x="4745990" y="1482344"/>
                </a:moveTo>
                <a:lnTo>
                  <a:pt x="4726927" y="1482344"/>
                </a:lnTo>
                <a:lnTo>
                  <a:pt x="4726927" y="1499489"/>
                </a:lnTo>
                <a:lnTo>
                  <a:pt x="4715256" y="1499489"/>
                </a:lnTo>
                <a:lnTo>
                  <a:pt x="4715256" y="1482344"/>
                </a:lnTo>
                <a:lnTo>
                  <a:pt x="4696193" y="1482344"/>
                </a:lnTo>
                <a:lnTo>
                  <a:pt x="4696193" y="1499489"/>
                </a:lnTo>
                <a:lnTo>
                  <a:pt x="4676394" y="1499489"/>
                </a:lnTo>
                <a:lnTo>
                  <a:pt x="4676394" y="1518551"/>
                </a:lnTo>
                <a:lnTo>
                  <a:pt x="4696193" y="1518551"/>
                </a:lnTo>
                <a:lnTo>
                  <a:pt x="4696193" y="1535557"/>
                </a:lnTo>
                <a:lnTo>
                  <a:pt x="4715256" y="1535557"/>
                </a:lnTo>
                <a:lnTo>
                  <a:pt x="4715256" y="1518551"/>
                </a:lnTo>
                <a:lnTo>
                  <a:pt x="4726927" y="1518551"/>
                </a:lnTo>
                <a:lnTo>
                  <a:pt x="4726927" y="1535557"/>
                </a:lnTo>
                <a:lnTo>
                  <a:pt x="4745990" y="1535557"/>
                </a:lnTo>
                <a:lnTo>
                  <a:pt x="4745990" y="1482344"/>
                </a:lnTo>
                <a:close/>
              </a:path>
              <a:path w="6915150" h="1734820">
                <a:moveTo>
                  <a:pt x="6658356" y="1698498"/>
                </a:moveTo>
                <a:lnTo>
                  <a:pt x="6638544" y="1698498"/>
                </a:lnTo>
                <a:lnTo>
                  <a:pt x="6638544" y="1681480"/>
                </a:lnTo>
                <a:lnTo>
                  <a:pt x="6619481" y="1681480"/>
                </a:lnTo>
                <a:lnTo>
                  <a:pt x="6619481" y="1698498"/>
                </a:lnTo>
                <a:lnTo>
                  <a:pt x="6599682" y="1698498"/>
                </a:lnTo>
                <a:lnTo>
                  <a:pt x="6599682" y="1717560"/>
                </a:lnTo>
                <a:lnTo>
                  <a:pt x="6619481" y="1717560"/>
                </a:lnTo>
                <a:lnTo>
                  <a:pt x="6619481" y="1734566"/>
                </a:lnTo>
                <a:lnTo>
                  <a:pt x="6638544" y="1734566"/>
                </a:lnTo>
                <a:lnTo>
                  <a:pt x="6638544" y="1717560"/>
                </a:lnTo>
                <a:lnTo>
                  <a:pt x="6658356" y="1717560"/>
                </a:lnTo>
                <a:lnTo>
                  <a:pt x="6658356" y="1698498"/>
                </a:lnTo>
                <a:close/>
              </a:path>
              <a:path w="6915150" h="1734820">
                <a:moveTo>
                  <a:pt x="6915150" y="1698498"/>
                </a:moveTo>
                <a:lnTo>
                  <a:pt x="6895338" y="1698498"/>
                </a:lnTo>
                <a:lnTo>
                  <a:pt x="6895338" y="1681480"/>
                </a:lnTo>
                <a:lnTo>
                  <a:pt x="6876275" y="1681480"/>
                </a:lnTo>
                <a:lnTo>
                  <a:pt x="6876275" y="1698498"/>
                </a:lnTo>
                <a:lnTo>
                  <a:pt x="6856349" y="1698498"/>
                </a:lnTo>
                <a:lnTo>
                  <a:pt x="6856349" y="1717560"/>
                </a:lnTo>
                <a:lnTo>
                  <a:pt x="6876275" y="1717560"/>
                </a:lnTo>
                <a:lnTo>
                  <a:pt x="6876275" y="1734566"/>
                </a:lnTo>
                <a:lnTo>
                  <a:pt x="6895338" y="1734566"/>
                </a:lnTo>
                <a:lnTo>
                  <a:pt x="6895338" y="1717560"/>
                </a:lnTo>
                <a:lnTo>
                  <a:pt x="6915150" y="1717560"/>
                </a:lnTo>
                <a:lnTo>
                  <a:pt x="6915150" y="1698498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2397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43" name="object 43"/>
          <p:cNvSpPr/>
          <p:nvPr/>
        </p:nvSpPr>
        <p:spPr>
          <a:xfrm>
            <a:off x="8292083" y="4194007"/>
            <a:ext cx="2421862" cy="336557"/>
          </a:xfrm>
          <a:custGeom>
            <a:avLst/>
            <a:gdLst/>
            <a:ahLst/>
            <a:cxnLst/>
            <a:rect l="l" t="t" r="r" b="b"/>
            <a:pathLst>
              <a:path w="1818640" h="252729">
                <a:moveTo>
                  <a:pt x="166624" y="17145"/>
                </a:moveTo>
                <a:lnTo>
                  <a:pt x="146812" y="17145"/>
                </a:lnTo>
                <a:lnTo>
                  <a:pt x="146812" y="0"/>
                </a:lnTo>
                <a:lnTo>
                  <a:pt x="127749" y="0"/>
                </a:lnTo>
                <a:lnTo>
                  <a:pt x="127749" y="17145"/>
                </a:lnTo>
                <a:lnTo>
                  <a:pt x="123571" y="17145"/>
                </a:lnTo>
                <a:lnTo>
                  <a:pt x="123571" y="0"/>
                </a:lnTo>
                <a:lnTo>
                  <a:pt x="104508" y="0"/>
                </a:lnTo>
                <a:lnTo>
                  <a:pt x="104508" y="17145"/>
                </a:lnTo>
                <a:lnTo>
                  <a:pt x="89535" y="17145"/>
                </a:lnTo>
                <a:lnTo>
                  <a:pt x="84709" y="17145"/>
                </a:lnTo>
                <a:lnTo>
                  <a:pt x="69723" y="17145"/>
                </a:lnTo>
                <a:lnTo>
                  <a:pt x="69723" y="0"/>
                </a:lnTo>
                <a:lnTo>
                  <a:pt x="50660" y="0"/>
                </a:lnTo>
                <a:lnTo>
                  <a:pt x="50660" y="17145"/>
                </a:lnTo>
                <a:lnTo>
                  <a:pt x="46482" y="17145"/>
                </a:lnTo>
                <a:lnTo>
                  <a:pt x="46482" y="0"/>
                </a:lnTo>
                <a:lnTo>
                  <a:pt x="38862" y="0"/>
                </a:lnTo>
                <a:lnTo>
                  <a:pt x="27419" y="0"/>
                </a:lnTo>
                <a:lnTo>
                  <a:pt x="19799" y="0"/>
                </a:lnTo>
                <a:lnTo>
                  <a:pt x="19799" y="17145"/>
                </a:lnTo>
                <a:lnTo>
                  <a:pt x="7620" y="17145"/>
                </a:lnTo>
                <a:lnTo>
                  <a:pt x="0" y="17145"/>
                </a:lnTo>
                <a:lnTo>
                  <a:pt x="0" y="36207"/>
                </a:lnTo>
                <a:lnTo>
                  <a:pt x="7620" y="36207"/>
                </a:lnTo>
                <a:lnTo>
                  <a:pt x="19799" y="36207"/>
                </a:lnTo>
                <a:lnTo>
                  <a:pt x="19799" y="53213"/>
                </a:lnTo>
                <a:lnTo>
                  <a:pt x="27419" y="53213"/>
                </a:lnTo>
                <a:lnTo>
                  <a:pt x="38862" y="53213"/>
                </a:lnTo>
                <a:lnTo>
                  <a:pt x="46482" y="53213"/>
                </a:lnTo>
                <a:lnTo>
                  <a:pt x="46482" y="36207"/>
                </a:lnTo>
                <a:lnTo>
                  <a:pt x="50660" y="36207"/>
                </a:lnTo>
                <a:lnTo>
                  <a:pt x="50660" y="53213"/>
                </a:lnTo>
                <a:lnTo>
                  <a:pt x="69723" y="53213"/>
                </a:lnTo>
                <a:lnTo>
                  <a:pt x="69723" y="36207"/>
                </a:lnTo>
                <a:lnTo>
                  <a:pt x="84709" y="36207"/>
                </a:lnTo>
                <a:lnTo>
                  <a:pt x="89535" y="36207"/>
                </a:lnTo>
                <a:lnTo>
                  <a:pt x="104508" y="36207"/>
                </a:lnTo>
                <a:lnTo>
                  <a:pt x="104508" y="53213"/>
                </a:lnTo>
                <a:lnTo>
                  <a:pt x="123571" y="53213"/>
                </a:lnTo>
                <a:lnTo>
                  <a:pt x="123571" y="36207"/>
                </a:lnTo>
                <a:lnTo>
                  <a:pt x="127749" y="36207"/>
                </a:lnTo>
                <a:lnTo>
                  <a:pt x="127749" y="53213"/>
                </a:lnTo>
                <a:lnTo>
                  <a:pt x="146812" y="53213"/>
                </a:lnTo>
                <a:lnTo>
                  <a:pt x="146812" y="36207"/>
                </a:lnTo>
                <a:lnTo>
                  <a:pt x="166624" y="36207"/>
                </a:lnTo>
                <a:lnTo>
                  <a:pt x="166624" y="17145"/>
                </a:lnTo>
                <a:close/>
              </a:path>
              <a:path w="1818640" h="252729">
                <a:moveTo>
                  <a:pt x="374523" y="17145"/>
                </a:moveTo>
                <a:lnTo>
                  <a:pt x="366903" y="17145"/>
                </a:lnTo>
                <a:lnTo>
                  <a:pt x="354584" y="17145"/>
                </a:lnTo>
                <a:lnTo>
                  <a:pt x="354584" y="0"/>
                </a:lnTo>
                <a:lnTo>
                  <a:pt x="346964" y="0"/>
                </a:lnTo>
                <a:lnTo>
                  <a:pt x="335521" y="0"/>
                </a:lnTo>
                <a:lnTo>
                  <a:pt x="327901" y="0"/>
                </a:lnTo>
                <a:lnTo>
                  <a:pt x="327901" y="17145"/>
                </a:lnTo>
                <a:lnTo>
                  <a:pt x="315722" y="17145"/>
                </a:lnTo>
                <a:lnTo>
                  <a:pt x="312928" y="17145"/>
                </a:lnTo>
                <a:lnTo>
                  <a:pt x="308102" y="17145"/>
                </a:lnTo>
                <a:lnTo>
                  <a:pt x="293116" y="17145"/>
                </a:lnTo>
                <a:lnTo>
                  <a:pt x="293116" y="0"/>
                </a:lnTo>
                <a:lnTo>
                  <a:pt x="274053" y="0"/>
                </a:lnTo>
                <a:lnTo>
                  <a:pt x="274053" y="17145"/>
                </a:lnTo>
                <a:lnTo>
                  <a:pt x="254254" y="17145"/>
                </a:lnTo>
                <a:lnTo>
                  <a:pt x="254254" y="36207"/>
                </a:lnTo>
                <a:lnTo>
                  <a:pt x="274053" y="36207"/>
                </a:lnTo>
                <a:lnTo>
                  <a:pt x="274053" y="53213"/>
                </a:lnTo>
                <a:lnTo>
                  <a:pt x="293116" y="53213"/>
                </a:lnTo>
                <a:lnTo>
                  <a:pt x="293116" y="36207"/>
                </a:lnTo>
                <a:lnTo>
                  <a:pt x="308102" y="36207"/>
                </a:lnTo>
                <a:lnTo>
                  <a:pt x="312928" y="36207"/>
                </a:lnTo>
                <a:lnTo>
                  <a:pt x="315722" y="36207"/>
                </a:lnTo>
                <a:lnTo>
                  <a:pt x="327901" y="36207"/>
                </a:lnTo>
                <a:lnTo>
                  <a:pt x="327901" y="53213"/>
                </a:lnTo>
                <a:lnTo>
                  <a:pt x="335521" y="53213"/>
                </a:lnTo>
                <a:lnTo>
                  <a:pt x="346964" y="53213"/>
                </a:lnTo>
                <a:lnTo>
                  <a:pt x="354584" y="53213"/>
                </a:lnTo>
                <a:lnTo>
                  <a:pt x="354584" y="36207"/>
                </a:lnTo>
                <a:lnTo>
                  <a:pt x="366903" y="36207"/>
                </a:lnTo>
                <a:lnTo>
                  <a:pt x="374523" y="36207"/>
                </a:lnTo>
                <a:lnTo>
                  <a:pt x="374523" y="17145"/>
                </a:lnTo>
                <a:close/>
              </a:path>
              <a:path w="1818640" h="252729">
                <a:moveTo>
                  <a:pt x="443865" y="17145"/>
                </a:moveTo>
                <a:lnTo>
                  <a:pt x="424053" y="17145"/>
                </a:lnTo>
                <a:lnTo>
                  <a:pt x="424053" y="0"/>
                </a:lnTo>
                <a:lnTo>
                  <a:pt x="404990" y="0"/>
                </a:lnTo>
                <a:lnTo>
                  <a:pt x="404990" y="17145"/>
                </a:lnTo>
                <a:lnTo>
                  <a:pt x="385178" y="17145"/>
                </a:lnTo>
                <a:lnTo>
                  <a:pt x="385178" y="36207"/>
                </a:lnTo>
                <a:lnTo>
                  <a:pt x="404990" y="36207"/>
                </a:lnTo>
                <a:lnTo>
                  <a:pt x="404990" y="53213"/>
                </a:lnTo>
                <a:lnTo>
                  <a:pt x="424053" y="53213"/>
                </a:lnTo>
                <a:lnTo>
                  <a:pt x="424053" y="36207"/>
                </a:lnTo>
                <a:lnTo>
                  <a:pt x="443865" y="36207"/>
                </a:lnTo>
                <a:lnTo>
                  <a:pt x="443865" y="17145"/>
                </a:lnTo>
                <a:close/>
              </a:path>
              <a:path w="1818640" h="252729">
                <a:moveTo>
                  <a:pt x="628904" y="17145"/>
                </a:moveTo>
                <a:lnTo>
                  <a:pt x="609092" y="17145"/>
                </a:lnTo>
                <a:lnTo>
                  <a:pt x="609092" y="0"/>
                </a:lnTo>
                <a:lnTo>
                  <a:pt x="590029" y="0"/>
                </a:lnTo>
                <a:lnTo>
                  <a:pt x="590029" y="17145"/>
                </a:lnTo>
                <a:lnTo>
                  <a:pt x="570103" y="17145"/>
                </a:lnTo>
                <a:lnTo>
                  <a:pt x="570103" y="36207"/>
                </a:lnTo>
                <a:lnTo>
                  <a:pt x="590029" y="36207"/>
                </a:lnTo>
                <a:lnTo>
                  <a:pt x="590029" y="53213"/>
                </a:lnTo>
                <a:lnTo>
                  <a:pt x="609092" y="53213"/>
                </a:lnTo>
                <a:lnTo>
                  <a:pt x="609092" y="36207"/>
                </a:lnTo>
                <a:lnTo>
                  <a:pt x="628904" y="36207"/>
                </a:lnTo>
                <a:lnTo>
                  <a:pt x="628904" y="17145"/>
                </a:lnTo>
                <a:close/>
              </a:path>
              <a:path w="1818640" h="252729">
                <a:moveTo>
                  <a:pt x="921639" y="17145"/>
                </a:moveTo>
                <a:lnTo>
                  <a:pt x="901700" y="17145"/>
                </a:lnTo>
                <a:lnTo>
                  <a:pt x="901700" y="0"/>
                </a:lnTo>
                <a:lnTo>
                  <a:pt x="882637" y="0"/>
                </a:lnTo>
                <a:lnTo>
                  <a:pt x="882637" y="17145"/>
                </a:lnTo>
                <a:lnTo>
                  <a:pt x="878713" y="17145"/>
                </a:lnTo>
                <a:lnTo>
                  <a:pt x="878713" y="0"/>
                </a:lnTo>
                <a:lnTo>
                  <a:pt x="859650" y="0"/>
                </a:lnTo>
                <a:lnTo>
                  <a:pt x="859650" y="17145"/>
                </a:lnTo>
                <a:lnTo>
                  <a:pt x="839851" y="17145"/>
                </a:lnTo>
                <a:lnTo>
                  <a:pt x="839851" y="36207"/>
                </a:lnTo>
                <a:lnTo>
                  <a:pt x="859650" y="36207"/>
                </a:lnTo>
                <a:lnTo>
                  <a:pt x="859650" y="53213"/>
                </a:lnTo>
                <a:lnTo>
                  <a:pt x="878713" y="53213"/>
                </a:lnTo>
                <a:lnTo>
                  <a:pt x="878713" y="36207"/>
                </a:lnTo>
                <a:lnTo>
                  <a:pt x="882637" y="36207"/>
                </a:lnTo>
                <a:lnTo>
                  <a:pt x="882637" y="53213"/>
                </a:lnTo>
                <a:lnTo>
                  <a:pt x="901700" y="53213"/>
                </a:lnTo>
                <a:lnTo>
                  <a:pt x="901700" y="36207"/>
                </a:lnTo>
                <a:lnTo>
                  <a:pt x="921639" y="36207"/>
                </a:lnTo>
                <a:lnTo>
                  <a:pt x="921639" y="17145"/>
                </a:lnTo>
                <a:close/>
              </a:path>
              <a:path w="1818640" h="252729">
                <a:moveTo>
                  <a:pt x="1067943" y="17145"/>
                </a:moveTo>
                <a:lnTo>
                  <a:pt x="1048004" y="17145"/>
                </a:lnTo>
                <a:lnTo>
                  <a:pt x="1048004" y="0"/>
                </a:lnTo>
                <a:lnTo>
                  <a:pt x="1028941" y="0"/>
                </a:lnTo>
                <a:lnTo>
                  <a:pt x="1028941" y="17145"/>
                </a:lnTo>
                <a:lnTo>
                  <a:pt x="1009142" y="17145"/>
                </a:lnTo>
                <a:lnTo>
                  <a:pt x="1009142" y="36207"/>
                </a:lnTo>
                <a:lnTo>
                  <a:pt x="1028941" y="36207"/>
                </a:lnTo>
                <a:lnTo>
                  <a:pt x="1028941" y="53213"/>
                </a:lnTo>
                <a:lnTo>
                  <a:pt x="1048004" y="53213"/>
                </a:lnTo>
                <a:lnTo>
                  <a:pt x="1048004" y="36207"/>
                </a:lnTo>
                <a:lnTo>
                  <a:pt x="1067943" y="36207"/>
                </a:lnTo>
                <a:lnTo>
                  <a:pt x="1067943" y="17145"/>
                </a:lnTo>
                <a:close/>
              </a:path>
              <a:path w="1818640" h="252729">
                <a:moveTo>
                  <a:pt x="1106551" y="58928"/>
                </a:moveTo>
                <a:lnTo>
                  <a:pt x="1086612" y="58928"/>
                </a:lnTo>
                <a:lnTo>
                  <a:pt x="1086612" y="41910"/>
                </a:lnTo>
                <a:lnTo>
                  <a:pt x="1067549" y="41910"/>
                </a:lnTo>
                <a:lnTo>
                  <a:pt x="1067549" y="58928"/>
                </a:lnTo>
                <a:lnTo>
                  <a:pt x="1047750" y="58928"/>
                </a:lnTo>
                <a:lnTo>
                  <a:pt x="1047750" y="77990"/>
                </a:lnTo>
                <a:lnTo>
                  <a:pt x="1067549" y="77990"/>
                </a:lnTo>
                <a:lnTo>
                  <a:pt x="1067549" y="94996"/>
                </a:lnTo>
                <a:lnTo>
                  <a:pt x="1086612" y="94996"/>
                </a:lnTo>
                <a:lnTo>
                  <a:pt x="1086612" y="77990"/>
                </a:lnTo>
                <a:lnTo>
                  <a:pt x="1106551" y="77990"/>
                </a:lnTo>
                <a:lnTo>
                  <a:pt x="1106551" y="58928"/>
                </a:lnTo>
                <a:close/>
              </a:path>
              <a:path w="1818640" h="252729">
                <a:moveTo>
                  <a:pt x="1393063" y="103378"/>
                </a:moveTo>
                <a:lnTo>
                  <a:pt x="1373124" y="103378"/>
                </a:lnTo>
                <a:lnTo>
                  <a:pt x="1373124" y="86360"/>
                </a:lnTo>
                <a:lnTo>
                  <a:pt x="1354061" y="86360"/>
                </a:lnTo>
                <a:lnTo>
                  <a:pt x="1354061" y="103378"/>
                </a:lnTo>
                <a:lnTo>
                  <a:pt x="1334262" y="103378"/>
                </a:lnTo>
                <a:lnTo>
                  <a:pt x="1334262" y="122440"/>
                </a:lnTo>
                <a:lnTo>
                  <a:pt x="1354061" y="122440"/>
                </a:lnTo>
                <a:lnTo>
                  <a:pt x="1354061" y="139446"/>
                </a:lnTo>
                <a:lnTo>
                  <a:pt x="1373124" y="139446"/>
                </a:lnTo>
                <a:lnTo>
                  <a:pt x="1373124" y="122440"/>
                </a:lnTo>
                <a:lnTo>
                  <a:pt x="1393063" y="122440"/>
                </a:lnTo>
                <a:lnTo>
                  <a:pt x="1393063" y="103378"/>
                </a:lnTo>
                <a:close/>
              </a:path>
              <a:path w="1818640" h="252729">
                <a:moveTo>
                  <a:pt x="1453134" y="103378"/>
                </a:moveTo>
                <a:lnTo>
                  <a:pt x="1433195" y="103378"/>
                </a:lnTo>
                <a:lnTo>
                  <a:pt x="1433195" y="86360"/>
                </a:lnTo>
                <a:lnTo>
                  <a:pt x="1414132" y="86360"/>
                </a:lnTo>
                <a:lnTo>
                  <a:pt x="1414132" y="103378"/>
                </a:lnTo>
                <a:lnTo>
                  <a:pt x="1394333" y="103378"/>
                </a:lnTo>
                <a:lnTo>
                  <a:pt x="1394333" y="122440"/>
                </a:lnTo>
                <a:lnTo>
                  <a:pt x="1414132" y="122440"/>
                </a:lnTo>
                <a:lnTo>
                  <a:pt x="1414132" y="139446"/>
                </a:lnTo>
                <a:lnTo>
                  <a:pt x="1433195" y="139446"/>
                </a:lnTo>
                <a:lnTo>
                  <a:pt x="1433195" y="122440"/>
                </a:lnTo>
                <a:lnTo>
                  <a:pt x="1453134" y="122440"/>
                </a:lnTo>
                <a:lnTo>
                  <a:pt x="1453134" y="103378"/>
                </a:lnTo>
                <a:close/>
              </a:path>
              <a:path w="1818640" h="252729">
                <a:moveTo>
                  <a:pt x="1632712" y="154686"/>
                </a:moveTo>
                <a:lnTo>
                  <a:pt x="1614805" y="154686"/>
                </a:lnTo>
                <a:lnTo>
                  <a:pt x="1612900" y="154686"/>
                </a:lnTo>
                <a:lnTo>
                  <a:pt x="1612900" y="137541"/>
                </a:lnTo>
                <a:lnTo>
                  <a:pt x="1594993" y="137541"/>
                </a:lnTo>
                <a:lnTo>
                  <a:pt x="1593837" y="137541"/>
                </a:lnTo>
                <a:lnTo>
                  <a:pt x="1575930" y="137541"/>
                </a:lnTo>
                <a:lnTo>
                  <a:pt x="1575930" y="154686"/>
                </a:lnTo>
                <a:lnTo>
                  <a:pt x="1574038" y="154686"/>
                </a:lnTo>
                <a:lnTo>
                  <a:pt x="1556131" y="154686"/>
                </a:lnTo>
                <a:lnTo>
                  <a:pt x="1556131" y="173748"/>
                </a:lnTo>
                <a:lnTo>
                  <a:pt x="1574038" y="173748"/>
                </a:lnTo>
                <a:lnTo>
                  <a:pt x="1575930" y="173748"/>
                </a:lnTo>
                <a:lnTo>
                  <a:pt x="1575930" y="190754"/>
                </a:lnTo>
                <a:lnTo>
                  <a:pt x="1593837" y="190754"/>
                </a:lnTo>
                <a:lnTo>
                  <a:pt x="1594993" y="190754"/>
                </a:lnTo>
                <a:lnTo>
                  <a:pt x="1612900" y="190754"/>
                </a:lnTo>
                <a:lnTo>
                  <a:pt x="1612900" y="173748"/>
                </a:lnTo>
                <a:lnTo>
                  <a:pt x="1614805" y="173748"/>
                </a:lnTo>
                <a:lnTo>
                  <a:pt x="1632712" y="173748"/>
                </a:lnTo>
                <a:lnTo>
                  <a:pt x="1632712" y="154686"/>
                </a:lnTo>
                <a:close/>
              </a:path>
              <a:path w="1818640" h="252729">
                <a:moveTo>
                  <a:pt x="1818386" y="199136"/>
                </a:moveTo>
                <a:lnTo>
                  <a:pt x="1799323" y="199136"/>
                </a:lnTo>
                <a:lnTo>
                  <a:pt x="1799323" y="252222"/>
                </a:lnTo>
                <a:lnTo>
                  <a:pt x="1818386" y="252222"/>
                </a:lnTo>
                <a:lnTo>
                  <a:pt x="1818386" y="199136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2397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44" name="object 44"/>
          <p:cNvSpPr/>
          <p:nvPr/>
        </p:nvSpPr>
        <p:spPr>
          <a:xfrm>
            <a:off x="10661856" y="4459195"/>
            <a:ext cx="570795" cy="71032"/>
          </a:xfrm>
          <a:custGeom>
            <a:avLst/>
            <a:gdLst/>
            <a:ahLst/>
            <a:cxnLst/>
            <a:rect l="l" t="t" r="r" b="b"/>
            <a:pathLst>
              <a:path w="428625" h="53339">
                <a:moveTo>
                  <a:pt x="58674" y="17018"/>
                </a:moveTo>
                <a:lnTo>
                  <a:pt x="38862" y="17018"/>
                </a:lnTo>
                <a:lnTo>
                  <a:pt x="38862" y="0"/>
                </a:lnTo>
                <a:lnTo>
                  <a:pt x="19799" y="0"/>
                </a:lnTo>
                <a:lnTo>
                  <a:pt x="19799" y="17018"/>
                </a:lnTo>
                <a:lnTo>
                  <a:pt x="0" y="17018"/>
                </a:lnTo>
                <a:lnTo>
                  <a:pt x="0" y="36080"/>
                </a:lnTo>
                <a:lnTo>
                  <a:pt x="19799" y="36080"/>
                </a:lnTo>
                <a:lnTo>
                  <a:pt x="19799" y="53086"/>
                </a:lnTo>
                <a:lnTo>
                  <a:pt x="38862" y="53086"/>
                </a:lnTo>
                <a:lnTo>
                  <a:pt x="38862" y="36080"/>
                </a:lnTo>
                <a:lnTo>
                  <a:pt x="58674" y="36080"/>
                </a:lnTo>
                <a:lnTo>
                  <a:pt x="58674" y="17018"/>
                </a:lnTo>
                <a:close/>
              </a:path>
              <a:path w="428625" h="53339">
                <a:moveTo>
                  <a:pt x="171704" y="17018"/>
                </a:moveTo>
                <a:lnTo>
                  <a:pt x="151892" y="17018"/>
                </a:lnTo>
                <a:lnTo>
                  <a:pt x="151892" y="0"/>
                </a:lnTo>
                <a:lnTo>
                  <a:pt x="132829" y="0"/>
                </a:lnTo>
                <a:lnTo>
                  <a:pt x="132829" y="17018"/>
                </a:lnTo>
                <a:lnTo>
                  <a:pt x="113030" y="17018"/>
                </a:lnTo>
                <a:lnTo>
                  <a:pt x="113030" y="36080"/>
                </a:lnTo>
                <a:lnTo>
                  <a:pt x="132829" y="36080"/>
                </a:lnTo>
                <a:lnTo>
                  <a:pt x="132829" y="53086"/>
                </a:lnTo>
                <a:lnTo>
                  <a:pt x="151892" y="53086"/>
                </a:lnTo>
                <a:lnTo>
                  <a:pt x="151892" y="36080"/>
                </a:lnTo>
                <a:lnTo>
                  <a:pt x="171704" y="36080"/>
                </a:lnTo>
                <a:lnTo>
                  <a:pt x="171704" y="17018"/>
                </a:lnTo>
                <a:close/>
              </a:path>
              <a:path w="428625" h="53339">
                <a:moveTo>
                  <a:pt x="428498" y="17018"/>
                </a:moveTo>
                <a:lnTo>
                  <a:pt x="408686" y="17018"/>
                </a:lnTo>
                <a:lnTo>
                  <a:pt x="408686" y="0"/>
                </a:lnTo>
                <a:lnTo>
                  <a:pt x="389623" y="0"/>
                </a:lnTo>
                <a:lnTo>
                  <a:pt x="389623" y="17018"/>
                </a:lnTo>
                <a:lnTo>
                  <a:pt x="369697" y="17018"/>
                </a:lnTo>
                <a:lnTo>
                  <a:pt x="369697" y="36080"/>
                </a:lnTo>
                <a:lnTo>
                  <a:pt x="389623" y="36080"/>
                </a:lnTo>
                <a:lnTo>
                  <a:pt x="389623" y="53086"/>
                </a:lnTo>
                <a:lnTo>
                  <a:pt x="408686" y="53086"/>
                </a:lnTo>
                <a:lnTo>
                  <a:pt x="408686" y="36080"/>
                </a:lnTo>
                <a:lnTo>
                  <a:pt x="428498" y="36080"/>
                </a:lnTo>
                <a:lnTo>
                  <a:pt x="428498" y="17018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2397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45" name="object 45"/>
          <p:cNvSpPr txBox="1"/>
          <p:nvPr/>
        </p:nvSpPr>
        <p:spPr>
          <a:xfrm>
            <a:off x="6837846" y="2767943"/>
            <a:ext cx="4935054" cy="232521"/>
          </a:xfrm>
          <a:prstGeom prst="rect">
            <a:avLst/>
          </a:prstGeom>
        </p:spPr>
        <p:txBody>
          <a:bodyPr vert="horz" wrap="square" lIns="0" tIns="16912" rIns="0" bIns="0" rtlCol="0">
            <a:spAutoFit/>
          </a:bodyPr>
          <a:lstStyle/>
          <a:p>
            <a:pPr marL="50738" marR="0" lvl="0" indent="0" algn="l" defTabSz="914400" rtl="0" eaLnBrk="1" fontAlgn="auto" latinLnBrk="0" hangingPunct="1">
              <a:lnSpc>
                <a:spcPct val="100000"/>
              </a:lnSpc>
              <a:spcBef>
                <a:spcPts val="133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400" b="0" i="0" u="none" strike="noStrike" kern="1200" cap="none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+mn-ea"/>
                <a:cs typeface="Arial"/>
              </a:rPr>
              <a:t>Stratified HR: 0.60 (95% CI: 0.43-0.83; log-rank </a:t>
            </a:r>
            <a:r>
              <a:rPr kumimoji="0" lang="fr-FR" sz="1400" b="0" i="1" u="none" strike="noStrike" kern="1200" cap="none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+mn-ea"/>
                <a:cs typeface="Arial"/>
              </a:rPr>
              <a:t>P</a:t>
            </a:r>
            <a:r>
              <a:rPr kumimoji="0" lang="fr-FR" sz="1400" b="0" i="0" u="none" strike="noStrike" kern="1200" cap="none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+mn-ea"/>
                <a:cs typeface="Arial"/>
              </a:rPr>
              <a:t> = .0017)</a:t>
            </a:r>
            <a:endParaRPr kumimoji="0" lang="fr-FR" sz="1400" b="0" i="0" u="none" strike="noStrike" kern="1200" cap="none" normalizeH="0" baseline="27777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/>
              <a:ea typeface="+mn-ea"/>
              <a:cs typeface="Arial"/>
            </a:endParaRP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EE9D7594-CC66-996D-1236-3ED79FF98791}"/>
              </a:ext>
            </a:extLst>
          </p:cNvPr>
          <p:cNvGrpSpPr/>
          <p:nvPr/>
        </p:nvGrpSpPr>
        <p:grpSpPr>
          <a:xfrm>
            <a:off x="2043197" y="4279693"/>
            <a:ext cx="1885771" cy="834703"/>
            <a:chOff x="2043197" y="4393963"/>
            <a:chExt cx="1885771" cy="834703"/>
          </a:xfrm>
        </p:grpSpPr>
        <p:sp>
          <p:nvSpPr>
            <p:cNvPr id="46" name="object 46"/>
            <p:cNvSpPr/>
            <p:nvPr/>
          </p:nvSpPr>
          <p:spPr>
            <a:xfrm>
              <a:off x="2050298" y="4587009"/>
              <a:ext cx="335712" cy="0"/>
            </a:xfrm>
            <a:custGeom>
              <a:avLst/>
              <a:gdLst/>
              <a:ahLst/>
              <a:cxnLst/>
              <a:rect l="l" t="t" r="r" b="b"/>
              <a:pathLst>
                <a:path w="252094">
                  <a:moveTo>
                    <a:pt x="251968" y="0"/>
                  </a:moveTo>
                  <a:lnTo>
                    <a:pt x="0" y="0"/>
                  </a:lnTo>
                </a:path>
              </a:pathLst>
            </a:custGeom>
            <a:ln w="28575">
              <a:solidFill>
                <a:schemeClr val="accent1"/>
              </a:solidFill>
            </a:ln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397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47" name="object 47"/>
            <p:cNvSpPr txBox="1"/>
            <p:nvPr/>
          </p:nvSpPr>
          <p:spPr>
            <a:xfrm>
              <a:off x="2435498" y="4393963"/>
              <a:ext cx="1493470" cy="834703"/>
            </a:xfrm>
            <a:prstGeom prst="rect">
              <a:avLst/>
            </a:prstGeom>
          </p:spPr>
          <p:txBody>
            <a:bodyPr vert="horz" wrap="square" lIns="0" tIns="44818" rIns="0" bIns="0" rtlCol="0">
              <a:spAutoFit/>
            </a:bodyPr>
            <a:lstStyle/>
            <a:p>
              <a:pPr marL="6350" marR="6765" lvl="0" algn="l" defTabSz="914400" rtl="0" eaLnBrk="1" fontAlgn="auto" latinLnBrk="0" hangingPunct="1">
                <a:lnSpc>
                  <a:spcPct val="95100"/>
                </a:lnSpc>
                <a:spcBef>
                  <a:spcPts val="293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b="0" i="0" u="none" strike="noStrike" kern="1200" cap="none" spc="-13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/>
                  <a:ea typeface="+mn-ea"/>
                  <a:cs typeface="Arial MT"/>
                </a:rPr>
                <a:t>Pola-R-GemOx R-GemOx Censored</a:t>
              </a:r>
              <a:endParaRPr kumimoji="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+mn-ea"/>
                <a:cs typeface="Arial MT"/>
              </a:endParaRPr>
            </a:p>
          </p:txBody>
        </p:sp>
        <p:sp>
          <p:nvSpPr>
            <p:cNvPr id="49" name="object 49"/>
            <p:cNvSpPr/>
            <p:nvPr/>
          </p:nvSpPr>
          <p:spPr>
            <a:xfrm>
              <a:off x="2043197" y="4821041"/>
              <a:ext cx="335712" cy="0"/>
            </a:xfrm>
            <a:custGeom>
              <a:avLst/>
              <a:gdLst/>
              <a:ahLst/>
              <a:cxnLst/>
              <a:rect l="l" t="t" r="r" b="b"/>
              <a:pathLst>
                <a:path w="252094">
                  <a:moveTo>
                    <a:pt x="251967" y="0"/>
                  </a:moveTo>
                  <a:lnTo>
                    <a:pt x="0" y="0"/>
                  </a:lnTo>
                </a:path>
              </a:pathLst>
            </a:custGeom>
            <a:ln w="28575">
              <a:solidFill>
                <a:schemeClr val="accent3"/>
              </a:solidFill>
            </a:ln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397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50" name="object 50"/>
            <p:cNvSpPr/>
            <p:nvPr/>
          </p:nvSpPr>
          <p:spPr>
            <a:xfrm>
              <a:off x="2200984" y="5015113"/>
              <a:ext cx="160106" cy="146333"/>
            </a:xfrm>
            <a:custGeom>
              <a:avLst/>
              <a:gdLst/>
              <a:ahLst/>
              <a:cxnLst/>
              <a:rect l="l" t="t" r="r" b="b"/>
              <a:pathLst>
                <a:path w="59055" h="53975">
                  <a:moveTo>
                    <a:pt x="29337" y="0"/>
                  </a:moveTo>
                  <a:lnTo>
                    <a:pt x="29337" y="53594"/>
                  </a:lnTo>
                </a:path>
                <a:path w="59055" h="53975">
                  <a:moveTo>
                    <a:pt x="58800" y="26771"/>
                  </a:moveTo>
                  <a:lnTo>
                    <a:pt x="0" y="26771"/>
                  </a:lnTo>
                </a:path>
              </a:pathLst>
            </a:custGeom>
            <a:ln w="1905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397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sp>
        <p:nvSpPr>
          <p:cNvPr id="51" name="object 51"/>
          <p:cNvSpPr txBox="1"/>
          <p:nvPr/>
        </p:nvSpPr>
        <p:spPr>
          <a:xfrm>
            <a:off x="0" y="5740455"/>
            <a:ext cx="2029640" cy="547992"/>
          </a:xfrm>
          <a:prstGeom prst="rect">
            <a:avLst/>
          </a:prstGeom>
        </p:spPr>
        <p:txBody>
          <a:bodyPr vert="horz" wrap="square" lIns="0" tIns="16912" rIns="0" bIns="0" rtlCol="0">
            <a:spAutoFit/>
          </a:bodyPr>
          <a:lstStyle/>
          <a:p>
            <a:pPr marL="0" marR="6765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1200" cap="none" spc="-13" normalizeH="0" baseline="0" noProof="0">
                <a:ln>
                  <a:noFill/>
                </a:ln>
                <a:solidFill>
                  <a:srgbClr val="015873"/>
                </a:solidFill>
                <a:effectLst/>
                <a:uLnTx/>
                <a:uFillTx/>
                <a:latin typeface="Calibri"/>
                <a:ea typeface="+mn-ea"/>
                <a:cs typeface="Arial MT"/>
              </a:rPr>
              <a:t>Pola-R-</a:t>
            </a:r>
            <a:r>
              <a:rPr kumimoji="0" lang="en-US" sz="1600" b="1" i="0" u="none" strike="noStrike" kern="1200" cap="none" spc="0" normalizeH="0" baseline="0" noProof="0">
                <a:ln>
                  <a:noFill/>
                </a:ln>
                <a:solidFill>
                  <a:srgbClr val="015873"/>
                </a:solidFill>
                <a:effectLst/>
                <a:uLnTx/>
                <a:uFillTx/>
                <a:latin typeface="Calibri"/>
                <a:ea typeface="+mn-ea"/>
                <a:cs typeface="Arial MT"/>
              </a:rPr>
              <a:t>GemOx</a:t>
            </a:r>
            <a:r>
              <a:rPr kumimoji="0" lang="en-US" sz="1600" b="0" i="0" u="none" strike="noStrike" kern="1200" cap="none" spc="226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+mn-ea"/>
                <a:cs typeface="Arial MT"/>
              </a:rPr>
              <a:t> </a:t>
            </a:r>
            <a:r>
              <a:rPr kumimoji="0" lang="en-US" sz="1600" b="0" i="0" u="none" strike="noStrike" kern="1200" cap="none" spc="-33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+mn-ea"/>
                <a:cs typeface="Arial MT"/>
              </a:rPr>
              <a:t>129</a:t>
            </a:r>
            <a:endParaRPr kumimoji="0" lang="en-US" sz="16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/>
              <a:ea typeface="+mn-ea"/>
              <a:cs typeface="Arial MT"/>
            </a:endParaRPr>
          </a:p>
          <a:p>
            <a:pPr marL="0" marR="6765" lvl="0" indent="0" algn="r" defTabSz="914400" rtl="0" eaLnBrk="1" fontAlgn="auto" latinLnBrk="0" hangingPunct="1">
              <a:lnSpc>
                <a:spcPct val="100000"/>
              </a:lnSpc>
              <a:spcBef>
                <a:spcPts val="26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1200" cap="none" spc="-13" normalizeH="0" baseline="0" noProof="0">
                <a:ln>
                  <a:noFill/>
                </a:ln>
                <a:solidFill>
                  <a:srgbClr val="E1471D"/>
                </a:solidFill>
                <a:effectLst/>
                <a:uLnTx/>
                <a:uFillTx/>
                <a:latin typeface="Calibri"/>
                <a:ea typeface="+mn-ea"/>
                <a:cs typeface="Arial MT"/>
              </a:rPr>
              <a:t>R-</a:t>
            </a:r>
            <a:r>
              <a:rPr kumimoji="0" lang="en-US" sz="1600" b="1" i="0" u="none" strike="noStrike" kern="1200" cap="none" spc="0" normalizeH="0" baseline="0" noProof="0">
                <a:ln>
                  <a:noFill/>
                </a:ln>
                <a:solidFill>
                  <a:srgbClr val="E1471D"/>
                </a:solidFill>
                <a:effectLst/>
                <a:uLnTx/>
                <a:uFillTx/>
                <a:latin typeface="Calibri"/>
                <a:ea typeface="+mn-ea"/>
                <a:cs typeface="Arial MT"/>
              </a:rPr>
              <a:t>GemOx</a:t>
            </a:r>
            <a:r>
              <a:rPr kumimoji="0" lang="en-US" sz="1600" b="0" i="0" u="none" strike="noStrike" kern="1200" cap="none" spc="173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+mn-ea"/>
                <a:cs typeface="Arial MT"/>
              </a:rPr>
              <a:t> </a:t>
            </a:r>
            <a:r>
              <a:rPr kumimoji="0" lang="en-US" sz="1600" b="0" i="0" u="none" strike="noStrike" kern="1200" cap="none" spc="-33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+mn-ea"/>
                <a:cs typeface="Arial MT"/>
              </a:rPr>
              <a:t>126</a:t>
            </a:r>
            <a:endParaRPr kumimoji="0" lang="en-US" sz="16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/>
              <a:ea typeface="+mn-ea"/>
              <a:cs typeface="Arial MT"/>
            </a:endParaRPr>
          </a:p>
        </p:txBody>
      </p:sp>
      <p:sp>
        <p:nvSpPr>
          <p:cNvPr id="52" name="object 52"/>
          <p:cNvSpPr txBox="1"/>
          <p:nvPr/>
        </p:nvSpPr>
        <p:spPr>
          <a:xfrm>
            <a:off x="1195866" y="4479095"/>
            <a:ext cx="516372" cy="294076"/>
          </a:xfrm>
          <a:prstGeom prst="rect">
            <a:avLst/>
          </a:prstGeom>
        </p:spPr>
        <p:txBody>
          <a:bodyPr vert="horz" wrap="square" lIns="0" tIns="16912" rIns="0" bIns="0" rtlCol="0">
            <a:spAutoFit/>
          </a:bodyPr>
          <a:lstStyle/>
          <a:p>
            <a:pPr marL="16913" marR="0" lvl="0" indent="0" algn="r" defTabSz="914400" rtl="0" eaLnBrk="1" fontAlgn="auto" latinLnBrk="0" hangingPunct="1">
              <a:lnSpc>
                <a:spcPct val="100000"/>
              </a:lnSpc>
              <a:spcBef>
                <a:spcPts val="133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b="0" i="0" u="none" strike="noStrike" kern="1200" cap="none" spc="-33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+mn-ea"/>
                <a:cs typeface="Arial MT"/>
              </a:rPr>
              <a:t>20</a:t>
            </a:r>
            <a:endParaRPr kumimoji="0" lang="en-US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/>
              <a:ea typeface="+mn-ea"/>
              <a:cs typeface="Arial MT"/>
            </a:endParaRPr>
          </a:p>
        </p:txBody>
      </p:sp>
      <p:sp>
        <p:nvSpPr>
          <p:cNvPr id="53" name="object 53"/>
          <p:cNvSpPr txBox="1"/>
          <p:nvPr/>
        </p:nvSpPr>
        <p:spPr>
          <a:xfrm>
            <a:off x="1195866" y="3268840"/>
            <a:ext cx="516372" cy="294076"/>
          </a:xfrm>
          <a:prstGeom prst="rect">
            <a:avLst/>
          </a:prstGeom>
        </p:spPr>
        <p:txBody>
          <a:bodyPr vert="horz" wrap="square" lIns="0" tIns="16912" rIns="0" bIns="0" rtlCol="0">
            <a:spAutoFit/>
          </a:bodyPr>
          <a:lstStyle/>
          <a:p>
            <a:pPr marL="16913" marR="0" lvl="0" indent="0" algn="r" defTabSz="914400" rtl="0" eaLnBrk="1" fontAlgn="auto" latinLnBrk="0" hangingPunct="1">
              <a:lnSpc>
                <a:spcPct val="100000"/>
              </a:lnSpc>
              <a:spcBef>
                <a:spcPts val="133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b="0" i="0" u="none" strike="noStrike" kern="1200" cap="none" spc="-33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+mn-ea"/>
                <a:cs typeface="Arial MT"/>
              </a:rPr>
              <a:t>60</a:t>
            </a:r>
            <a:endParaRPr kumimoji="0" lang="en-US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/>
              <a:ea typeface="+mn-ea"/>
              <a:cs typeface="Arial MT"/>
            </a:endParaRPr>
          </a:p>
        </p:txBody>
      </p:sp>
      <p:sp>
        <p:nvSpPr>
          <p:cNvPr id="54" name="object 54"/>
          <p:cNvSpPr txBox="1"/>
          <p:nvPr/>
        </p:nvSpPr>
        <p:spPr>
          <a:xfrm>
            <a:off x="1195866" y="2659587"/>
            <a:ext cx="516372" cy="294076"/>
          </a:xfrm>
          <a:prstGeom prst="rect">
            <a:avLst/>
          </a:prstGeom>
        </p:spPr>
        <p:txBody>
          <a:bodyPr vert="horz" wrap="square" lIns="0" tIns="16912" rIns="0" bIns="0" rtlCol="0">
            <a:spAutoFit/>
          </a:bodyPr>
          <a:lstStyle/>
          <a:p>
            <a:pPr marL="16913" marR="0" lvl="0" indent="0" algn="r" defTabSz="914400" rtl="0" eaLnBrk="1" fontAlgn="auto" latinLnBrk="0" hangingPunct="1">
              <a:lnSpc>
                <a:spcPct val="100000"/>
              </a:lnSpc>
              <a:spcBef>
                <a:spcPts val="133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b="0" i="0" u="none" strike="noStrike" kern="1200" cap="none" spc="-33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+mn-ea"/>
                <a:cs typeface="Arial MT"/>
              </a:rPr>
              <a:t>80</a:t>
            </a:r>
            <a:endParaRPr kumimoji="0" lang="en-US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/>
              <a:ea typeface="+mn-ea"/>
              <a:cs typeface="Arial MT"/>
            </a:endParaRPr>
          </a:p>
        </p:txBody>
      </p:sp>
      <p:sp>
        <p:nvSpPr>
          <p:cNvPr id="55" name="object 55"/>
          <p:cNvSpPr txBox="1"/>
          <p:nvPr/>
        </p:nvSpPr>
        <p:spPr>
          <a:xfrm>
            <a:off x="979715" y="2072624"/>
            <a:ext cx="731877" cy="294076"/>
          </a:xfrm>
          <a:prstGeom prst="rect">
            <a:avLst/>
          </a:prstGeom>
        </p:spPr>
        <p:txBody>
          <a:bodyPr vert="horz" wrap="square" lIns="0" tIns="16912" rIns="0" bIns="0" rtlCol="0">
            <a:spAutoFit/>
          </a:bodyPr>
          <a:lstStyle/>
          <a:p>
            <a:pPr marL="16913" marR="0" lvl="0" indent="0" algn="r" defTabSz="914400" rtl="0" eaLnBrk="1" fontAlgn="auto" latinLnBrk="0" hangingPunct="1">
              <a:lnSpc>
                <a:spcPct val="100000"/>
              </a:lnSpc>
              <a:spcBef>
                <a:spcPts val="133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b="0" i="0" u="none" strike="noStrike" kern="1200" cap="none" spc="-33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+mn-ea"/>
                <a:cs typeface="Arial MT"/>
              </a:rPr>
              <a:t>100</a:t>
            </a:r>
            <a:endParaRPr kumimoji="0" lang="en-US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/>
              <a:ea typeface="+mn-ea"/>
              <a:cs typeface="Arial MT"/>
            </a:endParaRPr>
          </a:p>
        </p:txBody>
      </p:sp>
      <p:sp>
        <p:nvSpPr>
          <p:cNvPr id="56" name="Title 55">
            <a:extLst>
              <a:ext uri="{FF2B5EF4-FFF2-40B4-BE49-F238E27FC236}">
                <a16:creationId xmlns:a16="http://schemas.microsoft.com/office/drawing/2014/main" id="{6C0ED97F-7456-EA88-8888-20AB93EDD0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POLARGO: OS (Primary Endpoint)</a:t>
            </a:r>
          </a:p>
        </p:txBody>
      </p:sp>
      <p:graphicFrame>
        <p:nvGraphicFramePr>
          <p:cNvPr id="57" name="Table 56">
            <a:extLst>
              <a:ext uri="{FF2B5EF4-FFF2-40B4-BE49-F238E27FC236}">
                <a16:creationId xmlns:a16="http://schemas.microsoft.com/office/drawing/2014/main" id="{E9A06B7C-A365-983B-A7C9-64156034CB7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75854364"/>
              </p:ext>
            </p:extLst>
          </p:nvPr>
        </p:nvGraphicFramePr>
        <p:xfrm>
          <a:off x="6798564" y="1600200"/>
          <a:ext cx="4974336" cy="11277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93392">
                  <a:extLst>
                    <a:ext uri="{9D8B030D-6E8A-4147-A177-3AD203B41FA5}">
                      <a16:colId xmlns:a16="http://schemas.microsoft.com/office/drawing/2014/main" val="3599682908"/>
                    </a:ext>
                  </a:extLst>
                </a:gridCol>
                <a:gridCol w="1597959">
                  <a:extLst>
                    <a:ext uri="{9D8B030D-6E8A-4147-A177-3AD203B41FA5}">
                      <a16:colId xmlns:a16="http://schemas.microsoft.com/office/drawing/2014/main" val="766704538"/>
                    </a:ext>
                  </a:extLst>
                </a:gridCol>
                <a:gridCol w="1382985">
                  <a:extLst>
                    <a:ext uri="{9D8B030D-6E8A-4147-A177-3AD203B41FA5}">
                      <a16:colId xmlns:a16="http://schemas.microsoft.com/office/drawing/2014/main" val="3720610503"/>
                    </a:ext>
                  </a:extLst>
                </a:gridCol>
              </a:tblGrid>
              <a:tr h="228555">
                <a:tc>
                  <a:txBody>
                    <a:bodyPr/>
                    <a:lstStyle/>
                    <a:p>
                      <a:endParaRPr lang="en-US" sz="140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0"/>
                        </a:spcBef>
                      </a:pPr>
                      <a:r>
                        <a:rPr lang="en-US" sz="1400" b="1" spc="-13">
                          <a:solidFill>
                            <a:srgbClr val="FFFFFF"/>
                          </a:solidFill>
                          <a:cs typeface="Arial"/>
                        </a:rPr>
                        <a:t>Pola-R-GemOx</a:t>
                      </a:r>
                      <a:endParaRPr lang="en-US" sz="1400" b="1" spc="0">
                        <a:solidFill>
                          <a:schemeClr val="lt1"/>
                        </a:solidFill>
                        <a:cs typeface="Arial"/>
                      </a:endParaRPr>
                    </a:p>
                    <a:p>
                      <a:pPr algn="ctr">
                        <a:spcBef>
                          <a:spcPts val="0"/>
                        </a:spcBef>
                      </a:pPr>
                      <a:r>
                        <a:rPr lang="en-US" sz="1400" b="1" spc="-13">
                          <a:solidFill>
                            <a:srgbClr val="FFFFFF"/>
                          </a:solidFill>
                          <a:cs typeface="Arial"/>
                        </a:rPr>
                        <a:t>(n = 129)</a:t>
                      </a:r>
                      <a:endParaRPr lang="en-US" sz="1400">
                        <a:cs typeface="Arial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algn="ctr">
                        <a:spcBef>
                          <a:spcPts val="0"/>
                        </a:spcBef>
                      </a:pPr>
                      <a:r>
                        <a:rPr lang="en-US" sz="1400" b="1" spc="-13">
                          <a:solidFill>
                            <a:srgbClr val="FFFFFF"/>
                          </a:solidFill>
                          <a:cs typeface="Arial"/>
                        </a:rPr>
                        <a:t>R-</a:t>
                      </a:r>
                      <a:r>
                        <a:rPr lang="en-US" sz="1400" b="1" spc="-27">
                          <a:solidFill>
                            <a:srgbClr val="FFFFFF"/>
                          </a:solidFill>
                          <a:cs typeface="Arial"/>
                        </a:rPr>
                        <a:t>GemOx</a:t>
                      </a:r>
                      <a:endParaRPr lang="en-US" sz="1400" b="1" spc="0">
                        <a:solidFill>
                          <a:schemeClr val="lt1"/>
                        </a:solidFill>
                        <a:cs typeface="Arial"/>
                      </a:endParaRPr>
                    </a:p>
                    <a:p>
                      <a:pPr marL="0" algn="ctr">
                        <a:spcBef>
                          <a:spcPts val="0"/>
                        </a:spcBef>
                      </a:pPr>
                      <a:r>
                        <a:rPr lang="en-US" sz="1400" b="1" spc="-13">
                          <a:solidFill>
                            <a:srgbClr val="FFFFFF"/>
                          </a:solidFill>
                          <a:cs typeface="Arial"/>
                        </a:rPr>
                        <a:t>(n = 126)</a:t>
                      </a:r>
                      <a:endParaRPr lang="en-US" sz="1400">
                        <a:cs typeface="Arial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09641400"/>
                  </a:ext>
                </a:extLst>
              </a:tr>
              <a:tr h="163574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>
                          <a:solidFill>
                            <a:schemeClr val="bg1"/>
                          </a:solidFill>
                          <a:cs typeface="Arial"/>
                        </a:rPr>
                        <a:t>Median</a:t>
                      </a:r>
                      <a:r>
                        <a:rPr lang="en-US" sz="1400" spc="-53">
                          <a:solidFill>
                            <a:schemeClr val="bg1"/>
                          </a:solidFill>
                          <a:cs typeface="Arial"/>
                        </a:rPr>
                        <a:t> </a:t>
                      </a:r>
                      <a:r>
                        <a:rPr lang="en-US" sz="1400">
                          <a:solidFill>
                            <a:schemeClr val="bg1"/>
                          </a:solidFill>
                          <a:cs typeface="Arial"/>
                        </a:rPr>
                        <a:t>OS,</a:t>
                      </a:r>
                      <a:r>
                        <a:rPr lang="en-US" sz="1400" spc="-20">
                          <a:solidFill>
                            <a:schemeClr val="bg1"/>
                          </a:solidFill>
                          <a:cs typeface="Arial"/>
                        </a:rPr>
                        <a:t> </a:t>
                      </a:r>
                      <a:r>
                        <a:rPr lang="en-US" sz="1400">
                          <a:solidFill>
                            <a:schemeClr val="bg1"/>
                          </a:solidFill>
                          <a:cs typeface="Arial"/>
                        </a:rPr>
                        <a:t>mo</a:t>
                      </a:r>
                      <a:r>
                        <a:rPr lang="en-US" sz="1400" spc="-20">
                          <a:solidFill>
                            <a:schemeClr val="bg1"/>
                          </a:solidFill>
                          <a:cs typeface="Arial"/>
                        </a:rPr>
                        <a:t> </a:t>
                      </a:r>
                      <a:r>
                        <a:rPr lang="en-US" sz="1400">
                          <a:solidFill>
                            <a:schemeClr val="bg1"/>
                          </a:solidFill>
                          <a:cs typeface="Arial"/>
                        </a:rPr>
                        <a:t>(95%</a:t>
                      </a:r>
                      <a:r>
                        <a:rPr lang="en-US" sz="1400" spc="-7">
                          <a:solidFill>
                            <a:schemeClr val="bg1"/>
                          </a:solidFill>
                          <a:cs typeface="Arial"/>
                        </a:rPr>
                        <a:t> </a:t>
                      </a:r>
                      <a:r>
                        <a:rPr lang="en-US" sz="1400" spc="-33">
                          <a:solidFill>
                            <a:schemeClr val="bg1"/>
                          </a:solidFill>
                          <a:cs typeface="Arial"/>
                        </a:rPr>
                        <a:t>CI)</a:t>
                      </a:r>
                      <a:endParaRPr lang="en-US" sz="1400">
                        <a:solidFill>
                          <a:schemeClr val="bg1"/>
                        </a:solidFill>
                        <a:cs typeface="Arial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>
                          <a:solidFill>
                            <a:schemeClr val="bg1"/>
                          </a:solidFill>
                          <a:cs typeface="Arial MT"/>
                        </a:rPr>
                        <a:t>19.5</a:t>
                      </a:r>
                      <a:r>
                        <a:rPr lang="en-US" sz="1400" spc="-13">
                          <a:solidFill>
                            <a:schemeClr val="bg1"/>
                          </a:solidFill>
                          <a:cs typeface="Arial MT"/>
                        </a:rPr>
                        <a:t> (13.3-NE)</a:t>
                      </a:r>
                      <a:endParaRPr lang="en-US" sz="1400">
                        <a:solidFill>
                          <a:schemeClr val="bg1"/>
                        </a:solidFill>
                        <a:cs typeface="Arial MT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>
                          <a:solidFill>
                            <a:schemeClr val="bg1"/>
                          </a:solidFill>
                          <a:cs typeface="Arial MT"/>
                        </a:rPr>
                        <a:t>12.5</a:t>
                      </a:r>
                      <a:r>
                        <a:rPr lang="en-US" sz="1400" spc="-13">
                          <a:solidFill>
                            <a:schemeClr val="bg1"/>
                          </a:solidFill>
                          <a:cs typeface="Arial MT"/>
                        </a:rPr>
                        <a:t> (8.9-15.8)</a:t>
                      </a:r>
                      <a:endParaRPr lang="en-US" sz="1400">
                        <a:solidFill>
                          <a:schemeClr val="bg1"/>
                        </a:solidFill>
                        <a:cs typeface="Arial MT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28100058"/>
                  </a:ext>
                </a:extLst>
              </a:tr>
              <a:tr h="163574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spc="-13">
                          <a:solidFill>
                            <a:schemeClr val="bg1"/>
                          </a:solidFill>
                          <a:cs typeface="Arial"/>
                        </a:rPr>
                        <a:t>24-</a:t>
                      </a:r>
                      <a:r>
                        <a:rPr lang="en-US" sz="1400">
                          <a:solidFill>
                            <a:schemeClr val="bg1"/>
                          </a:solidFill>
                          <a:cs typeface="Arial"/>
                        </a:rPr>
                        <a:t>mo</a:t>
                      </a:r>
                      <a:r>
                        <a:rPr lang="en-US" sz="1400" spc="-27">
                          <a:solidFill>
                            <a:schemeClr val="bg1"/>
                          </a:solidFill>
                          <a:cs typeface="Arial"/>
                        </a:rPr>
                        <a:t> </a:t>
                      </a:r>
                      <a:r>
                        <a:rPr lang="en-US" sz="1400">
                          <a:solidFill>
                            <a:schemeClr val="bg1"/>
                          </a:solidFill>
                          <a:cs typeface="Arial"/>
                        </a:rPr>
                        <a:t>OS,</a:t>
                      </a:r>
                      <a:r>
                        <a:rPr lang="en-US" sz="1400" spc="-20">
                          <a:solidFill>
                            <a:schemeClr val="bg1"/>
                          </a:solidFill>
                          <a:cs typeface="Arial"/>
                        </a:rPr>
                        <a:t> </a:t>
                      </a:r>
                      <a:r>
                        <a:rPr lang="en-US" sz="1400">
                          <a:solidFill>
                            <a:schemeClr val="bg1"/>
                          </a:solidFill>
                          <a:cs typeface="Arial"/>
                        </a:rPr>
                        <a:t>%</a:t>
                      </a:r>
                      <a:r>
                        <a:rPr lang="en-US" sz="1400" spc="-7">
                          <a:solidFill>
                            <a:schemeClr val="bg1"/>
                          </a:solidFill>
                          <a:cs typeface="Arial"/>
                        </a:rPr>
                        <a:t> </a:t>
                      </a:r>
                      <a:r>
                        <a:rPr lang="en-US" sz="1400">
                          <a:solidFill>
                            <a:schemeClr val="bg1"/>
                          </a:solidFill>
                          <a:cs typeface="Arial"/>
                        </a:rPr>
                        <a:t>(95%</a:t>
                      </a:r>
                      <a:r>
                        <a:rPr lang="en-US" sz="1400" spc="-20">
                          <a:solidFill>
                            <a:schemeClr val="bg1"/>
                          </a:solidFill>
                          <a:cs typeface="Arial"/>
                        </a:rPr>
                        <a:t> </a:t>
                      </a:r>
                      <a:r>
                        <a:rPr lang="en-US" sz="1400" spc="-33">
                          <a:solidFill>
                            <a:schemeClr val="bg1"/>
                          </a:solidFill>
                          <a:cs typeface="Arial"/>
                        </a:rPr>
                        <a:t>CI)</a:t>
                      </a:r>
                      <a:endParaRPr lang="en-US" sz="1400">
                        <a:solidFill>
                          <a:schemeClr val="bg1"/>
                        </a:solidFill>
                        <a:cs typeface="Arial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>
                          <a:solidFill>
                            <a:schemeClr val="bg1"/>
                          </a:solidFill>
                          <a:cs typeface="Arial MT"/>
                        </a:rPr>
                        <a:t>44.0</a:t>
                      </a:r>
                      <a:r>
                        <a:rPr lang="en-US" sz="1400" spc="-13">
                          <a:solidFill>
                            <a:schemeClr val="bg1"/>
                          </a:solidFill>
                          <a:cs typeface="Arial MT"/>
                        </a:rPr>
                        <a:t> (34.9-53.2)</a:t>
                      </a:r>
                      <a:endParaRPr lang="en-US" sz="1400">
                        <a:solidFill>
                          <a:schemeClr val="bg1"/>
                        </a:solidFill>
                        <a:cs typeface="Arial MT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>
                          <a:solidFill>
                            <a:schemeClr val="bg1"/>
                          </a:solidFill>
                          <a:cs typeface="Arial MT"/>
                        </a:rPr>
                        <a:t>33.2</a:t>
                      </a:r>
                      <a:r>
                        <a:rPr lang="en-US" sz="1400" spc="-13">
                          <a:solidFill>
                            <a:schemeClr val="bg1"/>
                          </a:solidFill>
                          <a:cs typeface="Arial MT"/>
                        </a:rPr>
                        <a:t> (24.5-41.8)</a:t>
                      </a:r>
                      <a:endParaRPr lang="en-US" sz="1400">
                        <a:solidFill>
                          <a:schemeClr val="bg1"/>
                        </a:solidFill>
                        <a:cs typeface="Arial MT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83395062"/>
                  </a:ext>
                </a:extLst>
              </a:tr>
            </a:tbl>
          </a:graphicData>
        </a:graphic>
      </p:graphicFrame>
      <p:sp>
        <p:nvSpPr>
          <p:cNvPr id="58" name="Text Box 11">
            <a:extLst>
              <a:ext uri="{FF2B5EF4-FFF2-40B4-BE49-F238E27FC236}">
                <a16:creationId xmlns:a16="http://schemas.microsoft.com/office/drawing/2014/main" id="{09C04973-0887-8C07-BAA1-FBB5D142316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14339" y="6363968"/>
            <a:ext cx="8010524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Wingdings" panose="05000000000000000000" pitchFamily="2" charset="2"/>
              <a:buChar char="§"/>
              <a:defRPr sz="2800">
                <a:solidFill>
                  <a:srgbClr val="FEFDDE"/>
                </a:solidFill>
                <a:latin typeface="Arial" panose="020B060402020202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600">
                <a:solidFill>
                  <a:srgbClr val="FEFDDE"/>
                </a:solidFill>
                <a:latin typeface="Arial" panose="020B060402020202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400">
                <a:solidFill>
                  <a:srgbClr val="FEFDDE"/>
                </a:solidFill>
                <a:latin typeface="Arial" panose="020B060402020202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200">
                <a:solidFill>
                  <a:srgbClr val="FEFDDE"/>
                </a:solidFill>
                <a:latin typeface="Arial" panose="020B060402020202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rgbClr val="45556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Matasar. EHA 2025. Abstr S101.</a:t>
            </a:r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srgbClr val="455560"/>
              </a:solidFill>
              <a:effectLst/>
              <a:uLnTx/>
              <a:uFillTx/>
              <a:latin typeface="Calibri"/>
              <a:ea typeface="+mn-ea"/>
              <a:cs typeface="Arial" panose="020B0604020202020204" pitchFamily="34" charset="0"/>
            </a:endParaRPr>
          </a:p>
        </p:txBody>
      </p:sp>
      <p:sp>
        <p:nvSpPr>
          <p:cNvPr id="2" name="object 52">
            <a:extLst>
              <a:ext uri="{FF2B5EF4-FFF2-40B4-BE49-F238E27FC236}">
                <a16:creationId xmlns:a16="http://schemas.microsoft.com/office/drawing/2014/main" id="{36CC54FD-420F-C733-1A19-AD09AA2CD276}"/>
              </a:ext>
            </a:extLst>
          </p:cNvPr>
          <p:cNvSpPr txBox="1"/>
          <p:nvPr/>
        </p:nvSpPr>
        <p:spPr>
          <a:xfrm>
            <a:off x="1217637" y="5069100"/>
            <a:ext cx="516372" cy="294076"/>
          </a:xfrm>
          <a:prstGeom prst="rect">
            <a:avLst/>
          </a:prstGeom>
        </p:spPr>
        <p:txBody>
          <a:bodyPr vert="horz" wrap="square" lIns="0" tIns="16912" rIns="0" bIns="0" rtlCol="0">
            <a:spAutoFit/>
          </a:bodyPr>
          <a:lstStyle/>
          <a:p>
            <a:pPr marL="16913" marR="0" lvl="0" indent="0" algn="r" defTabSz="914400" rtl="0" eaLnBrk="1" fontAlgn="auto" latinLnBrk="0" hangingPunct="1">
              <a:lnSpc>
                <a:spcPct val="100000"/>
              </a:lnSpc>
              <a:spcBef>
                <a:spcPts val="133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b="0" i="0" u="none" strike="noStrike" kern="1200" cap="none" spc="-33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+mn-ea"/>
                <a:cs typeface="Arial MT"/>
              </a:rPr>
              <a:t>0</a:t>
            </a:r>
            <a:endParaRPr kumimoji="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/>
              <a:ea typeface="+mn-ea"/>
              <a:cs typeface="Arial MT"/>
            </a:endParaRPr>
          </a:p>
        </p:txBody>
      </p:sp>
      <p:sp>
        <p:nvSpPr>
          <p:cNvPr id="3" name="object 53">
            <a:extLst>
              <a:ext uri="{FF2B5EF4-FFF2-40B4-BE49-F238E27FC236}">
                <a16:creationId xmlns:a16="http://schemas.microsoft.com/office/drawing/2014/main" id="{9C8A8749-32DF-1E59-6231-4BA852DB4E2C}"/>
              </a:ext>
            </a:extLst>
          </p:cNvPr>
          <p:cNvSpPr txBox="1"/>
          <p:nvPr/>
        </p:nvSpPr>
        <p:spPr>
          <a:xfrm>
            <a:off x="1198044" y="3871908"/>
            <a:ext cx="516372" cy="294076"/>
          </a:xfrm>
          <a:prstGeom prst="rect">
            <a:avLst/>
          </a:prstGeom>
        </p:spPr>
        <p:txBody>
          <a:bodyPr vert="horz" wrap="square" lIns="0" tIns="16912" rIns="0" bIns="0" rtlCol="0">
            <a:spAutoFit/>
          </a:bodyPr>
          <a:lstStyle/>
          <a:p>
            <a:pPr marL="16913" marR="0" lvl="0" indent="0" algn="r" defTabSz="914400" rtl="0" eaLnBrk="1" fontAlgn="auto" latinLnBrk="0" hangingPunct="1">
              <a:lnSpc>
                <a:spcPct val="100000"/>
              </a:lnSpc>
              <a:spcBef>
                <a:spcPts val="133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b="0" i="0" u="none" strike="noStrike" kern="1200" cap="none" spc="-33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+mn-ea"/>
                <a:cs typeface="Arial MT"/>
              </a:rPr>
              <a:t>40</a:t>
            </a:r>
            <a:endParaRPr kumimoji="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/>
              <a:ea typeface="+mn-ea"/>
              <a:cs typeface="Arial MT"/>
            </a:endParaRPr>
          </a:p>
        </p:txBody>
      </p:sp>
      <p:sp>
        <p:nvSpPr>
          <p:cNvPr id="5" name="object 52">
            <a:extLst>
              <a:ext uri="{FF2B5EF4-FFF2-40B4-BE49-F238E27FC236}">
                <a16:creationId xmlns:a16="http://schemas.microsoft.com/office/drawing/2014/main" id="{67A27DD1-D57E-DB85-6641-D259A3AF5331}"/>
              </a:ext>
            </a:extLst>
          </p:cNvPr>
          <p:cNvSpPr txBox="1"/>
          <p:nvPr/>
        </p:nvSpPr>
        <p:spPr>
          <a:xfrm>
            <a:off x="1574976" y="5304070"/>
            <a:ext cx="516372" cy="294076"/>
          </a:xfrm>
          <a:prstGeom prst="rect">
            <a:avLst/>
          </a:prstGeom>
        </p:spPr>
        <p:txBody>
          <a:bodyPr vert="horz" wrap="square" lIns="0" tIns="16912" rIns="0" bIns="0" rtlCol="0">
            <a:spAutoFit/>
          </a:bodyPr>
          <a:lstStyle/>
          <a:p>
            <a:pPr marL="16913" marR="0" lvl="0" indent="0" algn="ctr" defTabSz="914400" rtl="0" eaLnBrk="1" fontAlgn="auto" latinLnBrk="0" hangingPunct="1">
              <a:lnSpc>
                <a:spcPct val="100000"/>
              </a:lnSpc>
              <a:spcBef>
                <a:spcPts val="133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b="0" i="0" u="none" strike="noStrike" kern="1200" cap="none" spc="-33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+mn-ea"/>
                <a:cs typeface="Arial MT"/>
              </a:rPr>
              <a:t>0</a:t>
            </a:r>
            <a:endParaRPr kumimoji="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/>
              <a:ea typeface="+mn-ea"/>
              <a:cs typeface="Arial MT"/>
            </a:endParaRPr>
          </a:p>
        </p:txBody>
      </p:sp>
      <p:sp>
        <p:nvSpPr>
          <p:cNvPr id="6" name="object 52">
            <a:extLst>
              <a:ext uri="{FF2B5EF4-FFF2-40B4-BE49-F238E27FC236}">
                <a16:creationId xmlns:a16="http://schemas.microsoft.com/office/drawing/2014/main" id="{7CA932B8-892D-F4CF-B27E-F4BB93EFC5DC}"/>
              </a:ext>
            </a:extLst>
          </p:cNvPr>
          <p:cNvSpPr txBox="1"/>
          <p:nvPr/>
        </p:nvSpPr>
        <p:spPr>
          <a:xfrm>
            <a:off x="3447355" y="5304070"/>
            <a:ext cx="516372" cy="294076"/>
          </a:xfrm>
          <a:prstGeom prst="rect">
            <a:avLst/>
          </a:prstGeom>
        </p:spPr>
        <p:txBody>
          <a:bodyPr vert="horz" wrap="square" lIns="0" tIns="16912" rIns="0" bIns="0" rtlCol="0">
            <a:spAutoFit/>
          </a:bodyPr>
          <a:lstStyle/>
          <a:p>
            <a:pPr marL="16913" marR="0" lvl="0" indent="0" algn="ctr" defTabSz="914400" rtl="0" eaLnBrk="1" fontAlgn="auto" latinLnBrk="0" hangingPunct="1">
              <a:lnSpc>
                <a:spcPct val="100000"/>
              </a:lnSpc>
              <a:spcBef>
                <a:spcPts val="133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b="0" i="0" u="none" strike="noStrike" kern="1200" cap="none" spc="-33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+mn-ea"/>
                <a:cs typeface="Arial MT"/>
              </a:rPr>
              <a:t>6</a:t>
            </a:r>
            <a:endParaRPr kumimoji="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/>
              <a:ea typeface="+mn-ea"/>
              <a:cs typeface="Arial MT"/>
            </a:endParaRPr>
          </a:p>
        </p:txBody>
      </p:sp>
      <p:sp>
        <p:nvSpPr>
          <p:cNvPr id="7" name="object 52">
            <a:extLst>
              <a:ext uri="{FF2B5EF4-FFF2-40B4-BE49-F238E27FC236}">
                <a16:creationId xmlns:a16="http://schemas.microsoft.com/office/drawing/2014/main" id="{7730D8B9-3640-03F4-47C8-B166425516BA}"/>
              </a:ext>
            </a:extLst>
          </p:cNvPr>
          <p:cNvSpPr txBox="1"/>
          <p:nvPr/>
        </p:nvSpPr>
        <p:spPr>
          <a:xfrm>
            <a:off x="5319734" y="5304070"/>
            <a:ext cx="516372" cy="294076"/>
          </a:xfrm>
          <a:prstGeom prst="rect">
            <a:avLst/>
          </a:prstGeom>
        </p:spPr>
        <p:txBody>
          <a:bodyPr vert="horz" wrap="square" lIns="0" tIns="16912" rIns="0" bIns="0" rtlCol="0">
            <a:spAutoFit/>
          </a:bodyPr>
          <a:lstStyle/>
          <a:p>
            <a:pPr marL="16913" marR="0" lvl="0" indent="0" algn="ctr" defTabSz="914400" rtl="0" eaLnBrk="1" fontAlgn="auto" latinLnBrk="0" hangingPunct="1">
              <a:lnSpc>
                <a:spcPct val="100000"/>
              </a:lnSpc>
              <a:spcBef>
                <a:spcPts val="133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b="0" i="0" u="none" strike="noStrike" kern="1200" cap="none" spc="-33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+mn-ea"/>
                <a:cs typeface="Arial MT"/>
              </a:rPr>
              <a:t>12</a:t>
            </a:r>
            <a:endParaRPr kumimoji="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/>
              <a:ea typeface="+mn-ea"/>
              <a:cs typeface="Arial MT"/>
            </a:endParaRPr>
          </a:p>
        </p:txBody>
      </p:sp>
      <p:sp>
        <p:nvSpPr>
          <p:cNvPr id="9" name="object 52">
            <a:extLst>
              <a:ext uri="{FF2B5EF4-FFF2-40B4-BE49-F238E27FC236}">
                <a16:creationId xmlns:a16="http://schemas.microsoft.com/office/drawing/2014/main" id="{1187D2FB-5F96-43BA-5AB4-8A50235B5E43}"/>
              </a:ext>
            </a:extLst>
          </p:cNvPr>
          <p:cNvSpPr txBox="1"/>
          <p:nvPr/>
        </p:nvSpPr>
        <p:spPr>
          <a:xfrm>
            <a:off x="7192113" y="5304070"/>
            <a:ext cx="516372" cy="294076"/>
          </a:xfrm>
          <a:prstGeom prst="rect">
            <a:avLst/>
          </a:prstGeom>
        </p:spPr>
        <p:txBody>
          <a:bodyPr vert="horz" wrap="square" lIns="0" tIns="16912" rIns="0" bIns="0" rtlCol="0">
            <a:spAutoFit/>
          </a:bodyPr>
          <a:lstStyle/>
          <a:p>
            <a:pPr marL="16913" marR="0" lvl="0" indent="0" algn="ctr" defTabSz="914400" rtl="0" eaLnBrk="1" fontAlgn="auto" latinLnBrk="0" hangingPunct="1">
              <a:lnSpc>
                <a:spcPct val="100000"/>
              </a:lnSpc>
              <a:spcBef>
                <a:spcPts val="133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b="0" i="0" u="none" strike="noStrike" kern="1200" cap="none" spc="-33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+mn-ea"/>
                <a:cs typeface="Arial MT"/>
              </a:rPr>
              <a:t>18</a:t>
            </a:r>
            <a:endParaRPr kumimoji="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/>
              <a:ea typeface="+mn-ea"/>
              <a:cs typeface="Arial MT"/>
            </a:endParaRPr>
          </a:p>
        </p:txBody>
      </p:sp>
      <p:sp>
        <p:nvSpPr>
          <p:cNvPr id="10" name="object 52">
            <a:extLst>
              <a:ext uri="{FF2B5EF4-FFF2-40B4-BE49-F238E27FC236}">
                <a16:creationId xmlns:a16="http://schemas.microsoft.com/office/drawing/2014/main" id="{924E8406-A07B-4D68-B81C-9F660B9EC79E}"/>
              </a:ext>
            </a:extLst>
          </p:cNvPr>
          <p:cNvSpPr txBox="1"/>
          <p:nvPr/>
        </p:nvSpPr>
        <p:spPr>
          <a:xfrm>
            <a:off x="9064492" y="5304070"/>
            <a:ext cx="516372" cy="294076"/>
          </a:xfrm>
          <a:prstGeom prst="rect">
            <a:avLst/>
          </a:prstGeom>
        </p:spPr>
        <p:txBody>
          <a:bodyPr vert="horz" wrap="square" lIns="0" tIns="16912" rIns="0" bIns="0" rtlCol="0">
            <a:spAutoFit/>
          </a:bodyPr>
          <a:lstStyle/>
          <a:p>
            <a:pPr marL="16913" marR="0" lvl="0" indent="0" algn="ctr" defTabSz="914400" rtl="0" eaLnBrk="1" fontAlgn="auto" latinLnBrk="0" hangingPunct="1">
              <a:lnSpc>
                <a:spcPct val="100000"/>
              </a:lnSpc>
              <a:spcBef>
                <a:spcPts val="133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b="0" i="0" u="none" strike="noStrike" kern="1200" cap="none" spc="-33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+mn-ea"/>
                <a:cs typeface="Arial MT"/>
              </a:rPr>
              <a:t>24</a:t>
            </a:r>
            <a:endParaRPr kumimoji="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/>
              <a:ea typeface="+mn-ea"/>
              <a:cs typeface="Arial MT"/>
            </a:endParaRPr>
          </a:p>
        </p:txBody>
      </p:sp>
      <p:sp>
        <p:nvSpPr>
          <p:cNvPr id="11" name="object 52">
            <a:extLst>
              <a:ext uri="{FF2B5EF4-FFF2-40B4-BE49-F238E27FC236}">
                <a16:creationId xmlns:a16="http://schemas.microsoft.com/office/drawing/2014/main" id="{7C46C716-BDA6-AAD1-AAC1-2620B7269729}"/>
              </a:ext>
            </a:extLst>
          </p:cNvPr>
          <p:cNvSpPr txBox="1"/>
          <p:nvPr/>
        </p:nvSpPr>
        <p:spPr>
          <a:xfrm>
            <a:off x="10936870" y="5304070"/>
            <a:ext cx="516372" cy="294076"/>
          </a:xfrm>
          <a:prstGeom prst="rect">
            <a:avLst/>
          </a:prstGeom>
        </p:spPr>
        <p:txBody>
          <a:bodyPr vert="horz" wrap="square" lIns="0" tIns="16912" rIns="0" bIns="0" rtlCol="0">
            <a:spAutoFit/>
          </a:bodyPr>
          <a:lstStyle/>
          <a:p>
            <a:pPr marL="16913" marR="0" lvl="0" indent="0" algn="ctr" defTabSz="914400" rtl="0" eaLnBrk="1" fontAlgn="auto" latinLnBrk="0" hangingPunct="1">
              <a:lnSpc>
                <a:spcPct val="100000"/>
              </a:lnSpc>
              <a:spcBef>
                <a:spcPts val="133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b="0" i="0" u="none" strike="noStrike" kern="1200" cap="none" spc="-33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+mn-ea"/>
                <a:cs typeface="Arial MT"/>
              </a:rPr>
              <a:t>30</a:t>
            </a:r>
            <a:endParaRPr kumimoji="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/>
              <a:ea typeface="+mn-ea"/>
              <a:cs typeface="Arial MT"/>
            </a:endParaRPr>
          </a:p>
        </p:txBody>
      </p:sp>
      <p:sp>
        <p:nvSpPr>
          <p:cNvPr id="12" name="object 52">
            <a:extLst>
              <a:ext uri="{FF2B5EF4-FFF2-40B4-BE49-F238E27FC236}">
                <a16:creationId xmlns:a16="http://schemas.microsoft.com/office/drawing/2014/main" id="{F63E04DB-60BE-5B72-48CD-B0DC16450B00}"/>
              </a:ext>
            </a:extLst>
          </p:cNvPr>
          <p:cNvSpPr txBox="1"/>
          <p:nvPr/>
        </p:nvSpPr>
        <p:spPr>
          <a:xfrm>
            <a:off x="1828800" y="5532041"/>
            <a:ext cx="9355597" cy="294076"/>
          </a:xfrm>
          <a:prstGeom prst="rect">
            <a:avLst/>
          </a:prstGeom>
        </p:spPr>
        <p:txBody>
          <a:bodyPr vert="horz" wrap="square" lIns="0" tIns="16912" rIns="0" bIns="0" rtlCol="0">
            <a:spAutoFit/>
          </a:bodyPr>
          <a:lstStyle/>
          <a:p>
            <a:pPr marL="16913" marR="0" lvl="0" indent="0" algn="ctr" defTabSz="914400" rtl="0" eaLnBrk="1" fontAlgn="auto" latinLnBrk="0" hangingPunct="1">
              <a:lnSpc>
                <a:spcPct val="100000"/>
              </a:lnSpc>
              <a:spcBef>
                <a:spcPts val="133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b="1" i="0" u="none" strike="noStrike" kern="1200" cap="none" spc="-33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+mn-ea"/>
                <a:cs typeface="Arial MT"/>
              </a:rPr>
              <a:t>Mo</a:t>
            </a:r>
            <a:endParaRPr kumimoji="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/>
              <a:ea typeface="+mn-ea"/>
              <a:cs typeface="Arial MT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FAF68821-113D-150E-0F1E-61B89AF671AC}"/>
              </a:ext>
            </a:extLst>
          </p:cNvPr>
          <p:cNvSpPr txBox="1"/>
          <p:nvPr/>
        </p:nvSpPr>
        <p:spPr bwMode="auto">
          <a:xfrm>
            <a:off x="3355319" y="5740455"/>
            <a:ext cx="733032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marR="6765" lvl="0" algn="ctr">
              <a:defRPr/>
            </a:pPr>
            <a:r>
              <a:rPr lang="en-US" sz="1600" spc="-33">
                <a:solidFill>
                  <a:srgbClr val="000000"/>
                </a:solidFill>
                <a:cs typeface="Arial MT"/>
              </a:rPr>
              <a:t>101</a:t>
            </a:r>
            <a:br>
              <a:rPr lang="en-US" sz="1600" spc="-33">
                <a:solidFill>
                  <a:srgbClr val="000000"/>
                </a:solidFill>
                <a:cs typeface="Arial MT"/>
              </a:rPr>
            </a:br>
            <a:r>
              <a:rPr lang="en-US" sz="1600" spc="-33">
                <a:solidFill>
                  <a:srgbClr val="000000"/>
                </a:solidFill>
                <a:cs typeface="Arial MT"/>
              </a:rPr>
              <a:t>76</a:t>
            </a:r>
            <a:endParaRPr lang="en-US" sz="1600">
              <a:solidFill>
                <a:srgbClr val="000000"/>
              </a:solidFill>
              <a:cs typeface="Arial MT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77255722-3E6A-D7A5-2430-1C5E1D3936B9}"/>
              </a:ext>
            </a:extLst>
          </p:cNvPr>
          <p:cNvSpPr txBox="1"/>
          <p:nvPr/>
        </p:nvSpPr>
        <p:spPr bwMode="auto">
          <a:xfrm>
            <a:off x="5213088" y="5740455"/>
            <a:ext cx="733032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marR="6765" lvl="0" algn="ctr">
              <a:defRPr/>
            </a:pPr>
            <a:r>
              <a:rPr lang="en-US" sz="1600" spc="-33">
                <a:solidFill>
                  <a:srgbClr val="000000"/>
                </a:solidFill>
                <a:cs typeface="Arial MT"/>
              </a:rPr>
              <a:t>80</a:t>
            </a:r>
            <a:br>
              <a:rPr lang="en-US" sz="1600" spc="-33">
                <a:solidFill>
                  <a:srgbClr val="000000"/>
                </a:solidFill>
                <a:cs typeface="Arial MT"/>
              </a:rPr>
            </a:br>
            <a:r>
              <a:rPr lang="en-US" sz="1600" spc="-33">
                <a:solidFill>
                  <a:srgbClr val="000000"/>
                </a:solidFill>
                <a:cs typeface="Arial MT"/>
              </a:rPr>
              <a:t>58</a:t>
            </a:r>
            <a:endParaRPr lang="en-US" sz="1600">
              <a:solidFill>
                <a:srgbClr val="000000"/>
              </a:solidFill>
              <a:cs typeface="Arial MT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8788E8B6-B523-B8E0-4885-91897C634A25}"/>
              </a:ext>
            </a:extLst>
          </p:cNvPr>
          <p:cNvSpPr txBox="1"/>
          <p:nvPr/>
        </p:nvSpPr>
        <p:spPr bwMode="auto">
          <a:xfrm>
            <a:off x="7153984" y="5740455"/>
            <a:ext cx="733032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marR="6765" lvl="0" algn="ctr">
              <a:defRPr/>
            </a:pPr>
            <a:r>
              <a:rPr lang="en-US" sz="1600" spc="-33">
                <a:solidFill>
                  <a:srgbClr val="000000"/>
                </a:solidFill>
                <a:cs typeface="Arial MT"/>
              </a:rPr>
              <a:t>62</a:t>
            </a:r>
            <a:br>
              <a:rPr lang="en-US" sz="1600" spc="-33">
                <a:solidFill>
                  <a:srgbClr val="000000"/>
                </a:solidFill>
                <a:cs typeface="Arial MT"/>
              </a:rPr>
            </a:br>
            <a:r>
              <a:rPr lang="en-US" sz="1600" spc="-33">
                <a:solidFill>
                  <a:srgbClr val="000000"/>
                </a:solidFill>
                <a:cs typeface="Arial MT"/>
              </a:rPr>
              <a:t>43</a:t>
            </a:r>
            <a:endParaRPr lang="en-US" sz="1600">
              <a:solidFill>
                <a:srgbClr val="000000"/>
              </a:solidFill>
              <a:cs typeface="Arial MT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F346C62B-51B4-455E-7692-25E6B4402839}"/>
              </a:ext>
            </a:extLst>
          </p:cNvPr>
          <p:cNvSpPr txBox="1"/>
          <p:nvPr/>
        </p:nvSpPr>
        <p:spPr bwMode="auto">
          <a:xfrm>
            <a:off x="10832995" y="5740455"/>
            <a:ext cx="733032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marR="6765" lvl="0" algn="ctr">
              <a:defRPr/>
            </a:pPr>
            <a:r>
              <a:rPr lang="en-US" sz="1600" spc="-33">
                <a:solidFill>
                  <a:srgbClr val="000000"/>
                </a:solidFill>
                <a:cs typeface="Arial MT"/>
              </a:rPr>
              <a:t>10</a:t>
            </a:r>
            <a:br>
              <a:rPr lang="en-US" sz="1600" spc="-33">
                <a:solidFill>
                  <a:srgbClr val="000000"/>
                </a:solidFill>
                <a:cs typeface="Arial MT"/>
              </a:rPr>
            </a:br>
            <a:r>
              <a:rPr lang="en-US" sz="1600" spc="-33">
                <a:solidFill>
                  <a:srgbClr val="000000"/>
                </a:solidFill>
                <a:cs typeface="Arial MT"/>
              </a:rPr>
              <a:t>6</a:t>
            </a:r>
            <a:endParaRPr lang="en-US" sz="1600">
              <a:solidFill>
                <a:srgbClr val="000000"/>
              </a:solidFill>
              <a:cs typeface="Arial MT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880103CF-5DB5-3E8E-B139-F22167E160F9}"/>
              </a:ext>
            </a:extLst>
          </p:cNvPr>
          <p:cNvSpPr txBox="1"/>
          <p:nvPr/>
        </p:nvSpPr>
        <p:spPr bwMode="auto">
          <a:xfrm>
            <a:off x="8971448" y="5740455"/>
            <a:ext cx="733032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marR="6765" lvl="0" algn="ctr">
              <a:defRPr/>
            </a:pPr>
            <a:r>
              <a:rPr lang="en-US" sz="1600" spc="-33">
                <a:solidFill>
                  <a:srgbClr val="000000"/>
                </a:solidFill>
                <a:cs typeface="Arial MT"/>
              </a:rPr>
              <a:t>31</a:t>
            </a:r>
            <a:br>
              <a:rPr lang="en-US" sz="1600" spc="-33">
                <a:solidFill>
                  <a:srgbClr val="000000"/>
                </a:solidFill>
                <a:cs typeface="Arial MT"/>
              </a:rPr>
            </a:br>
            <a:r>
              <a:rPr lang="en-US" sz="1600" spc="-33">
                <a:solidFill>
                  <a:srgbClr val="000000"/>
                </a:solidFill>
                <a:cs typeface="Arial MT"/>
              </a:rPr>
              <a:t>21</a:t>
            </a:r>
            <a:endParaRPr lang="en-US" sz="1600">
              <a:solidFill>
                <a:srgbClr val="000000"/>
              </a:solidFill>
              <a:cs typeface="Arial MT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1" name="Group 80">
            <a:extLst>
              <a:ext uri="{FF2B5EF4-FFF2-40B4-BE49-F238E27FC236}">
                <a16:creationId xmlns:a16="http://schemas.microsoft.com/office/drawing/2014/main" id="{4501089A-F354-84B7-D9CD-BF2EEFC9F88C}"/>
              </a:ext>
            </a:extLst>
          </p:cNvPr>
          <p:cNvGrpSpPr/>
          <p:nvPr/>
        </p:nvGrpSpPr>
        <p:grpSpPr>
          <a:xfrm>
            <a:off x="1791442" y="2176424"/>
            <a:ext cx="9492113" cy="2977468"/>
            <a:chOff x="1791442" y="2287409"/>
            <a:chExt cx="9492113" cy="2920105"/>
          </a:xfrm>
        </p:grpSpPr>
        <p:sp>
          <p:nvSpPr>
            <p:cNvPr id="44" name="object 44"/>
            <p:cNvSpPr/>
            <p:nvPr/>
          </p:nvSpPr>
          <p:spPr>
            <a:xfrm>
              <a:off x="1820193" y="2322587"/>
              <a:ext cx="9268025" cy="2849748"/>
            </a:xfrm>
            <a:custGeom>
              <a:avLst/>
              <a:gdLst/>
              <a:ahLst/>
              <a:cxnLst/>
              <a:rect l="l" t="t" r="r" b="b"/>
              <a:pathLst>
                <a:path w="6959600" h="2139950">
                  <a:moveTo>
                    <a:pt x="0" y="0"/>
                  </a:moveTo>
                  <a:lnTo>
                    <a:pt x="7746" y="0"/>
                  </a:lnTo>
                  <a:lnTo>
                    <a:pt x="54101" y="0"/>
                  </a:lnTo>
                  <a:lnTo>
                    <a:pt x="54101" y="18669"/>
                  </a:lnTo>
                  <a:lnTo>
                    <a:pt x="108076" y="18669"/>
                  </a:lnTo>
                  <a:lnTo>
                    <a:pt x="108076" y="37211"/>
                  </a:lnTo>
                  <a:lnTo>
                    <a:pt x="115697" y="37211"/>
                  </a:lnTo>
                  <a:lnTo>
                    <a:pt x="115697" y="74422"/>
                  </a:lnTo>
                  <a:lnTo>
                    <a:pt x="123443" y="74422"/>
                  </a:lnTo>
                  <a:lnTo>
                    <a:pt x="123443" y="111760"/>
                  </a:lnTo>
                  <a:lnTo>
                    <a:pt x="131190" y="111760"/>
                  </a:lnTo>
                  <a:lnTo>
                    <a:pt x="131190" y="148844"/>
                  </a:lnTo>
                  <a:lnTo>
                    <a:pt x="154431" y="148844"/>
                  </a:lnTo>
                  <a:lnTo>
                    <a:pt x="154431" y="167513"/>
                  </a:lnTo>
                  <a:lnTo>
                    <a:pt x="169672" y="167513"/>
                  </a:lnTo>
                  <a:lnTo>
                    <a:pt x="169672" y="241935"/>
                  </a:lnTo>
                  <a:lnTo>
                    <a:pt x="177419" y="241935"/>
                  </a:lnTo>
                  <a:lnTo>
                    <a:pt x="177419" y="279019"/>
                  </a:lnTo>
                  <a:lnTo>
                    <a:pt x="208279" y="279019"/>
                  </a:lnTo>
                  <a:lnTo>
                    <a:pt x="208279" y="297688"/>
                  </a:lnTo>
                  <a:lnTo>
                    <a:pt x="223647" y="297688"/>
                  </a:lnTo>
                  <a:lnTo>
                    <a:pt x="223647" y="316230"/>
                  </a:lnTo>
                  <a:lnTo>
                    <a:pt x="231520" y="316230"/>
                  </a:lnTo>
                  <a:lnTo>
                    <a:pt x="231520" y="334899"/>
                  </a:lnTo>
                  <a:lnTo>
                    <a:pt x="246760" y="334899"/>
                  </a:lnTo>
                  <a:lnTo>
                    <a:pt x="246760" y="353441"/>
                  </a:lnTo>
                  <a:lnTo>
                    <a:pt x="285495" y="353441"/>
                  </a:lnTo>
                  <a:lnTo>
                    <a:pt x="285495" y="372110"/>
                  </a:lnTo>
                  <a:lnTo>
                    <a:pt x="300863" y="372110"/>
                  </a:lnTo>
                  <a:lnTo>
                    <a:pt x="300863" y="390652"/>
                  </a:lnTo>
                  <a:lnTo>
                    <a:pt x="308737" y="390652"/>
                  </a:lnTo>
                  <a:lnTo>
                    <a:pt x="308737" y="409194"/>
                  </a:lnTo>
                  <a:lnTo>
                    <a:pt x="316356" y="409194"/>
                  </a:lnTo>
                  <a:lnTo>
                    <a:pt x="316356" y="446405"/>
                  </a:lnTo>
                  <a:lnTo>
                    <a:pt x="323976" y="446405"/>
                  </a:lnTo>
                  <a:lnTo>
                    <a:pt x="323976" y="520954"/>
                  </a:lnTo>
                  <a:lnTo>
                    <a:pt x="331850" y="520954"/>
                  </a:lnTo>
                  <a:lnTo>
                    <a:pt x="331850" y="539623"/>
                  </a:lnTo>
                  <a:lnTo>
                    <a:pt x="339470" y="539623"/>
                  </a:lnTo>
                  <a:lnTo>
                    <a:pt x="339470" y="633730"/>
                  </a:lnTo>
                  <a:lnTo>
                    <a:pt x="347218" y="633730"/>
                  </a:lnTo>
                  <a:lnTo>
                    <a:pt x="347218" y="671322"/>
                  </a:lnTo>
                  <a:lnTo>
                    <a:pt x="354964" y="671322"/>
                  </a:lnTo>
                  <a:lnTo>
                    <a:pt x="354964" y="689991"/>
                  </a:lnTo>
                  <a:lnTo>
                    <a:pt x="370331" y="689991"/>
                  </a:lnTo>
                  <a:lnTo>
                    <a:pt x="370331" y="708914"/>
                  </a:lnTo>
                  <a:lnTo>
                    <a:pt x="378078" y="708914"/>
                  </a:lnTo>
                  <a:lnTo>
                    <a:pt x="378078" y="727710"/>
                  </a:lnTo>
                  <a:lnTo>
                    <a:pt x="393445" y="727710"/>
                  </a:lnTo>
                  <a:lnTo>
                    <a:pt x="393445" y="746379"/>
                  </a:lnTo>
                  <a:lnTo>
                    <a:pt x="401065" y="746379"/>
                  </a:lnTo>
                  <a:lnTo>
                    <a:pt x="401065" y="765302"/>
                  </a:lnTo>
                  <a:lnTo>
                    <a:pt x="416559" y="765302"/>
                  </a:lnTo>
                  <a:lnTo>
                    <a:pt x="416559" y="784098"/>
                  </a:lnTo>
                  <a:lnTo>
                    <a:pt x="439800" y="784098"/>
                  </a:lnTo>
                  <a:lnTo>
                    <a:pt x="439800" y="802894"/>
                  </a:lnTo>
                  <a:lnTo>
                    <a:pt x="462914" y="802894"/>
                  </a:lnTo>
                  <a:lnTo>
                    <a:pt x="478408" y="802894"/>
                  </a:lnTo>
                  <a:lnTo>
                    <a:pt x="478408" y="840994"/>
                  </a:lnTo>
                  <a:lnTo>
                    <a:pt x="486156" y="840994"/>
                  </a:lnTo>
                  <a:lnTo>
                    <a:pt x="486156" y="859917"/>
                  </a:lnTo>
                  <a:lnTo>
                    <a:pt x="532383" y="859917"/>
                  </a:lnTo>
                  <a:lnTo>
                    <a:pt x="532383" y="878967"/>
                  </a:lnTo>
                  <a:lnTo>
                    <a:pt x="547751" y="878967"/>
                  </a:lnTo>
                  <a:lnTo>
                    <a:pt x="547751" y="917194"/>
                  </a:lnTo>
                  <a:lnTo>
                    <a:pt x="555497" y="917194"/>
                  </a:lnTo>
                  <a:lnTo>
                    <a:pt x="555497" y="936244"/>
                  </a:lnTo>
                  <a:lnTo>
                    <a:pt x="578738" y="936244"/>
                  </a:lnTo>
                  <a:lnTo>
                    <a:pt x="578738" y="955294"/>
                  </a:lnTo>
                  <a:lnTo>
                    <a:pt x="593978" y="955294"/>
                  </a:lnTo>
                  <a:lnTo>
                    <a:pt x="593978" y="993267"/>
                  </a:lnTo>
                  <a:lnTo>
                    <a:pt x="601852" y="993267"/>
                  </a:lnTo>
                  <a:lnTo>
                    <a:pt x="601852" y="1012317"/>
                  </a:lnTo>
                  <a:lnTo>
                    <a:pt x="609600" y="1012317"/>
                  </a:lnTo>
                  <a:lnTo>
                    <a:pt x="609600" y="1050417"/>
                  </a:lnTo>
                  <a:lnTo>
                    <a:pt x="617219" y="1050417"/>
                  </a:lnTo>
                  <a:lnTo>
                    <a:pt x="617219" y="1088517"/>
                  </a:lnTo>
                  <a:lnTo>
                    <a:pt x="624839" y="1088517"/>
                  </a:lnTo>
                  <a:lnTo>
                    <a:pt x="624839" y="1107694"/>
                  </a:lnTo>
                  <a:lnTo>
                    <a:pt x="632713" y="1107694"/>
                  </a:lnTo>
                  <a:lnTo>
                    <a:pt x="632713" y="1146302"/>
                  </a:lnTo>
                  <a:lnTo>
                    <a:pt x="640333" y="1146302"/>
                  </a:lnTo>
                  <a:lnTo>
                    <a:pt x="640333" y="1185164"/>
                  </a:lnTo>
                  <a:lnTo>
                    <a:pt x="648081" y="1185164"/>
                  </a:lnTo>
                  <a:lnTo>
                    <a:pt x="648081" y="1204468"/>
                  </a:lnTo>
                  <a:lnTo>
                    <a:pt x="655955" y="1204468"/>
                  </a:lnTo>
                  <a:lnTo>
                    <a:pt x="655955" y="1224153"/>
                  </a:lnTo>
                  <a:lnTo>
                    <a:pt x="663575" y="1224153"/>
                  </a:lnTo>
                  <a:lnTo>
                    <a:pt x="663575" y="1243838"/>
                  </a:lnTo>
                  <a:lnTo>
                    <a:pt x="686688" y="1243838"/>
                  </a:lnTo>
                  <a:lnTo>
                    <a:pt x="686688" y="1263904"/>
                  </a:lnTo>
                  <a:lnTo>
                    <a:pt x="702182" y="1263904"/>
                  </a:lnTo>
                  <a:lnTo>
                    <a:pt x="702182" y="1284097"/>
                  </a:lnTo>
                  <a:lnTo>
                    <a:pt x="709802" y="1284097"/>
                  </a:lnTo>
                  <a:lnTo>
                    <a:pt x="709802" y="1304544"/>
                  </a:lnTo>
                  <a:lnTo>
                    <a:pt x="763777" y="1304544"/>
                  </a:lnTo>
                  <a:lnTo>
                    <a:pt x="763777" y="1325118"/>
                  </a:lnTo>
                  <a:lnTo>
                    <a:pt x="779271" y="1325118"/>
                  </a:lnTo>
                  <a:lnTo>
                    <a:pt x="779271" y="1345692"/>
                  </a:lnTo>
                  <a:lnTo>
                    <a:pt x="794638" y="1345692"/>
                  </a:lnTo>
                  <a:lnTo>
                    <a:pt x="794638" y="1366139"/>
                  </a:lnTo>
                  <a:lnTo>
                    <a:pt x="864107" y="1366139"/>
                  </a:lnTo>
                  <a:lnTo>
                    <a:pt x="887221" y="1366139"/>
                  </a:lnTo>
                  <a:lnTo>
                    <a:pt x="887221" y="1387221"/>
                  </a:lnTo>
                  <a:lnTo>
                    <a:pt x="1018413" y="1387221"/>
                  </a:lnTo>
                  <a:lnTo>
                    <a:pt x="1018413" y="1408176"/>
                  </a:lnTo>
                  <a:lnTo>
                    <a:pt x="1095502" y="1408176"/>
                  </a:lnTo>
                  <a:lnTo>
                    <a:pt x="1095502" y="1429131"/>
                  </a:lnTo>
                  <a:lnTo>
                    <a:pt x="1134237" y="1429131"/>
                  </a:lnTo>
                  <a:lnTo>
                    <a:pt x="1134237" y="1450213"/>
                  </a:lnTo>
                  <a:lnTo>
                    <a:pt x="1141857" y="1450213"/>
                  </a:lnTo>
                  <a:lnTo>
                    <a:pt x="1141857" y="1493266"/>
                  </a:lnTo>
                  <a:lnTo>
                    <a:pt x="1180591" y="1493266"/>
                  </a:lnTo>
                  <a:lnTo>
                    <a:pt x="1180591" y="1514856"/>
                  </a:lnTo>
                  <a:lnTo>
                    <a:pt x="1226820" y="1514856"/>
                  </a:lnTo>
                  <a:lnTo>
                    <a:pt x="1226820" y="1536446"/>
                  </a:lnTo>
                  <a:lnTo>
                    <a:pt x="1311656" y="1536446"/>
                  </a:lnTo>
                  <a:lnTo>
                    <a:pt x="1311656" y="1558036"/>
                  </a:lnTo>
                  <a:lnTo>
                    <a:pt x="1319276" y="1558036"/>
                  </a:lnTo>
                  <a:lnTo>
                    <a:pt x="1327150" y="1558036"/>
                  </a:lnTo>
                  <a:lnTo>
                    <a:pt x="1342516" y="1558036"/>
                  </a:lnTo>
                  <a:lnTo>
                    <a:pt x="1342516" y="1581658"/>
                  </a:lnTo>
                  <a:lnTo>
                    <a:pt x="1350264" y="1581658"/>
                  </a:lnTo>
                  <a:lnTo>
                    <a:pt x="1350264" y="1652905"/>
                  </a:lnTo>
                  <a:lnTo>
                    <a:pt x="1427352" y="1652905"/>
                  </a:lnTo>
                  <a:lnTo>
                    <a:pt x="1435100" y="1652905"/>
                  </a:lnTo>
                  <a:lnTo>
                    <a:pt x="1435100" y="1677416"/>
                  </a:lnTo>
                  <a:lnTo>
                    <a:pt x="1489075" y="1677416"/>
                  </a:lnTo>
                  <a:lnTo>
                    <a:pt x="1489075" y="1702054"/>
                  </a:lnTo>
                  <a:lnTo>
                    <a:pt x="1512189" y="1702054"/>
                  </a:lnTo>
                  <a:lnTo>
                    <a:pt x="1512189" y="1726946"/>
                  </a:lnTo>
                  <a:lnTo>
                    <a:pt x="1550796" y="1726946"/>
                  </a:lnTo>
                  <a:lnTo>
                    <a:pt x="1581658" y="1726946"/>
                  </a:lnTo>
                  <a:lnTo>
                    <a:pt x="1581658" y="1752600"/>
                  </a:lnTo>
                  <a:lnTo>
                    <a:pt x="1828672" y="1752600"/>
                  </a:lnTo>
                  <a:lnTo>
                    <a:pt x="1828672" y="1778381"/>
                  </a:lnTo>
                  <a:lnTo>
                    <a:pt x="1905762" y="1778381"/>
                  </a:lnTo>
                  <a:lnTo>
                    <a:pt x="2114041" y="1778381"/>
                  </a:lnTo>
                  <a:lnTo>
                    <a:pt x="2114041" y="1805686"/>
                  </a:lnTo>
                  <a:lnTo>
                    <a:pt x="2345690" y="1805686"/>
                  </a:lnTo>
                  <a:lnTo>
                    <a:pt x="2368677" y="1805686"/>
                  </a:lnTo>
                  <a:lnTo>
                    <a:pt x="2368677" y="1834642"/>
                  </a:lnTo>
                  <a:lnTo>
                    <a:pt x="2700528" y="1834642"/>
                  </a:lnTo>
                  <a:lnTo>
                    <a:pt x="2700528" y="1863725"/>
                  </a:lnTo>
                  <a:lnTo>
                    <a:pt x="2823972" y="1863725"/>
                  </a:lnTo>
                  <a:lnTo>
                    <a:pt x="2924175" y="1863725"/>
                  </a:lnTo>
                  <a:lnTo>
                    <a:pt x="2924175" y="1894967"/>
                  </a:lnTo>
                  <a:lnTo>
                    <a:pt x="3209671" y="1894967"/>
                  </a:lnTo>
                  <a:lnTo>
                    <a:pt x="3209671" y="1926082"/>
                  </a:lnTo>
                  <a:lnTo>
                    <a:pt x="3356229" y="1926082"/>
                  </a:lnTo>
                  <a:lnTo>
                    <a:pt x="3356229" y="1957324"/>
                  </a:lnTo>
                  <a:lnTo>
                    <a:pt x="4166489" y="1957324"/>
                  </a:lnTo>
                  <a:lnTo>
                    <a:pt x="4243578" y="1957324"/>
                  </a:lnTo>
                  <a:lnTo>
                    <a:pt x="4251198" y="1957324"/>
                  </a:lnTo>
                  <a:lnTo>
                    <a:pt x="4390136" y="1957324"/>
                  </a:lnTo>
                  <a:lnTo>
                    <a:pt x="4390136" y="2009267"/>
                  </a:lnTo>
                  <a:lnTo>
                    <a:pt x="5840730" y="2009267"/>
                  </a:lnTo>
                  <a:lnTo>
                    <a:pt x="6118352" y="2009267"/>
                  </a:lnTo>
                  <a:lnTo>
                    <a:pt x="6442456" y="2009267"/>
                  </a:lnTo>
                  <a:lnTo>
                    <a:pt x="6928611" y="2009267"/>
                  </a:lnTo>
                  <a:lnTo>
                    <a:pt x="6928611" y="2139353"/>
                  </a:lnTo>
                  <a:lnTo>
                    <a:pt x="6959346" y="2139353"/>
                  </a:lnTo>
                </a:path>
              </a:pathLst>
            </a:custGeom>
            <a:ln w="28575">
              <a:solidFill>
                <a:schemeClr val="accent3"/>
              </a:solidFill>
              <a:miter lim="800000"/>
            </a:ln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397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45" name="object 45"/>
            <p:cNvSpPr/>
            <p:nvPr/>
          </p:nvSpPr>
          <p:spPr>
            <a:xfrm>
              <a:off x="1820193" y="2322587"/>
              <a:ext cx="9463362" cy="2353368"/>
            </a:xfrm>
            <a:custGeom>
              <a:avLst/>
              <a:gdLst/>
              <a:ahLst/>
              <a:cxnLst/>
              <a:rect l="l" t="t" r="r" b="b"/>
              <a:pathLst>
                <a:path w="7106284" h="1767204">
                  <a:moveTo>
                    <a:pt x="0" y="0"/>
                  </a:moveTo>
                  <a:lnTo>
                    <a:pt x="7746" y="0"/>
                  </a:lnTo>
                  <a:lnTo>
                    <a:pt x="131190" y="0"/>
                  </a:lnTo>
                  <a:lnTo>
                    <a:pt x="131190" y="18415"/>
                  </a:lnTo>
                  <a:lnTo>
                    <a:pt x="192912" y="18415"/>
                  </a:lnTo>
                  <a:lnTo>
                    <a:pt x="192912" y="36575"/>
                  </a:lnTo>
                  <a:lnTo>
                    <a:pt x="200532" y="36575"/>
                  </a:lnTo>
                  <a:lnTo>
                    <a:pt x="200532" y="54991"/>
                  </a:lnTo>
                  <a:lnTo>
                    <a:pt x="323976" y="54991"/>
                  </a:lnTo>
                  <a:lnTo>
                    <a:pt x="323976" y="91567"/>
                  </a:lnTo>
                  <a:lnTo>
                    <a:pt x="339470" y="91567"/>
                  </a:lnTo>
                  <a:lnTo>
                    <a:pt x="339470" y="128143"/>
                  </a:lnTo>
                  <a:lnTo>
                    <a:pt x="347218" y="128143"/>
                  </a:lnTo>
                  <a:lnTo>
                    <a:pt x="347218" y="183134"/>
                  </a:lnTo>
                  <a:lnTo>
                    <a:pt x="447420" y="183134"/>
                  </a:lnTo>
                  <a:lnTo>
                    <a:pt x="455294" y="183134"/>
                  </a:lnTo>
                  <a:lnTo>
                    <a:pt x="455294" y="219964"/>
                  </a:lnTo>
                  <a:lnTo>
                    <a:pt x="478408" y="219964"/>
                  </a:lnTo>
                  <a:lnTo>
                    <a:pt x="478408" y="238379"/>
                  </a:lnTo>
                  <a:lnTo>
                    <a:pt x="516889" y="238379"/>
                  </a:lnTo>
                  <a:lnTo>
                    <a:pt x="516889" y="256921"/>
                  </a:lnTo>
                  <a:lnTo>
                    <a:pt x="563244" y="256921"/>
                  </a:lnTo>
                  <a:lnTo>
                    <a:pt x="563244" y="275463"/>
                  </a:lnTo>
                  <a:lnTo>
                    <a:pt x="570864" y="275463"/>
                  </a:lnTo>
                  <a:lnTo>
                    <a:pt x="593978" y="275463"/>
                  </a:lnTo>
                  <a:lnTo>
                    <a:pt x="593978" y="294005"/>
                  </a:lnTo>
                  <a:lnTo>
                    <a:pt x="609600" y="294005"/>
                  </a:lnTo>
                  <a:lnTo>
                    <a:pt x="609600" y="312674"/>
                  </a:lnTo>
                  <a:lnTo>
                    <a:pt x="617219" y="312674"/>
                  </a:lnTo>
                  <a:lnTo>
                    <a:pt x="617219" y="331343"/>
                  </a:lnTo>
                  <a:lnTo>
                    <a:pt x="624839" y="331343"/>
                  </a:lnTo>
                  <a:lnTo>
                    <a:pt x="624839" y="387731"/>
                  </a:lnTo>
                  <a:lnTo>
                    <a:pt x="632713" y="387731"/>
                  </a:lnTo>
                  <a:lnTo>
                    <a:pt x="632713" y="406527"/>
                  </a:lnTo>
                  <a:lnTo>
                    <a:pt x="648081" y="406527"/>
                  </a:lnTo>
                  <a:lnTo>
                    <a:pt x="648081" y="463042"/>
                  </a:lnTo>
                  <a:lnTo>
                    <a:pt x="655955" y="463042"/>
                  </a:lnTo>
                  <a:lnTo>
                    <a:pt x="655955" y="481711"/>
                  </a:lnTo>
                  <a:lnTo>
                    <a:pt x="663575" y="481711"/>
                  </a:lnTo>
                  <a:lnTo>
                    <a:pt x="663575" y="500634"/>
                  </a:lnTo>
                  <a:lnTo>
                    <a:pt x="686688" y="500634"/>
                  </a:lnTo>
                  <a:lnTo>
                    <a:pt x="732916" y="500634"/>
                  </a:lnTo>
                  <a:lnTo>
                    <a:pt x="732916" y="519684"/>
                  </a:lnTo>
                  <a:lnTo>
                    <a:pt x="771525" y="519684"/>
                  </a:lnTo>
                  <a:lnTo>
                    <a:pt x="771525" y="538607"/>
                  </a:lnTo>
                  <a:lnTo>
                    <a:pt x="810132" y="538607"/>
                  </a:lnTo>
                  <a:lnTo>
                    <a:pt x="810132" y="557657"/>
                  </a:lnTo>
                  <a:lnTo>
                    <a:pt x="864107" y="557657"/>
                  </a:lnTo>
                  <a:lnTo>
                    <a:pt x="864107" y="576707"/>
                  </a:lnTo>
                  <a:lnTo>
                    <a:pt x="910463" y="576707"/>
                  </a:lnTo>
                  <a:lnTo>
                    <a:pt x="910463" y="634365"/>
                  </a:lnTo>
                  <a:lnTo>
                    <a:pt x="949070" y="634365"/>
                  </a:lnTo>
                  <a:lnTo>
                    <a:pt x="949070" y="653669"/>
                  </a:lnTo>
                  <a:lnTo>
                    <a:pt x="964438" y="653669"/>
                  </a:lnTo>
                  <a:lnTo>
                    <a:pt x="964438" y="672846"/>
                  </a:lnTo>
                  <a:lnTo>
                    <a:pt x="1003045" y="672846"/>
                  </a:lnTo>
                  <a:lnTo>
                    <a:pt x="1003045" y="692023"/>
                  </a:lnTo>
                  <a:lnTo>
                    <a:pt x="1110995" y="692023"/>
                  </a:lnTo>
                  <a:lnTo>
                    <a:pt x="1110995" y="711327"/>
                  </a:lnTo>
                  <a:lnTo>
                    <a:pt x="1149731" y="711327"/>
                  </a:lnTo>
                  <a:lnTo>
                    <a:pt x="1172845" y="711327"/>
                  </a:lnTo>
                  <a:lnTo>
                    <a:pt x="1172845" y="730885"/>
                  </a:lnTo>
                  <a:lnTo>
                    <a:pt x="1195832" y="730885"/>
                  </a:lnTo>
                  <a:lnTo>
                    <a:pt x="1195832" y="750316"/>
                  </a:lnTo>
                  <a:lnTo>
                    <a:pt x="1203578" y="750316"/>
                  </a:lnTo>
                  <a:lnTo>
                    <a:pt x="1203578" y="769874"/>
                  </a:lnTo>
                  <a:lnTo>
                    <a:pt x="1319276" y="769874"/>
                  </a:lnTo>
                  <a:lnTo>
                    <a:pt x="1319276" y="789178"/>
                  </a:lnTo>
                  <a:lnTo>
                    <a:pt x="1334770" y="789178"/>
                  </a:lnTo>
                  <a:lnTo>
                    <a:pt x="1334770" y="808736"/>
                  </a:lnTo>
                  <a:lnTo>
                    <a:pt x="1358011" y="808736"/>
                  </a:lnTo>
                  <a:lnTo>
                    <a:pt x="1358011" y="828167"/>
                  </a:lnTo>
                  <a:lnTo>
                    <a:pt x="1365631" y="828167"/>
                  </a:lnTo>
                  <a:lnTo>
                    <a:pt x="1365631" y="847598"/>
                  </a:lnTo>
                  <a:lnTo>
                    <a:pt x="1396619" y="847598"/>
                  </a:lnTo>
                  <a:lnTo>
                    <a:pt x="1396619" y="867410"/>
                  </a:lnTo>
                  <a:lnTo>
                    <a:pt x="1404239" y="867410"/>
                  </a:lnTo>
                  <a:lnTo>
                    <a:pt x="1404239" y="887095"/>
                  </a:lnTo>
                  <a:lnTo>
                    <a:pt x="1419606" y="887095"/>
                  </a:lnTo>
                  <a:lnTo>
                    <a:pt x="1419606" y="907161"/>
                  </a:lnTo>
                  <a:lnTo>
                    <a:pt x="1435100" y="907161"/>
                  </a:lnTo>
                  <a:lnTo>
                    <a:pt x="1442720" y="907161"/>
                  </a:lnTo>
                  <a:lnTo>
                    <a:pt x="1442720" y="927735"/>
                  </a:lnTo>
                  <a:lnTo>
                    <a:pt x="1450594" y="927735"/>
                  </a:lnTo>
                  <a:lnTo>
                    <a:pt x="1450594" y="948563"/>
                  </a:lnTo>
                  <a:lnTo>
                    <a:pt x="1458214" y="948563"/>
                  </a:lnTo>
                  <a:lnTo>
                    <a:pt x="1458214" y="969137"/>
                  </a:lnTo>
                  <a:lnTo>
                    <a:pt x="1465961" y="969137"/>
                  </a:lnTo>
                  <a:lnTo>
                    <a:pt x="1473708" y="969137"/>
                  </a:lnTo>
                  <a:lnTo>
                    <a:pt x="1473708" y="990092"/>
                  </a:lnTo>
                  <a:lnTo>
                    <a:pt x="1481455" y="990092"/>
                  </a:lnTo>
                  <a:lnTo>
                    <a:pt x="1481455" y="1011174"/>
                  </a:lnTo>
                  <a:lnTo>
                    <a:pt x="1489075" y="1011174"/>
                  </a:lnTo>
                  <a:lnTo>
                    <a:pt x="1489075" y="1032002"/>
                  </a:lnTo>
                  <a:lnTo>
                    <a:pt x="1504569" y="1032002"/>
                  </a:lnTo>
                  <a:lnTo>
                    <a:pt x="1504569" y="1052957"/>
                  </a:lnTo>
                  <a:lnTo>
                    <a:pt x="1589277" y="1052957"/>
                  </a:lnTo>
                  <a:lnTo>
                    <a:pt x="1589277" y="1073912"/>
                  </a:lnTo>
                  <a:lnTo>
                    <a:pt x="1604899" y="1073912"/>
                  </a:lnTo>
                  <a:lnTo>
                    <a:pt x="1604899" y="1094867"/>
                  </a:lnTo>
                  <a:lnTo>
                    <a:pt x="1620393" y="1094867"/>
                  </a:lnTo>
                  <a:lnTo>
                    <a:pt x="1620393" y="1115822"/>
                  </a:lnTo>
                  <a:lnTo>
                    <a:pt x="1743583" y="1115822"/>
                  </a:lnTo>
                  <a:lnTo>
                    <a:pt x="1743583" y="1136904"/>
                  </a:lnTo>
                  <a:lnTo>
                    <a:pt x="1797812" y="1136904"/>
                  </a:lnTo>
                  <a:lnTo>
                    <a:pt x="1844039" y="1136904"/>
                  </a:lnTo>
                  <a:lnTo>
                    <a:pt x="1844039" y="1158240"/>
                  </a:lnTo>
                  <a:lnTo>
                    <a:pt x="1921255" y="1158240"/>
                  </a:lnTo>
                  <a:lnTo>
                    <a:pt x="1921255" y="1179576"/>
                  </a:lnTo>
                  <a:lnTo>
                    <a:pt x="2036952" y="1179576"/>
                  </a:lnTo>
                  <a:lnTo>
                    <a:pt x="2036952" y="1201039"/>
                  </a:lnTo>
                  <a:lnTo>
                    <a:pt x="2083180" y="1201039"/>
                  </a:lnTo>
                  <a:lnTo>
                    <a:pt x="2083180" y="1222375"/>
                  </a:lnTo>
                  <a:lnTo>
                    <a:pt x="2137155" y="1222375"/>
                  </a:lnTo>
                  <a:lnTo>
                    <a:pt x="2137155" y="1243711"/>
                  </a:lnTo>
                  <a:lnTo>
                    <a:pt x="2229739" y="1243711"/>
                  </a:lnTo>
                  <a:lnTo>
                    <a:pt x="2229739" y="1265047"/>
                  </a:lnTo>
                  <a:lnTo>
                    <a:pt x="2337816" y="1265047"/>
                  </a:lnTo>
                  <a:lnTo>
                    <a:pt x="2646553" y="1265047"/>
                  </a:lnTo>
                  <a:lnTo>
                    <a:pt x="2646553" y="1287018"/>
                  </a:lnTo>
                  <a:lnTo>
                    <a:pt x="2685034" y="1287018"/>
                  </a:lnTo>
                  <a:lnTo>
                    <a:pt x="2685034" y="1308735"/>
                  </a:lnTo>
                  <a:lnTo>
                    <a:pt x="2739136" y="1308735"/>
                  </a:lnTo>
                  <a:lnTo>
                    <a:pt x="2739136" y="1330579"/>
                  </a:lnTo>
                  <a:lnTo>
                    <a:pt x="2746755" y="1330579"/>
                  </a:lnTo>
                  <a:lnTo>
                    <a:pt x="2746755" y="1352423"/>
                  </a:lnTo>
                  <a:lnTo>
                    <a:pt x="2762123" y="1352423"/>
                  </a:lnTo>
                  <a:lnTo>
                    <a:pt x="2762123" y="1396111"/>
                  </a:lnTo>
                  <a:lnTo>
                    <a:pt x="2785237" y="1396111"/>
                  </a:lnTo>
                  <a:lnTo>
                    <a:pt x="2785237" y="1417955"/>
                  </a:lnTo>
                  <a:lnTo>
                    <a:pt x="2808478" y="1417955"/>
                  </a:lnTo>
                  <a:lnTo>
                    <a:pt x="2808478" y="1439799"/>
                  </a:lnTo>
                  <a:lnTo>
                    <a:pt x="2823972" y="1439799"/>
                  </a:lnTo>
                  <a:lnTo>
                    <a:pt x="2823972" y="1461643"/>
                  </a:lnTo>
                  <a:lnTo>
                    <a:pt x="3039999" y="1461643"/>
                  </a:lnTo>
                  <a:lnTo>
                    <a:pt x="3441191" y="1461643"/>
                  </a:lnTo>
                  <a:lnTo>
                    <a:pt x="3441191" y="1483995"/>
                  </a:lnTo>
                  <a:lnTo>
                    <a:pt x="3464305" y="1483995"/>
                  </a:lnTo>
                  <a:lnTo>
                    <a:pt x="3464305" y="1528826"/>
                  </a:lnTo>
                  <a:lnTo>
                    <a:pt x="3495166" y="1528826"/>
                  </a:lnTo>
                  <a:lnTo>
                    <a:pt x="3495166" y="1551305"/>
                  </a:lnTo>
                  <a:lnTo>
                    <a:pt x="3579876" y="1551305"/>
                  </a:lnTo>
                  <a:lnTo>
                    <a:pt x="4166489" y="1551305"/>
                  </a:lnTo>
                  <a:lnTo>
                    <a:pt x="4174109" y="1551305"/>
                  </a:lnTo>
                  <a:lnTo>
                    <a:pt x="4174109" y="1575181"/>
                  </a:lnTo>
                  <a:lnTo>
                    <a:pt x="4181983" y="1575181"/>
                  </a:lnTo>
                  <a:lnTo>
                    <a:pt x="4189603" y="1575181"/>
                  </a:lnTo>
                  <a:lnTo>
                    <a:pt x="4220464" y="1575181"/>
                  </a:lnTo>
                  <a:lnTo>
                    <a:pt x="4220464" y="1630680"/>
                  </a:lnTo>
                  <a:lnTo>
                    <a:pt x="4228084" y="1630680"/>
                  </a:lnTo>
                  <a:lnTo>
                    <a:pt x="4266692" y="1630680"/>
                  </a:lnTo>
                  <a:lnTo>
                    <a:pt x="4328414" y="1630680"/>
                  </a:lnTo>
                  <a:lnTo>
                    <a:pt x="4328414" y="1661160"/>
                  </a:lnTo>
                  <a:lnTo>
                    <a:pt x="4390136" y="1661160"/>
                  </a:lnTo>
                  <a:lnTo>
                    <a:pt x="4428617" y="1661160"/>
                  </a:lnTo>
                  <a:lnTo>
                    <a:pt x="4606290" y="1661160"/>
                  </a:lnTo>
                  <a:lnTo>
                    <a:pt x="4606290" y="1695069"/>
                  </a:lnTo>
                  <a:lnTo>
                    <a:pt x="5886958" y="1695069"/>
                  </a:lnTo>
                  <a:lnTo>
                    <a:pt x="5886958" y="1766824"/>
                  </a:lnTo>
                  <a:lnTo>
                    <a:pt x="6982586" y="1766824"/>
                  </a:lnTo>
                  <a:lnTo>
                    <a:pt x="7106158" y="1766824"/>
                  </a:lnTo>
                </a:path>
              </a:pathLst>
            </a:custGeom>
            <a:ln w="28575">
              <a:solidFill>
                <a:schemeClr val="accent1"/>
              </a:solidFill>
              <a:miter lim="800000"/>
            </a:ln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397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46" name="object 46"/>
            <p:cNvSpPr/>
            <p:nvPr/>
          </p:nvSpPr>
          <p:spPr>
            <a:xfrm>
              <a:off x="1791442" y="2287409"/>
              <a:ext cx="3165166" cy="2475137"/>
            </a:xfrm>
            <a:custGeom>
              <a:avLst/>
              <a:gdLst/>
              <a:ahLst/>
              <a:cxnLst/>
              <a:rect l="l" t="t" r="r" b="b"/>
              <a:pathLst>
                <a:path w="2376804" h="1858645">
                  <a:moveTo>
                    <a:pt x="58801" y="16903"/>
                  </a:moveTo>
                  <a:lnTo>
                    <a:pt x="38849" y="16903"/>
                  </a:lnTo>
                  <a:lnTo>
                    <a:pt x="38849" y="0"/>
                  </a:lnTo>
                  <a:lnTo>
                    <a:pt x="19812" y="0"/>
                  </a:lnTo>
                  <a:lnTo>
                    <a:pt x="19812" y="16903"/>
                  </a:lnTo>
                  <a:lnTo>
                    <a:pt x="0" y="16903"/>
                  </a:lnTo>
                  <a:lnTo>
                    <a:pt x="0" y="35941"/>
                  </a:lnTo>
                  <a:lnTo>
                    <a:pt x="19812" y="35941"/>
                  </a:lnTo>
                  <a:lnTo>
                    <a:pt x="19812" y="52959"/>
                  </a:lnTo>
                  <a:lnTo>
                    <a:pt x="38849" y="52959"/>
                  </a:lnTo>
                  <a:lnTo>
                    <a:pt x="38849" y="35941"/>
                  </a:lnTo>
                  <a:lnTo>
                    <a:pt x="58801" y="35941"/>
                  </a:lnTo>
                  <a:lnTo>
                    <a:pt x="58801" y="16903"/>
                  </a:lnTo>
                  <a:close/>
                </a:path>
                <a:path w="2376804" h="1858645">
                  <a:moveTo>
                    <a:pt x="374904" y="537857"/>
                  </a:moveTo>
                  <a:lnTo>
                    <a:pt x="355079" y="537857"/>
                  </a:lnTo>
                  <a:lnTo>
                    <a:pt x="355079" y="520700"/>
                  </a:lnTo>
                  <a:lnTo>
                    <a:pt x="336042" y="520700"/>
                  </a:lnTo>
                  <a:lnTo>
                    <a:pt x="336042" y="537857"/>
                  </a:lnTo>
                  <a:lnTo>
                    <a:pt x="316230" y="537857"/>
                  </a:lnTo>
                  <a:lnTo>
                    <a:pt x="316230" y="556895"/>
                  </a:lnTo>
                  <a:lnTo>
                    <a:pt x="336042" y="556895"/>
                  </a:lnTo>
                  <a:lnTo>
                    <a:pt x="336042" y="573786"/>
                  </a:lnTo>
                  <a:lnTo>
                    <a:pt x="355079" y="573786"/>
                  </a:lnTo>
                  <a:lnTo>
                    <a:pt x="355079" y="556895"/>
                  </a:lnTo>
                  <a:lnTo>
                    <a:pt x="374904" y="556895"/>
                  </a:lnTo>
                  <a:lnTo>
                    <a:pt x="374904" y="537857"/>
                  </a:lnTo>
                  <a:close/>
                </a:path>
                <a:path w="2376804" h="1858645">
                  <a:moveTo>
                    <a:pt x="513842" y="819797"/>
                  </a:moveTo>
                  <a:lnTo>
                    <a:pt x="494017" y="819797"/>
                  </a:lnTo>
                  <a:lnTo>
                    <a:pt x="494017" y="802767"/>
                  </a:lnTo>
                  <a:lnTo>
                    <a:pt x="474980" y="802767"/>
                  </a:lnTo>
                  <a:lnTo>
                    <a:pt x="474980" y="819797"/>
                  </a:lnTo>
                  <a:lnTo>
                    <a:pt x="455168" y="819797"/>
                  </a:lnTo>
                  <a:lnTo>
                    <a:pt x="455168" y="838835"/>
                  </a:lnTo>
                  <a:lnTo>
                    <a:pt x="474980" y="838835"/>
                  </a:lnTo>
                  <a:lnTo>
                    <a:pt x="474980" y="855853"/>
                  </a:lnTo>
                  <a:lnTo>
                    <a:pt x="494017" y="855853"/>
                  </a:lnTo>
                  <a:lnTo>
                    <a:pt x="494017" y="838835"/>
                  </a:lnTo>
                  <a:lnTo>
                    <a:pt x="513842" y="838835"/>
                  </a:lnTo>
                  <a:lnTo>
                    <a:pt x="513842" y="819797"/>
                  </a:lnTo>
                  <a:close/>
                </a:path>
                <a:path w="2376804" h="1858645">
                  <a:moveTo>
                    <a:pt x="675767" y="1124597"/>
                  </a:moveTo>
                  <a:lnTo>
                    <a:pt x="655942" y="1124597"/>
                  </a:lnTo>
                  <a:lnTo>
                    <a:pt x="655942" y="1107567"/>
                  </a:lnTo>
                  <a:lnTo>
                    <a:pt x="636905" y="1107567"/>
                  </a:lnTo>
                  <a:lnTo>
                    <a:pt x="636905" y="1124597"/>
                  </a:lnTo>
                  <a:lnTo>
                    <a:pt x="617093" y="1124597"/>
                  </a:lnTo>
                  <a:lnTo>
                    <a:pt x="617093" y="1143635"/>
                  </a:lnTo>
                  <a:lnTo>
                    <a:pt x="636905" y="1143635"/>
                  </a:lnTo>
                  <a:lnTo>
                    <a:pt x="636905" y="1160526"/>
                  </a:lnTo>
                  <a:lnTo>
                    <a:pt x="655942" y="1160526"/>
                  </a:lnTo>
                  <a:lnTo>
                    <a:pt x="655942" y="1143635"/>
                  </a:lnTo>
                  <a:lnTo>
                    <a:pt x="675767" y="1143635"/>
                  </a:lnTo>
                  <a:lnTo>
                    <a:pt x="675767" y="1124597"/>
                  </a:lnTo>
                  <a:close/>
                </a:path>
                <a:path w="2376804" h="1858645">
                  <a:moveTo>
                    <a:pt x="714502" y="1260741"/>
                  </a:moveTo>
                  <a:lnTo>
                    <a:pt x="694677" y="1260741"/>
                  </a:lnTo>
                  <a:lnTo>
                    <a:pt x="694677" y="1243838"/>
                  </a:lnTo>
                  <a:lnTo>
                    <a:pt x="679183" y="1243838"/>
                  </a:lnTo>
                  <a:lnTo>
                    <a:pt x="679183" y="1240409"/>
                  </a:lnTo>
                  <a:lnTo>
                    <a:pt x="699008" y="1240409"/>
                  </a:lnTo>
                  <a:lnTo>
                    <a:pt x="699008" y="1221371"/>
                  </a:lnTo>
                  <a:lnTo>
                    <a:pt x="679183" y="1221371"/>
                  </a:lnTo>
                  <a:lnTo>
                    <a:pt x="679183" y="1204341"/>
                  </a:lnTo>
                  <a:lnTo>
                    <a:pt x="660146" y="1204341"/>
                  </a:lnTo>
                  <a:lnTo>
                    <a:pt x="660146" y="1221371"/>
                  </a:lnTo>
                  <a:lnTo>
                    <a:pt x="640207" y="1221371"/>
                  </a:lnTo>
                  <a:lnTo>
                    <a:pt x="640207" y="1240409"/>
                  </a:lnTo>
                  <a:lnTo>
                    <a:pt x="660146" y="1240409"/>
                  </a:lnTo>
                  <a:lnTo>
                    <a:pt x="660146" y="1257300"/>
                  </a:lnTo>
                  <a:lnTo>
                    <a:pt x="675640" y="1257300"/>
                  </a:lnTo>
                  <a:lnTo>
                    <a:pt x="675640" y="1260741"/>
                  </a:lnTo>
                  <a:lnTo>
                    <a:pt x="655701" y="1260741"/>
                  </a:lnTo>
                  <a:lnTo>
                    <a:pt x="655701" y="1279779"/>
                  </a:lnTo>
                  <a:lnTo>
                    <a:pt x="675640" y="1279779"/>
                  </a:lnTo>
                  <a:lnTo>
                    <a:pt x="675640" y="1296670"/>
                  </a:lnTo>
                  <a:lnTo>
                    <a:pt x="694677" y="1296670"/>
                  </a:lnTo>
                  <a:lnTo>
                    <a:pt x="694677" y="1279779"/>
                  </a:lnTo>
                  <a:lnTo>
                    <a:pt x="714502" y="1279779"/>
                  </a:lnTo>
                  <a:lnTo>
                    <a:pt x="714502" y="1260741"/>
                  </a:lnTo>
                  <a:close/>
                </a:path>
                <a:path w="2376804" h="1858645">
                  <a:moveTo>
                    <a:pt x="753237" y="1301000"/>
                  </a:moveTo>
                  <a:lnTo>
                    <a:pt x="733285" y="1301000"/>
                  </a:lnTo>
                  <a:lnTo>
                    <a:pt x="733285" y="1283970"/>
                  </a:lnTo>
                  <a:lnTo>
                    <a:pt x="714248" y="1283970"/>
                  </a:lnTo>
                  <a:lnTo>
                    <a:pt x="714248" y="1301000"/>
                  </a:lnTo>
                  <a:lnTo>
                    <a:pt x="694309" y="1301000"/>
                  </a:lnTo>
                  <a:lnTo>
                    <a:pt x="694309" y="1320038"/>
                  </a:lnTo>
                  <a:lnTo>
                    <a:pt x="714248" y="1320038"/>
                  </a:lnTo>
                  <a:lnTo>
                    <a:pt x="714248" y="1337056"/>
                  </a:lnTo>
                  <a:lnTo>
                    <a:pt x="733285" y="1337056"/>
                  </a:lnTo>
                  <a:lnTo>
                    <a:pt x="733285" y="1320038"/>
                  </a:lnTo>
                  <a:lnTo>
                    <a:pt x="753237" y="1320038"/>
                  </a:lnTo>
                  <a:lnTo>
                    <a:pt x="753237" y="1301000"/>
                  </a:lnTo>
                  <a:close/>
                </a:path>
                <a:path w="2376804" h="1858645">
                  <a:moveTo>
                    <a:pt x="918972" y="1383042"/>
                  </a:moveTo>
                  <a:lnTo>
                    <a:pt x="899147" y="1383042"/>
                  </a:lnTo>
                  <a:lnTo>
                    <a:pt x="899147" y="1366012"/>
                  </a:lnTo>
                  <a:lnTo>
                    <a:pt x="880110" y="1366012"/>
                  </a:lnTo>
                  <a:lnTo>
                    <a:pt x="880110" y="1383042"/>
                  </a:lnTo>
                  <a:lnTo>
                    <a:pt x="860171" y="1383042"/>
                  </a:lnTo>
                  <a:lnTo>
                    <a:pt x="860171" y="1402080"/>
                  </a:lnTo>
                  <a:lnTo>
                    <a:pt x="880110" y="1402080"/>
                  </a:lnTo>
                  <a:lnTo>
                    <a:pt x="880110" y="1418971"/>
                  </a:lnTo>
                  <a:lnTo>
                    <a:pt x="899147" y="1418971"/>
                  </a:lnTo>
                  <a:lnTo>
                    <a:pt x="899147" y="1402080"/>
                  </a:lnTo>
                  <a:lnTo>
                    <a:pt x="918972" y="1402080"/>
                  </a:lnTo>
                  <a:lnTo>
                    <a:pt x="918972" y="1383042"/>
                  </a:lnTo>
                  <a:close/>
                </a:path>
                <a:path w="2376804" h="1858645">
                  <a:moveTo>
                    <a:pt x="1185164" y="1467116"/>
                  </a:moveTo>
                  <a:lnTo>
                    <a:pt x="1165339" y="1467116"/>
                  </a:lnTo>
                  <a:lnTo>
                    <a:pt x="1165339" y="1450086"/>
                  </a:lnTo>
                  <a:lnTo>
                    <a:pt x="1146302" y="1450086"/>
                  </a:lnTo>
                  <a:lnTo>
                    <a:pt x="1146302" y="1467116"/>
                  </a:lnTo>
                  <a:lnTo>
                    <a:pt x="1126490" y="1467116"/>
                  </a:lnTo>
                  <a:lnTo>
                    <a:pt x="1126490" y="1486154"/>
                  </a:lnTo>
                  <a:lnTo>
                    <a:pt x="1146302" y="1486154"/>
                  </a:lnTo>
                  <a:lnTo>
                    <a:pt x="1146302" y="1503172"/>
                  </a:lnTo>
                  <a:lnTo>
                    <a:pt x="1165339" y="1503172"/>
                  </a:lnTo>
                  <a:lnTo>
                    <a:pt x="1165339" y="1486154"/>
                  </a:lnTo>
                  <a:lnTo>
                    <a:pt x="1185164" y="1486154"/>
                  </a:lnTo>
                  <a:lnTo>
                    <a:pt x="1185164" y="1467116"/>
                  </a:lnTo>
                  <a:close/>
                </a:path>
                <a:path w="2376804" h="1858645">
                  <a:moveTo>
                    <a:pt x="1381252" y="1574939"/>
                  </a:moveTo>
                  <a:lnTo>
                    <a:pt x="1373378" y="1574939"/>
                  </a:lnTo>
                  <a:lnTo>
                    <a:pt x="1361300" y="1574939"/>
                  </a:lnTo>
                  <a:lnTo>
                    <a:pt x="1361300" y="1557909"/>
                  </a:lnTo>
                  <a:lnTo>
                    <a:pt x="1353553" y="1557909"/>
                  </a:lnTo>
                  <a:lnTo>
                    <a:pt x="1342263" y="1557909"/>
                  </a:lnTo>
                  <a:lnTo>
                    <a:pt x="1334516" y="1557909"/>
                  </a:lnTo>
                  <a:lnTo>
                    <a:pt x="1334516" y="1574939"/>
                  </a:lnTo>
                  <a:lnTo>
                    <a:pt x="1322451" y="1574939"/>
                  </a:lnTo>
                  <a:lnTo>
                    <a:pt x="1314704" y="1574939"/>
                  </a:lnTo>
                  <a:lnTo>
                    <a:pt x="1314704" y="1593977"/>
                  </a:lnTo>
                  <a:lnTo>
                    <a:pt x="1322451" y="1593977"/>
                  </a:lnTo>
                  <a:lnTo>
                    <a:pt x="1334516" y="1593977"/>
                  </a:lnTo>
                  <a:lnTo>
                    <a:pt x="1334516" y="1610868"/>
                  </a:lnTo>
                  <a:lnTo>
                    <a:pt x="1342263" y="1610868"/>
                  </a:lnTo>
                  <a:lnTo>
                    <a:pt x="1353553" y="1610868"/>
                  </a:lnTo>
                  <a:lnTo>
                    <a:pt x="1361300" y="1610868"/>
                  </a:lnTo>
                  <a:lnTo>
                    <a:pt x="1361300" y="1593977"/>
                  </a:lnTo>
                  <a:lnTo>
                    <a:pt x="1373378" y="1593977"/>
                  </a:lnTo>
                  <a:lnTo>
                    <a:pt x="1381252" y="1593977"/>
                  </a:lnTo>
                  <a:lnTo>
                    <a:pt x="1381252" y="1574939"/>
                  </a:lnTo>
                  <a:close/>
                </a:path>
                <a:path w="2376804" h="1858645">
                  <a:moveTo>
                    <a:pt x="1478407" y="1669808"/>
                  </a:moveTo>
                  <a:lnTo>
                    <a:pt x="1458455" y="1669808"/>
                  </a:lnTo>
                  <a:lnTo>
                    <a:pt x="1458455" y="1652778"/>
                  </a:lnTo>
                  <a:lnTo>
                    <a:pt x="1439418" y="1652778"/>
                  </a:lnTo>
                  <a:lnTo>
                    <a:pt x="1439418" y="1669808"/>
                  </a:lnTo>
                  <a:lnTo>
                    <a:pt x="1419606" y="1669808"/>
                  </a:lnTo>
                  <a:lnTo>
                    <a:pt x="1419606" y="1688846"/>
                  </a:lnTo>
                  <a:lnTo>
                    <a:pt x="1439418" y="1688846"/>
                  </a:lnTo>
                  <a:lnTo>
                    <a:pt x="1439418" y="1705737"/>
                  </a:lnTo>
                  <a:lnTo>
                    <a:pt x="1458455" y="1705737"/>
                  </a:lnTo>
                  <a:lnTo>
                    <a:pt x="1458455" y="1688846"/>
                  </a:lnTo>
                  <a:lnTo>
                    <a:pt x="1478407" y="1688846"/>
                  </a:lnTo>
                  <a:lnTo>
                    <a:pt x="1478407" y="1669808"/>
                  </a:lnTo>
                  <a:close/>
                </a:path>
                <a:path w="2376804" h="1858645">
                  <a:moveTo>
                    <a:pt x="1601851" y="1743849"/>
                  </a:moveTo>
                  <a:lnTo>
                    <a:pt x="1581899" y="1743849"/>
                  </a:lnTo>
                  <a:lnTo>
                    <a:pt x="1581899" y="1726692"/>
                  </a:lnTo>
                  <a:lnTo>
                    <a:pt x="1562862" y="1726692"/>
                  </a:lnTo>
                  <a:lnTo>
                    <a:pt x="1562862" y="1743849"/>
                  </a:lnTo>
                  <a:lnTo>
                    <a:pt x="1543050" y="1743849"/>
                  </a:lnTo>
                  <a:lnTo>
                    <a:pt x="1543050" y="1762887"/>
                  </a:lnTo>
                  <a:lnTo>
                    <a:pt x="1562862" y="1762887"/>
                  </a:lnTo>
                  <a:lnTo>
                    <a:pt x="1562862" y="1779790"/>
                  </a:lnTo>
                  <a:lnTo>
                    <a:pt x="1581899" y="1779790"/>
                  </a:lnTo>
                  <a:lnTo>
                    <a:pt x="1581899" y="1762887"/>
                  </a:lnTo>
                  <a:lnTo>
                    <a:pt x="1601851" y="1762887"/>
                  </a:lnTo>
                  <a:lnTo>
                    <a:pt x="1601851" y="1743849"/>
                  </a:lnTo>
                  <a:close/>
                </a:path>
                <a:path w="2376804" h="1858645">
                  <a:moveTo>
                    <a:pt x="1956816" y="1795284"/>
                  </a:moveTo>
                  <a:lnTo>
                    <a:pt x="1936864" y="1795284"/>
                  </a:lnTo>
                  <a:lnTo>
                    <a:pt x="1936864" y="1778381"/>
                  </a:lnTo>
                  <a:lnTo>
                    <a:pt x="1917827" y="1778381"/>
                  </a:lnTo>
                  <a:lnTo>
                    <a:pt x="1917827" y="1795284"/>
                  </a:lnTo>
                  <a:lnTo>
                    <a:pt x="1897888" y="1795284"/>
                  </a:lnTo>
                  <a:lnTo>
                    <a:pt x="1897888" y="1814322"/>
                  </a:lnTo>
                  <a:lnTo>
                    <a:pt x="1917827" y="1814322"/>
                  </a:lnTo>
                  <a:lnTo>
                    <a:pt x="1917827" y="1831467"/>
                  </a:lnTo>
                  <a:lnTo>
                    <a:pt x="1936864" y="1831467"/>
                  </a:lnTo>
                  <a:lnTo>
                    <a:pt x="1936864" y="1814322"/>
                  </a:lnTo>
                  <a:lnTo>
                    <a:pt x="1956816" y="1814322"/>
                  </a:lnTo>
                  <a:lnTo>
                    <a:pt x="1956816" y="1795284"/>
                  </a:lnTo>
                  <a:close/>
                </a:path>
                <a:path w="2376804" h="1858645">
                  <a:moveTo>
                    <a:pt x="2376792" y="1805686"/>
                  </a:moveTo>
                  <a:lnTo>
                    <a:pt x="2357755" y="1805686"/>
                  </a:lnTo>
                  <a:lnTo>
                    <a:pt x="2357755" y="1858645"/>
                  </a:lnTo>
                  <a:lnTo>
                    <a:pt x="2376792" y="1858645"/>
                  </a:lnTo>
                  <a:lnTo>
                    <a:pt x="2376792" y="1805686"/>
                  </a:lnTo>
                  <a:close/>
                </a:path>
              </a:pathLst>
            </a:custGeom>
            <a:solidFill>
              <a:srgbClr val="0A41CD"/>
            </a:solidFill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397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47" name="object 47"/>
            <p:cNvSpPr/>
            <p:nvPr/>
          </p:nvSpPr>
          <p:spPr>
            <a:xfrm>
              <a:off x="1791442" y="2287409"/>
              <a:ext cx="9335674" cy="2919935"/>
            </a:xfrm>
            <a:custGeom>
              <a:avLst/>
              <a:gdLst/>
              <a:ahLst/>
              <a:cxnLst/>
              <a:rect l="l" t="t" r="r" b="b"/>
              <a:pathLst>
                <a:path w="7010400" h="2192654">
                  <a:moveTo>
                    <a:pt x="58801" y="16903"/>
                  </a:moveTo>
                  <a:lnTo>
                    <a:pt x="38849" y="16903"/>
                  </a:lnTo>
                  <a:lnTo>
                    <a:pt x="38849" y="0"/>
                  </a:lnTo>
                  <a:lnTo>
                    <a:pt x="19812" y="0"/>
                  </a:lnTo>
                  <a:lnTo>
                    <a:pt x="19812" y="16903"/>
                  </a:lnTo>
                  <a:lnTo>
                    <a:pt x="0" y="16903"/>
                  </a:lnTo>
                  <a:lnTo>
                    <a:pt x="0" y="35941"/>
                  </a:lnTo>
                  <a:lnTo>
                    <a:pt x="19812" y="35941"/>
                  </a:lnTo>
                  <a:lnTo>
                    <a:pt x="19812" y="52959"/>
                  </a:lnTo>
                  <a:lnTo>
                    <a:pt x="38849" y="52959"/>
                  </a:lnTo>
                  <a:lnTo>
                    <a:pt x="38849" y="35941"/>
                  </a:lnTo>
                  <a:lnTo>
                    <a:pt x="58801" y="35941"/>
                  </a:lnTo>
                  <a:lnTo>
                    <a:pt x="58801" y="16903"/>
                  </a:lnTo>
                  <a:close/>
                </a:path>
                <a:path w="7010400" h="2192654">
                  <a:moveTo>
                    <a:pt x="374904" y="537857"/>
                  </a:moveTo>
                  <a:lnTo>
                    <a:pt x="355079" y="537857"/>
                  </a:lnTo>
                  <a:lnTo>
                    <a:pt x="355079" y="520700"/>
                  </a:lnTo>
                  <a:lnTo>
                    <a:pt x="336042" y="520700"/>
                  </a:lnTo>
                  <a:lnTo>
                    <a:pt x="336042" y="537857"/>
                  </a:lnTo>
                  <a:lnTo>
                    <a:pt x="316230" y="537857"/>
                  </a:lnTo>
                  <a:lnTo>
                    <a:pt x="316230" y="556895"/>
                  </a:lnTo>
                  <a:lnTo>
                    <a:pt x="336042" y="556895"/>
                  </a:lnTo>
                  <a:lnTo>
                    <a:pt x="336042" y="573786"/>
                  </a:lnTo>
                  <a:lnTo>
                    <a:pt x="355079" y="573786"/>
                  </a:lnTo>
                  <a:lnTo>
                    <a:pt x="355079" y="556895"/>
                  </a:lnTo>
                  <a:lnTo>
                    <a:pt x="374904" y="556895"/>
                  </a:lnTo>
                  <a:lnTo>
                    <a:pt x="374904" y="537857"/>
                  </a:lnTo>
                  <a:close/>
                </a:path>
                <a:path w="7010400" h="2192654">
                  <a:moveTo>
                    <a:pt x="513842" y="819797"/>
                  </a:moveTo>
                  <a:lnTo>
                    <a:pt x="494017" y="819797"/>
                  </a:lnTo>
                  <a:lnTo>
                    <a:pt x="494017" y="802767"/>
                  </a:lnTo>
                  <a:lnTo>
                    <a:pt x="474980" y="802767"/>
                  </a:lnTo>
                  <a:lnTo>
                    <a:pt x="474980" y="819797"/>
                  </a:lnTo>
                  <a:lnTo>
                    <a:pt x="455168" y="819797"/>
                  </a:lnTo>
                  <a:lnTo>
                    <a:pt x="455168" y="838835"/>
                  </a:lnTo>
                  <a:lnTo>
                    <a:pt x="474980" y="838835"/>
                  </a:lnTo>
                  <a:lnTo>
                    <a:pt x="474980" y="855853"/>
                  </a:lnTo>
                  <a:lnTo>
                    <a:pt x="494017" y="855853"/>
                  </a:lnTo>
                  <a:lnTo>
                    <a:pt x="494017" y="838835"/>
                  </a:lnTo>
                  <a:lnTo>
                    <a:pt x="513842" y="838835"/>
                  </a:lnTo>
                  <a:lnTo>
                    <a:pt x="513842" y="819797"/>
                  </a:lnTo>
                  <a:close/>
                </a:path>
                <a:path w="7010400" h="2192654">
                  <a:moveTo>
                    <a:pt x="675767" y="1124597"/>
                  </a:moveTo>
                  <a:lnTo>
                    <a:pt x="655942" y="1124597"/>
                  </a:lnTo>
                  <a:lnTo>
                    <a:pt x="655942" y="1107567"/>
                  </a:lnTo>
                  <a:lnTo>
                    <a:pt x="636905" y="1107567"/>
                  </a:lnTo>
                  <a:lnTo>
                    <a:pt x="636905" y="1124597"/>
                  </a:lnTo>
                  <a:lnTo>
                    <a:pt x="617093" y="1124597"/>
                  </a:lnTo>
                  <a:lnTo>
                    <a:pt x="617093" y="1143635"/>
                  </a:lnTo>
                  <a:lnTo>
                    <a:pt x="636905" y="1143635"/>
                  </a:lnTo>
                  <a:lnTo>
                    <a:pt x="636905" y="1160526"/>
                  </a:lnTo>
                  <a:lnTo>
                    <a:pt x="655942" y="1160526"/>
                  </a:lnTo>
                  <a:lnTo>
                    <a:pt x="655942" y="1143635"/>
                  </a:lnTo>
                  <a:lnTo>
                    <a:pt x="675767" y="1143635"/>
                  </a:lnTo>
                  <a:lnTo>
                    <a:pt x="675767" y="1124597"/>
                  </a:lnTo>
                  <a:close/>
                </a:path>
                <a:path w="7010400" h="2192654">
                  <a:moveTo>
                    <a:pt x="699008" y="1221371"/>
                  </a:moveTo>
                  <a:lnTo>
                    <a:pt x="679183" y="1221371"/>
                  </a:lnTo>
                  <a:lnTo>
                    <a:pt x="679183" y="1204341"/>
                  </a:lnTo>
                  <a:lnTo>
                    <a:pt x="660146" y="1204341"/>
                  </a:lnTo>
                  <a:lnTo>
                    <a:pt x="660146" y="1221371"/>
                  </a:lnTo>
                  <a:lnTo>
                    <a:pt x="640207" y="1221371"/>
                  </a:lnTo>
                  <a:lnTo>
                    <a:pt x="640207" y="1240409"/>
                  </a:lnTo>
                  <a:lnTo>
                    <a:pt x="660146" y="1240409"/>
                  </a:lnTo>
                  <a:lnTo>
                    <a:pt x="660146" y="1257300"/>
                  </a:lnTo>
                  <a:lnTo>
                    <a:pt x="679183" y="1257300"/>
                  </a:lnTo>
                  <a:lnTo>
                    <a:pt x="679183" y="1240409"/>
                  </a:lnTo>
                  <a:lnTo>
                    <a:pt x="699008" y="1240409"/>
                  </a:lnTo>
                  <a:lnTo>
                    <a:pt x="699008" y="1221371"/>
                  </a:lnTo>
                  <a:close/>
                </a:path>
                <a:path w="7010400" h="2192654">
                  <a:moveTo>
                    <a:pt x="2396617" y="1822589"/>
                  </a:moveTo>
                  <a:lnTo>
                    <a:pt x="2376792" y="1822589"/>
                  </a:lnTo>
                  <a:lnTo>
                    <a:pt x="2376792" y="1805686"/>
                  </a:lnTo>
                  <a:lnTo>
                    <a:pt x="2357755" y="1805686"/>
                  </a:lnTo>
                  <a:lnTo>
                    <a:pt x="2357755" y="1822589"/>
                  </a:lnTo>
                  <a:lnTo>
                    <a:pt x="2337816" y="1822589"/>
                  </a:lnTo>
                  <a:lnTo>
                    <a:pt x="2337816" y="1841627"/>
                  </a:lnTo>
                  <a:lnTo>
                    <a:pt x="2357755" y="1841627"/>
                  </a:lnTo>
                  <a:lnTo>
                    <a:pt x="2357755" y="1858645"/>
                  </a:lnTo>
                  <a:lnTo>
                    <a:pt x="2376792" y="1858645"/>
                  </a:lnTo>
                  <a:lnTo>
                    <a:pt x="2376792" y="1841627"/>
                  </a:lnTo>
                  <a:lnTo>
                    <a:pt x="2396617" y="1841627"/>
                  </a:lnTo>
                  <a:lnTo>
                    <a:pt x="2396617" y="1822589"/>
                  </a:lnTo>
                  <a:close/>
                </a:path>
                <a:path w="7010400" h="2192654">
                  <a:moveTo>
                    <a:pt x="2874899" y="1880628"/>
                  </a:moveTo>
                  <a:lnTo>
                    <a:pt x="2855074" y="1880628"/>
                  </a:lnTo>
                  <a:lnTo>
                    <a:pt x="2855074" y="1863598"/>
                  </a:lnTo>
                  <a:lnTo>
                    <a:pt x="2836037" y="1863598"/>
                  </a:lnTo>
                  <a:lnTo>
                    <a:pt x="2836037" y="1880628"/>
                  </a:lnTo>
                  <a:lnTo>
                    <a:pt x="2816225" y="1880628"/>
                  </a:lnTo>
                  <a:lnTo>
                    <a:pt x="2816225" y="1899666"/>
                  </a:lnTo>
                  <a:lnTo>
                    <a:pt x="2836037" y="1899666"/>
                  </a:lnTo>
                  <a:lnTo>
                    <a:pt x="2836037" y="1916557"/>
                  </a:lnTo>
                  <a:lnTo>
                    <a:pt x="2855074" y="1916557"/>
                  </a:lnTo>
                  <a:lnTo>
                    <a:pt x="2855074" y="1899666"/>
                  </a:lnTo>
                  <a:lnTo>
                    <a:pt x="2874899" y="1899666"/>
                  </a:lnTo>
                  <a:lnTo>
                    <a:pt x="2874899" y="1880628"/>
                  </a:lnTo>
                  <a:close/>
                </a:path>
                <a:path w="7010400" h="2192654">
                  <a:moveTo>
                    <a:pt x="4217416" y="1974227"/>
                  </a:moveTo>
                  <a:lnTo>
                    <a:pt x="4197591" y="1974227"/>
                  </a:lnTo>
                  <a:lnTo>
                    <a:pt x="4197591" y="1957197"/>
                  </a:lnTo>
                  <a:lnTo>
                    <a:pt x="4178554" y="1957197"/>
                  </a:lnTo>
                  <a:lnTo>
                    <a:pt x="4178554" y="1974227"/>
                  </a:lnTo>
                  <a:lnTo>
                    <a:pt x="4158742" y="1974227"/>
                  </a:lnTo>
                  <a:lnTo>
                    <a:pt x="4158742" y="1993265"/>
                  </a:lnTo>
                  <a:lnTo>
                    <a:pt x="4178554" y="1993265"/>
                  </a:lnTo>
                  <a:lnTo>
                    <a:pt x="4178554" y="2010283"/>
                  </a:lnTo>
                  <a:lnTo>
                    <a:pt x="4197591" y="2010283"/>
                  </a:lnTo>
                  <a:lnTo>
                    <a:pt x="4197591" y="1993265"/>
                  </a:lnTo>
                  <a:lnTo>
                    <a:pt x="4217416" y="1993265"/>
                  </a:lnTo>
                  <a:lnTo>
                    <a:pt x="4217416" y="1974227"/>
                  </a:lnTo>
                  <a:close/>
                </a:path>
                <a:path w="7010400" h="2192654">
                  <a:moveTo>
                    <a:pt x="4302252" y="1974227"/>
                  </a:moveTo>
                  <a:lnTo>
                    <a:pt x="4294632" y="1974227"/>
                  </a:lnTo>
                  <a:lnTo>
                    <a:pt x="4282300" y="1974227"/>
                  </a:lnTo>
                  <a:lnTo>
                    <a:pt x="4282300" y="1957197"/>
                  </a:lnTo>
                  <a:lnTo>
                    <a:pt x="4274680" y="1957197"/>
                  </a:lnTo>
                  <a:lnTo>
                    <a:pt x="4263263" y="1957197"/>
                  </a:lnTo>
                  <a:lnTo>
                    <a:pt x="4255643" y="1957197"/>
                  </a:lnTo>
                  <a:lnTo>
                    <a:pt x="4255643" y="1974227"/>
                  </a:lnTo>
                  <a:lnTo>
                    <a:pt x="4243451" y="1974227"/>
                  </a:lnTo>
                  <a:lnTo>
                    <a:pt x="4235704" y="1974227"/>
                  </a:lnTo>
                  <a:lnTo>
                    <a:pt x="4235704" y="1993265"/>
                  </a:lnTo>
                  <a:lnTo>
                    <a:pt x="4243451" y="1993265"/>
                  </a:lnTo>
                  <a:lnTo>
                    <a:pt x="4255643" y="1993265"/>
                  </a:lnTo>
                  <a:lnTo>
                    <a:pt x="4255643" y="2010283"/>
                  </a:lnTo>
                  <a:lnTo>
                    <a:pt x="4263263" y="2010283"/>
                  </a:lnTo>
                  <a:lnTo>
                    <a:pt x="4274680" y="2010283"/>
                  </a:lnTo>
                  <a:lnTo>
                    <a:pt x="4282300" y="2010283"/>
                  </a:lnTo>
                  <a:lnTo>
                    <a:pt x="4282300" y="1993265"/>
                  </a:lnTo>
                  <a:lnTo>
                    <a:pt x="4294632" y="1993265"/>
                  </a:lnTo>
                  <a:lnTo>
                    <a:pt x="4302252" y="1993265"/>
                  </a:lnTo>
                  <a:lnTo>
                    <a:pt x="4302252" y="1974227"/>
                  </a:lnTo>
                  <a:close/>
                </a:path>
                <a:path w="7010400" h="2192654">
                  <a:moveTo>
                    <a:pt x="5887974" y="2026170"/>
                  </a:moveTo>
                  <a:lnTo>
                    <a:pt x="5868022" y="2026170"/>
                  </a:lnTo>
                  <a:lnTo>
                    <a:pt x="5868022" y="2009267"/>
                  </a:lnTo>
                  <a:lnTo>
                    <a:pt x="5848985" y="2009267"/>
                  </a:lnTo>
                  <a:lnTo>
                    <a:pt x="5848985" y="2026170"/>
                  </a:lnTo>
                  <a:lnTo>
                    <a:pt x="5829173" y="2026170"/>
                  </a:lnTo>
                  <a:lnTo>
                    <a:pt x="5829173" y="2045208"/>
                  </a:lnTo>
                  <a:lnTo>
                    <a:pt x="5848985" y="2045208"/>
                  </a:lnTo>
                  <a:lnTo>
                    <a:pt x="5848985" y="2062226"/>
                  </a:lnTo>
                  <a:lnTo>
                    <a:pt x="5868022" y="2062226"/>
                  </a:lnTo>
                  <a:lnTo>
                    <a:pt x="5868022" y="2045208"/>
                  </a:lnTo>
                  <a:lnTo>
                    <a:pt x="5887974" y="2045208"/>
                  </a:lnTo>
                  <a:lnTo>
                    <a:pt x="5887974" y="2026170"/>
                  </a:lnTo>
                  <a:close/>
                </a:path>
                <a:path w="7010400" h="2192654">
                  <a:moveTo>
                    <a:pt x="6169406" y="2026170"/>
                  </a:moveTo>
                  <a:lnTo>
                    <a:pt x="6149454" y="2026170"/>
                  </a:lnTo>
                  <a:lnTo>
                    <a:pt x="6149454" y="2009267"/>
                  </a:lnTo>
                  <a:lnTo>
                    <a:pt x="6130417" y="2009267"/>
                  </a:lnTo>
                  <a:lnTo>
                    <a:pt x="6130417" y="2026170"/>
                  </a:lnTo>
                  <a:lnTo>
                    <a:pt x="6110605" y="2026170"/>
                  </a:lnTo>
                  <a:lnTo>
                    <a:pt x="6110605" y="2045208"/>
                  </a:lnTo>
                  <a:lnTo>
                    <a:pt x="6130417" y="2045208"/>
                  </a:lnTo>
                  <a:lnTo>
                    <a:pt x="6130417" y="2062226"/>
                  </a:lnTo>
                  <a:lnTo>
                    <a:pt x="6149454" y="2062226"/>
                  </a:lnTo>
                  <a:lnTo>
                    <a:pt x="6149454" y="2045208"/>
                  </a:lnTo>
                  <a:lnTo>
                    <a:pt x="6169406" y="2045208"/>
                  </a:lnTo>
                  <a:lnTo>
                    <a:pt x="6169406" y="2026170"/>
                  </a:lnTo>
                  <a:close/>
                </a:path>
                <a:path w="7010400" h="2192654">
                  <a:moveTo>
                    <a:pt x="6497447" y="2026170"/>
                  </a:moveTo>
                  <a:lnTo>
                    <a:pt x="6477622" y="2026170"/>
                  </a:lnTo>
                  <a:lnTo>
                    <a:pt x="6477622" y="2009267"/>
                  </a:lnTo>
                  <a:lnTo>
                    <a:pt x="6458585" y="2009267"/>
                  </a:lnTo>
                  <a:lnTo>
                    <a:pt x="6458585" y="2026170"/>
                  </a:lnTo>
                  <a:lnTo>
                    <a:pt x="6438646" y="2026170"/>
                  </a:lnTo>
                  <a:lnTo>
                    <a:pt x="6438646" y="2045208"/>
                  </a:lnTo>
                  <a:lnTo>
                    <a:pt x="6458585" y="2045208"/>
                  </a:lnTo>
                  <a:lnTo>
                    <a:pt x="6458585" y="2062226"/>
                  </a:lnTo>
                  <a:lnTo>
                    <a:pt x="6477622" y="2062226"/>
                  </a:lnTo>
                  <a:lnTo>
                    <a:pt x="6477622" y="2045208"/>
                  </a:lnTo>
                  <a:lnTo>
                    <a:pt x="6497447" y="2045208"/>
                  </a:lnTo>
                  <a:lnTo>
                    <a:pt x="6497447" y="2026170"/>
                  </a:lnTo>
                  <a:close/>
                </a:path>
                <a:path w="7010400" h="2192654">
                  <a:moveTo>
                    <a:pt x="7010400" y="2156256"/>
                  </a:moveTo>
                  <a:lnTo>
                    <a:pt x="6990448" y="2156256"/>
                  </a:lnTo>
                  <a:lnTo>
                    <a:pt x="6990448" y="2139315"/>
                  </a:lnTo>
                  <a:lnTo>
                    <a:pt x="6971411" y="2139315"/>
                  </a:lnTo>
                  <a:lnTo>
                    <a:pt x="6971411" y="2156256"/>
                  </a:lnTo>
                  <a:lnTo>
                    <a:pt x="6951599" y="2156256"/>
                  </a:lnTo>
                  <a:lnTo>
                    <a:pt x="6951599" y="2175294"/>
                  </a:lnTo>
                  <a:lnTo>
                    <a:pt x="6971411" y="2175294"/>
                  </a:lnTo>
                  <a:lnTo>
                    <a:pt x="6971411" y="2192248"/>
                  </a:lnTo>
                  <a:lnTo>
                    <a:pt x="6990448" y="2192248"/>
                  </a:lnTo>
                  <a:lnTo>
                    <a:pt x="6990448" y="2175294"/>
                  </a:lnTo>
                  <a:lnTo>
                    <a:pt x="7010400" y="2175294"/>
                  </a:lnTo>
                  <a:lnTo>
                    <a:pt x="7010400" y="2156256"/>
                  </a:lnTo>
                  <a:close/>
                </a:path>
              </a:pathLst>
            </a:custGeom>
            <a:solidFill>
              <a:schemeClr val="accent3"/>
            </a:solidFill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397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48" name="object 48"/>
            <p:cNvSpPr/>
            <p:nvPr/>
          </p:nvSpPr>
          <p:spPr>
            <a:xfrm>
              <a:off x="2643999" y="3891217"/>
              <a:ext cx="4876706" cy="1073941"/>
            </a:xfrm>
            <a:custGeom>
              <a:avLst/>
              <a:gdLst/>
              <a:ahLst/>
              <a:cxnLst/>
              <a:rect l="l" t="t" r="r" b="b"/>
              <a:pathLst>
                <a:path w="3662045" h="806450">
                  <a:moveTo>
                    <a:pt x="74295" y="56400"/>
                  </a:moveTo>
                  <a:lnTo>
                    <a:pt x="54470" y="56400"/>
                  </a:lnTo>
                  <a:lnTo>
                    <a:pt x="54470" y="39497"/>
                  </a:lnTo>
                  <a:lnTo>
                    <a:pt x="38976" y="39497"/>
                  </a:lnTo>
                  <a:lnTo>
                    <a:pt x="38976" y="36068"/>
                  </a:lnTo>
                  <a:lnTo>
                    <a:pt x="58801" y="36068"/>
                  </a:lnTo>
                  <a:lnTo>
                    <a:pt x="58801" y="17030"/>
                  </a:lnTo>
                  <a:lnTo>
                    <a:pt x="38976" y="17030"/>
                  </a:lnTo>
                  <a:lnTo>
                    <a:pt x="38976" y="0"/>
                  </a:lnTo>
                  <a:lnTo>
                    <a:pt x="19939" y="0"/>
                  </a:lnTo>
                  <a:lnTo>
                    <a:pt x="19939" y="17030"/>
                  </a:lnTo>
                  <a:lnTo>
                    <a:pt x="0" y="17030"/>
                  </a:lnTo>
                  <a:lnTo>
                    <a:pt x="0" y="36068"/>
                  </a:lnTo>
                  <a:lnTo>
                    <a:pt x="19939" y="36068"/>
                  </a:lnTo>
                  <a:lnTo>
                    <a:pt x="19939" y="52959"/>
                  </a:lnTo>
                  <a:lnTo>
                    <a:pt x="35433" y="52959"/>
                  </a:lnTo>
                  <a:lnTo>
                    <a:pt x="35433" y="56400"/>
                  </a:lnTo>
                  <a:lnTo>
                    <a:pt x="15494" y="56400"/>
                  </a:lnTo>
                  <a:lnTo>
                    <a:pt x="15494" y="75438"/>
                  </a:lnTo>
                  <a:lnTo>
                    <a:pt x="35433" y="75438"/>
                  </a:lnTo>
                  <a:lnTo>
                    <a:pt x="35433" y="92329"/>
                  </a:lnTo>
                  <a:lnTo>
                    <a:pt x="54470" y="92329"/>
                  </a:lnTo>
                  <a:lnTo>
                    <a:pt x="54470" y="75438"/>
                  </a:lnTo>
                  <a:lnTo>
                    <a:pt x="74295" y="75438"/>
                  </a:lnTo>
                  <a:lnTo>
                    <a:pt x="74295" y="56400"/>
                  </a:lnTo>
                  <a:close/>
                </a:path>
                <a:path w="3662045" h="806450">
                  <a:moveTo>
                    <a:pt x="113030" y="96659"/>
                  </a:moveTo>
                  <a:lnTo>
                    <a:pt x="93078" y="96659"/>
                  </a:lnTo>
                  <a:lnTo>
                    <a:pt x="93078" y="79629"/>
                  </a:lnTo>
                  <a:lnTo>
                    <a:pt x="74041" y="79629"/>
                  </a:lnTo>
                  <a:lnTo>
                    <a:pt x="74041" y="96659"/>
                  </a:lnTo>
                  <a:lnTo>
                    <a:pt x="54102" y="96659"/>
                  </a:lnTo>
                  <a:lnTo>
                    <a:pt x="54102" y="115697"/>
                  </a:lnTo>
                  <a:lnTo>
                    <a:pt x="74041" y="115697"/>
                  </a:lnTo>
                  <a:lnTo>
                    <a:pt x="74041" y="132715"/>
                  </a:lnTo>
                  <a:lnTo>
                    <a:pt x="93078" y="132715"/>
                  </a:lnTo>
                  <a:lnTo>
                    <a:pt x="93078" y="115697"/>
                  </a:lnTo>
                  <a:lnTo>
                    <a:pt x="113030" y="115697"/>
                  </a:lnTo>
                  <a:lnTo>
                    <a:pt x="113030" y="96659"/>
                  </a:lnTo>
                  <a:close/>
                </a:path>
                <a:path w="3662045" h="806450">
                  <a:moveTo>
                    <a:pt x="278765" y="178701"/>
                  </a:moveTo>
                  <a:lnTo>
                    <a:pt x="258940" y="178701"/>
                  </a:lnTo>
                  <a:lnTo>
                    <a:pt x="258940" y="161671"/>
                  </a:lnTo>
                  <a:lnTo>
                    <a:pt x="239903" y="161671"/>
                  </a:lnTo>
                  <a:lnTo>
                    <a:pt x="239903" y="178701"/>
                  </a:lnTo>
                  <a:lnTo>
                    <a:pt x="219964" y="178701"/>
                  </a:lnTo>
                  <a:lnTo>
                    <a:pt x="219964" y="197739"/>
                  </a:lnTo>
                  <a:lnTo>
                    <a:pt x="239903" y="197739"/>
                  </a:lnTo>
                  <a:lnTo>
                    <a:pt x="239903" y="214630"/>
                  </a:lnTo>
                  <a:lnTo>
                    <a:pt x="258940" y="214630"/>
                  </a:lnTo>
                  <a:lnTo>
                    <a:pt x="258940" y="197739"/>
                  </a:lnTo>
                  <a:lnTo>
                    <a:pt x="278765" y="197739"/>
                  </a:lnTo>
                  <a:lnTo>
                    <a:pt x="278765" y="178701"/>
                  </a:lnTo>
                  <a:close/>
                </a:path>
                <a:path w="3662045" h="806450">
                  <a:moveTo>
                    <a:pt x="544957" y="262775"/>
                  </a:moveTo>
                  <a:lnTo>
                    <a:pt x="525132" y="262775"/>
                  </a:lnTo>
                  <a:lnTo>
                    <a:pt x="525132" y="245745"/>
                  </a:lnTo>
                  <a:lnTo>
                    <a:pt x="506095" y="245745"/>
                  </a:lnTo>
                  <a:lnTo>
                    <a:pt x="506095" y="262775"/>
                  </a:lnTo>
                  <a:lnTo>
                    <a:pt x="486283" y="262775"/>
                  </a:lnTo>
                  <a:lnTo>
                    <a:pt x="486283" y="281813"/>
                  </a:lnTo>
                  <a:lnTo>
                    <a:pt x="506095" y="281813"/>
                  </a:lnTo>
                  <a:lnTo>
                    <a:pt x="506095" y="298831"/>
                  </a:lnTo>
                  <a:lnTo>
                    <a:pt x="525132" y="298831"/>
                  </a:lnTo>
                  <a:lnTo>
                    <a:pt x="525132" y="281813"/>
                  </a:lnTo>
                  <a:lnTo>
                    <a:pt x="544957" y="281813"/>
                  </a:lnTo>
                  <a:lnTo>
                    <a:pt x="544957" y="262775"/>
                  </a:lnTo>
                  <a:close/>
                </a:path>
                <a:path w="3662045" h="806450">
                  <a:moveTo>
                    <a:pt x="741045" y="370598"/>
                  </a:moveTo>
                  <a:lnTo>
                    <a:pt x="733171" y="370598"/>
                  </a:lnTo>
                  <a:lnTo>
                    <a:pt x="721093" y="370598"/>
                  </a:lnTo>
                  <a:lnTo>
                    <a:pt x="721093" y="353568"/>
                  </a:lnTo>
                  <a:lnTo>
                    <a:pt x="713346" y="353568"/>
                  </a:lnTo>
                  <a:lnTo>
                    <a:pt x="702056" y="353568"/>
                  </a:lnTo>
                  <a:lnTo>
                    <a:pt x="694309" y="353568"/>
                  </a:lnTo>
                  <a:lnTo>
                    <a:pt x="694309" y="370598"/>
                  </a:lnTo>
                  <a:lnTo>
                    <a:pt x="682244" y="370598"/>
                  </a:lnTo>
                  <a:lnTo>
                    <a:pt x="674497" y="370598"/>
                  </a:lnTo>
                  <a:lnTo>
                    <a:pt x="674497" y="389636"/>
                  </a:lnTo>
                  <a:lnTo>
                    <a:pt x="682244" y="389636"/>
                  </a:lnTo>
                  <a:lnTo>
                    <a:pt x="694309" y="389636"/>
                  </a:lnTo>
                  <a:lnTo>
                    <a:pt x="694309" y="406527"/>
                  </a:lnTo>
                  <a:lnTo>
                    <a:pt x="702056" y="406527"/>
                  </a:lnTo>
                  <a:lnTo>
                    <a:pt x="713346" y="406527"/>
                  </a:lnTo>
                  <a:lnTo>
                    <a:pt x="721093" y="406527"/>
                  </a:lnTo>
                  <a:lnTo>
                    <a:pt x="721093" y="389636"/>
                  </a:lnTo>
                  <a:lnTo>
                    <a:pt x="733171" y="389636"/>
                  </a:lnTo>
                  <a:lnTo>
                    <a:pt x="741045" y="389636"/>
                  </a:lnTo>
                  <a:lnTo>
                    <a:pt x="741045" y="370598"/>
                  </a:lnTo>
                  <a:close/>
                </a:path>
                <a:path w="3662045" h="806450">
                  <a:moveTo>
                    <a:pt x="838200" y="465467"/>
                  </a:moveTo>
                  <a:lnTo>
                    <a:pt x="818248" y="465467"/>
                  </a:lnTo>
                  <a:lnTo>
                    <a:pt x="818248" y="448437"/>
                  </a:lnTo>
                  <a:lnTo>
                    <a:pt x="799211" y="448437"/>
                  </a:lnTo>
                  <a:lnTo>
                    <a:pt x="799211" y="465467"/>
                  </a:lnTo>
                  <a:lnTo>
                    <a:pt x="779399" y="465467"/>
                  </a:lnTo>
                  <a:lnTo>
                    <a:pt x="779399" y="484505"/>
                  </a:lnTo>
                  <a:lnTo>
                    <a:pt x="799211" y="484505"/>
                  </a:lnTo>
                  <a:lnTo>
                    <a:pt x="799211" y="501396"/>
                  </a:lnTo>
                  <a:lnTo>
                    <a:pt x="818248" y="501396"/>
                  </a:lnTo>
                  <a:lnTo>
                    <a:pt x="818248" y="484505"/>
                  </a:lnTo>
                  <a:lnTo>
                    <a:pt x="838200" y="484505"/>
                  </a:lnTo>
                  <a:lnTo>
                    <a:pt x="838200" y="465467"/>
                  </a:lnTo>
                  <a:close/>
                </a:path>
                <a:path w="3662045" h="806450">
                  <a:moveTo>
                    <a:pt x="967486" y="539381"/>
                  </a:moveTo>
                  <a:lnTo>
                    <a:pt x="947661" y="539381"/>
                  </a:lnTo>
                  <a:lnTo>
                    <a:pt x="947661" y="522351"/>
                  </a:lnTo>
                  <a:lnTo>
                    <a:pt x="941692" y="522351"/>
                  </a:lnTo>
                  <a:lnTo>
                    <a:pt x="928624" y="522351"/>
                  </a:lnTo>
                  <a:lnTo>
                    <a:pt x="922655" y="522351"/>
                  </a:lnTo>
                  <a:lnTo>
                    <a:pt x="922655" y="539381"/>
                  </a:lnTo>
                  <a:lnTo>
                    <a:pt x="908685" y="539381"/>
                  </a:lnTo>
                  <a:lnTo>
                    <a:pt x="908685" y="539508"/>
                  </a:lnTo>
                  <a:lnTo>
                    <a:pt x="902843" y="539508"/>
                  </a:lnTo>
                  <a:lnTo>
                    <a:pt x="902843" y="558546"/>
                  </a:lnTo>
                  <a:lnTo>
                    <a:pt x="922655" y="558546"/>
                  </a:lnTo>
                  <a:lnTo>
                    <a:pt x="922655" y="575449"/>
                  </a:lnTo>
                  <a:lnTo>
                    <a:pt x="941692" y="575449"/>
                  </a:lnTo>
                  <a:lnTo>
                    <a:pt x="941692" y="575310"/>
                  </a:lnTo>
                  <a:lnTo>
                    <a:pt x="947661" y="575310"/>
                  </a:lnTo>
                  <a:lnTo>
                    <a:pt x="947661" y="558546"/>
                  </a:lnTo>
                  <a:lnTo>
                    <a:pt x="961644" y="558546"/>
                  </a:lnTo>
                  <a:lnTo>
                    <a:pt x="961644" y="558419"/>
                  </a:lnTo>
                  <a:lnTo>
                    <a:pt x="967486" y="558419"/>
                  </a:lnTo>
                  <a:lnTo>
                    <a:pt x="967486" y="539381"/>
                  </a:lnTo>
                  <a:close/>
                </a:path>
                <a:path w="3662045" h="806450">
                  <a:moveTo>
                    <a:pt x="1316609" y="590943"/>
                  </a:moveTo>
                  <a:lnTo>
                    <a:pt x="1296657" y="590943"/>
                  </a:lnTo>
                  <a:lnTo>
                    <a:pt x="1296657" y="574040"/>
                  </a:lnTo>
                  <a:lnTo>
                    <a:pt x="1277620" y="574040"/>
                  </a:lnTo>
                  <a:lnTo>
                    <a:pt x="1277620" y="590943"/>
                  </a:lnTo>
                  <a:lnTo>
                    <a:pt x="1257681" y="590943"/>
                  </a:lnTo>
                  <a:lnTo>
                    <a:pt x="1257681" y="609981"/>
                  </a:lnTo>
                  <a:lnTo>
                    <a:pt x="1277620" y="609981"/>
                  </a:lnTo>
                  <a:lnTo>
                    <a:pt x="1277620" y="627126"/>
                  </a:lnTo>
                  <a:lnTo>
                    <a:pt x="1296657" y="627126"/>
                  </a:lnTo>
                  <a:lnTo>
                    <a:pt x="1296657" y="609981"/>
                  </a:lnTo>
                  <a:lnTo>
                    <a:pt x="1316609" y="609981"/>
                  </a:lnTo>
                  <a:lnTo>
                    <a:pt x="1316609" y="590943"/>
                  </a:lnTo>
                  <a:close/>
                </a:path>
                <a:path w="3662045" h="806450">
                  <a:moveTo>
                    <a:pt x="1756410" y="618248"/>
                  </a:moveTo>
                  <a:lnTo>
                    <a:pt x="1736585" y="618248"/>
                  </a:lnTo>
                  <a:lnTo>
                    <a:pt x="1736585" y="601345"/>
                  </a:lnTo>
                  <a:lnTo>
                    <a:pt x="1717548" y="601345"/>
                  </a:lnTo>
                  <a:lnTo>
                    <a:pt x="1717548" y="618248"/>
                  </a:lnTo>
                  <a:lnTo>
                    <a:pt x="1697609" y="618248"/>
                  </a:lnTo>
                  <a:lnTo>
                    <a:pt x="1697609" y="637286"/>
                  </a:lnTo>
                  <a:lnTo>
                    <a:pt x="1717548" y="637286"/>
                  </a:lnTo>
                  <a:lnTo>
                    <a:pt x="1717548" y="654304"/>
                  </a:lnTo>
                  <a:lnTo>
                    <a:pt x="1736585" y="654304"/>
                  </a:lnTo>
                  <a:lnTo>
                    <a:pt x="1736585" y="637286"/>
                  </a:lnTo>
                  <a:lnTo>
                    <a:pt x="1756410" y="637286"/>
                  </a:lnTo>
                  <a:lnTo>
                    <a:pt x="1756410" y="618248"/>
                  </a:lnTo>
                  <a:close/>
                </a:path>
                <a:path w="3662045" h="806450">
                  <a:moveTo>
                    <a:pt x="2234692" y="676287"/>
                  </a:moveTo>
                  <a:lnTo>
                    <a:pt x="2214867" y="676287"/>
                  </a:lnTo>
                  <a:lnTo>
                    <a:pt x="2214867" y="659257"/>
                  </a:lnTo>
                  <a:lnTo>
                    <a:pt x="2195830" y="659257"/>
                  </a:lnTo>
                  <a:lnTo>
                    <a:pt x="2195830" y="676287"/>
                  </a:lnTo>
                  <a:lnTo>
                    <a:pt x="2176018" y="676287"/>
                  </a:lnTo>
                  <a:lnTo>
                    <a:pt x="2176018" y="695325"/>
                  </a:lnTo>
                  <a:lnTo>
                    <a:pt x="2195830" y="695325"/>
                  </a:lnTo>
                  <a:lnTo>
                    <a:pt x="2195830" y="712216"/>
                  </a:lnTo>
                  <a:lnTo>
                    <a:pt x="2214867" y="712216"/>
                  </a:lnTo>
                  <a:lnTo>
                    <a:pt x="2214867" y="695325"/>
                  </a:lnTo>
                  <a:lnTo>
                    <a:pt x="2234692" y="695325"/>
                  </a:lnTo>
                  <a:lnTo>
                    <a:pt x="2234692" y="676287"/>
                  </a:lnTo>
                  <a:close/>
                </a:path>
                <a:path w="3662045" h="806450">
                  <a:moveTo>
                    <a:pt x="3577209" y="769886"/>
                  </a:moveTo>
                  <a:lnTo>
                    <a:pt x="3557384" y="769886"/>
                  </a:lnTo>
                  <a:lnTo>
                    <a:pt x="3557384" y="752856"/>
                  </a:lnTo>
                  <a:lnTo>
                    <a:pt x="3538347" y="752856"/>
                  </a:lnTo>
                  <a:lnTo>
                    <a:pt x="3538347" y="769886"/>
                  </a:lnTo>
                  <a:lnTo>
                    <a:pt x="3518535" y="769886"/>
                  </a:lnTo>
                  <a:lnTo>
                    <a:pt x="3518535" y="788924"/>
                  </a:lnTo>
                  <a:lnTo>
                    <a:pt x="3538347" y="788924"/>
                  </a:lnTo>
                  <a:lnTo>
                    <a:pt x="3538347" y="805942"/>
                  </a:lnTo>
                  <a:lnTo>
                    <a:pt x="3557384" y="805942"/>
                  </a:lnTo>
                  <a:lnTo>
                    <a:pt x="3557384" y="788924"/>
                  </a:lnTo>
                  <a:lnTo>
                    <a:pt x="3577209" y="788924"/>
                  </a:lnTo>
                  <a:lnTo>
                    <a:pt x="3577209" y="769886"/>
                  </a:lnTo>
                  <a:close/>
                </a:path>
                <a:path w="3662045" h="806450">
                  <a:moveTo>
                    <a:pt x="3662045" y="769886"/>
                  </a:moveTo>
                  <a:lnTo>
                    <a:pt x="3654425" y="769886"/>
                  </a:lnTo>
                  <a:lnTo>
                    <a:pt x="3642093" y="769886"/>
                  </a:lnTo>
                  <a:lnTo>
                    <a:pt x="3642093" y="752856"/>
                  </a:lnTo>
                  <a:lnTo>
                    <a:pt x="3634473" y="752856"/>
                  </a:lnTo>
                  <a:lnTo>
                    <a:pt x="3623056" y="752856"/>
                  </a:lnTo>
                  <a:lnTo>
                    <a:pt x="3615436" y="752856"/>
                  </a:lnTo>
                  <a:lnTo>
                    <a:pt x="3615436" y="769886"/>
                  </a:lnTo>
                  <a:lnTo>
                    <a:pt x="3603244" y="769886"/>
                  </a:lnTo>
                  <a:lnTo>
                    <a:pt x="3595497" y="769886"/>
                  </a:lnTo>
                  <a:lnTo>
                    <a:pt x="3595497" y="788924"/>
                  </a:lnTo>
                  <a:lnTo>
                    <a:pt x="3603244" y="788924"/>
                  </a:lnTo>
                  <a:lnTo>
                    <a:pt x="3615436" y="788924"/>
                  </a:lnTo>
                  <a:lnTo>
                    <a:pt x="3615436" y="805942"/>
                  </a:lnTo>
                  <a:lnTo>
                    <a:pt x="3623056" y="805942"/>
                  </a:lnTo>
                  <a:lnTo>
                    <a:pt x="3634473" y="805942"/>
                  </a:lnTo>
                  <a:lnTo>
                    <a:pt x="3642093" y="805942"/>
                  </a:lnTo>
                  <a:lnTo>
                    <a:pt x="3642093" y="788924"/>
                  </a:lnTo>
                  <a:lnTo>
                    <a:pt x="3654425" y="788924"/>
                  </a:lnTo>
                  <a:lnTo>
                    <a:pt x="3662045" y="788924"/>
                  </a:lnTo>
                  <a:lnTo>
                    <a:pt x="3662045" y="769886"/>
                  </a:lnTo>
                  <a:close/>
                </a:path>
              </a:pathLst>
            </a:custGeom>
            <a:solidFill>
              <a:schemeClr val="accent3"/>
            </a:solidFill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397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49" name="object 49"/>
            <p:cNvSpPr/>
            <p:nvPr/>
          </p:nvSpPr>
          <p:spPr>
            <a:xfrm>
              <a:off x="7442400" y="4893788"/>
              <a:ext cx="3685224" cy="313726"/>
            </a:xfrm>
            <a:custGeom>
              <a:avLst/>
              <a:gdLst/>
              <a:ahLst/>
              <a:cxnLst/>
              <a:rect l="l" t="t" r="r" b="b"/>
              <a:pathLst>
                <a:path w="2767329" h="235585">
                  <a:moveTo>
                    <a:pt x="58801" y="17030"/>
                  </a:moveTo>
                  <a:lnTo>
                    <a:pt x="38849" y="17030"/>
                  </a:lnTo>
                  <a:lnTo>
                    <a:pt x="38849" y="0"/>
                  </a:lnTo>
                  <a:lnTo>
                    <a:pt x="19812" y="0"/>
                  </a:lnTo>
                  <a:lnTo>
                    <a:pt x="19812" y="17030"/>
                  </a:lnTo>
                  <a:lnTo>
                    <a:pt x="0" y="17030"/>
                  </a:lnTo>
                  <a:lnTo>
                    <a:pt x="0" y="36068"/>
                  </a:lnTo>
                  <a:lnTo>
                    <a:pt x="19812" y="36068"/>
                  </a:lnTo>
                  <a:lnTo>
                    <a:pt x="19812" y="53086"/>
                  </a:lnTo>
                  <a:lnTo>
                    <a:pt x="38849" y="53086"/>
                  </a:lnTo>
                  <a:lnTo>
                    <a:pt x="38849" y="36068"/>
                  </a:lnTo>
                  <a:lnTo>
                    <a:pt x="58801" y="36068"/>
                  </a:lnTo>
                  <a:lnTo>
                    <a:pt x="58801" y="17030"/>
                  </a:lnTo>
                  <a:close/>
                </a:path>
                <a:path w="2767329" h="235585">
                  <a:moveTo>
                    <a:pt x="1644523" y="68973"/>
                  </a:moveTo>
                  <a:lnTo>
                    <a:pt x="1624571" y="68973"/>
                  </a:lnTo>
                  <a:lnTo>
                    <a:pt x="1624571" y="52070"/>
                  </a:lnTo>
                  <a:lnTo>
                    <a:pt x="1605534" y="52070"/>
                  </a:lnTo>
                  <a:lnTo>
                    <a:pt x="1605534" y="68973"/>
                  </a:lnTo>
                  <a:lnTo>
                    <a:pt x="1585722" y="68973"/>
                  </a:lnTo>
                  <a:lnTo>
                    <a:pt x="1585722" y="88011"/>
                  </a:lnTo>
                  <a:lnTo>
                    <a:pt x="1605534" y="88011"/>
                  </a:lnTo>
                  <a:lnTo>
                    <a:pt x="1605534" y="105029"/>
                  </a:lnTo>
                  <a:lnTo>
                    <a:pt x="1624571" y="105029"/>
                  </a:lnTo>
                  <a:lnTo>
                    <a:pt x="1624571" y="88011"/>
                  </a:lnTo>
                  <a:lnTo>
                    <a:pt x="1644523" y="88011"/>
                  </a:lnTo>
                  <a:lnTo>
                    <a:pt x="1644523" y="68973"/>
                  </a:lnTo>
                  <a:close/>
                </a:path>
                <a:path w="2767329" h="235585">
                  <a:moveTo>
                    <a:pt x="1925955" y="68973"/>
                  </a:moveTo>
                  <a:lnTo>
                    <a:pt x="1906003" y="68973"/>
                  </a:lnTo>
                  <a:lnTo>
                    <a:pt x="1906003" y="52070"/>
                  </a:lnTo>
                  <a:lnTo>
                    <a:pt x="1886966" y="52070"/>
                  </a:lnTo>
                  <a:lnTo>
                    <a:pt x="1886966" y="68973"/>
                  </a:lnTo>
                  <a:lnTo>
                    <a:pt x="1867154" y="68973"/>
                  </a:lnTo>
                  <a:lnTo>
                    <a:pt x="1867154" y="88011"/>
                  </a:lnTo>
                  <a:lnTo>
                    <a:pt x="1886966" y="88011"/>
                  </a:lnTo>
                  <a:lnTo>
                    <a:pt x="1886966" y="105029"/>
                  </a:lnTo>
                  <a:lnTo>
                    <a:pt x="1906003" y="105029"/>
                  </a:lnTo>
                  <a:lnTo>
                    <a:pt x="1906003" y="88011"/>
                  </a:lnTo>
                  <a:lnTo>
                    <a:pt x="1925955" y="88011"/>
                  </a:lnTo>
                  <a:lnTo>
                    <a:pt x="1925955" y="68973"/>
                  </a:lnTo>
                  <a:close/>
                </a:path>
                <a:path w="2767329" h="235585">
                  <a:moveTo>
                    <a:pt x="2253996" y="68973"/>
                  </a:moveTo>
                  <a:lnTo>
                    <a:pt x="2234171" y="68973"/>
                  </a:lnTo>
                  <a:lnTo>
                    <a:pt x="2234171" y="52070"/>
                  </a:lnTo>
                  <a:lnTo>
                    <a:pt x="2215134" y="52070"/>
                  </a:lnTo>
                  <a:lnTo>
                    <a:pt x="2215134" y="68973"/>
                  </a:lnTo>
                  <a:lnTo>
                    <a:pt x="2195195" y="68973"/>
                  </a:lnTo>
                  <a:lnTo>
                    <a:pt x="2195195" y="88011"/>
                  </a:lnTo>
                  <a:lnTo>
                    <a:pt x="2215134" y="88011"/>
                  </a:lnTo>
                  <a:lnTo>
                    <a:pt x="2215134" y="105029"/>
                  </a:lnTo>
                  <a:lnTo>
                    <a:pt x="2234171" y="105029"/>
                  </a:lnTo>
                  <a:lnTo>
                    <a:pt x="2234171" y="88011"/>
                  </a:lnTo>
                  <a:lnTo>
                    <a:pt x="2253996" y="88011"/>
                  </a:lnTo>
                  <a:lnTo>
                    <a:pt x="2253996" y="68973"/>
                  </a:lnTo>
                  <a:close/>
                </a:path>
                <a:path w="2767329" h="235585">
                  <a:moveTo>
                    <a:pt x="2766949" y="199059"/>
                  </a:moveTo>
                  <a:lnTo>
                    <a:pt x="2746997" y="199059"/>
                  </a:lnTo>
                  <a:lnTo>
                    <a:pt x="2746997" y="182118"/>
                  </a:lnTo>
                  <a:lnTo>
                    <a:pt x="2727960" y="182118"/>
                  </a:lnTo>
                  <a:lnTo>
                    <a:pt x="2727960" y="199059"/>
                  </a:lnTo>
                  <a:lnTo>
                    <a:pt x="2708148" y="199059"/>
                  </a:lnTo>
                  <a:lnTo>
                    <a:pt x="2708148" y="218097"/>
                  </a:lnTo>
                  <a:lnTo>
                    <a:pt x="2727960" y="218097"/>
                  </a:lnTo>
                  <a:lnTo>
                    <a:pt x="2727960" y="235051"/>
                  </a:lnTo>
                  <a:lnTo>
                    <a:pt x="2746997" y="235051"/>
                  </a:lnTo>
                  <a:lnTo>
                    <a:pt x="2746997" y="218097"/>
                  </a:lnTo>
                  <a:lnTo>
                    <a:pt x="2766949" y="218097"/>
                  </a:lnTo>
                  <a:lnTo>
                    <a:pt x="2766949" y="199059"/>
                  </a:lnTo>
                  <a:close/>
                </a:path>
              </a:pathLst>
            </a:custGeom>
            <a:solidFill>
              <a:schemeClr val="accent3"/>
            </a:solidFill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397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50" name="object 50"/>
            <p:cNvSpPr/>
            <p:nvPr/>
          </p:nvSpPr>
          <p:spPr>
            <a:xfrm>
              <a:off x="1791442" y="2287409"/>
              <a:ext cx="3181233" cy="1755513"/>
            </a:xfrm>
            <a:custGeom>
              <a:avLst/>
              <a:gdLst/>
              <a:ahLst/>
              <a:cxnLst/>
              <a:rect l="l" t="t" r="r" b="b"/>
              <a:pathLst>
                <a:path w="2388870" h="1318260">
                  <a:moveTo>
                    <a:pt x="58801" y="16903"/>
                  </a:moveTo>
                  <a:lnTo>
                    <a:pt x="38849" y="16903"/>
                  </a:lnTo>
                  <a:lnTo>
                    <a:pt x="38849" y="0"/>
                  </a:lnTo>
                  <a:lnTo>
                    <a:pt x="19812" y="0"/>
                  </a:lnTo>
                  <a:lnTo>
                    <a:pt x="19812" y="16903"/>
                  </a:lnTo>
                  <a:lnTo>
                    <a:pt x="0" y="16903"/>
                  </a:lnTo>
                  <a:lnTo>
                    <a:pt x="0" y="35941"/>
                  </a:lnTo>
                  <a:lnTo>
                    <a:pt x="19812" y="35941"/>
                  </a:lnTo>
                  <a:lnTo>
                    <a:pt x="19812" y="52959"/>
                  </a:lnTo>
                  <a:lnTo>
                    <a:pt x="38849" y="52959"/>
                  </a:lnTo>
                  <a:lnTo>
                    <a:pt x="38849" y="35941"/>
                  </a:lnTo>
                  <a:lnTo>
                    <a:pt x="58801" y="35941"/>
                  </a:lnTo>
                  <a:lnTo>
                    <a:pt x="58801" y="16903"/>
                  </a:lnTo>
                  <a:close/>
                </a:path>
                <a:path w="2388870" h="1318260">
                  <a:moveTo>
                    <a:pt x="498348" y="200037"/>
                  </a:moveTo>
                  <a:lnTo>
                    <a:pt x="478523" y="200037"/>
                  </a:lnTo>
                  <a:lnTo>
                    <a:pt x="478523" y="182880"/>
                  </a:lnTo>
                  <a:lnTo>
                    <a:pt x="459486" y="182880"/>
                  </a:lnTo>
                  <a:lnTo>
                    <a:pt x="459486" y="200037"/>
                  </a:lnTo>
                  <a:lnTo>
                    <a:pt x="439674" y="200037"/>
                  </a:lnTo>
                  <a:lnTo>
                    <a:pt x="439674" y="219075"/>
                  </a:lnTo>
                  <a:lnTo>
                    <a:pt x="459486" y="219075"/>
                  </a:lnTo>
                  <a:lnTo>
                    <a:pt x="459486" y="235966"/>
                  </a:lnTo>
                  <a:lnTo>
                    <a:pt x="478523" y="235966"/>
                  </a:lnTo>
                  <a:lnTo>
                    <a:pt x="478523" y="219075"/>
                  </a:lnTo>
                  <a:lnTo>
                    <a:pt x="498348" y="219075"/>
                  </a:lnTo>
                  <a:lnTo>
                    <a:pt x="498348" y="200037"/>
                  </a:lnTo>
                  <a:close/>
                </a:path>
                <a:path w="2388870" h="1318260">
                  <a:moveTo>
                    <a:pt x="621919" y="292366"/>
                  </a:moveTo>
                  <a:lnTo>
                    <a:pt x="601967" y="292366"/>
                  </a:lnTo>
                  <a:lnTo>
                    <a:pt x="601967" y="275336"/>
                  </a:lnTo>
                  <a:lnTo>
                    <a:pt x="582930" y="275336"/>
                  </a:lnTo>
                  <a:lnTo>
                    <a:pt x="582930" y="292366"/>
                  </a:lnTo>
                  <a:lnTo>
                    <a:pt x="563118" y="292366"/>
                  </a:lnTo>
                  <a:lnTo>
                    <a:pt x="563118" y="311404"/>
                  </a:lnTo>
                  <a:lnTo>
                    <a:pt x="582930" y="311404"/>
                  </a:lnTo>
                  <a:lnTo>
                    <a:pt x="582930" y="328295"/>
                  </a:lnTo>
                  <a:lnTo>
                    <a:pt x="601967" y="328295"/>
                  </a:lnTo>
                  <a:lnTo>
                    <a:pt x="601967" y="311404"/>
                  </a:lnTo>
                  <a:lnTo>
                    <a:pt x="621919" y="311404"/>
                  </a:lnTo>
                  <a:lnTo>
                    <a:pt x="621919" y="292366"/>
                  </a:lnTo>
                  <a:close/>
                </a:path>
                <a:path w="2388870" h="1318260">
                  <a:moveTo>
                    <a:pt x="668147" y="348246"/>
                  </a:moveTo>
                  <a:lnTo>
                    <a:pt x="648322" y="348246"/>
                  </a:lnTo>
                  <a:lnTo>
                    <a:pt x="648322" y="331216"/>
                  </a:lnTo>
                  <a:lnTo>
                    <a:pt x="629285" y="331216"/>
                  </a:lnTo>
                  <a:lnTo>
                    <a:pt x="629285" y="348246"/>
                  </a:lnTo>
                  <a:lnTo>
                    <a:pt x="609473" y="348246"/>
                  </a:lnTo>
                  <a:lnTo>
                    <a:pt x="609473" y="367284"/>
                  </a:lnTo>
                  <a:lnTo>
                    <a:pt x="629285" y="367284"/>
                  </a:lnTo>
                  <a:lnTo>
                    <a:pt x="629285" y="384175"/>
                  </a:lnTo>
                  <a:lnTo>
                    <a:pt x="648322" y="384175"/>
                  </a:lnTo>
                  <a:lnTo>
                    <a:pt x="648322" y="367284"/>
                  </a:lnTo>
                  <a:lnTo>
                    <a:pt x="668147" y="367284"/>
                  </a:lnTo>
                  <a:lnTo>
                    <a:pt x="668147" y="348246"/>
                  </a:lnTo>
                  <a:close/>
                </a:path>
                <a:path w="2388870" h="1318260">
                  <a:moveTo>
                    <a:pt x="741426" y="517537"/>
                  </a:moveTo>
                  <a:lnTo>
                    <a:pt x="721601" y="517537"/>
                  </a:lnTo>
                  <a:lnTo>
                    <a:pt x="721601" y="500507"/>
                  </a:lnTo>
                  <a:lnTo>
                    <a:pt x="702564" y="500507"/>
                  </a:lnTo>
                  <a:lnTo>
                    <a:pt x="702564" y="517537"/>
                  </a:lnTo>
                  <a:lnTo>
                    <a:pt x="682625" y="517537"/>
                  </a:lnTo>
                  <a:lnTo>
                    <a:pt x="682625" y="536575"/>
                  </a:lnTo>
                  <a:lnTo>
                    <a:pt x="702564" y="536575"/>
                  </a:lnTo>
                  <a:lnTo>
                    <a:pt x="702564" y="553466"/>
                  </a:lnTo>
                  <a:lnTo>
                    <a:pt x="721601" y="553466"/>
                  </a:lnTo>
                  <a:lnTo>
                    <a:pt x="721601" y="536575"/>
                  </a:lnTo>
                  <a:lnTo>
                    <a:pt x="741426" y="536575"/>
                  </a:lnTo>
                  <a:lnTo>
                    <a:pt x="741426" y="517537"/>
                  </a:lnTo>
                  <a:close/>
                </a:path>
                <a:path w="2388870" h="1318260">
                  <a:moveTo>
                    <a:pt x="919353" y="593610"/>
                  </a:moveTo>
                  <a:lnTo>
                    <a:pt x="899528" y="593610"/>
                  </a:lnTo>
                  <a:lnTo>
                    <a:pt x="899528" y="576580"/>
                  </a:lnTo>
                  <a:lnTo>
                    <a:pt x="880491" y="576580"/>
                  </a:lnTo>
                  <a:lnTo>
                    <a:pt x="880491" y="593610"/>
                  </a:lnTo>
                  <a:lnTo>
                    <a:pt x="860679" y="593610"/>
                  </a:lnTo>
                  <a:lnTo>
                    <a:pt x="860679" y="612648"/>
                  </a:lnTo>
                  <a:lnTo>
                    <a:pt x="880491" y="612648"/>
                  </a:lnTo>
                  <a:lnTo>
                    <a:pt x="880491" y="629539"/>
                  </a:lnTo>
                  <a:lnTo>
                    <a:pt x="899528" y="629539"/>
                  </a:lnTo>
                  <a:lnTo>
                    <a:pt x="899528" y="612648"/>
                  </a:lnTo>
                  <a:lnTo>
                    <a:pt x="919353" y="612648"/>
                  </a:lnTo>
                  <a:lnTo>
                    <a:pt x="919353" y="593610"/>
                  </a:lnTo>
                  <a:close/>
                </a:path>
                <a:path w="2388870" h="1318260">
                  <a:moveTo>
                    <a:pt x="1200658" y="728230"/>
                  </a:moveTo>
                  <a:lnTo>
                    <a:pt x="1180833" y="728230"/>
                  </a:lnTo>
                  <a:lnTo>
                    <a:pt x="1180833" y="711200"/>
                  </a:lnTo>
                  <a:lnTo>
                    <a:pt x="1161796" y="711200"/>
                  </a:lnTo>
                  <a:lnTo>
                    <a:pt x="1161796" y="728230"/>
                  </a:lnTo>
                  <a:lnTo>
                    <a:pt x="1141857" y="728230"/>
                  </a:lnTo>
                  <a:lnTo>
                    <a:pt x="1141857" y="747268"/>
                  </a:lnTo>
                  <a:lnTo>
                    <a:pt x="1161796" y="747268"/>
                  </a:lnTo>
                  <a:lnTo>
                    <a:pt x="1161796" y="764286"/>
                  </a:lnTo>
                  <a:lnTo>
                    <a:pt x="1180833" y="764286"/>
                  </a:lnTo>
                  <a:lnTo>
                    <a:pt x="1180833" y="747268"/>
                  </a:lnTo>
                  <a:lnTo>
                    <a:pt x="1200658" y="747268"/>
                  </a:lnTo>
                  <a:lnTo>
                    <a:pt x="1200658" y="728230"/>
                  </a:lnTo>
                  <a:close/>
                </a:path>
                <a:path w="2388870" h="1318260">
                  <a:moveTo>
                    <a:pt x="1416558" y="864501"/>
                  </a:moveTo>
                  <a:lnTo>
                    <a:pt x="1396733" y="864501"/>
                  </a:lnTo>
                  <a:lnTo>
                    <a:pt x="1396733" y="847471"/>
                  </a:lnTo>
                  <a:lnTo>
                    <a:pt x="1377696" y="847471"/>
                  </a:lnTo>
                  <a:lnTo>
                    <a:pt x="1377696" y="864501"/>
                  </a:lnTo>
                  <a:lnTo>
                    <a:pt x="1357757" y="864501"/>
                  </a:lnTo>
                  <a:lnTo>
                    <a:pt x="1357757" y="883539"/>
                  </a:lnTo>
                  <a:lnTo>
                    <a:pt x="1377696" y="883539"/>
                  </a:lnTo>
                  <a:lnTo>
                    <a:pt x="1377696" y="900557"/>
                  </a:lnTo>
                  <a:lnTo>
                    <a:pt x="1396733" y="900557"/>
                  </a:lnTo>
                  <a:lnTo>
                    <a:pt x="1396733" y="883539"/>
                  </a:lnTo>
                  <a:lnTo>
                    <a:pt x="1416558" y="883539"/>
                  </a:lnTo>
                  <a:lnTo>
                    <a:pt x="1416558" y="864501"/>
                  </a:lnTo>
                  <a:close/>
                </a:path>
                <a:path w="2388870" h="1318260">
                  <a:moveTo>
                    <a:pt x="1486027" y="924064"/>
                  </a:moveTo>
                  <a:lnTo>
                    <a:pt x="1470660" y="924064"/>
                  </a:lnTo>
                  <a:lnTo>
                    <a:pt x="1466202" y="924064"/>
                  </a:lnTo>
                  <a:lnTo>
                    <a:pt x="1466202" y="907161"/>
                  </a:lnTo>
                  <a:lnTo>
                    <a:pt x="1455166" y="907161"/>
                  </a:lnTo>
                  <a:lnTo>
                    <a:pt x="1455166" y="903998"/>
                  </a:lnTo>
                  <a:lnTo>
                    <a:pt x="1435341" y="903998"/>
                  </a:lnTo>
                  <a:lnTo>
                    <a:pt x="1435341" y="887095"/>
                  </a:lnTo>
                  <a:lnTo>
                    <a:pt x="1416304" y="887095"/>
                  </a:lnTo>
                  <a:lnTo>
                    <a:pt x="1416304" y="903998"/>
                  </a:lnTo>
                  <a:lnTo>
                    <a:pt x="1396492" y="903998"/>
                  </a:lnTo>
                  <a:lnTo>
                    <a:pt x="1396492" y="923036"/>
                  </a:lnTo>
                  <a:lnTo>
                    <a:pt x="1416304" y="923036"/>
                  </a:lnTo>
                  <a:lnTo>
                    <a:pt x="1416304" y="924064"/>
                  </a:lnTo>
                  <a:lnTo>
                    <a:pt x="1411732" y="924064"/>
                  </a:lnTo>
                  <a:lnTo>
                    <a:pt x="1411732" y="943102"/>
                  </a:lnTo>
                  <a:lnTo>
                    <a:pt x="1427353" y="943102"/>
                  </a:lnTo>
                  <a:lnTo>
                    <a:pt x="1431671" y="943102"/>
                  </a:lnTo>
                  <a:lnTo>
                    <a:pt x="1431671" y="960120"/>
                  </a:lnTo>
                  <a:lnTo>
                    <a:pt x="1447165" y="960120"/>
                  </a:lnTo>
                  <a:lnTo>
                    <a:pt x="1450708" y="960120"/>
                  </a:lnTo>
                  <a:lnTo>
                    <a:pt x="1466202" y="960120"/>
                  </a:lnTo>
                  <a:lnTo>
                    <a:pt x="1466202" y="943102"/>
                  </a:lnTo>
                  <a:lnTo>
                    <a:pt x="1470660" y="943102"/>
                  </a:lnTo>
                  <a:lnTo>
                    <a:pt x="1486027" y="943102"/>
                  </a:lnTo>
                  <a:lnTo>
                    <a:pt x="1486027" y="924064"/>
                  </a:lnTo>
                  <a:close/>
                </a:path>
                <a:path w="2388870" h="1318260">
                  <a:moveTo>
                    <a:pt x="1516888" y="986040"/>
                  </a:moveTo>
                  <a:lnTo>
                    <a:pt x="1497063" y="986040"/>
                  </a:lnTo>
                  <a:lnTo>
                    <a:pt x="1497063" y="969137"/>
                  </a:lnTo>
                  <a:lnTo>
                    <a:pt x="1478026" y="969137"/>
                  </a:lnTo>
                  <a:lnTo>
                    <a:pt x="1478026" y="986040"/>
                  </a:lnTo>
                  <a:lnTo>
                    <a:pt x="1458087" y="986040"/>
                  </a:lnTo>
                  <a:lnTo>
                    <a:pt x="1458087" y="1005078"/>
                  </a:lnTo>
                  <a:lnTo>
                    <a:pt x="1478026" y="1005078"/>
                  </a:lnTo>
                  <a:lnTo>
                    <a:pt x="1478026" y="1022096"/>
                  </a:lnTo>
                  <a:lnTo>
                    <a:pt x="1497063" y="1022096"/>
                  </a:lnTo>
                  <a:lnTo>
                    <a:pt x="1497063" y="1005078"/>
                  </a:lnTo>
                  <a:lnTo>
                    <a:pt x="1516888" y="1005078"/>
                  </a:lnTo>
                  <a:lnTo>
                    <a:pt x="1516888" y="986040"/>
                  </a:lnTo>
                  <a:close/>
                </a:path>
                <a:path w="2388870" h="1318260">
                  <a:moveTo>
                    <a:pt x="1848739" y="1153807"/>
                  </a:moveTo>
                  <a:lnTo>
                    <a:pt x="1828914" y="1153807"/>
                  </a:lnTo>
                  <a:lnTo>
                    <a:pt x="1828914" y="1136777"/>
                  </a:lnTo>
                  <a:lnTo>
                    <a:pt x="1809877" y="1136777"/>
                  </a:lnTo>
                  <a:lnTo>
                    <a:pt x="1809877" y="1153807"/>
                  </a:lnTo>
                  <a:lnTo>
                    <a:pt x="1790065" y="1153807"/>
                  </a:lnTo>
                  <a:lnTo>
                    <a:pt x="1790065" y="1172845"/>
                  </a:lnTo>
                  <a:lnTo>
                    <a:pt x="1809877" y="1172845"/>
                  </a:lnTo>
                  <a:lnTo>
                    <a:pt x="1809877" y="1189736"/>
                  </a:lnTo>
                  <a:lnTo>
                    <a:pt x="1828914" y="1189736"/>
                  </a:lnTo>
                  <a:lnTo>
                    <a:pt x="1828914" y="1172845"/>
                  </a:lnTo>
                  <a:lnTo>
                    <a:pt x="1848739" y="1172845"/>
                  </a:lnTo>
                  <a:lnTo>
                    <a:pt x="1848739" y="1153807"/>
                  </a:lnTo>
                  <a:close/>
                </a:path>
                <a:path w="2388870" h="1318260">
                  <a:moveTo>
                    <a:pt x="2388743" y="1281950"/>
                  </a:moveTo>
                  <a:lnTo>
                    <a:pt x="2368918" y="1281950"/>
                  </a:lnTo>
                  <a:lnTo>
                    <a:pt x="2368918" y="1265047"/>
                  </a:lnTo>
                  <a:lnTo>
                    <a:pt x="2349881" y="1265047"/>
                  </a:lnTo>
                  <a:lnTo>
                    <a:pt x="2349881" y="1281950"/>
                  </a:lnTo>
                  <a:lnTo>
                    <a:pt x="2329942" y="1281950"/>
                  </a:lnTo>
                  <a:lnTo>
                    <a:pt x="2329942" y="1300988"/>
                  </a:lnTo>
                  <a:lnTo>
                    <a:pt x="2349881" y="1300988"/>
                  </a:lnTo>
                  <a:lnTo>
                    <a:pt x="2349881" y="1318006"/>
                  </a:lnTo>
                  <a:lnTo>
                    <a:pt x="2368918" y="1318006"/>
                  </a:lnTo>
                  <a:lnTo>
                    <a:pt x="2368918" y="1300988"/>
                  </a:lnTo>
                  <a:lnTo>
                    <a:pt x="2388743" y="1300988"/>
                  </a:lnTo>
                  <a:lnTo>
                    <a:pt x="2388743" y="1281950"/>
                  </a:lnTo>
                  <a:close/>
                </a:path>
              </a:pathLst>
            </a:custGeom>
            <a:solidFill>
              <a:srgbClr val="009963"/>
            </a:solidFill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397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51" name="object 51"/>
            <p:cNvSpPr/>
            <p:nvPr/>
          </p:nvSpPr>
          <p:spPr>
            <a:xfrm>
              <a:off x="4894201" y="3972058"/>
              <a:ext cx="4316058" cy="643518"/>
            </a:xfrm>
            <a:custGeom>
              <a:avLst/>
              <a:gdLst/>
              <a:ahLst/>
              <a:cxnLst/>
              <a:rect l="l" t="t" r="r" b="b"/>
              <a:pathLst>
                <a:path w="3241040" h="483235">
                  <a:moveTo>
                    <a:pt x="58801" y="16903"/>
                  </a:moveTo>
                  <a:lnTo>
                    <a:pt x="38976" y="16903"/>
                  </a:lnTo>
                  <a:lnTo>
                    <a:pt x="38976" y="0"/>
                  </a:lnTo>
                  <a:lnTo>
                    <a:pt x="19939" y="0"/>
                  </a:lnTo>
                  <a:lnTo>
                    <a:pt x="19939" y="16903"/>
                  </a:lnTo>
                  <a:lnTo>
                    <a:pt x="0" y="16903"/>
                  </a:lnTo>
                  <a:lnTo>
                    <a:pt x="0" y="35941"/>
                  </a:lnTo>
                  <a:lnTo>
                    <a:pt x="19939" y="35941"/>
                  </a:lnTo>
                  <a:lnTo>
                    <a:pt x="19939" y="52959"/>
                  </a:lnTo>
                  <a:lnTo>
                    <a:pt x="38976" y="52959"/>
                  </a:lnTo>
                  <a:lnTo>
                    <a:pt x="38976" y="35941"/>
                  </a:lnTo>
                  <a:lnTo>
                    <a:pt x="58801" y="35941"/>
                  </a:lnTo>
                  <a:lnTo>
                    <a:pt x="58801" y="16903"/>
                  </a:lnTo>
                  <a:close/>
                </a:path>
                <a:path w="3241040" h="483235">
                  <a:moveTo>
                    <a:pt x="761111" y="213499"/>
                  </a:moveTo>
                  <a:lnTo>
                    <a:pt x="741159" y="213499"/>
                  </a:lnTo>
                  <a:lnTo>
                    <a:pt x="741159" y="196342"/>
                  </a:lnTo>
                  <a:lnTo>
                    <a:pt x="722122" y="196342"/>
                  </a:lnTo>
                  <a:lnTo>
                    <a:pt x="722122" y="213499"/>
                  </a:lnTo>
                  <a:lnTo>
                    <a:pt x="702310" y="213499"/>
                  </a:lnTo>
                  <a:lnTo>
                    <a:pt x="702310" y="232537"/>
                  </a:lnTo>
                  <a:lnTo>
                    <a:pt x="722122" y="232537"/>
                  </a:lnTo>
                  <a:lnTo>
                    <a:pt x="722122" y="249428"/>
                  </a:lnTo>
                  <a:lnTo>
                    <a:pt x="741159" y="249428"/>
                  </a:lnTo>
                  <a:lnTo>
                    <a:pt x="741159" y="232537"/>
                  </a:lnTo>
                  <a:lnTo>
                    <a:pt x="761111" y="232537"/>
                  </a:lnTo>
                  <a:lnTo>
                    <a:pt x="761111" y="213499"/>
                  </a:lnTo>
                  <a:close/>
                </a:path>
                <a:path w="3241040" h="483235">
                  <a:moveTo>
                    <a:pt x="1300988" y="303161"/>
                  </a:moveTo>
                  <a:lnTo>
                    <a:pt x="1281036" y="303161"/>
                  </a:lnTo>
                  <a:lnTo>
                    <a:pt x="1281036" y="286131"/>
                  </a:lnTo>
                  <a:lnTo>
                    <a:pt x="1261999" y="286131"/>
                  </a:lnTo>
                  <a:lnTo>
                    <a:pt x="1261999" y="303161"/>
                  </a:lnTo>
                  <a:lnTo>
                    <a:pt x="1242187" y="303161"/>
                  </a:lnTo>
                  <a:lnTo>
                    <a:pt x="1242187" y="322199"/>
                  </a:lnTo>
                  <a:lnTo>
                    <a:pt x="1261999" y="322199"/>
                  </a:lnTo>
                  <a:lnTo>
                    <a:pt x="1261999" y="339090"/>
                  </a:lnTo>
                  <a:lnTo>
                    <a:pt x="1281036" y="339090"/>
                  </a:lnTo>
                  <a:lnTo>
                    <a:pt x="1281036" y="322199"/>
                  </a:lnTo>
                  <a:lnTo>
                    <a:pt x="1300988" y="322199"/>
                  </a:lnTo>
                  <a:lnTo>
                    <a:pt x="1300988" y="303161"/>
                  </a:lnTo>
                  <a:close/>
                </a:path>
                <a:path w="3241040" h="483235">
                  <a:moveTo>
                    <a:pt x="1910588" y="327037"/>
                  </a:moveTo>
                  <a:lnTo>
                    <a:pt x="1902968" y="327037"/>
                  </a:lnTo>
                  <a:lnTo>
                    <a:pt x="1895094" y="327037"/>
                  </a:lnTo>
                  <a:lnTo>
                    <a:pt x="1890763" y="327037"/>
                  </a:lnTo>
                  <a:lnTo>
                    <a:pt x="1890763" y="310134"/>
                  </a:lnTo>
                  <a:lnTo>
                    <a:pt x="1887474" y="310134"/>
                  </a:lnTo>
                  <a:lnTo>
                    <a:pt x="1887474" y="303161"/>
                  </a:lnTo>
                  <a:lnTo>
                    <a:pt x="1867649" y="303161"/>
                  </a:lnTo>
                  <a:lnTo>
                    <a:pt x="1867649" y="286131"/>
                  </a:lnTo>
                  <a:lnTo>
                    <a:pt x="1848612" y="286131"/>
                  </a:lnTo>
                  <a:lnTo>
                    <a:pt x="1848612" y="303161"/>
                  </a:lnTo>
                  <a:lnTo>
                    <a:pt x="1828800" y="303161"/>
                  </a:lnTo>
                  <a:lnTo>
                    <a:pt x="1828800" y="322199"/>
                  </a:lnTo>
                  <a:lnTo>
                    <a:pt x="1848612" y="322199"/>
                  </a:lnTo>
                  <a:lnTo>
                    <a:pt x="1848612" y="327037"/>
                  </a:lnTo>
                  <a:lnTo>
                    <a:pt x="1844167" y="327037"/>
                  </a:lnTo>
                  <a:lnTo>
                    <a:pt x="1836420" y="327037"/>
                  </a:lnTo>
                  <a:lnTo>
                    <a:pt x="1836420" y="346075"/>
                  </a:lnTo>
                  <a:lnTo>
                    <a:pt x="1844167" y="346075"/>
                  </a:lnTo>
                  <a:lnTo>
                    <a:pt x="1851787" y="346075"/>
                  </a:lnTo>
                  <a:lnTo>
                    <a:pt x="1856232" y="346075"/>
                  </a:lnTo>
                  <a:lnTo>
                    <a:pt x="1856232" y="363093"/>
                  </a:lnTo>
                  <a:lnTo>
                    <a:pt x="1890763" y="363093"/>
                  </a:lnTo>
                  <a:lnTo>
                    <a:pt x="1890763" y="346075"/>
                  </a:lnTo>
                  <a:lnTo>
                    <a:pt x="1895094" y="346075"/>
                  </a:lnTo>
                  <a:lnTo>
                    <a:pt x="1902968" y="346075"/>
                  </a:lnTo>
                  <a:lnTo>
                    <a:pt x="1910588" y="346075"/>
                  </a:lnTo>
                  <a:lnTo>
                    <a:pt x="1910588" y="327037"/>
                  </a:lnTo>
                  <a:close/>
                </a:path>
                <a:path w="3241040" h="483235">
                  <a:moveTo>
                    <a:pt x="1987677" y="382536"/>
                  </a:moveTo>
                  <a:lnTo>
                    <a:pt x="1967852" y="382536"/>
                  </a:lnTo>
                  <a:lnTo>
                    <a:pt x="1967852" y="365633"/>
                  </a:lnTo>
                  <a:lnTo>
                    <a:pt x="1948815" y="365633"/>
                  </a:lnTo>
                  <a:lnTo>
                    <a:pt x="1948815" y="382536"/>
                  </a:lnTo>
                  <a:lnTo>
                    <a:pt x="1929244" y="382536"/>
                  </a:lnTo>
                  <a:lnTo>
                    <a:pt x="1929244" y="365633"/>
                  </a:lnTo>
                  <a:lnTo>
                    <a:pt x="1910207" y="365633"/>
                  </a:lnTo>
                  <a:lnTo>
                    <a:pt x="1910207" y="382536"/>
                  </a:lnTo>
                  <a:lnTo>
                    <a:pt x="1890268" y="382536"/>
                  </a:lnTo>
                  <a:lnTo>
                    <a:pt x="1890268" y="401574"/>
                  </a:lnTo>
                  <a:lnTo>
                    <a:pt x="1910207" y="401574"/>
                  </a:lnTo>
                  <a:lnTo>
                    <a:pt x="1910207" y="418592"/>
                  </a:lnTo>
                  <a:lnTo>
                    <a:pt x="1929244" y="418592"/>
                  </a:lnTo>
                  <a:lnTo>
                    <a:pt x="1929244" y="401574"/>
                  </a:lnTo>
                  <a:lnTo>
                    <a:pt x="1948815" y="401574"/>
                  </a:lnTo>
                  <a:lnTo>
                    <a:pt x="1948815" y="418592"/>
                  </a:lnTo>
                  <a:lnTo>
                    <a:pt x="1967852" y="418592"/>
                  </a:lnTo>
                  <a:lnTo>
                    <a:pt x="1967852" y="401574"/>
                  </a:lnTo>
                  <a:lnTo>
                    <a:pt x="1987677" y="401574"/>
                  </a:lnTo>
                  <a:lnTo>
                    <a:pt x="1987677" y="382536"/>
                  </a:lnTo>
                  <a:close/>
                </a:path>
                <a:path w="3241040" h="483235">
                  <a:moveTo>
                    <a:pt x="2149729" y="413016"/>
                  </a:moveTo>
                  <a:lnTo>
                    <a:pt x="2129777" y="413016"/>
                  </a:lnTo>
                  <a:lnTo>
                    <a:pt x="2129777" y="396113"/>
                  </a:lnTo>
                  <a:lnTo>
                    <a:pt x="2110740" y="396113"/>
                  </a:lnTo>
                  <a:lnTo>
                    <a:pt x="2110740" y="413016"/>
                  </a:lnTo>
                  <a:lnTo>
                    <a:pt x="2091296" y="413016"/>
                  </a:lnTo>
                  <a:lnTo>
                    <a:pt x="2091296" y="396113"/>
                  </a:lnTo>
                  <a:lnTo>
                    <a:pt x="2072259" y="396113"/>
                  </a:lnTo>
                  <a:lnTo>
                    <a:pt x="2072259" y="413016"/>
                  </a:lnTo>
                  <a:lnTo>
                    <a:pt x="2052447" y="413016"/>
                  </a:lnTo>
                  <a:lnTo>
                    <a:pt x="2052447" y="432054"/>
                  </a:lnTo>
                  <a:lnTo>
                    <a:pt x="2072259" y="432054"/>
                  </a:lnTo>
                  <a:lnTo>
                    <a:pt x="2072259" y="449072"/>
                  </a:lnTo>
                  <a:lnTo>
                    <a:pt x="2091296" y="449072"/>
                  </a:lnTo>
                  <a:lnTo>
                    <a:pt x="2091296" y="432054"/>
                  </a:lnTo>
                  <a:lnTo>
                    <a:pt x="2110740" y="432054"/>
                  </a:lnTo>
                  <a:lnTo>
                    <a:pt x="2110740" y="449072"/>
                  </a:lnTo>
                  <a:lnTo>
                    <a:pt x="2129777" y="449072"/>
                  </a:lnTo>
                  <a:lnTo>
                    <a:pt x="2129777" y="432054"/>
                  </a:lnTo>
                  <a:lnTo>
                    <a:pt x="2149729" y="432054"/>
                  </a:lnTo>
                  <a:lnTo>
                    <a:pt x="2149729" y="413016"/>
                  </a:lnTo>
                  <a:close/>
                </a:path>
                <a:path w="3241040" h="483235">
                  <a:moveTo>
                    <a:pt x="2489327" y="446925"/>
                  </a:moveTo>
                  <a:lnTo>
                    <a:pt x="2469375" y="446925"/>
                  </a:lnTo>
                  <a:lnTo>
                    <a:pt x="2469375" y="429895"/>
                  </a:lnTo>
                  <a:lnTo>
                    <a:pt x="2450338" y="429895"/>
                  </a:lnTo>
                  <a:lnTo>
                    <a:pt x="2450338" y="446925"/>
                  </a:lnTo>
                  <a:lnTo>
                    <a:pt x="2430526" y="446925"/>
                  </a:lnTo>
                  <a:lnTo>
                    <a:pt x="2430526" y="465963"/>
                  </a:lnTo>
                  <a:lnTo>
                    <a:pt x="2450338" y="465963"/>
                  </a:lnTo>
                  <a:lnTo>
                    <a:pt x="2450338" y="482854"/>
                  </a:lnTo>
                  <a:lnTo>
                    <a:pt x="2469375" y="482854"/>
                  </a:lnTo>
                  <a:lnTo>
                    <a:pt x="2469375" y="465963"/>
                  </a:lnTo>
                  <a:lnTo>
                    <a:pt x="2489327" y="465963"/>
                  </a:lnTo>
                  <a:lnTo>
                    <a:pt x="2489327" y="446925"/>
                  </a:lnTo>
                  <a:close/>
                </a:path>
                <a:path w="3241040" h="483235">
                  <a:moveTo>
                    <a:pt x="2658999" y="446925"/>
                  </a:moveTo>
                  <a:lnTo>
                    <a:pt x="2639174" y="446925"/>
                  </a:lnTo>
                  <a:lnTo>
                    <a:pt x="2639174" y="429895"/>
                  </a:lnTo>
                  <a:lnTo>
                    <a:pt x="2620137" y="429895"/>
                  </a:lnTo>
                  <a:lnTo>
                    <a:pt x="2620137" y="446925"/>
                  </a:lnTo>
                  <a:lnTo>
                    <a:pt x="2600198" y="446925"/>
                  </a:lnTo>
                  <a:lnTo>
                    <a:pt x="2600198" y="465963"/>
                  </a:lnTo>
                  <a:lnTo>
                    <a:pt x="2620137" y="465963"/>
                  </a:lnTo>
                  <a:lnTo>
                    <a:pt x="2620137" y="482854"/>
                  </a:lnTo>
                  <a:lnTo>
                    <a:pt x="2639174" y="482854"/>
                  </a:lnTo>
                  <a:lnTo>
                    <a:pt x="2639174" y="465963"/>
                  </a:lnTo>
                  <a:lnTo>
                    <a:pt x="2658999" y="465963"/>
                  </a:lnTo>
                  <a:lnTo>
                    <a:pt x="2658999" y="446925"/>
                  </a:lnTo>
                  <a:close/>
                </a:path>
                <a:path w="3241040" h="483235">
                  <a:moveTo>
                    <a:pt x="2782443" y="446925"/>
                  </a:moveTo>
                  <a:lnTo>
                    <a:pt x="2762618" y="446925"/>
                  </a:lnTo>
                  <a:lnTo>
                    <a:pt x="2762618" y="429895"/>
                  </a:lnTo>
                  <a:lnTo>
                    <a:pt x="2743581" y="429895"/>
                  </a:lnTo>
                  <a:lnTo>
                    <a:pt x="2743581" y="446925"/>
                  </a:lnTo>
                  <a:lnTo>
                    <a:pt x="2723642" y="446925"/>
                  </a:lnTo>
                  <a:lnTo>
                    <a:pt x="2723642" y="465963"/>
                  </a:lnTo>
                  <a:lnTo>
                    <a:pt x="2743581" y="465963"/>
                  </a:lnTo>
                  <a:lnTo>
                    <a:pt x="2743581" y="482854"/>
                  </a:lnTo>
                  <a:lnTo>
                    <a:pt x="2762618" y="482854"/>
                  </a:lnTo>
                  <a:lnTo>
                    <a:pt x="2762618" y="465963"/>
                  </a:lnTo>
                  <a:lnTo>
                    <a:pt x="2782443" y="465963"/>
                  </a:lnTo>
                  <a:lnTo>
                    <a:pt x="2782443" y="446925"/>
                  </a:lnTo>
                  <a:close/>
                </a:path>
                <a:path w="3241040" h="483235">
                  <a:moveTo>
                    <a:pt x="3241027" y="429895"/>
                  </a:moveTo>
                  <a:lnTo>
                    <a:pt x="3221990" y="429895"/>
                  </a:lnTo>
                  <a:lnTo>
                    <a:pt x="3221990" y="446925"/>
                  </a:lnTo>
                  <a:lnTo>
                    <a:pt x="3217786" y="446925"/>
                  </a:lnTo>
                  <a:lnTo>
                    <a:pt x="3217786" y="429895"/>
                  </a:lnTo>
                  <a:lnTo>
                    <a:pt x="3198749" y="429895"/>
                  </a:lnTo>
                  <a:lnTo>
                    <a:pt x="3198749" y="446925"/>
                  </a:lnTo>
                  <a:lnTo>
                    <a:pt x="3183636" y="446925"/>
                  </a:lnTo>
                  <a:lnTo>
                    <a:pt x="3179305" y="446925"/>
                  </a:lnTo>
                  <a:lnTo>
                    <a:pt x="3179305" y="429895"/>
                  </a:lnTo>
                  <a:lnTo>
                    <a:pt x="3163811" y="429895"/>
                  </a:lnTo>
                  <a:lnTo>
                    <a:pt x="3160268" y="429895"/>
                  </a:lnTo>
                  <a:lnTo>
                    <a:pt x="3144774" y="429895"/>
                  </a:lnTo>
                  <a:lnTo>
                    <a:pt x="3144774" y="446925"/>
                  </a:lnTo>
                  <a:lnTo>
                    <a:pt x="3140456" y="446925"/>
                  </a:lnTo>
                  <a:lnTo>
                    <a:pt x="3124962" y="446925"/>
                  </a:lnTo>
                  <a:lnTo>
                    <a:pt x="3124962" y="465963"/>
                  </a:lnTo>
                  <a:lnTo>
                    <a:pt x="3140456" y="465963"/>
                  </a:lnTo>
                  <a:lnTo>
                    <a:pt x="3144774" y="465963"/>
                  </a:lnTo>
                  <a:lnTo>
                    <a:pt x="3144774" y="482854"/>
                  </a:lnTo>
                  <a:lnTo>
                    <a:pt x="3160268" y="482854"/>
                  </a:lnTo>
                  <a:lnTo>
                    <a:pt x="3163811" y="482854"/>
                  </a:lnTo>
                  <a:lnTo>
                    <a:pt x="3179305" y="482854"/>
                  </a:lnTo>
                  <a:lnTo>
                    <a:pt x="3179305" y="465963"/>
                  </a:lnTo>
                  <a:lnTo>
                    <a:pt x="3183636" y="465963"/>
                  </a:lnTo>
                  <a:lnTo>
                    <a:pt x="3198749" y="465963"/>
                  </a:lnTo>
                  <a:lnTo>
                    <a:pt x="3198749" y="482854"/>
                  </a:lnTo>
                  <a:lnTo>
                    <a:pt x="3217786" y="482854"/>
                  </a:lnTo>
                  <a:lnTo>
                    <a:pt x="3217786" y="465963"/>
                  </a:lnTo>
                  <a:lnTo>
                    <a:pt x="3221990" y="465963"/>
                  </a:lnTo>
                  <a:lnTo>
                    <a:pt x="3221990" y="482854"/>
                  </a:lnTo>
                  <a:lnTo>
                    <a:pt x="3241027" y="482854"/>
                  </a:lnTo>
                  <a:lnTo>
                    <a:pt x="3241027" y="429895"/>
                  </a:lnTo>
                  <a:close/>
                </a:path>
              </a:pathLst>
            </a:custGeom>
            <a:solidFill>
              <a:srgbClr val="009963"/>
            </a:solidFill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397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52" name="object 52"/>
            <p:cNvSpPr/>
            <p:nvPr/>
          </p:nvSpPr>
          <p:spPr>
            <a:xfrm>
              <a:off x="1791442" y="2287409"/>
              <a:ext cx="9464209" cy="2423555"/>
            </a:xfrm>
            <a:custGeom>
              <a:avLst/>
              <a:gdLst/>
              <a:ahLst/>
              <a:cxnLst/>
              <a:rect l="l" t="t" r="r" b="b"/>
              <a:pathLst>
                <a:path w="7106920" h="1819910">
                  <a:moveTo>
                    <a:pt x="58801" y="16903"/>
                  </a:moveTo>
                  <a:lnTo>
                    <a:pt x="38849" y="16903"/>
                  </a:lnTo>
                  <a:lnTo>
                    <a:pt x="38849" y="0"/>
                  </a:lnTo>
                  <a:lnTo>
                    <a:pt x="19812" y="0"/>
                  </a:lnTo>
                  <a:lnTo>
                    <a:pt x="19812" y="16903"/>
                  </a:lnTo>
                  <a:lnTo>
                    <a:pt x="0" y="16903"/>
                  </a:lnTo>
                  <a:lnTo>
                    <a:pt x="0" y="35941"/>
                  </a:lnTo>
                  <a:lnTo>
                    <a:pt x="19812" y="35941"/>
                  </a:lnTo>
                  <a:lnTo>
                    <a:pt x="19812" y="52959"/>
                  </a:lnTo>
                  <a:lnTo>
                    <a:pt x="38849" y="52959"/>
                  </a:lnTo>
                  <a:lnTo>
                    <a:pt x="38849" y="35941"/>
                  </a:lnTo>
                  <a:lnTo>
                    <a:pt x="58801" y="35941"/>
                  </a:lnTo>
                  <a:lnTo>
                    <a:pt x="58801" y="16903"/>
                  </a:lnTo>
                  <a:close/>
                </a:path>
                <a:path w="7106920" h="1819910">
                  <a:moveTo>
                    <a:pt x="498348" y="200037"/>
                  </a:moveTo>
                  <a:lnTo>
                    <a:pt x="478523" y="200037"/>
                  </a:lnTo>
                  <a:lnTo>
                    <a:pt x="478523" y="182880"/>
                  </a:lnTo>
                  <a:lnTo>
                    <a:pt x="459486" y="182880"/>
                  </a:lnTo>
                  <a:lnTo>
                    <a:pt x="459486" y="200037"/>
                  </a:lnTo>
                  <a:lnTo>
                    <a:pt x="439674" y="200037"/>
                  </a:lnTo>
                  <a:lnTo>
                    <a:pt x="439674" y="219075"/>
                  </a:lnTo>
                  <a:lnTo>
                    <a:pt x="459486" y="219075"/>
                  </a:lnTo>
                  <a:lnTo>
                    <a:pt x="459486" y="235966"/>
                  </a:lnTo>
                  <a:lnTo>
                    <a:pt x="478523" y="235966"/>
                  </a:lnTo>
                  <a:lnTo>
                    <a:pt x="478523" y="219075"/>
                  </a:lnTo>
                  <a:lnTo>
                    <a:pt x="498348" y="219075"/>
                  </a:lnTo>
                  <a:lnTo>
                    <a:pt x="498348" y="200037"/>
                  </a:lnTo>
                  <a:close/>
                </a:path>
                <a:path w="7106920" h="1819910">
                  <a:moveTo>
                    <a:pt x="621919" y="292366"/>
                  </a:moveTo>
                  <a:lnTo>
                    <a:pt x="601967" y="292366"/>
                  </a:lnTo>
                  <a:lnTo>
                    <a:pt x="601967" y="275336"/>
                  </a:lnTo>
                  <a:lnTo>
                    <a:pt x="582930" y="275336"/>
                  </a:lnTo>
                  <a:lnTo>
                    <a:pt x="582930" y="292366"/>
                  </a:lnTo>
                  <a:lnTo>
                    <a:pt x="563118" y="292366"/>
                  </a:lnTo>
                  <a:lnTo>
                    <a:pt x="563118" y="311404"/>
                  </a:lnTo>
                  <a:lnTo>
                    <a:pt x="582930" y="311404"/>
                  </a:lnTo>
                  <a:lnTo>
                    <a:pt x="582930" y="328295"/>
                  </a:lnTo>
                  <a:lnTo>
                    <a:pt x="601967" y="328295"/>
                  </a:lnTo>
                  <a:lnTo>
                    <a:pt x="601967" y="311404"/>
                  </a:lnTo>
                  <a:lnTo>
                    <a:pt x="621919" y="311404"/>
                  </a:lnTo>
                  <a:lnTo>
                    <a:pt x="621919" y="292366"/>
                  </a:lnTo>
                  <a:close/>
                </a:path>
                <a:path w="7106920" h="1819910">
                  <a:moveTo>
                    <a:pt x="668147" y="348246"/>
                  </a:moveTo>
                  <a:lnTo>
                    <a:pt x="648322" y="348246"/>
                  </a:lnTo>
                  <a:lnTo>
                    <a:pt x="648322" y="331216"/>
                  </a:lnTo>
                  <a:lnTo>
                    <a:pt x="629285" y="331216"/>
                  </a:lnTo>
                  <a:lnTo>
                    <a:pt x="629285" y="348246"/>
                  </a:lnTo>
                  <a:lnTo>
                    <a:pt x="609473" y="348246"/>
                  </a:lnTo>
                  <a:lnTo>
                    <a:pt x="609473" y="367284"/>
                  </a:lnTo>
                  <a:lnTo>
                    <a:pt x="629285" y="367284"/>
                  </a:lnTo>
                  <a:lnTo>
                    <a:pt x="629285" y="384175"/>
                  </a:lnTo>
                  <a:lnTo>
                    <a:pt x="648322" y="384175"/>
                  </a:lnTo>
                  <a:lnTo>
                    <a:pt x="648322" y="367284"/>
                  </a:lnTo>
                  <a:lnTo>
                    <a:pt x="668147" y="367284"/>
                  </a:lnTo>
                  <a:lnTo>
                    <a:pt x="668147" y="348246"/>
                  </a:lnTo>
                  <a:close/>
                </a:path>
                <a:path w="7106920" h="1819910">
                  <a:moveTo>
                    <a:pt x="741426" y="517537"/>
                  </a:moveTo>
                  <a:lnTo>
                    <a:pt x="721601" y="517537"/>
                  </a:lnTo>
                  <a:lnTo>
                    <a:pt x="721601" y="500507"/>
                  </a:lnTo>
                  <a:lnTo>
                    <a:pt x="702564" y="500507"/>
                  </a:lnTo>
                  <a:lnTo>
                    <a:pt x="702564" y="517537"/>
                  </a:lnTo>
                  <a:lnTo>
                    <a:pt x="682625" y="517537"/>
                  </a:lnTo>
                  <a:lnTo>
                    <a:pt x="682625" y="536575"/>
                  </a:lnTo>
                  <a:lnTo>
                    <a:pt x="702564" y="536575"/>
                  </a:lnTo>
                  <a:lnTo>
                    <a:pt x="702564" y="553466"/>
                  </a:lnTo>
                  <a:lnTo>
                    <a:pt x="721601" y="553466"/>
                  </a:lnTo>
                  <a:lnTo>
                    <a:pt x="721601" y="536575"/>
                  </a:lnTo>
                  <a:lnTo>
                    <a:pt x="741426" y="536575"/>
                  </a:lnTo>
                  <a:lnTo>
                    <a:pt x="741426" y="517537"/>
                  </a:lnTo>
                  <a:close/>
                </a:path>
                <a:path w="7106920" h="1819910">
                  <a:moveTo>
                    <a:pt x="5598414" y="1711972"/>
                  </a:moveTo>
                  <a:lnTo>
                    <a:pt x="5590794" y="1711972"/>
                  </a:lnTo>
                  <a:lnTo>
                    <a:pt x="5578589" y="1711972"/>
                  </a:lnTo>
                  <a:lnTo>
                    <a:pt x="5578589" y="1694942"/>
                  </a:lnTo>
                  <a:lnTo>
                    <a:pt x="5570969" y="1694942"/>
                  </a:lnTo>
                  <a:lnTo>
                    <a:pt x="5559552" y="1694942"/>
                  </a:lnTo>
                  <a:lnTo>
                    <a:pt x="5551932" y="1694942"/>
                  </a:lnTo>
                  <a:lnTo>
                    <a:pt x="5551932" y="1711972"/>
                  </a:lnTo>
                  <a:lnTo>
                    <a:pt x="5539740" y="1711972"/>
                  </a:lnTo>
                  <a:lnTo>
                    <a:pt x="5531993" y="1711972"/>
                  </a:lnTo>
                  <a:lnTo>
                    <a:pt x="5531993" y="1731010"/>
                  </a:lnTo>
                  <a:lnTo>
                    <a:pt x="5539740" y="1731010"/>
                  </a:lnTo>
                  <a:lnTo>
                    <a:pt x="5551932" y="1731010"/>
                  </a:lnTo>
                  <a:lnTo>
                    <a:pt x="5551932" y="1747901"/>
                  </a:lnTo>
                  <a:lnTo>
                    <a:pt x="5559552" y="1747901"/>
                  </a:lnTo>
                  <a:lnTo>
                    <a:pt x="5570969" y="1747901"/>
                  </a:lnTo>
                  <a:lnTo>
                    <a:pt x="5578589" y="1747901"/>
                  </a:lnTo>
                  <a:lnTo>
                    <a:pt x="5578589" y="1731010"/>
                  </a:lnTo>
                  <a:lnTo>
                    <a:pt x="5590794" y="1731010"/>
                  </a:lnTo>
                  <a:lnTo>
                    <a:pt x="5598414" y="1731010"/>
                  </a:lnTo>
                  <a:lnTo>
                    <a:pt x="5598414" y="1711972"/>
                  </a:lnTo>
                  <a:close/>
                </a:path>
                <a:path w="7106920" h="1819910">
                  <a:moveTo>
                    <a:pt x="5752846" y="1711972"/>
                  </a:moveTo>
                  <a:lnTo>
                    <a:pt x="5733021" y="1711972"/>
                  </a:lnTo>
                  <a:lnTo>
                    <a:pt x="5733021" y="1694942"/>
                  </a:lnTo>
                  <a:lnTo>
                    <a:pt x="5713984" y="1694942"/>
                  </a:lnTo>
                  <a:lnTo>
                    <a:pt x="5713984" y="1711972"/>
                  </a:lnTo>
                  <a:lnTo>
                    <a:pt x="5694045" y="1711972"/>
                  </a:lnTo>
                  <a:lnTo>
                    <a:pt x="5694045" y="1731010"/>
                  </a:lnTo>
                  <a:lnTo>
                    <a:pt x="5713984" y="1731010"/>
                  </a:lnTo>
                  <a:lnTo>
                    <a:pt x="5713984" y="1747901"/>
                  </a:lnTo>
                  <a:lnTo>
                    <a:pt x="5733021" y="1747901"/>
                  </a:lnTo>
                  <a:lnTo>
                    <a:pt x="5733021" y="1731010"/>
                  </a:lnTo>
                  <a:lnTo>
                    <a:pt x="5752846" y="1731010"/>
                  </a:lnTo>
                  <a:lnTo>
                    <a:pt x="5752846" y="1711972"/>
                  </a:lnTo>
                  <a:close/>
                </a:path>
                <a:path w="7106920" h="1819910">
                  <a:moveTo>
                    <a:pt x="6026404" y="1783727"/>
                  </a:moveTo>
                  <a:lnTo>
                    <a:pt x="6006452" y="1783727"/>
                  </a:lnTo>
                  <a:lnTo>
                    <a:pt x="6006452" y="1766824"/>
                  </a:lnTo>
                  <a:lnTo>
                    <a:pt x="5987415" y="1766824"/>
                  </a:lnTo>
                  <a:lnTo>
                    <a:pt x="5987415" y="1783727"/>
                  </a:lnTo>
                  <a:lnTo>
                    <a:pt x="5967603" y="1783727"/>
                  </a:lnTo>
                  <a:lnTo>
                    <a:pt x="5967603" y="1802765"/>
                  </a:lnTo>
                  <a:lnTo>
                    <a:pt x="5987415" y="1802765"/>
                  </a:lnTo>
                  <a:lnTo>
                    <a:pt x="5987415" y="1819656"/>
                  </a:lnTo>
                  <a:lnTo>
                    <a:pt x="6006452" y="1819656"/>
                  </a:lnTo>
                  <a:lnTo>
                    <a:pt x="6006452" y="1802765"/>
                  </a:lnTo>
                  <a:lnTo>
                    <a:pt x="6026404" y="1802765"/>
                  </a:lnTo>
                  <a:lnTo>
                    <a:pt x="6026404" y="1783727"/>
                  </a:lnTo>
                  <a:close/>
                </a:path>
                <a:path w="7106920" h="1819910">
                  <a:moveTo>
                    <a:pt x="6100064" y="1783727"/>
                  </a:moveTo>
                  <a:lnTo>
                    <a:pt x="6080112" y="1783727"/>
                  </a:lnTo>
                  <a:lnTo>
                    <a:pt x="6080112" y="1766824"/>
                  </a:lnTo>
                  <a:lnTo>
                    <a:pt x="6061075" y="1766824"/>
                  </a:lnTo>
                  <a:lnTo>
                    <a:pt x="6061075" y="1783727"/>
                  </a:lnTo>
                  <a:lnTo>
                    <a:pt x="6041263" y="1783727"/>
                  </a:lnTo>
                  <a:lnTo>
                    <a:pt x="6041263" y="1802765"/>
                  </a:lnTo>
                  <a:lnTo>
                    <a:pt x="6061075" y="1802765"/>
                  </a:lnTo>
                  <a:lnTo>
                    <a:pt x="6061075" y="1819656"/>
                  </a:lnTo>
                  <a:lnTo>
                    <a:pt x="6080112" y="1819656"/>
                  </a:lnTo>
                  <a:lnTo>
                    <a:pt x="6080112" y="1802765"/>
                  </a:lnTo>
                  <a:lnTo>
                    <a:pt x="6100064" y="1802765"/>
                  </a:lnTo>
                  <a:lnTo>
                    <a:pt x="6100064" y="1783727"/>
                  </a:lnTo>
                  <a:close/>
                </a:path>
                <a:path w="7106920" h="1819910">
                  <a:moveTo>
                    <a:pt x="6342126" y="1783727"/>
                  </a:moveTo>
                  <a:lnTo>
                    <a:pt x="6322174" y="1783727"/>
                  </a:lnTo>
                  <a:lnTo>
                    <a:pt x="6322174" y="1766824"/>
                  </a:lnTo>
                  <a:lnTo>
                    <a:pt x="6303137" y="1766824"/>
                  </a:lnTo>
                  <a:lnTo>
                    <a:pt x="6303137" y="1783727"/>
                  </a:lnTo>
                  <a:lnTo>
                    <a:pt x="6283325" y="1783727"/>
                  </a:lnTo>
                  <a:lnTo>
                    <a:pt x="6283325" y="1802765"/>
                  </a:lnTo>
                  <a:lnTo>
                    <a:pt x="6303137" y="1802765"/>
                  </a:lnTo>
                  <a:lnTo>
                    <a:pt x="6303137" y="1819656"/>
                  </a:lnTo>
                  <a:lnTo>
                    <a:pt x="6322174" y="1819656"/>
                  </a:lnTo>
                  <a:lnTo>
                    <a:pt x="6322174" y="1802765"/>
                  </a:lnTo>
                  <a:lnTo>
                    <a:pt x="6342126" y="1802765"/>
                  </a:lnTo>
                  <a:lnTo>
                    <a:pt x="6342126" y="1783727"/>
                  </a:lnTo>
                  <a:close/>
                </a:path>
                <a:path w="7106920" h="1819910">
                  <a:moveTo>
                    <a:pt x="6798437" y="1783727"/>
                  </a:moveTo>
                  <a:lnTo>
                    <a:pt x="6778485" y="1783727"/>
                  </a:lnTo>
                  <a:lnTo>
                    <a:pt x="6778485" y="1766824"/>
                  </a:lnTo>
                  <a:lnTo>
                    <a:pt x="6759448" y="1766824"/>
                  </a:lnTo>
                  <a:lnTo>
                    <a:pt x="6759448" y="1783727"/>
                  </a:lnTo>
                  <a:lnTo>
                    <a:pt x="6739636" y="1783727"/>
                  </a:lnTo>
                  <a:lnTo>
                    <a:pt x="6739636" y="1802765"/>
                  </a:lnTo>
                  <a:lnTo>
                    <a:pt x="6759448" y="1802765"/>
                  </a:lnTo>
                  <a:lnTo>
                    <a:pt x="6759448" y="1819656"/>
                  </a:lnTo>
                  <a:lnTo>
                    <a:pt x="6778485" y="1819656"/>
                  </a:lnTo>
                  <a:lnTo>
                    <a:pt x="6778485" y="1802765"/>
                  </a:lnTo>
                  <a:lnTo>
                    <a:pt x="6798437" y="1802765"/>
                  </a:lnTo>
                  <a:lnTo>
                    <a:pt x="6798437" y="1783727"/>
                  </a:lnTo>
                  <a:close/>
                </a:path>
                <a:path w="7106920" h="1819910">
                  <a:moveTo>
                    <a:pt x="7029577" y="1783727"/>
                  </a:moveTo>
                  <a:lnTo>
                    <a:pt x="7009752" y="1783727"/>
                  </a:lnTo>
                  <a:lnTo>
                    <a:pt x="7009752" y="1766824"/>
                  </a:lnTo>
                  <a:lnTo>
                    <a:pt x="6990715" y="1766824"/>
                  </a:lnTo>
                  <a:lnTo>
                    <a:pt x="6990715" y="1783727"/>
                  </a:lnTo>
                  <a:lnTo>
                    <a:pt x="6970903" y="1783727"/>
                  </a:lnTo>
                  <a:lnTo>
                    <a:pt x="6970903" y="1802765"/>
                  </a:lnTo>
                  <a:lnTo>
                    <a:pt x="6990715" y="1802765"/>
                  </a:lnTo>
                  <a:lnTo>
                    <a:pt x="6990715" y="1819656"/>
                  </a:lnTo>
                  <a:lnTo>
                    <a:pt x="7009752" y="1819656"/>
                  </a:lnTo>
                  <a:lnTo>
                    <a:pt x="7009752" y="1802765"/>
                  </a:lnTo>
                  <a:lnTo>
                    <a:pt x="7029577" y="1802765"/>
                  </a:lnTo>
                  <a:lnTo>
                    <a:pt x="7029577" y="1783727"/>
                  </a:lnTo>
                  <a:close/>
                </a:path>
                <a:path w="7106920" h="1819910">
                  <a:moveTo>
                    <a:pt x="7106666" y="1783727"/>
                  </a:moveTo>
                  <a:lnTo>
                    <a:pt x="7086841" y="1783727"/>
                  </a:lnTo>
                  <a:lnTo>
                    <a:pt x="7086841" y="1766824"/>
                  </a:lnTo>
                  <a:lnTo>
                    <a:pt x="7067804" y="1766824"/>
                  </a:lnTo>
                  <a:lnTo>
                    <a:pt x="7067804" y="1783727"/>
                  </a:lnTo>
                  <a:lnTo>
                    <a:pt x="7047865" y="1783727"/>
                  </a:lnTo>
                  <a:lnTo>
                    <a:pt x="7047865" y="1802765"/>
                  </a:lnTo>
                  <a:lnTo>
                    <a:pt x="7067804" y="1802765"/>
                  </a:lnTo>
                  <a:lnTo>
                    <a:pt x="7067804" y="1819656"/>
                  </a:lnTo>
                  <a:lnTo>
                    <a:pt x="7086841" y="1819656"/>
                  </a:lnTo>
                  <a:lnTo>
                    <a:pt x="7086841" y="1802765"/>
                  </a:lnTo>
                  <a:lnTo>
                    <a:pt x="7106666" y="1802765"/>
                  </a:lnTo>
                  <a:lnTo>
                    <a:pt x="7106666" y="1783727"/>
                  </a:lnTo>
                  <a:close/>
                </a:path>
              </a:pathLst>
            </a:custGeom>
            <a:solidFill>
              <a:schemeClr val="accent1"/>
            </a:solidFill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397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53" name="object 53"/>
            <p:cNvSpPr/>
            <p:nvPr/>
          </p:nvSpPr>
          <p:spPr>
            <a:xfrm>
              <a:off x="2700486" y="2953928"/>
              <a:ext cx="4979025" cy="1616831"/>
            </a:xfrm>
            <a:custGeom>
              <a:avLst/>
              <a:gdLst/>
              <a:ahLst/>
              <a:cxnLst/>
              <a:rect l="l" t="t" r="r" b="b"/>
              <a:pathLst>
                <a:path w="3738879" h="1214120">
                  <a:moveTo>
                    <a:pt x="58801" y="17030"/>
                  </a:moveTo>
                  <a:lnTo>
                    <a:pt x="38976" y="17030"/>
                  </a:lnTo>
                  <a:lnTo>
                    <a:pt x="38976" y="0"/>
                  </a:lnTo>
                  <a:lnTo>
                    <a:pt x="19939" y="0"/>
                  </a:lnTo>
                  <a:lnTo>
                    <a:pt x="19939" y="17030"/>
                  </a:lnTo>
                  <a:lnTo>
                    <a:pt x="0" y="17030"/>
                  </a:lnTo>
                  <a:lnTo>
                    <a:pt x="0" y="36068"/>
                  </a:lnTo>
                  <a:lnTo>
                    <a:pt x="19939" y="36068"/>
                  </a:lnTo>
                  <a:lnTo>
                    <a:pt x="19939" y="52959"/>
                  </a:lnTo>
                  <a:lnTo>
                    <a:pt x="38976" y="52959"/>
                  </a:lnTo>
                  <a:lnTo>
                    <a:pt x="38976" y="36068"/>
                  </a:lnTo>
                  <a:lnTo>
                    <a:pt x="58801" y="36068"/>
                  </a:lnTo>
                  <a:lnTo>
                    <a:pt x="58801" y="17030"/>
                  </a:lnTo>
                  <a:close/>
                </a:path>
                <a:path w="3738879" h="1214120">
                  <a:moveTo>
                    <a:pt x="236728" y="93103"/>
                  </a:moveTo>
                  <a:lnTo>
                    <a:pt x="216903" y="93103"/>
                  </a:lnTo>
                  <a:lnTo>
                    <a:pt x="216903" y="76073"/>
                  </a:lnTo>
                  <a:lnTo>
                    <a:pt x="197866" y="76073"/>
                  </a:lnTo>
                  <a:lnTo>
                    <a:pt x="197866" y="93103"/>
                  </a:lnTo>
                  <a:lnTo>
                    <a:pt x="178054" y="93103"/>
                  </a:lnTo>
                  <a:lnTo>
                    <a:pt x="178054" y="112141"/>
                  </a:lnTo>
                  <a:lnTo>
                    <a:pt x="197866" y="112141"/>
                  </a:lnTo>
                  <a:lnTo>
                    <a:pt x="197866" y="129032"/>
                  </a:lnTo>
                  <a:lnTo>
                    <a:pt x="216903" y="129032"/>
                  </a:lnTo>
                  <a:lnTo>
                    <a:pt x="216903" y="112141"/>
                  </a:lnTo>
                  <a:lnTo>
                    <a:pt x="236728" y="112141"/>
                  </a:lnTo>
                  <a:lnTo>
                    <a:pt x="236728" y="93103"/>
                  </a:lnTo>
                  <a:close/>
                </a:path>
                <a:path w="3738879" h="1214120">
                  <a:moveTo>
                    <a:pt x="518033" y="227723"/>
                  </a:moveTo>
                  <a:lnTo>
                    <a:pt x="498208" y="227723"/>
                  </a:lnTo>
                  <a:lnTo>
                    <a:pt x="498208" y="210693"/>
                  </a:lnTo>
                  <a:lnTo>
                    <a:pt x="479171" y="210693"/>
                  </a:lnTo>
                  <a:lnTo>
                    <a:pt x="479171" y="227723"/>
                  </a:lnTo>
                  <a:lnTo>
                    <a:pt x="459232" y="227723"/>
                  </a:lnTo>
                  <a:lnTo>
                    <a:pt x="459232" y="246761"/>
                  </a:lnTo>
                  <a:lnTo>
                    <a:pt x="479171" y="246761"/>
                  </a:lnTo>
                  <a:lnTo>
                    <a:pt x="479171" y="263779"/>
                  </a:lnTo>
                  <a:lnTo>
                    <a:pt x="498208" y="263779"/>
                  </a:lnTo>
                  <a:lnTo>
                    <a:pt x="498208" y="246761"/>
                  </a:lnTo>
                  <a:lnTo>
                    <a:pt x="518033" y="246761"/>
                  </a:lnTo>
                  <a:lnTo>
                    <a:pt x="518033" y="227723"/>
                  </a:lnTo>
                  <a:close/>
                </a:path>
                <a:path w="3738879" h="1214120">
                  <a:moveTo>
                    <a:pt x="733933" y="363994"/>
                  </a:moveTo>
                  <a:lnTo>
                    <a:pt x="714108" y="363994"/>
                  </a:lnTo>
                  <a:lnTo>
                    <a:pt x="714108" y="346964"/>
                  </a:lnTo>
                  <a:lnTo>
                    <a:pt x="695071" y="346964"/>
                  </a:lnTo>
                  <a:lnTo>
                    <a:pt x="695071" y="363994"/>
                  </a:lnTo>
                  <a:lnTo>
                    <a:pt x="675132" y="363994"/>
                  </a:lnTo>
                  <a:lnTo>
                    <a:pt x="675132" y="383032"/>
                  </a:lnTo>
                  <a:lnTo>
                    <a:pt x="695071" y="383032"/>
                  </a:lnTo>
                  <a:lnTo>
                    <a:pt x="695071" y="400050"/>
                  </a:lnTo>
                  <a:lnTo>
                    <a:pt x="714108" y="400050"/>
                  </a:lnTo>
                  <a:lnTo>
                    <a:pt x="714108" y="383032"/>
                  </a:lnTo>
                  <a:lnTo>
                    <a:pt x="733933" y="383032"/>
                  </a:lnTo>
                  <a:lnTo>
                    <a:pt x="733933" y="363994"/>
                  </a:lnTo>
                  <a:close/>
                </a:path>
                <a:path w="3738879" h="1214120">
                  <a:moveTo>
                    <a:pt x="803402" y="423557"/>
                  </a:moveTo>
                  <a:lnTo>
                    <a:pt x="788035" y="423557"/>
                  </a:lnTo>
                  <a:lnTo>
                    <a:pt x="783577" y="423557"/>
                  </a:lnTo>
                  <a:lnTo>
                    <a:pt x="783577" y="406654"/>
                  </a:lnTo>
                  <a:lnTo>
                    <a:pt x="772541" y="406654"/>
                  </a:lnTo>
                  <a:lnTo>
                    <a:pt x="772541" y="403491"/>
                  </a:lnTo>
                  <a:lnTo>
                    <a:pt x="752716" y="403491"/>
                  </a:lnTo>
                  <a:lnTo>
                    <a:pt x="752716" y="386588"/>
                  </a:lnTo>
                  <a:lnTo>
                    <a:pt x="733679" y="386588"/>
                  </a:lnTo>
                  <a:lnTo>
                    <a:pt x="733679" y="403491"/>
                  </a:lnTo>
                  <a:lnTo>
                    <a:pt x="713867" y="403491"/>
                  </a:lnTo>
                  <a:lnTo>
                    <a:pt x="713867" y="422529"/>
                  </a:lnTo>
                  <a:lnTo>
                    <a:pt x="733679" y="422529"/>
                  </a:lnTo>
                  <a:lnTo>
                    <a:pt x="733679" y="423557"/>
                  </a:lnTo>
                  <a:lnTo>
                    <a:pt x="729107" y="423557"/>
                  </a:lnTo>
                  <a:lnTo>
                    <a:pt x="729107" y="442595"/>
                  </a:lnTo>
                  <a:lnTo>
                    <a:pt x="744728" y="442595"/>
                  </a:lnTo>
                  <a:lnTo>
                    <a:pt x="749046" y="442595"/>
                  </a:lnTo>
                  <a:lnTo>
                    <a:pt x="749046" y="459613"/>
                  </a:lnTo>
                  <a:lnTo>
                    <a:pt x="764540" y="459613"/>
                  </a:lnTo>
                  <a:lnTo>
                    <a:pt x="768083" y="459613"/>
                  </a:lnTo>
                  <a:lnTo>
                    <a:pt x="783577" y="459613"/>
                  </a:lnTo>
                  <a:lnTo>
                    <a:pt x="783577" y="442595"/>
                  </a:lnTo>
                  <a:lnTo>
                    <a:pt x="788035" y="442595"/>
                  </a:lnTo>
                  <a:lnTo>
                    <a:pt x="803402" y="442595"/>
                  </a:lnTo>
                  <a:lnTo>
                    <a:pt x="803402" y="423557"/>
                  </a:lnTo>
                  <a:close/>
                </a:path>
                <a:path w="3738879" h="1214120">
                  <a:moveTo>
                    <a:pt x="834263" y="485533"/>
                  </a:moveTo>
                  <a:lnTo>
                    <a:pt x="814438" y="485533"/>
                  </a:lnTo>
                  <a:lnTo>
                    <a:pt x="814438" y="468630"/>
                  </a:lnTo>
                  <a:lnTo>
                    <a:pt x="795401" y="468630"/>
                  </a:lnTo>
                  <a:lnTo>
                    <a:pt x="795401" y="485533"/>
                  </a:lnTo>
                  <a:lnTo>
                    <a:pt x="775462" y="485533"/>
                  </a:lnTo>
                  <a:lnTo>
                    <a:pt x="775462" y="504571"/>
                  </a:lnTo>
                  <a:lnTo>
                    <a:pt x="795401" y="504571"/>
                  </a:lnTo>
                  <a:lnTo>
                    <a:pt x="795401" y="521589"/>
                  </a:lnTo>
                  <a:lnTo>
                    <a:pt x="814438" y="521589"/>
                  </a:lnTo>
                  <a:lnTo>
                    <a:pt x="814438" y="504571"/>
                  </a:lnTo>
                  <a:lnTo>
                    <a:pt x="834263" y="504571"/>
                  </a:lnTo>
                  <a:lnTo>
                    <a:pt x="834263" y="485533"/>
                  </a:lnTo>
                  <a:close/>
                </a:path>
                <a:path w="3738879" h="1214120">
                  <a:moveTo>
                    <a:pt x="1166114" y="653300"/>
                  </a:moveTo>
                  <a:lnTo>
                    <a:pt x="1146289" y="653300"/>
                  </a:lnTo>
                  <a:lnTo>
                    <a:pt x="1146289" y="636270"/>
                  </a:lnTo>
                  <a:lnTo>
                    <a:pt x="1127252" y="636270"/>
                  </a:lnTo>
                  <a:lnTo>
                    <a:pt x="1127252" y="653300"/>
                  </a:lnTo>
                  <a:lnTo>
                    <a:pt x="1107440" y="653300"/>
                  </a:lnTo>
                  <a:lnTo>
                    <a:pt x="1107440" y="672338"/>
                  </a:lnTo>
                  <a:lnTo>
                    <a:pt x="1127252" y="672338"/>
                  </a:lnTo>
                  <a:lnTo>
                    <a:pt x="1127252" y="689229"/>
                  </a:lnTo>
                  <a:lnTo>
                    <a:pt x="1146289" y="689229"/>
                  </a:lnTo>
                  <a:lnTo>
                    <a:pt x="1146289" y="672338"/>
                  </a:lnTo>
                  <a:lnTo>
                    <a:pt x="1166114" y="672338"/>
                  </a:lnTo>
                  <a:lnTo>
                    <a:pt x="1166114" y="653300"/>
                  </a:lnTo>
                  <a:close/>
                </a:path>
                <a:path w="3738879" h="1214120">
                  <a:moveTo>
                    <a:pt x="2408428" y="978039"/>
                  </a:moveTo>
                  <a:lnTo>
                    <a:pt x="2388476" y="978039"/>
                  </a:lnTo>
                  <a:lnTo>
                    <a:pt x="2388476" y="960882"/>
                  </a:lnTo>
                  <a:lnTo>
                    <a:pt x="2369439" y="960882"/>
                  </a:lnTo>
                  <a:lnTo>
                    <a:pt x="2369439" y="978039"/>
                  </a:lnTo>
                  <a:lnTo>
                    <a:pt x="2349627" y="978039"/>
                  </a:lnTo>
                  <a:lnTo>
                    <a:pt x="2349627" y="997077"/>
                  </a:lnTo>
                  <a:lnTo>
                    <a:pt x="2369439" y="997077"/>
                  </a:lnTo>
                  <a:lnTo>
                    <a:pt x="2369439" y="1013968"/>
                  </a:lnTo>
                  <a:lnTo>
                    <a:pt x="2388476" y="1013968"/>
                  </a:lnTo>
                  <a:lnTo>
                    <a:pt x="2388476" y="997077"/>
                  </a:lnTo>
                  <a:lnTo>
                    <a:pt x="2408428" y="997077"/>
                  </a:lnTo>
                  <a:lnTo>
                    <a:pt x="2408428" y="978039"/>
                  </a:lnTo>
                  <a:close/>
                </a:path>
                <a:path w="3738879" h="1214120">
                  <a:moveTo>
                    <a:pt x="2948305" y="1067701"/>
                  </a:moveTo>
                  <a:lnTo>
                    <a:pt x="2928353" y="1067701"/>
                  </a:lnTo>
                  <a:lnTo>
                    <a:pt x="2928353" y="1050671"/>
                  </a:lnTo>
                  <a:lnTo>
                    <a:pt x="2909316" y="1050671"/>
                  </a:lnTo>
                  <a:lnTo>
                    <a:pt x="2909316" y="1067701"/>
                  </a:lnTo>
                  <a:lnTo>
                    <a:pt x="2889504" y="1067701"/>
                  </a:lnTo>
                  <a:lnTo>
                    <a:pt x="2889504" y="1086739"/>
                  </a:lnTo>
                  <a:lnTo>
                    <a:pt x="2909316" y="1086739"/>
                  </a:lnTo>
                  <a:lnTo>
                    <a:pt x="2909316" y="1103630"/>
                  </a:lnTo>
                  <a:lnTo>
                    <a:pt x="2928353" y="1103630"/>
                  </a:lnTo>
                  <a:lnTo>
                    <a:pt x="2928353" y="1086739"/>
                  </a:lnTo>
                  <a:lnTo>
                    <a:pt x="2948305" y="1086739"/>
                  </a:lnTo>
                  <a:lnTo>
                    <a:pt x="2948305" y="1067701"/>
                  </a:lnTo>
                  <a:close/>
                </a:path>
                <a:path w="3738879" h="1214120">
                  <a:moveTo>
                    <a:pt x="3557905" y="1091577"/>
                  </a:moveTo>
                  <a:lnTo>
                    <a:pt x="3550285" y="1091577"/>
                  </a:lnTo>
                  <a:lnTo>
                    <a:pt x="3542411" y="1091577"/>
                  </a:lnTo>
                  <a:lnTo>
                    <a:pt x="3538080" y="1091577"/>
                  </a:lnTo>
                  <a:lnTo>
                    <a:pt x="3538080" y="1074674"/>
                  </a:lnTo>
                  <a:lnTo>
                    <a:pt x="3534791" y="1074674"/>
                  </a:lnTo>
                  <a:lnTo>
                    <a:pt x="3534791" y="1067701"/>
                  </a:lnTo>
                  <a:lnTo>
                    <a:pt x="3514966" y="1067701"/>
                  </a:lnTo>
                  <a:lnTo>
                    <a:pt x="3514966" y="1050671"/>
                  </a:lnTo>
                  <a:lnTo>
                    <a:pt x="3495929" y="1050671"/>
                  </a:lnTo>
                  <a:lnTo>
                    <a:pt x="3495929" y="1067701"/>
                  </a:lnTo>
                  <a:lnTo>
                    <a:pt x="3476117" y="1067701"/>
                  </a:lnTo>
                  <a:lnTo>
                    <a:pt x="3476117" y="1086739"/>
                  </a:lnTo>
                  <a:lnTo>
                    <a:pt x="3495929" y="1086739"/>
                  </a:lnTo>
                  <a:lnTo>
                    <a:pt x="3495929" y="1091577"/>
                  </a:lnTo>
                  <a:lnTo>
                    <a:pt x="3491484" y="1091577"/>
                  </a:lnTo>
                  <a:lnTo>
                    <a:pt x="3483737" y="1091577"/>
                  </a:lnTo>
                  <a:lnTo>
                    <a:pt x="3483737" y="1110615"/>
                  </a:lnTo>
                  <a:lnTo>
                    <a:pt x="3491484" y="1110615"/>
                  </a:lnTo>
                  <a:lnTo>
                    <a:pt x="3499104" y="1110615"/>
                  </a:lnTo>
                  <a:lnTo>
                    <a:pt x="3503549" y="1110615"/>
                  </a:lnTo>
                  <a:lnTo>
                    <a:pt x="3503549" y="1127633"/>
                  </a:lnTo>
                  <a:lnTo>
                    <a:pt x="3538080" y="1127633"/>
                  </a:lnTo>
                  <a:lnTo>
                    <a:pt x="3538080" y="1110615"/>
                  </a:lnTo>
                  <a:lnTo>
                    <a:pt x="3542411" y="1110615"/>
                  </a:lnTo>
                  <a:lnTo>
                    <a:pt x="3550285" y="1110615"/>
                  </a:lnTo>
                  <a:lnTo>
                    <a:pt x="3557905" y="1110615"/>
                  </a:lnTo>
                  <a:lnTo>
                    <a:pt x="3557905" y="1091577"/>
                  </a:lnTo>
                  <a:close/>
                </a:path>
                <a:path w="3738879" h="1214120">
                  <a:moveTo>
                    <a:pt x="3634994" y="1147076"/>
                  </a:moveTo>
                  <a:lnTo>
                    <a:pt x="3615169" y="1147076"/>
                  </a:lnTo>
                  <a:lnTo>
                    <a:pt x="3615169" y="1130173"/>
                  </a:lnTo>
                  <a:lnTo>
                    <a:pt x="3596132" y="1130173"/>
                  </a:lnTo>
                  <a:lnTo>
                    <a:pt x="3596132" y="1147076"/>
                  </a:lnTo>
                  <a:lnTo>
                    <a:pt x="3576561" y="1147076"/>
                  </a:lnTo>
                  <a:lnTo>
                    <a:pt x="3576561" y="1130173"/>
                  </a:lnTo>
                  <a:lnTo>
                    <a:pt x="3557524" y="1130173"/>
                  </a:lnTo>
                  <a:lnTo>
                    <a:pt x="3557524" y="1147076"/>
                  </a:lnTo>
                  <a:lnTo>
                    <a:pt x="3537585" y="1147076"/>
                  </a:lnTo>
                  <a:lnTo>
                    <a:pt x="3537585" y="1166114"/>
                  </a:lnTo>
                  <a:lnTo>
                    <a:pt x="3557524" y="1166114"/>
                  </a:lnTo>
                  <a:lnTo>
                    <a:pt x="3557524" y="1183132"/>
                  </a:lnTo>
                  <a:lnTo>
                    <a:pt x="3576561" y="1183132"/>
                  </a:lnTo>
                  <a:lnTo>
                    <a:pt x="3576561" y="1166114"/>
                  </a:lnTo>
                  <a:lnTo>
                    <a:pt x="3596132" y="1166114"/>
                  </a:lnTo>
                  <a:lnTo>
                    <a:pt x="3596132" y="1183132"/>
                  </a:lnTo>
                  <a:lnTo>
                    <a:pt x="3615169" y="1183132"/>
                  </a:lnTo>
                  <a:lnTo>
                    <a:pt x="3615169" y="1166114"/>
                  </a:lnTo>
                  <a:lnTo>
                    <a:pt x="3634994" y="1166114"/>
                  </a:lnTo>
                  <a:lnTo>
                    <a:pt x="3634994" y="1147076"/>
                  </a:lnTo>
                  <a:close/>
                </a:path>
                <a:path w="3738879" h="1214120">
                  <a:moveTo>
                    <a:pt x="3738613" y="1160653"/>
                  </a:moveTo>
                  <a:lnTo>
                    <a:pt x="3719576" y="1160653"/>
                  </a:lnTo>
                  <a:lnTo>
                    <a:pt x="3719576" y="1213612"/>
                  </a:lnTo>
                  <a:lnTo>
                    <a:pt x="3738613" y="1213612"/>
                  </a:lnTo>
                  <a:lnTo>
                    <a:pt x="3738613" y="1160653"/>
                  </a:lnTo>
                  <a:close/>
                </a:path>
              </a:pathLst>
            </a:custGeom>
            <a:solidFill>
              <a:schemeClr val="accent1"/>
            </a:solidFill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397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54" name="object 54"/>
            <p:cNvSpPr/>
            <p:nvPr/>
          </p:nvSpPr>
          <p:spPr>
            <a:xfrm>
              <a:off x="7627422" y="4499558"/>
              <a:ext cx="3628567" cy="211406"/>
            </a:xfrm>
            <a:custGeom>
              <a:avLst/>
              <a:gdLst/>
              <a:ahLst/>
              <a:cxnLst/>
              <a:rect l="l" t="t" r="r" b="b"/>
              <a:pathLst>
                <a:path w="2724784" h="158750">
                  <a:moveTo>
                    <a:pt x="97282" y="16903"/>
                  </a:moveTo>
                  <a:lnTo>
                    <a:pt x="77330" y="16903"/>
                  </a:lnTo>
                  <a:lnTo>
                    <a:pt x="77330" y="0"/>
                  </a:lnTo>
                  <a:lnTo>
                    <a:pt x="58293" y="0"/>
                  </a:lnTo>
                  <a:lnTo>
                    <a:pt x="58293" y="16903"/>
                  </a:lnTo>
                  <a:lnTo>
                    <a:pt x="38849" y="16903"/>
                  </a:lnTo>
                  <a:lnTo>
                    <a:pt x="38849" y="0"/>
                  </a:lnTo>
                  <a:lnTo>
                    <a:pt x="19812" y="0"/>
                  </a:lnTo>
                  <a:lnTo>
                    <a:pt x="19812" y="16903"/>
                  </a:lnTo>
                  <a:lnTo>
                    <a:pt x="0" y="16903"/>
                  </a:lnTo>
                  <a:lnTo>
                    <a:pt x="0" y="35941"/>
                  </a:lnTo>
                  <a:lnTo>
                    <a:pt x="19812" y="35941"/>
                  </a:lnTo>
                  <a:lnTo>
                    <a:pt x="19812" y="52959"/>
                  </a:lnTo>
                  <a:lnTo>
                    <a:pt x="38849" y="52959"/>
                  </a:lnTo>
                  <a:lnTo>
                    <a:pt x="38849" y="35941"/>
                  </a:lnTo>
                  <a:lnTo>
                    <a:pt x="58293" y="35941"/>
                  </a:lnTo>
                  <a:lnTo>
                    <a:pt x="58293" y="52959"/>
                  </a:lnTo>
                  <a:lnTo>
                    <a:pt x="77330" y="52959"/>
                  </a:lnTo>
                  <a:lnTo>
                    <a:pt x="77330" y="35941"/>
                  </a:lnTo>
                  <a:lnTo>
                    <a:pt x="97282" y="35941"/>
                  </a:lnTo>
                  <a:lnTo>
                    <a:pt x="97282" y="16903"/>
                  </a:lnTo>
                  <a:close/>
                </a:path>
                <a:path w="2724784" h="158750">
                  <a:moveTo>
                    <a:pt x="436880" y="50812"/>
                  </a:moveTo>
                  <a:lnTo>
                    <a:pt x="416928" y="50812"/>
                  </a:lnTo>
                  <a:lnTo>
                    <a:pt x="416928" y="33782"/>
                  </a:lnTo>
                  <a:lnTo>
                    <a:pt x="397891" y="33782"/>
                  </a:lnTo>
                  <a:lnTo>
                    <a:pt x="397891" y="50812"/>
                  </a:lnTo>
                  <a:lnTo>
                    <a:pt x="378079" y="50812"/>
                  </a:lnTo>
                  <a:lnTo>
                    <a:pt x="378079" y="69850"/>
                  </a:lnTo>
                  <a:lnTo>
                    <a:pt x="397891" y="69850"/>
                  </a:lnTo>
                  <a:lnTo>
                    <a:pt x="397891" y="86741"/>
                  </a:lnTo>
                  <a:lnTo>
                    <a:pt x="416928" y="86741"/>
                  </a:lnTo>
                  <a:lnTo>
                    <a:pt x="416928" y="69850"/>
                  </a:lnTo>
                  <a:lnTo>
                    <a:pt x="436880" y="69850"/>
                  </a:lnTo>
                  <a:lnTo>
                    <a:pt x="436880" y="50812"/>
                  </a:lnTo>
                  <a:close/>
                </a:path>
                <a:path w="2724784" h="158750">
                  <a:moveTo>
                    <a:pt x="606552" y="50812"/>
                  </a:moveTo>
                  <a:lnTo>
                    <a:pt x="586727" y="50812"/>
                  </a:lnTo>
                  <a:lnTo>
                    <a:pt x="586727" y="33782"/>
                  </a:lnTo>
                  <a:lnTo>
                    <a:pt x="567690" y="33782"/>
                  </a:lnTo>
                  <a:lnTo>
                    <a:pt x="567690" y="50812"/>
                  </a:lnTo>
                  <a:lnTo>
                    <a:pt x="547751" y="50812"/>
                  </a:lnTo>
                  <a:lnTo>
                    <a:pt x="547751" y="69850"/>
                  </a:lnTo>
                  <a:lnTo>
                    <a:pt x="567690" y="69850"/>
                  </a:lnTo>
                  <a:lnTo>
                    <a:pt x="567690" y="86741"/>
                  </a:lnTo>
                  <a:lnTo>
                    <a:pt x="586727" y="86741"/>
                  </a:lnTo>
                  <a:lnTo>
                    <a:pt x="586727" y="69850"/>
                  </a:lnTo>
                  <a:lnTo>
                    <a:pt x="606552" y="69850"/>
                  </a:lnTo>
                  <a:lnTo>
                    <a:pt x="606552" y="50812"/>
                  </a:lnTo>
                  <a:close/>
                </a:path>
                <a:path w="2724784" h="158750">
                  <a:moveTo>
                    <a:pt x="729996" y="50812"/>
                  </a:moveTo>
                  <a:lnTo>
                    <a:pt x="710171" y="50812"/>
                  </a:lnTo>
                  <a:lnTo>
                    <a:pt x="710171" y="33782"/>
                  </a:lnTo>
                  <a:lnTo>
                    <a:pt x="691134" y="33782"/>
                  </a:lnTo>
                  <a:lnTo>
                    <a:pt x="691134" y="50812"/>
                  </a:lnTo>
                  <a:lnTo>
                    <a:pt x="671195" y="50812"/>
                  </a:lnTo>
                  <a:lnTo>
                    <a:pt x="671195" y="69850"/>
                  </a:lnTo>
                  <a:lnTo>
                    <a:pt x="691134" y="69850"/>
                  </a:lnTo>
                  <a:lnTo>
                    <a:pt x="691134" y="86741"/>
                  </a:lnTo>
                  <a:lnTo>
                    <a:pt x="710171" y="86741"/>
                  </a:lnTo>
                  <a:lnTo>
                    <a:pt x="710171" y="69850"/>
                  </a:lnTo>
                  <a:lnTo>
                    <a:pt x="729996" y="69850"/>
                  </a:lnTo>
                  <a:lnTo>
                    <a:pt x="729996" y="50812"/>
                  </a:lnTo>
                  <a:close/>
                </a:path>
                <a:path w="2724784" h="158750">
                  <a:moveTo>
                    <a:pt x="1216025" y="50812"/>
                  </a:moveTo>
                  <a:lnTo>
                    <a:pt x="1208405" y="50812"/>
                  </a:lnTo>
                  <a:lnTo>
                    <a:pt x="1196200" y="50812"/>
                  </a:lnTo>
                  <a:lnTo>
                    <a:pt x="1196200" y="33782"/>
                  </a:lnTo>
                  <a:lnTo>
                    <a:pt x="1188580" y="33782"/>
                  </a:lnTo>
                  <a:lnTo>
                    <a:pt x="1177163" y="33782"/>
                  </a:lnTo>
                  <a:lnTo>
                    <a:pt x="1169543" y="33782"/>
                  </a:lnTo>
                  <a:lnTo>
                    <a:pt x="1169543" y="50812"/>
                  </a:lnTo>
                  <a:lnTo>
                    <a:pt x="1165339" y="50812"/>
                  </a:lnTo>
                  <a:lnTo>
                    <a:pt x="1165339" y="33782"/>
                  </a:lnTo>
                  <a:lnTo>
                    <a:pt x="1146302" y="33782"/>
                  </a:lnTo>
                  <a:lnTo>
                    <a:pt x="1146302" y="50812"/>
                  </a:lnTo>
                  <a:lnTo>
                    <a:pt x="1131189" y="50812"/>
                  </a:lnTo>
                  <a:lnTo>
                    <a:pt x="1126858" y="50812"/>
                  </a:lnTo>
                  <a:lnTo>
                    <a:pt x="1126858" y="33782"/>
                  </a:lnTo>
                  <a:lnTo>
                    <a:pt x="1111364" y="33782"/>
                  </a:lnTo>
                  <a:lnTo>
                    <a:pt x="1107821" y="33782"/>
                  </a:lnTo>
                  <a:lnTo>
                    <a:pt x="1092327" y="33782"/>
                  </a:lnTo>
                  <a:lnTo>
                    <a:pt x="1092327" y="50812"/>
                  </a:lnTo>
                  <a:lnTo>
                    <a:pt x="1088009" y="50812"/>
                  </a:lnTo>
                  <a:lnTo>
                    <a:pt x="1072515" y="50812"/>
                  </a:lnTo>
                  <a:lnTo>
                    <a:pt x="1072515" y="69850"/>
                  </a:lnTo>
                  <a:lnTo>
                    <a:pt x="1088009" y="69850"/>
                  </a:lnTo>
                  <a:lnTo>
                    <a:pt x="1092327" y="69850"/>
                  </a:lnTo>
                  <a:lnTo>
                    <a:pt x="1092327" y="86741"/>
                  </a:lnTo>
                  <a:lnTo>
                    <a:pt x="1107821" y="86741"/>
                  </a:lnTo>
                  <a:lnTo>
                    <a:pt x="1111364" y="86741"/>
                  </a:lnTo>
                  <a:lnTo>
                    <a:pt x="1126858" y="86741"/>
                  </a:lnTo>
                  <a:lnTo>
                    <a:pt x="1126858" y="69850"/>
                  </a:lnTo>
                  <a:lnTo>
                    <a:pt x="1131189" y="69850"/>
                  </a:lnTo>
                  <a:lnTo>
                    <a:pt x="1146302" y="69850"/>
                  </a:lnTo>
                  <a:lnTo>
                    <a:pt x="1146302" y="86741"/>
                  </a:lnTo>
                  <a:lnTo>
                    <a:pt x="1165339" y="86741"/>
                  </a:lnTo>
                  <a:lnTo>
                    <a:pt x="1165339" y="69850"/>
                  </a:lnTo>
                  <a:lnTo>
                    <a:pt x="1169543" y="69850"/>
                  </a:lnTo>
                  <a:lnTo>
                    <a:pt x="1169543" y="86741"/>
                  </a:lnTo>
                  <a:lnTo>
                    <a:pt x="1177163" y="86741"/>
                  </a:lnTo>
                  <a:lnTo>
                    <a:pt x="1188580" y="86741"/>
                  </a:lnTo>
                  <a:lnTo>
                    <a:pt x="1196200" y="86741"/>
                  </a:lnTo>
                  <a:lnTo>
                    <a:pt x="1196200" y="69850"/>
                  </a:lnTo>
                  <a:lnTo>
                    <a:pt x="1208405" y="69850"/>
                  </a:lnTo>
                  <a:lnTo>
                    <a:pt x="1216025" y="69850"/>
                  </a:lnTo>
                  <a:lnTo>
                    <a:pt x="1216025" y="50812"/>
                  </a:lnTo>
                  <a:close/>
                </a:path>
                <a:path w="2724784" h="158750">
                  <a:moveTo>
                    <a:pt x="1370457" y="50812"/>
                  </a:moveTo>
                  <a:lnTo>
                    <a:pt x="1350632" y="50812"/>
                  </a:lnTo>
                  <a:lnTo>
                    <a:pt x="1350632" y="33782"/>
                  </a:lnTo>
                  <a:lnTo>
                    <a:pt x="1331595" y="33782"/>
                  </a:lnTo>
                  <a:lnTo>
                    <a:pt x="1331595" y="50812"/>
                  </a:lnTo>
                  <a:lnTo>
                    <a:pt x="1311656" y="50812"/>
                  </a:lnTo>
                  <a:lnTo>
                    <a:pt x="1311656" y="69850"/>
                  </a:lnTo>
                  <a:lnTo>
                    <a:pt x="1331595" y="69850"/>
                  </a:lnTo>
                  <a:lnTo>
                    <a:pt x="1331595" y="86741"/>
                  </a:lnTo>
                  <a:lnTo>
                    <a:pt x="1350632" y="86741"/>
                  </a:lnTo>
                  <a:lnTo>
                    <a:pt x="1350632" y="69850"/>
                  </a:lnTo>
                  <a:lnTo>
                    <a:pt x="1370457" y="69850"/>
                  </a:lnTo>
                  <a:lnTo>
                    <a:pt x="1370457" y="50812"/>
                  </a:lnTo>
                  <a:close/>
                </a:path>
                <a:path w="2724784" h="158750">
                  <a:moveTo>
                    <a:pt x="1644015" y="122567"/>
                  </a:moveTo>
                  <a:lnTo>
                    <a:pt x="1624063" y="122567"/>
                  </a:lnTo>
                  <a:lnTo>
                    <a:pt x="1624063" y="105664"/>
                  </a:lnTo>
                  <a:lnTo>
                    <a:pt x="1605026" y="105664"/>
                  </a:lnTo>
                  <a:lnTo>
                    <a:pt x="1605026" y="122567"/>
                  </a:lnTo>
                  <a:lnTo>
                    <a:pt x="1585214" y="122567"/>
                  </a:lnTo>
                  <a:lnTo>
                    <a:pt x="1585214" y="141605"/>
                  </a:lnTo>
                  <a:lnTo>
                    <a:pt x="1605026" y="141605"/>
                  </a:lnTo>
                  <a:lnTo>
                    <a:pt x="1605026" y="158496"/>
                  </a:lnTo>
                  <a:lnTo>
                    <a:pt x="1624063" y="158496"/>
                  </a:lnTo>
                  <a:lnTo>
                    <a:pt x="1624063" y="141605"/>
                  </a:lnTo>
                  <a:lnTo>
                    <a:pt x="1644015" y="141605"/>
                  </a:lnTo>
                  <a:lnTo>
                    <a:pt x="1644015" y="122567"/>
                  </a:lnTo>
                  <a:close/>
                </a:path>
                <a:path w="2724784" h="158750">
                  <a:moveTo>
                    <a:pt x="1717675" y="122567"/>
                  </a:moveTo>
                  <a:lnTo>
                    <a:pt x="1697723" y="122567"/>
                  </a:lnTo>
                  <a:lnTo>
                    <a:pt x="1697723" y="105664"/>
                  </a:lnTo>
                  <a:lnTo>
                    <a:pt x="1678686" y="105664"/>
                  </a:lnTo>
                  <a:lnTo>
                    <a:pt x="1678686" y="122567"/>
                  </a:lnTo>
                  <a:lnTo>
                    <a:pt x="1658874" y="122567"/>
                  </a:lnTo>
                  <a:lnTo>
                    <a:pt x="1658874" y="141605"/>
                  </a:lnTo>
                  <a:lnTo>
                    <a:pt x="1678686" y="141605"/>
                  </a:lnTo>
                  <a:lnTo>
                    <a:pt x="1678686" y="158496"/>
                  </a:lnTo>
                  <a:lnTo>
                    <a:pt x="1697723" y="158496"/>
                  </a:lnTo>
                  <a:lnTo>
                    <a:pt x="1697723" y="141605"/>
                  </a:lnTo>
                  <a:lnTo>
                    <a:pt x="1717675" y="141605"/>
                  </a:lnTo>
                  <a:lnTo>
                    <a:pt x="1717675" y="122567"/>
                  </a:lnTo>
                  <a:close/>
                </a:path>
                <a:path w="2724784" h="158750">
                  <a:moveTo>
                    <a:pt x="1959737" y="122567"/>
                  </a:moveTo>
                  <a:lnTo>
                    <a:pt x="1939785" y="122567"/>
                  </a:lnTo>
                  <a:lnTo>
                    <a:pt x="1939785" y="105664"/>
                  </a:lnTo>
                  <a:lnTo>
                    <a:pt x="1920748" y="105664"/>
                  </a:lnTo>
                  <a:lnTo>
                    <a:pt x="1920748" y="122567"/>
                  </a:lnTo>
                  <a:lnTo>
                    <a:pt x="1900936" y="122567"/>
                  </a:lnTo>
                  <a:lnTo>
                    <a:pt x="1900936" y="141605"/>
                  </a:lnTo>
                  <a:lnTo>
                    <a:pt x="1920748" y="141605"/>
                  </a:lnTo>
                  <a:lnTo>
                    <a:pt x="1920748" y="158496"/>
                  </a:lnTo>
                  <a:lnTo>
                    <a:pt x="1939785" y="158496"/>
                  </a:lnTo>
                  <a:lnTo>
                    <a:pt x="1939785" y="141605"/>
                  </a:lnTo>
                  <a:lnTo>
                    <a:pt x="1959737" y="141605"/>
                  </a:lnTo>
                  <a:lnTo>
                    <a:pt x="1959737" y="122567"/>
                  </a:lnTo>
                  <a:close/>
                </a:path>
                <a:path w="2724784" h="158750">
                  <a:moveTo>
                    <a:pt x="2416048" y="122567"/>
                  </a:moveTo>
                  <a:lnTo>
                    <a:pt x="2396096" y="122567"/>
                  </a:lnTo>
                  <a:lnTo>
                    <a:pt x="2396096" y="105664"/>
                  </a:lnTo>
                  <a:lnTo>
                    <a:pt x="2377059" y="105664"/>
                  </a:lnTo>
                  <a:lnTo>
                    <a:pt x="2377059" y="122567"/>
                  </a:lnTo>
                  <a:lnTo>
                    <a:pt x="2357247" y="122567"/>
                  </a:lnTo>
                  <a:lnTo>
                    <a:pt x="2357247" y="141605"/>
                  </a:lnTo>
                  <a:lnTo>
                    <a:pt x="2377059" y="141605"/>
                  </a:lnTo>
                  <a:lnTo>
                    <a:pt x="2377059" y="158496"/>
                  </a:lnTo>
                  <a:lnTo>
                    <a:pt x="2396096" y="158496"/>
                  </a:lnTo>
                  <a:lnTo>
                    <a:pt x="2396096" y="141605"/>
                  </a:lnTo>
                  <a:lnTo>
                    <a:pt x="2416048" y="141605"/>
                  </a:lnTo>
                  <a:lnTo>
                    <a:pt x="2416048" y="122567"/>
                  </a:lnTo>
                  <a:close/>
                </a:path>
                <a:path w="2724784" h="158750">
                  <a:moveTo>
                    <a:pt x="2647188" y="122567"/>
                  </a:moveTo>
                  <a:lnTo>
                    <a:pt x="2627363" y="122567"/>
                  </a:lnTo>
                  <a:lnTo>
                    <a:pt x="2627363" y="105664"/>
                  </a:lnTo>
                  <a:lnTo>
                    <a:pt x="2608326" y="105664"/>
                  </a:lnTo>
                  <a:lnTo>
                    <a:pt x="2608326" y="122567"/>
                  </a:lnTo>
                  <a:lnTo>
                    <a:pt x="2588514" y="122567"/>
                  </a:lnTo>
                  <a:lnTo>
                    <a:pt x="2588514" y="141605"/>
                  </a:lnTo>
                  <a:lnTo>
                    <a:pt x="2608326" y="141605"/>
                  </a:lnTo>
                  <a:lnTo>
                    <a:pt x="2608326" y="158496"/>
                  </a:lnTo>
                  <a:lnTo>
                    <a:pt x="2627363" y="158496"/>
                  </a:lnTo>
                  <a:lnTo>
                    <a:pt x="2627363" y="141605"/>
                  </a:lnTo>
                  <a:lnTo>
                    <a:pt x="2647188" y="141605"/>
                  </a:lnTo>
                  <a:lnTo>
                    <a:pt x="2647188" y="122567"/>
                  </a:lnTo>
                  <a:close/>
                </a:path>
                <a:path w="2724784" h="158750">
                  <a:moveTo>
                    <a:pt x="2724277" y="122567"/>
                  </a:moveTo>
                  <a:lnTo>
                    <a:pt x="2704452" y="122567"/>
                  </a:lnTo>
                  <a:lnTo>
                    <a:pt x="2704452" y="105664"/>
                  </a:lnTo>
                  <a:lnTo>
                    <a:pt x="2685415" y="105664"/>
                  </a:lnTo>
                  <a:lnTo>
                    <a:pt x="2685415" y="122567"/>
                  </a:lnTo>
                  <a:lnTo>
                    <a:pt x="2665476" y="122567"/>
                  </a:lnTo>
                  <a:lnTo>
                    <a:pt x="2665476" y="141605"/>
                  </a:lnTo>
                  <a:lnTo>
                    <a:pt x="2685415" y="141605"/>
                  </a:lnTo>
                  <a:lnTo>
                    <a:pt x="2685415" y="158496"/>
                  </a:lnTo>
                  <a:lnTo>
                    <a:pt x="2704452" y="158496"/>
                  </a:lnTo>
                  <a:lnTo>
                    <a:pt x="2704452" y="141605"/>
                  </a:lnTo>
                  <a:lnTo>
                    <a:pt x="2724277" y="141605"/>
                  </a:lnTo>
                  <a:lnTo>
                    <a:pt x="2724277" y="122567"/>
                  </a:lnTo>
                  <a:close/>
                </a:path>
              </a:pathLst>
            </a:custGeom>
            <a:solidFill>
              <a:schemeClr val="accent1"/>
            </a:solidFill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397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sp>
        <p:nvSpPr>
          <p:cNvPr id="69" name="object 69"/>
          <p:cNvSpPr txBox="1"/>
          <p:nvPr/>
        </p:nvSpPr>
        <p:spPr>
          <a:xfrm>
            <a:off x="1791442" y="1814526"/>
            <a:ext cx="5345181" cy="294076"/>
          </a:xfrm>
          <a:prstGeom prst="rect">
            <a:avLst/>
          </a:prstGeom>
        </p:spPr>
        <p:txBody>
          <a:bodyPr vert="horz" wrap="square" lIns="0" tIns="16912" rIns="0" bIns="0" rtlCol="0">
            <a:spAutoFit/>
          </a:bodyPr>
          <a:lstStyle/>
          <a:p>
            <a:pPr marL="16913" marR="0" lvl="0" indent="0" algn="l" defTabSz="914400" rtl="0" eaLnBrk="1" fontAlgn="auto" latinLnBrk="0" hangingPunct="1">
              <a:lnSpc>
                <a:spcPct val="100000"/>
              </a:lnSpc>
              <a:spcBef>
                <a:spcPts val="133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+mn-ea"/>
                <a:cs typeface="Arial"/>
              </a:rPr>
              <a:t>Median</a:t>
            </a:r>
            <a:r>
              <a:rPr kumimoji="0" lang="en-US" b="1" i="0" u="none" strike="noStrike" kern="1200" cap="none" spc="-7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+mn-ea"/>
                <a:cs typeface="Arial"/>
              </a:rPr>
              <a:t> </a:t>
            </a:r>
            <a:r>
              <a:rPr kumimoji="0" lang="en-US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+mn-ea"/>
                <a:cs typeface="Arial"/>
              </a:rPr>
              <a:t>PFS</a:t>
            </a:r>
            <a:r>
              <a:rPr kumimoji="0" lang="en-US" b="1" i="0" u="none" strike="noStrike" kern="1200" cap="none" spc="-7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+mn-ea"/>
                <a:cs typeface="Arial"/>
              </a:rPr>
              <a:t> </a:t>
            </a:r>
            <a:r>
              <a:rPr kumimoji="0" lang="en-US" b="1" i="0" u="none" strike="noStrike" kern="1200" cap="none" spc="-13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+mn-ea"/>
                <a:cs typeface="Arial"/>
              </a:rPr>
              <a:t>follow-</a:t>
            </a:r>
            <a:r>
              <a:rPr kumimoji="0" lang="en-US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+mn-ea"/>
                <a:cs typeface="Arial"/>
              </a:rPr>
              <a:t>up: 18.7</a:t>
            </a:r>
            <a:r>
              <a:rPr kumimoji="0" lang="en-US" b="1" i="0" u="none" strike="noStrike" kern="1200" cap="none" spc="-33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+mn-ea"/>
                <a:cs typeface="Arial"/>
              </a:rPr>
              <a:t> </a:t>
            </a:r>
            <a:r>
              <a:rPr kumimoji="0" lang="en-US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+mn-ea"/>
                <a:cs typeface="Arial"/>
              </a:rPr>
              <a:t>mo</a:t>
            </a:r>
            <a:r>
              <a:rPr kumimoji="0" lang="en-US" b="1" i="0" u="none" strike="noStrike" kern="1200" cap="none" spc="7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+mn-ea"/>
                <a:cs typeface="Arial"/>
              </a:rPr>
              <a:t> </a:t>
            </a:r>
            <a:r>
              <a:rPr kumimoji="0" lang="en-US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+mn-ea"/>
                <a:cs typeface="Arial"/>
              </a:rPr>
              <a:t>(95%</a:t>
            </a:r>
            <a:r>
              <a:rPr kumimoji="0" lang="en-US" b="1" i="0" u="none" strike="noStrike" kern="1200" cap="none" spc="-4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+mn-ea"/>
                <a:cs typeface="Arial"/>
              </a:rPr>
              <a:t> </a:t>
            </a:r>
            <a:r>
              <a:rPr kumimoji="0" lang="en-US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+mn-ea"/>
                <a:cs typeface="Arial"/>
              </a:rPr>
              <a:t>CI: </a:t>
            </a:r>
            <a:r>
              <a:rPr kumimoji="0" lang="en-US" b="1" i="0" u="none" strike="noStrike" kern="1200" cap="none" spc="-13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+mn-ea"/>
                <a:cs typeface="Arial"/>
              </a:rPr>
              <a:t>17.8-23.3)</a:t>
            </a:r>
            <a:endParaRPr kumimoji="0" lang="en-US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/>
              <a:ea typeface="+mn-ea"/>
              <a:cs typeface="Arial"/>
            </a:endParaRPr>
          </a:p>
        </p:txBody>
      </p:sp>
      <p:sp>
        <p:nvSpPr>
          <p:cNvPr id="70" name="Title 69">
            <a:extLst>
              <a:ext uri="{FF2B5EF4-FFF2-40B4-BE49-F238E27FC236}">
                <a16:creationId xmlns:a16="http://schemas.microsoft.com/office/drawing/2014/main" id="{138F909F-4358-6837-4BD5-6C60FBA9EBE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POLARGO: PFS</a:t>
            </a:r>
          </a:p>
        </p:txBody>
      </p:sp>
      <p:graphicFrame>
        <p:nvGraphicFramePr>
          <p:cNvPr id="71" name="Table 70">
            <a:extLst>
              <a:ext uri="{FF2B5EF4-FFF2-40B4-BE49-F238E27FC236}">
                <a16:creationId xmlns:a16="http://schemas.microsoft.com/office/drawing/2014/main" id="{51C0A336-E34B-977E-DF69-1AA7FFEC8BA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55178190"/>
              </p:ext>
            </p:extLst>
          </p:nvPr>
        </p:nvGraphicFramePr>
        <p:xfrm>
          <a:off x="6453698" y="1600200"/>
          <a:ext cx="5052501" cy="11277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24715">
                  <a:extLst>
                    <a:ext uri="{9D8B030D-6E8A-4147-A177-3AD203B41FA5}">
                      <a16:colId xmlns:a16="http://schemas.microsoft.com/office/drawing/2014/main" val="3599682908"/>
                    </a:ext>
                  </a:extLst>
                </a:gridCol>
                <a:gridCol w="1623069">
                  <a:extLst>
                    <a:ext uri="{9D8B030D-6E8A-4147-A177-3AD203B41FA5}">
                      <a16:colId xmlns:a16="http://schemas.microsoft.com/office/drawing/2014/main" val="766704538"/>
                    </a:ext>
                  </a:extLst>
                </a:gridCol>
                <a:gridCol w="1404717">
                  <a:extLst>
                    <a:ext uri="{9D8B030D-6E8A-4147-A177-3AD203B41FA5}">
                      <a16:colId xmlns:a16="http://schemas.microsoft.com/office/drawing/2014/main" val="3720610503"/>
                    </a:ext>
                  </a:extLst>
                </a:gridCol>
              </a:tblGrid>
              <a:tr h="302266">
                <a:tc>
                  <a:txBody>
                    <a:bodyPr/>
                    <a:lstStyle/>
                    <a:p>
                      <a:endParaRPr lang="en-US" sz="140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0"/>
                        </a:spcBef>
                      </a:pPr>
                      <a:r>
                        <a:rPr lang="en-US" sz="1400" b="1" spc="-13">
                          <a:solidFill>
                            <a:srgbClr val="FFFFFF"/>
                          </a:solidFill>
                          <a:cs typeface="Arial"/>
                        </a:rPr>
                        <a:t>Pola-R-GemOx</a:t>
                      </a:r>
                      <a:endParaRPr lang="en-US" sz="1400" b="1" spc="0">
                        <a:solidFill>
                          <a:schemeClr val="lt1"/>
                        </a:solidFill>
                        <a:cs typeface="Arial"/>
                      </a:endParaRPr>
                    </a:p>
                    <a:p>
                      <a:pPr algn="ctr">
                        <a:spcBef>
                          <a:spcPts val="0"/>
                        </a:spcBef>
                      </a:pPr>
                      <a:r>
                        <a:rPr lang="en-US" sz="1400" b="1" spc="-13">
                          <a:solidFill>
                            <a:srgbClr val="FFFFFF"/>
                          </a:solidFill>
                          <a:cs typeface="Arial"/>
                        </a:rPr>
                        <a:t>(n = 129)</a:t>
                      </a:r>
                      <a:endParaRPr lang="en-US" sz="1400">
                        <a:cs typeface="Arial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algn="ctr">
                        <a:spcBef>
                          <a:spcPts val="0"/>
                        </a:spcBef>
                      </a:pPr>
                      <a:r>
                        <a:rPr lang="en-US" sz="1400" b="1" spc="-13">
                          <a:solidFill>
                            <a:srgbClr val="FFFFFF"/>
                          </a:solidFill>
                          <a:cs typeface="Arial"/>
                        </a:rPr>
                        <a:t>R-</a:t>
                      </a:r>
                      <a:r>
                        <a:rPr lang="en-US" sz="1400" b="1" spc="-27">
                          <a:solidFill>
                            <a:srgbClr val="FFFFFF"/>
                          </a:solidFill>
                          <a:cs typeface="Arial"/>
                        </a:rPr>
                        <a:t>GemOx</a:t>
                      </a:r>
                      <a:endParaRPr lang="en-US" sz="1400" b="1" spc="0">
                        <a:solidFill>
                          <a:schemeClr val="lt1"/>
                        </a:solidFill>
                        <a:cs typeface="Arial"/>
                      </a:endParaRPr>
                    </a:p>
                    <a:p>
                      <a:pPr marL="0" algn="ctr">
                        <a:spcBef>
                          <a:spcPts val="0"/>
                        </a:spcBef>
                      </a:pPr>
                      <a:r>
                        <a:rPr lang="en-US" sz="1400" b="1" spc="-13">
                          <a:solidFill>
                            <a:srgbClr val="FFFFFF"/>
                          </a:solidFill>
                          <a:cs typeface="Arial"/>
                        </a:rPr>
                        <a:t>(n = 126)</a:t>
                      </a:r>
                      <a:endParaRPr lang="en-US" sz="1400">
                        <a:cs typeface="Arial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09641400"/>
                  </a:ext>
                </a:extLst>
              </a:tr>
              <a:tr h="216328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>
                          <a:solidFill>
                            <a:schemeClr val="bg1"/>
                          </a:solidFill>
                          <a:latin typeface="+mn-lt"/>
                          <a:cs typeface="Arial"/>
                        </a:rPr>
                        <a:t>Median</a:t>
                      </a:r>
                      <a:r>
                        <a:rPr lang="en-US" sz="1400" spc="-53">
                          <a:solidFill>
                            <a:schemeClr val="bg1"/>
                          </a:solidFill>
                          <a:latin typeface="+mn-lt"/>
                          <a:cs typeface="Arial"/>
                        </a:rPr>
                        <a:t> PF</a:t>
                      </a:r>
                      <a:r>
                        <a:rPr lang="en-US" sz="1400">
                          <a:solidFill>
                            <a:schemeClr val="bg1"/>
                          </a:solidFill>
                          <a:latin typeface="+mn-lt"/>
                          <a:cs typeface="Arial"/>
                        </a:rPr>
                        <a:t>S,</a:t>
                      </a:r>
                      <a:r>
                        <a:rPr lang="en-US" sz="1400" spc="-20">
                          <a:solidFill>
                            <a:schemeClr val="bg1"/>
                          </a:solidFill>
                          <a:latin typeface="+mn-lt"/>
                          <a:cs typeface="Arial"/>
                        </a:rPr>
                        <a:t> </a:t>
                      </a:r>
                      <a:r>
                        <a:rPr lang="en-US" sz="1400">
                          <a:solidFill>
                            <a:schemeClr val="bg1"/>
                          </a:solidFill>
                          <a:latin typeface="+mn-lt"/>
                          <a:cs typeface="Arial"/>
                        </a:rPr>
                        <a:t>mo</a:t>
                      </a:r>
                      <a:r>
                        <a:rPr lang="en-US" sz="1400" spc="-20">
                          <a:solidFill>
                            <a:schemeClr val="bg1"/>
                          </a:solidFill>
                          <a:latin typeface="+mn-lt"/>
                          <a:cs typeface="Arial"/>
                        </a:rPr>
                        <a:t> </a:t>
                      </a:r>
                      <a:r>
                        <a:rPr lang="en-US" sz="1400">
                          <a:solidFill>
                            <a:schemeClr val="bg1"/>
                          </a:solidFill>
                          <a:latin typeface="+mn-lt"/>
                          <a:cs typeface="Arial"/>
                        </a:rPr>
                        <a:t>(95%</a:t>
                      </a:r>
                      <a:r>
                        <a:rPr lang="en-US" sz="1400" spc="-7">
                          <a:solidFill>
                            <a:schemeClr val="bg1"/>
                          </a:solidFill>
                          <a:latin typeface="+mn-lt"/>
                          <a:cs typeface="Arial"/>
                        </a:rPr>
                        <a:t> </a:t>
                      </a:r>
                      <a:r>
                        <a:rPr lang="en-US" sz="1400" spc="-33">
                          <a:solidFill>
                            <a:schemeClr val="bg1"/>
                          </a:solidFill>
                          <a:latin typeface="+mn-lt"/>
                          <a:cs typeface="Arial"/>
                        </a:rPr>
                        <a:t>CI)</a:t>
                      </a:r>
                      <a:endParaRPr lang="en-US" sz="1400">
                        <a:solidFill>
                          <a:schemeClr val="bg1"/>
                        </a:solidFill>
                        <a:latin typeface="+mn-lt"/>
                        <a:cs typeface="Arial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>
                        <a:spcBef>
                          <a:spcPts val="0"/>
                        </a:spcBef>
                      </a:pPr>
                      <a:r>
                        <a:rPr lang="en-US" sz="1400">
                          <a:solidFill>
                            <a:schemeClr val="bg1"/>
                          </a:solidFill>
                          <a:latin typeface="+mn-lt"/>
                          <a:cs typeface="Arial MT"/>
                        </a:rPr>
                        <a:t>7.4</a:t>
                      </a:r>
                      <a:r>
                        <a:rPr lang="en-US" sz="1400" spc="-13">
                          <a:solidFill>
                            <a:schemeClr val="bg1"/>
                          </a:solidFill>
                          <a:latin typeface="+mn-lt"/>
                          <a:cs typeface="Arial MT"/>
                        </a:rPr>
                        <a:t> (6.2-11.7)</a:t>
                      </a:r>
                      <a:endParaRPr lang="en-US" sz="1400">
                        <a:solidFill>
                          <a:schemeClr val="bg1"/>
                        </a:solidFill>
                        <a:latin typeface="+mn-lt"/>
                        <a:cs typeface="Arial MT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>
                        <a:spcBef>
                          <a:spcPts val="0"/>
                        </a:spcBef>
                      </a:pPr>
                      <a:r>
                        <a:rPr lang="en-US" sz="1400">
                          <a:solidFill>
                            <a:schemeClr val="bg1"/>
                          </a:solidFill>
                          <a:latin typeface="+mn-lt"/>
                          <a:cs typeface="Arial MT"/>
                        </a:rPr>
                        <a:t>2.7</a:t>
                      </a:r>
                      <a:r>
                        <a:rPr lang="en-US" sz="1400" spc="-13">
                          <a:solidFill>
                            <a:schemeClr val="bg1"/>
                          </a:solidFill>
                          <a:latin typeface="+mn-lt"/>
                          <a:cs typeface="Arial MT"/>
                        </a:rPr>
                        <a:t> (2.4-3.3)</a:t>
                      </a:r>
                      <a:endParaRPr lang="en-US" sz="1400">
                        <a:solidFill>
                          <a:schemeClr val="bg1"/>
                        </a:solidFill>
                        <a:latin typeface="+mn-lt"/>
                        <a:cs typeface="Arial MT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28100058"/>
                  </a:ext>
                </a:extLst>
              </a:tr>
              <a:tr h="216328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spc="-13">
                          <a:solidFill>
                            <a:schemeClr val="bg1"/>
                          </a:solidFill>
                          <a:latin typeface="+mn-lt"/>
                          <a:cs typeface="Arial"/>
                        </a:rPr>
                        <a:t>12-</a:t>
                      </a:r>
                      <a:r>
                        <a:rPr lang="en-US" sz="1400">
                          <a:solidFill>
                            <a:schemeClr val="bg1"/>
                          </a:solidFill>
                          <a:latin typeface="+mn-lt"/>
                          <a:cs typeface="Arial"/>
                        </a:rPr>
                        <a:t>mo</a:t>
                      </a:r>
                      <a:r>
                        <a:rPr lang="en-US" sz="1400" spc="-27">
                          <a:solidFill>
                            <a:schemeClr val="bg1"/>
                          </a:solidFill>
                          <a:latin typeface="+mn-lt"/>
                          <a:cs typeface="Arial"/>
                        </a:rPr>
                        <a:t> PF</a:t>
                      </a:r>
                      <a:r>
                        <a:rPr lang="en-US" sz="1400">
                          <a:solidFill>
                            <a:schemeClr val="bg1"/>
                          </a:solidFill>
                          <a:latin typeface="+mn-lt"/>
                          <a:cs typeface="Arial"/>
                        </a:rPr>
                        <a:t>S,</a:t>
                      </a:r>
                      <a:r>
                        <a:rPr lang="en-US" sz="1400" spc="-20">
                          <a:solidFill>
                            <a:schemeClr val="bg1"/>
                          </a:solidFill>
                          <a:latin typeface="+mn-lt"/>
                          <a:cs typeface="Arial"/>
                        </a:rPr>
                        <a:t> </a:t>
                      </a:r>
                      <a:r>
                        <a:rPr lang="en-US" sz="1400">
                          <a:solidFill>
                            <a:schemeClr val="bg1"/>
                          </a:solidFill>
                          <a:latin typeface="+mn-lt"/>
                          <a:cs typeface="Arial"/>
                        </a:rPr>
                        <a:t>%</a:t>
                      </a:r>
                      <a:r>
                        <a:rPr lang="en-US" sz="1400" spc="-7">
                          <a:solidFill>
                            <a:schemeClr val="bg1"/>
                          </a:solidFill>
                          <a:latin typeface="+mn-lt"/>
                          <a:cs typeface="Arial"/>
                        </a:rPr>
                        <a:t> </a:t>
                      </a:r>
                      <a:r>
                        <a:rPr lang="en-US" sz="1400">
                          <a:solidFill>
                            <a:schemeClr val="bg1"/>
                          </a:solidFill>
                          <a:latin typeface="+mn-lt"/>
                          <a:cs typeface="Arial"/>
                        </a:rPr>
                        <a:t>(95%</a:t>
                      </a:r>
                      <a:r>
                        <a:rPr lang="en-US" sz="1400" spc="-20">
                          <a:solidFill>
                            <a:schemeClr val="bg1"/>
                          </a:solidFill>
                          <a:latin typeface="+mn-lt"/>
                          <a:cs typeface="Arial"/>
                        </a:rPr>
                        <a:t> </a:t>
                      </a:r>
                      <a:r>
                        <a:rPr lang="en-US" sz="1400" spc="-33">
                          <a:solidFill>
                            <a:schemeClr val="bg1"/>
                          </a:solidFill>
                          <a:latin typeface="+mn-lt"/>
                          <a:cs typeface="Arial"/>
                        </a:rPr>
                        <a:t>CI)</a:t>
                      </a:r>
                      <a:endParaRPr lang="en-US" sz="1400">
                        <a:solidFill>
                          <a:schemeClr val="bg1"/>
                        </a:solidFill>
                        <a:latin typeface="+mn-lt"/>
                        <a:cs typeface="Arial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36992" algn="ctr">
                        <a:spcBef>
                          <a:spcPts val="386"/>
                        </a:spcBef>
                      </a:pPr>
                      <a:r>
                        <a:rPr lang="en-US" sz="1400">
                          <a:solidFill>
                            <a:schemeClr val="bg1"/>
                          </a:solidFill>
                          <a:latin typeface="+mn-lt"/>
                          <a:cs typeface="Arial MT"/>
                        </a:rPr>
                        <a:t>36.6</a:t>
                      </a:r>
                      <a:r>
                        <a:rPr lang="en-US" sz="1400" spc="-13">
                          <a:solidFill>
                            <a:schemeClr val="bg1"/>
                          </a:solidFill>
                          <a:latin typeface="+mn-lt"/>
                          <a:cs typeface="Arial MT"/>
                        </a:rPr>
                        <a:t> (27.6-45.5)</a:t>
                      </a:r>
                      <a:endParaRPr lang="en-US" sz="1400">
                        <a:solidFill>
                          <a:schemeClr val="bg1"/>
                        </a:solidFill>
                        <a:latin typeface="+mn-lt"/>
                        <a:cs typeface="Arial MT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>
                        <a:spcBef>
                          <a:spcPts val="0"/>
                        </a:spcBef>
                      </a:pPr>
                      <a:r>
                        <a:rPr lang="en-US" sz="1400">
                          <a:solidFill>
                            <a:schemeClr val="bg1"/>
                          </a:solidFill>
                          <a:latin typeface="+mn-lt"/>
                          <a:cs typeface="Arial MT"/>
                        </a:rPr>
                        <a:t>17.9</a:t>
                      </a:r>
                      <a:r>
                        <a:rPr lang="en-US" sz="1400" spc="-13">
                          <a:solidFill>
                            <a:schemeClr val="bg1"/>
                          </a:solidFill>
                          <a:latin typeface="+mn-lt"/>
                          <a:cs typeface="Arial MT"/>
                        </a:rPr>
                        <a:t> (10.3-25.5)</a:t>
                      </a:r>
                      <a:endParaRPr lang="en-US" sz="1400">
                        <a:solidFill>
                          <a:schemeClr val="bg1"/>
                        </a:solidFill>
                        <a:latin typeface="+mn-lt"/>
                        <a:cs typeface="Arial MT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83395062"/>
                  </a:ext>
                </a:extLst>
              </a:tr>
            </a:tbl>
          </a:graphicData>
        </a:graphic>
      </p:graphicFrame>
      <p:sp>
        <p:nvSpPr>
          <p:cNvPr id="72" name="Text Box 11">
            <a:extLst>
              <a:ext uri="{FF2B5EF4-FFF2-40B4-BE49-F238E27FC236}">
                <a16:creationId xmlns:a16="http://schemas.microsoft.com/office/drawing/2014/main" id="{2177FE56-A857-5F29-E971-5C6B8709668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14339" y="6363968"/>
            <a:ext cx="8010524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Wingdings" panose="05000000000000000000" pitchFamily="2" charset="2"/>
              <a:buChar char="§"/>
              <a:defRPr sz="2800">
                <a:solidFill>
                  <a:srgbClr val="FEFDDE"/>
                </a:solidFill>
                <a:latin typeface="Arial" panose="020B060402020202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600">
                <a:solidFill>
                  <a:srgbClr val="FEFDDE"/>
                </a:solidFill>
                <a:latin typeface="Arial" panose="020B060402020202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400">
                <a:solidFill>
                  <a:srgbClr val="FEFDDE"/>
                </a:solidFill>
                <a:latin typeface="Arial" panose="020B060402020202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200">
                <a:solidFill>
                  <a:srgbClr val="FEFDDE"/>
                </a:solidFill>
                <a:latin typeface="Arial" panose="020B060402020202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rgbClr val="45556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Matasar. EHA 2025. Abstr S101.</a:t>
            </a:r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srgbClr val="455560"/>
              </a:solidFill>
              <a:effectLst/>
              <a:uLnTx/>
              <a:uFillTx/>
              <a:latin typeface="Calibri"/>
              <a:ea typeface="+mn-ea"/>
              <a:cs typeface="Arial" panose="020B0604020202020204" pitchFamily="34" charset="0"/>
            </a:endParaRPr>
          </a:p>
        </p:txBody>
      </p:sp>
      <p:grpSp>
        <p:nvGrpSpPr>
          <p:cNvPr id="3" name="object 25">
            <a:extLst>
              <a:ext uri="{FF2B5EF4-FFF2-40B4-BE49-F238E27FC236}">
                <a16:creationId xmlns:a16="http://schemas.microsoft.com/office/drawing/2014/main" id="{5ACDC1AE-8950-2F6C-97A7-6D07C10A0F63}"/>
              </a:ext>
            </a:extLst>
          </p:cNvPr>
          <p:cNvGrpSpPr/>
          <p:nvPr/>
        </p:nvGrpSpPr>
        <p:grpSpPr>
          <a:xfrm>
            <a:off x="1828142" y="2206117"/>
            <a:ext cx="9480275" cy="3118538"/>
            <a:chOff x="1367155" y="1742439"/>
            <a:chExt cx="7118984" cy="2341791"/>
          </a:xfrm>
        </p:grpSpPr>
        <p:sp>
          <p:nvSpPr>
            <p:cNvPr id="4" name="object 26">
              <a:extLst>
                <a:ext uri="{FF2B5EF4-FFF2-40B4-BE49-F238E27FC236}">
                  <a16:creationId xmlns:a16="http://schemas.microsoft.com/office/drawing/2014/main" id="{7C0BE511-A526-2C37-E2F9-49A2DF166FA2}"/>
                </a:ext>
              </a:extLst>
            </p:cNvPr>
            <p:cNvSpPr/>
            <p:nvPr/>
          </p:nvSpPr>
          <p:spPr>
            <a:xfrm>
              <a:off x="1367155" y="1742439"/>
              <a:ext cx="7118984" cy="2272665"/>
            </a:xfrm>
            <a:custGeom>
              <a:avLst/>
              <a:gdLst/>
              <a:ahLst/>
              <a:cxnLst/>
              <a:rect l="l" t="t" r="r" b="b"/>
              <a:pathLst>
                <a:path w="7118984" h="2272665">
                  <a:moveTo>
                    <a:pt x="7118731" y="2272576"/>
                  </a:moveTo>
                  <a:lnTo>
                    <a:pt x="0" y="2272576"/>
                  </a:lnTo>
                  <a:lnTo>
                    <a:pt x="0" y="0"/>
                  </a:lnTo>
                </a:path>
              </a:pathLst>
            </a:custGeom>
            <a:ln w="28575">
              <a:solidFill>
                <a:schemeClr val="bg1"/>
              </a:solidFill>
            </a:ln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397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5" name="object 27">
              <a:extLst>
                <a:ext uri="{FF2B5EF4-FFF2-40B4-BE49-F238E27FC236}">
                  <a16:creationId xmlns:a16="http://schemas.microsoft.com/office/drawing/2014/main" id="{039D6F49-5427-D6A8-D29B-BB5740DBE55E}"/>
                </a:ext>
              </a:extLst>
            </p:cNvPr>
            <p:cNvSpPr/>
            <p:nvPr/>
          </p:nvSpPr>
          <p:spPr>
            <a:xfrm>
              <a:off x="1367155" y="4015015"/>
              <a:ext cx="7036434" cy="69215"/>
            </a:xfrm>
            <a:custGeom>
              <a:avLst/>
              <a:gdLst/>
              <a:ahLst/>
              <a:cxnLst/>
              <a:rect l="l" t="t" r="r" b="b"/>
              <a:pathLst>
                <a:path w="7036434" h="69214">
                  <a:moveTo>
                    <a:pt x="0" y="0"/>
                  </a:moveTo>
                  <a:lnTo>
                    <a:pt x="0" y="68795"/>
                  </a:lnTo>
                </a:path>
                <a:path w="7036434" h="69214">
                  <a:moveTo>
                    <a:pt x="1416558" y="0"/>
                  </a:moveTo>
                  <a:lnTo>
                    <a:pt x="1416558" y="68795"/>
                  </a:lnTo>
                </a:path>
                <a:path w="7036434" h="69214">
                  <a:moveTo>
                    <a:pt x="2823591" y="0"/>
                  </a:moveTo>
                  <a:lnTo>
                    <a:pt x="2823591" y="68795"/>
                  </a:lnTo>
                </a:path>
                <a:path w="7036434" h="69214">
                  <a:moveTo>
                    <a:pt x="4223639" y="0"/>
                  </a:moveTo>
                  <a:lnTo>
                    <a:pt x="4223639" y="68795"/>
                  </a:lnTo>
                </a:path>
                <a:path w="7036434" h="69214">
                  <a:moveTo>
                    <a:pt x="5630037" y="0"/>
                  </a:moveTo>
                  <a:lnTo>
                    <a:pt x="5630037" y="68795"/>
                  </a:lnTo>
                </a:path>
                <a:path w="7036434" h="69214">
                  <a:moveTo>
                    <a:pt x="7036435" y="0"/>
                  </a:moveTo>
                  <a:lnTo>
                    <a:pt x="7036435" y="68795"/>
                  </a:lnTo>
                </a:path>
              </a:pathLst>
            </a:custGeom>
            <a:ln w="28575">
              <a:solidFill>
                <a:schemeClr val="bg1"/>
              </a:solidFill>
            </a:ln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397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sp>
        <p:nvSpPr>
          <p:cNvPr id="6" name="object 28">
            <a:extLst>
              <a:ext uri="{FF2B5EF4-FFF2-40B4-BE49-F238E27FC236}">
                <a16:creationId xmlns:a16="http://schemas.microsoft.com/office/drawing/2014/main" id="{CB243BCD-B75C-AEB5-CBA3-FA98744CC47A}"/>
              </a:ext>
            </a:extLst>
          </p:cNvPr>
          <p:cNvSpPr txBox="1"/>
          <p:nvPr/>
        </p:nvSpPr>
        <p:spPr>
          <a:xfrm>
            <a:off x="1084751" y="2223981"/>
            <a:ext cx="276999" cy="3063239"/>
          </a:xfrm>
          <a:prstGeom prst="rect">
            <a:avLst/>
          </a:prstGeom>
        </p:spPr>
        <p:txBody>
          <a:bodyPr vert="vert270" wrap="square" lIns="0" tIns="2537" rIns="0" bIns="0" rtlCol="0">
            <a:spAutoFit/>
          </a:bodyPr>
          <a:lstStyle/>
          <a:p>
            <a:pPr marL="16913" marR="0" lvl="0" indent="0" algn="ctr" defTabSz="914400" rtl="0" eaLnBrk="1" fontAlgn="auto" latinLnBrk="0" hangingPunct="1">
              <a:lnSpc>
                <a:spcPct val="100000"/>
              </a:lnSpc>
              <a:spcBef>
                <a:spcPts val="2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+mn-ea"/>
                <a:cs typeface="Arial"/>
              </a:rPr>
              <a:t>PF</a:t>
            </a:r>
            <a:r>
              <a:rPr kumimoji="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+mn-ea"/>
                <a:cs typeface="Arial"/>
              </a:rPr>
              <a:t>S</a:t>
            </a:r>
            <a:r>
              <a:rPr kumimoji="0" b="1" i="0" u="none" strike="noStrike" kern="1200" cap="none" spc="-7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+mn-ea"/>
                <a:cs typeface="Arial"/>
              </a:rPr>
              <a:t> </a:t>
            </a:r>
            <a:r>
              <a:rPr kumimoji="0" b="1" i="0" u="none" strike="noStrike" kern="1200" cap="none" spc="-33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+mn-ea"/>
                <a:cs typeface="Arial"/>
              </a:rPr>
              <a:t>(%)</a:t>
            </a:r>
            <a:endParaRPr kumimoji="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/>
              <a:ea typeface="+mn-ea"/>
              <a:cs typeface="Arial"/>
            </a:endParaRPr>
          </a:p>
        </p:txBody>
      </p:sp>
      <p:sp>
        <p:nvSpPr>
          <p:cNvPr id="7" name="object 31">
            <a:extLst>
              <a:ext uri="{FF2B5EF4-FFF2-40B4-BE49-F238E27FC236}">
                <a16:creationId xmlns:a16="http://schemas.microsoft.com/office/drawing/2014/main" id="{694976B1-3C60-2A66-43EC-B3D396276F9F}"/>
              </a:ext>
            </a:extLst>
          </p:cNvPr>
          <p:cNvSpPr/>
          <p:nvPr/>
        </p:nvSpPr>
        <p:spPr>
          <a:xfrm>
            <a:off x="1750423" y="2206117"/>
            <a:ext cx="78057" cy="3026484"/>
          </a:xfrm>
          <a:custGeom>
            <a:avLst/>
            <a:gdLst/>
            <a:ahLst/>
            <a:cxnLst/>
            <a:rect l="l" t="t" r="r" b="b"/>
            <a:pathLst>
              <a:path w="76200" h="2272665">
                <a:moveTo>
                  <a:pt x="75946" y="2272576"/>
                </a:moveTo>
                <a:lnTo>
                  <a:pt x="0" y="2272576"/>
                </a:lnTo>
              </a:path>
              <a:path w="76200" h="2272665">
                <a:moveTo>
                  <a:pt x="75946" y="1819656"/>
                </a:moveTo>
                <a:lnTo>
                  <a:pt x="0" y="1819656"/>
                </a:lnTo>
              </a:path>
              <a:path w="76200" h="2272665">
                <a:moveTo>
                  <a:pt x="75946" y="1364234"/>
                </a:moveTo>
                <a:lnTo>
                  <a:pt x="0" y="1364234"/>
                </a:lnTo>
              </a:path>
              <a:path w="76200" h="2272665">
                <a:moveTo>
                  <a:pt x="75946" y="908812"/>
                </a:moveTo>
                <a:lnTo>
                  <a:pt x="0" y="908812"/>
                </a:lnTo>
              </a:path>
              <a:path w="76200" h="2272665">
                <a:moveTo>
                  <a:pt x="75946" y="450723"/>
                </a:moveTo>
                <a:lnTo>
                  <a:pt x="0" y="450723"/>
                </a:lnTo>
              </a:path>
              <a:path w="76200" h="2272665">
                <a:moveTo>
                  <a:pt x="75946" y="0"/>
                </a:moveTo>
                <a:lnTo>
                  <a:pt x="0" y="0"/>
                </a:lnTo>
              </a:path>
            </a:pathLst>
          </a:custGeom>
          <a:ln w="28575">
            <a:solidFill>
              <a:schemeClr val="bg1"/>
            </a:solidFill>
          </a:ln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2397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0B85F9B9-E6EB-9D69-9297-B37F42463BEB}"/>
              </a:ext>
            </a:extLst>
          </p:cNvPr>
          <p:cNvGrpSpPr/>
          <p:nvPr/>
        </p:nvGrpSpPr>
        <p:grpSpPr>
          <a:xfrm>
            <a:off x="9426410" y="3229266"/>
            <a:ext cx="1885771" cy="834703"/>
            <a:chOff x="2043197" y="4393963"/>
            <a:chExt cx="1885771" cy="834703"/>
          </a:xfrm>
        </p:grpSpPr>
        <p:sp>
          <p:nvSpPr>
            <p:cNvPr id="9" name="object 46">
              <a:extLst>
                <a:ext uri="{FF2B5EF4-FFF2-40B4-BE49-F238E27FC236}">
                  <a16:creationId xmlns:a16="http://schemas.microsoft.com/office/drawing/2014/main" id="{5D55B39F-6E2D-C6B5-1B9A-D091CBA47284}"/>
                </a:ext>
              </a:extLst>
            </p:cNvPr>
            <p:cNvSpPr/>
            <p:nvPr/>
          </p:nvSpPr>
          <p:spPr>
            <a:xfrm>
              <a:off x="2050298" y="4587009"/>
              <a:ext cx="335712" cy="0"/>
            </a:xfrm>
            <a:custGeom>
              <a:avLst/>
              <a:gdLst/>
              <a:ahLst/>
              <a:cxnLst/>
              <a:rect l="l" t="t" r="r" b="b"/>
              <a:pathLst>
                <a:path w="252094">
                  <a:moveTo>
                    <a:pt x="251968" y="0"/>
                  </a:moveTo>
                  <a:lnTo>
                    <a:pt x="0" y="0"/>
                  </a:lnTo>
                </a:path>
              </a:pathLst>
            </a:custGeom>
            <a:ln w="28575">
              <a:solidFill>
                <a:schemeClr val="accent1"/>
              </a:solidFill>
            </a:ln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397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10" name="object 47">
              <a:extLst>
                <a:ext uri="{FF2B5EF4-FFF2-40B4-BE49-F238E27FC236}">
                  <a16:creationId xmlns:a16="http://schemas.microsoft.com/office/drawing/2014/main" id="{6A6CA56E-E551-FC25-55E6-AFB4E55E42F0}"/>
                </a:ext>
              </a:extLst>
            </p:cNvPr>
            <p:cNvSpPr txBox="1"/>
            <p:nvPr/>
          </p:nvSpPr>
          <p:spPr>
            <a:xfrm>
              <a:off x="2435498" y="4393963"/>
              <a:ext cx="1493470" cy="834703"/>
            </a:xfrm>
            <a:prstGeom prst="rect">
              <a:avLst/>
            </a:prstGeom>
          </p:spPr>
          <p:txBody>
            <a:bodyPr vert="horz" wrap="square" lIns="0" tIns="44818" rIns="0" bIns="0" rtlCol="0">
              <a:spAutoFit/>
            </a:bodyPr>
            <a:lstStyle/>
            <a:p>
              <a:pPr marL="6350" marR="6765" lvl="0" algn="l" defTabSz="914400" rtl="0" eaLnBrk="1" fontAlgn="auto" latinLnBrk="0" hangingPunct="1">
                <a:lnSpc>
                  <a:spcPct val="95100"/>
                </a:lnSpc>
                <a:spcBef>
                  <a:spcPts val="293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b="0" i="0" u="none" strike="noStrike" kern="1200" cap="none" spc="-13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/>
                  <a:ea typeface="+mn-ea"/>
                  <a:cs typeface="Arial MT"/>
                </a:rPr>
                <a:t>Pola-R-GemOx R-GemOx Censored</a:t>
              </a:r>
              <a:endParaRPr kumimoji="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+mn-ea"/>
                <a:cs typeface="Arial MT"/>
              </a:endParaRPr>
            </a:p>
          </p:txBody>
        </p:sp>
        <p:sp>
          <p:nvSpPr>
            <p:cNvPr id="11" name="object 49">
              <a:extLst>
                <a:ext uri="{FF2B5EF4-FFF2-40B4-BE49-F238E27FC236}">
                  <a16:creationId xmlns:a16="http://schemas.microsoft.com/office/drawing/2014/main" id="{64D2FEC0-6F99-8675-C730-81F34C66D687}"/>
                </a:ext>
              </a:extLst>
            </p:cNvPr>
            <p:cNvSpPr/>
            <p:nvPr/>
          </p:nvSpPr>
          <p:spPr>
            <a:xfrm>
              <a:off x="2043197" y="4821041"/>
              <a:ext cx="335712" cy="0"/>
            </a:xfrm>
            <a:custGeom>
              <a:avLst/>
              <a:gdLst/>
              <a:ahLst/>
              <a:cxnLst/>
              <a:rect l="l" t="t" r="r" b="b"/>
              <a:pathLst>
                <a:path w="252094">
                  <a:moveTo>
                    <a:pt x="251967" y="0"/>
                  </a:moveTo>
                  <a:lnTo>
                    <a:pt x="0" y="0"/>
                  </a:lnTo>
                </a:path>
              </a:pathLst>
            </a:custGeom>
            <a:ln w="28575">
              <a:solidFill>
                <a:schemeClr val="accent3"/>
              </a:solidFill>
            </a:ln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397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12" name="object 50">
              <a:extLst>
                <a:ext uri="{FF2B5EF4-FFF2-40B4-BE49-F238E27FC236}">
                  <a16:creationId xmlns:a16="http://schemas.microsoft.com/office/drawing/2014/main" id="{7CA27E35-C51E-CA27-D1F3-3F15FFA0302F}"/>
                </a:ext>
              </a:extLst>
            </p:cNvPr>
            <p:cNvSpPr/>
            <p:nvPr/>
          </p:nvSpPr>
          <p:spPr>
            <a:xfrm>
              <a:off x="2200984" y="5015113"/>
              <a:ext cx="160106" cy="146333"/>
            </a:xfrm>
            <a:custGeom>
              <a:avLst/>
              <a:gdLst/>
              <a:ahLst/>
              <a:cxnLst/>
              <a:rect l="l" t="t" r="r" b="b"/>
              <a:pathLst>
                <a:path w="59055" h="53975">
                  <a:moveTo>
                    <a:pt x="29337" y="0"/>
                  </a:moveTo>
                  <a:lnTo>
                    <a:pt x="29337" y="53594"/>
                  </a:lnTo>
                </a:path>
                <a:path w="59055" h="53975">
                  <a:moveTo>
                    <a:pt x="58800" y="26771"/>
                  </a:moveTo>
                  <a:lnTo>
                    <a:pt x="0" y="26771"/>
                  </a:lnTo>
                </a:path>
              </a:pathLst>
            </a:custGeom>
            <a:ln w="1905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397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sp>
        <p:nvSpPr>
          <p:cNvPr id="13" name="object 51">
            <a:extLst>
              <a:ext uri="{FF2B5EF4-FFF2-40B4-BE49-F238E27FC236}">
                <a16:creationId xmlns:a16="http://schemas.microsoft.com/office/drawing/2014/main" id="{08A53875-DE6E-35E9-ECCE-89FCAB653A09}"/>
              </a:ext>
            </a:extLst>
          </p:cNvPr>
          <p:cNvSpPr txBox="1"/>
          <p:nvPr/>
        </p:nvSpPr>
        <p:spPr>
          <a:xfrm>
            <a:off x="0" y="5740455"/>
            <a:ext cx="2029640" cy="547992"/>
          </a:xfrm>
          <a:prstGeom prst="rect">
            <a:avLst/>
          </a:prstGeom>
        </p:spPr>
        <p:txBody>
          <a:bodyPr vert="horz" wrap="square" lIns="0" tIns="16912" rIns="0" bIns="0" rtlCol="0">
            <a:spAutoFit/>
          </a:bodyPr>
          <a:lstStyle/>
          <a:p>
            <a:pPr marL="0" marR="6765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600" b="1" i="0" u="none" strike="noStrike" kern="1200" cap="none" spc="-13" normalizeH="0" baseline="0" noProof="0">
                <a:ln>
                  <a:noFill/>
                </a:ln>
                <a:solidFill>
                  <a:srgbClr val="015873"/>
                </a:solidFill>
                <a:effectLst/>
                <a:uLnTx/>
                <a:uFillTx/>
                <a:latin typeface="Calibri"/>
                <a:ea typeface="+mn-ea"/>
                <a:cs typeface="Arial MT"/>
              </a:rPr>
              <a:t>Pola-R-</a:t>
            </a:r>
            <a:r>
              <a:rPr kumimoji="0" sz="1600" b="1" i="0" u="none" strike="noStrike" kern="1200" cap="none" spc="0" normalizeH="0" baseline="0" noProof="0">
                <a:ln>
                  <a:noFill/>
                </a:ln>
                <a:solidFill>
                  <a:srgbClr val="015873"/>
                </a:solidFill>
                <a:effectLst/>
                <a:uLnTx/>
                <a:uFillTx/>
                <a:latin typeface="Calibri"/>
                <a:ea typeface="+mn-ea"/>
                <a:cs typeface="Arial MT"/>
              </a:rPr>
              <a:t>GemOx</a:t>
            </a:r>
            <a:r>
              <a:rPr kumimoji="0" sz="1600" b="0" i="0" u="none" strike="noStrike" kern="1200" cap="none" spc="226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+mn-ea"/>
                <a:cs typeface="Arial MT"/>
              </a:rPr>
              <a:t> </a:t>
            </a:r>
            <a:r>
              <a:rPr kumimoji="0" sz="1600" b="0" i="0" u="none" strike="noStrike" kern="1200" cap="none" spc="-33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+mn-ea"/>
                <a:cs typeface="Arial MT"/>
              </a:rPr>
              <a:t>129</a:t>
            </a:r>
            <a:endParaRPr kumimoji="0" sz="16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/>
              <a:ea typeface="+mn-ea"/>
              <a:cs typeface="Arial MT"/>
            </a:endParaRPr>
          </a:p>
          <a:p>
            <a:pPr marL="0" marR="6765" lvl="0" indent="0" algn="r" defTabSz="914400" rtl="0" eaLnBrk="1" fontAlgn="auto" latinLnBrk="0" hangingPunct="1">
              <a:lnSpc>
                <a:spcPct val="100000"/>
              </a:lnSpc>
              <a:spcBef>
                <a:spcPts val="26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600" b="1" i="0" u="none" strike="noStrike" kern="1200" cap="none" spc="-13" normalizeH="0" baseline="0" noProof="0">
                <a:ln>
                  <a:noFill/>
                </a:ln>
                <a:solidFill>
                  <a:srgbClr val="E1471D"/>
                </a:solidFill>
                <a:effectLst/>
                <a:uLnTx/>
                <a:uFillTx/>
                <a:latin typeface="Calibri"/>
                <a:ea typeface="+mn-ea"/>
                <a:cs typeface="Arial MT"/>
              </a:rPr>
              <a:t>R-</a:t>
            </a:r>
            <a:r>
              <a:rPr kumimoji="0" sz="1600" b="1" i="0" u="none" strike="noStrike" kern="1200" cap="none" spc="0" normalizeH="0" baseline="0" noProof="0">
                <a:ln>
                  <a:noFill/>
                </a:ln>
                <a:solidFill>
                  <a:srgbClr val="E1471D"/>
                </a:solidFill>
                <a:effectLst/>
                <a:uLnTx/>
                <a:uFillTx/>
                <a:latin typeface="Calibri"/>
                <a:ea typeface="+mn-ea"/>
                <a:cs typeface="Arial MT"/>
              </a:rPr>
              <a:t>GemOx</a:t>
            </a:r>
            <a:r>
              <a:rPr kumimoji="0" sz="1600" b="0" i="0" u="none" strike="noStrike" kern="1200" cap="none" spc="173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+mn-ea"/>
                <a:cs typeface="Arial MT"/>
              </a:rPr>
              <a:t> </a:t>
            </a:r>
            <a:r>
              <a:rPr kumimoji="0" sz="1600" b="0" i="0" u="none" strike="noStrike" kern="1200" cap="none" spc="-33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+mn-ea"/>
                <a:cs typeface="Arial MT"/>
              </a:rPr>
              <a:t>126</a:t>
            </a:r>
            <a:endParaRPr kumimoji="0" sz="16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/>
              <a:ea typeface="+mn-ea"/>
              <a:cs typeface="Arial MT"/>
            </a:endParaRPr>
          </a:p>
        </p:txBody>
      </p:sp>
      <p:sp>
        <p:nvSpPr>
          <p:cNvPr id="14" name="object 52">
            <a:extLst>
              <a:ext uri="{FF2B5EF4-FFF2-40B4-BE49-F238E27FC236}">
                <a16:creationId xmlns:a16="http://schemas.microsoft.com/office/drawing/2014/main" id="{9210411C-018E-4C11-CBEB-6F0871BFF358}"/>
              </a:ext>
            </a:extLst>
          </p:cNvPr>
          <p:cNvSpPr txBox="1"/>
          <p:nvPr/>
        </p:nvSpPr>
        <p:spPr>
          <a:xfrm>
            <a:off x="1195866" y="4479095"/>
            <a:ext cx="516372" cy="294076"/>
          </a:xfrm>
          <a:prstGeom prst="rect">
            <a:avLst/>
          </a:prstGeom>
        </p:spPr>
        <p:txBody>
          <a:bodyPr vert="horz" wrap="square" lIns="0" tIns="16912" rIns="0" bIns="0" rtlCol="0">
            <a:spAutoFit/>
          </a:bodyPr>
          <a:lstStyle/>
          <a:p>
            <a:pPr marL="16913" marR="0" lvl="0" indent="0" algn="r" defTabSz="914400" rtl="0" eaLnBrk="1" fontAlgn="auto" latinLnBrk="0" hangingPunct="1">
              <a:lnSpc>
                <a:spcPct val="100000"/>
              </a:lnSpc>
              <a:spcBef>
                <a:spcPts val="133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b="0" i="0" u="none" strike="noStrike" kern="1200" cap="none" spc="-33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+mn-ea"/>
                <a:cs typeface="Arial MT"/>
              </a:rPr>
              <a:t>20</a:t>
            </a:r>
            <a:endParaRPr kumimoji="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/>
              <a:ea typeface="+mn-ea"/>
              <a:cs typeface="Arial MT"/>
            </a:endParaRPr>
          </a:p>
        </p:txBody>
      </p:sp>
      <p:sp>
        <p:nvSpPr>
          <p:cNvPr id="15" name="object 53">
            <a:extLst>
              <a:ext uri="{FF2B5EF4-FFF2-40B4-BE49-F238E27FC236}">
                <a16:creationId xmlns:a16="http://schemas.microsoft.com/office/drawing/2014/main" id="{78F5F018-D765-4D2E-BEEA-2D20618DFE40}"/>
              </a:ext>
            </a:extLst>
          </p:cNvPr>
          <p:cNvSpPr txBox="1"/>
          <p:nvPr/>
        </p:nvSpPr>
        <p:spPr>
          <a:xfrm>
            <a:off x="1195866" y="3268840"/>
            <a:ext cx="516372" cy="294076"/>
          </a:xfrm>
          <a:prstGeom prst="rect">
            <a:avLst/>
          </a:prstGeom>
        </p:spPr>
        <p:txBody>
          <a:bodyPr vert="horz" wrap="square" lIns="0" tIns="16912" rIns="0" bIns="0" rtlCol="0">
            <a:spAutoFit/>
          </a:bodyPr>
          <a:lstStyle/>
          <a:p>
            <a:pPr marL="16913" marR="0" lvl="0" indent="0" algn="r" defTabSz="914400" rtl="0" eaLnBrk="1" fontAlgn="auto" latinLnBrk="0" hangingPunct="1">
              <a:lnSpc>
                <a:spcPct val="100000"/>
              </a:lnSpc>
              <a:spcBef>
                <a:spcPts val="133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b="0" i="0" u="none" strike="noStrike" kern="1200" cap="none" spc="-33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+mn-ea"/>
                <a:cs typeface="Arial MT"/>
              </a:rPr>
              <a:t>60</a:t>
            </a:r>
            <a:endParaRPr kumimoji="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/>
              <a:ea typeface="+mn-ea"/>
              <a:cs typeface="Arial MT"/>
            </a:endParaRPr>
          </a:p>
        </p:txBody>
      </p:sp>
      <p:sp>
        <p:nvSpPr>
          <p:cNvPr id="16" name="object 54">
            <a:extLst>
              <a:ext uri="{FF2B5EF4-FFF2-40B4-BE49-F238E27FC236}">
                <a16:creationId xmlns:a16="http://schemas.microsoft.com/office/drawing/2014/main" id="{786077FB-8733-8069-4EB4-E486CBCB5C28}"/>
              </a:ext>
            </a:extLst>
          </p:cNvPr>
          <p:cNvSpPr txBox="1"/>
          <p:nvPr/>
        </p:nvSpPr>
        <p:spPr>
          <a:xfrm>
            <a:off x="1195866" y="2659587"/>
            <a:ext cx="516372" cy="294076"/>
          </a:xfrm>
          <a:prstGeom prst="rect">
            <a:avLst/>
          </a:prstGeom>
        </p:spPr>
        <p:txBody>
          <a:bodyPr vert="horz" wrap="square" lIns="0" tIns="16912" rIns="0" bIns="0" rtlCol="0">
            <a:spAutoFit/>
          </a:bodyPr>
          <a:lstStyle/>
          <a:p>
            <a:pPr marL="16913" marR="0" lvl="0" indent="0" algn="r" defTabSz="914400" rtl="0" eaLnBrk="1" fontAlgn="auto" latinLnBrk="0" hangingPunct="1">
              <a:lnSpc>
                <a:spcPct val="100000"/>
              </a:lnSpc>
              <a:spcBef>
                <a:spcPts val="133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b="0" i="0" u="none" strike="noStrike" kern="1200" cap="none" spc="-33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+mn-ea"/>
                <a:cs typeface="Arial MT"/>
              </a:rPr>
              <a:t>80</a:t>
            </a:r>
            <a:endParaRPr kumimoji="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/>
              <a:ea typeface="+mn-ea"/>
              <a:cs typeface="Arial MT"/>
            </a:endParaRPr>
          </a:p>
        </p:txBody>
      </p:sp>
      <p:sp>
        <p:nvSpPr>
          <p:cNvPr id="17" name="object 55">
            <a:extLst>
              <a:ext uri="{FF2B5EF4-FFF2-40B4-BE49-F238E27FC236}">
                <a16:creationId xmlns:a16="http://schemas.microsoft.com/office/drawing/2014/main" id="{13C66AC6-959C-27D3-C46B-5193472D31BB}"/>
              </a:ext>
            </a:extLst>
          </p:cNvPr>
          <p:cNvSpPr txBox="1"/>
          <p:nvPr/>
        </p:nvSpPr>
        <p:spPr>
          <a:xfrm>
            <a:off x="979715" y="2072624"/>
            <a:ext cx="731877" cy="294076"/>
          </a:xfrm>
          <a:prstGeom prst="rect">
            <a:avLst/>
          </a:prstGeom>
        </p:spPr>
        <p:txBody>
          <a:bodyPr vert="horz" wrap="square" lIns="0" tIns="16912" rIns="0" bIns="0" rtlCol="0">
            <a:spAutoFit/>
          </a:bodyPr>
          <a:lstStyle/>
          <a:p>
            <a:pPr marL="16913" marR="0" lvl="0" indent="0" algn="r" defTabSz="914400" rtl="0" eaLnBrk="1" fontAlgn="auto" latinLnBrk="0" hangingPunct="1">
              <a:lnSpc>
                <a:spcPct val="100000"/>
              </a:lnSpc>
              <a:spcBef>
                <a:spcPts val="133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b="0" i="0" u="none" strike="noStrike" kern="1200" cap="none" spc="-33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+mn-ea"/>
                <a:cs typeface="Arial MT"/>
              </a:rPr>
              <a:t>100</a:t>
            </a:r>
            <a:endParaRPr kumimoji="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/>
              <a:ea typeface="+mn-ea"/>
              <a:cs typeface="Arial MT"/>
            </a:endParaRPr>
          </a:p>
        </p:txBody>
      </p:sp>
      <p:sp>
        <p:nvSpPr>
          <p:cNvPr id="18" name="object 52">
            <a:extLst>
              <a:ext uri="{FF2B5EF4-FFF2-40B4-BE49-F238E27FC236}">
                <a16:creationId xmlns:a16="http://schemas.microsoft.com/office/drawing/2014/main" id="{8DD4046C-CD3D-0BBD-6617-801BE5F4F326}"/>
              </a:ext>
            </a:extLst>
          </p:cNvPr>
          <p:cNvSpPr txBox="1"/>
          <p:nvPr/>
        </p:nvSpPr>
        <p:spPr>
          <a:xfrm>
            <a:off x="1217637" y="5069100"/>
            <a:ext cx="516372" cy="294076"/>
          </a:xfrm>
          <a:prstGeom prst="rect">
            <a:avLst/>
          </a:prstGeom>
        </p:spPr>
        <p:txBody>
          <a:bodyPr vert="horz" wrap="square" lIns="0" tIns="16912" rIns="0" bIns="0" rtlCol="0">
            <a:spAutoFit/>
          </a:bodyPr>
          <a:lstStyle/>
          <a:p>
            <a:pPr marL="16913" marR="0" lvl="0" indent="0" algn="r" defTabSz="914400" rtl="0" eaLnBrk="1" fontAlgn="auto" latinLnBrk="0" hangingPunct="1">
              <a:lnSpc>
                <a:spcPct val="100000"/>
              </a:lnSpc>
              <a:spcBef>
                <a:spcPts val="133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b="0" i="0" u="none" strike="noStrike" kern="1200" cap="none" spc="-33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+mn-ea"/>
                <a:cs typeface="Arial MT"/>
              </a:rPr>
              <a:t>0</a:t>
            </a:r>
            <a:endParaRPr kumimoji="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/>
              <a:ea typeface="+mn-ea"/>
              <a:cs typeface="Arial MT"/>
            </a:endParaRPr>
          </a:p>
        </p:txBody>
      </p:sp>
      <p:sp>
        <p:nvSpPr>
          <p:cNvPr id="20" name="object 53">
            <a:extLst>
              <a:ext uri="{FF2B5EF4-FFF2-40B4-BE49-F238E27FC236}">
                <a16:creationId xmlns:a16="http://schemas.microsoft.com/office/drawing/2014/main" id="{5AC39B92-8043-88BF-B62D-3A73F8E66F2F}"/>
              </a:ext>
            </a:extLst>
          </p:cNvPr>
          <p:cNvSpPr txBox="1"/>
          <p:nvPr/>
        </p:nvSpPr>
        <p:spPr>
          <a:xfrm>
            <a:off x="1198044" y="3871908"/>
            <a:ext cx="516372" cy="294076"/>
          </a:xfrm>
          <a:prstGeom prst="rect">
            <a:avLst/>
          </a:prstGeom>
        </p:spPr>
        <p:txBody>
          <a:bodyPr vert="horz" wrap="square" lIns="0" tIns="16912" rIns="0" bIns="0" rtlCol="0">
            <a:spAutoFit/>
          </a:bodyPr>
          <a:lstStyle/>
          <a:p>
            <a:pPr marL="16913" marR="0" lvl="0" indent="0" algn="r" defTabSz="914400" rtl="0" eaLnBrk="1" fontAlgn="auto" latinLnBrk="0" hangingPunct="1">
              <a:lnSpc>
                <a:spcPct val="100000"/>
              </a:lnSpc>
              <a:spcBef>
                <a:spcPts val="133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b="0" i="0" u="none" strike="noStrike" kern="1200" cap="none" spc="-33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+mn-ea"/>
                <a:cs typeface="Arial MT"/>
              </a:rPr>
              <a:t>40</a:t>
            </a:r>
            <a:endParaRPr kumimoji="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/>
              <a:ea typeface="+mn-ea"/>
              <a:cs typeface="Arial MT"/>
            </a:endParaRPr>
          </a:p>
        </p:txBody>
      </p:sp>
      <p:sp>
        <p:nvSpPr>
          <p:cNvPr id="21" name="object 52">
            <a:extLst>
              <a:ext uri="{FF2B5EF4-FFF2-40B4-BE49-F238E27FC236}">
                <a16:creationId xmlns:a16="http://schemas.microsoft.com/office/drawing/2014/main" id="{B75F9D65-5E86-515E-E52E-C3427A3E7B8A}"/>
              </a:ext>
            </a:extLst>
          </p:cNvPr>
          <p:cNvSpPr txBox="1"/>
          <p:nvPr/>
        </p:nvSpPr>
        <p:spPr>
          <a:xfrm>
            <a:off x="1574976" y="5304070"/>
            <a:ext cx="516372" cy="294076"/>
          </a:xfrm>
          <a:prstGeom prst="rect">
            <a:avLst/>
          </a:prstGeom>
        </p:spPr>
        <p:txBody>
          <a:bodyPr vert="horz" wrap="square" lIns="0" tIns="16912" rIns="0" bIns="0" rtlCol="0">
            <a:spAutoFit/>
          </a:bodyPr>
          <a:lstStyle/>
          <a:p>
            <a:pPr marL="16913" marR="0" lvl="0" indent="0" algn="ctr" defTabSz="914400" rtl="0" eaLnBrk="1" fontAlgn="auto" latinLnBrk="0" hangingPunct="1">
              <a:lnSpc>
                <a:spcPct val="100000"/>
              </a:lnSpc>
              <a:spcBef>
                <a:spcPts val="133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b="0" i="0" u="none" strike="noStrike" kern="1200" cap="none" spc="-33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+mn-ea"/>
                <a:cs typeface="Arial MT"/>
              </a:rPr>
              <a:t>0</a:t>
            </a:r>
            <a:endParaRPr kumimoji="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/>
              <a:ea typeface="+mn-ea"/>
              <a:cs typeface="Arial MT"/>
            </a:endParaRPr>
          </a:p>
        </p:txBody>
      </p:sp>
      <p:sp>
        <p:nvSpPr>
          <p:cNvPr id="23" name="object 52">
            <a:extLst>
              <a:ext uri="{FF2B5EF4-FFF2-40B4-BE49-F238E27FC236}">
                <a16:creationId xmlns:a16="http://schemas.microsoft.com/office/drawing/2014/main" id="{89018BBF-D9F2-EA98-76F5-046B4E865CC4}"/>
              </a:ext>
            </a:extLst>
          </p:cNvPr>
          <p:cNvSpPr txBox="1"/>
          <p:nvPr/>
        </p:nvSpPr>
        <p:spPr>
          <a:xfrm>
            <a:off x="3447355" y="5304070"/>
            <a:ext cx="516372" cy="294076"/>
          </a:xfrm>
          <a:prstGeom prst="rect">
            <a:avLst/>
          </a:prstGeom>
        </p:spPr>
        <p:txBody>
          <a:bodyPr vert="horz" wrap="square" lIns="0" tIns="16912" rIns="0" bIns="0" rtlCol="0">
            <a:spAutoFit/>
          </a:bodyPr>
          <a:lstStyle/>
          <a:p>
            <a:pPr marL="16913" marR="0" lvl="0" indent="0" algn="ctr" defTabSz="914400" rtl="0" eaLnBrk="1" fontAlgn="auto" latinLnBrk="0" hangingPunct="1">
              <a:lnSpc>
                <a:spcPct val="100000"/>
              </a:lnSpc>
              <a:spcBef>
                <a:spcPts val="133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b="0" i="0" u="none" strike="noStrike" kern="1200" cap="none" spc="-33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+mn-ea"/>
                <a:cs typeface="Arial MT"/>
              </a:rPr>
              <a:t>6</a:t>
            </a:r>
            <a:endParaRPr kumimoji="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/>
              <a:ea typeface="+mn-ea"/>
              <a:cs typeface="Arial MT"/>
            </a:endParaRPr>
          </a:p>
        </p:txBody>
      </p:sp>
      <p:sp>
        <p:nvSpPr>
          <p:cNvPr id="24" name="object 52">
            <a:extLst>
              <a:ext uri="{FF2B5EF4-FFF2-40B4-BE49-F238E27FC236}">
                <a16:creationId xmlns:a16="http://schemas.microsoft.com/office/drawing/2014/main" id="{BA0FB88C-0B8B-E602-D8BE-1B1EBC556832}"/>
              </a:ext>
            </a:extLst>
          </p:cNvPr>
          <p:cNvSpPr txBox="1"/>
          <p:nvPr/>
        </p:nvSpPr>
        <p:spPr>
          <a:xfrm>
            <a:off x="5319734" y="5304070"/>
            <a:ext cx="516372" cy="294076"/>
          </a:xfrm>
          <a:prstGeom prst="rect">
            <a:avLst/>
          </a:prstGeom>
        </p:spPr>
        <p:txBody>
          <a:bodyPr vert="horz" wrap="square" lIns="0" tIns="16912" rIns="0" bIns="0" rtlCol="0">
            <a:spAutoFit/>
          </a:bodyPr>
          <a:lstStyle/>
          <a:p>
            <a:pPr marL="16913" marR="0" lvl="0" indent="0" algn="ctr" defTabSz="914400" rtl="0" eaLnBrk="1" fontAlgn="auto" latinLnBrk="0" hangingPunct="1">
              <a:lnSpc>
                <a:spcPct val="100000"/>
              </a:lnSpc>
              <a:spcBef>
                <a:spcPts val="133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b="0" i="0" u="none" strike="noStrike" kern="1200" cap="none" spc="-33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+mn-ea"/>
                <a:cs typeface="Arial MT"/>
              </a:rPr>
              <a:t>12</a:t>
            </a:r>
            <a:endParaRPr kumimoji="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/>
              <a:ea typeface="+mn-ea"/>
              <a:cs typeface="Arial MT"/>
            </a:endParaRPr>
          </a:p>
        </p:txBody>
      </p:sp>
      <p:sp>
        <p:nvSpPr>
          <p:cNvPr id="60" name="object 52">
            <a:extLst>
              <a:ext uri="{FF2B5EF4-FFF2-40B4-BE49-F238E27FC236}">
                <a16:creationId xmlns:a16="http://schemas.microsoft.com/office/drawing/2014/main" id="{9F231181-D9EA-E735-09BE-DE4A44EDE56E}"/>
              </a:ext>
            </a:extLst>
          </p:cNvPr>
          <p:cNvSpPr txBox="1"/>
          <p:nvPr/>
        </p:nvSpPr>
        <p:spPr>
          <a:xfrm>
            <a:off x="7192113" y="5304070"/>
            <a:ext cx="516372" cy="294076"/>
          </a:xfrm>
          <a:prstGeom prst="rect">
            <a:avLst/>
          </a:prstGeom>
        </p:spPr>
        <p:txBody>
          <a:bodyPr vert="horz" wrap="square" lIns="0" tIns="16912" rIns="0" bIns="0" rtlCol="0">
            <a:spAutoFit/>
          </a:bodyPr>
          <a:lstStyle/>
          <a:p>
            <a:pPr marL="16913" marR="0" lvl="0" indent="0" algn="ctr" defTabSz="914400" rtl="0" eaLnBrk="1" fontAlgn="auto" latinLnBrk="0" hangingPunct="1">
              <a:lnSpc>
                <a:spcPct val="100000"/>
              </a:lnSpc>
              <a:spcBef>
                <a:spcPts val="133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b="0" i="0" u="none" strike="noStrike" kern="1200" cap="none" spc="-33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+mn-ea"/>
                <a:cs typeface="Arial MT"/>
              </a:rPr>
              <a:t>18</a:t>
            </a:r>
            <a:endParaRPr kumimoji="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/>
              <a:ea typeface="+mn-ea"/>
              <a:cs typeface="Arial MT"/>
            </a:endParaRPr>
          </a:p>
        </p:txBody>
      </p:sp>
      <p:sp>
        <p:nvSpPr>
          <p:cNvPr id="61" name="object 52">
            <a:extLst>
              <a:ext uri="{FF2B5EF4-FFF2-40B4-BE49-F238E27FC236}">
                <a16:creationId xmlns:a16="http://schemas.microsoft.com/office/drawing/2014/main" id="{EE7FF0B4-F7F0-F3B5-98E2-03E972FE59AA}"/>
              </a:ext>
            </a:extLst>
          </p:cNvPr>
          <p:cNvSpPr txBox="1"/>
          <p:nvPr/>
        </p:nvSpPr>
        <p:spPr>
          <a:xfrm>
            <a:off x="9064492" y="5304070"/>
            <a:ext cx="516372" cy="294076"/>
          </a:xfrm>
          <a:prstGeom prst="rect">
            <a:avLst/>
          </a:prstGeom>
        </p:spPr>
        <p:txBody>
          <a:bodyPr vert="horz" wrap="square" lIns="0" tIns="16912" rIns="0" bIns="0" rtlCol="0">
            <a:spAutoFit/>
          </a:bodyPr>
          <a:lstStyle/>
          <a:p>
            <a:pPr marL="16913" marR="0" lvl="0" indent="0" algn="ctr" defTabSz="914400" rtl="0" eaLnBrk="1" fontAlgn="auto" latinLnBrk="0" hangingPunct="1">
              <a:lnSpc>
                <a:spcPct val="100000"/>
              </a:lnSpc>
              <a:spcBef>
                <a:spcPts val="133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b="0" i="0" u="none" strike="noStrike" kern="1200" cap="none" spc="-33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+mn-ea"/>
                <a:cs typeface="Arial MT"/>
              </a:rPr>
              <a:t>24</a:t>
            </a:r>
            <a:endParaRPr kumimoji="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/>
              <a:ea typeface="+mn-ea"/>
              <a:cs typeface="Arial MT"/>
            </a:endParaRPr>
          </a:p>
        </p:txBody>
      </p:sp>
      <p:sp>
        <p:nvSpPr>
          <p:cNvPr id="73" name="object 52">
            <a:extLst>
              <a:ext uri="{FF2B5EF4-FFF2-40B4-BE49-F238E27FC236}">
                <a16:creationId xmlns:a16="http://schemas.microsoft.com/office/drawing/2014/main" id="{2D4A3822-E5CC-E88A-F0F6-3C9E340EBBF1}"/>
              </a:ext>
            </a:extLst>
          </p:cNvPr>
          <p:cNvSpPr txBox="1"/>
          <p:nvPr/>
        </p:nvSpPr>
        <p:spPr>
          <a:xfrm>
            <a:off x="10936870" y="5304070"/>
            <a:ext cx="516372" cy="294076"/>
          </a:xfrm>
          <a:prstGeom prst="rect">
            <a:avLst/>
          </a:prstGeom>
        </p:spPr>
        <p:txBody>
          <a:bodyPr vert="horz" wrap="square" lIns="0" tIns="16912" rIns="0" bIns="0" rtlCol="0">
            <a:spAutoFit/>
          </a:bodyPr>
          <a:lstStyle/>
          <a:p>
            <a:pPr marL="16913" marR="0" lvl="0" indent="0" algn="ctr" defTabSz="914400" rtl="0" eaLnBrk="1" fontAlgn="auto" latinLnBrk="0" hangingPunct="1">
              <a:lnSpc>
                <a:spcPct val="100000"/>
              </a:lnSpc>
              <a:spcBef>
                <a:spcPts val="133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b="0" i="0" u="none" strike="noStrike" kern="1200" cap="none" spc="-33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+mn-ea"/>
                <a:cs typeface="Arial MT"/>
              </a:rPr>
              <a:t>30</a:t>
            </a:r>
            <a:endParaRPr kumimoji="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/>
              <a:ea typeface="+mn-ea"/>
              <a:cs typeface="Arial MT"/>
            </a:endParaRPr>
          </a:p>
        </p:txBody>
      </p:sp>
      <p:sp>
        <p:nvSpPr>
          <p:cNvPr id="74" name="object 52">
            <a:extLst>
              <a:ext uri="{FF2B5EF4-FFF2-40B4-BE49-F238E27FC236}">
                <a16:creationId xmlns:a16="http://schemas.microsoft.com/office/drawing/2014/main" id="{CCC65079-6A13-2BF6-4BFE-B878C75329D8}"/>
              </a:ext>
            </a:extLst>
          </p:cNvPr>
          <p:cNvSpPr txBox="1"/>
          <p:nvPr/>
        </p:nvSpPr>
        <p:spPr>
          <a:xfrm>
            <a:off x="1828800" y="5532041"/>
            <a:ext cx="9355597" cy="294076"/>
          </a:xfrm>
          <a:prstGeom prst="rect">
            <a:avLst/>
          </a:prstGeom>
        </p:spPr>
        <p:txBody>
          <a:bodyPr vert="horz" wrap="square" lIns="0" tIns="16912" rIns="0" bIns="0" rtlCol="0">
            <a:spAutoFit/>
          </a:bodyPr>
          <a:lstStyle/>
          <a:p>
            <a:pPr marL="16913" marR="0" lvl="0" indent="0" algn="ctr" defTabSz="914400" rtl="0" eaLnBrk="1" fontAlgn="auto" latinLnBrk="0" hangingPunct="1">
              <a:lnSpc>
                <a:spcPct val="100000"/>
              </a:lnSpc>
              <a:spcBef>
                <a:spcPts val="133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b="1" i="0" u="none" strike="noStrike" kern="1200" cap="none" spc="-33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+mn-ea"/>
                <a:cs typeface="Arial MT"/>
              </a:rPr>
              <a:t>Mo</a:t>
            </a:r>
            <a:endParaRPr kumimoji="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/>
              <a:ea typeface="+mn-ea"/>
              <a:cs typeface="Arial MT"/>
            </a:endParaRPr>
          </a:p>
        </p:txBody>
      </p:sp>
      <p:sp>
        <p:nvSpPr>
          <p:cNvPr id="75" name="TextBox 74">
            <a:extLst>
              <a:ext uri="{FF2B5EF4-FFF2-40B4-BE49-F238E27FC236}">
                <a16:creationId xmlns:a16="http://schemas.microsoft.com/office/drawing/2014/main" id="{E896E42A-9CA4-B9DC-CB9D-F2C5134E37C7}"/>
              </a:ext>
            </a:extLst>
          </p:cNvPr>
          <p:cNvSpPr txBox="1"/>
          <p:nvPr/>
        </p:nvSpPr>
        <p:spPr bwMode="auto">
          <a:xfrm>
            <a:off x="3355319" y="5740455"/>
            <a:ext cx="733032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marR="6765" lvl="0" algn="ctr">
              <a:defRPr/>
            </a:pPr>
            <a:r>
              <a:rPr lang="en-US" sz="1600" spc="-33">
                <a:solidFill>
                  <a:srgbClr val="000000"/>
                </a:solidFill>
                <a:cs typeface="Arial MT"/>
              </a:rPr>
              <a:t>69</a:t>
            </a:r>
            <a:br>
              <a:rPr lang="en-US" sz="1600" spc="-33">
                <a:solidFill>
                  <a:srgbClr val="000000"/>
                </a:solidFill>
                <a:cs typeface="Arial MT"/>
              </a:rPr>
            </a:br>
            <a:r>
              <a:rPr lang="en-US" sz="1600" spc="-33">
                <a:solidFill>
                  <a:srgbClr val="000000"/>
                </a:solidFill>
                <a:cs typeface="Arial MT"/>
              </a:rPr>
              <a:t>26</a:t>
            </a:r>
            <a:endParaRPr lang="en-US" sz="1600">
              <a:solidFill>
                <a:srgbClr val="000000"/>
              </a:solidFill>
              <a:cs typeface="Arial MT"/>
            </a:endParaRPr>
          </a:p>
        </p:txBody>
      </p:sp>
      <p:sp>
        <p:nvSpPr>
          <p:cNvPr id="76" name="TextBox 75">
            <a:extLst>
              <a:ext uri="{FF2B5EF4-FFF2-40B4-BE49-F238E27FC236}">
                <a16:creationId xmlns:a16="http://schemas.microsoft.com/office/drawing/2014/main" id="{CC76FF66-DEF5-A78A-E7BE-B87FF3F17ADC}"/>
              </a:ext>
            </a:extLst>
          </p:cNvPr>
          <p:cNvSpPr txBox="1"/>
          <p:nvPr/>
        </p:nvSpPr>
        <p:spPr bwMode="auto">
          <a:xfrm>
            <a:off x="5213088" y="5740455"/>
            <a:ext cx="733032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marR="6765" lvl="0" algn="ctr">
              <a:defRPr/>
            </a:pPr>
            <a:r>
              <a:rPr lang="en-US" sz="1600" spc="-33">
                <a:solidFill>
                  <a:srgbClr val="000000"/>
                </a:solidFill>
                <a:cs typeface="Arial MT"/>
              </a:rPr>
              <a:t>38</a:t>
            </a:r>
            <a:br>
              <a:rPr lang="en-US" sz="1600" spc="-33">
                <a:solidFill>
                  <a:srgbClr val="000000"/>
                </a:solidFill>
                <a:cs typeface="Arial MT"/>
              </a:rPr>
            </a:br>
            <a:r>
              <a:rPr lang="en-US" sz="1600" spc="-33">
                <a:solidFill>
                  <a:srgbClr val="000000"/>
                </a:solidFill>
                <a:cs typeface="Arial MT"/>
              </a:rPr>
              <a:t>14</a:t>
            </a:r>
            <a:endParaRPr lang="en-US" sz="1600">
              <a:solidFill>
                <a:srgbClr val="000000"/>
              </a:solidFill>
              <a:cs typeface="Arial MT"/>
            </a:endParaRPr>
          </a:p>
        </p:txBody>
      </p:sp>
      <p:sp>
        <p:nvSpPr>
          <p:cNvPr id="77" name="TextBox 76">
            <a:extLst>
              <a:ext uri="{FF2B5EF4-FFF2-40B4-BE49-F238E27FC236}">
                <a16:creationId xmlns:a16="http://schemas.microsoft.com/office/drawing/2014/main" id="{FF92A04A-2439-E7C2-DDCE-C3B6EE400DDB}"/>
              </a:ext>
            </a:extLst>
          </p:cNvPr>
          <p:cNvSpPr txBox="1"/>
          <p:nvPr/>
        </p:nvSpPr>
        <p:spPr bwMode="auto">
          <a:xfrm>
            <a:off x="7153984" y="5740455"/>
            <a:ext cx="733032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marR="6765" lvl="0" algn="ctr">
              <a:defRPr/>
            </a:pPr>
            <a:r>
              <a:rPr lang="en-US" sz="1600" spc="-33">
                <a:solidFill>
                  <a:srgbClr val="000000"/>
                </a:solidFill>
                <a:cs typeface="Arial MT"/>
              </a:rPr>
              <a:t>23</a:t>
            </a:r>
            <a:br>
              <a:rPr lang="en-US" sz="1600" spc="-33">
                <a:solidFill>
                  <a:srgbClr val="000000"/>
                </a:solidFill>
                <a:cs typeface="Arial MT"/>
              </a:rPr>
            </a:br>
            <a:r>
              <a:rPr lang="en-US" sz="1600" spc="-33">
                <a:solidFill>
                  <a:srgbClr val="000000"/>
                </a:solidFill>
                <a:cs typeface="Arial MT"/>
              </a:rPr>
              <a:t>8</a:t>
            </a:r>
            <a:endParaRPr lang="en-US" sz="1600">
              <a:solidFill>
                <a:srgbClr val="000000"/>
              </a:solidFill>
              <a:cs typeface="Arial MT"/>
            </a:endParaRPr>
          </a:p>
        </p:txBody>
      </p:sp>
      <p:sp>
        <p:nvSpPr>
          <p:cNvPr id="78" name="TextBox 77">
            <a:extLst>
              <a:ext uri="{FF2B5EF4-FFF2-40B4-BE49-F238E27FC236}">
                <a16:creationId xmlns:a16="http://schemas.microsoft.com/office/drawing/2014/main" id="{5BD1CB2F-8FBB-FDB0-485D-68A1E600A399}"/>
              </a:ext>
            </a:extLst>
          </p:cNvPr>
          <p:cNvSpPr txBox="1"/>
          <p:nvPr/>
        </p:nvSpPr>
        <p:spPr bwMode="auto">
          <a:xfrm>
            <a:off x="10832995" y="5740455"/>
            <a:ext cx="733032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marR="6765" lvl="0" algn="ctr">
              <a:defRPr/>
            </a:pPr>
            <a:r>
              <a:rPr lang="en-US" sz="1600" spc="-33">
                <a:solidFill>
                  <a:srgbClr val="000000"/>
                </a:solidFill>
                <a:cs typeface="Arial MT"/>
              </a:rPr>
              <a:t>2</a:t>
            </a:r>
            <a:br>
              <a:rPr lang="en-US" sz="1600" spc="-33">
                <a:solidFill>
                  <a:srgbClr val="000000"/>
                </a:solidFill>
                <a:cs typeface="Arial MT"/>
              </a:rPr>
            </a:br>
            <a:r>
              <a:rPr lang="en-US" sz="1600" spc="-33">
                <a:solidFill>
                  <a:srgbClr val="000000"/>
                </a:solidFill>
                <a:cs typeface="Arial MT"/>
              </a:rPr>
              <a:t>NE</a:t>
            </a:r>
            <a:endParaRPr lang="en-US" sz="1600">
              <a:solidFill>
                <a:srgbClr val="000000"/>
              </a:solidFill>
              <a:cs typeface="Arial MT"/>
            </a:endParaRPr>
          </a:p>
        </p:txBody>
      </p:sp>
      <p:sp>
        <p:nvSpPr>
          <p:cNvPr id="79" name="TextBox 78">
            <a:extLst>
              <a:ext uri="{FF2B5EF4-FFF2-40B4-BE49-F238E27FC236}">
                <a16:creationId xmlns:a16="http://schemas.microsoft.com/office/drawing/2014/main" id="{12B72BCC-D7BE-E3DB-3FFB-A37EF1C60FCA}"/>
              </a:ext>
            </a:extLst>
          </p:cNvPr>
          <p:cNvSpPr txBox="1"/>
          <p:nvPr/>
        </p:nvSpPr>
        <p:spPr bwMode="auto">
          <a:xfrm>
            <a:off x="8971448" y="5740455"/>
            <a:ext cx="733032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marR="6765" lvl="0" algn="ctr">
              <a:defRPr/>
            </a:pPr>
            <a:r>
              <a:rPr lang="en-US" sz="1600" spc="-33">
                <a:solidFill>
                  <a:srgbClr val="000000"/>
                </a:solidFill>
                <a:cs typeface="Arial MT"/>
              </a:rPr>
              <a:t>9</a:t>
            </a:r>
            <a:br>
              <a:rPr lang="en-US" sz="1600" spc="-33">
                <a:solidFill>
                  <a:srgbClr val="000000"/>
                </a:solidFill>
                <a:cs typeface="Arial MT"/>
              </a:rPr>
            </a:br>
            <a:r>
              <a:rPr lang="en-US" sz="1600" spc="-33">
                <a:solidFill>
                  <a:srgbClr val="000000"/>
                </a:solidFill>
                <a:cs typeface="Arial MT"/>
              </a:rPr>
              <a:t>5</a:t>
            </a:r>
            <a:endParaRPr lang="en-US" sz="1600">
              <a:solidFill>
                <a:srgbClr val="000000"/>
              </a:solidFill>
              <a:cs typeface="Arial MT"/>
            </a:endParaRPr>
          </a:p>
        </p:txBody>
      </p:sp>
      <p:sp>
        <p:nvSpPr>
          <p:cNvPr id="80" name="object 30">
            <a:extLst>
              <a:ext uri="{FF2B5EF4-FFF2-40B4-BE49-F238E27FC236}">
                <a16:creationId xmlns:a16="http://schemas.microsoft.com/office/drawing/2014/main" id="{0CC37BA7-C832-6498-518F-C652B864F3AE}"/>
              </a:ext>
            </a:extLst>
          </p:cNvPr>
          <p:cNvSpPr txBox="1"/>
          <p:nvPr/>
        </p:nvSpPr>
        <p:spPr>
          <a:xfrm>
            <a:off x="6494208" y="2756333"/>
            <a:ext cx="4935054" cy="232521"/>
          </a:xfrm>
          <a:prstGeom prst="rect">
            <a:avLst/>
          </a:prstGeom>
        </p:spPr>
        <p:txBody>
          <a:bodyPr vert="horz" wrap="square" lIns="0" tIns="16912" rIns="0" bIns="0" rtlCol="0">
            <a:spAutoFit/>
          </a:bodyPr>
          <a:lstStyle/>
          <a:p>
            <a:pPr marL="50738" marR="0" lvl="0" indent="0" algn="l" defTabSz="914400" rtl="0" eaLnBrk="1" fontAlgn="auto" latinLnBrk="0" hangingPunct="1">
              <a:lnSpc>
                <a:spcPct val="100000"/>
              </a:lnSpc>
              <a:spcBef>
                <a:spcPts val="133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400" b="0" i="0" u="none" strike="noStrike" kern="1200" cap="none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+mn-ea"/>
                <a:cs typeface="Arial"/>
              </a:rPr>
              <a:t>Stratified HR</a:t>
            </a:r>
            <a:r>
              <a:rPr lang="en-US" sz="1400">
                <a:solidFill>
                  <a:srgbClr val="000000"/>
                </a:solidFill>
                <a:latin typeface="Calibri"/>
                <a:cs typeface="Arial"/>
              </a:rPr>
              <a:t>:</a:t>
            </a:r>
            <a:r>
              <a:rPr kumimoji="0" sz="1400" b="0" i="0" u="none" strike="noStrike" kern="1200" cap="none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+mn-ea"/>
                <a:cs typeface="Arial"/>
              </a:rPr>
              <a:t> 0.37 (95% CI: 0.27</a:t>
            </a:r>
            <a:r>
              <a:rPr kumimoji="0" lang="en-US" sz="1400" b="0" i="0" u="none" strike="noStrike" kern="1200" cap="none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+mn-ea"/>
                <a:cs typeface="Arial"/>
              </a:rPr>
              <a:t>-</a:t>
            </a:r>
            <a:r>
              <a:rPr kumimoji="0" sz="1400" b="0" i="0" u="none" strike="noStrike" kern="1200" cap="none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+mn-ea"/>
                <a:cs typeface="Arial"/>
              </a:rPr>
              <a:t>0.51</a:t>
            </a:r>
            <a:r>
              <a:rPr kumimoji="0" lang="en-US" sz="1400" b="0" i="0" u="none" strike="noStrike" kern="1200" cap="none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+mn-ea"/>
                <a:cs typeface="Arial"/>
              </a:rPr>
              <a:t>; log-rank </a:t>
            </a:r>
            <a:r>
              <a:rPr kumimoji="0" lang="en-US" sz="1400" b="0" i="1" u="none" strike="noStrike" kern="1200" cap="none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+mn-ea"/>
                <a:cs typeface="Arial"/>
              </a:rPr>
              <a:t>P</a:t>
            </a:r>
            <a:r>
              <a:rPr kumimoji="0" lang="en-US" sz="1400" b="0" i="0" u="none" strike="noStrike" kern="1200" cap="none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+mn-ea"/>
                <a:cs typeface="Arial"/>
              </a:rPr>
              <a:t> </a:t>
            </a:r>
            <a:r>
              <a:rPr kumimoji="0" sz="1400" b="0" i="0" u="none" strike="noStrike" kern="1200" cap="none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+mn-ea"/>
                <a:cs typeface="Arial"/>
              </a:rPr>
              <a:t>&lt;.0001</a:t>
            </a:r>
            <a:r>
              <a:rPr kumimoji="0" lang="en-US" sz="1400" b="0" i="0" u="none" strike="noStrike" kern="1200" cap="none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+mn-ea"/>
                <a:cs typeface="Arial"/>
              </a:rPr>
              <a:t>)</a:t>
            </a:r>
            <a:endParaRPr kumimoji="0" sz="1400" b="0" i="0" u="none" strike="noStrike" kern="1200" cap="none" normalizeH="0" baseline="27777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/>
              <a:ea typeface="+mn-ea"/>
              <a:cs typeface="Arial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object 7"/>
          <p:cNvSpPr txBox="1"/>
          <p:nvPr/>
        </p:nvSpPr>
        <p:spPr>
          <a:xfrm>
            <a:off x="1662545" y="1822161"/>
            <a:ext cx="3914539" cy="294076"/>
          </a:xfrm>
          <a:prstGeom prst="rect">
            <a:avLst/>
          </a:prstGeom>
        </p:spPr>
        <p:txBody>
          <a:bodyPr vert="horz" wrap="square" lIns="0" tIns="16912" rIns="0" bIns="0" rtlCol="0">
            <a:spAutoFit/>
          </a:bodyPr>
          <a:lstStyle/>
          <a:p>
            <a:pPr marL="294278" marR="0" lvl="0" indent="0" algn="ctr" defTabSz="914400" rtl="0" eaLnBrk="1" fontAlgn="auto" latinLnBrk="0" hangingPunct="1">
              <a:lnSpc>
                <a:spcPct val="100000"/>
              </a:lnSpc>
              <a:spcBef>
                <a:spcPts val="133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+mn-ea"/>
                <a:cs typeface="Arial"/>
              </a:rPr>
              <a:t>Response</a:t>
            </a:r>
            <a:r>
              <a:rPr kumimoji="0" lang="en-US" b="1" i="0" u="none" strike="noStrike" kern="1200" cap="none" spc="-4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+mn-ea"/>
                <a:cs typeface="Arial"/>
              </a:rPr>
              <a:t> </a:t>
            </a:r>
            <a:r>
              <a:rPr kumimoji="0" lang="en-US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+mn-ea"/>
                <a:cs typeface="Arial"/>
              </a:rPr>
              <a:t>by</a:t>
            </a:r>
            <a:r>
              <a:rPr kumimoji="0" lang="en-US" b="1" i="0" u="none" strike="noStrike" kern="1200" cap="none" spc="-13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+mn-ea"/>
                <a:cs typeface="Arial"/>
              </a:rPr>
              <a:t> </a:t>
            </a:r>
            <a:r>
              <a:rPr kumimoji="0" lang="en-US" b="1" i="0" u="none" strike="noStrike" kern="1200" cap="none" spc="-33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+mn-ea"/>
                <a:cs typeface="Arial"/>
              </a:rPr>
              <a:t>PET-</a:t>
            </a:r>
            <a:r>
              <a:rPr kumimoji="0" lang="en-US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+mn-ea"/>
                <a:cs typeface="Arial"/>
              </a:rPr>
              <a:t>CT</a:t>
            </a:r>
            <a:r>
              <a:rPr kumimoji="0" lang="en-US" b="1" i="0" u="none" strike="noStrike" kern="1200" cap="none" spc="-2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+mn-ea"/>
                <a:cs typeface="Arial"/>
              </a:rPr>
              <a:t> </a:t>
            </a:r>
            <a:r>
              <a:rPr kumimoji="0" lang="en-US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+mn-ea"/>
                <a:cs typeface="Arial"/>
              </a:rPr>
              <a:t>at</a:t>
            </a:r>
            <a:r>
              <a:rPr kumimoji="0" lang="en-US" b="1" i="0" u="none" strike="noStrike" kern="1200" cap="none" spc="-33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+mn-ea"/>
                <a:cs typeface="Arial"/>
              </a:rPr>
              <a:t> </a:t>
            </a:r>
            <a:r>
              <a:rPr kumimoji="0" lang="en-US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+mn-ea"/>
                <a:cs typeface="Arial"/>
              </a:rPr>
              <a:t>EOT </a:t>
            </a:r>
            <a:r>
              <a:rPr kumimoji="0" lang="en-US" b="1" i="0" u="none" strike="noStrike" kern="1200" cap="none" spc="-13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+mn-ea"/>
                <a:cs typeface="Arial"/>
              </a:rPr>
              <a:t>(IRC)</a:t>
            </a:r>
            <a:endParaRPr kumimoji="0" lang="en-US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/>
              <a:ea typeface="+mn-ea"/>
              <a:cs typeface="Arial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517055" y="6398320"/>
            <a:ext cx="2284027" cy="263042"/>
          </a:xfrm>
          <a:prstGeom prst="rect">
            <a:avLst/>
          </a:prstGeom>
        </p:spPr>
        <p:txBody>
          <a:bodyPr vert="horz" wrap="square" lIns="0" tIns="16912" rIns="0" bIns="0" rtlCol="0">
            <a:spAutoFit/>
          </a:bodyPr>
          <a:lstStyle/>
          <a:p>
            <a:pPr marL="16913" marR="0" lvl="0" indent="0" algn="l" defTabSz="914400" rtl="0" eaLnBrk="1" fontAlgn="auto" latinLnBrk="0" hangingPunct="1">
              <a:lnSpc>
                <a:spcPct val="100000"/>
              </a:lnSpc>
              <a:spcBef>
                <a:spcPts val="133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799" b="0" i="0" u="none" strike="noStrike" kern="1200" cap="none" spc="-13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 MT"/>
                <a:ea typeface="+mn-ea"/>
                <a:cs typeface="Arial MT"/>
              </a:rPr>
              <a:t>*Based</a:t>
            </a:r>
            <a:r>
              <a:rPr kumimoji="0" sz="799" b="0" i="0" u="none" strike="noStrike" kern="1200" cap="none" spc="13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 MT"/>
                <a:ea typeface="+mn-ea"/>
                <a:cs typeface="Arial MT"/>
              </a:rPr>
              <a:t> </a:t>
            </a:r>
            <a:r>
              <a:rPr kumimoji="0" sz="799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 MT"/>
                <a:ea typeface="+mn-ea"/>
                <a:cs typeface="Arial MT"/>
              </a:rPr>
              <a:t>on </a:t>
            </a:r>
            <a:r>
              <a:rPr kumimoji="0" sz="799" b="0" i="0" u="none" strike="noStrike" kern="1200" cap="none" spc="-13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 MT"/>
                <a:ea typeface="+mn-ea"/>
                <a:cs typeface="Arial MT"/>
              </a:rPr>
              <a:t>PET-</a:t>
            </a:r>
            <a:r>
              <a:rPr kumimoji="0" sz="799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 MT"/>
                <a:ea typeface="+mn-ea"/>
                <a:cs typeface="Arial MT"/>
              </a:rPr>
              <a:t>CT</a:t>
            </a:r>
            <a:r>
              <a:rPr kumimoji="0" sz="799" b="0" i="0" u="none" strike="noStrike" kern="1200" cap="none" spc="-13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 MT"/>
                <a:ea typeface="+mn-ea"/>
                <a:cs typeface="Arial MT"/>
              </a:rPr>
              <a:t> </a:t>
            </a:r>
            <a:r>
              <a:rPr kumimoji="0" sz="799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 MT"/>
                <a:ea typeface="+mn-ea"/>
                <a:cs typeface="Arial MT"/>
              </a:rPr>
              <a:t>or</a:t>
            </a:r>
            <a:r>
              <a:rPr kumimoji="0" sz="799" b="0" i="0" u="none" strike="noStrike" kern="1200" cap="none" spc="-7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 MT"/>
                <a:ea typeface="+mn-ea"/>
                <a:cs typeface="Arial MT"/>
              </a:rPr>
              <a:t> </a:t>
            </a:r>
            <a:r>
              <a:rPr kumimoji="0" sz="799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 MT"/>
                <a:ea typeface="+mn-ea"/>
                <a:cs typeface="Arial MT"/>
              </a:rPr>
              <a:t>CT</a:t>
            </a:r>
            <a:r>
              <a:rPr kumimoji="0" sz="799" b="0" i="0" u="none" strike="noStrike" kern="1200" cap="none" spc="-13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 MT"/>
                <a:ea typeface="+mn-ea"/>
                <a:cs typeface="Arial MT"/>
              </a:rPr>
              <a:t> response.</a:t>
            </a:r>
            <a:endParaRPr kumimoji="0" sz="799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 MT"/>
              <a:ea typeface="+mn-ea"/>
              <a:cs typeface="Arial MT"/>
            </a:endParaRPr>
          </a:p>
          <a:p>
            <a:pPr marL="16913" marR="0" lvl="0" indent="0" algn="l" defTabSz="914400" rtl="0" eaLnBrk="1" fontAlgn="auto" latinLnBrk="0" hangingPunct="1">
              <a:lnSpc>
                <a:spcPct val="100000"/>
              </a:lnSpc>
              <a:spcBef>
                <a:spcPts val="7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799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 MT"/>
                <a:ea typeface="+mn-ea"/>
                <a:cs typeface="Arial MT"/>
              </a:rPr>
              <a:t>BOR,</a:t>
            </a:r>
            <a:r>
              <a:rPr kumimoji="0" sz="799" b="0" i="0" u="none" strike="noStrike" kern="1200" cap="none" spc="-7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 MT"/>
                <a:ea typeface="+mn-ea"/>
                <a:cs typeface="Arial MT"/>
              </a:rPr>
              <a:t> </a:t>
            </a:r>
            <a:r>
              <a:rPr kumimoji="0" sz="799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 MT"/>
                <a:ea typeface="+mn-ea"/>
                <a:cs typeface="Arial MT"/>
              </a:rPr>
              <a:t>best</a:t>
            </a:r>
            <a:r>
              <a:rPr kumimoji="0" sz="799" b="0" i="0" u="none" strike="noStrike" kern="1200" cap="none" spc="7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 MT"/>
                <a:ea typeface="+mn-ea"/>
                <a:cs typeface="Arial MT"/>
              </a:rPr>
              <a:t> </a:t>
            </a:r>
            <a:r>
              <a:rPr kumimoji="0" sz="799" b="0" i="0" u="none" strike="noStrike" kern="1200" cap="none" spc="-13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 MT"/>
                <a:ea typeface="+mn-ea"/>
                <a:cs typeface="Arial MT"/>
              </a:rPr>
              <a:t>overall</a:t>
            </a:r>
            <a:r>
              <a:rPr kumimoji="0" sz="799" b="0" i="0" u="none" strike="noStrike" kern="1200" cap="none" spc="-7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 MT"/>
                <a:ea typeface="+mn-ea"/>
                <a:cs typeface="Arial MT"/>
              </a:rPr>
              <a:t> </a:t>
            </a:r>
            <a:r>
              <a:rPr kumimoji="0" sz="799" b="0" i="0" u="none" strike="noStrike" kern="1200" cap="none" spc="-13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 MT"/>
                <a:ea typeface="+mn-ea"/>
                <a:cs typeface="Arial MT"/>
              </a:rPr>
              <a:t>response;</a:t>
            </a:r>
            <a:r>
              <a:rPr kumimoji="0" sz="799" b="0" i="0" u="none" strike="noStrike" kern="1200" cap="none" spc="7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 MT"/>
                <a:ea typeface="+mn-ea"/>
                <a:cs typeface="Arial MT"/>
              </a:rPr>
              <a:t> </a:t>
            </a:r>
            <a:r>
              <a:rPr kumimoji="0" sz="799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 MT"/>
                <a:ea typeface="+mn-ea"/>
                <a:cs typeface="Arial MT"/>
              </a:rPr>
              <a:t>PR,</a:t>
            </a:r>
            <a:r>
              <a:rPr kumimoji="0" sz="799" b="0" i="0" u="none" strike="noStrike" kern="1200" cap="none" spc="-7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 MT"/>
                <a:ea typeface="+mn-ea"/>
                <a:cs typeface="Arial MT"/>
              </a:rPr>
              <a:t> </a:t>
            </a:r>
            <a:r>
              <a:rPr kumimoji="0" sz="799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 MT"/>
                <a:ea typeface="+mn-ea"/>
                <a:cs typeface="Arial MT"/>
              </a:rPr>
              <a:t>partial </a:t>
            </a:r>
            <a:r>
              <a:rPr kumimoji="0" sz="799" b="0" i="0" u="none" strike="noStrike" kern="1200" cap="none" spc="-13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 MT"/>
                <a:ea typeface="+mn-ea"/>
                <a:cs typeface="Arial MT"/>
              </a:rPr>
              <a:t>response.</a:t>
            </a:r>
            <a:endParaRPr kumimoji="0" sz="799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 MT"/>
              <a:ea typeface="+mn-ea"/>
              <a:cs typeface="Arial MT"/>
            </a:endParaRPr>
          </a:p>
        </p:txBody>
      </p:sp>
      <p:sp>
        <p:nvSpPr>
          <p:cNvPr id="10" name="object 10"/>
          <p:cNvSpPr/>
          <p:nvPr/>
        </p:nvSpPr>
        <p:spPr>
          <a:xfrm>
            <a:off x="2206894" y="4124556"/>
            <a:ext cx="807570" cy="1233376"/>
          </a:xfrm>
          <a:custGeom>
            <a:avLst/>
            <a:gdLst/>
            <a:ahLst/>
            <a:cxnLst/>
            <a:rect l="l" t="t" r="r" b="b"/>
            <a:pathLst>
              <a:path w="606425" h="941070">
                <a:moveTo>
                  <a:pt x="606031" y="0"/>
                </a:moveTo>
                <a:lnTo>
                  <a:pt x="0" y="0"/>
                </a:lnTo>
                <a:lnTo>
                  <a:pt x="0" y="940485"/>
                </a:lnTo>
                <a:lnTo>
                  <a:pt x="606031" y="940485"/>
                </a:lnTo>
                <a:lnTo>
                  <a:pt x="606031" y="0"/>
                </a:lnTo>
                <a:close/>
              </a:path>
            </a:pathLst>
          </a:custGeom>
          <a:solidFill>
            <a:schemeClr val="accent1"/>
          </a:solid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1" name="object 11"/>
          <p:cNvSpPr/>
          <p:nvPr/>
        </p:nvSpPr>
        <p:spPr>
          <a:xfrm>
            <a:off x="4224889" y="4787066"/>
            <a:ext cx="805878" cy="570865"/>
          </a:xfrm>
          <a:custGeom>
            <a:avLst/>
            <a:gdLst/>
            <a:ahLst/>
            <a:cxnLst/>
            <a:rect l="l" t="t" r="r" b="b"/>
            <a:pathLst>
              <a:path w="605154" h="443229">
                <a:moveTo>
                  <a:pt x="605028" y="0"/>
                </a:moveTo>
                <a:lnTo>
                  <a:pt x="0" y="0"/>
                </a:lnTo>
                <a:lnTo>
                  <a:pt x="0" y="442988"/>
                </a:lnTo>
                <a:lnTo>
                  <a:pt x="605028" y="442988"/>
                </a:lnTo>
                <a:lnTo>
                  <a:pt x="605028" y="0"/>
                </a:lnTo>
                <a:close/>
              </a:path>
            </a:pathLst>
          </a:custGeom>
          <a:solidFill>
            <a:schemeClr val="accent3"/>
          </a:solid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2" name="object 12"/>
          <p:cNvSpPr/>
          <p:nvPr/>
        </p:nvSpPr>
        <p:spPr>
          <a:xfrm>
            <a:off x="2206894" y="3739239"/>
            <a:ext cx="807570" cy="385604"/>
          </a:xfrm>
          <a:custGeom>
            <a:avLst/>
            <a:gdLst/>
            <a:ahLst/>
            <a:cxnLst/>
            <a:rect l="l" t="t" r="r" b="b"/>
            <a:pathLst>
              <a:path w="606425" h="289560">
                <a:moveTo>
                  <a:pt x="606031" y="0"/>
                </a:moveTo>
                <a:lnTo>
                  <a:pt x="0" y="0"/>
                </a:lnTo>
                <a:lnTo>
                  <a:pt x="0" y="289382"/>
                </a:lnTo>
                <a:lnTo>
                  <a:pt x="606031" y="289382"/>
                </a:lnTo>
                <a:lnTo>
                  <a:pt x="606031" y="0"/>
                </a:lnTo>
                <a:close/>
              </a:path>
            </a:pathLst>
          </a:custGeom>
          <a:solidFill>
            <a:schemeClr val="accent2">
              <a:lumMod val="60000"/>
              <a:lumOff val="40000"/>
            </a:schemeClr>
          </a:solid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3" name="object 13"/>
          <p:cNvSpPr/>
          <p:nvPr/>
        </p:nvSpPr>
        <p:spPr>
          <a:xfrm>
            <a:off x="4224382" y="4612530"/>
            <a:ext cx="807570" cy="174198"/>
          </a:xfrm>
          <a:custGeom>
            <a:avLst/>
            <a:gdLst/>
            <a:ahLst/>
            <a:cxnLst/>
            <a:rect l="l" t="t" r="r" b="b"/>
            <a:pathLst>
              <a:path w="606425" h="130810">
                <a:moveTo>
                  <a:pt x="606031" y="0"/>
                </a:moveTo>
                <a:lnTo>
                  <a:pt x="0" y="0"/>
                </a:lnTo>
                <a:lnTo>
                  <a:pt x="0" y="130682"/>
                </a:lnTo>
                <a:lnTo>
                  <a:pt x="606031" y="130682"/>
                </a:lnTo>
                <a:lnTo>
                  <a:pt x="606031" y="0"/>
                </a:lnTo>
                <a:close/>
              </a:path>
            </a:pathLst>
          </a:custGeom>
          <a:solidFill>
            <a:schemeClr val="accent3">
              <a:lumMod val="40000"/>
              <a:lumOff val="60000"/>
            </a:schemeClr>
          </a:solid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2223129" y="4637899"/>
            <a:ext cx="779664" cy="232521"/>
          </a:xfrm>
          <a:prstGeom prst="rect">
            <a:avLst/>
          </a:prstGeom>
        </p:spPr>
        <p:txBody>
          <a:bodyPr vert="horz" wrap="square" lIns="0" tIns="16912" rIns="0" bIns="0" rtlCol="0">
            <a:spAutoFit/>
          </a:bodyPr>
          <a:lstStyle/>
          <a:p>
            <a:pPr marL="16913" marR="0" lvl="0" indent="0" algn="ctr" defTabSz="914400" rtl="0" eaLnBrk="1" fontAlgn="auto" latinLnBrk="0" hangingPunct="1">
              <a:lnSpc>
                <a:spcPct val="100000"/>
              </a:lnSpc>
              <a:spcBef>
                <a:spcPts val="133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+mn-ea"/>
                <a:cs typeface="Arial"/>
              </a:rPr>
              <a:t>CR:</a:t>
            </a:r>
            <a:r>
              <a:rPr kumimoji="0" lang="en-US" sz="1400" i="0" u="none" strike="noStrike" kern="1200" cap="none" spc="-33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+mn-ea"/>
                <a:cs typeface="Arial"/>
              </a:rPr>
              <a:t> </a:t>
            </a:r>
            <a:r>
              <a:rPr kumimoji="0" lang="en-US" sz="1400" i="0" u="none" strike="noStrike" kern="1200" cap="none" spc="-13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+mn-ea"/>
                <a:cs typeface="Arial"/>
              </a:rPr>
              <a:t>40.3%</a:t>
            </a:r>
            <a:endParaRPr kumimoji="0" lang="en-US" sz="140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/>
              <a:ea typeface="+mn-ea"/>
              <a:cs typeface="Arial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4241294" y="4968706"/>
            <a:ext cx="780510" cy="232521"/>
          </a:xfrm>
          <a:prstGeom prst="rect">
            <a:avLst/>
          </a:prstGeom>
        </p:spPr>
        <p:txBody>
          <a:bodyPr vert="horz" wrap="square" lIns="0" tIns="16912" rIns="0" bIns="0" rtlCol="0">
            <a:spAutoFit/>
          </a:bodyPr>
          <a:lstStyle/>
          <a:p>
            <a:pPr marL="16913" marR="0" lvl="0" indent="0" algn="ctr" defTabSz="914400" rtl="0" eaLnBrk="1" fontAlgn="auto" latinLnBrk="0" hangingPunct="1">
              <a:lnSpc>
                <a:spcPct val="100000"/>
              </a:lnSpc>
              <a:spcBef>
                <a:spcPts val="133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+mn-ea"/>
                <a:cs typeface="Arial"/>
              </a:rPr>
              <a:t>CR:</a:t>
            </a:r>
            <a:r>
              <a:rPr kumimoji="0" lang="en-US" sz="1400" i="0" u="none" strike="noStrike" kern="1200" cap="none" spc="-33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+mn-ea"/>
                <a:cs typeface="Arial"/>
              </a:rPr>
              <a:t> </a:t>
            </a:r>
            <a:r>
              <a:rPr kumimoji="0" lang="en-US" sz="1400" i="0" u="none" strike="noStrike" kern="1200" cap="none" spc="-13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+mn-ea"/>
                <a:cs typeface="Arial"/>
              </a:rPr>
              <a:t>19.0%</a:t>
            </a:r>
            <a:endParaRPr kumimoji="0" lang="en-US" sz="140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/>
              <a:ea typeface="+mn-ea"/>
              <a:cs typeface="Arial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2226934" y="3817916"/>
            <a:ext cx="772054" cy="232521"/>
          </a:xfrm>
          <a:prstGeom prst="rect">
            <a:avLst/>
          </a:prstGeom>
        </p:spPr>
        <p:txBody>
          <a:bodyPr vert="horz" wrap="square" lIns="0" tIns="16912" rIns="0" bIns="0" rtlCol="0">
            <a:spAutoFit/>
          </a:bodyPr>
          <a:lstStyle/>
          <a:p>
            <a:pPr marL="16913" marR="0" lvl="0" indent="0" algn="ctr" defTabSz="914400" rtl="0" eaLnBrk="1" fontAlgn="auto" latinLnBrk="0" hangingPunct="1">
              <a:lnSpc>
                <a:spcPct val="100000"/>
              </a:lnSpc>
              <a:spcBef>
                <a:spcPts val="133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"/>
                <a:ea typeface="+mn-ea"/>
                <a:cs typeface="Arial"/>
              </a:rPr>
              <a:t>PR:</a:t>
            </a:r>
            <a:r>
              <a:rPr kumimoji="0" lang="en-US" sz="1400" i="0" u="none" strike="noStrike" kern="1200" cap="none" spc="-13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"/>
                <a:ea typeface="+mn-ea"/>
                <a:cs typeface="Arial"/>
              </a:rPr>
              <a:t> 12.4%</a:t>
            </a:r>
            <a:endParaRPr kumimoji="0" lang="en-US" sz="1400" i="0" u="none" strike="noStrike" kern="1200" cap="none" spc="0" normalizeH="0" baseline="0" noProof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Calibri"/>
              <a:ea typeface="+mn-ea"/>
              <a:cs typeface="Arial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4288226" y="4578760"/>
            <a:ext cx="686646" cy="232521"/>
          </a:xfrm>
          <a:prstGeom prst="rect">
            <a:avLst/>
          </a:prstGeom>
        </p:spPr>
        <p:txBody>
          <a:bodyPr vert="horz" wrap="square" lIns="0" tIns="16912" rIns="0" bIns="0" rtlCol="0">
            <a:spAutoFit/>
          </a:bodyPr>
          <a:lstStyle/>
          <a:p>
            <a:pPr marL="16913" marR="0" lvl="0" indent="0" algn="ctr" defTabSz="914400" rtl="0" eaLnBrk="1" fontAlgn="auto" latinLnBrk="0" hangingPunct="1">
              <a:lnSpc>
                <a:spcPct val="100000"/>
              </a:lnSpc>
              <a:spcBef>
                <a:spcPts val="133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"/>
                <a:ea typeface="+mn-ea"/>
                <a:cs typeface="Arial"/>
              </a:rPr>
              <a:t>PR:</a:t>
            </a:r>
            <a:r>
              <a:rPr kumimoji="0" lang="en-US" sz="1400" i="0" u="none" strike="noStrike" kern="1200" cap="none" spc="-33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"/>
                <a:ea typeface="+mn-ea"/>
                <a:cs typeface="Arial"/>
              </a:rPr>
              <a:t> </a:t>
            </a:r>
            <a:r>
              <a:rPr kumimoji="0" lang="en-US" sz="1400" i="0" u="none" strike="noStrike" kern="1200" cap="none" spc="-27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"/>
                <a:ea typeface="+mn-ea"/>
                <a:cs typeface="Arial"/>
              </a:rPr>
              <a:t>5.6%</a:t>
            </a:r>
            <a:endParaRPr kumimoji="0" lang="en-US" sz="1400" i="0" u="none" strike="noStrike" kern="1200" cap="none" spc="0" normalizeH="0" baseline="0" noProof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Calibri"/>
              <a:ea typeface="+mn-ea"/>
              <a:cs typeface="Arial"/>
            </a:endParaRPr>
          </a:p>
        </p:txBody>
      </p:sp>
      <p:sp>
        <p:nvSpPr>
          <p:cNvPr id="28" name="object 28"/>
          <p:cNvSpPr txBox="1"/>
          <p:nvPr/>
        </p:nvSpPr>
        <p:spPr>
          <a:xfrm>
            <a:off x="2060770" y="3388068"/>
            <a:ext cx="1185562" cy="294076"/>
          </a:xfrm>
          <a:prstGeom prst="rect">
            <a:avLst/>
          </a:prstGeom>
        </p:spPr>
        <p:txBody>
          <a:bodyPr vert="horz" wrap="square" lIns="0" tIns="16912" rIns="0" bIns="0" rtlCol="0">
            <a:spAutoFit/>
          </a:bodyPr>
          <a:lstStyle/>
          <a:p>
            <a:pPr marL="16913" marR="0" lvl="0" indent="0" algn="l" defTabSz="914400" rtl="0" eaLnBrk="1" fontAlgn="auto" latinLnBrk="0" hangingPunct="1">
              <a:lnSpc>
                <a:spcPct val="100000"/>
              </a:lnSpc>
              <a:spcBef>
                <a:spcPts val="133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+mn-ea"/>
                <a:cs typeface="Arial"/>
              </a:rPr>
              <a:t>ORR:</a:t>
            </a:r>
            <a:r>
              <a:rPr kumimoji="0" lang="en-US" b="1" i="0" u="none" strike="noStrike" kern="1200" cap="none" spc="-7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+mn-ea"/>
                <a:cs typeface="Arial"/>
              </a:rPr>
              <a:t> </a:t>
            </a:r>
            <a:r>
              <a:rPr kumimoji="0" lang="en-US" b="1" i="0" u="none" strike="noStrike" kern="1200" cap="none" spc="-13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+mn-ea"/>
                <a:cs typeface="Arial"/>
              </a:rPr>
              <a:t>52.7%</a:t>
            </a:r>
            <a:endParaRPr kumimoji="0" lang="en-US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/>
              <a:ea typeface="+mn-ea"/>
              <a:cs typeface="Arial"/>
            </a:endParaRPr>
          </a:p>
        </p:txBody>
      </p:sp>
      <p:sp>
        <p:nvSpPr>
          <p:cNvPr id="29" name="object 29"/>
          <p:cNvSpPr txBox="1"/>
          <p:nvPr/>
        </p:nvSpPr>
        <p:spPr>
          <a:xfrm>
            <a:off x="4044771" y="4225911"/>
            <a:ext cx="1185562" cy="294076"/>
          </a:xfrm>
          <a:prstGeom prst="rect">
            <a:avLst/>
          </a:prstGeom>
        </p:spPr>
        <p:txBody>
          <a:bodyPr vert="horz" wrap="square" lIns="0" tIns="16912" rIns="0" bIns="0" rtlCol="0">
            <a:spAutoFit/>
          </a:bodyPr>
          <a:lstStyle/>
          <a:p>
            <a:pPr marL="16913" marR="0" lvl="0" indent="0" algn="l" defTabSz="914400" rtl="0" eaLnBrk="1" fontAlgn="auto" latinLnBrk="0" hangingPunct="1">
              <a:lnSpc>
                <a:spcPct val="100000"/>
              </a:lnSpc>
              <a:spcBef>
                <a:spcPts val="133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+mn-ea"/>
                <a:cs typeface="Arial"/>
              </a:rPr>
              <a:t>ORR:</a:t>
            </a:r>
            <a:r>
              <a:rPr kumimoji="0" lang="en-US" b="1" i="0" u="none" strike="noStrike" kern="1200" cap="none" spc="-7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+mn-ea"/>
                <a:cs typeface="Arial"/>
              </a:rPr>
              <a:t> </a:t>
            </a:r>
            <a:r>
              <a:rPr kumimoji="0" lang="en-US" b="1" i="0" u="none" strike="noStrike" kern="1200" cap="none" spc="-13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+mn-ea"/>
                <a:cs typeface="Arial"/>
              </a:rPr>
              <a:t>24.6%</a:t>
            </a:r>
            <a:endParaRPr kumimoji="0" lang="en-US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/>
              <a:ea typeface="+mn-ea"/>
              <a:cs typeface="Arial"/>
            </a:endParaRPr>
          </a:p>
        </p:txBody>
      </p:sp>
      <p:sp>
        <p:nvSpPr>
          <p:cNvPr id="34" name="object 34"/>
          <p:cNvSpPr txBox="1"/>
          <p:nvPr/>
        </p:nvSpPr>
        <p:spPr>
          <a:xfrm>
            <a:off x="7300086" y="1822161"/>
            <a:ext cx="3937060" cy="294076"/>
          </a:xfrm>
          <a:prstGeom prst="rect">
            <a:avLst/>
          </a:prstGeom>
        </p:spPr>
        <p:txBody>
          <a:bodyPr vert="horz" wrap="square" lIns="0" tIns="16912" rIns="0" bIns="0" rtlCol="0">
            <a:spAutoFit/>
          </a:bodyPr>
          <a:lstStyle/>
          <a:p>
            <a:pPr marL="0" marR="7611" lvl="0" indent="0" algn="ctr" defTabSz="914400" rtl="0" eaLnBrk="1" fontAlgn="auto" latinLnBrk="0" hangingPunct="1">
              <a:lnSpc>
                <a:spcPct val="100000"/>
              </a:lnSpc>
              <a:spcBef>
                <a:spcPts val="133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+mn-ea"/>
                <a:cs typeface="Arial"/>
              </a:rPr>
              <a:t>Best</a:t>
            </a:r>
            <a:r>
              <a:rPr kumimoji="0" lang="en-US" b="1" i="0" u="none" strike="noStrike" kern="1200" cap="none" spc="-2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+mn-ea"/>
                <a:cs typeface="Arial"/>
              </a:rPr>
              <a:t> </a:t>
            </a:r>
            <a:r>
              <a:rPr kumimoji="0" lang="en-US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+mn-ea"/>
                <a:cs typeface="Arial"/>
              </a:rPr>
              <a:t>Response</a:t>
            </a:r>
            <a:r>
              <a:rPr kumimoji="0" lang="en-US" b="1" i="0" u="none" strike="noStrike" kern="1200" cap="none" spc="-27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+mn-ea"/>
                <a:cs typeface="Arial"/>
              </a:rPr>
              <a:t> </a:t>
            </a:r>
            <a:r>
              <a:rPr kumimoji="0" lang="en-US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+mn-ea"/>
                <a:cs typeface="Arial"/>
              </a:rPr>
              <a:t>Rate</a:t>
            </a:r>
            <a:r>
              <a:rPr kumimoji="0" lang="en-US" b="1" i="0" u="none" strike="noStrike" kern="1200" cap="none" spc="-47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+mn-ea"/>
                <a:cs typeface="Arial"/>
              </a:rPr>
              <a:t> </a:t>
            </a:r>
            <a:r>
              <a:rPr kumimoji="0" lang="en-US" b="1" i="0" u="none" strike="noStrike" kern="1200" cap="none" spc="-27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+mn-ea"/>
                <a:cs typeface="Arial"/>
              </a:rPr>
              <a:t>(INV)</a:t>
            </a:r>
            <a:r>
              <a:rPr kumimoji="0" lang="en-US" b="1" i="0" u="none" strike="noStrike" kern="1200" cap="none" spc="-13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+mn-ea"/>
                <a:cs typeface="Arial"/>
              </a:rPr>
              <a:t>)</a:t>
            </a:r>
            <a:endParaRPr kumimoji="0" lang="en-US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/>
              <a:ea typeface="+mn-ea"/>
              <a:cs typeface="Arial"/>
            </a:endParaRPr>
          </a:p>
        </p:txBody>
      </p:sp>
      <p:sp>
        <p:nvSpPr>
          <p:cNvPr id="36" name="object 36"/>
          <p:cNvSpPr/>
          <p:nvPr/>
        </p:nvSpPr>
        <p:spPr>
          <a:xfrm>
            <a:off x="9891575" y="4640207"/>
            <a:ext cx="807570" cy="712466"/>
          </a:xfrm>
          <a:custGeom>
            <a:avLst/>
            <a:gdLst/>
            <a:ahLst/>
            <a:cxnLst/>
            <a:rect l="l" t="t" r="r" b="b"/>
            <a:pathLst>
              <a:path w="606425" h="539114">
                <a:moveTo>
                  <a:pt x="606031" y="0"/>
                </a:moveTo>
                <a:lnTo>
                  <a:pt x="0" y="0"/>
                </a:lnTo>
                <a:lnTo>
                  <a:pt x="0" y="538645"/>
                </a:lnTo>
                <a:lnTo>
                  <a:pt x="606031" y="538645"/>
                </a:lnTo>
                <a:lnTo>
                  <a:pt x="606031" y="0"/>
                </a:lnTo>
                <a:close/>
              </a:path>
            </a:pathLst>
          </a:custGeom>
          <a:solidFill>
            <a:schemeClr val="accent3"/>
          </a:solid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7" name="object 37"/>
          <p:cNvSpPr/>
          <p:nvPr/>
        </p:nvSpPr>
        <p:spPr>
          <a:xfrm>
            <a:off x="7873920" y="3888501"/>
            <a:ext cx="808415" cy="1464374"/>
          </a:xfrm>
          <a:custGeom>
            <a:avLst/>
            <a:gdLst/>
            <a:ahLst/>
            <a:cxnLst/>
            <a:rect l="l" t="t" r="r" b="b"/>
            <a:pathLst>
              <a:path w="607059" h="1108075">
                <a:moveTo>
                  <a:pt x="606552" y="0"/>
                </a:moveTo>
                <a:lnTo>
                  <a:pt x="0" y="0"/>
                </a:lnTo>
                <a:lnTo>
                  <a:pt x="0" y="1107452"/>
                </a:lnTo>
                <a:lnTo>
                  <a:pt x="606552" y="1107452"/>
                </a:lnTo>
                <a:lnTo>
                  <a:pt x="606552" y="0"/>
                </a:lnTo>
                <a:close/>
              </a:path>
            </a:pathLst>
          </a:custGeom>
          <a:solidFill>
            <a:schemeClr val="accent1"/>
          </a:solid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8" name="object 38"/>
          <p:cNvSpPr/>
          <p:nvPr/>
        </p:nvSpPr>
        <p:spPr>
          <a:xfrm>
            <a:off x="7874089" y="3337259"/>
            <a:ext cx="807570" cy="551343"/>
          </a:xfrm>
          <a:custGeom>
            <a:avLst/>
            <a:gdLst/>
            <a:ahLst/>
            <a:cxnLst/>
            <a:rect l="l" t="t" r="r" b="b"/>
            <a:pathLst>
              <a:path w="606425" h="417194">
                <a:moveTo>
                  <a:pt x="606031" y="0"/>
                </a:moveTo>
                <a:lnTo>
                  <a:pt x="0" y="0"/>
                </a:lnTo>
                <a:lnTo>
                  <a:pt x="0" y="416864"/>
                </a:lnTo>
                <a:lnTo>
                  <a:pt x="606031" y="416864"/>
                </a:lnTo>
                <a:lnTo>
                  <a:pt x="606031" y="0"/>
                </a:lnTo>
                <a:close/>
              </a:path>
            </a:pathLst>
          </a:custGeom>
          <a:solidFill>
            <a:schemeClr val="accent2">
              <a:lumMod val="60000"/>
              <a:lumOff val="40000"/>
            </a:schemeClr>
          </a:solid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9" name="object 39"/>
          <p:cNvSpPr/>
          <p:nvPr/>
        </p:nvSpPr>
        <p:spPr>
          <a:xfrm>
            <a:off x="9891575" y="4271941"/>
            <a:ext cx="807570" cy="368401"/>
          </a:xfrm>
          <a:custGeom>
            <a:avLst/>
            <a:gdLst/>
            <a:ahLst/>
            <a:cxnLst/>
            <a:rect l="l" t="t" r="r" b="b"/>
            <a:pathLst>
              <a:path w="606425" h="278764">
                <a:moveTo>
                  <a:pt x="606031" y="0"/>
                </a:moveTo>
                <a:lnTo>
                  <a:pt x="0" y="0"/>
                </a:lnTo>
                <a:lnTo>
                  <a:pt x="0" y="278688"/>
                </a:lnTo>
                <a:lnTo>
                  <a:pt x="606031" y="278688"/>
                </a:lnTo>
                <a:lnTo>
                  <a:pt x="606031" y="0"/>
                </a:lnTo>
                <a:close/>
              </a:path>
            </a:pathLst>
          </a:custGeom>
          <a:solidFill>
            <a:schemeClr val="accent3">
              <a:lumMod val="40000"/>
              <a:lumOff val="60000"/>
            </a:schemeClr>
          </a:solid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41" name="object 41"/>
          <p:cNvSpPr txBox="1"/>
          <p:nvPr/>
        </p:nvSpPr>
        <p:spPr>
          <a:xfrm>
            <a:off x="7891169" y="4507819"/>
            <a:ext cx="779664" cy="230750"/>
          </a:xfrm>
          <a:prstGeom prst="rect">
            <a:avLst/>
          </a:prstGeom>
        </p:spPr>
        <p:txBody>
          <a:bodyPr vert="horz" wrap="square" lIns="0" tIns="16912" rIns="0" bIns="0" rtlCol="0">
            <a:spAutoFit/>
          </a:bodyPr>
          <a:lstStyle/>
          <a:p>
            <a:pPr marL="16913" marR="0" lvl="0" indent="0" algn="ctr" defTabSz="914400" rtl="0" eaLnBrk="1" fontAlgn="auto" latinLnBrk="0" hangingPunct="1">
              <a:lnSpc>
                <a:spcPct val="100000"/>
              </a:lnSpc>
              <a:spcBef>
                <a:spcPts val="133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+mn-ea"/>
                <a:cs typeface="Arial"/>
              </a:rPr>
              <a:t>CR:</a:t>
            </a:r>
            <a:r>
              <a:rPr kumimoji="0" lang="en-US" sz="1400" i="0" u="none" strike="noStrike" kern="1200" cap="none" spc="-33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+mn-ea"/>
                <a:cs typeface="Arial"/>
              </a:rPr>
              <a:t> </a:t>
            </a:r>
            <a:r>
              <a:rPr kumimoji="0" lang="en-US" sz="1400" i="0" u="none" strike="noStrike" kern="1200" cap="none" spc="-13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+mn-ea"/>
                <a:cs typeface="Arial"/>
              </a:rPr>
              <a:t>47.3%</a:t>
            </a:r>
            <a:endParaRPr kumimoji="0" lang="en-US" sz="140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/>
              <a:ea typeface="+mn-ea"/>
              <a:cs typeface="Arial"/>
            </a:endParaRPr>
          </a:p>
        </p:txBody>
      </p:sp>
      <p:sp>
        <p:nvSpPr>
          <p:cNvPr id="42" name="object 42"/>
          <p:cNvSpPr txBox="1"/>
          <p:nvPr/>
        </p:nvSpPr>
        <p:spPr>
          <a:xfrm>
            <a:off x="9909165" y="4883940"/>
            <a:ext cx="780510" cy="230750"/>
          </a:xfrm>
          <a:prstGeom prst="rect">
            <a:avLst/>
          </a:prstGeom>
        </p:spPr>
        <p:txBody>
          <a:bodyPr vert="horz" wrap="square" lIns="0" tIns="16912" rIns="0" bIns="0" rtlCol="0">
            <a:spAutoFit/>
          </a:bodyPr>
          <a:lstStyle/>
          <a:p>
            <a:pPr marL="16913" marR="0" lvl="0" indent="0" algn="ctr" defTabSz="914400" rtl="0" eaLnBrk="1" fontAlgn="auto" latinLnBrk="0" hangingPunct="1">
              <a:lnSpc>
                <a:spcPct val="100000"/>
              </a:lnSpc>
              <a:spcBef>
                <a:spcPts val="133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+mn-ea"/>
                <a:cs typeface="Arial"/>
              </a:rPr>
              <a:t>CR:</a:t>
            </a:r>
            <a:r>
              <a:rPr kumimoji="0" lang="en-US" sz="1400" i="0" u="none" strike="noStrike" kern="1200" cap="none" spc="-33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+mn-ea"/>
                <a:cs typeface="Arial"/>
              </a:rPr>
              <a:t> </a:t>
            </a:r>
            <a:r>
              <a:rPr kumimoji="0" lang="en-US" sz="1400" i="0" u="none" strike="noStrike" kern="1200" cap="none" spc="-13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+mn-ea"/>
                <a:cs typeface="Arial"/>
              </a:rPr>
              <a:t>23.0%</a:t>
            </a:r>
            <a:endParaRPr kumimoji="0" lang="en-US" sz="140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/>
              <a:ea typeface="+mn-ea"/>
              <a:cs typeface="Arial"/>
            </a:endParaRPr>
          </a:p>
        </p:txBody>
      </p:sp>
      <p:sp>
        <p:nvSpPr>
          <p:cNvPr id="43" name="object 43"/>
          <p:cNvSpPr txBox="1"/>
          <p:nvPr/>
        </p:nvSpPr>
        <p:spPr>
          <a:xfrm>
            <a:off x="7895228" y="3499959"/>
            <a:ext cx="772054" cy="230750"/>
          </a:xfrm>
          <a:prstGeom prst="rect">
            <a:avLst/>
          </a:prstGeom>
        </p:spPr>
        <p:txBody>
          <a:bodyPr vert="horz" wrap="square" lIns="0" tIns="16912" rIns="0" bIns="0" rtlCol="0">
            <a:spAutoFit/>
          </a:bodyPr>
          <a:lstStyle/>
          <a:p>
            <a:pPr marL="16913" marR="0" lvl="0" indent="0" algn="ctr" defTabSz="914400" rtl="0" eaLnBrk="1" fontAlgn="auto" latinLnBrk="0" hangingPunct="1">
              <a:lnSpc>
                <a:spcPct val="100000"/>
              </a:lnSpc>
              <a:spcBef>
                <a:spcPts val="133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"/>
                <a:ea typeface="+mn-ea"/>
                <a:cs typeface="Arial"/>
              </a:rPr>
              <a:t>PR:</a:t>
            </a:r>
            <a:r>
              <a:rPr kumimoji="0" lang="en-US" sz="1400" i="0" u="none" strike="noStrike" kern="1200" cap="none" spc="-33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"/>
                <a:ea typeface="+mn-ea"/>
                <a:cs typeface="Arial"/>
              </a:rPr>
              <a:t> </a:t>
            </a:r>
            <a:r>
              <a:rPr kumimoji="0" lang="en-US" sz="1400" i="0" u="none" strike="noStrike" kern="1200" cap="none" spc="-13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"/>
                <a:ea typeface="+mn-ea"/>
                <a:cs typeface="Arial"/>
              </a:rPr>
              <a:t>17.8%</a:t>
            </a:r>
            <a:endParaRPr kumimoji="0" lang="en-US" sz="1400" i="0" u="none" strike="noStrike" kern="1200" cap="none" spc="0" normalizeH="0" baseline="0" noProof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Calibri"/>
              <a:ea typeface="+mn-ea"/>
              <a:cs typeface="Arial"/>
            </a:endParaRPr>
          </a:p>
        </p:txBody>
      </p:sp>
      <p:sp>
        <p:nvSpPr>
          <p:cNvPr id="44" name="object 44"/>
          <p:cNvSpPr txBox="1"/>
          <p:nvPr/>
        </p:nvSpPr>
        <p:spPr>
          <a:xfrm>
            <a:off x="9913222" y="4343842"/>
            <a:ext cx="772054" cy="230750"/>
          </a:xfrm>
          <a:prstGeom prst="rect">
            <a:avLst/>
          </a:prstGeom>
        </p:spPr>
        <p:txBody>
          <a:bodyPr vert="horz" wrap="square" lIns="0" tIns="16912" rIns="0" bIns="0" rtlCol="0">
            <a:spAutoFit/>
          </a:bodyPr>
          <a:lstStyle/>
          <a:p>
            <a:pPr marL="16913" marR="0" lvl="0" indent="0" algn="ctr" defTabSz="914400" rtl="0" eaLnBrk="1" fontAlgn="auto" latinLnBrk="0" hangingPunct="1">
              <a:lnSpc>
                <a:spcPct val="100000"/>
              </a:lnSpc>
              <a:spcBef>
                <a:spcPts val="133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"/>
                <a:ea typeface="+mn-ea"/>
                <a:cs typeface="Arial"/>
              </a:rPr>
              <a:t>PR:</a:t>
            </a:r>
            <a:r>
              <a:rPr kumimoji="0" lang="en-US" sz="1400" i="0" u="none" strike="noStrike" kern="1200" cap="none" spc="-33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"/>
                <a:ea typeface="+mn-ea"/>
                <a:cs typeface="Arial"/>
              </a:rPr>
              <a:t> </a:t>
            </a:r>
            <a:r>
              <a:rPr kumimoji="0" lang="en-US" sz="1400" i="0" u="none" strike="noStrike" kern="1200" cap="none" spc="-13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"/>
                <a:ea typeface="+mn-ea"/>
                <a:cs typeface="Arial"/>
              </a:rPr>
              <a:t>11.9%</a:t>
            </a:r>
            <a:endParaRPr kumimoji="0" lang="en-US" sz="1400" i="0" u="none" strike="noStrike" kern="1200" cap="none" spc="0" normalizeH="0" baseline="0" noProof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Calibri"/>
              <a:ea typeface="+mn-ea"/>
              <a:cs typeface="Arial"/>
            </a:endParaRPr>
          </a:p>
        </p:txBody>
      </p:sp>
      <p:sp>
        <p:nvSpPr>
          <p:cNvPr id="54" name="object 54"/>
          <p:cNvSpPr txBox="1"/>
          <p:nvPr/>
        </p:nvSpPr>
        <p:spPr>
          <a:xfrm>
            <a:off x="7723059" y="2978257"/>
            <a:ext cx="1188945" cy="291836"/>
          </a:xfrm>
          <a:prstGeom prst="rect">
            <a:avLst/>
          </a:prstGeom>
        </p:spPr>
        <p:txBody>
          <a:bodyPr vert="horz" wrap="square" lIns="0" tIns="16912" rIns="0" bIns="0" rtlCol="0">
            <a:spAutoFit/>
          </a:bodyPr>
          <a:lstStyle/>
          <a:p>
            <a:pPr marL="16913" marR="0" lvl="0" indent="0" algn="ctr" defTabSz="914400" rtl="0" eaLnBrk="1" fontAlgn="auto" latinLnBrk="0" hangingPunct="1">
              <a:lnSpc>
                <a:spcPct val="100000"/>
              </a:lnSpc>
              <a:spcBef>
                <a:spcPts val="133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+mn-ea"/>
                <a:cs typeface="Arial"/>
              </a:rPr>
              <a:t>BOR:</a:t>
            </a:r>
            <a:r>
              <a:rPr kumimoji="0" lang="en-US" b="1" i="0" u="none" strike="noStrike" kern="1200" cap="none" spc="-7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+mn-ea"/>
                <a:cs typeface="Arial"/>
              </a:rPr>
              <a:t> </a:t>
            </a:r>
            <a:r>
              <a:rPr kumimoji="0" lang="en-US" b="1" i="0" u="none" strike="noStrike" kern="1200" cap="none" spc="-13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+mn-ea"/>
                <a:cs typeface="Arial"/>
              </a:rPr>
              <a:t>65.1%</a:t>
            </a:r>
            <a:endParaRPr kumimoji="0" lang="en-US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/>
              <a:ea typeface="+mn-ea"/>
              <a:cs typeface="Arial"/>
            </a:endParaRPr>
          </a:p>
        </p:txBody>
      </p:sp>
      <p:sp>
        <p:nvSpPr>
          <p:cNvPr id="55" name="object 55"/>
          <p:cNvSpPr txBox="1"/>
          <p:nvPr/>
        </p:nvSpPr>
        <p:spPr>
          <a:xfrm>
            <a:off x="9720083" y="3905956"/>
            <a:ext cx="1188100" cy="291836"/>
          </a:xfrm>
          <a:prstGeom prst="rect">
            <a:avLst/>
          </a:prstGeom>
        </p:spPr>
        <p:txBody>
          <a:bodyPr vert="horz" wrap="square" lIns="0" tIns="16912" rIns="0" bIns="0" rtlCol="0">
            <a:spAutoFit/>
          </a:bodyPr>
          <a:lstStyle/>
          <a:p>
            <a:pPr marL="16913" marR="0" lvl="0" indent="0" algn="ctr" defTabSz="914400" rtl="0" eaLnBrk="1" fontAlgn="auto" latinLnBrk="0" hangingPunct="1">
              <a:lnSpc>
                <a:spcPct val="100000"/>
              </a:lnSpc>
              <a:spcBef>
                <a:spcPts val="133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+mn-ea"/>
                <a:cs typeface="Arial"/>
              </a:rPr>
              <a:t>BOR:</a:t>
            </a:r>
            <a:r>
              <a:rPr kumimoji="0" lang="en-US" b="1" i="0" u="none" strike="noStrike" kern="1200" cap="none" spc="-7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+mn-ea"/>
                <a:cs typeface="Arial"/>
              </a:rPr>
              <a:t> </a:t>
            </a:r>
            <a:r>
              <a:rPr kumimoji="0" lang="en-US" b="1" i="0" u="none" strike="noStrike" kern="1200" cap="none" spc="-13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+mn-ea"/>
                <a:cs typeface="Arial"/>
              </a:rPr>
              <a:t>34.9%</a:t>
            </a:r>
            <a:endParaRPr kumimoji="0" lang="en-US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/>
              <a:ea typeface="+mn-ea"/>
              <a:cs typeface="Arial"/>
            </a:endParaRPr>
          </a:p>
        </p:txBody>
      </p:sp>
      <p:sp>
        <p:nvSpPr>
          <p:cNvPr id="56" name="Title 55">
            <a:extLst>
              <a:ext uri="{FF2B5EF4-FFF2-40B4-BE49-F238E27FC236}">
                <a16:creationId xmlns:a16="http://schemas.microsoft.com/office/drawing/2014/main" id="{53080B01-01DE-3593-E857-2D031F87D37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POLARGO: Response</a:t>
            </a:r>
          </a:p>
        </p:txBody>
      </p:sp>
      <p:sp>
        <p:nvSpPr>
          <p:cNvPr id="57" name="Text Box 11">
            <a:extLst>
              <a:ext uri="{FF2B5EF4-FFF2-40B4-BE49-F238E27FC236}">
                <a16:creationId xmlns:a16="http://schemas.microsoft.com/office/drawing/2014/main" id="{229F025A-50E4-7548-23FC-BEA6AC0D7F9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14339" y="6363968"/>
            <a:ext cx="8010524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Wingdings" panose="05000000000000000000" pitchFamily="2" charset="2"/>
              <a:buChar char="§"/>
              <a:defRPr sz="2800">
                <a:solidFill>
                  <a:srgbClr val="FEFDDE"/>
                </a:solidFill>
                <a:latin typeface="Arial" panose="020B060402020202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600">
                <a:solidFill>
                  <a:srgbClr val="FEFDDE"/>
                </a:solidFill>
                <a:latin typeface="Arial" panose="020B060402020202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400">
                <a:solidFill>
                  <a:srgbClr val="FEFDDE"/>
                </a:solidFill>
                <a:latin typeface="Arial" panose="020B060402020202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200">
                <a:solidFill>
                  <a:srgbClr val="FEFDDE"/>
                </a:solidFill>
                <a:latin typeface="Arial" panose="020B060402020202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rgbClr val="45556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Matasar. EHA 2025. Abstr S101.</a:t>
            </a:r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srgbClr val="455560"/>
              </a:solidFill>
              <a:effectLst/>
              <a:uLnTx/>
              <a:uFillTx/>
              <a:latin typeface="Calibri"/>
              <a:ea typeface="+mn-ea"/>
              <a:cs typeface="Arial" panose="020B0604020202020204" pitchFamily="34" charset="0"/>
            </a:endParaRPr>
          </a:p>
        </p:txBody>
      </p:sp>
      <p:grpSp>
        <p:nvGrpSpPr>
          <p:cNvPr id="64" name="Group 63">
            <a:extLst>
              <a:ext uri="{FF2B5EF4-FFF2-40B4-BE49-F238E27FC236}">
                <a16:creationId xmlns:a16="http://schemas.microsoft.com/office/drawing/2014/main" id="{2DABE2CF-601B-6342-DC1C-C71FDEC08D8C}"/>
              </a:ext>
            </a:extLst>
          </p:cNvPr>
          <p:cNvGrpSpPr/>
          <p:nvPr/>
        </p:nvGrpSpPr>
        <p:grpSpPr>
          <a:xfrm>
            <a:off x="907560" y="2113546"/>
            <a:ext cx="4737539" cy="3596986"/>
            <a:chOff x="907560" y="2113546"/>
            <a:chExt cx="4737539" cy="3596986"/>
          </a:xfrm>
        </p:grpSpPr>
        <p:sp>
          <p:nvSpPr>
            <p:cNvPr id="19" name="object 19"/>
            <p:cNvSpPr txBox="1"/>
            <p:nvPr/>
          </p:nvSpPr>
          <p:spPr>
            <a:xfrm>
              <a:off x="1350986" y="5222327"/>
              <a:ext cx="147137" cy="294076"/>
            </a:xfrm>
            <a:prstGeom prst="rect">
              <a:avLst/>
            </a:prstGeom>
          </p:spPr>
          <p:txBody>
            <a:bodyPr vert="horz" wrap="square" lIns="0" tIns="16912" rIns="0" bIns="0" rtlCol="0">
              <a:spAutoFit/>
            </a:bodyPr>
            <a:lstStyle/>
            <a:p>
              <a:pPr marL="16913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133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b="0" i="0" u="none" strike="noStrike" kern="1200" cap="none" spc="-67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/>
                  <a:ea typeface="+mn-ea"/>
                  <a:cs typeface="Arial MT"/>
                </a:rPr>
                <a:t>0</a:t>
              </a:r>
              <a:endParaRPr kumimoji="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+mn-ea"/>
                <a:cs typeface="Arial MT"/>
              </a:endParaRPr>
            </a:p>
          </p:txBody>
        </p:sp>
        <p:sp>
          <p:nvSpPr>
            <p:cNvPr id="20" name="object 20"/>
            <p:cNvSpPr txBox="1"/>
            <p:nvPr/>
          </p:nvSpPr>
          <p:spPr>
            <a:xfrm>
              <a:off x="1238553" y="4600117"/>
              <a:ext cx="257069" cy="294076"/>
            </a:xfrm>
            <a:prstGeom prst="rect">
              <a:avLst/>
            </a:prstGeom>
          </p:spPr>
          <p:txBody>
            <a:bodyPr vert="horz" wrap="square" lIns="0" tIns="16912" rIns="0" bIns="0" rtlCol="0">
              <a:spAutoFit/>
            </a:bodyPr>
            <a:lstStyle/>
            <a:p>
              <a:pPr marL="16913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133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b="0" i="0" u="none" strike="noStrike" kern="1200" cap="none" spc="-33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/>
                  <a:ea typeface="+mn-ea"/>
                  <a:cs typeface="Arial MT"/>
                </a:rPr>
                <a:t>20</a:t>
              </a:r>
              <a:endParaRPr kumimoji="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+mn-ea"/>
                <a:cs typeface="Arial MT"/>
              </a:endParaRPr>
            </a:p>
          </p:txBody>
        </p:sp>
        <p:sp>
          <p:nvSpPr>
            <p:cNvPr id="21" name="object 21"/>
            <p:cNvSpPr txBox="1"/>
            <p:nvPr/>
          </p:nvSpPr>
          <p:spPr>
            <a:xfrm>
              <a:off x="1238553" y="3978989"/>
              <a:ext cx="257069" cy="294076"/>
            </a:xfrm>
            <a:prstGeom prst="rect">
              <a:avLst/>
            </a:prstGeom>
          </p:spPr>
          <p:txBody>
            <a:bodyPr vert="horz" wrap="square" lIns="0" tIns="16912" rIns="0" bIns="0" rtlCol="0">
              <a:spAutoFit/>
            </a:bodyPr>
            <a:lstStyle/>
            <a:p>
              <a:pPr marL="16913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133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b="0" i="0" u="none" strike="noStrike" kern="1200" cap="none" spc="-33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/>
                  <a:ea typeface="+mn-ea"/>
                  <a:cs typeface="Arial MT"/>
                </a:rPr>
                <a:t>40</a:t>
              </a:r>
              <a:endParaRPr kumimoji="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+mn-ea"/>
                <a:cs typeface="Arial MT"/>
              </a:endParaRPr>
            </a:p>
          </p:txBody>
        </p:sp>
        <p:sp>
          <p:nvSpPr>
            <p:cNvPr id="22" name="object 22"/>
            <p:cNvSpPr txBox="1"/>
            <p:nvPr/>
          </p:nvSpPr>
          <p:spPr>
            <a:xfrm>
              <a:off x="1238553" y="3357288"/>
              <a:ext cx="257069" cy="294076"/>
            </a:xfrm>
            <a:prstGeom prst="rect">
              <a:avLst/>
            </a:prstGeom>
          </p:spPr>
          <p:txBody>
            <a:bodyPr vert="horz" wrap="square" lIns="0" tIns="16912" rIns="0" bIns="0" rtlCol="0">
              <a:spAutoFit/>
            </a:bodyPr>
            <a:lstStyle/>
            <a:p>
              <a:pPr marL="16913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133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b="0" i="0" u="none" strike="noStrike" kern="1200" cap="none" spc="-33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/>
                  <a:ea typeface="+mn-ea"/>
                  <a:cs typeface="Arial MT"/>
                </a:rPr>
                <a:t>60</a:t>
              </a:r>
              <a:endParaRPr kumimoji="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+mn-ea"/>
                <a:cs typeface="Arial MT"/>
              </a:endParaRPr>
            </a:p>
          </p:txBody>
        </p:sp>
        <p:sp>
          <p:nvSpPr>
            <p:cNvPr id="23" name="object 23"/>
            <p:cNvSpPr txBox="1"/>
            <p:nvPr/>
          </p:nvSpPr>
          <p:spPr>
            <a:xfrm>
              <a:off x="1238553" y="2735418"/>
              <a:ext cx="257069" cy="294076"/>
            </a:xfrm>
            <a:prstGeom prst="rect">
              <a:avLst/>
            </a:prstGeom>
          </p:spPr>
          <p:txBody>
            <a:bodyPr vert="horz" wrap="square" lIns="0" tIns="16912" rIns="0" bIns="0" rtlCol="0">
              <a:spAutoFit/>
            </a:bodyPr>
            <a:lstStyle/>
            <a:p>
              <a:pPr marL="16913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133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b="0" i="0" u="none" strike="noStrike" kern="1200" cap="none" spc="-33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/>
                  <a:ea typeface="+mn-ea"/>
                  <a:cs typeface="Arial MT"/>
                </a:rPr>
                <a:t>80</a:t>
              </a:r>
              <a:endParaRPr kumimoji="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+mn-ea"/>
                <a:cs typeface="Arial MT"/>
              </a:endParaRPr>
            </a:p>
          </p:txBody>
        </p:sp>
        <p:sp>
          <p:nvSpPr>
            <p:cNvPr id="24" name="object 24"/>
            <p:cNvSpPr txBox="1"/>
            <p:nvPr/>
          </p:nvSpPr>
          <p:spPr>
            <a:xfrm>
              <a:off x="1126118" y="2113546"/>
              <a:ext cx="372074" cy="294076"/>
            </a:xfrm>
            <a:prstGeom prst="rect">
              <a:avLst/>
            </a:prstGeom>
          </p:spPr>
          <p:txBody>
            <a:bodyPr vert="horz" wrap="square" lIns="0" tIns="16912" rIns="0" bIns="0" rtlCol="0">
              <a:spAutoFit/>
            </a:bodyPr>
            <a:lstStyle/>
            <a:p>
              <a:pPr marL="16913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133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b="0" i="0" u="none" strike="noStrike" kern="1200" cap="none" spc="-33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/>
                  <a:ea typeface="+mn-ea"/>
                  <a:cs typeface="Arial MT"/>
                </a:rPr>
                <a:t>100</a:t>
              </a:r>
              <a:endParaRPr kumimoji="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+mn-ea"/>
                <a:cs typeface="Arial MT"/>
              </a:endParaRPr>
            </a:p>
          </p:txBody>
        </p:sp>
        <p:sp>
          <p:nvSpPr>
            <p:cNvPr id="25" name="object 25"/>
            <p:cNvSpPr txBox="1"/>
            <p:nvPr/>
          </p:nvSpPr>
          <p:spPr>
            <a:xfrm>
              <a:off x="1609646" y="5443193"/>
              <a:ext cx="1995055" cy="267339"/>
            </a:xfrm>
            <a:prstGeom prst="rect">
              <a:avLst/>
            </a:prstGeom>
          </p:spPr>
          <p:txBody>
            <a:bodyPr vert="horz" wrap="square" lIns="0" tIns="32979" rIns="0" bIns="0" rtlCol="0">
              <a:spAutoFit/>
            </a:bodyPr>
            <a:lstStyle/>
            <a:p>
              <a:pPr marL="374614" marR="6765" lvl="0" indent="-358547" algn="ctr" defTabSz="914400" rtl="0" eaLnBrk="1" fontAlgn="auto" latinLnBrk="0" hangingPunct="1">
                <a:lnSpc>
                  <a:spcPts val="1838"/>
                </a:lnSpc>
                <a:spcBef>
                  <a:spcPts val="26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b="1" i="0" u="none" strike="noStrike" kern="1200" cap="none" spc="-13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/>
                  <a:ea typeface="+mn-ea"/>
                  <a:cs typeface="Arial"/>
                </a:rPr>
                <a:t>Pola-R-GemOx </a:t>
              </a:r>
              <a:endParaRPr kumimoji="0" lang="en-US" b="1" i="0" u="none" strike="noStrike" kern="1200" cap="none" spc="-13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+mn-ea"/>
                <a:cs typeface="Arial"/>
              </a:endParaRPr>
            </a:p>
          </p:txBody>
        </p:sp>
        <p:sp>
          <p:nvSpPr>
            <p:cNvPr id="26" name="object 26"/>
            <p:cNvSpPr txBox="1"/>
            <p:nvPr/>
          </p:nvSpPr>
          <p:spPr>
            <a:xfrm>
              <a:off x="3612259" y="5443193"/>
              <a:ext cx="2032840" cy="267339"/>
            </a:xfrm>
            <a:prstGeom prst="rect">
              <a:avLst/>
            </a:prstGeom>
          </p:spPr>
          <p:txBody>
            <a:bodyPr vert="horz" wrap="square" lIns="0" tIns="32979" rIns="0" bIns="0" rtlCol="0">
              <a:spAutoFit/>
            </a:bodyPr>
            <a:lstStyle/>
            <a:p>
              <a:pPr marL="125999" marR="6765" lvl="0" indent="-109932" algn="ctr" defTabSz="914400" rtl="0" eaLnBrk="1" fontAlgn="auto" latinLnBrk="0" hangingPunct="1">
                <a:lnSpc>
                  <a:spcPts val="1838"/>
                </a:lnSpc>
                <a:spcBef>
                  <a:spcPts val="26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b="1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/>
                  <a:ea typeface="+mn-ea"/>
                  <a:cs typeface="Arial"/>
                </a:rPr>
                <a:t>R-</a:t>
              </a:r>
              <a:r>
                <a:rPr kumimoji="0" b="1" i="0" u="none" strike="noStrike" kern="1200" cap="none" spc="-13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/>
                  <a:ea typeface="+mn-ea"/>
                  <a:cs typeface="Arial"/>
                </a:rPr>
                <a:t>GemOx</a:t>
              </a:r>
              <a:endParaRPr kumimoji="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+mn-ea"/>
                <a:cs typeface="Arial"/>
              </a:endParaRPr>
            </a:p>
          </p:txBody>
        </p:sp>
        <p:sp>
          <p:nvSpPr>
            <p:cNvPr id="27" name="object 27"/>
            <p:cNvSpPr txBox="1"/>
            <p:nvPr/>
          </p:nvSpPr>
          <p:spPr>
            <a:xfrm>
              <a:off x="907560" y="2289778"/>
              <a:ext cx="243656" cy="3121051"/>
            </a:xfrm>
            <a:prstGeom prst="rect">
              <a:avLst/>
            </a:prstGeom>
          </p:spPr>
          <p:txBody>
            <a:bodyPr vert="vert270" wrap="square" lIns="0" tIns="0" rIns="0" bIns="0" rtlCol="0">
              <a:spAutoFit/>
            </a:bodyPr>
            <a:lstStyle/>
            <a:p>
              <a:pPr marL="16913" marR="0" lvl="0" indent="0" algn="ctr" defTabSz="914400" rtl="0" eaLnBrk="1" fontAlgn="auto" latinLnBrk="0" hangingPunct="1">
                <a:lnSpc>
                  <a:spcPts val="1898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b="1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/>
                  <a:ea typeface="+mn-ea"/>
                  <a:cs typeface="Arial"/>
                </a:rPr>
                <a:t>Patients</a:t>
              </a:r>
              <a:r>
                <a:rPr kumimoji="0" b="1" i="0" u="none" strike="noStrike" kern="1200" cap="none" spc="-53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/>
                  <a:ea typeface="+mn-ea"/>
                  <a:cs typeface="Arial"/>
                </a:rPr>
                <a:t> </a:t>
              </a:r>
              <a:r>
                <a:rPr kumimoji="0" b="1" i="0" u="none" strike="noStrike" kern="1200" cap="none" spc="-33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/>
                  <a:ea typeface="+mn-ea"/>
                  <a:cs typeface="Arial"/>
                </a:rPr>
                <a:t>(%)</a:t>
              </a:r>
              <a:endParaRPr kumimoji="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+mn-ea"/>
                <a:cs typeface="Arial"/>
              </a:endParaRPr>
            </a:p>
          </p:txBody>
        </p:sp>
        <p:cxnSp>
          <p:nvCxnSpPr>
            <p:cNvPr id="3" name="Straight Connector 2">
              <a:extLst>
                <a:ext uri="{FF2B5EF4-FFF2-40B4-BE49-F238E27FC236}">
                  <a16:creationId xmlns:a16="http://schemas.microsoft.com/office/drawing/2014/main" id="{877BC5EB-81A0-A55D-07D0-38559719492A}"/>
                </a:ext>
              </a:extLst>
            </p:cNvPr>
            <p:cNvCxnSpPr/>
            <p:nvPr/>
          </p:nvCxnSpPr>
          <p:spPr bwMode="auto">
            <a:xfrm>
              <a:off x="1602089" y="2259550"/>
              <a:ext cx="0" cy="3105938"/>
            </a:xfrm>
            <a:prstGeom prst="line">
              <a:avLst/>
            </a:prstGeom>
            <a:noFill/>
            <a:ln w="2857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5" name="Straight Connector 4">
              <a:extLst>
                <a:ext uri="{FF2B5EF4-FFF2-40B4-BE49-F238E27FC236}">
                  <a16:creationId xmlns:a16="http://schemas.microsoft.com/office/drawing/2014/main" id="{BA1EB74C-2C22-F4A7-4802-084CE9D3B8FC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1602089" y="5357931"/>
              <a:ext cx="4043009" cy="0"/>
            </a:xfrm>
            <a:prstGeom prst="line">
              <a:avLst/>
            </a:prstGeom>
            <a:noFill/>
            <a:ln w="2857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30" name="Straight Connector 29">
              <a:extLst>
                <a:ext uri="{FF2B5EF4-FFF2-40B4-BE49-F238E27FC236}">
                  <a16:creationId xmlns:a16="http://schemas.microsoft.com/office/drawing/2014/main" id="{503B9B8F-CD56-8FB0-F8A7-067AB0DD8C46}"/>
                </a:ext>
              </a:extLst>
            </p:cNvPr>
            <p:cNvCxnSpPr>
              <a:cxnSpLocks/>
            </p:cNvCxnSpPr>
            <p:nvPr/>
          </p:nvCxnSpPr>
          <p:spPr bwMode="auto">
            <a:xfrm flipH="1">
              <a:off x="1541633" y="2274664"/>
              <a:ext cx="68013" cy="0"/>
            </a:xfrm>
            <a:prstGeom prst="line">
              <a:avLst/>
            </a:prstGeom>
            <a:noFill/>
            <a:ln w="2857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31" name="Straight Connector 30">
              <a:extLst>
                <a:ext uri="{FF2B5EF4-FFF2-40B4-BE49-F238E27FC236}">
                  <a16:creationId xmlns:a16="http://schemas.microsoft.com/office/drawing/2014/main" id="{795CDE0E-BF0F-C24C-3E8F-9631A872CF49}"/>
                </a:ext>
              </a:extLst>
            </p:cNvPr>
            <p:cNvCxnSpPr>
              <a:cxnSpLocks/>
            </p:cNvCxnSpPr>
            <p:nvPr/>
          </p:nvCxnSpPr>
          <p:spPr bwMode="auto">
            <a:xfrm flipH="1">
              <a:off x="1541633" y="2891317"/>
              <a:ext cx="68013" cy="0"/>
            </a:xfrm>
            <a:prstGeom prst="line">
              <a:avLst/>
            </a:prstGeom>
            <a:noFill/>
            <a:ln w="2857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32" name="Straight Connector 31">
              <a:extLst>
                <a:ext uri="{FF2B5EF4-FFF2-40B4-BE49-F238E27FC236}">
                  <a16:creationId xmlns:a16="http://schemas.microsoft.com/office/drawing/2014/main" id="{25062002-8673-44A6-2531-70E2D2A273D5}"/>
                </a:ext>
              </a:extLst>
            </p:cNvPr>
            <p:cNvCxnSpPr>
              <a:cxnSpLocks/>
            </p:cNvCxnSpPr>
            <p:nvPr/>
          </p:nvCxnSpPr>
          <p:spPr bwMode="auto">
            <a:xfrm flipH="1">
              <a:off x="1541633" y="3507970"/>
              <a:ext cx="68013" cy="0"/>
            </a:xfrm>
            <a:prstGeom prst="line">
              <a:avLst/>
            </a:prstGeom>
            <a:noFill/>
            <a:ln w="2857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33" name="Straight Connector 32">
              <a:extLst>
                <a:ext uri="{FF2B5EF4-FFF2-40B4-BE49-F238E27FC236}">
                  <a16:creationId xmlns:a16="http://schemas.microsoft.com/office/drawing/2014/main" id="{8D5FD268-4507-0728-7904-3BA8A9846385}"/>
                </a:ext>
              </a:extLst>
            </p:cNvPr>
            <p:cNvCxnSpPr>
              <a:cxnSpLocks/>
            </p:cNvCxnSpPr>
            <p:nvPr/>
          </p:nvCxnSpPr>
          <p:spPr bwMode="auto">
            <a:xfrm flipH="1">
              <a:off x="1541633" y="4124623"/>
              <a:ext cx="68013" cy="0"/>
            </a:xfrm>
            <a:prstGeom prst="line">
              <a:avLst/>
            </a:prstGeom>
            <a:noFill/>
            <a:ln w="2857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58" name="Straight Connector 57">
              <a:extLst>
                <a:ext uri="{FF2B5EF4-FFF2-40B4-BE49-F238E27FC236}">
                  <a16:creationId xmlns:a16="http://schemas.microsoft.com/office/drawing/2014/main" id="{5B1F090D-6852-DE53-5C51-81179C6831D9}"/>
                </a:ext>
              </a:extLst>
            </p:cNvPr>
            <p:cNvCxnSpPr>
              <a:cxnSpLocks/>
            </p:cNvCxnSpPr>
            <p:nvPr/>
          </p:nvCxnSpPr>
          <p:spPr bwMode="auto">
            <a:xfrm flipH="1">
              <a:off x="1541633" y="4741276"/>
              <a:ext cx="68013" cy="0"/>
            </a:xfrm>
            <a:prstGeom prst="line">
              <a:avLst/>
            </a:prstGeom>
            <a:noFill/>
            <a:ln w="2857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59" name="Straight Connector 58">
              <a:extLst>
                <a:ext uri="{FF2B5EF4-FFF2-40B4-BE49-F238E27FC236}">
                  <a16:creationId xmlns:a16="http://schemas.microsoft.com/office/drawing/2014/main" id="{688DE161-FB07-5502-531E-D8BE3F82F6CB}"/>
                </a:ext>
              </a:extLst>
            </p:cNvPr>
            <p:cNvCxnSpPr>
              <a:cxnSpLocks/>
            </p:cNvCxnSpPr>
            <p:nvPr/>
          </p:nvCxnSpPr>
          <p:spPr bwMode="auto">
            <a:xfrm flipH="1">
              <a:off x="1541633" y="5357931"/>
              <a:ext cx="68013" cy="0"/>
            </a:xfrm>
            <a:prstGeom prst="line">
              <a:avLst/>
            </a:prstGeom>
            <a:noFill/>
            <a:ln w="2857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61" name="Straight Connector 60">
              <a:extLst>
                <a:ext uri="{FF2B5EF4-FFF2-40B4-BE49-F238E27FC236}">
                  <a16:creationId xmlns:a16="http://schemas.microsoft.com/office/drawing/2014/main" id="{38E2AA8C-7636-9AF9-0EFA-0AA92E3DEAD7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1602089" y="5357931"/>
              <a:ext cx="0" cy="68013"/>
            </a:xfrm>
            <a:prstGeom prst="line">
              <a:avLst/>
            </a:prstGeom>
            <a:noFill/>
            <a:ln w="2857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62" name="Straight Connector 61">
              <a:extLst>
                <a:ext uri="{FF2B5EF4-FFF2-40B4-BE49-F238E27FC236}">
                  <a16:creationId xmlns:a16="http://schemas.microsoft.com/office/drawing/2014/main" id="{F184D0E1-12E6-CDE4-3A91-5F395FE50DA3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3617296" y="5357931"/>
              <a:ext cx="0" cy="68013"/>
            </a:xfrm>
            <a:prstGeom prst="line">
              <a:avLst/>
            </a:prstGeom>
            <a:noFill/>
            <a:ln w="2857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63" name="Straight Connector 62">
              <a:extLst>
                <a:ext uri="{FF2B5EF4-FFF2-40B4-BE49-F238E27FC236}">
                  <a16:creationId xmlns:a16="http://schemas.microsoft.com/office/drawing/2014/main" id="{DABDF051-AD48-4455-A258-22857F726637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5632502" y="5357931"/>
              <a:ext cx="0" cy="68013"/>
            </a:xfrm>
            <a:prstGeom prst="line">
              <a:avLst/>
            </a:prstGeom>
            <a:noFill/>
            <a:ln w="2857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  <p:grpSp>
        <p:nvGrpSpPr>
          <p:cNvPr id="65" name="Group 64">
            <a:extLst>
              <a:ext uri="{FF2B5EF4-FFF2-40B4-BE49-F238E27FC236}">
                <a16:creationId xmlns:a16="http://schemas.microsoft.com/office/drawing/2014/main" id="{A0BEB01F-EC58-D582-7FA9-A95C6839FDBC}"/>
              </a:ext>
            </a:extLst>
          </p:cNvPr>
          <p:cNvGrpSpPr/>
          <p:nvPr/>
        </p:nvGrpSpPr>
        <p:grpSpPr>
          <a:xfrm>
            <a:off x="6584146" y="2114806"/>
            <a:ext cx="4737539" cy="3596986"/>
            <a:chOff x="907560" y="2113546"/>
            <a:chExt cx="4737539" cy="3596986"/>
          </a:xfrm>
        </p:grpSpPr>
        <p:sp>
          <p:nvSpPr>
            <p:cNvPr id="66" name="object 19">
              <a:extLst>
                <a:ext uri="{FF2B5EF4-FFF2-40B4-BE49-F238E27FC236}">
                  <a16:creationId xmlns:a16="http://schemas.microsoft.com/office/drawing/2014/main" id="{3BEF9378-C497-4C10-CA4E-D1E4227680F6}"/>
                </a:ext>
              </a:extLst>
            </p:cNvPr>
            <p:cNvSpPr txBox="1"/>
            <p:nvPr/>
          </p:nvSpPr>
          <p:spPr>
            <a:xfrm>
              <a:off x="1350986" y="5222327"/>
              <a:ext cx="147137" cy="294076"/>
            </a:xfrm>
            <a:prstGeom prst="rect">
              <a:avLst/>
            </a:prstGeom>
          </p:spPr>
          <p:txBody>
            <a:bodyPr vert="horz" wrap="square" lIns="0" tIns="16912" rIns="0" bIns="0" rtlCol="0">
              <a:spAutoFit/>
            </a:bodyPr>
            <a:lstStyle/>
            <a:p>
              <a:pPr marL="16913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133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b="0" i="0" u="none" strike="noStrike" kern="1200" cap="none" spc="-67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/>
                  <a:ea typeface="+mn-ea"/>
                  <a:cs typeface="Arial MT"/>
                </a:rPr>
                <a:t>0</a:t>
              </a:r>
              <a:endParaRPr kumimoji="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+mn-ea"/>
                <a:cs typeface="Arial MT"/>
              </a:endParaRPr>
            </a:p>
          </p:txBody>
        </p:sp>
        <p:sp>
          <p:nvSpPr>
            <p:cNvPr id="67" name="object 20">
              <a:extLst>
                <a:ext uri="{FF2B5EF4-FFF2-40B4-BE49-F238E27FC236}">
                  <a16:creationId xmlns:a16="http://schemas.microsoft.com/office/drawing/2014/main" id="{18C7D6DE-062E-EA66-20AC-3FF83E9F703D}"/>
                </a:ext>
              </a:extLst>
            </p:cNvPr>
            <p:cNvSpPr txBox="1"/>
            <p:nvPr/>
          </p:nvSpPr>
          <p:spPr>
            <a:xfrm>
              <a:off x="1238553" y="4600117"/>
              <a:ext cx="257069" cy="294076"/>
            </a:xfrm>
            <a:prstGeom prst="rect">
              <a:avLst/>
            </a:prstGeom>
          </p:spPr>
          <p:txBody>
            <a:bodyPr vert="horz" wrap="square" lIns="0" tIns="16912" rIns="0" bIns="0" rtlCol="0">
              <a:spAutoFit/>
            </a:bodyPr>
            <a:lstStyle/>
            <a:p>
              <a:pPr marL="16913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133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b="0" i="0" u="none" strike="noStrike" kern="1200" cap="none" spc="-33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/>
                  <a:ea typeface="+mn-ea"/>
                  <a:cs typeface="Arial MT"/>
                </a:rPr>
                <a:t>20</a:t>
              </a:r>
              <a:endParaRPr kumimoji="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+mn-ea"/>
                <a:cs typeface="Arial MT"/>
              </a:endParaRPr>
            </a:p>
          </p:txBody>
        </p:sp>
        <p:sp>
          <p:nvSpPr>
            <p:cNvPr id="68" name="object 21">
              <a:extLst>
                <a:ext uri="{FF2B5EF4-FFF2-40B4-BE49-F238E27FC236}">
                  <a16:creationId xmlns:a16="http://schemas.microsoft.com/office/drawing/2014/main" id="{3573C192-13F6-13CC-D2D4-F95F1B9086CC}"/>
                </a:ext>
              </a:extLst>
            </p:cNvPr>
            <p:cNvSpPr txBox="1"/>
            <p:nvPr/>
          </p:nvSpPr>
          <p:spPr>
            <a:xfrm>
              <a:off x="1238553" y="3978989"/>
              <a:ext cx="257069" cy="294076"/>
            </a:xfrm>
            <a:prstGeom prst="rect">
              <a:avLst/>
            </a:prstGeom>
          </p:spPr>
          <p:txBody>
            <a:bodyPr vert="horz" wrap="square" lIns="0" tIns="16912" rIns="0" bIns="0" rtlCol="0">
              <a:spAutoFit/>
            </a:bodyPr>
            <a:lstStyle/>
            <a:p>
              <a:pPr marL="16913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133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b="0" i="0" u="none" strike="noStrike" kern="1200" cap="none" spc="-33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/>
                  <a:ea typeface="+mn-ea"/>
                  <a:cs typeface="Arial MT"/>
                </a:rPr>
                <a:t>40</a:t>
              </a:r>
              <a:endParaRPr kumimoji="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+mn-ea"/>
                <a:cs typeface="Arial MT"/>
              </a:endParaRPr>
            </a:p>
          </p:txBody>
        </p:sp>
        <p:sp>
          <p:nvSpPr>
            <p:cNvPr id="69" name="object 22">
              <a:extLst>
                <a:ext uri="{FF2B5EF4-FFF2-40B4-BE49-F238E27FC236}">
                  <a16:creationId xmlns:a16="http://schemas.microsoft.com/office/drawing/2014/main" id="{10106C42-F55B-2DA5-60B3-81DF98CCE2B9}"/>
                </a:ext>
              </a:extLst>
            </p:cNvPr>
            <p:cNvSpPr txBox="1"/>
            <p:nvPr/>
          </p:nvSpPr>
          <p:spPr>
            <a:xfrm>
              <a:off x="1238553" y="3357288"/>
              <a:ext cx="257069" cy="294076"/>
            </a:xfrm>
            <a:prstGeom prst="rect">
              <a:avLst/>
            </a:prstGeom>
          </p:spPr>
          <p:txBody>
            <a:bodyPr vert="horz" wrap="square" lIns="0" tIns="16912" rIns="0" bIns="0" rtlCol="0">
              <a:spAutoFit/>
            </a:bodyPr>
            <a:lstStyle/>
            <a:p>
              <a:pPr marL="16913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133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b="0" i="0" u="none" strike="noStrike" kern="1200" cap="none" spc="-33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/>
                  <a:ea typeface="+mn-ea"/>
                  <a:cs typeface="Arial MT"/>
                </a:rPr>
                <a:t>60</a:t>
              </a:r>
              <a:endParaRPr kumimoji="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+mn-ea"/>
                <a:cs typeface="Arial MT"/>
              </a:endParaRPr>
            </a:p>
          </p:txBody>
        </p:sp>
        <p:sp>
          <p:nvSpPr>
            <p:cNvPr id="70" name="object 23">
              <a:extLst>
                <a:ext uri="{FF2B5EF4-FFF2-40B4-BE49-F238E27FC236}">
                  <a16:creationId xmlns:a16="http://schemas.microsoft.com/office/drawing/2014/main" id="{4083C43E-4B1E-6A20-99AB-8A889425B6A5}"/>
                </a:ext>
              </a:extLst>
            </p:cNvPr>
            <p:cNvSpPr txBox="1"/>
            <p:nvPr/>
          </p:nvSpPr>
          <p:spPr>
            <a:xfrm>
              <a:off x="1238553" y="2735418"/>
              <a:ext cx="257069" cy="294076"/>
            </a:xfrm>
            <a:prstGeom prst="rect">
              <a:avLst/>
            </a:prstGeom>
          </p:spPr>
          <p:txBody>
            <a:bodyPr vert="horz" wrap="square" lIns="0" tIns="16912" rIns="0" bIns="0" rtlCol="0">
              <a:spAutoFit/>
            </a:bodyPr>
            <a:lstStyle/>
            <a:p>
              <a:pPr marL="16913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133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b="0" i="0" u="none" strike="noStrike" kern="1200" cap="none" spc="-33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/>
                  <a:ea typeface="+mn-ea"/>
                  <a:cs typeface="Arial MT"/>
                </a:rPr>
                <a:t>80</a:t>
              </a:r>
              <a:endParaRPr kumimoji="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+mn-ea"/>
                <a:cs typeface="Arial MT"/>
              </a:endParaRPr>
            </a:p>
          </p:txBody>
        </p:sp>
        <p:sp>
          <p:nvSpPr>
            <p:cNvPr id="71" name="object 24">
              <a:extLst>
                <a:ext uri="{FF2B5EF4-FFF2-40B4-BE49-F238E27FC236}">
                  <a16:creationId xmlns:a16="http://schemas.microsoft.com/office/drawing/2014/main" id="{5EEAA1CB-0A14-3CEF-E79C-00D64D37139C}"/>
                </a:ext>
              </a:extLst>
            </p:cNvPr>
            <p:cNvSpPr txBox="1"/>
            <p:nvPr/>
          </p:nvSpPr>
          <p:spPr>
            <a:xfrm>
              <a:off x="1126118" y="2113546"/>
              <a:ext cx="372074" cy="294076"/>
            </a:xfrm>
            <a:prstGeom prst="rect">
              <a:avLst/>
            </a:prstGeom>
          </p:spPr>
          <p:txBody>
            <a:bodyPr vert="horz" wrap="square" lIns="0" tIns="16912" rIns="0" bIns="0" rtlCol="0">
              <a:spAutoFit/>
            </a:bodyPr>
            <a:lstStyle/>
            <a:p>
              <a:pPr marL="16913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133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b="0" i="0" u="none" strike="noStrike" kern="1200" cap="none" spc="-33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/>
                  <a:ea typeface="+mn-ea"/>
                  <a:cs typeface="Arial MT"/>
                </a:rPr>
                <a:t>100</a:t>
              </a:r>
              <a:endParaRPr kumimoji="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+mn-ea"/>
                <a:cs typeface="Arial MT"/>
              </a:endParaRPr>
            </a:p>
          </p:txBody>
        </p:sp>
        <p:sp>
          <p:nvSpPr>
            <p:cNvPr id="72" name="object 25">
              <a:extLst>
                <a:ext uri="{FF2B5EF4-FFF2-40B4-BE49-F238E27FC236}">
                  <a16:creationId xmlns:a16="http://schemas.microsoft.com/office/drawing/2014/main" id="{BD38027D-A74D-7DD6-F18E-2703295B998F}"/>
                </a:ext>
              </a:extLst>
            </p:cNvPr>
            <p:cNvSpPr txBox="1"/>
            <p:nvPr/>
          </p:nvSpPr>
          <p:spPr>
            <a:xfrm>
              <a:off x="1609646" y="5443193"/>
              <a:ext cx="1995055" cy="267339"/>
            </a:xfrm>
            <a:prstGeom prst="rect">
              <a:avLst/>
            </a:prstGeom>
          </p:spPr>
          <p:txBody>
            <a:bodyPr vert="horz" wrap="square" lIns="0" tIns="32979" rIns="0" bIns="0" rtlCol="0">
              <a:spAutoFit/>
            </a:bodyPr>
            <a:lstStyle/>
            <a:p>
              <a:pPr marL="374614" marR="6765" lvl="0" indent="-358547" algn="ctr" defTabSz="914400" rtl="0" eaLnBrk="1" fontAlgn="auto" latinLnBrk="0" hangingPunct="1">
                <a:lnSpc>
                  <a:spcPts val="1838"/>
                </a:lnSpc>
                <a:spcBef>
                  <a:spcPts val="26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b="1" i="0" u="none" strike="noStrike" kern="1200" cap="none" spc="-13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/>
                  <a:ea typeface="+mn-ea"/>
                  <a:cs typeface="Arial"/>
                </a:rPr>
                <a:t>Pola-R-GemOx </a:t>
              </a:r>
              <a:endParaRPr kumimoji="0" lang="en-US" b="1" i="0" u="none" strike="noStrike" kern="1200" cap="none" spc="-13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+mn-ea"/>
                <a:cs typeface="Arial"/>
              </a:endParaRPr>
            </a:p>
          </p:txBody>
        </p:sp>
        <p:sp>
          <p:nvSpPr>
            <p:cNvPr id="73" name="object 26">
              <a:extLst>
                <a:ext uri="{FF2B5EF4-FFF2-40B4-BE49-F238E27FC236}">
                  <a16:creationId xmlns:a16="http://schemas.microsoft.com/office/drawing/2014/main" id="{56CABA50-3731-F2F0-44BD-8AFBEC01C545}"/>
                </a:ext>
              </a:extLst>
            </p:cNvPr>
            <p:cNvSpPr txBox="1"/>
            <p:nvPr/>
          </p:nvSpPr>
          <p:spPr>
            <a:xfrm>
              <a:off x="3612259" y="5443193"/>
              <a:ext cx="2032840" cy="267339"/>
            </a:xfrm>
            <a:prstGeom prst="rect">
              <a:avLst/>
            </a:prstGeom>
          </p:spPr>
          <p:txBody>
            <a:bodyPr vert="horz" wrap="square" lIns="0" tIns="32979" rIns="0" bIns="0" rtlCol="0">
              <a:spAutoFit/>
            </a:bodyPr>
            <a:lstStyle/>
            <a:p>
              <a:pPr marL="125999" marR="6765" lvl="0" indent="-109932" algn="ctr" defTabSz="914400" rtl="0" eaLnBrk="1" fontAlgn="auto" latinLnBrk="0" hangingPunct="1">
                <a:lnSpc>
                  <a:spcPts val="1838"/>
                </a:lnSpc>
                <a:spcBef>
                  <a:spcPts val="26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b="1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/>
                  <a:ea typeface="+mn-ea"/>
                  <a:cs typeface="Arial"/>
                </a:rPr>
                <a:t>R-</a:t>
              </a:r>
              <a:r>
                <a:rPr kumimoji="0" b="1" i="0" u="none" strike="noStrike" kern="1200" cap="none" spc="-13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/>
                  <a:ea typeface="+mn-ea"/>
                  <a:cs typeface="Arial"/>
                </a:rPr>
                <a:t>GemOx</a:t>
              </a:r>
              <a:endParaRPr kumimoji="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+mn-ea"/>
                <a:cs typeface="Arial"/>
              </a:endParaRPr>
            </a:p>
          </p:txBody>
        </p:sp>
        <p:sp>
          <p:nvSpPr>
            <p:cNvPr id="74" name="object 27">
              <a:extLst>
                <a:ext uri="{FF2B5EF4-FFF2-40B4-BE49-F238E27FC236}">
                  <a16:creationId xmlns:a16="http://schemas.microsoft.com/office/drawing/2014/main" id="{AD9145A1-BE69-B9CE-B5B7-EBC5FB1F511D}"/>
                </a:ext>
              </a:extLst>
            </p:cNvPr>
            <p:cNvSpPr txBox="1"/>
            <p:nvPr/>
          </p:nvSpPr>
          <p:spPr>
            <a:xfrm>
              <a:off x="907560" y="2289778"/>
              <a:ext cx="243656" cy="3121051"/>
            </a:xfrm>
            <a:prstGeom prst="rect">
              <a:avLst/>
            </a:prstGeom>
          </p:spPr>
          <p:txBody>
            <a:bodyPr vert="vert270" wrap="square" lIns="0" tIns="0" rIns="0" bIns="0" rtlCol="0">
              <a:spAutoFit/>
            </a:bodyPr>
            <a:lstStyle/>
            <a:p>
              <a:pPr marL="16913" marR="0" lvl="0" indent="0" algn="ctr" defTabSz="914400" rtl="0" eaLnBrk="1" fontAlgn="auto" latinLnBrk="0" hangingPunct="1">
                <a:lnSpc>
                  <a:spcPts val="1898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b="1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/>
                  <a:ea typeface="+mn-ea"/>
                  <a:cs typeface="Arial"/>
                </a:rPr>
                <a:t>Patients</a:t>
              </a:r>
              <a:r>
                <a:rPr kumimoji="0" b="1" i="0" u="none" strike="noStrike" kern="1200" cap="none" spc="-53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/>
                  <a:ea typeface="+mn-ea"/>
                  <a:cs typeface="Arial"/>
                </a:rPr>
                <a:t> </a:t>
              </a:r>
              <a:r>
                <a:rPr kumimoji="0" b="1" i="0" u="none" strike="noStrike" kern="1200" cap="none" spc="-33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/>
                  <a:ea typeface="+mn-ea"/>
                  <a:cs typeface="Arial"/>
                </a:rPr>
                <a:t>(%)</a:t>
              </a:r>
              <a:endParaRPr kumimoji="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+mn-ea"/>
                <a:cs typeface="Arial"/>
              </a:endParaRPr>
            </a:p>
          </p:txBody>
        </p:sp>
        <p:cxnSp>
          <p:nvCxnSpPr>
            <p:cNvPr id="75" name="Straight Connector 74">
              <a:extLst>
                <a:ext uri="{FF2B5EF4-FFF2-40B4-BE49-F238E27FC236}">
                  <a16:creationId xmlns:a16="http://schemas.microsoft.com/office/drawing/2014/main" id="{ED832CBC-00A0-A7C3-9C79-21DCF5B40E28}"/>
                </a:ext>
              </a:extLst>
            </p:cNvPr>
            <p:cNvCxnSpPr/>
            <p:nvPr/>
          </p:nvCxnSpPr>
          <p:spPr bwMode="auto">
            <a:xfrm>
              <a:off x="1602089" y="2259550"/>
              <a:ext cx="0" cy="3105938"/>
            </a:xfrm>
            <a:prstGeom prst="line">
              <a:avLst/>
            </a:prstGeom>
            <a:noFill/>
            <a:ln w="2857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76" name="Straight Connector 75">
              <a:extLst>
                <a:ext uri="{FF2B5EF4-FFF2-40B4-BE49-F238E27FC236}">
                  <a16:creationId xmlns:a16="http://schemas.microsoft.com/office/drawing/2014/main" id="{0EA4AFDF-A233-52D1-1FA6-1CC676B726D3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1602089" y="5357931"/>
              <a:ext cx="4043009" cy="0"/>
            </a:xfrm>
            <a:prstGeom prst="line">
              <a:avLst/>
            </a:prstGeom>
            <a:noFill/>
            <a:ln w="2857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77" name="Straight Connector 76">
              <a:extLst>
                <a:ext uri="{FF2B5EF4-FFF2-40B4-BE49-F238E27FC236}">
                  <a16:creationId xmlns:a16="http://schemas.microsoft.com/office/drawing/2014/main" id="{6B5364E8-93C4-BC02-A98B-DEF824A7E1D4}"/>
                </a:ext>
              </a:extLst>
            </p:cNvPr>
            <p:cNvCxnSpPr>
              <a:cxnSpLocks/>
            </p:cNvCxnSpPr>
            <p:nvPr/>
          </p:nvCxnSpPr>
          <p:spPr bwMode="auto">
            <a:xfrm flipH="1">
              <a:off x="1541633" y="2274664"/>
              <a:ext cx="68013" cy="0"/>
            </a:xfrm>
            <a:prstGeom prst="line">
              <a:avLst/>
            </a:prstGeom>
            <a:noFill/>
            <a:ln w="2857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78" name="Straight Connector 77">
              <a:extLst>
                <a:ext uri="{FF2B5EF4-FFF2-40B4-BE49-F238E27FC236}">
                  <a16:creationId xmlns:a16="http://schemas.microsoft.com/office/drawing/2014/main" id="{D1DCEB17-AC9C-5B79-72FE-1461500B772A}"/>
                </a:ext>
              </a:extLst>
            </p:cNvPr>
            <p:cNvCxnSpPr>
              <a:cxnSpLocks/>
            </p:cNvCxnSpPr>
            <p:nvPr/>
          </p:nvCxnSpPr>
          <p:spPr bwMode="auto">
            <a:xfrm flipH="1">
              <a:off x="1541633" y="2891317"/>
              <a:ext cx="68013" cy="0"/>
            </a:xfrm>
            <a:prstGeom prst="line">
              <a:avLst/>
            </a:prstGeom>
            <a:noFill/>
            <a:ln w="2857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79" name="Straight Connector 78">
              <a:extLst>
                <a:ext uri="{FF2B5EF4-FFF2-40B4-BE49-F238E27FC236}">
                  <a16:creationId xmlns:a16="http://schemas.microsoft.com/office/drawing/2014/main" id="{D4913D24-66EE-B0BC-58AA-AFA8A50F0A13}"/>
                </a:ext>
              </a:extLst>
            </p:cNvPr>
            <p:cNvCxnSpPr>
              <a:cxnSpLocks/>
            </p:cNvCxnSpPr>
            <p:nvPr/>
          </p:nvCxnSpPr>
          <p:spPr bwMode="auto">
            <a:xfrm flipH="1">
              <a:off x="1541633" y="3507970"/>
              <a:ext cx="68013" cy="0"/>
            </a:xfrm>
            <a:prstGeom prst="line">
              <a:avLst/>
            </a:prstGeom>
            <a:noFill/>
            <a:ln w="2857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80" name="Straight Connector 79">
              <a:extLst>
                <a:ext uri="{FF2B5EF4-FFF2-40B4-BE49-F238E27FC236}">
                  <a16:creationId xmlns:a16="http://schemas.microsoft.com/office/drawing/2014/main" id="{3B2E7A89-F0BA-8049-3F68-28545E611EEB}"/>
                </a:ext>
              </a:extLst>
            </p:cNvPr>
            <p:cNvCxnSpPr>
              <a:cxnSpLocks/>
            </p:cNvCxnSpPr>
            <p:nvPr/>
          </p:nvCxnSpPr>
          <p:spPr bwMode="auto">
            <a:xfrm flipH="1">
              <a:off x="1541633" y="4124623"/>
              <a:ext cx="68013" cy="0"/>
            </a:xfrm>
            <a:prstGeom prst="line">
              <a:avLst/>
            </a:prstGeom>
            <a:noFill/>
            <a:ln w="2857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81" name="Straight Connector 80">
              <a:extLst>
                <a:ext uri="{FF2B5EF4-FFF2-40B4-BE49-F238E27FC236}">
                  <a16:creationId xmlns:a16="http://schemas.microsoft.com/office/drawing/2014/main" id="{388D6FED-89EA-26C4-9E18-32F11CB24542}"/>
                </a:ext>
              </a:extLst>
            </p:cNvPr>
            <p:cNvCxnSpPr>
              <a:cxnSpLocks/>
            </p:cNvCxnSpPr>
            <p:nvPr/>
          </p:nvCxnSpPr>
          <p:spPr bwMode="auto">
            <a:xfrm flipH="1">
              <a:off x="1541633" y="4741276"/>
              <a:ext cx="68013" cy="0"/>
            </a:xfrm>
            <a:prstGeom prst="line">
              <a:avLst/>
            </a:prstGeom>
            <a:noFill/>
            <a:ln w="2857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82" name="Straight Connector 81">
              <a:extLst>
                <a:ext uri="{FF2B5EF4-FFF2-40B4-BE49-F238E27FC236}">
                  <a16:creationId xmlns:a16="http://schemas.microsoft.com/office/drawing/2014/main" id="{55FFBBCE-4572-B0E9-D43F-7A1EA5963494}"/>
                </a:ext>
              </a:extLst>
            </p:cNvPr>
            <p:cNvCxnSpPr>
              <a:cxnSpLocks/>
            </p:cNvCxnSpPr>
            <p:nvPr/>
          </p:nvCxnSpPr>
          <p:spPr bwMode="auto">
            <a:xfrm flipH="1">
              <a:off x="1541633" y="5357931"/>
              <a:ext cx="68013" cy="0"/>
            </a:xfrm>
            <a:prstGeom prst="line">
              <a:avLst/>
            </a:prstGeom>
            <a:noFill/>
            <a:ln w="2857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83" name="Straight Connector 82">
              <a:extLst>
                <a:ext uri="{FF2B5EF4-FFF2-40B4-BE49-F238E27FC236}">
                  <a16:creationId xmlns:a16="http://schemas.microsoft.com/office/drawing/2014/main" id="{FFC29AA2-854E-22C0-6832-1F308A0D45E2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1602089" y="5357931"/>
              <a:ext cx="0" cy="68013"/>
            </a:xfrm>
            <a:prstGeom prst="line">
              <a:avLst/>
            </a:prstGeom>
            <a:noFill/>
            <a:ln w="2857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84" name="Straight Connector 83">
              <a:extLst>
                <a:ext uri="{FF2B5EF4-FFF2-40B4-BE49-F238E27FC236}">
                  <a16:creationId xmlns:a16="http://schemas.microsoft.com/office/drawing/2014/main" id="{3134B61A-2502-70C5-EB47-89D2066896A6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3617296" y="5357931"/>
              <a:ext cx="0" cy="68013"/>
            </a:xfrm>
            <a:prstGeom prst="line">
              <a:avLst/>
            </a:prstGeom>
            <a:noFill/>
            <a:ln w="2857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85" name="Straight Connector 84">
              <a:extLst>
                <a:ext uri="{FF2B5EF4-FFF2-40B4-BE49-F238E27FC236}">
                  <a16:creationId xmlns:a16="http://schemas.microsoft.com/office/drawing/2014/main" id="{7EC6A3BE-FC54-142E-02EE-6E4B86044550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5632502" y="5357931"/>
              <a:ext cx="0" cy="68013"/>
            </a:xfrm>
            <a:prstGeom prst="line">
              <a:avLst/>
            </a:prstGeom>
            <a:noFill/>
            <a:ln w="2857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/>
          <p:nvPr/>
        </p:nvSpPr>
        <p:spPr>
          <a:xfrm>
            <a:off x="517055" y="6388173"/>
            <a:ext cx="3040014" cy="263042"/>
          </a:xfrm>
          <a:prstGeom prst="rect">
            <a:avLst/>
          </a:prstGeom>
        </p:spPr>
        <p:txBody>
          <a:bodyPr vert="horz" wrap="square" lIns="0" tIns="16912" rIns="0" bIns="0" rtlCol="0">
            <a:spAutoFit/>
          </a:bodyPr>
          <a:lstStyle/>
          <a:p>
            <a:pPr marL="16913" marR="0" lvl="0" indent="0" algn="l" defTabSz="914400" rtl="0" eaLnBrk="1" fontAlgn="auto" latinLnBrk="0" hangingPunct="1">
              <a:lnSpc>
                <a:spcPct val="100000"/>
              </a:lnSpc>
              <a:spcBef>
                <a:spcPts val="133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799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 MT"/>
                <a:ea typeface="+mn-ea"/>
                <a:cs typeface="Arial MT"/>
              </a:rPr>
              <a:t>*Patients</a:t>
            </a:r>
            <a:r>
              <a:rPr kumimoji="0" sz="799" b="0" i="0" u="none" strike="noStrike" kern="1200" cap="none" spc="-13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 MT"/>
                <a:ea typeface="+mn-ea"/>
                <a:cs typeface="Arial MT"/>
              </a:rPr>
              <a:t> </a:t>
            </a:r>
            <a:r>
              <a:rPr kumimoji="0" sz="799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 MT"/>
                <a:ea typeface="+mn-ea"/>
                <a:cs typeface="Arial MT"/>
              </a:rPr>
              <a:t>could</a:t>
            </a:r>
            <a:r>
              <a:rPr kumimoji="0" sz="799" b="0" i="0" u="none" strike="noStrike" kern="1200" cap="none" spc="-2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 MT"/>
                <a:ea typeface="+mn-ea"/>
                <a:cs typeface="Arial MT"/>
              </a:rPr>
              <a:t> </a:t>
            </a:r>
            <a:r>
              <a:rPr kumimoji="0" sz="799" b="0" i="0" u="none" strike="noStrike" kern="1200" cap="none" spc="-13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 MT"/>
                <a:ea typeface="+mn-ea"/>
                <a:cs typeface="Arial MT"/>
              </a:rPr>
              <a:t>receive</a:t>
            </a:r>
            <a:r>
              <a:rPr kumimoji="0" sz="799" b="0" i="0" u="none" strike="noStrike" kern="1200" cap="none" spc="-27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 MT"/>
                <a:ea typeface="+mn-ea"/>
                <a:cs typeface="Arial MT"/>
              </a:rPr>
              <a:t> </a:t>
            </a:r>
            <a:r>
              <a:rPr kumimoji="0" sz="799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 MT"/>
                <a:ea typeface="+mn-ea"/>
                <a:cs typeface="Arial MT"/>
              </a:rPr>
              <a:t>more</a:t>
            </a:r>
            <a:r>
              <a:rPr kumimoji="0" sz="799" b="0" i="0" u="none" strike="noStrike" kern="1200" cap="none" spc="7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 MT"/>
                <a:ea typeface="+mn-ea"/>
                <a:cs typeface="Arial MT"/>
              </a:rPr>
              <a:t> </a:t>
            </a:r>
            <a:r>
              <a:rPr kumimoji="0" sz="799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 MT"/>
                <a:ea typeface="+mn-ea"/>
                <a:cs typeface="Arial MT"/>
              </a:rPr>
              <a:t>than</a:t>
            </a:r>
            <a:r>
              <a:rPr kumimoji="0" sz="799" b="0" i="0" u="none" strike="noStrike" kern="1200" cap="none" spc="-7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 MT"/>
                <a:ea typeface="+mn-ea"/>
                <a:cs typeface="Arial MT"/>
              </a:rPr>
              <a:t> </a:t>
            </a:r>
            <a:r>
              <a:rPr kumimoji="0" sz="799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 MT"/>
                <a:ea typeface="+mn-ea"/>
                <a:cs typeface="Arial MT"/>
              </a:rPr>
              <a:t>one</a:t>
            </a:r>
            <a:r>
              <a:rPr kumimoji="0" sz="799" b="0" i="0" u="none" strike="noStrike" kern="1200" cap="none" spc="-2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 MT"/>
                <a:ea typeface="+mn-ea"/>
                <a:cs typeface="Arial MT"/>
              </a:rPr>
              <a:t> </a:t>
            </a:r>
            <a:r>
              <a:rPr kumimoji="0" sz="799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 MT"/>
                <a:ea typeface="+mn-ea"/>
                <a:cs typeface="Arial MT"/>
              </a:rPr>
              <a:t>type</a:t>
            </a:r>
            <a:r>
              <a:rPr kumimoji="0" sz="799" b="0" i="0" u="none" strike="noStrike" kern="1200" cap="none" spc="-7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 MT"/>
                <a:ea typeface="+mn-ea"/>
                <a:cs typeface="Arial MT"/>
              </a:rPr>
              <a:t> </a:t>
            </a:r>
            <a:r>
              <a:rPr kumimoji="0" sz="799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 MT"/>
                <a:ea typeface="+mn-ea"/>
                <a:cs typeface="Arial MT"/>
              </a:rPr>
              <a:t>of</a:t>
            </a:r>
            <a:r>
              <a:rPr kumimoji="0" sz="799" b="0" i="0" u="none" strike="noStrike" kern="1200" cap="none" spc="-2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 MT"/>
                <a:ea typeface="+mn-ea"/>
                <a:cs typeface="Arial MT"/>
              </a:rPr>
              <a:t> </a:t>
            </a:r>
            <a:r>
              <a:rPr kumimoji="0" sz="799" b="0" i="0" u="none" strike="noStrike" kern="1200" cap="none" spc="-13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 MT"/>
                <a:ea typeface="+mn-ea"/>
                <a:cs typeface="Arial MT"/>
              </a:rPr>
              <a:t>subsequent</a:t>
            </a:r>
            <a:r>
              <a:rPr kumimoji="0" sz="799" b="0" i="0" u="none" strike="noStrike" kern="1200" cap="none" spc="-7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 MT"/>
                <a:ea typeface="+mn-ea"/>
                <a:cs typeface="Arial MT"/>
              </a:rPr>
              <a:t> </a:t>
            </a:r>
            <a:r>
              <a:rPr kumimoji="0" sz="799" b="0" i="0" u="none" strike="noStrike" kern="1200" cap="none" spc="-13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 MT"/>
                <a:ea typeface="+mn-ea"/>
                <a:cs typeface="Arial MT"/>
              </a:rPr>
              <a:t>therapy.</a:t>
            </a:r>
            <a:endParaRPr kumimoji="0" sz="799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 MT"/>
              <a:ea typeface="+mn-ea"/>
              <a:cs typeface="Arial MT"/>
            </a:endParaRPr>
          </a:p>
          <a:p>
            <a:pPr marL="16913" marR="0" lvl="0" indent="0" algn="l" defTabSz="914400" rtl="0" eaLnBrk="1" fontAlgn="auto" latinLnBrk="0" hangingPunct="1">
              <a:lnSpc>
                <a:spcPct val="100000"/>
              </a:lnSpc>
              <a:spcBef>
                <a:spcPts val="7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799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 MT"/>
                <a:ea typeface="+mn-ea"/>
                <a:cs typeface="Arial MT"/>
              </a:rPr>
              <a:t>CAR,</a:t>
            </a:r>
            <a:r>
              <a:rPr kumimoji="0" sz="799" b="0" i="0" u="none" strike="noStrike" kern="1200" cap="none" spc="-4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 MT"/>
                <a:ea typeface="+mn-ea"/>
                <a:cs typeface="Arial MT"/>
              </a:rPr>
              <a:t> </a:t>
            </a:r>
            <a:r>
              <a:rPr kumimoji="0" sz="799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 MT"/>
                <a:ea typeface="+mn-ea"/>
                <a:cs typeface="Arial MT"/>
              </a:rPr>
              <a:t>chimeric</a:t>
            </a:r>
            <a:r>
              <a:rPr kumimoji="0" sz="799" b="0" i="0" u="none" strike="noStrike" kern="1200" cap="none" spc="-4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 MT"/>
                <a:ea typeface="+mn-ea"/>
                <a:cs typeface="Arial MT"/>
              </a:rPr>
              <a:t> </a:t>
            </a:r>
            <a:r>
              <a:rPr kumimoji="0" sz="799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 MT"/>
                <a:ea typeface="+mn-ea"/>
                <a:cs typeface="Arial MT"/>
              </a:rPr>
              <a:t>antigen</a:t>
            </a:r>
            <a:r>
              <a:rPr kumimoji="0" sz="799" b="0" i="0" u="none" strike="noStrike" kern="1200" cap="none" spc="-33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 MT"/>
                <a:ea typeface="+mn-ea"/>
                <a:cs typeface="Arial MT"/>
              </a:rPr>
              <a:t> </a:t>
            </a:r>
            <a:r>
              <a:rPr kumimoji="0" sz="799" b="0" i="0" u="none" strike="noStrike" kern="1200" cap="none" spc="-13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 MT"/>
                <a:ea typeface="+mn-ea"/>
                <a:cs typeface="Arial MT"/>
              </a:rPr>
              <a:t>receptor.</a:t>
            </a:r>
            <a:endParaRPr kumimoji="0" sz="799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 MT"/>
              <a:ea typeface="+mn-ea"/>
              <a:cs typeface="Arial MT"/>
            </a:endParaRPr>
          </a:p>
        </p:txBody>
      </p:sp>
      <p:graphicFrame>
        <p:nvGraphicFramePr>
          <p:cNvPr id="4" name="object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44783207"/>
              </p:ext>
            </p:extLst>
          </p:nvPr>
        </p:nvGraphicFramePr>
        <p:xfrm>
          <a:off x="717551" y="1600200"/>
          <a:ext cx="10788650" cy="387096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49398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03534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813463">
                  <a:extLst>
                    <a:ext uri="{9D8B030D-6E8A-4147-A177-3AD203B41FA5}">
                      <a16:colId xmlns:a16="http://schemas.microsoft.com/office/drawing/2014/main" val="3506639755"/>
                    </a:ext>
                  </a:extLst>
                </a:gridCol>
              </a:tblGrid>
              <a:tr h="262917">
                <a:tc>
                  <a:txBody>
                    <a:bodyPr/>
                    <a:lstStyle/>
                    <a:p>
                      <a:pPr marL="6350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775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b="1">
                          <a:solidFill>
                            <a:srgbClr val="FFFFFF"/>
                          </a:solidFill>
                          <a:latin typeface="+mn-lt"/>
                          <a:cs typeface="Arial"/>
                        </a:rPr>
                        <a:t>Parameter, n (%)</a:t>
                      </a:r>
                      <a:endParaRPr lang="en-US" sz="2000">
                        <a:latin typeface="+mn-lt"/>
                        <a:cs typeface="Arial"/>
                      </a:endParaRPr>
                    </a:p>
                  </a:txBody>
                  <a:tcPr anchor="ctr">
                    <a:lnL w="12700">
                      <a:noFill/>
                      <a:prstDash val="solid"/>
                    </a:lnL>
                    <a:lnR w="12700">
                      <a:noFill/>
                      <a:prstDash val="solid"/>
                    </a:lnR>
                    <a:lnT w="12700">
                      <a:noFill/>
                      <a:prstDash val="solid"/>
                    </a:lnT>
                    <a:lnB w="12700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Bef>
                          <a:spcPts val="730"/>
                        </a:spcBef>
                      </a:pPr>
                      <a:r>
                        <a:rPr lang="en-US" sz="2000" b="1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Arial MT"/>
                        </a:rPr>
                        <a:t>Pola-R-GemOx</a:t>
                      </a:r>
                      <a:br>
                        <a:rPr lang="en-US" sz="2000" b="1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Arial MT"/>
                        </a:rPr>
                      </a:br>
                      <a:r>
                        <a:rPr lang="en-US" sz="2000" b="1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Arial MT"/>
                        </a:rPr>
                        <a:t>(n = 129)</a:t>
                      </a:r>
                      <a:endParaRPr sz="2000" b="1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Arial MT"/>
                      </a:endParaRPr>
                    </a:p>
                  </a:txBody>
                  <a:tcPr anchor="b">
                    <a:lnL w="12700">
                      <a:noFill/>
                      <a:prstDash val="solid"/>
                    </a:lnL>
                    <a:lnR w="12700">
                      <a:noFill/>
                      <a:prstDash val="solid"/>
                    </a:lnR>
                    <a:lnT w="12700">
                      <a:noFill/>
                      <a:prstDash val="solid"/>
                    </a:lnT>
                    <a:lnB w="12700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730"/>
                        </a:spcBef>
                      </a:pPr>
                      <a:r>
                        <a:rPr lang="en-US" sz="2000" b="1">
                          <a:solidFill>
                            <a:schemeClr val="tx1"/>
                          </a:solidFill>
                          <a:latin typeface="+mn-lt"/>
                          <a:cs typeface="Arial MT"/>
                        </a:rPr>
                        <a:t>R-GemOx</a:t>
                      </a:r>
                      <a:br>
                        <a:rPr lang="en-US" sz="2000" b="1">
                          <a:solidFill>
                            <a:schemeClr val="tx1"/>
                          </a:solidFill>
                          <a:latin typeface="+mn-lt"/>
                          <a:cs typeface="Arial MT"/>
                        </a:rPr>
                      </a:br>
                      <a:r>
                        <a:rPr lang="en-US" sz="2000" b="1">
                          <a:solidFill>
                            <a:schemeClr val="tx1"/>
                          </a:solidFill>
                          <a:latin typeface="+mn-lt"/>
                          <a:cs typeface="Arial MT"/>
                        </a:rPr>
                        <a:t>(n = 126)</a:t>
                      </a:r>
                      <a:endParaRPr sz="2000" b="1">
                        <a:solidFill>
                          <a:schemeClr val="tx1"/>
                        </a:solidFill>
                        <a:latin typeface="+mn-lt"/>
                        <a:cs typeface="Arial MT"/>
                      </a:endParaRPr>
                    </a:p>
                  </a:txBody>
                  <a:tcPr anchor="b">
                    <a:lnL w="12700">
                      <a:noFill/>
                      <a:prstDash val="solid"/>
                    </a:lnL>
                    <a:lnR w="12700">
                      <a:noFill/>
                      <a:prstDash val="solid"/>
                    </a:lnR>
                    <a:lnT w="12700">
                      <a:noFill/>
                      <a:prstDash val="solid"/>
                    </a:lnT>
                    <a:lnB w="12700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53600931"/>
                  </a:ext>
                </a:extLst>
              </a:tr>
              <a:tr h="148605">
                <a:tc>
                  <a:txBody>
                    <a:bodyPr/>
                    <a:lstStyle/>
                    <a:p>
                      <a:pPr marL="63500">
                        <a:lnSpc>
                          <a:spcPct val="100000"/>
                        </a:lnSpc>
                        <a:spcBef>
                          <a:spcPts val="775"/>
                        </a:spcBef>
                      </a:pPr>
                      <a:r>
                        <a:rPr sz="2000" b="0">
                          <a:solidFill>
                            <a:schemeClr val="bg1"/>
                          </a:solidFill>
                          <a:latin typeface="+mn-lt"/>
                          <a:cs typeface="Arial"/>
                        </a:rPr>
                        <a:t>Total</a:t>
                      </a:r>
                      <a:r>
                        <a:rPr sz="2000" b="0" spc="-10">
                          <a:solidFill>
                            <a:schemeClr val="bg1"/>
                          </a:solidFill>
                          <a:latin typeface="+mn-lt"/>
                          <a:cs typeface="Arial"/>
                        </a:rPr>
                        <a:t> </a:t>
                      </a:r>
                      <a:r>
                        <a:rPr sz="2000" b="0">
                          <a:solidFill>
                            <a:schemeClr val="bg1"/>
                          </a:solidFill>
                          <a:latin typeface="+mn-lt"/>
                          <a:cs typeface="Arial"/>
                        </a:rPr>
                        <a:t>number</a:t>
                      </a:r>
                      <a:r>
                        <a:rPr sz="2000" b="0" spc="-25">
                          <a:solidFill>
                            <a:schemeClr val="bg1"/>
                          </a:solidFill>
                          <a:latin typeface="+mn-lt"/>
                          <a:cs typeface="Arial"/>
                        </a:rPr>
                        <a:t> </a:t>
                      </a:r>
                      <a:r>
                        <a:rPr sz="2000" b="0">
                          <a:solidFill>
                            <a:schemeClr val="bg1"/>
                          </a:solidFill>
                          <a:latin typeface="+mn-lt"/>
                          <a:cs typeface="Arial"/>
                        </a:rPr>
                        <a:t>of</a:t>
                      </a:r>
                      <a:r>
                        <a:rPr sz="2000" b="0" spc="-10">
                          <a:solidFill>
                            <a:schemeClr val="bg1"/>
                          </a:solidFill>
                          <a:latin typeface="+mn-lt"/>
                          <a:cs typeface="Arial"/>
                        </a:rPr>
                        <a:t> </a:t>
                      </a:r>
                      <a:r>
                        <a:rPr sz="2000" b="0">
                          <a:solidFill>
                            <a:schemeClr val="bg1"/>
                          </a:solidFill>
                          <a:latin typeface="+mn-lt"/>
                          <a:cs typeface="Arial"/>
                        </a:rPr>
                        <a:t>patients</a:t>
                      </a:r>
                      <a:r>
                        <a:rPr sz="2000" b="0" spc="-35">
                          <a:solidFill>
                            <a:schemeClr val="bg1"/>
                          </a:solidFill>
                          <a:latin typeface="+mn-lt"/>
                          <a:cs typeface="Arial"/>
                        </a:rPr>
                        <a:t> </a:t>
                      </a:r>
                      <a:r>
                        <a:rPr sz="2000" b="0">
                          <a:solidFill>
                            <a:schemeClr val="bg1"/>
                          </a:solidFill>
                          <a:latin typeface="+mn-lt"/>
                          <a:cs typeface="Arial"/>
                        </a:rPr>
                        <a:t>with</a:t>
                      </a:r>
                      <a:r>
                        <a:rPr sz="2000" b="0" spc="-55">
                          <a:solidFill>
                            <a:schemeClr val="bg1"/>
                          </a:solidFill>
                          <a:latin typeface="+mn-lt"/>
                          <a:cs typeface="Arial"/>
                        </a:rPr>
                        <a:t> </a:t>
                      </a:r>
                      <a:r>
                        <a:rPr lang="en-US" sz="2000" b="0" spc="-55">
                          <a:solidFill>
                            <a:schemeClr val="bg1"/>
                          </a:solidFill>
                          <a:latin typeface="+mn-lt"/>
                          <a:cs typeface="Arial"/>
                        </a:rPr>
                        <a:t>≥</a:t>
                      </a:r>
                      <a:r>
                        <a:rPr lang="en-US" sz="2000" b="0">
                          <a:solidFill>
                            <a:schemeClr val="bg1"/>
                          </a:solidFill>
                          <a:latin typeface="+mn-lt"/>
                          <a:cs typeface="Arial"/>
                        </a:rPr>
                        <a:t>1 </a:t>
                      </a:r>
                      <a:r>
                        <a:rPr sz="2000" b="0" spc="-10">
                          <a:solidFill>
                            <a:schemeClr val="bg1"/>
                          </a:solidFill>
                          <a:latin typeface="+mn-lt"/>
                          <a:cs typeface="Arial"/>
                        </a:rPr>
                        <a:t>treatment</a:t>
                      </a:r>
                      <a:endParaRPr sz="2000" b="0">
                        <a:solidFill>
                          <a:schemeClr val="bg1"/>
                        </a:solidFill>
                        <a:latin typeface="+mn-lt"/>
                        <a:cs typeface="Arial"/>
                      </a:endParaRPr>
                    </a:p>
                  </a:txBody>
                  <a:tcPr anchor="ctr">
                    <a:lnL w="12700">
                      <a:noFill/>
                      <a:prstDash val="solid"/>
                    </a:lnL>
                    <a:lnR w="12700">
                      <a:noFill/>
                      <a:prstDash val="solid"/>
                    </a:lnR>
                    <a:lnT w="12700">
                      <a:noFill/>
                      <a:prstDash val="solid"/>
                    </a:lnT>
                    <a:lnB w="12700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730"/>
                        </a:spcBef>
                      </a:pPr>
                      <a:r>
                        <a:rPr lang="en-US" sz="2000" b="0">
                          <a:solidFill>
                            <a:schemeClr val="bg1"/>
                          </a:solidFill>
                          <a:latin typeface="+mn-lt"/>
                          <a:cs typeface="Arial MT"/>
                        </a:rPr>
                        <a:t>59</a:t>
                      </a:r>
                      <a:r>
                        <a:rPr lang="en-US" sz="2000" b="0" spc="-25">
                          <a:solidFill>
                            <a:schemeClr val="bg1"/>
                          </a:solidFill>
                          <a:latin typeface="+mn-lt"/>
                          <a:cs typeface="Arial MT"/>
                        </a:rPr>
                        <a:t> </a:t>
                      </a:r>
                      <a:r>
                        <a:rPr lang="en-US" sz="2000" b="0" spc="-10">
                          <a:solidFill>
                            <a:schemeClr val="bg1"/>
                          </a:solidFill>
                          <a:latin typeface="+mn-lt"/>
                          <a:cs typeface="Arial MT"/>
                        </a:rPr>
                        <a:t>(45.7)</a:t>
                      </a:r>
                      <a:endParaRPr sz="2000" b="0">
                        <a:solidFill>
                          <a:schemeClr val="bg1"/>
                        </a:solidFill>
                        <a:latin typeface="+mn-lt"/>
                        <a:cs typeface="Arial MT"/>
                      </a:endParaRPr>
                    </a:p>
                  </a:txBody>
                  <a:tcPr anchor="ctr">
                    <a:lnL w="12700">
                      <a:noFill/>
                      <a:prstDash val="solid"/>
                    </a:lnL>
                    <a:lnR w="12700">
                      <a:noFill/>
                      <a:prstDash val="solid"/>
                    </a:lnR>
                    <a:lnT w="12700">
                      <a:noFill/>
                      <a:prstDash val="solid"/>
                    </a:lnT>
                    <a:lnB w="12700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730"/>
                        </a:spcBef>
                      </a:pPr>
                      <a:r>
                        <a:rPr lang="en-US" sz="2000" b="0">
                          <a:solidFill>
                            <a:schemeClr val="bg1"/>
                          </a:solidFill>
                          <a:latin typeface="+mn-lt"/>
                          <a:cs typeface="Arial MT"/>
                        </a:rPr>
                        <a:t>82</a:t>
                      </a:r>
                      <a:r>
                        <a:rPr lang="en-US" sz="2000" b="0" spc="-25">
                          <a:solidFill>
                            <a:schemeClr val="bg1"/>
                          </a:solidFill>
                          <a:latin typeface="+mn-lt"/>
                          <a:cs typeface="Arial MT"/>
                        </a:rPr>
                        <a:t> </a:t>
                      </a:r>
                      <a:r>
                        <a:rPr lang="en-US" sz="2000" b="0" spc="-10">
                          <a:solidFill>
                            <a:schemeClr val="bg1"/>
                          </a:solidFill>
                          <a:latin typeface="+mn-lt"/>
                          <a:cs typeface="Arial MT"/>
                        </a:rPr>
                        <a:t>(65.1)</a:t>
                      </a:r>
                      <a:endParaRPr sz="2000" b="0">
                        <a:solidFill>
                          <a:schemeClr val="bg1"/>
                        </a:solidFill>
                        <a:latin typeface="+mn-lt"/>
                        <a:cs typeface="Arial MT"/>
                      </a:endParaRPr>
                    </a:p>
                  </a:txBody>
                  <a:tcPr anchor="ctr">
                    <a:lnL w="12700">
                      <a:noFill/>
                      <a:prstDash val="solid"/>
                    </a:lnL>
                    <a:lnR w="12700">
                      <a:noFill/>
                      <a:prstDash val="solid"/>
                    </a:lnR>
                    <a:lnT w="12700">
                      <a:noFill/>
                      <a:prstDash val="solid"/>
                    </a:lnT>
                    <a:lnB w="12700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48605">
                <a:tc gridSpan="3">
                  <a:txBody>
                    <a:bodyPr/>
                    <a:lstStyle/>
                    <a:p>
                      <a:pPr marL="63500">
                        <a:lnSpc>
                          <a:spcPct val="100000"/>
                        </a:lnSpc>
                        <a:spcBef>
                          <a:spcPts val="775"/>
                        </a:spcBef>
                      </a:pPr>
                      <a:r>
                        <a:rPr sz="2000" b="0">
                          <a:solidFill>
                            <a:schemeClr val="bg1"/>
                          </a:solidFill>
                          <a:latin typeface="+mn-lt"/>
                          <a:cs typeface="Arial"/>
                        </a:rPr>
                        <a:t>Type of</a:t>
                      </a:r>
                      <a:r>
                        <a:rPr sz="2000" b="0" spc="-50">
                          <a:solidFill>
                            <a:schemeClr val="bg1"/>
                          </a:solidFill>
                          <a:latin typeface="+mn-lt"/>
                          <a:cs typeface="Arial"/>
                        </a:rPr>
                        <a:t> </a:t>
                      </a:r>
                      <a:r>
                        <a:rPr sz="2000" b="0">
                          <a:solidFill>
                            <a:schemeClr val="bg1"/>
                          </a:solidFill>
                          <a:latin typeface="+mn-lt"/>
                          <a:cs typeface="Arial"/>
                        </a:rPr>
                        <a:t>subsequent</a:t>
                      </a:r>
                      <a:r>
                        <a:rPr sz="2000" b="0" spc="-25">
                          <a:solidFill>
                            <a:schemeClr val="bg1"/>
                          </a:solidFill>
                          <a:latin typeface="+mn-lt"/>
                          <a:cs typeface="Arial"/>
                        </a:rPr>
                        <a:t> </a:t>
                      </a:r>
                      <a:r>
                        <a:rPr sz="2000" b="0" spc="-10">
                          <a:solidFill>
                            <a:schemeClr val="bg1"/>
                          </a:solidFill>
                          <a:latin typeface="+mn-lt"/>
                          <a:cs typeface="Arial"/>
                        </a:rPr>
                        <a:t>therapy</a:t>
                      </a:r>
                      <a:endParaRPr sz="2000" b="0">
                        <a:solidFill>
                          <a:schemeClr val="bg1"/>
                        </a:solidFill>
                        <a:latin typeface="+mn-lt"/>
                        <a:cs typeface="Arial"/>
                      </a:endParaRPr>
                    </a:p>
                  </a:txBody>
                  <a:tcPr anchor="ctr">
                    <a:lnL w="12700">
                      <a:noFill/>
                      <a:prstDash val="solid"/>
                    </a:lnL>
                    <a:lnR w="12700">
                      <a:noFill/>
                      <a:prstDash val="solid"/>
                    </a:lnR>
                    <a:lnT w="12700">
                      <a:noFill/>
                      <a:prstDash val="solid"/>
                    </a:lnT>
                    <a:lnB w="12700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pPr marL="63500">
                        <a:lnSpc>
                          <a:spcPct val="100000"/>
                        </a:lnSpc>
                        <a:spcBef>
                          <a:spcPts val="775"/>
                        </a:spcBef>
                      </a:pPr>
                      <a:endParaRPr sz="2000" b="0">
                        <a:solidFill>
                          <a:schemeClr val="bg1"/>
                        </a:solidFill>
                        <a:latin typeface="+mn-lt"/>
                        <a:cs typeface="Arial"/>
                      </a:endParaRPr>
                    </a:p>
                  </a:txBody>
                  <a:tcPr marL="0" marR="0" marT="131072" marB="0" anchor="ctr">
                    <a:lnL w="12700">
                      <a:noFill/>
                      <a:prstDash val="solid"/>
                    </a:lnL>
                    <a:lnR w="12700">
                      <a:noFill/>
                      <a:prstDash val="solid"/>
                    </a:lnR>
                    <a:lnT w="12700">
                      <a:noFill/>
                      <a:prstDash val="solid"/>
                    </a:lnT>
                    <a:lnB w="12700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48605">
                <a:tc>
                  <a:txBody>
                    <a:bodyPr/>
                    <a:lstStyle/>
                    <a:p>
                      <a:pPr marL="528954" indent="-285750">
                        <a:lnSpc>
                          <a:spcPct val="100000"/>
                        </a:lnSpc>
                        <a:spcBef>
                          <a:spcPts val="780"/>
                        </a:spcBef>
                        <a:buFont typeface="Wingdings" panose="05000000000000000000" pitchFamily="2" charset="2"/>
                        <a:buChar char="§"/>
                      </a:pPr>
                      <a:r>
                        <a:rPr sz="2000" b="0">
                          <a:solidFill>
                            <a:schemeClr val="bg1"/>
                          </a:solidFill>
                          <a:latin typeface="+mn-lt"/>
                          <a:cs typeface="Arial MT"/>
                        </a:rPr>
                        <a:t>Other</a:t>
                      </a:r>
                      <a:r>
                        <a:rPr sz="2000" b="0" spc="-40">
                          <a:solidFill>
                            <a:schemeClr val="bg1"/>
                          </a:solidFill>
                          <a:latin typeface="+mn-lt"/>
                          <a:cs typeface="Arial MT"/>
                        </a:rPr>
                        <a:t> </a:t>
                      </a:r>
                      <a:r>
                        <a:rPr sz="2000" b="0">
                          <a:solidFill>
                            <a:schemeClr val="bg1"/>
                          </a:solidFill>
                          <a:latin typeface="+mn-lt"/>
                          <a:cs typeface="Arial MT"/>
                        </a:rPr>
                        <a:t>systemic</a:t>
                      </a:r>
                      <a:r>
                        <a:rPr sz="2000" b="0" spc="-20">
                          <a:solidFill>
                            <a:schemeClr val="bg1"/>
                          </a:solidFill>
                          <a:latin typeface="+mn-lt"/>
                          <a:cs typeface="Arial MT"/>
                        </a:rPr>
                        <a:t> </a:t>
                      </a:r>
                      <a:r>
                        <a:rPr sz="2000" b="0" spc="-10">
                          <a:solidFill>
                            <a:schemeClr val="bg1"/>
                          </a:solidFill>
                          <a:latin typeface="+mn-lt"/>
                          <a:cs typeface="Arial MT"/>
                        </a:rPr>
                        <a:t>therapy</a:t>
                      </a:r>
                      <a:endParaRPr sz="2000" b="0">
                        <a:solidFill>
                          <a:schemeClr val="bg1"/>
                        </a:solidFill>
                        <a:latin typeface="+mn-lt"/>
                        <a:cs typeface="Arial MT"/>
                      </a:endParaRPr>
                    </a:p>
                  </a:txBody>
                  <a:tcPr anchor="ctr">
                    <a:lnL w="12700">
                      <a:noFill/>
                      <a:prstDash val="solid"/>
                    </a:lnL>
                    <a:lnR w="12700">
                      <a:noFill/>
                      <a:prstDash val="solid"/>
                    </a:lnR>
                    <a:lnT w="12700">
                      <a:noFill/>
                      <a:prstDash val="solid"/>
                    </a:lnT>
                    <a:lnB w="12700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780"/>
                        </a:spcBef>
                      </a:pPr>
                      <a:r>
                        <a:rPr sz="2000" b="0">
                          <a:solidFill>
                            <a:schemeClr val="bg1"/>
                          </a:solidFill>
                          <a:latin typeface="+mn-lt"/>
                          <a:cs typeface="Arial MT"/>
                        </a:rPr>
                        <a:t>38</a:t>
                      </a:r>
                      <a:r>
                        <a:rPr sz="2000" b="0" spc="-20">
                          <a:solidFill>
                            <a:schemeClr val="bg1"/>
                          </a:solidFill>
                          <a:latin typeface="+mn-lt"/>
                          <a:cs typeface="Arial MT"/>
                        </a:rPr>
                        <a:t> </a:t>
                      </a:r>
                      <a:r>
                        <a:rPr sz="2000" b="0" spc="-10">
                          <a:solidFill>
                            <a:schemeClr val="bg1"/>
                          </a:solidFill>
                          <a:latin typeface="+mn-lt"/>
                          <a:cs typeface="Arial MT"/>
                        </a:rPr>
                        <a:t>(29.5)</a:t>
                      </a:r>
                      <a:endParaRPr sz="2000" b="0">
                        <a:solidFill>
                          <a:schemeClr val="bg1"/>
                        </a:solidFill>
                        <a:latin typeface="+mn-lt"/>
                        <a:cs typeface="Arial MT"/>
                      </a:endParaRPr>
                    </a:p>
                  </a:txBody>
                  <a:tcPr anchor="ctr">
                    <a:lnL w="12700">
                      <a:noFill/>
                      <a:prstDash val="solid"/>
                    </a:lnL>
                    <a:lnR w="12700">
                      <a:noFill/>
                      <a:prstDash val="solid"/>
                    </a:lnR>
                    <a:lnT w="12700">
                      <a:noFill/>
                      <a:prstDash val="solid"/>
                    </a:lnT>
                    <a:lnB w="12700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780"/>
                        </a:spcBef>
                      </a:pPr>
                      <a:r>
                        <a:rPr lang="en-US" sz="2000" b="0">
                          <a:solidFill>
                            <a:schemeClr val="bg1"/>
                          </a:solidFill>
                          <a:latin typeface="+mn-lt"/>
                          <a:cs typeface="Arial MT"/>
                        </a:rPr>
                        <a:t>52</a:t>
                      </a:r>
                      <a:r>
                        <a:rPr lang="en-US" sz="2000" b="0" spc="-20">
                          <a:solidFill>
                            <a:schemeClr val="bg1"/>
                          </a:solidFill>
                          <a:latin typeface="+mn-lt"/>
                          <a:cs typeface="Arial MT"/>
                        </a:rPr>
                        <a:t> </a:t>
                      </a:r>
                      <a:r>
                        <a:rPr lang="en-US" sz="2000" b="0" spc="-10">
                          <a:solidFill>
                            <a:schemeClr val="bg1"/>
                          </a:solidFill>
                          <a:latin typeface="+mn-lt"/>
                          <a:cs typeface="Arial MT"/>
                        </a:rPr>
                        <a:t>(41.3)</a:t>
                      </a:r>
                      <a:endParaRPr sz="2000" b="0">
                        <a:solidFill>
                          <a:schemeClr val="bg1"/>
                        </a:solidFill>
                        <a:latin typeface="+mn-lt"/>
                        <a:cs typeface="Arial MT"/>
                      </a:endParaRPr>
                    </a:p>
                  </a:txBody>
                  <a:tcPr anchor="ctr">
                    <a:lnL w="12700">
                      <a:noFill/>
                      <a:prstDash val="solid"/>
                    </a:lnL>
                    <a:lnR w="12700">
                      <a:noFill/>
                      <a:prstDash val="solid"/>
                    </a:lnR>
                    <a:lnT w="12700">
                      <a:noFill/>
                      <a:prstDash val="solid"/>
                    </a:lnT>
                    <a:lnB w="12700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48605">
                <a:tc>
                  <a:txBody>
                    <a:bodyPr/>
                    <a:lstStyle/>
                    <a:p>
                      <a:pPr marL="528954" indent="-285750">
                        <a:lnSpc>
                          <a:spcPct val="100000"/>
                        </a:lnSpc>
                        <a:spcBef>
                          <a:spcPts val="780"/>
                        </a:spcBef>
                        <a:buFont typeface="Wingdings" panose="05000000000000000000" pitchFamily="2" charset="2"/>
                        <a:buChar char="§"/>
                      </a:pPr>
                      <a:r>
                        <a:rPr sz="2000" b="0">
                          <a:solidFill>
                            <a:schemeClr val="bg1"/>
                          </a:solidFill>
                          <a:latin typeface="+mn-lt"/>
                          <a:cs typeface="Arial MT"/>
                        </a:rPr>
                        <a:t>CAR</a:t>
                      </a:r>
                      <a:r>
                        <a:rPr sz="2000" b="0" spc="-30">
                          <a:solidFill>
                            <a:schemeClr val="bg1"/>
                          </a:solidFill>
                          <a:latin typeface="+mn-lt"/>
                          <a:cs typeface="Arial MT"/>
                        </a:rPr>
                        <a:t> </a:t>
                      </a:r>
                      <a:r>
                        <a:rPr sz="2000" b="0">
                          <a:solidFill>
                            <a:schemeClr val="bg1"/>
                          </a:solidFill>
                          <a:latin typeface="+mn-lt"/>
                          <a:cs typeface="Arial MT"/>
                        </a:rPr>
                        <a:t>T-cell</a:t>
                      </a:r>
                      <a:r>
                        <a:rPr sz="2000" b="0" spc="-50">
                          <a:solidFill>
                            <a:schemeClr val="bg1"/>
                          </a:solidFill>
                          <a:latin typeface="+mn-lt"/>
                          <a:cs typeface="Arial MT"/>
                        </a:rPr>
                        <a:t> </a:t>
                      </a:r>
                      <a:r>
                        <a:rPr sz="2000" b="0" spc="-10">
                          <a:solidFill>
                            <a:schemeClr val="bg1"/>
                          </a:solidFill>
                          <a:latin typeface="+mn-lt"/>
                          <a:cs typeface="Arial MT"/>
                        </a:rPr>
                        <a:t>therapy</a:t>
                      </a:r>
                      <a:endParaRPr sz="2000" b="0">
                        <a:solidFill>
                          <a:schemeClr val="bg1"/>
                        </a:solidFill>
                        <a:latin typeface="+mn-lt"/>
                        <a:cs typeface="Arial MT"/>
                      </a:endParaRPr>
                    </a:p>
                  </a:txBody>
                  <a:tcPr anchor="ctr">
                    <a:lnL w="12700">
                      <a:noFill/>
                      <a:prstDash val="solid"/>
                    </a:lnL>
                    <a:lnR w="12700">
                      <a:noFill/>
                      <a:prstDash val="solid"/>
                    </a:lnR>
                    <a:lnT w="12700">
                      <a:noFill/>
                      <a:prstDash val="solid"/>
                    </a:lnT>
                    <a:lnB w="12700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635" algn="ctr">
                        <a:lnSpc>
                          <a:spcPct val="100000"/>
                        </a:lnSpc>
                        <a:spcBef>
                          <a:spcPts val="780"/>
                        </a:spcBef>
                      </a:pPr>
                      <a:r>
                        <a:rPr sz="2000" b="0">
                          <a:solidFill>
                            <a:schemeClr val="bg1"/>
                          </a:solidFill>
                          <a:latin typeface="+mn-lt"/>
                          <a:cs typeface="Arial MT"/>
                        </a:rPr>
                        <a:t>12</a:t>
                      </a:r>
                      <a:r>
                        <a:rPr sz="2000" b="0" spc="-10">
                          <a:solidFill>
                            <a:schemeClr val="bg1"/>
                          </a:solidFill>
                          <a:latin typeface="+mn-lt"/>
                          <a:cs typeface="Arial MT"/>
                        </a:rPr>
                        <a:t> (9.3)</a:t>
                      </a:r>
                      <a:endParaRPr sz="2000" b="0">
                        <a:solidFill>
                          <a:schemeClr val="bg1"/>
                        </a:solidFill>
                        <a:latin typeface="+mn-lt"/>
                        <a:cs typeface="Arial MT"/>
                      </a:endParaRPr>
                    </a:p>
                  </a:txBody>
                  <a:tcPr anchor="ctr">
                    <a:lnL w="12700">
                      <a:noFill/>
                      <a:prstDash val="solid"/>
                    </a:lnL>
                    <a:lnR w="12700">
                      <a:noFill/>
                      <a:prstDash val="solid"/>
                    </a:lnR>
                    <a:lnT w="12700">
                      <a:noFill/>
                      <a:prstDash val="solid"/>
                    </a:lnT>
                    <a:lnB w="12700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780"/>
                        </a:spcBef>
                      </a:pPr>
                      <a:r>
                        <a:rPr lang="en-US" sz="2000" b="0">
                          <a:solidFill>
                            <a:schemeClr val="bg1"/>
                          </a:solidFill>
                          <a:latin typeface="+mn-lt"/>
                          <a:cs typeface="Arial MT"/>
                        </a:rPr>
                        <a:t>15</a:t>
                      </a:r>
                      <a:r>
                        <a:rPr lang="en-US" sz="2000" b="0" spc="-20">
                          <a:solidFill>
                            <a:schemeClr val="bg1"/>
                          </a:solidFill>
                          <a:latin typeface="+mn-lt"/>
                          <a:cs typeface="Arial MT"/>
                        </a:rPr>
                        <a:t> </a:t>
                      </a:r>
                      <a:r>
                        <a:rPr lang="en-US" sz="2000" b="0" spc="-10">
                          <a:solidFill>
                            <a:schemeClr val="bg1"/>
                          </a:solidFill>
                          <a:latin typeface="+mn-lt"/>
                          <a:cs typeface="Arial MT"/>
                        </a:rPr>
                        <a:t>(11.9)</a:t>
                      </a:r>
                      <a:endParaRPr sz="2000" b="0">
                        <a:solidFill>
                          <a:schemeClr val="bg1"/>
                        </a:solidFill>
                        <a:latin typeface="+mn-lt"/>
                        <a:cs typeface="Arial MT"/>
                      </a:endParaRPr>
                    </a:p>
                  </a:txBody>
                  <a:tcPr anchor="ctr">
                    <a:lnL w="12700">
                      <a:noFill/>
                      <a:prstDash val="solid"/>
                    </a:lnL>
                    <a:lnR w="12700">
                      <a:noFill/>
                      <a:prstDash val="solid"/>
                    </a:lnR>
                    <a:lnT w="12700">
                      <a:noFill/>
                      <a:prstDash val="solid"/>
                    </a:lnT>
                    <a:lnB w="12700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48605">
                <a:tc>
                  <a:txBody>
                    <a:bodyPr/>
                    <a:lstStyle/>
                    <a:p>
                      <a:pPr marL="528954" indent="-285750">
                        <a:lnSpc>
                          <a:spcPct val="100000"/>
                        </a:lnSpc>
                        <a:spcBef>
                          <a:spcPts val="780"/>
                        </a:spcBef>
                        <a:buFont typeface="Wingdings" panose="05000000000000000000" pitchFamily="2" charset="2"/>
                        <a:buChar char="§"/>
                      </a:pPr>
                      <a:r>
                        <a:rPr sz="2000" b="0" spc="-10">
                          <a:solidFill>
                            <a:schemeClr val="bg1"/>
                          </a:solidFill>
                          <a:latin typeface="+mn-lt"/>
                          <a:cs typeface="Arial MT"/>
                        </a:rPr>
                        <a:t>Radiotherapy</a:t>
                      </a:r>
                      <a:endParaRPr sz="2000" b="0">
                        <a:solidFill>
                          <a:schemeClr val="bg1"/>
                        </a:solidFill>
                        <a:latin typeface="+mn-lt"/>
                        <a:cs typeface="Arial MT"/>
                      </a:endParaRPr>
                    </a:p>
                  </a:txBody>
                  <a:tcPr anchor="ctr">
                    <a:lnL w="12700">
                      <a:noFill/>
                      <a:prstDash val="solid"/>
                    </a:lnL>
                    <a:lnR w="12700">
                      <a:noFill/>
                      <a:prstDash val="solid"/>
                    </a:lnR>
                    <a:lnT w="12700">
                      <a:noFill/>
                      <a:prstDash val="solid"/>
                    </a:lnT>
                    <a:lnB w="12700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635" algn="ctr">
                        <a:lnSpc>
                          <a:spcPct val="100000"/>
                        </a:lnSpc>
                        <a:spcBef>
                          <a:spcPts val="780"/>
                        </a:spcBef>
                      </a:pPr>
                      <a:r>
                        <a:rPr sz="2000" b="0">
                          <a:solidFill>
                            <a:schemeClr val="bg1"/>
                          </a:solidFill>
                          <a:latin typeface="+mn-lt"/>
                          <a:cs typeface="Arial MT"/>
                        </a:rPr>
                        <a:t>11</a:t>
                      </a:r>
                      <a:r>
                        <a:rPr sz="2000" b="0" spc="-10">
                          <a:solidFill>
                            <a:schemeClr val="bg1"/>
                          </a:solidFill>
                          <a:latin typeface="+mn-lt"/>
                          <a:cs typeface="Arial MT"/>
                        </a:rPr>
                        <a:t> (8.5)</a:t>
                      </a:r>
                      <a:endParaRPr sz="2000" b="0">
                        <a:solidFill>
                          <a:schemeClr val="bg1"/>
                        </a:solidFill>
                        <a:latin typeface="+mn-lt"/>
                        <a:cs typeface="Arial MT"/>
                      </a:endParaRPr>
                    </a:p>
                  </a:txBody>
                  <a:tcPr anchor="ctr">
                    <a:lnL w="12700">
                      <a:noFill/>
                      <a:prstDash val="solid"/>
                    </a:lnL>
                    <a:lnR w="12700">
                      <a:noFill/>
                      <a:prstDash val="solid"/>
                    </a:lnR>
                    <a:lnT w="12700">
                      <a:noFill/>
                      <a:prstDash val="solid"/>
                    </a:lnT>
                    <a:lnB w="12700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780"/>
                        </a:spcBef>
                      </a:pPr>
                      <a:r>
                        <a:rPr lang="en-US" sz="2000" b="0">
                          <a:solidFill>
                            <a:schemeClr val="bg1"/>
                          </a:solidFill>
                          <a:latin typeface="+mn-lt"/>
                          <a:cs typeface="Arial MT"/>
                        </a:rPr>
                        <a:t>15</a:t>
                      </a:r>
                      <a:r>
                        <a:rPr lang="en-US" sz="2000" b="0" spc="-20">
                          <a:solidFill>
                            <a:schemeClr val="bg1"/>
                          </a:solidFill>
                          <a:latin typeface="+mn-lt"/>
                          <a:cs typeface="Arial MT"/>
                        </a:rPr>
                        <a:t> </a:t>
                      </a:r>
                      <a:r>
                        <a:rPr lang="en-US" sz="2000" b="0" spc="-10">
                          <a:solidFill>
                            <a:schemeClr val="bg1"/>
                          </a:solidFill>
                          <a:latin typeface="+mn-lt"/>
                          <a:cs typeface="Arial MT"/>
                        </a:rPr>
                        <a:t>(11.9)</a:t>
                      </a:r>
                      <a:endParaRPr sz="2000" b="0">
                        <a:solidFill>
                          <a:schemeClr val="bg1"/>
                        </a:solidFill>
                        <a:latin typeface="+mn-lt"/>
                        <a:cs typeface="Arial MT"/>
                      </a:endParaRPr>
                    </a:p>
                  </a:txBody>
                  <a:tcPr anchor="ctr">
                    <a:lnL w="12700">
                      <a:noFill/>
                      <a:prstDash val="solid"/>
                    </a:lnL>
                    <a:lnR w="12700">
                      <a:noFill/>
                      <a:prstDash val="solid"/>
                    </a:lnR>
                    <a:lnT w="12700">
                      <a:noFill/>
                      <a:prstDash val="solid"/>
                    </a:lnT>
                    <a:lnB w="12700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48605">
                <a:tc>
                  <a:txBody>
                    <a:bodyPr/>
                    <a:lstStyle/>
                    <a:p>
                      <a:pPr marL="528954" indent="-285750">
                        <a:lnSpc>
                          <a:spcPct val="100000"/>
                        </a:lnSpc>
                        <a:spcBef>
                          <a:spcPts val="780"/>
                        </a:spcBef>
                        <a:buFont typeface="Wingdings" panose="05000000000000000000" pitchFamily="2" charset="2"/>
                        <a:buChar char="§"/>
                      </a:pPr>
                      <a:r>
                        <a:rPr sz="2000" b="0">
                          <a:solidFill>
                            <a:schemeClr val="bg1"/>
                          </a:solidFill>
                          <a:latin typeface="+mn-lt"/>
                          <a:cs typeface="Arial MT"/>
                        </a:rPr>
                        <a:t>Bispecific</a:t>
                      </a:r>
                      <a:r>
                        <a:rPr sz="2000" b="0" spc="-55">
                          <a:solidFill>
                            <a:schemeClr val="bg1"/>
                          </a:solidFill>
                          <a:latin typeface="+mn-lt"/>
                          <a:cs typeface="Arial MT"/>
                        </a:rPr>
                        <a:t> </a:t>
                      </a:r>
                      <a:r>
                        <a:rPr sz="2000" b="0" spc="-10">
                          <a:solidFill>
                            <a:schemeClr val="bg1"/>
                          </a:solidFill>
                          <a:latin typeface="+mn-lt"/>
                          <a:cs typeface="Arial MT"/>
                        </a:rPr>
                        <a:t>regimen</a:t>
                      </a:r>
                      <a:endParaRPr sz="2000" b="0">
                        <a:solidFill>
                          <a:schemeClr val="bg1"/>
                        </a:solidFill>
                        <a:latin typeface="+mn-lt"/>
                        <a:cs typeface="Arial MT"/>
                      </a:endParaRPr>
                    </a:p>
                  </a:txBody>
                  <a:tcPr anchor="ctr">
                    <a:lnL w="12700">
                      <a:noFill/>
                      <a:prstDash val="solid"/>
                    </a:lnL>
                    <a:lnR w="12700">
                      <a:noFill/>
                      <a:prstDash val="solid"/>
                    </a:lnR>
                    <a:lnT w="12700">
                      <a:noFill/>
                      <a:prstDash val="solid"/>
                    </a:lnT>
                    <a:lnB w="12700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780"/>
                        </a:spcBef>
                      </a:pPr>
                      <a:r>
                        <a:rPr sz="2000" b="0">
                          <a:solidFill>
                            <a:schemeClr val="bg1"/>
                          </a:solidFill>
                          <a:latin typeface="+mn-lt"/>
                          <a:cs typeface="Arial MT"/>
                        </a:rPr>
                        <a:t>9</a:t>
                      </a:r>
                      <a:r>
                        <a:rPr sz="2000" b="0" spc="-10">
                          <a:solidFill>
                            <a:schemeClr val="bg1"/>
                          </a:solidFill>
                          <a:latin typeface="+mn-lt"/>
                          <a:cs typeface="Arial MT"/>
                        </a:rPr>
                        <a:t> (7.0)</a:t>
                      </a:r>
                      <a:endParaRPr sz="2000" b="0">
                        <a:solidFill>
                          <a:schemeClr val="bg1"/>
                        </a:solidFill>
                        <a:latin typeface="+mn-lt"/>
                        <a:cs typeface="Arial MT"/>
                      </a:endParaRPr>
                    </a:p>
                  </a:txBody>
                  <a:tcPr anchor="ctr">
                    <a:lnL w="12700">
                      <a:noFill/>
                      <a:prstDash val="solid"/>
                    </a:lnL>
                    <a:lnR w="12700">
                      <a:noFill/>
                      <a:prstDash val="solid"/>
                    </a:lnR>
                    <a:lnT w="12700">
                      <a:noFill/>
                      <a:prstDash val="solid"/>
                    </a:lnT>
                    <a:lnB w="12700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780"/>
                        </a:spcBef>
                      </a:pPr>
                      <a:r>
                        <a:rPr lang="en-US" sz="2000" b="0">
                          <a:solidFill>
                            <a:schemeClr val="bg1"/>
                          </a:solidFill>
                          <a:latin typeface="+mn-lt"/>
                          <a:cs typeface="Arial MT"/>
                        </a:rPr>
                        <a:t>8</a:t>
                      </a:r>
                      <a:r>
                        <a:rPr lang="en-US" sz="2000" b="0" spc="-10">
                          <a:solidFill>
                            <a:schemeClr val="bg1"/>
                          </a:solidFill>
                          <a:latin typeface="+mn-lt"/>
                          <a:cs typeface="Arial MT"/>
                        </a:rPr>
                        <a:t> (6.3)</a:t>
                      </a:r>
                      <a:endParaRPr sz="2000" b="0">
                        <a:solidFill>
                          <a:schemeClr val="bg1"/>
                        </a:solidFill>
                        <a:latin typeface="+mn-lt"/>
                        <a:cs typeface="Arial MT"/>
                      </a:endParaRPr>
                    </a:p>
                  </a:txBody>
                  <a:tcPr anchor="ctr">
                    <a:lnL w="12700">
                      <a:noFill/>
                      <a:prstDash val="solid"/>
                    </a:lnL>
                    <a:lnR w="12700">
                      <a:noFill/>
                      <a:prstDash val="solid"/>
                    </a:lnR>
                    <a:lnT w="12700">
                      <a:noFill/>
                      <a:prstDash val="solid"/>
                    </a:lnT>
                    <a:lnB w="12700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148605">
                <a:tc>
                  <a:txBody>
                    <a:bodyPr/>
                    <a:lstStyle/>
                    <a:p>
                      <a:pPr marL="528954" indent="-285750">
                        <a:lnSpc>
                          <a:spcPct val="100000"/>
                        </a:lnSpc>
                        <a:spcBef>
                          <a:spcPts val="780"/>
                        </a:spcBef>
                        <a:buFont typeface="Wingdings" panose="05000000000000000000" pitchFamily="2" charset="2"/>
                        <a:buChar char="§"/>
                      </a:pPr>
                      <a:r>
                        <a:rPr sz="2000" b="0">
                          <a:solidFill>
                            <a:schemeClr val="bg1"/>
                          </a:solidFill>
                          <a:latin typeface="+mn-lt"/>
                          <a:cs typeface="Arial MT"/>
                        </a:rPr>
                        <a:t>Stem</a:t>
                      </a:r>
                      <a:r>
                        <a:rPr sz="2000" b="0" spc="-40">
                          <a:solidFill>
                            <a:schemeClr val="bg1"/>
                          </a:solidFill>
                          <a:latin typeface="+mn-lt"/>
                          <a:cs typeface="Arial MT"/>
                        </a:rPr>
                        <a:t> </a:t>
                      </a:r>
                      <a:r>
                        <a:rPr sz="2000" b="0">
                          <a:solidFill>
                            <a:schemeClr val="bg1"/>
                          </a:solidFill>
                          <a:latin typeface="+mn-lt"/>
                          <a:cs typeface="Arial MT"/>
                        </a:rPr>
                        <a:t>cell</a:t>
                      </a:r>
                      <a:r>
                        <a:rPr sz="2000" b="0" spc="-20">
                          <a:solidFill>
                            <a:schemeClr val="bg1"/>
                          </a:solidFill>
                          <a:latin typeface="+mn-lt"/>
                          <a:cs typeface="Arial MT"/>
                        </a:rPr>
                        <a:t> </a:t>
                      </a:r>
                      <a:r>
                        <a:rPr sz="2000" b="0" spc="-10">
                          <a:solidFill>
                            <a:schemeClr val="bg1"/>
                          </a:solidFill>
                          <a:latin typeface="+mn-lt"/>
                          <a:cs typeface="Arial MT"/>
                        </a:rPr>
                        <a:t>transplant</a:t>
                      </a:r>
                      <a:endParaRPr sz="2000" b="0">
                        <a:solidFill>
                          <a:schemeClr val="bg1"/>
                        </a:solidFill>
                        <a:latin typeface="+mn-lt"/>
                        <a:cs typeface="Arial MT"/>
                      </a:endParaRPr>
                    </a:p>
                  </a:txBody>
                  <a:tcPr anchor="ctr">
                    <a:lnL w="12700">
                      <a:noFill/>
                      <a:prstDash val="solid"/>
                    </a:lnL>
                    <a:lnR w="12700">
                      <a:noFill/>
                      <a:prstDash val="solid"/>
                    </a:lnR>
                    <a:lnT w="12700">
                      <a:noFill/>
                      <a:prstDash val="solid"/>
                    </a:lnT>
                    <a:lnB w="12700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780"/>
                        </a:spcBef>
                      </a:pPr>
                      <a:r>
                        <a:rPr sz="2000" b="0">
                          <a:solidFill>
                            <a:schemeClr val="bg1"/>
                          </a:solidFill>
                          <a:latin typeface="+mn-lt"/>
                          <a:cs typeface="Arial MT"/>
                        </a:rPr>
                        <a:t>7</a:t>
                      </a:r>
                      <a:r>
                        <a:rPr sz="2000" b="0" spc="-10">
                          <a:solidFill>
                            <a:schemeClr val="bg1"/>
                          </a:solidFill>
                          <a:latin typeface="+mn-lt"/>
                          <a:cs typeface="Arial MT"/>
                        </a:rPr>
                        <a:t> (5.4)</a:t>
                      </a:r>
                      <a:endParaRPr sz="2000" b="0">
                        <a:solidFill>
                          <a:schemeClr val="bg1"/>
                        </a:solidFill>
                        <a:latin typeface="+mn-lt"/>
                        <a:cs typeface="Arial MT"/>
                      </a:endParaRPr>
                    </a:p>
                  </a:txBody>
                  <a:tcPr anchor="ctr">
                    <a:lnL w="12700">
                      <a:noFill/>
                      <a:prstDash val="solid"/>
                    </a:lnL>
                    <a:lnR w="12700">
                      <a:noFill/>
                      <a:prstDash val="solid"/>
                    </a:lnR>
                    <a:lnT w="12700">
                      <a:noFill/>
                      <a:prstDash val="solid"/>
                    </a:lnT>
                    <a:lnB w="12700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780"/>
                        </a:spcBef>
                      </a:pPr>
                      <a:r>
                        <a:rPr lang="en-US" sz="2000" b="0">
                          <a:solidFill>
                            <a:schemeClr val="bg1"/>
                          </a:solidFill>
                          <a:latin typeface="+mn-lt"/>
                          <a:cs typeface="Arial MT"/>
                        </a:rPr>
                        <a:t>7</a:t>
                      </a:r>
                      <a:r>
                        <a:rPr lang="en-US" sz="2000" b="0" spc="-10">
                          <a:solidFill>
                            <a:schemeClr val="bg1"/>
                          </a:solidFill>
                          <a:latin typeface="+mn-lt"/>
                          <a:cs typeface="Arial MT"/>
                        </a:rPr>
                        <a:t> (5.6)</a:t>
                      </a:r>
                      <a:endParaRPr sz="2000" b="0">
                        <a:solidFill>
                          <a:schemeClr val="bg1"/>
                        </a:solidFill>
                        <a:latin typeface="+mn-lt"/>
                        <a:cs typeface="Arial MT"/>
                      </a:endParaRPr>
                    </a:p>
                  </a:txBody>
                  <a:tcPr anchor="ctr">
                    <a:lnL w="12700">
                      <a:noFill/>
                      <a:prstDash val="solid"/>
                    </a:lnL>
                    <a:lnR w="12700">
                      <a:noFill/>
                      <a:prstDash val="solid"/>
                    </a:lnR>
                    <a:lnT w="12700">
                      <a:noFill/>
                      <a:prstDash val="solid"/>
                    </a:lnT>
                    <a:lnB w="12700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148605">
                <a:tc>
                  <a:txBody>
                    <a:bodyPr/>
                    <a:lstStyle/>
                    <a:p>
                      <a:pPr marL="528954" indent="-285750">
                        <a:lnSpc>
                          <a:spcPct val="100000"/>
                        </a:lnSpc>
                        <a:spcBef>
                          <a:spcPts val="780"/>
                        </a:spcBef>
                        <a:buFont typeface="Wingdings" panose="05000000000000000000" pitchFamily="2" charset="2"/>
                        <a:buChar char="§"/>
                      </a:pPr>
                      <a:r>
                        <a:rPr sz="2000" b="0" spc="-10">
                          <a:solidFill>
                            <a:schemeClr val="bg1"/>
                          </a:solidFill>
                          <a:latin typeface="+mn-lt"/>
                          <a:cs typeface="Arial MT"/>
                        </a:rPr>
                        <a:t>Pola-</a:t>
                      </a:r>
                      <a:r>
                        <a:rPr sz="2000" b="0">
                          <a:solidFill>
                            <a:schemeClr val="bg1"/>
                          </a:solidFill>
                          <a:latin typeface="+mn-lt"/>
                          <a:cs typeface="Arial MT"/>
                        </a:rPr>
                        <a:t>containing</a:t>
                      </a:r>
                      <a:r>
                        <a:rPr sz="2000" b="0" spc="-50">
                          <a:solidFill>
                            <a:schemeClr val="bg1"/>
                          </a:solidFill>
                          <a:latin typeface="+mn-lt"/>
                          <a:cs typeface="Arial MT"/>
                        </a:rPr>
                        <a:t> </a:t>
                      </a:r>
                      <a:r>
                        <a:rPr sz="2000" b="0" spc="-10">
                          <a:solidFill>
                            <a:schemeClr val="bg1"/>
                          </a:solidFill>
                          <a:latin typeface="+mn-lt"/>
                          <a:cs typeface="Arial MT"/>
                        </a:rPr>
                        <a:t>regimen</a:t>
                      </a:r>
                      <a:endParaRPr sz="2000" b="0">
                        <a:solidFill>
                          <a:schemeClr val="bg1"/>
                        </a:solidFill>
                        <a:latin typeface="+mn-lt"/>
                        <a:cs typeface="Arial MT"/>
                      </a:endParaRPr>
                    </a:p>
                  </a:txBody>
                  <a:tcPr anchor="ctr">
                    <a:lnL w="12700">
                      <a:noFill/>
                      <a:prstDash val="solid"/>
                    </a:lnL>
                    <a:lnR w="12700">
                      <a:noFill/>
                      <a:prstDash val="solid"/>
                    </a:lnR>
                    <a:lnT w="12700">
                      <a:noFill/>
                      <a:prstDash val="solid"/>
                    </a:lnT>
                    <a:lnB w="12700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780"/>
                        </a:spcBef>
                      </a:pPr>
                      <a:r>
                        <a:rPr sz="2000" b="0">
                          <a:solidFill>
                            <a:schemeClr val="bg1"/>
                          </a:solidFill>
                          <a:latin typeface="+mn-lt"/>
                          <a:cs typeface="Arial MT"/>
                        </a:rPr>
                        <a:t>1</a:t>
                      </a:r>
                      <a:r>
                        <a:rPr sz="2000" b="0" spc="-10">
                          <a:solidFill>
                            <a:schemeClr val="bg1"/>
                          </a:solidFill>
                          <a:latin typeface="+mn-lt"/>
                          <a:cs typeface="Arial MT"/>
                        </a:rPr>
                        <a:t> (0.8)</a:t>
                      </a:r>
                      <a:endParaRPr sz="2000" b="0">
                        <a:solidFill>
                          <a:schemeClr val="bg1"/>
                        </a:solidFill>
                        <a:latin typeface="+mn-lt"/>
                        <a:cs typeface="Arial MT"/>
                      </a:endParaRPr>
                    </a:p>
                  </a:txBody>
                  <a:tcPr anchor="ctr">
                    <a:lnL w="12700">
                      <a:noFill/>
                      <a:prstDash val="solid"/>
                    </a:lnL>
                    <a:lnR w="12700">
                      <a:noFill/>
                      <a:prstDash val="solid"/>
                    </a:lnR>
                    <a:lnT w="12700">
                      <a:noFill/>
                      <a:prstDash val="solid"/>
                    </a:lnT>
                    <a:lnB w="12700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780"/>
                        </a:spcBef>
                      </a:pPr>
                      <a:r>
                        <a:rPr lang="en-US" sz="2000" b="0">
                          <a:solidFill>
                            <a:schemeClr val="bg1"/>
                          </a:solidFill>
                          <a:latin typeface="+mn-lt"/>
                          <a:cs typeface="Arial MT"/>
                        </a:rPr>
                        <a:t>14</a:t>
                      </a:r>
                      <a:r>
                        <a:rPr lang="en-US" sz="2000" b="0" spc="-20">
                          <a:solidFill>
                            <a:schemeClr val="bg1"/>
                          </a:solidFill>
                          <a:latin typeface="+mn-lt"/>
                          <a:cs typeface="Arial MT"/>
                        </a:rPr>
                        <a:t> </a:t>
                      </a:r>
                      <a:r>
                        <a:rPr lang="en-US" sz="2000" b="0" spc="-10">
                          <a:solidFill>
                            <a:schemeClr val="bg1"/>
                          </a:solidFill>
                          <a:latin typeface="+mn-lt"/>
                          <a:cs typeface="Arial MT"/>
                        </a:rPr>
                        <a:t>(11.1)</a:t>
                      </a:r>
                      <a:endParaRPr sz="2000" b="0">
                        <a:solidFill>
                          <a:schemeClr val="bg1"/>
                        </a:solidFill>
                        <a:latin typeface="+mn-lt"/>
                        <a:cs typeface="Arial MT"/>
                      </a:endParaRPr>
                    </a:p>
                  </a:txBody>
                  <a:tcPr anchor="ctr">
                    <a:lnL w="12700">
                      <a:noFill/>
                      <a:prstDash val="solid"/>
                    </a:lnL>
                    <a:lnR w="12700">
                      <a:noFill/>
                      <a:prstDash val="solid"/>
                    </a:lnR>
                    <a:lnT w="12700">
                      <a:noFill/>
                      <a:prstDash val="solid"/>
                    </a:lnT>
                    <a:lnB w="12700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</a:tbl>
          </a:graphicData>
        </a:graphic>
      </p:graphicFrame>
      <p:sp>
        <p:nvSpPr>
          <p:cNvPr id="5" name="Title 4">
            <a:extLst>
              <a:ext uri="{FF2B5EF4-FFF2-40B4-BE49-F238E27FC236}">
                <a16:creationId xmlns:a16="http://schemas.microsoft.com/office/drawing/2014/main" id="{1EB6233E-3162-32D6-3A9E-5CBF3935EC1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POLARGO: Subsequent Therapies</a:t>
            </a:r>
          </a:p>
        </p:txBody>
      </p:sp>
      <p:sp>
        <p:nvSpPr>
          <p:cNvPr id="6" name="Text Box 11">
            <a:extLst>
              <a:ext uri="{FF2B5EF4-FFF2-40B4-BE49-F238E27FC236}">
                <a16:creationId xmlns:a16="http://schemas.microsoft.com/office/drawing/2014/main" id="{96851B37-23C4-266C-9434-44774C6A727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14339" y="6363968"/>
            <a:ext cx="8010524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Wingdings" panose="05000000000000000000" pitchFamily="2" charset="2"/>
              <a:buChar char="§"/>
              <a:defRPr sz="2800">
                <a:solidFill>
                  <a:srgbClr val="FEFDDE"/>
                </a:solidFill>
                <a:latin typeface="Arial" panose="020B060402020202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600">
                <a:solidFill>
                  <a:srgbClr val="FEFDDE"/>
                </a:solidFill>
                <a:latin typeface="Arial" panose="020B060402020202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400">
                <a:solidFill>
                  <a:srgbClr val="FEFDDE"/>
                </a:solidFill>
                <a:latin typeface="Arial" panose="020B060402020202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200">
                <a:solidFill>
                  <a:srgbClr val="FEFDDE"/>
                </a:solidFill>
                <a:latin typeface="Arial" panose="020B060402020202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rgbClr val="45556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Matasar. EHA 2025. Abstr S101.</a:t>
            </a:r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srgbClr val="455560"/>
              </a:solidFill>
              <a:effectLst/>
              <a:uLnTx/>
              <a:uFillTx/>
              <a:latin typeface="Calibri"/>
              <a:ea typeface="+mn-ea"/>
              <a:cs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D47AD04-289F-AB4B-D0D6-9B4B7A60248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object 70">
            <a:extLst>
              <a:ext uri="{FF2B5EF4-FFF2-40B4-BE49-F238E27FC236}">
                <a16:creationId xmlns:a16="http://schemas.microsoft.com/office/drawing/2014/main" id="{3F373EF1-E407-8E46-EB06-8A73D23169AD}"/>
              </a:ext>
            </a:extLst>
          </p:cNvPr>
          <p:cNvSpPr/>
          <p:nvPr/>
        </p:nvSpPr>
        <p:spPr>
          <a:xfrm>
            <a:off x="10203629" y="1354970"/>
            <a:ext cx="0" cy="327256"/>
          </a:xfrm>
          <a:custGeom>
            <a:avLst/>
            <a:gdLst/>
            <a:ahLst/>
            <a:cxnLst/>
            <a:rect l="l" t="t" r="r" b="b"/>
            <a:pathLst>
              <a:path h="245744">
                <a:moveTo>
                  <a:pt x="0" y="0"/>
                </a:moveTo>
                <a:lnTo>
                  <a:pt x="0" y="245744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2397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78" name="Title 177">
            <a:extLst>
              <a:ext uri="{FF2B5EF4-FFF2-40B4-BE49-F238E27FC236}">
                <a16:creationId xmlns:a16="http://schemas.microsoft.com/office/drawing/2014/main" id="{8D88C050-670B-B2C3-5A3E-BC9ED7BAC8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POLARGO: OS by Subgroup</a:t>
            </a:r>
            <a:br>
              <a:rPr lang="en-US"/>
            </a:br>
            <a:endParaRPr lang="en-US"/>
          </a:p>
        </p:txBody>
      </p:sp>
      <p:graphicFrame>
        <p:nvGraphicFramePr>
          <p:cNvPr id="179" name="Table 178">
            <a:extLst>
              <a:ext uri="{FF2B5EF4-FFF2-40B4-BE49-F238E27FC236}">
                <a16:creationId xmlns:a16="http://schemas.microsoft.com/office/drawing/2014/main" id="{0DD74CEB-4E0E-7DBE-0BA5-FC436556B8B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1966849"/>
              </p:ext>
            </p:extLst>
          </p:nvPr>
        </p:nvGraphicFramePr>
        <p:xfrm>
          <a:off x="495301" y="966534"/>
          <a:ext cx="5658612" cy="53035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36338">
                  <a:extLst>
                    <a:ext uri="{9D8B030D-6E8A-4147-A177-3AD203B41FA5}">
                      <a16:colId xmlns:a16="http://schemas.microsoft.com/office/drawing/2014/main" val="2497676975"/>
                    </a:ext>
                  </a:extLst>
                </a:gridCol>
                <a:gridCol w="640078">
                  <a:extLst>
                    <a:ext uri="{9D8B030D-6E8A-4147-A177-3AD203B41FA5}">
                      <a16:colId xmlns:a16="http://schemas.microsoft.com/office/drawing/2014/main" val="315211745"/>
                    </a:ext>
                  </a:extLst>
                </a:gridCol>
                <a:gridCol w="996983">
                  <a:extLst>
                    <a:ext uri="{9D8B030D-6E8A-4147-A177-3AD203B41FA5}">
                      <a16:colId xmlns:a16="http://schemas.microsoft.com/office/drawing/2014/main" val="2756421556"/>
                    </a:ext>
                  </a:extLst>
                </a:gridCol>
                <a:gridCol w="1067308">
                  <a:extLst>
                    <a:ext uri="{9D8B030D-6E8A-4147-A177-3AD203B41FA5}">
                      <a16:colId xmlns:a16="http://schemas.microsoft.com/office/drawing/2014/main" val="2661536943"/>
                    </a:ext>
                  </a:extLst>
                </a:gridCol>
                <a:gridCol w="1517905">
                  <a:extLst>
                    <a:ext uri="{9D8B030D-6E8A-4147-A177-3AD203B41FA5}">
                      <a16:colId xmlns:a16="http://schemas.microsoft.com/office/drawing/2014/main" val="1330133575"/>
                    </a:ext>
                  </a:extLst>
                </a:gridCol>
              </a:tblGrid>
              <a:tr h="232777">
                <a:tc>
                  <a:txBody>
                    <a:bodyPr/>
                    <a:lstStyle/>
                    <a:p>
                      <a:endParaRPr lang="en-US" sz="120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200"/>
                    </a:p>
                  </a:txBody>
                  <a:tcPr>
                    <a:lnL w="12700" cmpd="sng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2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Pola-R-GemOx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2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R-GemOx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20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95182213"/>
                  </a:ext>
                </a:extLst>
              </a:tr>
              <a:tr h="232777">
                <a:tc>
                  <a:txBody>
                    <a:bodyPr/>
                    <a:lstStyle/>
                    <a:p>
                      <a:r>
                        <a:rPr lang="en-US" sz="1200" b="1">
                          <a:solidFill>
                            <a:schemeClr val="tx1"/>
                          </a:solidFill>
                        </a:rPr>
                        <a:t>Baseline Risk Factor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>
                          <a:solidFill>
                            <a:schemeClr val="tx1"/>
                          </a:solidFill>
                        </a:rPr>
                        <a:t>Total, N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>
                          <a:solidFill>
                            <a:schemeClr val="tx1"/>
                          </a:solidFill>
                        </a:rPr>
                        <a:t>Median OS, Mo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>
                          <a:solidFill>
                            <a:schemeClr val="tx1"/>
                          </a:solidFill>
                        </a:rPr>
                        <a:t>Median OS, Mo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>
                          <a:solidFill>
                            <a:schemeClr val="tx1"/>
                          </a:solidFill>
                        </a:rPr>
                        <a:t>HR (95% Wald CI)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74454087"/>
                  </a:ext>
                </a:extLst>
              </a:tr>
              <a:tr h="139666">
                <a:tc>
                  <a:txBody>
                    <a:bodyPr/>
                    <a:lstStyle/>
                    <a:p>
                      <a:r>
                        <a:rPr lang="en-US" sz="1200">
                          <a:solidFill>
                            <a:schemeClr val="bg1"/>
                          </a:solidFill>
                        </a:rPr>
                        <a:t>All patients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>
                          <a:solidFill>
                            <a:schemeClr val="bg1"/>
                          </a:solidFill>
                        </a:rPr>
                        <a:t>255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>
                          <a:solidFill>
                            <a:schemeClr val="bg1"/>
                          </a:solidFill>
                        </a:rPr>
                        <a:t>19.5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>
                          <a:solidFill>
                            <a:schemeClr val="bg1"/>
                          </a:solidFill>
                        </a:rPr>
                        <a:t>12.5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>
                          <a:solidFill>
                            <a:schemeClr val="bg1"/>
                          </a:solidFill>
                        </a:rPr>
                        <a:t>0.64 (0.47-0.89)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8084649"/>
                  </a:ext>
                </a:extLst>
              </a:tr>
              <a:tr h="325887">
                <a:tc>
                  <a:txBody>
                    <a:bodyPr/>
                    <a:lstStyle/>
                    <a:p>
                      <a:r>
                        <a:rPr lang="en-US" sz="1200">
                          <a:solidFill>
                            <a:schemeClr val="bg1"/>
                          </a:solidFill>
                        </a:rPr>
                        <a:t>Age, yr</a:t>
                      </a:r>
                    </a:p>
                    <a:p>
                      <a:pPr marL="292100" indent="-174625">
                        <a:buFont typeface="Wingdings" panose="05000000000000000000" pitchFamily="2" charset="2"/>
                        <a:buChar char="§"/>
                        <a:tabLst/>
                      </a:pPr>
                      <a:r>
                        <a:rPr lang="en-US" sz="1200">
                          <a:solidFill>
                            <a:schemeClr val="bg1"/>
                          </a:solidFill>
                        </a:rPr>
                        <a:t>≤70</a:t>
                      </a:r>
                    </a:p>
                    <a:p>
                      <a:pPr marL="292100" indent="-174625">
                        <a:buFont typeface="Wingdings" panose="05000000000000000000" pitchFamily="2" charset="2"/>
                        <a:buChar char="§"/>
                        <a:tabLst/>
                      </a:pPr>
                      <a:r>
                        <a:rPr lang="en-US" sz="1200">
                          <a:solidFill>
                            <a:schemeClr val="bg1"/>
                          </a:solidFill>
                        </a:rPr>
                        <a:t>&gt;70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200">
                        <a:solidFill>
                          <a:schemeClr val="bg1"/>
                        </a:solidFill>
                      </a:endParaRPr>
                    </a:p>
                    <a:p>
                      <a:pPr algn="ctr"/>
                      <a:r>
                        <a:rPr lang="en-US" sz="1200">
                          <a:solidFill>
                            <a:schemeClr val="bg1"/>
                          </a:solidFill>
                        </a:rPr>
                        <a:t>166</a:t>
                      </a:r>
                    </a:p>
                    <a:p>
                      <a:pPr algn="ctr"/>
                      <a:r>
                        <a:rPr lang="en-US" sz="1200">
                          <a:solidFill>
                            <a:schemeClr val="bg1"/>
                          </a:solidFill>
                        </a:rPr>
                        <a:t>89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200">
                        <a:solidFill>
                          <a:schemeClr val="bg1"/>
                        </a:solidFill>
                      </a:endParaRPr>
                    </a:p>
                    <a:p>
                      <a:pPr algn="ctr"/>
                      <a:r>
                        <a:rPr lang="en-US" sz="1200">
                          <a:solidFill>
                            <a:schemeClr val="bg1"/>
                          </a:solidFill>
                        </a:rPr>
                        <a:t>24.0</a:t>
                      </a:r>
                    </a:p>
                    <a:p>
                      <a:pPr algn="ctr"/>
                      <a:r>
                        <a:rPr lang="en-US" sz="1200">
                          <a:solidFill>
                            <a:schemeClr val="bg1"/>
                          </a:solidFill>
                        </a:rPr>
                        <a:t>12.5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200">
                        <a:solidFill>
                          <a:schemeClr val="bg1"/>
                        </a:solidFill>
                      </a:endParaRPr>
                    </a:p>
                    <a:p>
                      <a:pPr algn="ctr"/>
                      <a:r>
                        <a:rPr lang="en-US" sz="1200">
                          <a:solidFill>
                            <a:schemeClr val="bg1"/>
                          </a:solidFill>
                        </a:rPr>
                        <a:t>13.2</a:t>
                      </a:r>
                    </a:p>
                    <a:p>
                      <a:pPr algn="ctr"/>
                      <a:r>
                        <a:rPr lang="en-US" sz="1200">
                          <a:solidFill>
                            <a:schemeClr val="bg1"/>
                          </a:solidFill>
                        </a:rPr>
                        <a:t>9.2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200">
                        <a:solidFill>
                          <a:schemeClr val="bg1"/>
                        </a:solidFill>
                      </a:endParaRP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>
                          <a:solidFill>
                            <a:schemeClr val="bg1"/>
                          </a:solidFill>
                        </a:rPr>
                        <a:t>0.56 (0.37-0.85)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>
                          <a:solidFill>
                            <a:schemeClr val="bg1"/>
                          </a:solidFill>
                        </a:rPr>
                        <a:t>0.81 (0.49-1.34)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28180259"/>
                  </a:ext>
                </a:extLst>
              </a:tr>
              <a:tr h="791441">
                <a:tc>
                  <a:txBody>
                    <a:bodyPr/>
                    <a:lstStyle/>
                    <a:p>
                      <a:r>
                        <a:rPr lang="en-US" sz="1200">
                          <a:solidFill>
                            <a:schemeClr val="bg1"/>
                          </a:solidFill>
                        </a:rPr>
                        <a:t>Region</a:t>
                      </a:r>
                    </a:p>
                    <a:p>
                      <a:pPr marL="292100" indent="-174625" algn="l" defTabSz="914400" rtl="0" eaLnBrk="1" latinLnBrk="0" hangingPunct="1">
                        <a:buFont typeface="Wingdings" panose="05000000000000000000" pitchFamily="2" charset="2"/>
                        <a:buChar char="§"/>
                        <a:tabLst/>
                      </a:pPr>
                      <a:r>
                        <a:rPr lang="en-US" sz="1200" kern="120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</a:rPr>
                        <a:t>Western Europe, US, Canada</a:t>
                      </a:r>
                    </a:p>
                    <a:p>
                      <a:pPr marL="292100" indent="-174625" algn="l" defTabSz="914400" rtl="0" eaLnBrk="1" latinLnBrk="0" hangingPunct="1">
                        <a:buFont typeface="Wingdings" panose="05000000000000000000" pitchFamily="2" charset="2"/>
                        <a:buChar char="§"/>
                        <a:tabLst/>
                      </a:pPr>
                      <a:r>
                        <a:rPr lang="en-US" sz="1200" kern="120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</a:rPr>
                        <a:t>China, South Korea</a:t>
                      </a:r>
                    </a:p>
                    <a:p>
                      <a:pPr marL="292100" indent="-174625" algn="l" defTabSz="914400" rtl="0" eaLnBrk="1" latinLnBrk="0" hangingPunct="1">
                        <a:buFont typeface="Wingdings" panose="05000000000000000000" pitchFamily="2" charset="2"/>
                        <a:buChar char="§"/>
                        <a:tabLst/>
                      </a:pPr>
                      <a:r>
                        <a:rPr lang="en-US" sz="1200" kern="120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</a:rPr>
                        <a:t>Brazil, Mexico, India, Turkey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200">
                        <a:solidFill>
                          <a:schemeClr val="bg1"/>
                        </a:solidFill>
                      </a:endParaRPr>
                    </a:p>
                    <a:p>
                      <a:pPr algn="ctr"/>
                      <a:r>
                        <a:rPr lang="en-US" sz="1200">
                          <a:solidFill>
                            <a:schemeClr val="bg1"/>
                          </a:solidFill>
                        </a:rPr>
                        <a:t>69</a:t>
                      </a:r>
                    </a:p>
                    <a:p>
                      <a:pPr algn="ctr"/>
                      <a:endParaRPr lang="en-US" sz="1200">
                        <a:solidFill>
                          <a:schemeClr val="bg1"/>
                        </a:solidFill>
                      </a:endParaRPr>
                    </a:p>
                    <a:p>
                      <a:pPr algn="ctr"/>
                      <a:endParaRPr lang="en-US" sz="1200">
                        <a:solidFill>
                          <a:schemeClr val="bg1"/>
                        </a:solidFill>
                      </a:endParaRPr>
                    </a:p>
                    <a:p>
                      <a:pPr algn="ctr"/>
                      <a:r>
                        <a:rPr lang="en-US" sz="1200">
                          <a:solidFill>
                            <a:schemeClr val="bg1"/>
                          </a:solidFill>
                        </a:rPr>
                        <a:t>76</a:t>
                      </a:r>
                    </a:p>
                    <a:p>
                      <a:pPr algn="ctr"/>
                      <a:endParaRPr lang="en-US" sz="1200">
                        <a:solidFill>
                          <a:schemeClr val="bg1"/>
                        </a:solidFill>
                      </a:endParaRPr>
                    </a:p>
                    <a:p>
                      <a:pPr algn="ctr"/>
                      <a:r>
                        <a:rPr lang="en-US" sz="1200">
                          <a:solidFill>
                            <a:schemeClr val="bg1"/>
                          </a:solidFill>
                        </a:rPr>
                        <a:t>110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200">
                        <a:solidFill>
                          <a:schemeClr val="bg1"/>
                        </a:solidFill>
                      </a:endParaRPr>
                    </a:p>
                    <a:p>
                      <a:pPr algn="ctr"/>
                      <a:r>
                        <a:rPr lang="en-US" sz="1200">
                          <a:solidFill>
                            <a:schemeClr val="bg1"/>
                          </a:solidFill>
                        </a:rPr>
                        <a:t>13.3</a:t>
                      </a:r>
                    </a:p>
                    <a:p>
                      <a:pPr algn="ctr"/>
                      <a:endParaRPr lang="en-US" sz="1200">
                        <a:solidFill>
                          <a:schemeClr val="bg1"/>
                        </a:solidFill>
                      </a:endParaRPr>
                    </a:p>
                    <a:p>
                      <a:pPr algn="ctr"/>
                      <a:endParaRPr lang="en-US" sz="1200">
                        <a:solidFill>
                          <a:schemeClr val="bg1"/>
                        </a:solidFill>
                      </a:endParaRPr>
                    </a:p>
                    <a:p>
                      <a:pPr algn="ctr"/>
                      <a:r>
                        <a:rPr lang="en-US" sz="1200">
                          <a:solidFill>
                            <a:schemeClr val="bg1"/>
                          </a:solidFill>
                        </a:rPr>
                        <a:t>NE</a:t>
                      </a:r>
                    </a:p>
                    <a:p>
                      <a:pPr algn="ctr"/>
                      <a:endParaRPr lang="en-US" sz="1200">
                        <a:solidFill>
                          <a:schemeClr val="bg1"/>
                        </a:solidFill>
                      </a:endParaRPr>
                    </a:p>
                    <a:p>
                      <a:pPr algn="ctr"/>
                      <a:r>
                        <a:rPr lang="en-US" sz="1200">
                          <a:solidFill>
                            <a:schemeClr val="bg1"/>
                          </a:solidFill>
                        </a:rPr>
                        <a:t>17.1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200">
                        <a:solidFill>
                          <a:schemeClr val="bg1"/>
                        </a:solidFill>
                      </a:endParaRPr>
                    </a:p>
                    <a:p>
                      <a:pPr algn="ctr"/>
                      <a:r>
                        <a:rPr lang="en-US" sz="1200">
                          <a:solidFill>
                            <a:schemeClr val="bg1"/>
                          </a:solidFill>
                        </a:rPr>
                        <a:t>13.0</a:t>
                      </a:r>
                    </a:p>
                    <a:p>
                      <a:pPr algn="ctr"/>
                      <a:endParaRPr lang="en-US" sz="1200">
                        <a:solidFill>
                          <a:schemeClr val="bg1"/>
                        </a:solidFill>
                      </a:endParaRPr>
                    </a:p>
                    <a:p>
                      <a:pPr algn="ctr"/>
                      <a:endParaRPr lang="en-US" sz="1200">
                        <a:solidFill>
                          <a:schemeClr val="bg1"/>
                        </a:solidFill>
                      </a:endParaRPr>
                    </a:p>
                    <a:p>
                      <a:pPr algn="ctr"/>
                      <a:r>
                        <a:rPr lang="en-US" sz="1200">
                          <a:solidFill>
                            <a:schemeClr val="bg1"/>
                          </a:solidFill>
                        </a:rPr>
                        <a:t>14.7</a:t>
                      </a:r>
                    </a:p>
                    <a:p>
                      <a:pPr algn="ctr"/>
                      <a:endParaRPr lang="en-US" sz="1200">
                        <a:solidFill>
                          <a:schemeClr val="bg1"/>
                        </a:solidFill>
                      </a:endParaRPr>
                    </a:p>
                    <a:p>
                      <a:pPr algn="ctr"/>
                      <a:r>
                        <a:rPr lang="en-US" sz="1200">
                          <a:solidFill>
                            <a:schemeClr val="bg1"/>
                          </a:solidFill>
                        </a:rPr>
                        <a:t>9.0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200">
                        <a:solidFill>
                          <a:schemeClr val="bg1"/>
                        </a:solidFill>
                      </a:endParaRPr>
                    </a:p>
                    <a:p>
                      <a:pPr algn="ctr"/>
                      <a:r>
                        <a:rPr lang="en-US" sz="1200">
                          <a:solidFill>
                            <a:schemeClr val="bg1"/>
                          </a:solidFill>
                        </a:rPr>
                        <a:t>0.82 (0.46-1.49)</a:t>
                      </a:r>
                    </a:p>
                    <a:p>
                      <a:pPr algn="ctr"/>
                      <a:endParaRPr lang="en-US" sz="1200">
                        <a:solidFill>
                          <a:schemeClr val="bg1"/>
                        </a:solidFill>
                      </a:endParaRPr>
                    </a:p>
                    <a:p>
                      <a:pPr algn="ctr"/>
                      <a:r>
                        <a:rPr lang="en-US" sz="1200">
                          <a:solidFill>
                            <a:schemeClr val="bg1"/>
                          </a:solidFill>
                        </a:rPr>
                        <a:t>0.50 (0.27-0.94)</a:t>
                      </a:r>
                    </a:p>
                    <a:p>
                      <a:pPr algn="ctr"/>
                      <a:r>
                        <a:rPr lang="en-US" sz="1200">
                          <a:solidFill>
                            <a:schemeClr val="bg1"/>
                          </a:solidFill>
                        </a:rPr>
                        <a:t>0.67 (0.41-1.08)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7962060"/>
                  </a:ext>
                </a:extLst>
              </a:tr>
              <a:tr h="325887">
                <a:tc>
                  <a:txBody>
                    <a:bodyPr/>
                    <a:lstStyle/>
                    <a:p>
                      <a:r>
                        <a:rPr lang="en-US" sz="1200">
                          <a:solidFill>
                            <a:schemeClr val="bg1"/>
                          </a:solidFill>
                        </a:rPr>
                        <a:t>ECOG PS</a:t>
                      </a:r>
                    </a:p>
                    <a:p>
                      <a:pPr marL="292100" indent="-174625" algn="l" defTabSz="914400" rtl="0" eaLnBrk="1" latinLnBrk="0" hangingPunct="1">
                        <a:buFont typeface="Wingdings" panose="05000000000000000000" pitchFamily="2" charset="2"/>
                        <a:buChar char="§"/>
                        <a:tabLst/>
                      </a:pPr>
                      <a:r>
                        <a:rPr lang="en-US" sz="1200" kern="120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</a:rPr>
                        <a:t>0-1</a:t>
                      </a:r>
                    </a:p>
                    <a:p>
                      <a:pPr marL="292100" indent="-174625" algn="l" defTabSz="914400" rtl="0" eaLnBrk="1" latinLnBrk="0" hangingPunct="1">
                        <a:buFont typeface="Wingdings" panose="05000000000000000000" pitchFamily="2" charset="2"/>
                        <a:buChar char="§"/>
                        <a:tabLst/>
                      </a:pPr>
                      <a:r>
                        <a:rPr lang="en-US" sz="1200" kern="120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200">
                        <a:solidFill>
                          <a:schemeClr val="bg1"/>
                        </a:solidFill>
                      </a:endParaRPr>
                    </a:p>
                    <a:p>
                      <a:pPr algn="ctr"/>
                      <a:r>
                        <a:rPr lang="en-US" sz="1200">
                          <a:solidFill>
                            <a:schemeClr val="bg1"/>
                          </a:solidFill>
                        </a:rPr>
                        <a:t>225</a:t>
                      </a:r>
                    </a:p>
                    <a:p>
                      <a:pPr algn="ctr"/>
                      <a:r>
                        <a:rPr lang="en-US" sz="1200">
                          <a:solidFill>
                            <a:schemeClr val="bg1"/>
                          </a:solidFill>
                        </a:rPr>
                        <a:t>30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200">
                        <a:solidFill>
                          <a:schemeClr val="bg1"/>
                        </a:solidFill>
                      </a:endParaRPr>
                    </a:p>
                    <a:p>
                      <a:pPr algn="ctr"/>
                      <a:r>
                        <a:rPr lang="en-US" sz="1200">
                          <a:solidFill>
                            <a:schemeClr val="bg1"/>
                          </a:solidFill>
                        </a:rPr>
                        <a:t>23.2</a:t>
                      </a:r>
                    </a:p>
                    <a:p>
                      <a:pPr algn="ctr"/>
                      <a:r>
                        <a:rPr lang="en-US" sz="1200">
                          <a:solidFill>
                            <a:schemeClr val="bg1"/>
                          </a:solidFill>
                        </a:rPr>
                        <a:t>9.8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200">
                        <a:solidFill>
                          <a:schemeClr val="bg1"/>
                        </a:solidFill>
                      </a:endParaRPr>
                    </a:p>
                    <a:p>
                      <a:pPr algn="ctr"/>
                      <a:r>
                        <a:rPr lang="en-US" sz="1200">
                          <a:solidFill>
                            <a:schemeClr val="bg1"/>
                          </a:solidFill>
                        </a:rPr>
                        <a:t>14.2</a:t>
                      </a:r>
                    </a:p>
                    <a:p>
                      <a:pPr algn="ctr"/>
                      <a:r>
                        <a:rPr lang="en-US" sz="1200">
                          <a:solidFill>
                            <a:schemeClr val="bg1"/>
                          </a:solidFill>
                        </a:rPr>
                        <a:t>3.5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200">
                        <a:solidFill>
                          <a:schemeClr val="bg1"/>
                        </a:solidFill>
                      </a:endParaRPr>
                    </a:p>
                    <a:p>
                      <a:pPr algn="ctr"/>
                      <a:r>
                        <a:rPr lang="en-US" sz="1200">
                          <a:solidFill>
                            <a:schemeClr val="bg1"/>
                          </a:solidFill>
                        </a:rPr>
                        <a:t>0.67 (0.47-0.94)</a:t>
                      </a:r>
                    </a:p>
                    <a:p>
                      <a:pPr algn="ctr"/>
                      <a:r>
                        <a:rPr lang="en-US" sz="1200">
                          <a:solidFill>
                            <a:schemeClr val="bg1"/>
                          </a:solidFill>
                        </a:rPr>
                        <a:t>0.41 (0.18-0.94)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20917030"/>
                  </a:ext>
                </a:extLst>
              </a:tr>
              <a:tr h="325887">
                <a:tc>
                  <a:txBody>
                    <a:bodyPr/>
                    <a:lstStyle/>
                    <a:p>
                      <a:r>
                        <a:rPr lang="en-US" sz="1200">
                          <a:solidFill>
                            <a:schemeClr val="bg1"/>
                          </a:solidFill>
                        </a:rPr>
                        <a:t>Ann Arbor stage </a:t>
                      </a:r>
                    </a:p>
                    <a:p>
                      <a:pPr marL="292100" indent="-174625" algn="l" defTabSz="914400" rtl="0" eaLnBrk="1" latinLnBrk="0" hangingPunct="1">
                        <a:buFont typeface="Wingdings" panose="05000000000000000000" pitchFamily="2" charset="2"/>
                        <a:buChar char="§"/>
                        <a:tabLst/>
                      </a:pPr>
                      <a:r>
                        <a:rPr lang="en-US" sz="1200" kern="120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</a:rPr>
                        <a:t>I/II</a:t>
                      </a:r>
                    </a:p>
                    <a:p>
                      <a:pPr marL="292100" indent="-174625" algn="l" defTabSz="914400" rtl="0" eaLnBrk="1" latinLnBrk="0" hangingPunct="1">
                        <a:buFont typeface="Wingdings" panose="05000000000000000000" pitchFamily="2" charset="2"/>
                        <a:buChar char="§"/>
                        <a:tabLst/>
                      </a:pPr>
                      <a:r>
                        <a:rPr lang="en-US" sz="1200" kern="120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</a:rPr>
                        <a:t>III/IV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200">
                        <a:solidFill>
                          <a:schemeClr val="bg1"/>
                        </a:solidFill>
                      </a:endParaRPr>
                    </a:p>
                    <a:p>
                      <a:pPr algn="ctr"/>
                      <a:r>
                        <a:rPr lang="en-US" sz="1200">
                          <a:solidFill>
                            <a:schemeClr val="bg1"/>
                          </a:solidFill>
                        </a:rPr>
                        <a:t>60</a:t>
                      </a:r>
                    </a:p>
                    <a:p>
                      <a:pPr algn="ctr"/>
                      <a:r>
                        <a:rPr lang="en-US" sz="1200">
                          <a:solidFill>
                            <a:schemeClr val="bg1"/>
                          </a:solidFill>
                        </a:rPr>
                        <a:t>195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200">
                        <a:solidFill>
                          <a:schemeClr val="bg1"/>
                        </a:solidFill>
                      </a:endParaRPr>
                    </a:p>
                    <a:p>
                      <a:pPr algn="ctr"/>
                      <a:r>
                        <a:rPr lang="en-US" sz="1200">
                          <a:solidFill>
                            <a:schemeClr val="bg1"/>
                          </a:solidFill>
                        </a:rPr>
                        <a:t>NE</a:t>
                      </a:r>
                    </a:p>
                    <a:p>
                      <a:pPr algn="ctr"/>
                      <a:r>
                        <a:rPr lang="en-US" sz="1200">
                          <a:solidFill>
                            <a:schemeClr val="bg1"/>
                          </a:solidFill>
                        </a:rPr>
                        <a:t>15.5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200">
                        <a:solidFill>
                          <a:schemeClr val="bg1"/>
                        </a:solidFill>
                      </a:endParaRPr>
                    </a:p>
                    <a:p>
                      <a:pPr algn="ctr"/>
                      <a:r>
                        <a:rPr lang="en-US" sz="1200">
                          <a:solidFill>
                            <a:schemeClr val="bg1"/>
                          </a:solidFill>
                        </a:rPr>
                        <a:t>10.6</a:t>
                      </a:r>
                    </a:p>
                    <a:p>
                      <a:pPr algn="ctr"/>
                      <a:r>
                        <a:rPr lang="en-US" sz="1200">
                          <a:solidFill>
                            <a:schemeClr val="bg1"/>
                          </a:solidFill>
                        </a:rPr>
                        <a:t>12.7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200">
                        <a:solidFill>
                          <a:schemeClr val="bg1"/>
                        </a:solidFill>
                      </a:endParaRPr>
                    </a:p>
                    <a:p>
                      <a:pPr algn="ctr"/>
                      <a:r>
                        <a:rPr lang="en-US" sz="1200">
                          <a:solidFill>
                            <a:schemeClr val="bg1"/>
                          </a:solidFill>
                        </a:rPr>
                        <a:t>0.29 (0.14-0.60)</a:t>
                      </a:r>
                    </a:p>
                    <a:p>
                      <a:pPr algn="ctr"/>
                      <a:r>
                        <a:rPr lang="en-US" sz="1200">
                          <a:solidFill>
                            <a:schemeClr val="bg1"/>
                          </a:solidFill>
                        </a:rPr>
                        <a:t>0.81 (0.56-1.15)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78432809"/>
                  </a:ext>
                </a:extLst>
              </a:tr>
              <a:tr h="325887">
                <a:tc>
                  <a:txBody>
                    <a:bodyPr/>
                    <a:lstStyle/>
                    <a:p>
                      <a:pPr marL="0" indent="0">
                        <a:buFont typeface="Wingdings" panose="05000000000000000000" pitchFamily="2" charset="2"/>
                        <a:buNone/>
                      </a:pPr>
                      <a:r>
                        <a:rPr lang="en-US" sz="1200">
                          <a:solidFill>
                            <a:schemeClr val="bg1"/>
                          </a:solidFill>
                        </a:rPr>
                        <a:t>IPI score </a:t>
                      </a:r>
                    </a:p>
                    <a:p>
                      <a:pPr marL="292100" indent="-174625" algn="l" defTabSz="914400" rtl="0" eaLnBrk="1" latinLnBrk="0" hangingPunct="1">
                        <a:buFont typeface="Wingdings" panose="05000000000000000000" pitchFamily="2" charset="2"/>
                        <a:buChar char="§"/>
                        <a:tabLst/>
                      </a:pPr>
                      <a:r>
                        <a:rPr lang="en-US" sz="1200" kern="120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</a:rPr>
                        <a:t>0-2</a:t>
                      </a:r>
                    </a:p>
                    <a:p>
                      <a:pPr marL="292100" indent="-174625" algn="l" defTabSz="914400" rtl="0" eaLnBrk="1" latinLnBrk="0" hangingPunct="1">
                        <a:buFont typeface="Wingdings" panose="05000000000000000000" pitchFamily="2" charset="2"/>
                        <a:buChar char="§"/>
                        <a:tabLst/>
                      </a:pPr>
                      <a:r>
                        <a:rPr lang="en-US" sz="1200" kern="120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</a:rPr>
                        <a:t>3-5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200">
                        <a:solidFill>
                          <a:schemeClr val="bg1"/>
                        </a:solidFill>
                      </a:endParaRPr>
                    </a:p>
                    <a:p>
                      <a:pPr algn="ctr"/>
                      <a:r>
                        <a:rPr lang="en-US" sz="1200">
                          <a:solidFill>
                            <a:schemeClr val="bg1"/>
                          </a:solidFill>
                        </a:rPr>
                        <a:t>129</a:t>
                      </a:r>
                    </a:p>
                    <a:p>
                      <a:pPr algn="ctr"/>
                      <a:r>
                        <a:rPr lang="en-US" sz="1200">
                          <a:solidFill>
                            <a:schemeClr val="bg1"/>
                          </a:solidFill>
                        </a:rPr>
                        <a:t>126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200">
                        <a:solidFill>
                          <a:schemeClr val="bg1"/>
                        </a:solidFill>
                      </a:endParaRPr>
                    </a:p>
                    <a:p>
                      <a:pPr algn="ctr"/>
                      <a:r>
                        <a:rPr lang="en-US" sz="1200">
                          <a:solidFill>
                            <a:schemeClr val="bg1"/>
                          </a:solidFill>
                        </a:rPr>
                        <a:t>NE</a:t>
                      </a:r>
                    </a:p>
                    <a:p>
                      <a:pPr algn="ctr"/>
                      <a:r>
                        <a:rPr lang="en-US" sz="1200">
                          <a:solidFill>
                            <a:schemeClr val="bg1"/>
                          </a:solidFill>
                        </a:rPr>
                        <a:t>12.5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200">
                        <a:solidFill>
                          <a:schemeClr val="bg1"/>
                        </a:solidFill>
                      </a:endParaRPr>
                    </a:p>
                    <a:p>
                      <a:pPr algn="ctr"/>
                      <a:r>
                        <a:rPr lang="en-US" sz="1200">
                          <a:solidFill>
                            <a:schemeClr val="bg1"/>
                          </a:solidFill>
                        </a:rPr>
                        <a:t>14.7</a:t>
                      </a:r>
                    </a:p>
                    <a:p>
                      <a:pPr algn="ctr"/>
                      <a:r>
                        <a:rPr lang="en-US" sz="1200">
                          <a:solidFill>
                            <a:schemeClr val="bg1"/>
                          </a:solidFill>
                        </a:rPr>
                        <a:t>9.5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200">
                        <a:solidFill>
                          <a:schemeClr val="bg1"/>
                        </a:solidFill>
                      </a:endParaRPr>
                    </a:p>
                    <a:p>
                      <a:pPr algn="ctr"/>
                      <a:r>
                        <a:rPr lang="en-US" sz="1200">
                          <a:solidFill>
                            <a:schemeClr val="bg1"/>
                          </a:solidFill>
                        </a:rPr>
                        <a:t>0.45 (0.27-0.74)</a:t>
                      </a:r>
                    </a:p>
                    <a:p>
                      <a:pPr algn="ctr"/>
                      <a:r>
                        <a:rPr lang="en-US" sz="1200">
                          <a:solidFill>
                            <a:schemeClr val="bg1"/>
                          </a:solidFill>
                        </a:rPr>
                        <a:t>0.87 (0.58-1.33)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31636327"/>
                  </a:ext>
                </a:extLst>
              </a:tr>
            </a:tbl>
          </a:graphicData>
        </a:graphic>
      </p:graphicFrame>
      <p:sp>
        <p:nvSpPr>
          <p:cNvPr id="180" name="Text Box 11">
            <a:extLst>
              <a:ext uri="{FF2B5EF4-FFF2-40B4-BE49-F238E27FC236}">
                <a16:creationId xmlns:a16="http://schemas.microsoft.com/office/drawing/2014/main" id="{C01C77B2-F66D-ED57-4ACE-F174C61D83C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14339" y="6363968"/>
            <a:ext cx="8010524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Wingdings" panose="05000000000000000000" pitchFamily="2" charset="2"/>
              <a:buChar char="§"/>
              <a:defRPr sz="2800">
                <a:solidFill>
                  <a:srgbClr val="FEFDDE"/>
                </a:solidFill>
                <a:latin typeface="Arial" panose="020B060402020202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600">
                <a:solidFill>
                  <a:srgbClr val="FEFDDE"/>
                </a:solidFill>
                <a:latin typeface="Arial" panose="020B060402020202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400">
                <a:solidFill>
                  <a:srgbClr val="FEFDDE"/>
                </a:solidFill>
                <a:latin typeface="Arial" panose="020B060402020202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200">
                <a:solidFill>
                  <a:srgbClr val="FEFDDE"/>
                </a:solidFill>
                <a:latin typeface="Arial" panose="020B060402020202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rgbClr val="45556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Matasar. EHA 2025. Abstr S101.</a:t>
            </a:r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srgbClr val="455560"/>
              </a:solidFill>
              <a:effectLst/>
              <a:uLnTx/>
              <a:uFillTx/>
              <a:latin typeface="Calibri"/>
              <a:ea typeface="+mn-ea"/>
              <a:cs typeface="Arial" panose="020B0604020202020204" pitchFamily="34" charset="0"/>
            </a:endParaRPr>
          </a:p>
        </p:txBody>
      </p:sp>
      <p:graphicFrame>
        <p:nvGraphicFramePr>
          <p:cNvPr id="2" name="Table 1">
            <a:extLst>
              <a:ext uri="{FF2B5EF4-FFF2-40B4-BE49-F238E27FC236}">
                <a16:creationId xmlns:a16="http://schemas.microsoft.com/office/drawing/2014/main" id="{1FE9A073-5883-C2DD-3132-06A971647B1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69816868"/>
              </p:ext>
            </p:extLst>
          </p:nvPr>
        </p:nvGraphicFramePr>
        <p:xfrm>
          <a:off x="6210388" y="960120"/>
          <a:ext cx="5780251" cy="52120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50073">
                  <a:extLst>
                    <a:ext uri="{9D8B030D-6E8A-4147-A177-3AD203B41FA5}">
                      <a16:colId xmlns:a16="http://schemas.microsoft.com/office/drawing/2014/main" val="2497676975"/>
                    </a:ext>
                  </a:extLst>
                </a:gridCol>
                <a:gridCol w="665309">
                  <a:extLst>
                    <a:ext uri="{9D8B030D-6E8A-4147-A177-3AD203B41FA5}">
                      <a16:colId xmlns:a16="http://schemas.microsoft.com/office/drawing/2014/main" val="315211745"/>
                    </a:ext>
                  </a:extLst>
                </a:gridCol>
                <a:gridCol w="1043847">
                  <a:extLst>
                    <a:ext uri="{9D8B030D-6E8A-4147-A177-3AD203B41FA5}">
                      <a16:colId xmlns:a16="http://schemas.microsoft.com/office/drawing/2014/main" val="2756421556"/>
                    </a:ext>
                  </a:extLst>
                </a:gridCol>
                <a:gridCol w="1009991">
                  <a:extLst>
                    <a:ext uri="{9D8B030D-6E8A-4147-A177-3AD203B41FA5}">
                      <a16:colId xmlns:a16="http://schemas.microsoft.com/office/drawing/2014/main" val="2661536943"/>
                    </a:ext>
                  </a:extLst>
                </a:gridCol>
                <a:gridCol w="1411031">
                  <a:extLst>
                    <a:ext uri="{9D8B030D-6E8A-4147-A177-3AD203B41FA5}">
                      <a16:colId xmlns:a16="http://schemas.microsoft.com/office/drawing/2014/main" val="1330133575"/>
                    </a:ext>
                  </a:extLst>
                </a:gridCol>
              </a:tblGrid>
              <a:tr h="282341">
                <a:tc>
                  <a:txBody>
                    <a:bodyPr/>
                    <a:lstStyle/>
                    <a:p>
                      <a:endParaRPr lang="en-US" sz="120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200"/>
                    </a:p>
                  </a:txBody>
                  <a:tcPr>
                    <a:lnL w="12700" cmpd="sng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2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Pola-R-GemOx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2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R-GemOx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20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95182213"/>
                  </a:ext>
                </a:extLst>
              </a:tr>
              <a:tr h="282341">
                <a:tc>
                  <a:txBody>
                    <a:bodyPr/>
                    <a:lstStyle/>
                    <a:p>
                      <a:r>
                        <a:rPr lang="en-US" sz="1200" b="1">
                          <a:solidFill>
                            <a:schemeClr val="tx1"/>
                          </a:solidFill>
                        </a:rPr>
                        <a:t>Baseline Risk Factor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>
                          <a:solidFill>
                            <a:schemeClr val="tx1"/>
                          </a:solidFill>
                        </a:rPr>
                        <a:t>Total, N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>
                          <a:solidFill>
                            <a:schemeClr val="tx1"/>
                          </a:solidFill>
                        </a:rPr>
                        <a:t>Median OS, Mo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>
                          <a:solidFill>
                            <a:schemeClr val="tx1"/>
                          </a:solidFill>
                        </a:rPr>
                        <a:t>Median OS, Mo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>
                          <a:solidFill>
                            <a:schemeClr val="tx1"/>
                          </a:solidFill>
                        </a:rPr>
                        <a:t>HR (95% Wald CI)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74454087"/>
                  </a:ext>
                </a:extLst>
              </a:tr>
              <a:tr h="847023">
                <a:tc>
                  <a:txBody>
                    <a:bodyPr/>
                    <a:lstStyle/>
                    <a:p>
                      <a:pPr marL="0" indent="0">
                        <a:buFont typeface="Wingdings" panose="05000000000000000000" pitchFamily="2" charset="2"/>
                        <a:buNone/>
                      </a:pPr>
                      <a:r>
                        <a:rPr lang="en-US" sz="1200">
                          <a:solidFill>
                            <a:schemeClr val="bg1"/>
                          </a:solidFill>
                        </a:rPr>
                        <a:t>Histopathologic diagnosis</a:t>
                      </a:r>
                    </a:p>
                    <a:p>
                      <a:pPr marL="292100" indent="-174625" algn="l" defTabSz="914400" rtl="0" eaLnBrk="1" latinLnBrk="0" hangingPunct="1">
                        <a:buFont typeface="Wingdings" panose="05000000000000000000" pitchFamily="2" charset="2"/>
                        <a:buChar char="§"/>
                        <a:tabLst/>
                      </a:pPr>
                      <a:r>
                        <a:rPr lang="en-US" sz="1200" kern="120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</a:rPr>
                        <a:t>History of transformation of indolent disease to DLBCL</a:t>
                      </a:r>
                    </a:p>
                    <a:p>
                      <a:pPr marL="292100" indent="-174625" algn="l" defTabSz="914400" rtl="0" eaLnBrk="1" latinLnBrk="0" hangingPunct="1">
                        <a:buFont typeface="Wingdings" panose="05000000000000000000" pitchFamily="2" charset="2"/>
                        <a:buChar char="§"/>
                        <a:tabLst/>
                      </a:pPr>
                      <a:r>
                        <a:rPr lang="en-US" sz="1200" kern="120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</a:rPr>
                        <a:t>DLBCL, NOS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200">
                        <a:solidFill>
                          <a:schemeClr val="bg1"/>
                        </a:solidFill>
                      </a:endParaRPr>
                    </a:p>
                    <a:p>
                      <a:pPr algn="ctr"/>
                      <a:endParaRPr lang="en-US" sz="1200">
                        <a:solidFill>
                          <a:schemeClr val="bg1"/>
                        </a:solidFill>
                      </a:endParaRPr>
                    </a:p>
                    <a:p>
                      <a:pPr algn="ctr"/>
                      <a:r>
                        <a:rPr lang="en-US" sz="1200">
                          <a:solidFill>
                            <a:schemeClr val="bg1"/>
                          </a:solidFill>
                        </a:rPr>
                        <a:t>23</a:t>
                      </a:r>
                    </a:p>
                    <a:p>
                      <a:pPr algn="ctr"/>
                      <a:endParaRPr lang="en-US" sz="1200">
                        <a:solidFill>
                          <a:schemeClr val="bg1"/>
                        </a:solidFill>
                      </a:endParaRPr>
                    </a:p>
                    <a:p>
                      <a:pPr algn="ctr"/>
                      <a:endParaRPr lang="en-US" sz="1200">
                        <a:solidFill>
                          <a:schemeClr val="bg1"/>
                        </a:solidFill>
                      </a:endParaRPr>
                    </a:p>
                    <a:p>
                      <a:pPr algn="ctr"/>
                      <a:endParaRPr lang="en-US" sz="1200">
                        <a:solidFill>
                          <a:schemeClr val="bg1"/>
                        </a:solidFill>
                      </a:endParaRPr>
                    </a:p>
                    <a:p>
                      <a:pPr algn="ctr"/>
                      <a:r>
                        <a:rPr lang="en-US" sz="1200">
                          <a:solidFill>
                            <a:schemeClr val="bg1"/>
                          </a:solidFill>
                        </a:rPr>
                        <a:t>232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200">
                        <a:solidFill>
                          <a:schemeClr val="bg1"/>
                        </a:solidFill>
                      </a:endParaRPr>
                    </a:p>
                    <a:p>
                      <a:pPr algn="ctr"/>
                      <a:endParaRPr lang="en-US" sz="1200">
                        <a:solidFill>
                          <a:schemeClr val="bg1"/>
                        </a:solidFill>
                      </a:endParaRPr>
                    </a:p>
                    <a:p>
                      <a:pPr algn="ctr"/>
                      <a:r>
                        <a:rPr lang="en-US" sz="1200">
                          <a:solidFill>
                            <a:schemeClr val="bg1"/>
                          </a:solidFill>
                        </a:rPr>
                        <a:t>7.9</a:t>
                      </a:r>
                    </a:p>
                    <a:p>
                      <a:pPr algn="ctr"/>
                      <a:endParaRPr lang="en-US" sz="1200">
                        <a:solidFill>
                          <a:schemeClr val="bg1"/>
                        </a:solidFill>
                      </a:endParaRPr>
                    </a:p>
                    <a:p>
                      <a:pPr algn="ctr"/>
                      <a:endParaRPr lang="en-US" sz="1200">
                        <a:solidFill>
                          <a:schemeClr val="bg1"/>
                        </a:solidFill>
                      </a:endParaRPr>
                    </a:p>
                    <a:p>
                      <a:pPr algn="ctr"/>
                      <a:endParaRPr lang="en-US" sz="1200">
                        <a:solidFill>
                          <a:schemeClr val="bg1"/>
                        </a:solidFill>
                      </a:endParaRPr>
                    </a:p>
                    <a:p>
                      <a:pPr algn="ctr"/>
                      <a:r>
                        <a:rPr lang="en-US" sz="1200">
                          <a:solidFill>
                            <a:schemeClr val="bg1"/>
                          </a:solidFill>
                        </a:rPr>
                        <a:t>21.3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200">
                        <a:solidFill>
                          <a:schemeClr val="bg1"/>
                        </a:solidFill>
                      </a:endParaRPr>
                    </a:p>
                    <a:p>
                      <a:pPr algn="ctr"/>
                      <a:endParaRPr lang="en-US" sz="1200">
                        <a:solidFill>
                          <a:schemeClr val="bg1"/>
                        </a:solidFill>
                      </a:endParaRPr>
                    </a:p>
                    <a:p>
                      <a:pPr algn="ctr"/>
                      <a:r>
                        <a:rPr lang="en-US" sz="1200">
                          <a:solidFill>
                            <a:schemeClr val="bg1"/>
                          </a:solidFill>
                        </a:rPr>
                        <a:t>6.3</a:t>
                      </a:r>
                    </a:p>
                    <a:p>
                      <a:pPr algn="ctr"/>
                      <a:endParaRPr lang="en-US" sz="1200">
                        <a:solidFill>
                          <a:schemeClr val="bg1"/>
                        </a:solidFill>
                      </a:endParaRPr>
                    </a:p>
                    <a:p>
                      <a:pPr algn="ctr"/>
                      <a:endParaRPr lang="en-US" sz="1200">
                        <a:solidFill>
                          <a:schemeClr val="bg1"/>
                        </a:solidFill>
                      </a:endParaRPr>
                    </a:p>
                    <a:p>
                      <a:pPr algn="ctr"/>
                      <a:endParaRPr lang="en-US" sz="1200">
                        <a:solidFill>
                          <a:schemeClr val="bg1"/>
                        </a:solidFill>
                      </a:endParaRPr>
                    </a:p>
                    <a:p>
                      <a:pPr algn="ctr"/>
                      <a:r>
                        <a:rPr lang="en-US" sz="1200">
                          <a:solidFill>
                            <a:schemeClr val="bg1"/>
                          </a:solidFill>
                        </a:rPr>
                        <a:t>12.8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200">
                        <a:solidFill>
                          <a:schemeClr val="bg1"/>
                        </a:solidFill>
                      </a:endParaRPr>
                    </a:p>
                    <a:p>
                      <a:pPr algn="ctr"/>
                      <a:endParaRPr lang="en-US" sz="1200">
                        <a:solidFill>
                          <a:schemeClr val="bg1"/>
                        </a:solidFill>
                      </a:endParaRPr>
                    </a:p>
                    <a:p>
                      <a:pPr algn="ctr"/>
                      <a:r>
                        <a:rPr lang="en-US" sz="1200">
                          <a:solidFill>
                            <a:schemeClr val="bg1"/>
                          </a:solidFill>
                        </a:rPr>
                        <a:t>0.81 (0.31-2.12)</a:t>
                      </a:r>
                    </a:p>
                    <a:p>
                      <a:pPr algn="ctr"/>
                      <a:endParaRPr lang="en-US" sz="1200">
                        <a:solidFill>
                          <a:schemeClr val="bg1"/>
                        </a:solidFill>
                      </a:endParaRPr>
                    </a:p>
                    <a:p>
                      <a:pPr algn="ctr"/>
                      <a:endParaRPr lang="en-US" sz="1200">
                        <a:solidFill>
                          <a:schemeClr val="bg1"/>
                        </a:solidFill>
                      </a:endParaRPr>
                    </a:p>
                    <a:p>
                      <a:pPr algn="ctr"/>
                      <a:endParaRPr lang="en-US" sz="1200">
                        <a:solidFill>
                          <a:schemeClr val="bg1"/>
                        </a:solidFill>
                      </a:endParaRPr>
                    </a:p>
                    <a:p>
                      <a:pPr algn="ctr"/>
                      <a:r>
                        <a:rPr lang="en-US" sz="1200">
                          <a:solidFill>
                            <a:schemeClr val="bg1"/>
                          </a:solidFill>
                        </a:rPr>
                        <a:t>0.62 (0.44-0.88)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03835123"/>
                  </a:ext>
                </a:extLst>
              </a:tr>
              <a:tr h="395277">
                <a:tc>
                  <a:txBody>
                    <a:bodyPr/>
                    <a:lstStyle/>
                    <a:p>
                      <a:pPr marL="0" indent="0">
                        <a:buFont typeface="Wingdings" panose="05000000000000000000" pitchFamily="2" charset="2"/>
                        <a:buNone/>
                      </a:pPr>
                      <a:r>
                        <a:rPr lang="en-US" sz="1200">
                          <a:solidFill>
                            <a:schemeClr val="bg1"/>
                          </a:solidFill>
                        </a:rPr>
                        <a:t>Bulky disease (≥7.5 cm)</a:t>
                      </a:r>
                    </a:p>
                    <a:p>
                      <a:pPr marL="292100" indent="-174625" algn="l" defTabSz="914400" rtl="0" eaLnBrk="1" latinLnBrk="0" hangingPunct="1">
                        <a:buFont typeface="Wingdings" panose="05000000000000000000" pitchFamily="2" charset="2"/>
                        <a:buChar char="§"/>
                        <a:tabLst/>
                      </a:pPr>
                      <a:r>
                        <a:rPr lang="en-US" sz="1200" kern="120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</a:rPr>
                        <a:t>Yes</a:t>
                      </a:r>
                    </a:p>
                    <a:p>
                      <a:pPr marL="292100" indent="-174625" algn="l" defTabSz="914400" rtl="0" eaLnBrk="1" latinLnBrk="0" hangingPunct="1">
                        <a:buFont typeface="Wingdings" panose="05000000000000000000" pitchFamily="2" charset="2"/>
                        <a:buChar char="§"/>
                        <a:tabLst/>
                      </a:pPr>
                      <a:r>
                        <a:rPr lang="en-US" sz="1200" kern="120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200">
                        <a:solidFill>
                          <a:schemeClr val="bg1"/>
                        </a:solidFill>
                      </a:endParaRPr>
                    </a:p>
                    <a:p>
                      <a:pPr algn="ctr"/>
                      <a:r>
                        <a:rPr lang="en-US" sz="1200">
                          <a:solidFill>
                            <a:schemeClr val="bg1"/>
                          </a:solidFill>
                        </a:rPr>
                        <a:t>48</a:t>
                      </a:r>
                    </a:p>
                    <a:p>
                      <a:pPr algn="ctr"/>
                      <a:r>
                        <a:rPr lang="en-US" sz="1200">
                          <a:solidFill>
                            <a:schemeClr val="bg1"/>
                          </a:solidFill>
                        </a:rPr>
                        <a:t>207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200">
                        <a:solidFill>
                          <a:schemeClr val="bg1"/>
                        </a:solidFill>
                      </a:endParaRPr>
                    </a:p>
                    <a:p>
                      <a:pPr algn="ctr"/>
                      <a:r>
                        <a:rPr lang="en-US" sz="1200">
                          <a:solidFill>
                            <a:schemeClr val="bg1"/>
                          </a:solidFill>
                        </a:rPr>
                        <a:t>11.5</a:t>
                      </a:r>
                    </a:p>
                    <a:p>
                      <a:pPr algn="ctr"/>
                      <a:r>
                        <a:rPr lang="en-US" sz="1200">
                          <a:solidFill>
                            <a:schemeClr val="bg1"/>
                          </a:solidFill>
                        </a:rPr>
                        <a:t>23.2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200">
                        <a:solidFill>
                          <a:schemeClr val="bg1"/>
                        </a:solidFill>
                      </a:endParaRPr>
                    </a:p>
                    <a:p>
                      <a:pPr algn="ctr"/>
                      <a:r>
                        <a:rPr lang="en-US" sz="1200">
                          <a:solidFill>
                            <a:schemeClr val="bg1"/>
                          </a:solidFill>
                        </a:rPr>
                        <a:t>3.8</a:t>
                      </a:r>
                    </a:p>
                    <a:p>
                      <a:pPr algn="ctr"/>
                      <a:r>
                        <a:rPr lang="en-US" sz="1200">
                          <a:solidFill>
                            <a:schemeClr val="bg1"/>
                          </a:solidFill>
                        </a:rPr>
                        <a:t>14.2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200">
                        <a:solidFill>
                          <a:schemeClr val="bg1"/>
                        </a:solidFill>
                      </a:endParaRPr>
                    </a:p>
                    <a:p>
                      <a:pPr algn="ctr"/>
                      <a:r>
                        <a:rPr lang="en-US" sz="1200">
                          <a:solidFill>
                            <a:schemeClr val="bg1"/>
                          </a:solidFill>
                        </a:rPr>
                        <a:t>0.50 (0.26-0.96)</a:t>
                      </a:r>
                    </a:p>
                    <a:p>
                      <a:pPr algn="ctr"/>
                      <a:r>
                        <a:rPr lang="en-US" sz="1200">
                          <a:solidFill>
                            <a:schemeClr val="bg1"/>
                          </a:solidFill>
                        </a:rPr>
                        <a:t>0.68 (0.47-0.98)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50358419"/>
                  </a:ext>
                </a:extLst>
              </a:tr>
              <a:tr h="508214">
                <a:tc>
                  <a:txBody>
                    <a:bodyPr/>
                    <a:lstStyle/>
                    <a:p>
                      <a:pPr marL="0" indent="0">
                        <a:buFont typeface="Wingdings" panose="05000000000000000000" pitchFamily="2" charset="2"/>
                        <a:buNone/>
                      </a:pPr>
                      <a:r>
                        <a:rPr lang="en-US" sz="1200">
                          <a:solidFill>
                            <a:schemeClr val="bg1"/>
                          </a:solidFill>
                        </a:rPr>
                        <a:t>Prior lines of systemic therapy for DLBCL, n</a:t>
                      </a:r>
                    </a:p>
                    <a:p>
                      <a:pPr marL="292100" indent="-174625" algn="l" defTabSz="914400" rtl="0" eaLnBrk="1" latinLnBrk="0" hangingPunct="1">
                        <a:buFont typeface="Wingdings" panose="05000000000000000000" pitchFamily="2" charset="2"/>
                        <a:buChar char="§"/>
                        <a:tabLst/>
                      </a:pPr>
                      <a:r>
                        <a:rPr lang="en-US" sz="1200" kern="120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</a:rPr>
                        <a:t>&lt;2</a:t>
                      </a:r>
                    </a:p>
                    <a:p>
                      <a:pPr marL="292100" indent="-174625" algn="l" defTabSz="914400" rtl="0" eaLnBrk="1" latinLnBrk="0" hangingPunct="1">
                        <a:buFont typeface="Wingdings" panose="05000000000000000000" pitchFamily="2" charset="2"/>
                        <a:buChar char="§"/>
                        <a:tabLst/>
                      </a:pPr>
                      <a:r>
                        <a:rPr lang="en-US" sz="1200" kern="120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</a:rPr>
                        <a:t>≥2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200">
                        <a:solidFill>
                          <a:schemeClr val="bg1"/>
                        </a:solidFill>
                      </a:endParaRPr>
                    </a:p>
                    <a:p>
                      <a:pPr algn="ctr"/>
                      <a:endParaRPr lang="en-US" sz="1200">
                        <a:solidFill>
                          <a:schemeClr val="bg1"/>
                        </a:solidFill>
                      </a:endParaRPr>
                    </a:p>
                    <a:p>
                      <a:pPr algn="ctr"/>
                      <a:r>
                        <a:rPr lang="en-US" sz="1200">
                          <a:solidFill>
                            <a:schemeClr val="bg1"/>
                          </a:solidFill>
                        </a:rPr>
                        <a:t>174</a:t>
                      </a:r>
                    </a:p>
                    <a:p>
                      <a:pPr algn="ctr"/>
                      <a:r>
                        <a:rPr lang="en-US" sz="1200">
                          <a:solidFill>
                            <a:schemeClr val="bg1"/>
                          </a:solidFill>
                        </a:rPr>
                        <a:t>81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200">
                        <a:solidFill>
                          <a:schemeClr val="bg1"/>
                        </a:solidFill>
                      </a:endParaRPr>
                    </a:p>
                    <a:p>
                      <a:pPr algn="ctr"/>
                      <a:endParaRPr lang="en-US" sz="1200">
                        <a:solidFill>
                          <a:schemeClr val="bg1"/>
                        </a:solidFill>
                      </a:endParaRPr>
                    </a:p>
                    <a:p>
                      <a:pPr algn="ctr"/>
                      <a:r>
                        <a:rPr lang="en-US" sz="1200">
                          <a:solidFill>
                            <a:schemeClr val="bg1"/>
                          </a:solidFill>
                        </a:rPr>
                        <a:t>21.3</a:t>
                      </a:r>
                    </a:p>
                    <a:p>
                      <a:pPr algn="ctr"/>
                      <a:r>
                        <a:rPr lang="en-US" sz="1200">
                          <a:solidFill>
                            <a:schemeClr val="bg1"/>
                          </a:solidFill>
                        </a:rPr>
                        <a:t>16.5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200">
                        <a:solidFill>
                          <a:schemeClr val="bg1"/>
                        </a:solidFill>
                      </a:endParaRPr>
                    </a:p>
                    <a:p>
                      <a:pPr algn="ctr"/>
                      <a:endParaRPr lang="en-US" sz="1200">
                        <a:solidFill>
                          <a:schemeClr val="bg1"/>
                        </a:solidFill>
                      </a:endParaRPr>
                    </a:p>
                    <a:p>
                      <a:pPr algn="ctr"/>
                      <a:r>
                        <a:rPr lang="en-US" sz="1200">
                          <a:solidFill>
                            <a:schemeClr val="bg1"/>
                          </a:solidFill>
                        </a:rPr>
                        <a:t>14.4</a:t>
                      </a:r>
                    </a:p>
                    <a:p>
                      <a:pPr algn="ctr"/>
                      <a:r>
                        <a:rPr lang="en-US" sz="1200">
                          <a:solidFill>
                            <a:schemeClr val="bg1"/>
                          </a:solidFill>
                        </a:rPr>
                        <a:t>9.0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200">
                        <a:solidFill>
                          <a:schemeClr val="bg1"/>
                        </a:solidFill>
                      </a:endParaRPr>
                    </a:p>
                    <a:p>
                      <a:pPr algn="ctr"/>
                      <a:endParaRPr lang="en-US" sz="1200">
                        <a:solidFill>
                          <a:schemeClr val="bg1"/>
                        </a:solidFill>
                      </a:endParaRP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>
                          <a:solidFill>
                            <a:schemeClr val="bg1"/>
                          </a:solidFill>
                        </a:rPr>
                        <a:t>0.64 (0.43-0.96)</a:t>
                      </a:r>
                    </a:p>
                    <a:p>
                      <a:pPr algn="ctr"/>
                      <a:r>
                        <a:rPr lang="en-US" sz="1200">
                          <a:solidFill>
                            <a:schemeClr val="bg1"/>
                          </a:solidFill>
                        </a:rPr>
                        <a:t>0.60 (0.35-1.01)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71879359"/>
                  </a:ext>
                </a:extLst>
              </a:tr>
              <a:tr h="508214">
                <a:tc>
                  <a:txBody>
                    <a:bodyPr/>
                    <a:lstStyle/>
                    <a:p>
                      <a:pPr marL="0" indent="0">
                        <a:buFont typeface="Wingdings" panose="05000000000000000000" pitchFamily="2" charset="2"/>
                        <a:buNone/>
                      </a:pPr>
                      <a:r>
                        <a:rPr lang="en-US" sz="1200">
                          <a:solidFill>
                            <a:schemeClr val="bg1"/>
                          </a:solidFill>
                        </a:rPr>
                        <a:t>Primary refractory (DLBCL, NOS)</a:t>
                      </a:r>
                    </a:p>
                    <a:p>
                      <a:pPr marL="292100" indent="-174625" algn="l" defTabSz="914400" rtl="0" eaLnBrk="1" latinLnBrk="0" hangingPunct="1">
                        <a:buFont typeface="Wingdings" panose="05000000000000000000" pitchFamily="2" charset="2"/>
                        <a:buChar char="§"/>
                        <a:tabLst/>
                      </a:pPr>
                      <a:r>
                        <a:rPr lang="en-US" sz="1200" kern="120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</a:rPr>
                        <a:t>Yes</a:t>
                      </a:r>
                    </a:p>
                    <a:p>
                      <a:pPr marL="292100" indent="-174625" algn="l" defTabSz="914400" rtl="0" eaLnBrk="1" latinLnBrk="0" hangingPunct="1">
                        <a:buFont typeface="Wingdings" panose="05000000000000000000" pitchFamily="2" charset="2"/>
                        <a:buChar char="§"/>
                        <a:tabLst/>
                      </a:pPr>
                      <a:r>
                        <a:rPr lang="en-US" sz="1200" kern="120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200">
                        <a:solidFill>
                          <a:schemeClr val="bg1"/>
                        </a:solidFill>
                      </a:endParaRPr>
                    </a:p>
                    <a:p>
                      <a:pPr algn="ctr"/>
                      <a:endParaRPr lang="en-US" sz="1200">
                        <a:solidFill>
                          <a:schemeClr val="bg1"/>
                        </a:solidFill>
                      </a:endParaRPr>
                    </a:p>
                    <a:p>
                      <a:pPr algn="ctr"/>
                      <a:r>
                        <a:rPr lang="en-US" sz="1200">
                          <a:solidFill>
                            <a:schemeClr val="bg1"/>
                          </a:solidFill>
                        </a:rPr>
                        <a:t>136</a:t>
                      </a:r>
                    </a:p>
                    <a:p>
                      <a:pPr algn="ctr"/>
                      <a:r>
                        <a:rPr lang="en-US" sz="1200">
                          <a:solidFill>
                            <a:schemeClr val="bg1"/>
                          </a:solidFill>
                        </a:rPr>
                        <a:t>96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200">
                        <a:solidFill>
                          <a:schemeClr val="bg1"/>
                        </a:solidFill>
                      </a:endParaRPr>
                    </a:p>
                    <a:p>
                      <a:pPr algn="ctr"/>
                      <a:endParaRPr lang="en-US" sz="1200">
                        <a:solidFill>
                          <a:schemeClr val="bg1"/>
                        </a:solidFill>
                      </a:endParaRPr>
                    </a:p>
                    <a:p>
                      <a:pPr algn="ctr"/>
                      <a:r>
                        <a:rPr lang="en-US" sz="1200">
                          <a:solidFill>
                            <a:schemeClr val="bg1"/>
                          </a:solidFill>
                        </a:rPr>
                        <a:t>14.7</a:t>
                      </a:r>
                    </a:p>
                    <a:p>
                      <a:pPr algn="ctr"/>
                      <a:r>
                        <a:rPr lang="en-US" sz="1200">
                          <a:solidFill>
                            <a:schemeClr val="bg1"/>
                          </a:solidFill>
                        </a:rPr>
                        <a:t>NE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200">
                        <a:solidFill>
                          <a:schemeClr val="bg1"/>
                        </a:solidFill>
                      </a:endParaRPr>
                    </a:p>
                    <a:p>
                      <a:pPr algn="ctr"/>
                      <a:endParaRPr lang="en-US" sz="1200">
                        <a:solidFill>
                          <a:schemeClr val="bg1"/>
                        </a:solidFill>
                      </a:endParaRPr>
                    </a:p>
                    <a:p>
                      <a:pPr algn="ctr"/>
                      <a:r>
                        <a:rPr lang="en-US" sz="1200">
                          <a:solidFill>
                            <a:schemeClr val="bg1"/>
                          </a:solidFill>
                        </a:rPr>
                        <a:t>8.2</a:t>
                      </a:r>
                    </a:p>
                    <a:p>
                      <a:pPr algn="ctr"/>
                      <a:r>
                        <a:rPr lang="en-US" sz="1200">
                          <a:solidFill>
                            <a:schemeClr val="bg1"/>
                          </a:solidFill>
                        </a:rPr>
                        <a:t>27.0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200">
                        <a:solidFill>
                          <a:schemeClr val="bg1"/>
                        </a:solidFill>
                      </a:endParaRPr>
                    </a:p>
                    <a:p>
                      <a:pPr algn="ctr"/>
                      <a:endParaRPr lang="en-US" sz="1200">
                        <a:solidFill>
                          <a:schemeClr val="bg1"/>
                        </a:solidFill>
                      </a:endParaRPr>
                    </a:p>
                    <a:p>
                      <a:pPr algn="ctr"/>
                      <a:r>
                        <a:rPr lang="en-US" sz="1200">
                          <a:solidFill>
                            <a:schemeClr val="bg1"/>
                          </a:solidFill>
                        </a:rPr>
                        <a:t>0.53 (0.35-0.80)</a:t>
                      </a:r>
                    </a:p>
                    <a:p>
                      <a:pPr algn="ctr"/>
                      <a:r>
                        <a:rPr lang="en-US" sz="1200">
                          <a:solidFill>
                            <a:schemeClr val="bg1"/>
                          </a:solidFill>
                        </a:rPr>
                        <a:t>0.79 (0.43-1.46)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25313153"/>
                  </a:ext>
                </a:extLst>
              </a:tr>
              <a:tr h="395277">
                <a:tc>
                  <a:txBody>
                    <a:bodyPr/>
                    <a:lstStyle/>
                    <a:p>
                      <a:pPr marL="0" indent="0">
                        <a:buFont typeface="Wingdings" panose="05000000000000000000" pitchFamily="2" charset="2"/>
                        <a:buNone/>
                      </a:pPr>
                      <a:r>
                        <a:rPr lang="en-US" sz="1200">
                          <a:solidFill>
                            <a:schemeClr val="bg1"/>
                          </a:solidFill>
                        </a:rPr>
                        <a:t>R/R to last LoT</a:t>
                      </a:r>
                    </a:p>
                    <a:p>
                      <a:pPr marL="292100" indent="-174625" algn="l" defTabSz="914400" rtl="0" eaLnBrk="1" latinLnBrk="0" hangingPunct="1">
                        <a:buFont typeface="Wingdings" panose="05000000000000000000" pitchFamily="2" charset="2"/>
                        <a:buChar char="§"/>
                        <a:tabLst/>
                      </a:pPr>
                      <a:r>
                        <a:rPr lang="en-US" sz="1200" kern="120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</a:rPr>
                        <a:t>Relapsed</a:t>
                      </a:r>
                    </a:p>
                    <a:p>
                      <a:pPr marL="292100" indent="-174625" algn="l" defTabSz="914400" rtl="0" eaLnBrk="1" latinLnBrk="0" hangingPunct="1">
                        <a:buFont typeface="Wingdings" panose="05000000000000000000" pitchFamily="2" charset="2"/>
                        <a:buChar char="§"/>
                        <a:tabLst/>
                      </a:pPr>
                      <a:r>
                        <a:rPr lang="en-US" sz="1200" kern="120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</a:rPr>
                        <a:t>Refractory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200">
                        <a:solidFill>
                          <a:schemeClr val="bg1"/>
                        </a:solidFill>
                      </a:endParaRPr>
                    </a:p>
                    <a:p>
                      <a:pPr algn="ctr"/>
                      <a:r>
                        <a:rPr lang="en-US" sz="1200">
                          <a:solidFill>
                            <a:schemeClr val="bg1"/>
                          </a:solidFill>
                        </a:rPr>
                        <a:t>87</a:t>
                      </a:r>
                    </a:p>
                    <a:p>
                      <a:pPr algn="ctr"/>
                      <a:r>
                        <a:rPr lang="en-US" sz="1200">
                          <a:solidFill>
                            <a:schemeClr val="bg1"/>
                          </a:solidFill>
                        </a:rPr>
                        <a:t>168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200">
                        <a:solidFill>
                          <a:schemeClr val="bg1"/>
                        </a:solidFill>
                      </a:endParaRPr>
                    </a:p>
                    <a:p>
                      <a:pPr algn="ctr"/>
                      <a:r>
                        <a:rPr lang="en-US" sz="1200">
                          <a:solidFill>
                            <a:schemeClr val="bg1"/>
                          </a:solidFill>
                        </a:rPr>
                        <a:t>NE</a:t>
                      </a:r>
                    </a:p>
                    <a:p>
                      <a:pPr algn="ctr"/>
                      <a:r>
                        <a:rPr lang="en-US" sz="1200">
                          <a:solidFill>
                            <a:schemeClr val="bg1"/>
                          </a:solidFill>
                        </a:rPr>
                        <a:t>13.3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200">
                        <a:solidFill>
                          <a:schemeClr val="bg1"/>
                        </a:solidFill>
                      </a:endParaRPr>
                    </a:p>
                    <a:p>
                      <a:pPr algn="ctr"/>
                      <a:r>
                        <a:rPr lang="en-US" sz="1200">
                          <a:solidFill>
                            <a:schemeClr val="bg1"/>
                          </a:solidFill>
                        </a:rPr>
                        <a:t>27.0</a:t>
                      </a:r>
                    </a:p>
                    <a:p>
                      <a:pPr algn="ctr"/>
                      <a:r>
                        <a:rPr lang="en-US" sz="1200">
                          <a:solidFill>
                            <a:schemeClr val="bg1"/>
                          </a:solidFill>
                        </a:rPr>
                        <a:t>6.7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200">
                        <a:solidFill>
                          <a:schemeClr val="bg1"/>
                        </a:solidFill>
                      </a:endParaRPr>
                    </a:p>
                    <a:p>
                      <a:pPr algn="ctr"/>
                      <a:r>
                        <a:rPr lang="en-US" sz="1200">
                          <a:solidFill>
                            <a:schemeClr val="bg1"/>
                          </a:solidFill>
                        </a:rPr>
                        <a:t>0.79 (0.40-1.57)</a:t>
                      </a:r>
                    </a:p>
                    <a:p>
                      <a:pPr algn="ctr"/>
                      <a:r>
                        <a:rPr lang="en-US" sz="1200">
                          <a:solidFill>
                            <a:schemeClr val="bg1"/>
                          </a:solidFill>
                        </a:rPr>
                        <a:t>0.54 (0.37-0.77)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497552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556014502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object 7"/>
          <p:cNvSpPr txBox="1"/>
          <p:nvPr/>
        </p:nvSpPr>
        <p:spPr>
          <a:xfrm>
            <a:off x="538872" y="1389865"/>
            <a:ext cx="11071738" cy="262978"/>
          </a:xfrm>
          <a:prstGeom prst="rect">
            <a:avLst/>
          </a:prstGeom>
        </p:spPr>
        <p:txBody>
          <a:bodyPr vert="horz" wrap="square" lIns="0" tIns="16912" rIns="0" bIns="0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133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598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Overall</a:t>
            </a:r>
            <a:r>
              <a:rPr kumimoji="0" sz="1598" b="1" i="0" u="none" strike="noStrike" kern="1200" cap="none" spc="-6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 </a:t>
            </a:r>
            <a:r>
              <a:rPr kumimoji="0" sz="1598" b="1" i="0" u="none" strike="noStrike" kern="1200" cap="none" spc="-13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survival</a:t>
            </a:r>
            <a:endParaRPr kumimoji="0" sz="1598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  <p:sp>
        <p:nvSpPr>
          <p:cNvPr id="12" name="object 12"/>
          <p:cNvSpPr/>
          <p:nvPr/>
        </p:nvSpPr>
        <p:spPr>
          <a:xfrm>
            <a:off x="605524" y="4990695"/>
            <a:ext cx="11193508" cy="0"/>
          </a:xfrm>
          <a:custGeom>
            <a:avLst/>
            <a:gdLst/>
            <a:ahLst/>
            <a:cxnLst/>
            <a:rect l="l" t="t" r="r" b="b"/>
            <a:pathLst>
              <a:path w="8405495">
                <a:moveTo>
                  <a:pt x="0" y="0"/>
                </a:moveTo>
                <a:lnTo>
                  <a:pt x="8405126" y="0"/>
                </a:lnTo>
              </a:path>
            </a:pathLst>
          </a:custGeom>
          <a:ln w="1270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2397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94" name="Title 93">
            <a:extLst>
              <a:ext uri="{FF2B5EF4-FFF2-40B4-BE49-F238E27FC236}">
                <a16:creationId xmlns:a16="http://schemas.microsoft.com/office/drawing/2014/main" id="{3AE26F09-7720-B5DD-E2C9-8F90C70551A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POLARGO: Survival by Cell of Origin</a:t>
            </a:r>
          </a:p>
        </p:txBody>
      </p:sp>
      <p:graphicFrame>
        <p:nvGraphicFramePr>
          <p:cNvPr id="98" name="Table 97">
            <a:extLst>
              <a:ext uri="{FF2B5EF4-FFF2-40B4-BE49-F238E27FC236}">
                <a16:creationId xmlns:a16="http://schemas.microsoft.com/office/drawing/2014/main" id="{5FA8C0A7-04E3-EE7D-7036-986A0E85464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50429281"/>
              </p:ext>
            </p:extLst>
          </p:nvPr>
        </p:nvGraphicFramePr>
        <p:xfrm>
          <a:off x="717550" y="1426464"/>
          <a:ext cx="10788650" cy="46329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592179">
                  <a:extLst>
                    <a:ext uri="{9D8B030D-6E8A-4147-A177-3AD203B41FA5}">
                      <a16:colId xmlns:a16="http://schemas.microsoft.com/office/drawing/2014/main" val="2497676975"/>
                    </a:ext>
                  </a:extLst>
                </a:gridCol>
                <a:gridCol w="1416129">
                  <a:extLst>
                    <a:ext uri="{9D8B030D-6E8A-4147-A177-3AD203B41FA5}">
                      <a16:colId xmlns:a16="http://schemas.microsoft.com/office/drawing/2014/main" val="315211745"/>
                    </a:ext>
                  </a:extLst>
                </a:gridCol>
                <a:gridCol w="2025850">
                  <a:extLst>
                    <a:ext uri="{9D8B030D-6E8A-4147-A177-3AD203B41FA5}">
                      <a16:colId xmlns:a16="http://schemas.microsoft.com/office/drawing/2014/main" val="2756421556"/>
                    </a:ext>
                  </a:extLst>
                </a:gridCol>
                <a:gridCol w="2006184">
                  <a:extLst>
                    <a:ext uri="{9D8B030D-6E8A-4147-A177-3AD203B41FA5}">
                      <a16:colId xmlns:a16="http://schemas.microsoft.com/office/drawing/2014/main" val="2661536943"/>
                    </a:ext>
                  </a:extLst>
                </a:gridCol>
                <a:gridCol w="1748308">
                  <a:extLst>
                    <a:ext uri="{9D8B030D-6E8A-4147-A177-3AD203B41FA5}">
                      <a16:colId xmlns:a16="http://schemas.microsoft.com/office/drawing/2014/main" val="1330133575"/>
                    </a:ext>
                  </a:extLst>
                </a:gridCol>
              </a:tblGrid>
              <a:tr h="224329">
                <a:tc>
                  <a:txBody>
                    <a:bodyPr/>
                    <a:lstStyle/>
                    <a:p>
                      <a:endParaRPr lang="en-US" sz="160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6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Pola-R-GemOx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6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R-GemOx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95182213"/>
                  </a:ext>
                </a:extLst>
              </a:tr>
              <a:tr h="224329">
                <a:tc>
                  <a:txBody>
                    <a:bodyPr/>
                    <a:lstStyle/>
                    <a:p>
                      <a:r>
                        <a:rPr lang="en-US" sz="1600" b="1">
                          <a:solidFill>
                            <a:schemeClr val="tx1"/>
                          </a:solidFill>
                        </a:rPr>
                        <a:t>Risk Factor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>
                          <a:solidFill>
                            <a:schemeClr val="tx1"/>
                          </a:solidFill>
                        </a:rPr>
                        <a:t>Total, N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>
                          <a:solidFill>
                            <a:schemeClr val="tx1"/>
                          </a:solidFill>
                        </a:rPr>
                        <a:t>Median OS, Mo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>
                          <a:solidFill>
                            <a:schemeClr val="tx1"/>
                          </a:solidFill>
                        </a:rPr>
                        <a:t>Median OS, Mo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>
                          <a:solidFill>
                            <a:schemeClr val="tx1"/>
                          </a:solidFill>
                        </a:rPr>
                        <a:t>HR (95% Wald CI)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74454087"/>
                  </a:ext>
                </a:extLst>
              </a:tr>
              <a:tr h="224329">
                <a:tc>
                  <a:txBody>
                    <a:bodyPr/>
                    <a:lstStyle/>
                    <a:p>
                      <a:r>
                        <a:rPr lang="en-US" sz="1600" b="1">
                          <a:solidFill>
                            <a:schemeClr val="bg1"/>
                          </a:solidFill>
                        </a:rPr>
                        <a:t>OS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81871623"/>
                  </a:ext>
                </a:extLst>
              </a:tr>
              <a:tr h="224329">
                <a:tc>
                  <a:txBody>
                    <a:bodyPr/>
                    <a:lstStyle/>
                    <a:p>
                      <a:r>
                        <a:rPr lang="en-US" sz="1600">
                          <a:solidFill>
                            <a:schemeClr val="bg1"/>
                          </a:solidFill>
                        </a:rPr>
                        <a:t>All patients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>
                          <a:solidFill>
                            <a:schemeClr val="bg1"/>
                          </a:solidFill>
                        </a:rPr>
                        <a:t>255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>
                          <a:solidFill>
                            <a:schemeClr val="bg1"/>
                          </a:solidFill>
                        </a:rPr>
                        <a:t>19.5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>
                          <a:solidFill>
                            <a:schemeClr val="bg1"/>
                          </a:solidFill>
                        </a:rPr>
                        <a:t>12.5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>
                          <a:solidFill>
                            <a:schemeClr val="bg1"/>
                          </a:solidFill>
                        </a:rPr>
                        <a:t>0.64 (0.47-0.89)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8084649"/>
                  </a:ext>
                </a:extLst>
              </a:tr>
              <a:tr h="876922">
                <a:tc>
                  <a:txBody>
                    <a:bodyPr/>
                    <a:lstStyle/>
                    <a:p>
                      <a:r>
                        <a:rPr lang="en-US" sz="1600">
                          <a:solidFill>
                            <a:schemeClr val="bg1"/>
                          </a:solidFill>
                        </a:rPr>
                        <a:t>Cell of origin (central)*</a:t>
                      </a:r>
                    </a:p>
                    <a:p>
                      <a:pPr marL="292100" indent="-174625">
                        <a:buFont typeface="Wingdings" panose="05000000000000000000" pitchFamily="2" charset="2"/>
                        <a:buChar char="§"/>
                        <a:tabLst/>
                      </a:pPr>
                      <a:r>
                        <a:rPr lang="en-US" sz="1600">
                          <a:solidFill>
                            <a:schemeClr val="bg1"/>
                          </a:solidFill>
                        </a:rPr>
                        <a:t>ABC</a:t>
                      </a:r>
                    </a:p>
                    <a:p>
                      <a:pPr marL="292100" indent="-174625">
                        <a:buFont typeface="Wingdings" panose="05000000000000000000" pitchFamily="2" charset="2"/>
                        <a:buChar char="§"/>
                        <a:tabLst/>
                      </a:pPr>
                      <a:r>
                        <a:rPr lang="en-US" sz="1600">
                          <a:solidFill>
                            <a:schemeClr val="bg1"/>
                          </a:solidFill>
                        </a:rPr>
                        <a:t>GCB</a:t>
                      </a:r>
                    </a:p>
                    <a:p>
                      <a:pPr marL="292100" indent="-174625">
                        <a:buFont typeface="Wingdings" panose="05000000000000000000" pitchFamily="2" charset="2"/>
                        <a:buChar char="§"/>
                        <a:tabLst/>
                      </a:pPr>
                      <a:r>
                        <a:rPr lang="en-US" sz="1600">
                          <a:solidFill>
                            <a:schemeClr val="bg1"/>
                          </a:solidFill>
                        </a:rPr>
                        <a:t>Unclassified</a:t>
                      </a:r>
                    </a:p>
                    <a:p>
                      <a:pPr marL="292100" indent="-174625">
                        <a:buFont typeface="Wingdings" panose="05000000000000000000" pitchFamily="2" charset="2"/>
                        <a:buChar char="§"/>
                        <a:tabLst/>
                      </a:pPr>
                      <a:r>
                        <a:rPr lang="en-US" sz="1600">
                          <a:solidFill>
                            <a:schemeClr val="bg1"/>
                          </a:solidFill>
                        </a:rPr>
                        <a:t>Unknown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>
                        <a:solidFill>
                          <a:schemeClr val="bg1"/>
                        </a:solidFill>
                      </a:endParaRPr>
                    </a:p>
                    <a:p>
                      <a:pPr algn="ctr"/>
                      <a:r>
                        <a:rPr lang="en-US" sz="1600">
                          <a:solidFill>
                            <a:schemeClr val="bg1"/>
                          </a:solidFill>
                        </a:rPr>
                        <a:t>86</a:t>
                      </a:r>
                    </a:p>
                    <a:p>
                      <a:pPr algn="ctr"/>
                      <a:r>
                        <a:rPr lang="en-US" sz="1600">
                          <a:solidFill>
                            <a:schemeClr val="bg1"/>
                          </a:solidFill>
                        </a:rPr>
                        <a:t>98</a:t>
                      </a:r>
                    </a:p>
                    <a:p>
                      <a:pPr algn="ctr"/>
                      <a:r>
                        <a:rPr lang="en-US" sz="1600">
                          <a:solidFill>
                            <a:schemeClr val="bg1"/>
                          </a:solidFill>
                        </a:rPr>
                        <a:t>20</a:t>
                      </a:r>
                    </a:p>
                    <a:p>
                      <a:pPr algn="ctr"/>
                      <a:r>
                        <a:rPr lang="en-US" sz="1600">
                          <a:solidFill>
                            <a:schemeClr val="bg1"/>
                          </a:solidFill>
                        </a:rPr>
                        <a:t>51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>
                        <a:solidFill>
                          <a:schemeClr val="bg1"/>
                        </a:solidFill>
                      </a:endParaRPr>
                    </a:p>
                    <a:p>
                      <a:pPr algn="ctr"/>
                      <a:r>
                        <a:rPr lang="en-US" sz="1600">
                          <a:solidFill>
                            <a:schemeClr val="bg1"/>
                          </a:solidFill>
                        </a:rPr>
                        <a:t>23.2</a:t>
                      </a:r>
                    </a:p>
                    <a:p>
                      <a:pPr algn="ctr"/>
                      <a:r>
                        <a:rPr lang="en-US" sz="1600">
                          <a:solidFill>
                            <a:schemeClr val="bg1"/>
                          </a:solidFill>
                        </a:rPr>
                        <a:t>23.9</a:t>
                      </a:r>
                    </a:p>
                    <a:p>
                      <a:pPr algn="ctr"/>
                      <a:r>
                        <a:rPr lang="en-US" sz="1600">
                          <a:solidFill>
                            <a:schemeClr val="bg1"/>
                          </a:solidFill>
                        </a:rPr>
                        <a:t>12.7</a:t>
                      </a:r>
                    </a:p>
                    <a:p>
                      <a:pPr algn="ctr"/>
                      <a:r>
                        <a:rPr lang="en-US" sz="1600">
                          <a:solidFill>
                            <a:schemeClr val="bg1"/>
                          </a:solidFill>
                        </a:rPr>
                        <a:t>16.5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>
                        <a:solidFill>
                          <a:schemeClr val="bg1"/>
                        </a:solidFill>
                      </a:endParaRPr>
                    </a:p>
                    <a:p>
                      <a:pPr algn="ctr"/>
                      <a:r>
                        <a:rPr lang="en-US" sz="1600">
                          <a:solidFill>
                            <a:schemeClr val="bg1"/>
                          </a:solidFill>
                        </a:rPr>
                        <a:t>10.5</a:t>
                      </a:r>
                    </a:p>
                    <a:p>
                      <a:pPr algn="ctr"/>
                      <a:r>
                        <a:rPr lang="en-US" sz="1600">
                          <a:solidFill>
                            <a:schemeClr val="bg1"/>
                          </a:solidFill>
                        </a:rPr>
                        <a:t>11.0</a:t>
                      </a:r>
                    </a:p>
                    <a:p>
                      <a:pPr algn="ctr"/>
                      <a:r>
                        <a:rPr lang="en-US" sz="1600">
                          <a:solidFill>
                            <a:schemeClr val="bg1"/>
                          </a:solidFill>
                        </a:rPr>
                        <a:t>14.2</a:t>
                      </a:r>
                    </a:p>
                    <a:p>
                      <a:pPr algn="ctr"/>
                      <a:r>
                        <a:rPr lang="en-US" sz="1600">
                          <a:solidFill>
                            <a:schemeClr val="bg1"/>
                          </a:solidFill>
                        </a:rPr>
                        <a:t>18.2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>
                        <a:solidFill>
                          <a:schemeClr val="bg1"/>
                        </a:solidFill>
                      </a:endParaRPr>
                    </a:p>
                    <a:p>
                      <a:pPr algn="ctr"/>
                      <a:r>
                        <a:rPr lang="en-US" sz="1600">
                          <a:solidFill>
                            <a:schemeClr val="bg1"/>
                          </a:solidFill>
                        </a:rPr>
                        <a:t>0.53 (0.31-0.93)</a:t>
                      </a:r>
                    </a:p>
                    <a:p>
                      <a:pPr algn="ctr"/>
                      <a:r>
                        <a:rPr lang="en-US" sz="1600">
                          <a:solidFill>
                            <a:schemeClr val="bg1"/>
                          </a:solidFill>
                        </a:rPr>
                        <a:t>0.54 (0.32-0.93)</a:t>
                      </a:r>
                    </a:p>
                    <a:p>
                      <a:pPr algn="ctr"/>
                      <a:r>
                        <a:rPr lang="en-US" sz="1600">
                          <a:solidFill>
                            <a:schemeClr val="bg1"/>
                          </a:solidFill>
                        </a:rPr>
                        <a:t>0.89 (0.28-2.84)</a:t>
                      </a:r>
                    </a:p>
                    <a:p>
                      <a:pPr algn="ctr"/>
                      <a:r>
                        <a:rPr lang="en-US" sz="1600">
                          <a:solidFill>
                            <a:schemeClr val="bg1"/>
                          </a:solidFill>
                        </a:rPr>
                        <a:t>1.01 (0.50-2.02)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28180259"/>
                  </a:ext>
                </a:extLst>
              </a:tr>
              <a:tr h="224329">
                <a:tc>
                  <a:txBody>
                    <a:bodyPr/>
                    <a:lstStyle/>
                    <a:p>
                      <a:r>
                        <a:rPr lang="en-US" sz="1600" b="1">
                          <a:solidFill>
                            <a:schemeClr val="bg1"/>
                          </a:solidFill>
                        </a:rPr>
                        <a:t>PFS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04279448"/>
                  </a:ext>
                </a:extLst>
              </a:tr>
              <a:tr h="224329">
                <a:tc>
                  <a:txBody>
                    <a:bodyPr/>
                    <a:lstStyle/>
                    <a:p>
                      <a:r>
                        <a:rPr lang="en-US" sz="1600">
                          <a:solidFill>
                            <a:schemeClr val="bg1"/>
                          </a:solidFill>
                        </a:rPr>
                        <a:t>All patients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>
                          <a:solidFill>
                            <a:schemeClr val="bg1"/>
                          </a:solidFill>
                        </a:rPr>
                        <a:t>255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>
                          <a:solidFill>
                            <a:schemeClr val="bg1"/>
                          </a:solidFill>
                        </a:rPr>
                        <a:t>7.4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>
                          <a:solidFill>
                            <a:schemeClr val="bg1"/>
                          </a:solidFill>
                        </a:rPr>
                        <a:t>2.7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>
                          <a:solidFill>
                            <a:schemeClr val="bg1"/>
                          </a:solidFill>
                        </a:rPr>
                        <a:t>0.46 (0.34-0.62)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6253801"/>
                  </a:ext>
                </a:extLst>
              </a:tr>
              <a:tr h="876922">
                <a:tc>
                  <a:txBody>
                    <a:bodyPr/>
                    <a:lstStyle/>
                    <a:p>
                      <a:r>
                        <a:rPr lang="en-US" sz="1600">
                          <a:solidFill>
                            <a:schemeClr val="bg1"/>
                          </a:solidFill>
                        </a:rPr>
                        <a:t>Cell of origin (central)*</a:t>
                      </a:r>
                    </a:p>
                    <a:p>
                      <a:pPr marL="292100" indent="-174625" algn="l" defTabSz="914400" rtl="0" eaLnBrk="1" latinLnBrk="0" hangingPunct="1">
                        <a:buFont typeface="Wingdings" panose="05000000000000000000" pitchFamily="2" charset="2"/>
                        <a:buChar char="§"/>
                        <a:tabLst/>
                      </a:pPr>
                      <a:r>
                        <a:rPr lang="en-US" sz="1600" kern="120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</a:rPr>
                        <a:t>ABC</a:t>
                      </a:r>
                    </a:p>
                    <a:p>
                      <a:pPr marL="292100" indent="-174625" algn="l" defTabSz="914400" rtl="0" eaLnBrk="1" latinLnBrk="0" hangingPunct="1">
                        <a:buFont typeface="Wingdings" panose="05000000000000000000" pitchFamily="2" charset="2"/>
                        <a:buChar char="§"/>
                        <a:tabLst/>
                      </a:pPr>
                      <a:r>
                        <a:rPr lang="en-US" sz="1600" kern="120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</a:rPr>
                        <a:t>GCB</a:t>
                      </a:r>
                    </a:p>
                    <a:p>
                      <a:pPr marL="292100" indent="-174625" algn="l" defTabSz="914400" rtl="0" eaLnBrk="1" latinLnBrk="0" hangingPunct="1">
                        <a:buFont typeface="Wingdings" panose="05000000000000000000" pitchFamily="2" charset="2"/>
                        <a:buChar char="§"/>
                        <a:tabLst/>
                      </a:pPr>
                      <a:r>
                        <a:rPr lang="en-US" sz="1600" kern="120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</a:rPr>
                        <a:t>Unclassified</a:t>
                      </a:r>
                    </a:p>
                    <a:p>
                      <a:pPr marL="292100" indent="-174625" algn="l" defTabSz="914400" rtl="0" eaLnBrk="1" latinLnBrk="0" hangingPunct="1">
                        <a:buFont typeface="Wingdings" panose="05000000000000000000" pitchFamily="2" charset="2"/>
                        <a:buChar char="§"/>
                        <a:tabLst/>
                      </a:pPr>
                      <a:r>
                        <a:rPr lang="en-US" sz="1600" kern="120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</a:rPr>
                        <a:t>Unknown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>
                        <a:solidFill>
                          <a:schemeClr val="bg1"/>
                        </a:solidFill>
                      </a:endParaRPr>
                    </a:p>
                    <a:p>
                      <a:pPr algn="ctr"/>
                      <a:r>
                        <a:rPr lang="en-US" sz="1600">
                          <a:solidFill>
                            <a:schemeClr val="bg1"/>
                          </a:solidFill>
                        </a:rPr>
                        <a:t>86</a:t>
                      </a:r>
                    </a:p>
                    <a:p>
                      <a:pPr algn="ctr"/>
                      <a:r>
                        <a:rPr lang="en-US" sz="1600">
                          <a:solidFill>
                            <a:schemeClr val="bg1"/>
                          </a:solidFill>
                        </a:rPr>
                        <a:t>98</a:t>
                      </a:r>
                    </a:p>
                    <a:p>
                      <a:pPr algn="ctr"/>
                      <a:r>
                        <a:rPr lang="en-US" sz="1600">
                          <a:solidFill>
                            <a:schemeClr val="bg1"/>
                          </a:solidFill>
                        </a:rPr>
                        <a:t>20</a:t>
                      </a:r>
                    </a:p>
                    <a:p>
                      <a:pPr algn="ctr"/>
                      <a:r>
                        <a:rPr lang="en-US" sz="1600">
                          <a:solidFill>
                            <a:schemeClr val="bg1"/>
                          </a:solidFill>
                        </a:rPr>
                        <a:t>51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>
                        <a:solidFill>
                          <a:schemeClr val="bg1"/>
                        </a:solidFill>
                      </a:endParaRPr>
                    </a:p>
                    <a:p>
                      <a:pPr algn="ctr"/>
                      <a:r>
                        <a:rPr lang="en-US" sz="1600">
                          <a:solidFill>
                            <a:schemeClr val="bg1"/>
                          </a:solidFill>
                        </a:rPr>
                        <a:t>7.4</a:t>
                      </a:r>
                    </a:p>
                    <a:p>
                      <a:pPr algn="ctr"/>
                      <a:r>
                        <a:rPr lang="en-US" sz="1600">
                          <a:solidFill>
                            <a:schemeClr val="bg1"/>
                          </a:solidFill>
                        </a:rPr>
                        <a:t>7.9</a:t>
                      </a:r>
                    </a:p>
                    <a:p>
                      <a:pPr algn="ctr"/>
                      <a:r>
                        <a:rPr lang="en-US" sz="1600">
                          <a:solidFill>
                            <a:schemeClr val="bg1"/>
                          </a:solidFill>
                        </a:rPr>
                        <a:t>10.3</a:t>
                      </a:r>
                    </a:p>
                    <a:p>
                      <a:pPr algn="ctr"/>
                      <a:r>
                        <a:rPr lang="en-US" sz="1600">
                          <a:solidFill>
                            <a:schemeClr val="bg1"/>
                          </a:solidFill>
                        </a:rPr>
                        <a:t>4.3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>
                        <a:solidFill>
                          <a:schemeClr val="bg1"/>
                        </a:solidFill>
                      </a:endParaRPr>
                    </a:p>
                    <a:p>
                      <a:pPr algn="ctr"/>
                      <a:r>
                        <a:rPr lang="en-US" sz="1600">
                          <a:solidFill>
                            <a:schemeClr val="bg1"/>
                          </a:solidFill>
                        </a:rPr>
                        <a:t>2.6</a:t>
                      </a:r>
                    </a:p>
                    <a:p>
                      <a:pPr algn="ctr"/>
                      <a:r>
                        <a:rPr lang="en-US" sz="1600">
                          <a:solidFill>
                            <a:schemeClr val="bg1"/>
                          </a:solidFill>
                        </a:rPr>
                        <a:t>2.8</a:t>
                      </a:r>
                    </a:p>
                    <a:p>
                      <a:pPr algn="ctr"/>
                      <a:r>
                        <a:rPr lang="en-US" sz="1600">
                          <a:solidFill>
                            <a:schemeClr val="bg1"/>
                          </a:solidFill>
                        </a:rPr>
                        <a:t>2.6</a:t>
                      </a:r>
                    </a:p>
                    <a:p>
                      <a:pPr algn="ctr"/>
                      <a:r>
                        <a:rPr lang="en-US" sz="1600">
                          <a:solidFill>
                            <a:schemeClr val="bg1"/>
                          </a:solidFill>
                        </a:rPr>
                        <a:t>4.7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>
                        <a:solidFill>
                          <a:schemeClr val="bg1"/>
                        </a:solidFill>
                      </a:endParaRPr>
                    </a:p>
                    <a:p>
                      <a:pPr algn="ctr"/>
                      <a:r>
                        <a:rPr lang="en-US" sz="1600">
                          <a:solidFill>
                            <a:schemeClr val="bg1"/>
                          </a:solidFill>
                        </a:rPr>
                        <a:t>0.35 (0.21-0.57)</a:t>
                      </a:r>
                    </a:p>
                    <a:p>
                      <a:pPr algn="ctr"/>
                      <a:r>
                        <a:rPr lang="en-US" sz="1600">
                          <a:solidFill>
                            <a:schemeClr val="bg1"/>
                          </a:solidFill>
                        </a:rPr>
                        <a:t>0.47 (0.28-0.77)</a:t>
                      </a:r>
                    </a:p>
                    <a:p>
                      <a:pPr algn="ctr"/>
                      <a:r>
                        <a:rPr lang="en-US" sz="1600">
                          <a:solidFill>
                            <a:schemeClr val="bg1"/>
                          </a:solidFill>
                        </a:rPr>
                        <a:t>0.42 (0.14-1.24)</a:t>
                      </a:r>
                    </a:p>
                    <a:p>
                      <a:pPr algn="ctr"/>
                      <a:r>
                        <a:rPr lang="en-US" sz="1600">
                          <a:solidFill>
                            <a:schemeClr val="bg1"/>
                          </a:solidFill>
                        </a:rPr>
                        <a:t>0.79 (0.39-1.61)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24960310"/>
                  </a:ext>
                </a:extLst>
              </a:tr>
            </a:tbl>
          </a:graphicData>
        </a:graphic>
      </p:graphicFrame>
      <p:sp>
        <p:nvSpPr>
          <p:cNvPr id="99" name="TextBox 98">
            <a:extLst>
              <a:ext uri="{FF2B5EF4-FFF2-40B4-BE49-F238E27FC236}">
                <a16:creationId xmlns:a16="http://schemas.microsoft.com/office/drawing/2014/main" id="{E93BF172-D23D-2F5D-BAAF-5DF1DCE9FE6B}"/>
              </a:ext>
            </a:extLst>
          </p:cNvPr>
          <p:cNvSpPr txBox="1"/>
          <p:nvPr/>
        </p:nvSpPr>
        <p:spPr bwMode="auto">
          <a:xfrm>
            <a:off x="717550" y="6082319"/>
            <a:ext cx="3063862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*Based on GEP.</a:t>
            </a:r>
          </a:p>
        </p:txBody>
      </p:sp>
      <p:sp>
        <p:nvSpPr>
          <p:cNvPr id="100" name="Text Box 11">
            <a:extLst>
              <a:ext uri="{FF2B5EF4-FFF2-40B4-BE49-F238E27FC236}">
                <a16:creationId xmlns:a16="http://schemas.microsoft.com/office/drawing/2014/main" id="{B8D5F2DC-2202-43F5-69AA-69B16DDCD65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14339" y="6363968"/>
            <a:ext cx="8010524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Wingdings" panose="05000000000000000000" pitchFamily="2" charset="2"/>
              <a:buChar char="§"/>
              <a:defRPr sz="2800">
                <a:solidFill>
                  <a:srgbClr val="FEFDDE"/>
                </a:solidFill>
                <a:latin typeface="Arial" panose="020B060402020202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600">
                <a:solidFill>
                  <a:srgbClr val="FEFDDE"/>
                </a:solidFill>
                <a:latin typeface="Arial" panose="020B060402020202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400">
                <a:solidFill>
                  <a:srgbClr val="FEFDDE"/>
                </a:solidFill>
                <a:latin typeface="Arial" panose="020B060402020202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200">
                <a:solidFill>
                  <a:srgbClr val="FEFDDE"/>
                </a:solidFill>
                <a:latin typeface="Arial" panose="020B060402020202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rgbClr val="45556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Matasar. EHA 2025. Abstr S101.</a:t>
            </a:r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srgbClr val="455560"/>
              </a:solidFill>
              <a:effectLst/>
              <a:uLnTx/>
              <a:uFillTx/>
              <a:latin typeface="Calibri"/>
              <a:ea typeface="+mn-ea"/>
              <a:cs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85435184"/>
              </p:ext>
            </p:extLst>
          </p:nvPr>
        </p:nvGraphicFramePr>
        <p:xfrm>
          <a:off x="717550" y="1506032"/>
          <a:ext cx="10788650" cy="409956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532663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743200">
                  <a:extLst>
                    <a:ext uri="{9D8B030D-6E8A-4147-A177-3AD203B41FA5}">
                      <a16:colId xmlns:a16="http://schemas.microsoft.com/office/drawing/2014/main" val="1824582043"/>
                    </a:ext>
                  </a:extLst>
                </a:gridCol>
                <a:gridCol w="2718816">
                  <a:extLst>
                    <a:ext uri="{9D8B030D-6E8A-4147-A177-3AD203B41FA5}">
                      <a16:colId xmlns:a16="http://schemas.microsoft.com/office/drawing/2014/main" val="2628526372"/>
                    </a:ext>
                  </a:extLst>
                </a:gridCol>
              </a:tblGrid>
              <a:tr h="338815">
                <a:tc>
                  <a:txBody>
                    <a:bodyPr/>
                    <a:lstStyle/>
                    <a:p>
                      <a:pPr marL="62865">
                        <a:lnSpc>
                          <a:spcPct val="100000"/>
                        </a:lnSpc>
                        <a:spcBef>
                          <a:spcPts val="470"/>
                        </a:spcBef>
                      </a:pPr>
                      <a:r>
                        <a:rPr lang="en-US" sz="1600" b="1">
                          <a:solidFill>
                            <a:schemeClr val="tx1"/>
                          </a:solidFill>
                          <a:latin typeface="+mn-lt"/>
                          <a:cs typeface="Arial"/>
                        </a:rPr>
                        <a:t>Parameter, n (%)</a:t>
                      </a:r>
                      <a:endParaRPr sz="1600" b="1">
                        <a:solidFill>
                          <a:schemeClr val="tx1"/>
                        </a:solidFill>
                        <a:latin typeface="+mn-lt"/>
                        <a:cs typeface="Arial"/>
                      </a:endParaRPr>
                    </a:p>
                  </a:txBody>
                  <a:tcPr anchor="b">
                    <a:lnL w="12700">
                      <a:noFill/>
                      <a:prstDash val="solid"/>
                    </a:lnL>
                    <a:lnR w="12700">
                      <a:noFill/>
                      <a:prstDash val="solid"/>
                    </a:lnR>
                    <a:lnT>
                      <a:noFill/>
                    </a:lnT>
                    <a:lnB w="12700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marL="1270" algn="ctr">
                        <a:lnSpc>
                          <a:spcPct val="100000"/>
                        </a:lnSpc>
                        <a:spcBef>
                          <a:spcPts val="0"/>
                        </a:spcBef>
                      </a:pPr>
                      <a:r>
                        <a:rPr lang="en-US" sz="1600" b="1">
                          <a:solidFill>
                            <a:schemeClr val="tx1"/>
                          </a:solidFill>
                          <a:latin typeface="+mn-lt"/>
                          <a:cs typeface="Arial MT"/>
                        </a:rPr>
                        <a:t>Pola-R-GemOx</a:t>
                      </a:r>
                    </a:p>
                    <a:p>
                      <a:pPr marL="1270" algn="ctr">
                        <a:lnSpc>
                          <a:spcPct val="100000"/>
                        </a:lnSpc>
                        <a:spcBef>
                          <a:spcPts val="0"/>
                        </a:spcBef>
                      </a:pPr>
                      <a:r>
                        <a:rPr lang="en-US" sz="1600" b="1">
                          <a:solidFill>
                            <a:schemeClr val="tx1"/>
                          </a:solidFill>
                          <a:latin typeface="+mn-lt"/>
                          <a:cs typeface="Arial MT"/>
                        </a:rPr>
                        <a:t>(n = 128)</a:t>
                      </a:r>
                      <a:endParaRPr sz="1600" b="1">
                        <a:solidFill>
                          <a:schemeClr val="tx1"/>
                        </a:solidFill>
                        <a:latin typeface="+mn-lt"/>
                        <a:cs typeface="Arial MT"/>
                      </a:endParaRPr>
                    </a:p>
                  </a:txBody>
                  <a:tcPr anchor="b">
                    <a:lnL w="12700">
                      <a:noFill/>
                      <a:prstDash val="solid"/>
                    </a:lnL>
                    <a:lnR w="12700">
                      <a:noFill/>
                      <a:prstDash val="solid"/>
                    </a:lnR>
                    <a:lnT>
                      <a:noFill/>
                    </a:lnT>
                    <a:lnB w="12700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marL="2540" algn="ctr">
                        <a:lnSpc>
                          <a:spcPct val="100000"/>
                        </a:lnSpc>
                        <a:spcBef>
                          <a:spcPts val="0"/>
                        </a:spcBef>
                      </a:pPr>
                      <a:r>
                        <a:rPr lang="en-US" sz="1600" b="1">
                          <a:solidFill>
                            <a:schemeClr val="tx1"/>
                          </a:solidFill>
                          <a:latin typeface="+mn-lt"/>
                          <a:cs typeface="Arial MT"/>
                        </a:rPr>
                        <a:t>R-GemOx</a:t>
                      </a:r>
                    </a:p>
                    <a:p>
                      <a:pPr marL="2540" algn="ctr">
                        <a:lnSpc>
                          <a:spcPct val="100000"/>
                        </a:lnSpc>
                        <a:spcBef>
                          <a:spcPts val="0"/>
                        </a:spcBef>
                      </a:pPr>
                      <a:r>
                        <a:rPr lang="en-US" sz="1600" b="1">
                          <a:solidFill>
                            <a:schemeClr val="tx1"/>
                          </a:solidFill>
                          <a:latin typeface="+mn-lt"/>
                          <a:cs typeface="Arial MT"/>
                        </a:rPr>
                        <a:t>(n = 125)</a:t>
                      </a:r>
                      <a:endParaRPr sz="1600" b="1">
                        <a:solidFill>
                          <a:schemeClr val="tx1"/>
                        </a:solidFill>
                        <a:latin typeface="+mn-lt"/>
                        <a:cs typeface="Arial MT"/>
                      </a:endParaRPr>
                    </a:p>
                  </a:txBody>
                  <a:tcPr anchor="b">
                    <a:lnL w="12700">
                      <a:noFill/>
                      <a:prstDash val="solid"/>
                    </a:lnL>
                    <a:lnR w="12700">
                      <a:noFill/>
                      <a:prstDash val="solid"/>
                    </a:lnR>
                    <a:lnT>
                      <a:noFill/>
                    </a:lnT>
                    <a:lnB w="12700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80093582"/>
                  </a:ext>
                </a:extLst>
              </a:tr>
              <a:tr h="196156">
                <a:tc>
                  <a:txBody>
                    <a:bodyPr/>
                    <a:lstStyle/>
                    <a:p>
                      <a:pPr marL="62865">
                        <a:lnSpc>
                          <a:spcPct val="100000"/>
                        </a:lnSpc>
                        <a:spcBef>
                          <a:spcPts val="470"/>
                        </a:spcBef>
                      </a:pPr>
                      <a:r>
                        <a:rPr sz="1600" b="0">
                          <a:solidFill>
                            <a:schemeClr val="bg1"/>
                          </a:solidFill>
                          <a:latin typeface="+mn-lt"/>
                          <a:cs typeface="Arial"/>
                        </a:rPr>
                        <a:t>Total</a:t>
                      </a:r>
                      <a:r>
                        <a:rPr sz="1600" b="0" spc="-35">
                          <a:solidFill>
                            <a:schemeClr val="bg1"/>
                          </a:solidFill>
                          <a:latin typeface="+mn-lt"/>
                          <a:cs typeface="Arial"/>
                        </a:rPr>
                        <a:t> </a:t>
                      </a:r>
                      <a:r>
                        <a:rPr sz="1600" b="0" spc="-10">
                          <a:solidFill>
                            <a:schemeClr val="bg1"/>
                          </a:solidFill>
                          <a:latin typeface="+mn-lt"/>
                          <a:cs typeface="Arial"/>
                        </a:rPr>
                        <a:t>deaths</a:t>
                      </a:r>
                      <a:endParaRPr sz="1600" b="0">
                        <a:solidFill>
                          <a:schemeClr val="bg1"/>
                        </a:solidFill>
                        <a:latin typeface="+mn-lt"/>
                        <a:cs typeface="Arial"/>
                      </a:endParaRPr>
                    </a:p>
                  </a:txBody>
                  <a:tcPr anchor="ctr">
                    <a:lnL w="12700">
                      <a:noFill/>
                      <a:prstDash val="solid"/>
                    </a:lnL>
                    <a:lnR w="12700">
                      <a:noFill/>
                      <a:prstDash val="solid"/>
                    </a:lnR>
                    <a:lnT>
                      <a:noFill/>
                    </a:lnT>
                    <a:lnB w="12700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marL="1270" algn="ctr">
                        <a:lnSpc>
                          <a:spcPct val="100000"/>
                        </a:lnSpc>
                        <a:spcBef>
                          <a:spcPts val="470"/>
                        </a:spcBef>
                      </a:pPr>
                      <a:r>
                        <a:rPr lang="en-US" sz="1600" b="0">
                          <a:solidFill>
                            <a:schemeClr val="bg1"/>
                          </a:solidFill>
                          <a:latin typeface="+mn-lt"/>
                          <a:cs typeface="Arial MT"/>
                        </a:rPr>
                        <a:t>68</a:t>
                      </a:r>
                      <a:r>
                        <a:rPr lang="en-US" sz="1600" b="0" spc="-10">
                          <a:solidFill>
                            <a:schemeClr val="bg1"/>
                          </a:solidFill>
                          <a:latin typeface="+mn-lt"/>
                          <a:cs typeface="Arial MT"/>
                        </a:rPr>
                        <a:t> (53.1)</a:t>
                      </a:r>
                      <a:endParaRPr sz="1600" b="0">
                        <a:solidFill>
                          <a:schemeClr val="bg1"/>
                        </a:solidFill>
                        <a:latin typeface="+mn-lt"/>
                        <a:cs typeface="Arial MT"/>
                      </a:endParaRPr>
                    </a:p>
                  </a:txBody>
                  <a:tcPr>
                    <a:lnL w="12700">
                      <a:noFill/>
                      <a:prstDash val="solid"/>
                    </a:lnL>
                    <a:lnR w="12700">
                      <a:noFill/>
                      <a:prstDash val="solid"/>
                    </a:lnR>
                    <a:lnT>
                      <a:noFill/>
                    </a:lnT>
                    <a:lnB w="12700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marL="2540" algn="ctr">
                        <a:lnSpc>
                          <a:spcPct val="100000"/>
                        </a:lnSpc>
                        <a:spcBef>
                          <a:spcPts val="470"/>
                        </a:spcBef>
                      </a:pPr>
                      <a:r>
                        <a:rPr lang="en-US" sz="1600" b="0">
                          <a:solidFill>
                            <a:schemeClr val="bg1"/>
                          </a:solidFill>
                          <a:latin typeface="+mn-lt"/>
                          <a:cs typeface="Arial MT"/>
                        </a:rPr>
                        <a:t>83</a:t>
                      </a:r>
                      <a:r>
                        <a:rPr lang="en-US" sz="1600" b="0" spc="-10">
                          <a:solidFill>
                            <a:schemeClr val="bg1"/>
                          </a:solidFill>
                          <a:latin typeface="+mn-lt"/>
                          <a:cs typeface="Arial MT"/>
                        </a:rPr>
                        <a:t> (66.4)</a:t>
                      </a:r>
                      <a:endParaRPr sz="1600" b="0">
                        <a:solidFill>
                          <a:schemeClr val="bg1"/>
                        </a:solidFill>
                        <a:latin typeface="+mn-lt"/>
                        <a:cs typeface="Arial MT"/>
                      </a:endParaRPr>
                    </a:p>
                  </a:txBody>
                  <a:tcPr>
                    <a:lnL w="12700">
                      <a:noFill/>
                      <a:prstDash val="solid"/>
                    </a:lnL>
                    <a:lnR w="12700">
                      <a:noFill/>
                      <a:prstDash val="solid"/>
                    </a:lnR>
                    <a:lnT>
                      <a:noFill/>
                    </a:lnT>
                    <a:lnB w="12700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96156">
                <a:tc gridSpan="3">
                  <a:txBody>
                    <a:bodyPr/>
                    <a:lstStyle/>
                    <a:p>
                      <a:pPr marL="50165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1600" b="0">
                          <a:solidFill>
                            <a:schemeClr val="bg1"/>
                          </a:solidFill>
                          <a:latin typeface="+mn-lt"/>
                          <a:cs typeface="Arial"/>
                        </a:rPr>
                        <a:t>Primary</a:t>
                      </a:r>
                      <a:r>
                        <a:rPr sz="1600" b="0" spc="-30">
                          <a:solidFill>
                            <a:schemeClr val="bg1"/>
                          </a:solidFill>
                          <a:latin typeface="+mn-lt"/>
                          <a:cs typeface="Arial"/>
                        </a:rPr>
                        <a:t> </a:t>
                      </a:r>
                      <a:r>
                        <a:rPr sz="1600" b="0">
                          <a:solidFill>
                            <a:schemeClr val="bg1"/>
                          </a:solidFill>
                          <a:latin typeface="+mn-lt"/>
                          <a:cs typeface="Arial"/>
                        </a:rPr>
                        <a:t>cause</a:t>
                      </a:r>
                      <a:r>
                        <a:rPr sz="1600" b="0" spc="-20">
                          <a:solidFill>
                            <a:schemeClr val="bg1"/>
                          </a:solidFill>
                          <a:latin typeface="+mn-lt"/>
                          <a:cs typeface="Arial"/>
                        </a:rPr>
                        <a:t> </a:t>
                      </a:r>
                      <a:r>
                        <a:rPr sz="1600" b="0">
                          <a:solidFill>
                            <a:schemeClr val="bg1"/>
                          </a:solidFill>
                          <a:latin typeface="+mn-lt"/>
                          <a:cs typeface="Arial"/>
                        </a:rPr>
                        <a:t>of</a:t>
                      </a:r>
                      <a:r>
                        <a:rPr sz="1600" b="0" spc="-15">
                          <a:solidFill>
                            <a:schemeClr val="bg1"/>
                          </a:solidFill>
                          <a:latin typeface="+mn-lt"/>
                          <a:cs typeface="Arial"/>
                        </a:rPr>
                        <a:t> </a:t>
                      </a:r>
                      <a:r>
                        <a:rPr sz="1600" b="0" spc="-20">
                          <a:solidFill>
                            <a:schemeClr val="bg1"/>
                          </a:solidFill>
                          <a:latin typeface="+mn-lt"/>
                          <a:cs typeface="Arial"/>
                        </a:rPr>
                        <a:t>death</a:t>
                      </a:r>
                      <a:endParaRPr sz="1600" b="0">
                        <a:solidFill>
                          <a:schemeClr val="bg1"/>
                        </a:solidFill>
                        <a:latin typeface="+mn-lt"/>
                        <a:cs typeface="Arial"/>
                      </a:endParaRPr>
                    </a:p>
                  </a:txBody>
                  <a:tcPr anchor="ctr">
                    <a:lnL w="12700">
                      <a:noFill/>
                      <a:prstDash val="solid"/>
                    </a:lnL>
                    <a:lnR w="12700">
                      <a:noFill/>
                      <a:prstDash val="solid"/>
                    </a:lnR>
                    <a:lnT w="12700">
                      <a:noFill/>
                      <a:prstDash val="solid"/>
                    </a:lnT>
                    <a:lnB w="12700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>
                      <a:noFill/>
                    </a:lnL>
                    <a:lnT>
                      <a:noFill/>
                    </a:lnT>
                  </a:tcPr>
                </a:tc>
                <a:tc hMerge="1">
                  <a:txBody>
                    <a:bodyPr/>
                    <a:lstStyle/>
                    <a:p>
                      <a:pPr marL="50165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endParaRPr sz="1600" b="0">
                        <a:solidFill>
                          <a:schemeClr val="bg1"/>
                        </a:solidFill>
                        <a:latin typeface="+mn-lt"/>
                        <a:cs typeface="Arial"/>
                      </a:endParaRPr>
                    </a:p>
                  </a:txBody>
                  <a:tcPr marR="0" anchor="ctr">
                    <a:lnL w="12700">
                      <a:noFill/>
                      <a:prstDash val="solid"/>
                    </a:lnL>
                    <a:lnR w="12700">
                      <a:noFill/>
                      <a:prstDash val="solid"/>
                    </a:lnR>
                    <a:lnT w="12700">
                      <a:noFill/>
                      <a:prstDash val="solid"/>
                    </a:lnT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96156">
                <a:tc>
                  <a:txBody>
                    <a:bodyPr/>
                    <a:lstStyle/>
                    <a:p>
                      <a:pPr marL="403225" indent="-225425">
                        <a:lnSpc>
                          <a:spcPct val="100000"/>
                        </a:lnSpc>
                        <a:spcBef>
                          <a:spcPts val="475"/>
                        </a:spcBef>
                        <a:buFont typeface="Wingdings" panose="05000000000000000000" pitchFamily="2" charset="2"/>
                        <a:buChar char="§"/>
                        <a:tabLst/>
                      </a:pPr>
                      <a:r>
                        <a:rPr sz="1600" b="0">
                          <a:solidFill>
                            <a:schemeClr val="bg1"/>
                          </a:solidFill>
                          <a:latin typeface="+mn-lt"/>
                          <a:cs typeface="Arial"/>
                        </a:rPr>
                        <a:t>Progressive</a:t>
                      </a:r>
                      <a:r>
                        <a:rPr sz="1600" b="0" spc="-65">
                          <a:solidFill>
                            <a:schemeClr val="bg1"/>
                          </a:solidFill>
                          <a:latin typeface="+mn-lt"/>
                          <a:cs typeface="Arial"/>
                        </a:rPr>
                        <a:t> </a:t>
                      </a:r>
                      <a:r>
                        <a:rPr sz="1600" b="0" spc="-10">
                          <a:solidFill>
                            <a:schemeClr val="bg1"/>
                          </a:solidFill>
                          <a:latin typeface="+mn-lt"/>
                          <a:cs typeface="Arial"/>
                        </a:rPr>
                        <a:t>disease</a:t>
                      </a:r>
                      <a:endParaRPr sz="1600" b="0">
                        <a:solidFill>
                          <a:schemeClr val="bg1"/>
                        </a:solidFill>
                        <a:latin typeface="+mn-lt"/>
                        <a:cs typeface="Arial"/>
                      </a:endParaRPr>
                    </a:p>
                  </a:txBody>
                  <a:tcPr anchor="ctr">
                    <a:lnL w="12700">
                      <a:noFill/>
                      <a:prstDash val="solid"/>
                    </a:lnL>
                    <a:lnR w="12700">
                      <a:noFill/>
                      <a:prstDash val="solid"/>
                    </a:lnR>
                    <a:lnT w="12700">
                      <a:noFill/>
                      <a:prstDash val="solid"/>
                    </a:lnT>
                    <a:lnB w="12700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635" algn="ctr">
                        <a:lnSpc>
                          <a:spcPct val="100000"/>
                        </a:lnSpc>
                        <a:spcBef>
                          <a:spcPts val="509"/>
                        </a:spcBef>
                      </a:pPr>
                      <a:r>
                        <a:rPr lang="en-US" sz="1600" b="0">
                          <a:solidFill>
                            <a:schemeClr val="bg1"/>
                          </a:solidFill>
                          <a:latin typeface="+mn-lt"/>
                          <a:cs typeface="Arial MT"/>
                        </a:rPr>
                        <a:t>38</a:t>
                      </a:r>
                      <a:r>
                        <a:rPr lang="en-US" sz="1600" b="0" spc="-15">
                          <a:solidFill>
                            <a:schemeClr val="bg1"/>
                          </a:solidFill>
                          <a:latin typeface="+mn-lt"/>
                          <a:cs typeface="Arial MT"/>
                        </a:rPr>
                        <a:t> </a:t>
                      </a:r>
                      <a:r>
                        <a:rPr lang="en-US" sz="1600" b="0" spc="-10">
                          <a:solidFill>
                            <a:schemeClr val="bg1"/>
                          </a:solidFill>
                          <a:latin typeface="+mn-lt"/>
                          <a:cs typeface="Arial MT"/>
                        </a:rPr>
                        <a:t>(29.7)</a:t>
                      </a:r>
                      <a:endParaRPr sz="1600" b="0">
                        <a:solidFill>
                          <a:schemeClr val="bg1"/>
                        </a:solidFill>
                        <a:latin typeface="+mn-lt"/>
                        <a:cs typeface="Arial MT"/>
                      </a:endParaRPr>
                    </a:p>
                  </a:txBody>
                  <a:tcPr>
                    <a:lnL w="12700">
                      <a:noFill/>
                      <a:prstDash val="solid"/>
                    </a:lnL>
                    <a:lnR w="12700">
                      <a:noFill/>
                      <a:prstDash val="solid"/>
                    </a:lnR>
                    <a:lnB w="12700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270" algn="ctr">
                        <a:lnSpc>
                          <a:spcPct val="100000"/>
                        </a:lnSpc>
                        <a:spcBef>
                          <a:spcPts val="509"/>
                        </a:spcBef>
                      </a:pPr>
                      <a:r>
                        <a:rPr lang="en-US" sz="1600" b="0">
                          <a:solidFill>
                            <a:schemeClr val="bg1"/>
                          </a:solidFill>
                          <a:latin typeface="+mn-lt"/>
                          <a:cs typeface="Arial MT"/>
                        </a:rPr>
                        <a:t>70</a:t>
                      </a:r>
                      <a:r>
                        <a:rPr lang="en-US" sz="1600" b="0" spc="-15">
                          <a:solidFill>
                            <a:schemeClr val="bg1"/>
                          </a:solidFill>
                          <a:latin typeface="+mn-lt"/>
                          <a:cs typeface="Arial MT"/>
                        </a:rPr>
                        <a:t> </a:t>
                      </a:r>
                      <a:r>
                        <a:rPr lang="en-US" sz="1600" b="0" spc="-10">
                          <a:solidFill>
                            <a:schemeClr val="bg1"/>
                          </a:solidFill>
                          <a:latin typeface="+mn-lt"/>
                          <a:cs typeface="Arial MT"/>
                        </a:rPr>
                        <a:t>(56.0)</a:t>
                      </a:r>
                      <a:endParaRPr sz="1600" b="0">
                        <a:solidFill>
                          <a:schemeClr val="bg1"/>
                        </a:solidFill>
                        <a:latin typeface="+mn-lt"/>
                        <a:cs typeface="Arial MT"/>
                      </a:endParaRPr>
                    </a:p>
                  </a:txBody>
                  <a:tcPr>
                    <a:lnL w="12700">
                      <a:noFill/>
                      <a:prstDash val="solid"/>
                    </a:lnL>
                    <a:lnR w="12700">
                      <a:noFill/>
                      <a:prstDash val="solid"/>
                    </a:lnR>
                    <a:lnB w="12700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735586">
                <a:tc>
                  <a:txBody>
                    <a:bodyPr/>
                    <a:lstStyle/>
                    <a:p>
                      <a:pPr marL="54864" indent="0">
                        <a:lnSpc>
                          <a:spcPct val="100000"/>
                        </a:lnSpc>
                        <a:spcBef>
                          <a:spcPts val="375"/>
                        </a:spcBef>
                        <a:buFont typeface="Wingdings" panose="05000000000000000000" pitchFamily="2" charset="2"/>
                        <a:buNone/>
                      </a:pPr>
                      <a:r>
                        <a:rPr sz="1600" b="0">
                          <a:solidFill>
                            <a:schemeClr val="bg1"/>
                          </a:solidFill>
                          <a:latin typeface="+mn-lt"/>
                          <a:cs typeface="Arial"/>
                        </a:rPr>
                        <a:t>Grade</a:t>
                      </a:r>
                      <a:r>
                        <a:rPr sz="1600" b="0" spc="-30">
                          <a:solidFill>
                            <a:schemeClr val="bg1"/>
                          </a:solidFill>
                          <a:latin typeface="+mn-lt"/>
                          <a:cs typeface="Arial"/>
                        </a:rPr>
                        <a:t> </a:t>
                      </a:r>
                      <a:r>
                        <a:rPr sz="1600" b="0">
                          <a:solidFill>
                            <a:schemeClr val="bg1"/>
                          </a:solidFill>
                          <a:latin typeface="+mn-lt"/>
                          <a:cs typeface="Arial"/>
                        </a:rPr>
                        <a:t>5</a:t>
                      </a:r>
                      <a:r>
                        <a:rPr sz="1600" b="0" spc="-15">
                          <a:solidFill>
                            <a:schemeClr val="bg1"/>
                          </a:solidFill>
                          <a:latin typeface="+mn-lt"/>
                          <a:cs typeface="Arial"/>
                        </a:rPr>
                        <a:t> </a:t>
                      </a:r>
                      <a:r>
                        <a:rPr sz="1600" b="0" spc="-25">
                          <a:solidFill>
                            <a:schemeClr val="bg1"/>
                          </a:solidFill>
                          <a:latin typeface="+mn-lt"/>
                          <a:cs typeface="Arial"/>
                        </a:rPr>
                        <a:t>A</a:t>
                      </a:r>
                      <a:r>
                        <a:rPr lang="en-US" sz="1600" b="0" spc="-25">
                          <a:solidFill>
                            <a:schemeClr val="bg1"/>
                          </a:solidFill>
                          <a:latin typeface="+mn-lt"/>
                          <a:cs typeface="Arial"/>
                        </a:rPr>
                        <a:t>E</a:t>
                      </a:r>
                      <a:r>
                        <a:rPr sz="1600" b="0" spc="-25">
                          <a:solidFill>
                            <a:schemeClr val="bg1"/>
                          </a:solidFill>
                          <a:latin typeface="+mn-lt"/>
                          <a:cs typeface="Arial"/>
                        </a:rPr>
                        <a:t>s</a:t>
                      </a:r>
                      <a:endParaRPr lang="en-US" sz="1600" b="0" spc="-25">
                        <a:solidFill>
                          <a:schemeClr val="bg1"/>
                        </a:solidFill>
                        <a:latin typeface="+mn-lt"/>
                        <a:cs typeface="Arial"/>
                      </a:endParaRPr>
                    </a:p>
                    <a:p>
                      <a:pPr marL="403225" marR="1786889" lvl="0" indent="-225425" algn="l" defTabSz="914400" rtl="0" eaLnBrk="1" latinLnBrk="0" hangingPunct="1">
                        <a:lnSpc>
                          <a:spcPct val="100000"/>
                        </a:lnSpc>
                        <a:spcBef>
                          <a:spcPts val="475"/>
                        </a:spcBef>
                        <a:buFont typeface="Wingdings" panose="05000000000000000000" pitchFamily="2" charset="2"/>
                        <a:buChar char="§"/>
                        <a:tabLst/>
                      </a:pPr>
                      <a:r>
                        <a:rPr lang="en-US" sz="1600" b="0" kern="120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Arial"/>
                        </a:rPr>
                        <a:t>Infections*</a:t>
                      </a:r>
                    </a:p>
                    <a:p>
                      <a:pPr marL="920750" marR="1786889" lvl="1" indent="-285750" algn="l" defTabSz="914400" rtl="0" eaLnBrk="1" latinLnBrk="0" hangingPunct="1">
                        <a:lnSpc>
                          <a:spcPct val="100000"/>
                        </a:lnSpc>
                        <a:spcBef>
                          <a:spcPts val="475"/>
                        </a:spcBef>
                        <a:buFont typeface="System Font Regular"/>
                        <a:buChar char="−"/>
                        <a:tabLst/>
                      </a:pPr>
                      <a:r>
                        <a:rPr lang="en-US" sz="1600" b="0" kern="120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Arial"/>
                        </a:rPr>
                        <a:t>COVID-19</a:t>
                      </a:r>
                    </a:p>
                    <a:p>
                      <a:pPr marL="403225" marR="1786889" lvl="0" indent="-225425" algn="l" defTabSz="914400" rtl="0" eaLnBrk="1" latinLnBrk="0" hangingPunct="1">
                        <a:lnSpc>
                          <a:spcPct val="100000"/>
                        </a:lnSpc>
                        <a:spcBef>
                          <a:spcPts val="475"/>
                        </a:spcBef>
                        <a:buFont typeface="Wingdings" panose="05000000000000000000" pitchFamily="2" charset="2"/>
                        <a:buChar char="§"/>
                        <a:tabLst/>
                      </a:pPr>
                      <a:r>
                        <a:rPr lang="en-US" sz="1600" b="0" kern="120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Arial"/>
                        </a:rPr>
                        <a:t>Non-infectious AEs</a:t>
                      </a:r>
                      <a:r>
                        <a:rPr lang="en-US" sz="1600" b="0" kern="1200" baseline="3000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Arial"/>
                        </a:rPr>
                        <a:t>†</a:t>
                      </a:r>
                    </a:p>
                  </a:txBody>
                  <a:tcPr anchor="ctr">
                    <a:lnL w="12700">
                      <a:noFill/>
                      <a:prstDash val="solid"/>
                    </a:lnL>
                    <a:lnR w="12700">
                      <a:noFill/>
                      <a:prstDash val="solid"/>
                    </a:lnR>
                    <a:lnT w="12700">
                      <a:noFill/>
                      <a:prstDash val="solid"/>
                    </a:lnT>
                    <a:lnB w="12700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marL="635" algn="ctr">
                        <a:lnSpc>
                          <a:spcPct val="100000"/>
                        </a:lnSpc>
                        <a:spcBef>
                          <a:spcPts val="375"/>
                        </a:spcBef>
                      </a:pPr>
                      <a:r>
                        <a:rPr lang="en-US" sz="1600" b="0">
                          <a:solidFill>
                            <a:schemeClr val="bg1"/>
                          </a:solidFill>
                          <a:latin typeface="+mn-lt"/>
                          <a:cs typeface="Arial MT"/>
                        </a:rPr>
                        <a:t>15</a:t>
                      </a:r>
                      <a:r>
                        <a:rPr lang="en-US" sz="1600" b="0" spc="-15">
                          <a:solidFill>
                            <a:schemeClr val="bg1"/>
                          </a:solidFill>
                          <a:latin typeface="+mn-lt"/>
                          <a:cs typeface="Arial MT"/>
                        </a:rPr>
                        <a:t> </a:t>
                      </a:r>
                      <a:r>
                        <a:rPr lang="en-US" sz="1600" b="0" spc="-10">
                          <a:solidFill>
                            <a:schemeClr val="bg1"/>
                          </a:solidFill>
                          <a:latin typeface="+mn-lt"/>
                          <a:cs typeface="Arial MT"/>
                        </a:rPr>
                        <a:t>(11.7)</a:t>
                      </a:r>
                      <a:endParaRPr lang="en-US" sz="1600" b="0">
                        <a:solidFill>
                          <a:schemeClr val="bg1"/>
                        </a:solidFill>
                        <a:latin typeface="+mn-lt"/>
                        <a:cs typeface="Arial MT"/>
                      </a:endParaRPr>
                    </a:p>
                    <a:p>
                      <a:pPr marL="635" algn="ctr">
                        <a:lnSpc>
                          <a:spcPct val="100000"/>
                        </a:lnSpc>
                        <a:spcBef>
                          <a:spcPts val="375"/>
                        </a:spcBef>
                      </a:pPr>
                      <a:r>
                        <a:rPr lang="en-US" sz="1600" b="0">
                          <a:solidFill>
                            <a:schemeClr val="bg1"/>
                          </a:solidFill>
                          <a:latin typeface="+mn-lt"/>
                          <a:cs typeface="Arial MT"/>
                        </a:rPr>
                        <a:t>10</a:t>
                      </a:r>
                      <a:r>
                        <a:rPr lang="en-US" sz="1600" b="0" spc="-5">
                          <a:solidFill>
                            <a:schemeClr val="bg1"/>
                          </a:solidFill>
                          <a:latin typeface="+mn-lt"/>
                          <a:cs typeface="Arial MT"/>
                        </a:rPr>
                        <a:t> </a:t>
                      </a:r>
                      <a:r>
                        <a:rPr lang="en-US" sz="1600" b="0" spc="-10">
                          <a:solidFill>
                            <a:schemeClr val="bg1"/>
                          </a:solidFill>
                          <a:latin typeface="+mn-lt"/>
                          <a:cs typeface="Arial MT"/>
                        </a:rPr>
                        <a:t>(7.8)</a:t>
                      </a:r>
                      <a:endParaRPr lang="en-US" sz="1600" b="0">
                        <a:solidFill>
                          <a:schemeClr val="bg1"/>
                        </a:solidFill>
                        <a:latin typeface="+mn-lt"/>
                        <a:cs typeface="Arial MT"/>
                      </a:endParaRPr>
                    </a:p>
                    <a:p>
                      <a:pPr marL="1270" algn="ctr">
                        <a:lnSpc>
                          <a:spcPct val="100000"/>
                        </a:lnSpc>
                        <a:spcBef>
                          <a:spcPts val="375"/>
                        </a:spcBef>
                      </a:pPr>
                      <a:r>
                        <a:rPr lang="en-US" sz="1600" b="0">
                          <a:solidFill>
                            <a:schemeClr val="bg1"/>
                          </a:solidFill>
                          <a:latin typeface="+mn-lt"/>
                          <a:cs typeface="Arial MT"/>
                        </a:rPr>
                        <a:t>7</a:t>
                      </a:r>
                      <a:r>
                        <a:rPr lang="en-US" sz="1600" b="0" spc="-5">
                          <a:solidFill>
                            <a:schemeClr val="bg1"/>
                          </a:solidFill>
                          <a:latin typeface="+mn-lt"/>
                          <a:cs typeface="Arial MT"/>
                        </a:rPr>
                        <a:t> </a:t>
                      </a:r>
                      <a:r>
                        <a:rPr lang="en-US" sz="1600" b="0" spc="-20">
                          <a:solidFill>
                            <a:schemeClr val="bg1"/>
                          </a:solidFill>
                          <a:latin typeface="+mn-lt"/>
                          <a:cs typeface="Arial MT"/>
                        </a:rPr>
                        <a:t>(5.5)</a:t>
                      </a:r>
                      <a:endParaRPr lang="en-US" sz="1600" b="0">
                        <a:solidFill>
                          <a:schemeClr val="bg1"/>
                        </a:solidFill>
                        <a:latin typeface="+mn-lt"/>
                        <a:cs typeface="Arial MT"/>
                      </a:endParaRPr>
                    </a:p>
                    <a:p>
                      <a:pPr marL="1270" algn="ctr">
                        <a:lnSpc>
                          <a:spcPct val="100000"/>
                        </a:lnSpc>
                        <a:spcBef>
                          <a:spcPts val="375"/>
                        </a:spcBef>
                      </a:pPr>
                      <a:r>
                        <a:rPr lang="en-US" sz="1600" b="0">
                          <a:solidFill>
                            <a:schemeClr val="bg1"/>
                          </a:solidFill>
                          <a:latin typeface="+mn-lt"/>
                          <a:cs typeface="Arial MT"/>
                        </a:rPr>
                        <a:t>5</a:t>
                      </a:r>
                      <a:r>
                        <a:rPr lang="en-US" sz="1600" b="0" spc="-5">
                          <a:solidFill>
                            <a:schemeClr val="bg1"/>
                          </a:solidFill>
                          <a:latin typeface="+mn-lt"/>
                          <a:cs typeface="Arial MT"/>
                        </a:rPr>
                        <a:t> </a:t>
                      </a:r>
                      <a:r>
                        <a:rPr lang="en-US" sz="1600" b="0" spc="-20">
                          <a:solidFill>
                            <a:schemeClr val="bg1"/>
                          </a:solidFill>
                          <a:latin typeface="+mn-lt"/>
                          <a:cs typeface="Arial MT"/>
                        </a:rPr>
                        <a:t>(3.9)</a:t>
                      </a:r>
                      <a:endParaRPr sz="1600" b="0">
                        <a:solidFill>
                          <a:schemeClr val="bg1"/>
                        </a:solidFill>
                        <a:latin typeface="+mn-lt"/>
                        <a:cs typeface="Arial MT"/>
                      </a:endParaRPr>
                    </a:p>
                  </a:txBody>
                  <a:tcPr>
                    <a:lnL w="12700">
                      <a:noFill/>
                      <a:prstDash val="solid"/>
                    </a:lnL>
                    <a:lnR w="12700">
                      <a:noFill/>
                      <a:prstDash val="solid"/>
                    </a:lnR>
                    <a:lnT w="12700">
                      <a:noFill/>
                      <a:prstDash val="solid"/>
                    </a:lnT>
                    <a:lnB w="12700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marL="1270" algn="ctr">
                        <a:lnSpc>
                          <a:spcPct val="100000"/>
                        </a:lnSpc>
                        <a:spcBef>
                          <a:spcPts val="375"/>
                        </a:spcBef>
                      </a:pPr>
                      <a:r>
                        <a:rPr lang="en-US" sz="1600" b="0">
                          <a:solidFill>
                            <a:schemeClr val="bg1"/>
                          </a:solidFill>
                          <a:latin typeface="+mn-lt"/>
                          <a:cs typeface="Arial MT"/>
                        </a:rPr>
                        <a:t>5</a:t>
                      </a:r>
                      <a:r>
                        <a:rPr lang="en-US" sz="1600" b="0" spc="-5">
                          <a:solidFill>
                            <a:schemeClr val="bg1"/>
                          </a:solidFill>
                          <a:latin typeface="+mn-lt"/>
                          <a:cs typeface="Arial MT"/>
                        </a:rPr>
                        <a:t> </a:t>
                      </a:r>
                      <a:r>
                        <a:rPr lang="en-US" sz="1600" b="0" spc="-20">
                          <a:solidFill>
                            <a:schemeClr val="bg1"/>
                          </a:solidFill>
                          <a:latin typeface="+mn-lt"/>
                          <a:cs typeface="Arial MT"/>
                        </a:rPr>
                        <a:t>(4.0)</a:t>
                      </a:r>
                      <a:endParaRPr lang="en-US" sz="1600" b="0">
                        <a:solidFill>
                          <a:schemeClr val="bg1"/>
                        </a:solidFill>
                        <a:latin typeface="+mn-lt"/>
                        <a:cs typeface="Arial MT"/>
                      </a:endParaRPr>
                    </a:p>
                    <a:p>
                      <a:pPr marL="1270" algn="ctr">
                        <a:lnSpc>
                          <a:spcPct val="100000"/>
                        </a:lnSpc>
                        <a:spcBef>
                          <a:spcPts val="375"/>
                        </a:spcBef>
                      </a:pPr>
                      <a:r>
                        <a:rPr lang="en-US" sz="1600" b="0">
                          <a:solidFill>
                            <a:schemeClr val="bg1"/>
                          </a:solidFill>
                          <a:latin typeface="+mn-lt"/>
                          <a:cs typeface="Arial MT"/>
                        </a:rPr>
                        <a:t>2</a:t>
                      </a:r>
                      <a:r>
                        <a:rPr lang="en-US" sz="1600" b="0" spc="-5">
                          <a:solidFill>
                            <a:schemeClr val="bg1"/>
                          </a:solidFill>
                          <a:latin typeface="+mn-lt"/>
                          <a:cs typeface="Arial MT"/>
                        </a:rPr>
                        <a:t> </a:t>
                      </a:r>
                      <a:r>
                        <a:rPr lang="en-US" sz="1600" b="0" spc="-20">
                          <a:solidFill>
                            <a:schemeClr val="bg1"/>
                          </a:solidFill>
                          <a:latin typeface="+mn-lt"/>
                          <a:cs typeface="Arial MT"/>
                        </a:rPr>
                        <a:t>(1.6)</a:t>
                      </a:r>
                      <a:endParaRPr lang="en-US" sz="1600" b="0">
                        <a:solidFill>
                          <a:schemeClr val="bg1"/>
                        </a:solidFill>
                        <a:latin typeface="+mn-lt"/>
                        <a:cs typeface="Arial MT"/>
                      </a:endParaRPr>
                    </a:p>
                    <a:p>
                      <a:pPr marL="1270" algn="ctr">
                        <a:lnSpc>
                          <a:spcPct val="100000"/>
                        </a:lnSpc>
                        <a:spcBef>
                          <a:spcPts val="375"/>
                        </a:spcBef>
                      </a:pPr>
                      <a:r>
                        <a:rPr lang="en-US" sz="1600" b="0">
                          <a:solidFill>
                            <a:schemeClr val="bg1"/>
                          </a:solidFill>
                          <a:latin typeface="+mn-lt"/>
                          <a:cs typeface="Arial MT"/>
                        </a:rPr>
                        <a:t>2</a:t>
                      </a:r>
                      <a:r>
                        <a:rPr lang="en-US" sz="1600" b="0" spc="-5">
                          <a:solidFill>
                            <a:schemeClr val="bg1"/>
                          </a:solidFill>
                          <a:latin typeface="+mn-lt"/>
                          <a:cs typeface="Arial MT"/>
                        </a:rPr>
                        <a:t> </a:t>
                      </a:r>
                      <a:r>
                        <a:rPr lang="en-US" sz="1600" b="0" spc="-20">
                          <a:solidFill>
                            <a:schemeClr val="bg1"/>
                          </a:solidFill>
                          <a:latin typeface="+mn-lt"/>
                          <a:cs typeface="Arial MT"/>
                        </a:rPr>
                        <a:t>(1.6)</a:t>
                      </a:r>
                      <a:endParaRPr lang="en-US" sz="1600" b="0">
                        <a:solidFill>
                          <a:schemeClr val="bg1"/>
                        </a:solidFill>
                        <a:latin typeface="+mn-lt"/>
                        <a:cs typeface="Arial MT"/>
                      </a:endParaRPr>
                    </a:p>
                    <a:p>
                      <a:pPr marL="1270" algn="ctr">
                        <a:lnSpc>
                          <a:spcPct val="100000"/>
                        </a:lnSpc>
                        <a:spcBef>
                          <a:spcPts val="375"/>
                        </a:spcBef>
                      </a:pPr>
                      <a:r>
                        <a:rPr lang="en-US" sz="1600" b="0">
                          <a:solidFill>
                            <a:schemeClr val="bg1"/>
                          </a:solidFill>
                          <a:latin typeface="+mn-lt"/>
                          <a:cs typeface="Arial MT"/>
                        </a:rPr>
                        <a:t>3</a:t>
                      </a:r>
                      <a:r>
                        <a:rPr lang="en-US" sz="1600" b="0" spc="-5">
                          <a:solidFill>
                            <a:schemeClr val="bg1"/>
                          </a:solidFill>
                          <a:latin typeface="+mn-lt"/>
                          <a:cs typeface="Arial MT"/>
                        </a:rPr>
                        <a:t> </a:t>
                      </a:r>
                      <a:r>
                        <a:rPr lang="en-US" sz="1600" b="0" spc="-20">
                          <a:solidFill>
                            <a:schemeClr val="bg1"/>
                          </a:solidFill>
                          <a:latin typeface="+mn-lt"/>
                          <a:cs typeface="Arial MT"/>
                        </a:rPr>
                        <a:t>(2.4)</a:t>
                      </a:r>
                      <a:endParaRPr sz="1600" b="0">
                        <a:solidFill>
                          <a:schemeClr val="bg1"/>
                        </a:solidFill>
                        <a:latin typeface="+mn-lt"/>
                        <a:cs typeface="Arial MT"/>
                      </a:endParaRPr>
                    </a:p>
                  </a:txBody>
                  <a:tcPr>
                    <a:lnL w="12700">
                      <a:noFill/>
                      <a:prstDash val="solid"/>
                    </a:lnL>
                    <a:lnR w="12700">
                      <a:noFill/>
                      <a:prstDash val="solid"/>
                    </a:lnR>
                    <a:lnT w="12700">
                      <a:noFill/>
                      <a:prstDash val="solid"/>
                    </a:lnT>
                    <a:lnB w="12700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735586">
                <a:tc>
                  <a:txBody>
                    <a:bodyPr/>
                    <a:lstStyle/>
                    <a:p>
                      <a:pPr marL="54864" marR="1786889" algn="l">
                        <a:lnSpc>
                          <a:spcPct val="100000"/>
                        </a:lnSpc>
                        <a:spcBef>
                          <a:spcPts val="375"/>
                        </a:spcBef>
                      </a:pPr>
                      <a:r>
                        <a:rPr sz="1600" b="0">
                          <a:solidFill>
                            <a:schemeClr val="bg1"/>
                          </a:solidFill>
                          <a:latin typeface="+mn-lt"/>
                          <a:cs typeface="Arial"/>
                        </a:rPr>
                        <a:t>Post</a:t>
                      </a:r>
                      <a:r>
                        <a:rPr sz="1600" b="0" spc="-30">
                          <a:solidFill>
                            <a:schemeClr val="bg1"/>
                          </a:solidFill>
                          <a:latin typeface="+mn-lt"/>
                          <a:cs typeface="Arial"/>
                        </a:rPr>
                        <a:t> </a:t>
                      </a:r>
                      <a:r>
                        <a:rPr sz="1600" b="0">
                          <a:solidFill>
                            <a:schemeClr val="bg1"/>
                          </a:solidFill>
                          <a:latin typeface="+mn-lt"/>
                          <a:cs typeface="Arial"/>
                        </a:rPr>
                        <a:t>study</a:t>
                      </a:r>
                      <a:r>
                        <a:rPr sz="1600" b="0" spc="-25">
                          <a:solidFill>
                            <a:schemeClr val="bg1"/>
                          </a:solidFill>
                          <a:latin typeface="+mn-lt"/>
                          <a:cs typeface="Arial"/>
                        </a:rPr>
                        <a:t> </a:t>
                      </a:r>
                      <a:r>
                        <a:rPr sz="1600" b="0" spc="-10">
                          <a:solidFill>
                            <a:schemeClr val="bg1"/>
                          </a:solidFill>
                          <a:latin typeface="+mn-lt"/>
                          <a:cs typeface="Arial"/>
                        </a:rPr>
                        <a:t>treatment</a:t>
                      </a:r>
                      <a:r>
                        <a:rPr sz="1600" b="0" spc="-15" baseline="34188">
                          <a:solidFill>
                            <a:schemeClr val="bg1"/>
                          </a:solidFill>
                          <a:latin typeface="+mn-lt"/>
                          <a:cs typeface="Arial"/>
                        </a:rPr>
                        <a:t>‡</a:t>
                      </a:r>
                      <a:endParaRPr lang="en-US" sz="1600" b="0" spc="0" baseline="34188">
                        <a:solidFill>
                          <a:schemeClr val="bg1"/>
                        </a:solidFill>
                        <a:latin typeface="+mn-lt"/>
                        <a:cs typeface="Arial"/>
                      </a:endParaRPr>
                    </a:p>
                    <a:p>
                      <a:pPr marL="403225" marR="1786889" indent="-225425" algn="l" defTabSz="914400" rtl="0" eaLnBrk="1" latinLnBrk="0" hangingPunct="1">
                        <a:lnSpc>
                          <a:spcPct val="100000"/>
                        </a:lnSpc>
                        <a:spcBef>
                          <a:spcPts val="475"/>
                        </a:spcBef>
                        <a:buFont typeface="Wingdings" panose="05000000000000000000" pitchFamily="2" charset="2"/>
                        <a:buChar char="§"/>
                        <a:tabLst/>
                      </a:pPr>
                      <a:r>
                        <a:rPr sz="1600" b="0" kern="120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Arial"/>
                        </a:rPr>
                        <a:t>Infections</a:t>
                      </a:r>
                      <a:endParaRPr lang="en-US" sz="1600" b="0" kern="1200">
                        <a:solidFill>
                          <a:schemeClr val="bg1"/>
                        </a:solidFill>
                        <a:latin typeface="+mn-lt"/>
                        <a:ea typeface="+mn-ea"/>
                        <a:cs typeface="Arial"/>
                      </a:endParaRPr>
                    </a:p>
                    <a:p>
                      <a:pPr marL="920750" marR="1786889" lvl="2" indent="-285750" algn="l" defTabSz="914400" rtl="0" eaLnBrk="1" latinLnBrk="0" hangingPunct="1">
                        <a:lnSpc>
                          <a:spcPct val="100000"/>
                        </a:lnSpc>
                        <a:spcBef>
                          <a:spcPts val="475"/>
                        </a:spcBef>
                        <a:buFont typeface="System Font Regular"/>
                        <a:buChar char="−"/>
                        <a:tabLst/>
                      </a:pPr>
                      <a:r>
                        <a:rPr sz="1600" b="0" kern="120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Arial"/>
                        </a:rPr>
                        <a:t>COVID-19</a:t>
                      </a:r>
                      <a:endParaRPr lang="en-US" sz="1600" b="0" kern="1200">
                        <a:solidFill>
                          <a:schemeClr val="bg1"/>
                        </a:solidFill>
                        <a:latin typeface="+mn-lt"/>
                        <a:ea typeface="+mn-ea"/>
                        <a:cs typeface="Arial"/>
                      </a:endParaRPr>
                    </a:p>
                    <a:p>
                      <a:pPr marL="463550" marR="1786889" lvl="1" indent="-285750" algn="l" defTabSz="914400" rtl="0" eaLnBrk="1" latinLnBrk="0" hangingPunct="1">
                        <a:lnSpc>
                          <a:spcPct val="100000"/>
                        </a:lnSpc>
                        <a:spcBef>
                          <a:spcPts val="475"/>
                        </a:spcBef>
                        <a:buFont typeface="System Font Regular"/>
                        <a:buChar char="−"/>
                        <a:tabLst/>
                      </a:pPr>
                      <a:r>
                        <a:rPr lang="en-US" sz="1600" b="0" kern="120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Arial"/>
                        </a:rPr>
                        <a:t>Noninfectious AEs/unknown</a:t>
                      </a:r>
                    </a:p>
                  </a:txBody>
                  <a:tcPr anchor="ctr">
                    <a:lnL w="12700">
                      <a:noFill/>
                      <a:prstDash val="solid"/>
                    </a:lnL>
                    <a:lnR w="12700">
                      <a:noFill/>
                      <a:prstDash val="solid"/>
                    </a:lnR>
                    <a:lnT w="12700">
                      <a:noFill/>
                      <a:prstDash val="solid"/>
                    </a:lnT>
                    <a:lnB w="12700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635" algn="ctr">
                        <a:lnSpc>
                          <a:spcPct val="100000"/>
                        </a:lnSpc>
                        <a:spcBef>
                          <a:spcPts val="375"/>
                        </a:spcBef>
                      </a:pPr>
                      <a:r>
                        <a:rPr lang="en-US" sz="1600" b="0">
                          <a:solidFill>
                            <a:schemeClr val="bg1"/>
                          </a:solidFill>
                          <a:latin typeface="+mn-lt"/>
                          <a:cs typeface="Arial MT"/>
                        </a:rPr>
                        <a:t>15</a:t>
                      </a:r>
                      <a:r>
                        <a:rPr lang="en-US" sz="1600" b="0" spc="-10">
                          <a:solidFill>
                            <a:schemeClr val="bg1"/>
                          </a:solidFill>
                          <a:latin typeface="+mn-lt"/>
                          <a:cs typeface="Arial MT"/>
                        </a:rPr>
                        <a:t> (11.7)</a:t>
                      </a:r>
                      <a:endParaRPr lang="en-US" sz="1600" b="0">
                        <a:solidFill>
                          <a:schemeClr val="bg1"/>
                        </a:solidFill>
                        <a:latin typeface="+mn-lt"/>
                        <a:cs typeface="Arial MT"/>
                      </a:endParaRPr>
                    </a:p>
                    <a:p>
                      <a:pPr marL="1270" algn="ctr">
                        <a:lnSpc>
                          <a:spcPct val="100000"/>
                        </a:lnSpc>
                        <a:spcBef>
                          <a:spcPts val="375"/>
                        </a:spcBef>
                      </a:pPr>
                      <a:r>
                        <a:rPr lang="en-US" sz="1600" b="0">
                          <a:solidFill>
                            <a:schemeClr val="bg1"/>
                          </a:solidFill>
                          <a:latin typeface="+mn-lt"/>
                          <a:cs typeface="Arial MT"/>
                        </a:rPr>
                        <a:t>6</a:t>
                      </a:r>
                      <a:r>
                        <a:rPr lang="en-US" sz="1600" b="0" spc="-5">
                          <a:solidFill>
                            <a:schemeClr val="bg1"/>
                          </a:solidFill>
                          <a:latin typeface="+mn-lt"/>
                          <a:cs typeface="Arial MT"/>
                        </a:rPr>
                        <a:t> </a:t>
                      </a:r>
                      <a:r>
                        <a:rPr lang="en-US" sz="1600" b="0" spc="-20">
                          <a:solidFill>
                            <a:schemeClr val="bg1"/>
                          </a:solidFill>
                          <a:latin typeface="+mn-lt"/>
                          <a:cs typeface="Arial MT"/>
                        </a:rPr>
                        <a:t>(4.7)</a:t>
                      </a:r>
                      <a:endParaRPr lang="en-US" sz="1600" b="0">
                        <a:solidFill>
                          <a:schemeClr val="bg1"/>
                        </a:solidFill>
                        <a:latin typeface="+mn-lt"/>
                        <a:cs typeface="Arial MT"/>
                      </a:endParaRPr>
                    </a:p>
                    <a:p>
                      <a:pPr marL="1270" algn="ctr">
                        <a:lnSpc>
                          <a:spcPct val="100000"/>
                        </a:lnSpc>
                        <a:spcBef>
                          <a:spcPts val="375"/>
                        </a:spcBef>
                      </a:pPr>
                      <a:r>
                        <a:rPr lang="en-US" sz="1600" b="0">
                          <a:solidFill>
                            <a:schemeClr val="bg1"/>
                          </a:solidFill>
                          <a:latin typeface="+mn-lt"/>
                          <a:cs typeface="Arial MT"/>
                        </a:rPr>
                        <a:t>3</a:t>
                      </a:r>
                      <a:r>
                        <a:rPr lang="en-US" sz="1600" b="0" spc="-5">
                          <a:solidFill>
                            <a:schemeClr val="bg1"/>
                          </a:solidFill>
                          <a:latin typeface="+mn-lt"/>
                          <a:cs typeface="Arial MT"/>
                        </a:rPr>
                        <a:t> </a:t>
                      </a:r>
                      <a:r>
                        <a:rPr lang="en-US" sz="1600" b="0" spc="-20">
                          <a:solidFill>
                            <a:schemeClr val="bg1"/>
                          </a:solidFill>
                          <a:latin typeface="+mn-lt"/>
                          <a:cs typeface="Arial MT"/>
                        </a:rPr>
                        <a:t>(2.3)</a:t>
                      </a:r>
                      <a:endParaRPr lang="en-US" sz="1600" b="0">
                        <a:solidFill>
                          <a:schemeClr val="bg1"/>
                        </a:solidFill>
                        <a:latin typeface="+mn-lt"/>
                        <a:cs typeface="Arial MT"/>
                      </a:endParaRPr>
                    </a:p>
                    <a:p>
                      <a:pPr marL="1270" algn="ctr">
                        <a:lnSpc>
                          <a:spcPct val="100000"/>
                        </a:lnSpc>
                        <a:spcBef>
                          <a:spcPts val="375"/>
                        </a:spcBef>
                      </a:pPr>
                      <a:r>
                        <a:rPr lang="en-US" sz="1600" b="0">
                          <a:solidFill>
                            <a:schemeClr val="bg1"/>
                          </a:solidFill>
                          <a:latin typeface="+mn-lt"/>
                          <a:cs typeface="Arial MT"/>
                        </a:rPr>
                        <a:t>9</a:t>
                      </a:r>
                      <a:r>
                        <a:rPr lang="en-US" sz="1600" b="0" spc="-5">
                          <a:solidFill>
                            <a:schemeClr val="bg1"/>
                          </a:solidFill>
                          <a:latin typeface="+mn-lt"/>
                          <a:cs typeface="Arial MT"/>
                        </a:rPr>
                        <a:t> </a:t>
                      </a:r>
                      <a:r>
                        <a:rPr lang="en-US" sz="1600" b="0" spc="-20">
                          <a:solidFill>
                            <a:schemeClr val="bg1"/>
                          </a:solidFill>
                          <a:latin typeface="+mn-lt"/>
                          <a:cs typeface="Arial MT"/>
                        </a:rPr>
                        <a:t>(7.0)</a:t>
                      </a:r>
                      <a:endParaRPr sz="1600" b="0">
                        <a:solidFill>
                          <a:schemeClr val="bg1"/>
                        </a:solidFill>
                        <a:latin typeface="+mn-lt"/>
                        <a:cs typeface="Arial MT"/>
                      </a:endParaRPr>
                    </a:p>
                  </a:txBody>
                  <a:tcPr>
                    <a:lnL w="12700">
                      <a:noFill/>
                      <a:prstDash val="solid"/>
                    </a:lnL>
                    <a:lnR w="12700">
                      <a:noFill/>
                      <a:prstDash val="solid"/>
                    </a:lnR>
                    <a:lnT w="12700">
                      <a:noFill/>
                      <a:prstDash val="solid"/>
                    </a:lnT>
                    <a:lnB w="12700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270" algn="ctr">
                        <a:lnSpc>
                          <a:spcPct val="100000"/>
                        </a:lnSpc>
                        <a:spcBef>
                          <a:spcPts val="375"/>
                        </a:spcBef>
                      </a:pPr>
                      <a:r>
                        <a:rPr lang="en-US" sz="1600" b="0">
                          <a:solidFill>
                            <a:schemeClr val="bg1"/>
                          </a:solidFill>
                          <a:latin typeface="+mn-lt"/>
                          <a:cs typeface="Arial MT"/>
                        </a:rPr>
                        <a:t>8</a:t>
                      </a:r>
                      <a:r>
                        <a:rPr lang="en-US" sz="1600" b="0" spc="-5">
                          <a:solidFill>
                            <a:schemeClr val="bg1"/>
                          </a:solidFill>
                          <a:latin typeface="+mn-lt"/>
                          <a:cs typeface="Arial MT"/>
                        </a:rPr>
                        <a:t> </a:t>
                      </a:r>
                      <a:r>
                        <a:rPr lang="en-US" sz="1600" b="0" spc="-20">
                          <a:solidFill>
                            <a:schemeClr val="bg1"/>
                          </a:solidFill>
                          <a:latin typeface="+mn-lt"/>
                          <a:cs typeface="Arial MT"/>
                        </a:rPr>
                        <a:t>(6.4)</a:t>
                      </a:r>
                      <a:endParaRPr lang="en-US" sz="1600" b="0">
                        <a:solidFill>
                          <a:schemeClr val="bg1"/>
                        </a:solidFill>
                        <a:latin typeface="+mn-lt"/>
                        <a:cs typeface="Arial MT"/>
                      </a:endParaRPr>
                    </a:p>
                    <a:p>
                      <a:pPr marL="1270" algn="ctr">
                        <a:lnSpc>
                          <a:spcPct val="100000"/>
                        </a:lnSpc>
                        <a:spcBef>
                          <a:spcPts val="375"/>
                        </a:spcBef>
                      </a:pPr>
                      <a:r>
                        <a:rPr lang="en-US" sz="1600" b="0">
                          <a:solidFill>
                            <a:schemeClr val="bg1"/>
                          </a:solidFill>
                          <a:latin typeface="+mn-lt"/>
                          <a:cs typeface="Arial MT"/>
                        </a:rPr>
                        <a:t>5</a:t>
                      </a:r>
                      <a:r>
                        <a:rPr lang="en-US" sz="1600" b="0" spc="-5">
                          <a:solidFill>
                            <a:schemeClr val="bg1"/>
                          </a:solidFill>
                          <a:latin typeface="+mn-lt"/>
                          <a:cs typeface="Arial MT"/>
                        </a:rPr>
                        <a:t> </a:t>
                      </a:r>
                      <a:r>
                        <a:rPr lang="en-US" sz="1600" b="0" spc="-20">
                          <a:solidFill>
                            <a:schemeClr val="bg1"/>
                          </a:solidFill>
                          <a:latin typeface="+mn-lt"/>
                          <a:cs typeface="Arial MT"/>
                        </a:rPr>
                        <a:t>(4.0)</a:t>
                      </a:r>
                      <a:endParaRPr lang="en-US" sz="1600" b="0">
                        <a:solidFill>
                          <a:schemeClr val="bg1"/>
                        </a:solidFill>
                        <a:latin typeface="+mn-lt"/>
                        <a:cs typeface="Arial MT"/>
                      </a:endParaRPr>
                    </a:p>
                    <a:p>
                      <a:pPr marL="1905" algn="ctr">
                        <a:lnSpc>
                          <a:spcPct val="100000"/>
                        </a:lnSpc>
                        <a:spcBef>
                          <a:spcPts val="375"/>
                        </a:spcBef>
                      </a:pPr>
                      <a:r>
                        <a:rPr lang="en-US" sz="1600" b="0" spc="-50">
                          <a:solidFill>
                            <a:schemeClr val="bg1"/>
                          </a:solidFill>
                          <a:latin typeface="+mn-lt"/>
                          <a:cs typeface="Arial MT"/>
                        </a:rPr>
                        <a:t>0</a:t>
                      </a:r>
                      <a:endParaRPr lang="en-US" sz="1600" b="0">
                        <a:solidFill>
                          <a:schemeClr val="bg1"/>
                        </a:solidFill>
                        <a:latin typeface="+mn-lt"/>
                        <a:cs typeface="Arial MT"/>
                      </a:endParaRPr>
                    </a:p>
                    <a:p>
                      <a:pPr marL="1270" algn="ctr">
                        <a:lnSpc>
                          <a:spcPct val="100000"/>
                        </a:lnSpc>
                        <a:spcBef>
                          <a:spcPts val="375"/>
                        </a:spcBef>
                      </a:pPr>
                      <a:r>
                        <a:rPr lang="en-US" sz="1600" b="0">
                          <a:solidFill>
                            <a:schemeClr val="bg1"/>
                          </a:solidFill>
                          <a:latin typeface="+mn-lt"/>
                          <a:cs typeface="Arial MT"/>
                        </a:rPr>
                        <a:t>3</a:t>
                      </a:r>
                      <a:r>
                        <a:rPr lang="en-US" sz="1600" b="0" spc="-5">
                          <a:solidFill>
                            <a:schemeClr val="bg1"/>
                          </a:solidFill>
                          <a:latin typeface="+mn-lt"/>
                          <a:cs typeface="Arial MT"/>
                        </a:rPr>
                        <a:t> </a:t>
                      </a:r>
                      <a:r>
                        <a:rPr lang="en-US" sz="1600" b="0" spc="-20">
                          <a:solidFill>
                            <a:schemeClr val="bg1"/>
                          </a:solidFill>
                          <a:latin typeface="+mn-lt"/>
                          <a:cs typeface="Arial MT"/>
                        </a:rPr>
                        <a:t>(2.4)</a:t>
                      </a:r>
                      <a:endParaRPr sz="1600" b="0">
                        <a:solidFill>
                          <a:schemeClr val="bg1"/>
                        </a:solidFill>
                        <a:latin typeface="+mn-lt"/>
                        <a:cs typeface="Arial MT"/>
                      </a:endParaRPr>
                    </a:p>
                  </a:txBody>
                  <a:tcPr>
                    <a:lnL w="12700">
                      <a:noFill/>
                      <a:prstDash val="solid"/>
                    </a:lnL>
                    <a:lnR w="12700">
                      <a:noFill/>
                      <a:prstDash val="solid"/>
                    </a:lnR>
                    <a:lnT w="12700">
                      <a:noFill/>
                      <a:prstDash val="solid"/>
                    </a:lnT>
                    <a:lnB w="12700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sp>
        <p:nvSpPr>
          <p:cNvPr id="4" name="object 4"/>
          <p:cNvSpPr txBox="1"/>
          <p:nvPr/>
        </p:nvSpPr>
        <p:spPr>
          <a:xfrm>
            <a:off x="717550" y="5638116"/>
            <a:ext cx="9176258" cy="795905"/>
          </a:xfrm>
          <a:prstGeom prst="rect">
            <a:avLst/>
          </a:prstGeom>
        </p:spPr>
        <p:txBody>
          <a:bodyPr vert="horz" wrap="square" lIns="0" tIns="31288" rIns="0" bIns="0" rtlCol="0">
            <a:spAutoFit/>
          </a:bodyPr>
          <a:lstStyle/>
          <a:p>
            <a:pPr marL="50738" marR="0" lvl="0" indent="0" algn="l" defTabSz="914400" rtl="0" eaLnBrk="1" fontAlgn="auto" latinLnBrk="0" hangingPunct="1">
              <a:lnSpc>
                <a:spcPct val="100000"/>
              </a:lnSpc>
              <a:spcBef>
                <a:spcPts val="246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200" b="0" i="0" u="none" strike="noStrike" kern="1200" cap="none" spc="-13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+mn-ea"/>
                <a:cs typeface="Arial MT"/>
              </a:rPr>
              <a:t>*COVID-</a:t>
            </a:r>
            <a:r>
              <a:rPr kumimoji="0" sz="12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+mn-ea"/>
                <a:cs typeface="Arial MT"/>
              </a:rPr>
              <a:t>19</a:t>
            </a:r>
            <a:r>
              <a:rPr kumimoji="0" sz="1200" b="0" i="0" u="none" strike="noStrike" kern="1200" cap="none" spc="6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+mn-ea"/>
                <a:cs typeface="Arial MT"/>
              </a:rPr>
              <a:t> </a:t>
            </a:r>
            <a:r>
              <a:rPr kumimoji="0" sz="1200" b="0" i="0" u="none" strike="noStrike" kern="1200" cap="none" spc="-13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+mn-ea"/>
                <a:cs typeface="Arial MT"/>
              </a:rPr>
              <a:t>pneumonia,</a:t>
            </a:r>
            <a:r>
              <a:rPr kumimoji="0" sz="1200" b="0" i="0" u="none" strike="noStrike" kern="1200" cap="none" spc="6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+mn-ea"/>
                <a:cs typeface="Arial MT"/>
              </a:rPr>
              <a:t> </a:t>
            </a:r>
            <a:r>
              <a:rPr kumimoji="0" sz="1200" b="0" i="0" u="none" strike="noStrike" kern="1200" cap="none" spc="-13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+mn-ea"/>
                <a:cs typeface="Arial MT"/>
              </a:rPr>
              <a:t>COVID-</a:t>
            </a:r>
            <a:r>
              <a:rPr kumimoji="0" sz="12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+mn-ea"/>
                <a:cs typeface="Arial MT"/>
              </a:rPr>
              <a:t>19,</a:t>
            </a:r>
            <a:r>
              <a:rPr kumimoji="0" sz="1200" b="0" i="0" u="none" strike="noStrike" kern="1200" cap="none" spc="2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+mn-ea"/>
                <a:cs typeface="Arial MT"/>
              </a:rPr>
              <a:t> </a:t>
            </a:r>
            <a:r>
              <a:rPr kumimoji="0" sz="1200" b="0" i="0" u="none" strike="noStrike" kern="1200" cap="none" spc="-13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+mn-ea"/>
                <a:cs typeface="Arial MT"/>
              </a:rPr>
              <a:t>pneumonia,</a:t>
            </a:r>
            <a:r>
              <a:rPr kumimoji="0" sz="1200" b="0" i="0" u="none" strike="noStrike" kern="1200" cap="none" spc="6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+mn-ea"/>
                <a:cs typeface="Arial MT"/>
              </a:rPr>
              <a:t> </a:t>
            </a: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+mn-ea"/>
                <a:cs typeface="Arial MT"/>
              </a:rPr>
              <a:t>kidney</a:t>
            </a:r>
            <a:r>
              <a:rPr kumimoji="0" lang="en-US" sz="1200" b="0" i="0" u="none" strike="noStrike" kern="1200" cap="none" spc="2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+mn-ea"/>
                <a:cs typeface="Arial MT"/>
              </a:rPr>
              <a:t> </a:t>
            </a:r>
            <a:r>
              <a:rPr kumimoji="0" lang="en-US" sz="1200" b="0" i="0" u="none" strike="noStrike" kern="1200" cap="none" spc="-13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+mn-ea"/>
                <a:cs typeface="Arial MT"/>
              </a:rPr>
              <a:t>infection,</a:t>
            </a: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+mn-ea"/>
                <a:cs typeface="Arial MT"/>
              </a:rPr>
              <a:t> </a:t>
            </a:r>
            <a:r>
              <a:rPr kumimoji="0" sz="1200" b="0" i="0" u="none" strike="noStrike" kern="1200" cap="none" spc="-13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+mn-ea"/>
                <a:cs typeface="Arial MT"/>
              </a:rPr>
              <a:t>pulmonary</a:t>
            </a:r>
            <a:r>
              <a:rPr kumimoji="0" sz="1200" b="0" i="0" u="none" strike="noStrike" kern="1200" cap="none" spc="6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+mn-ea"/>
                <a:cs typeface="Arial MT"/>
              </a:rPr>
              <a:t> </a:t>
            </a:r>
            <a:r>
              <a:rPr kumimoji="0" sz="1200" b="0" i="0" u="none" strike="noStrike" kern="1200" cap="none" spc="-13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+mn-ea"/>
                <a:cs typeface="Arial MT"/>
              </a:rPr>
              <a:t>sepsis.</a:t>
            </a:r>
            <a:endParaRPr kumimoji="0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/>
              <a:ea typeface="+mn-ea"/>
              <a:cs typeface="Arial MT"/>
            </a:endParaRPr>
          </a:p>
          <a:p>
            <a:pPr marL="50738" marR="0" lvl="0" indent="0" algn="l" defTabSz="914400" rtl="0" eaLnBrk="1" fontAlgn="auto" latinLnBrk="0" hangingPunct="1">
              <a:lnSpc>
                <a:spcPct val="100000"/>
              </a:lnSpc>
              <a:spcBef>
                <a:spcPts val="12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200" b="0" i="0" u="none" strike="noStrike" kern="1200" cap="none" spc="0" normalizeH="0" baseline="27777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+mn-ea"/>
                <a:cs typeface="Arial MT"/>
              </a:rPr>
              <a:t>†</a:t>
            </a:r>
            <a:r>
              <a:rPr kumimoji="0" sz="12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+mn-ea"/>
                <a:cs typeface="Arial MT"/>
              </a:rPr>
              <a:t>Cardiac</a:t>
            </a:r>
            <a:r>
              <a:rPr kumimoji="0" sz="1200" b="0" i="0" u="none" strike="noStrike" kern="1200" cap="none" spc="-2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+mn-ea"/>
                <a:cs typeface="Arial MT"/>
              </a:rPr>
              <a:t> </a:t>
            </a:r>
            <a:r>
              <a:rPr kumimoji="0" sz="12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+mn-ea"/>
                <a:cs typeface="Arial MT"/>
              </a:rPr>
              <a:t>arrest,</a:t>
            </a:r>
            <a:r>
              <a:rPr kumimoji="0" sz="1200" b="0" i="0" u="none" strike="noStrike" kern="1200" cap="none" spc="-4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+mn-ea"/>
                <a:cs typeface="Arial MT"/>
              </a:rPr>
              <a:t> </a:t>
            </a:r>
            <a:r>
              <a:rPr kumimoji="0" lang="en-US" sz="1200" b="0" i="0" u="none" strike="noStrike" kern="1200" cap="none" spc="-13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+mn-ea"/>
                <a:cs typeface="Arial MT"/>
              </a:rPr>
              <a:t>intracranial</a:t>
            </a:r>
            <a:r>
              <a:rPr kumimoji="0" lang="en-US" sz="1200" b="0" i="0" u="none" strike="noStrike" kern="1200" cap="none" spc="-4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+mn-ea"/>
                <a:cs typeface="Arial MT"/>
              </a:rPr>
              <a:t> </a:t>
            </a:r>
            <a:r>
              <a:rPr kumimoji="0" lang="en-US" sz="1200" b="0" i="0" u="none" strike="noStrike" kern="1200" cap="none" spc="-13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+mn-ea"/>
                <a:cs typeface="Arial MT"/>
              </a:rPr>
              <a:t>hemorrhage,</a:t>
            </a: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+mn-ea"/>
                <a:cs typeface="Arial MT"/>
              </a:rPr>
              <a:t> </a:t>
            </a:r>
            <a:r>
              <a:rPr kumimoji="0" sz="12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+mn-ea"/>
                <a:cs typeface="Arial MT"/>
              </a:rPr>
              <a:t>acute</a:t>
            </a:r>
            <a:r>
              <a:rPr kumimoji="0" sz="1200" b="0" i="0" u="none" strike="noStrike" kern="1200" cap="none" spc="-13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+mn-ea"/>
                <a:cs typeface="Arial MT"/>
              </a:rPr>
              <a:t> </a:t>
            </a:r>
            <a:r>
              <a:rPr kumimoji="0" sz="12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+mn-ea"/>
                <a:cs typeface="Arial MT"/>
              </a:rPr>
              <a:t>hepatic</a:t>
            </a:r>
            <a:r>
              <a:rPr kumimoji="0" sz="1200" b="0" i="0" u="none" strike="noStrike" kern="1200" cap="none" spc="-33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+mn-ea"/>
                <a:cs typeface="Arial MT"/>
              </a:rPr>
              <a:t> </a:t>
            </a:r>
            <a:r>
              <a:rPr kumimoji="0" sz="12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+mn-ea"/>
                <a:cs typeface="Arial MT"/>
              </a:rPr>
              <a:t>failure,</a:t>
            </a:r>
            <a:r>
              <a:rPr kumimoji="0" sz="1200" b="0" i="0" u="none" strike="noStrike" kern="1200" cap="none" spc="-47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+mn-ea"/>
                <a:cs typeface="Arial MT"/>
              </a:rPr>
              <a:t> </a:t>
            </a:r>
            <a:r>
              <a:rPr kumimoji="0" sz="12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+mn-ea"/>
                <a:cs typeface="Arial MT"/>
              </a:rPr>
              <a:t>acute</a:t>
            </a:r>
            <a:r>
              <a:rPr kumimoji="0" sz="1200" b="0" i="0" u="none" strike="noStrike" kern="1200" cap="none" spc="-27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+mn-ea"/>
                <a:cs typeface="Arial MT"/>
              </a:rPr>
              <a:t> </a:t>
            </a:r>
            <a:r>
              <a:rPr kumimoji="0" sz="12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+mn-ea"/>
                <a:cs typeface="Arial MT"/>
              </a:rPr>
              <a:t>kidney</a:t>
            </a:r>
            <a:r>
              <a:rPr kumimoji="0" sz="1200" b="0" i="0" u="none" strike="noStrike" kern="1200" cap="none" spc="-7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+mn-ea"/>
                <a:cs typeface="Arial MT"/>
              </a:rPr>
              <a:t> </a:t>
            </a:r>
            <a:r>
              <a:rPr kumimoji="0" sz="12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+mn-ea"/>
                <a:cs typeface="Arial MT"/>
              </a:rPr>
              <a:t>injury,</a:t>
            </a:r>
            <a:r>
              <a:rPr kumimoji="0" sz="1200" b="0" i="0" u="none" strike="noStrike" kern="1200" cap="none" spc="-13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+mn-ea"/>
                <a:cs typeface="Arial MT"/>
              </a:rPr>
              <a:t> </a:t>
            </a: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+mn-ea"/>
                <a:cs typeface="Arial MT"/>
              </a:rPr>
              <a:t>AML</a:t>
            </a:r>
            <a:r>
              <a:rPr kumimoji="0" sz="1200" b="0" i="0" u="none" strike="noStrike" kern="1200" cap="none" spc="-13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+mn-ea"/>
                <a:cs typeface="Arial MT"/>
              </a:rPr>
              <a:t>.</a:t>
            </a:r>
            <a:endParaRPr kumimoji="0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/>
              <a:ea typeface="+mn-ea"/>
              <a:cs typeface="Arial MT"/>
            </a:endParaRPr>
          </a:p>
          <a:p>
            <a:pPr marL="50738" marR="0" lvl="0" indent="0" algn="l" defTabSz="914400" rtl="0" eaLnBrk="1" fontAlgn="auto" latinLnBrk="0" hangingPunct="1">
              <a:lnSpc>
                <a:spcPct val="100000"/>
              </a:lnSpc>
              <a:spcBef>
                <a:spcPts val="93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200" b="0" i="0" u="none" strike="noStrike" kern="1200" cap="none" spc="0" normalizeH="0" baseline="27777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+mn-ea"/>
                <a:cs typeface="Arial MT"/>
              </a:rPr>
              <a:t>‡</a:t>
            </a:r>
            <a:r>
              <a:rPr kumimoji="0" sz="12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+mn-ea"/>
                <a:cs typeface="Arial MT"/>
              </a:rPr>
              <a:t>Deaths</a:t>
            </a:r>
            <a:r>
              <a:rPr kumimoji="0" sz="1200" b="0" i="0" u="none" strike="noStrike" kern="1200" cap="none" spc="-7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+mn-ea"/>
                <a:cs typeface="Arial MT"/>
              </a:rPr>
              <a:t> </a:t>
            </a:r>
            <a:r>
              <a:rPr kumimoji="0" sz="12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+mn-ea"/>
                <a:cs typeface="Arial MT"/>
              </a:rPr>
              <a:t>not</a:t>
            </a:r>
            <a:r>
              <a:rPr kumimoji="0" sz="1200" b="0" i="0" u="none" strike="noStrike" kern="1200" cap="none" spc="-2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+mn-ea"/>
                <a:cs typeface="Arial MT"/>
              </a:rPr>
              <a:t> </a:t>
            </a:r>
            <a:r>
              <a:rPr kumimoji="0" sz="12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+mn-ea"/>
                <a:cs typeface="Arial MT"/>
              </a:rPr>
              <a:t>due</a:t>
            </a:r>
            <a:r>
              <a:rPr kumimoji="0" sz="1200" b="0" i="0" u="none" strike="noStrike" kern="1200" cap="none" spc="-13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+mn-ea"/>
                <a:cs typeface="Arial MT"/>
              </a:rPr>
              <a:t> </a:t>
            </a:r>
            <a:r>
              <a:rPr kumimoji="0" sz="12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+mn-ea"/>
                <a:cs typeface="Arial MT"/>
              </a:rPr>
              <a:t>to</a:t>
            </a:r>
            <a:r>
              <a:rPr kumimoji="0" sz="1200" b="0" i="0" u="none" strike="noStrike" kern="1200" cap="none" spc="-2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+mn-ea"/>
                <a:cs typeface="Arial MT"/>
              </a:rPr>
              <a:t> </a:t>
            </a:r>
            <a:r>
              <a:rPr kumimoji="0" lang="en-US" sz="1200" b="0" i="0" u="none" strike="noStrike" kern="1200" cap="none" spc="-13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+mn-ea"/>
                <a:cs typeface="Arial MT"/>
              </a:rPr>
              <a:t>PD </a:t>
            </a:r>
            <a:r>
              <a:rPr kumimoji="0" sz="12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+mn-ea"/>
                <a:cs typeface="Arial MT"/>
              </a:rPr>
              <a:t>outside</a:t>
            </a:r>
            <a:r>
              <a:rPr kumimoji="0" sz="1200" b="0" i="0" u="none" strike="noStrike" kern="1200" cap="none" spc="-27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+mn-ea"/>
                <a:cs typeface="Arial MT"/>
              </a:rPr>
              <a:t> </a:t>
            </a:r>
            <a:r>
              <a:rPr kumimoji="0" sz="12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+mn-ea"/>
                <a:cs typeface="Arial MT"/>
              </a:rPr>
              <a:t>of</a:t>
            </a:r>
            <a:r>
              <a:rPr kumimoji="0" sz="1200" b="0" i="0" u="none" strike="noStrike" kern="1200" cap="none" spc="-2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+mn-ea"/>
                <a:cs typeface="Arial MT"/>
              </a:rPr>
              <a:t> </a:t>
            </a:r>
            <a:r>
              <a:rPr kumimoji="0" sz="12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+mn-ea"/>
                <a:cs typeface="Arial MT"/>
              </a:rPr>
              <a:t>AE</a:t>
            </a:r>
            <a:r>
              <a:rPr kumimoji="0" sz="1200" b="0" i="0" u="none" strike="noStrike" kern="1200" cap="none" spc="-2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+mn-ea"/>
                <a:cs typeface="Arial MT"/>
              </a:rPr>
              <a:t> </a:t>
            </a:r>
            <a:r>
              <a:rPr kumimoji="0" sz="1200" b="0" i="0" u="none" strike="noStrike" kern="1200" cap="none" spc="-13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+mn-ea"/>
                <a:cs typeface="Arial MT"/>
              </a:rPr>
              <a:t>reporting</a:t>
            </a:r>
            <a:r>
              <a:rPr kumimoji="0" sz="1200" b="0" i="0" u="none" strike="noStrike" kern="1200" cap="none" spc="-27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+mn-ea"/>
                <a:cs typeface="Arial MT"/>
              </a:rPr>
              <a:t> </a:t>
            </a:r>
            <a:r>
              <a:rPr kumimoji="0" sz="12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+mn-ea"/>
                <a:cs typeface="Arial MT"/>
              </a:rPr>
              <a:t>period</a:t>
            </a:r>
            <a:r>
              <a:rPr kumimoji="0" sz="1200" b="0" i="0" u="none" strike="noStrike" kern="1200" cap="none" spc="-2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+mn-ea"/>
                <a:cs typeface="Arial MT"/>
              </a:rPr>
              <a:t> </a:t>
            </a:r>
            <a:r>
              <a:rPr kumimoji="0" sz="12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+mn-ea"/>
                <a:cs typeface="Arial MT"/>
              </a:rPr>
              <a:t>(time</a:t>
            </a:r>
            <a:r>
              <a:rPr kumimoji="0" sz="1200" b="0" i="0" u="none" strike="noStrike" kern="1200" cap="none" spc="-13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+mn-ea"/>
                <a:cs typeface="Arial MT"/>
              </a:rPr>
              <a:t> </a:t>
            </a:r>
            <a:r>
              <a:rPr kumimoji="0" sz="12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+mn-ea"/>
                <a:cs typeface="Arial MT"/>
              </a:rPr>
              <a:t>from</a:t>
            </a:r>
            <a:r>
              <a:rPr kumimoji="0" sz="1200" b="0" i="0" u="none" strike="noStrike" kern="1200" cap="none" spc="-33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+mn-ea"/>
                <a:cs typeface="Arial MT"/>
              </a:rPr>
              <a:t> </a:t>
            </a: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+mn-ea"/>
                <a:cs typeface="Arial MT"/>
              </a:rPr>
              <a:t>1</a:t>
            </a:r>
            <a:r>
              <a:rPr kumimoji="0" lang="en-US" sz="1200" b="0" i="0" u="none" strike="noStrike" kern="1200" cap="none" spc="0" normalizeH="0" baseline="3000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+mn-ea"/>
                <a:cs typeface="Arial MT"/>
              </a:rPr>
              <a:t>st</a:t>
            </a: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+mn-ea"/>
                <a:cs typeface="Arial MT"/>
              </a:rPr>
              <a:t> </a:t>
            </a:r>
            <a:r>
              <a:rPr kumimoji="0" sz="12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+mn-ea"/>
                <a:cs typeface="Arial MT"/>
              </a:rPr>
              <a:t>dose</a:t>
            </a:r>
            <a:r>
              <a:rPr kumimoji="0" sz="1200" b="0" i="0" u="none" strike="noStrike" kern="1200" cap="none" spc="-13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+mn-ea"/>
                <a:cs typeface="Arial MT"/>
              </a:rPr>
              <a:t> </a:t>
            </a:r>
            <a:r>
              <a:rPr kumimoji="0" sz="12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+mn-ea"/>
                <a:cs typeface="Arial MT"/>
              </a:rPr>
              <a:t>of</a:t>
            </a:r>
            <a:r>
              <a:rPr kumimoji="0" sz="1200" b="0" i="0" u="none" strike="noStrike" kern="1200" cap="none" spc="-2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+mn-ea"/>
                <a:cs typeface="Arial MT"/>
              </a:rPr>
              <a:t> </a:t>
            </a:r>
            <a:r>
              <a:rPr kumimoji="0" sz="12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+mn-ea"/>
                <a:cs typeface="Arial MT"/>
              </a:rPr>
              <a:t>any</a:t>
            </a:r>
            <a:r>
              <a:rPr kumimoji="0" sz="1200" b="0" i="0" u="none" strike="noStrike" kern="1200" cap="none" spc="-13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+mn-ea"/>
                <a:cs typeface="Arial MT"/>
              </a:rPr>
              <a:t> </a:t>
            </a:r>
            <a:r>
              <a:rPr kumimoji="0" sz="12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+mn-ea"/>
                <a:cs typeface="Arial MT"/>
              </a:rPr>
              <a:t>study</a:t>
            </a:r>
            <a:r>
              <a:rPr kumimoji="0" sz="1200" b="0" i="0" u="none" strike="noStrike" kern="1200" cap="none" spc="-7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+mn-ea"/>
                <a:cs typeface="Arial MT"/>
              </a:rPr>
              <a:t> </a:t>
            </a:r>
            <a:r>
              <a:rPr kumimoji="0" sz="12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+mn-ea"/>
                <a:cs typeface="Arial MT"/>
              </a:rPr>
              <a:t>drug</a:t>
            </a:r>
            <a:r>
              <a:rPr kumimoji="0" sz="1200" b="0" i="0" u="none" strike="noStrike" kern="1200" cap="none" spc="-27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+mn-ea"/>
                <a:cs typeface="Arial MT"/>
              </a:rPr>
              <a:t> </a:t>
            </a:r>
            <a:r>
              <a:rPr kumimoji="0" sz="12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+mn-ea"/>
                <a:cs typeface="Arial MT"/>
              </a:rPr>
              <a:t>through</a:t>
            </a:r>
            <a:r>
              <a:rPr kumimoji="0" sz="1200" b="0" i="0" u="none" strike="noStrike" kern="1200" cap="none" spc="-7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+mn-ea"/>
                <a:cs typeface="Arial MT"/>
              </a:rPr>
              <a:t> </a:t>
            </a:r>
            <a:r>
              <a:rPr kumimoji="0" sz="12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+mn-ea"/>
                <a:cs typeface="Arial MT"/>
              </a:rPr>
              <a:t>90</a:t>
            </a:r>
            <a:r>
              <a:rPr kumimoji="0" sz="1200" b="0" i="0" u="none" strike="noStrike" kern="1200" cap="none" spc="-27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+mn-ea"/>
                <a:cs typeface="Arial MT"/>
              </a:rPr>
              <a:t> </a:t>
            </a:r>
            <a:r>
              <a:rPr kumimoji="0" sz="12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+mn-ea"/>
                <a:cs typeface="Arial MT"/>
              </a:rPr>
              <a:t>days</a:t>
            </a:r>
            <a:r>
              <a:rPr kumimoji="0" sz="1200" b="0" i="0" u="none" strike="noStrike" kern="1200" cap="none" spc="-13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+mn-ea"/>
                <a:cs typeface="Arial MT"/>
              </a:rPr>
              <a:t> </a:t>
            </a:r>
            <a:r>
              <a:rPr kumimoji="0" sz="12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+mn-ea"/>
                <a:cs typeface="Arial MT"/>
              </a:rPr>
              <a:t>after</a:t>
            </a:r>
            <a:r>
              <a:rPr kumimoji="0" sz="1200" b="0" i="0" u="none" strike="noStrike" kern="1200" cap="none" spc="-2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+mn-ea"/>
                <a:cs typeface="Arial MT"/>
              </a:rPr>
              <a:t> </a:t>
            </a:r>
            <a:r>
              <a:rPr kumimoji="0" sz="12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+mn-ea"/>
                <a:cs typeface="Arial MT"/>
              </a:rPr>
              <a:t>last</a:t>
            </a:r>
            <a:r>
              <a:rPr kumimoji="0" sz="1200" b="0" i="0" u="none" strike="noStrike" kern="1200" cap="none" spc="-2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+mn-ea"/>
                <a:cs typeface="Arial MT"/>
              </a:rPr>
              <a:t> </a:t>
            </a:r>
            <a:r>
              <a:rPr kumimoji="0" sz="12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+mn-ea"/>
                <a:cs typeface="Arial MT"/>
              </a:rPr>
              <a:t>dose</a:t>
            </a:r>
            <a:r>
              <a:rPr kumimoji="0" sz="1200" b="0" i="0" u="none" strike="noStrike" kern="1200" cap="none" spc="-13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+mn-ea"/>
                <a:cs typeface="Arial MT"/>
              </a:rPr>
              <a:t> </a:t>
            </a:r>
            <a:r>
              <a:rPr kumimoji="0" sz="12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+mn-ea"/>
                <a:cs typeface="Arial MT"/>
              </a:rPr>
              <a:t>of</a:t>
            </a:r>
            <a:r>
              <a:rPr kumimoji="0" sz="1200" b="0" i="0" u="none" strike="noStrike" kern="1200" cap="none" spc="-2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+mn-ea"/>
                <a:cs typeface="Arial MT"/>
              </a:rPr>
              <a:t> </a:t>
            </a:r>
            <a:r>
              <a:rPr kumimoji="0" sz="12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+mn-ea"/>
                <a:cs typeface="Arial MT"/>
              </a:rPr>
              <a:t>any</a:t>
            </a:r>
            <a:r>
              <a:rPr kumimoji="0" sz="1200" b="0" i="0" u="none" strike="noStrike" kern="1200" cap="none" spc="-13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+mn-ea"/>
                <a:cs typeface="Arial MT"/>
              </a:rPr>
              <a:t> </a:t>
            </a:r>
            <a:r>
              <a:rPr kumimoji="0" sz="12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+mn-ea"/>
                <a:cs typeface="Arial MT"/>
              </a:rPr>
              <a:t>study</a:t>
            </a:r>
            <a:r>
              <a:rPr kumimoji="0" sz="1200" b="0" i="0" u="none" strike="noStrike" kern="1200" cap="none" spc="-27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+mn-ea"/>
                <a:cs typeface="Arial MT"/>
              </a:rPr>
              <a:t> </a:t>
            </a:r>
            <a:r>
              <a:rPr kumimoji="0" sz="12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+mn-ea"/>
                <a:cs typeface="Arial MT"/>
              </a:rPr>
              <a:t>drug</a:t>
            </a:r>
            <a:r>
              <a:rPr kumimoji="0" sz="1200" b="0" i="0" u="none" strike="noStrike" kern="1200" cap="none" spc="-13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+mn-ea"/>
                <a:cs typeface="Arial MT"/>
              </a:rPr>
              <a:t> </a:t>
            </a:r>
            <a:r>
              <a:rPr kumimoji="0" sz="12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+mn-ea"/>
                <a:cs typeface="Arial MT"/>
              </a:rPr>
              <a:t>or</a:t>
            </a:r>
            <a:r>
              <a:rPr kumimoji="0" sz="1200" b="0" i="0" u="none" strike="noStrike" kern="1200" cap="none" spc="-27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+mn-ea"/>
                <a:cs typeface="Arial MT"/>
              </a:rPr>
              <a:t> </a:t>
            </a:r>
            <a:r>
              <a:rPr kumimoji="0" sz="12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+mn-ea"/>
                <a:cs typeface="Arial MT"/>
              </a:rPr>
              <a:t>prior</a:t>
            </a:r>
            <a:r>
              <a:rPr kumimoji="0" sz="1200" b="0" i="0" u="none" strike="noStrike" kern="1200" cap="none" spc="-33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+mn-ea"/>
                <a:cs typeface="Arial MT"/>
              </a:rPr>
              <a:t> </a:t>
            </a:r>
            <a:r>
              <a:rPr kumimoji="0" sz="12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+mn-ea"/>
                <a:cs typeface="Arial MT"/>
              </a:rPr>
              <a:t>to</a:t>
            </a:r>
            <a:r>
              <a:rPr kumimoji="0" sz="1200" b="0" i="0" u="none" strike="noStrike" kern="1200" cap="none" spc="-13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+mn-ea"/>
                <a:cs typeface="Arial MT"/>
              </a:rPr>
              <a:t> subsequent</a:t>
            </a:r>
            <a:r>
              <a:rPr kumimoji="0" sz="1200" b="0" i="0" u="none" strike="noStrike" kern="1200" cap="none" spc="-7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+mn-ea"/>
                <a:cs typeface="Arial MT"/>
              </a:rPr>
              <a:t> </a:t>
            </a:r>
            <a:r>
              <a:rPr kumimoji="0" sz="1200" b="0" i="0" u="none" strike="noStrike" kern="1200" cap="none" spc="-13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+mn-ea"/>
                <a:cs typeface="Arial MT"/>
              </a:rPr>
              <a:t>t</a:t>
            </a:r>
            <a:r>
              <a:rPr kumimoji="0" lang="en-US" sz="1200" b="0" i="0" u="none" strike="noStrike" kern="1200" cap="none" spc="-13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+mn-ea"/>
                <a:cs typeface="Arial MT"/>
              </a:rPr>
              <a:t>x</a:t>
            </a:r>
            <a:r>
              <a:rPr kumimoji="0" sz="1200" b="0" i="0" u="none" strike="noStrike" kern="1200" cap="none" spc="-13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+mn-ea"/>
                <a:cs typeface="Arial MT"/>
              </a:rPr>
              <a:t>,</a:t>
            </a:r>
            <a:r>
              <a:rPr kumimoji="0" sz="1200" b="0" i="0" u="none" strike="noStrike" kern="1200" cap="none" spc="-4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+mn-ea"/>
                <a:cs typeface="Arial MT"/>
              </a:rPr>
              <a:t> </a:t>
            </a:r>
            <a:r>
              <a:rPr kumimoji="0" sz="12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+mn-ea"/>
                <a:cs typeface="Arial MT"/>
              </a:rPr>
              <a:t>whichever</a:t>
            </a:r>
            <a:r>
              <a:rPr kumimoji="0" sz="1200" b="0" i="0" u="none" strike="noStrike" kern="1200" cap="none" spc="7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+mn-ea"/>
                <a:cs typeface="Arial MT"/>
              </a:rPr>
              <a:t> </a:t>
            </a: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+mn-ea"/>
                <a:cs typeface="Arial MT"/>
              </a:rPr>
              <a:t>came first</a:t>
            </a:r>
            <a:r>
              <a:rPr kumimoji="0" sz="1200" b="0" i="0" u="none" strike="noStrike" kern="1200" cap="none" spc="-13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+mn-ea"/>
                <a:cs typeface="Arial MT"/>
              </a:rPr>
              <a:t>).</a:t>
            </a:r>
            <a:endParaRPr kumimoji="0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/>
              <a:ea typeface="+mn-ea"/>
              <a:cs typeface="Arial MT"/>
            </a:endParaRPr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0A240C68-638D-2384-2385-6D127C1412C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POLARGO: All-Cause Mortality and Causes of Death</a:t>
            </a:r>
          </a:p>
        </p:txBody>
      </p:sp>
      <p:sp>
        <p:nvSpPr>
          <p:cNvPr id="6" name="Text Box 11">
            <a:extLst>
              <a:ext uri="{FF2B5EF4-FFF2-40B4-BE49-F238E27FC236}">
                <a16:creationId xmlns:a16="http://schemas.microsoft.com/office/drawing/2014/main" id="{4E5BAD29-B465-321D-D103-9B9076A79ED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14339" y="6363968"/>
            <a:ext cx="8010524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Wingdings" panose="05000000000000000000" pitchFamily="2" charset="2"/>
              <a:buChar char="§"/>
              <a:defRPr sz="2800">
                <a:solidFill>
                  <a:srgbClr val="FEFDDE"/>
                </a:solidFill>
                <a:latin typeface="Arial" panose="020B060402020202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600">
                <a:solidFill>
                  <a:srgbClr val="FEFDDE"/>
                </a:solidFill>
                <a:latin typeface="Arial" panose="020B060402020202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400">
                <a:solidFill>
                  <a:srgbClr val="FEFDDE"/>
                </a:solidFill>
                <a:latin typeface="Arial" panose="020B060402020202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200">
                <a:solidFill>
                  <a:srgbClr val="FEFDDE"/>
                </a:solidFill>
                <a:latin typeface="Arial" panose="020B060402020202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rgbClr val="45556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Matasar. EHA 2025. Abstr S101.</a:t>
            </a:r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srgbClr val="455560"/>
              </a:solidFill>
              <a:effectLst/>
              <a:uLnTx/>
              <a:uFillTx/>
              <a:latin typeface="Calibri"/>
              <a:ea typeface="+mn-ea"/>
              <a:cs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89965226"/>
              </p:ext>
            </p:extLst>
          </p:nvPr>
        </p:nvGraphicFramePr>
        <p:xfrm>
          <a:off x="717551" y="1600201"/>
          <a:ext cx="10788649" cy="405384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460495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09184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09184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33555">
                <a:tc>
                  <a:txBody>
                    <a:bodyPr/>
                    <a:lstStyle/>
                    <a:p>
                      <a:pPr marL="62865">
                        <a:lnSpc>
                          <a:spcPct val="100000"/>
                        </a:lnSpc>
                        <a:spcBef>
                          <a:spcPts val="470"/>
                        </a:spcBef>
                      </a:pPr>
                      <a:r>
                        <a:rPr lang="en-US" sz="1600" b="1">
                          <a:solidFill>
                            <a:schemeClr val="tx1"/>
                          </a:solidFill>
                          <a:latin typeface="+mn-lt"/>
                          <a:cs typeface="Arial"/>
                        </a:rPr>
                        <a:t>AE, n (%)</a:t>
                      </a:r>
                      <a:endParaRPr sz="1600" b="1">
                        <a:solidFill>
                          <a:schemeClr val="tx1"/>
                        </a:solidFill>
                        <a:latin typeface="+mn-lt"/>
                        <a:cs typeface="Arial"/>
                      </a:endParaRPr>
                    </a:p>
                  </a:txBody>
                  <a:tcPr anchor="b">
                    <a:lnL w="12700">
                      <a:noFill/>
                      <a:prstDash val="solid"/>
                    </a:lnL>
                    <a:lnR w="12700">
                      <a:noFill/>
                      <a:prstDash val="solid"/>
                    </a:lnR>
                    <a:lnT w="12700">
                      <a:noFill/>
                      <a:prstDash val="solid"/>
                    </a:lnT>
                    <a:lnB w="12700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marL="1270" algn="ctr">
                        <a:lnSpc>
                          <a:spcPct val="100000"/>
                        </a:lnSpc>
                        <a:spcBef>
                          <a:spcPts val="0"/>
                        </a:spcBef>
                      </a:pPr>
                      <a:r>
                        <a:rPr lang="en-US" sz="1600" b="1">
                          <a:solidFill>
                            <a:schemeClr val="tx1"/>
                          </a:solidFill>
                          <a:latin typeface="+mn-lt"/>
                          <a:cs typeface="Arial MT"/>
                        </a:rPr>
                        <a:t>Pola-R-GemOx</a:t>
                      </a:r>
                    </a:p>
                    <a:p>
                      <a:pPr marL="1270" algn="ctr">
                        <a:lnSpc>
                          <a:spcPct val="100000"/>
                        </a:lnSpc>
                        <a:spcBef>
                          <a:spcPts val="0"/>
                        </a:spcBef>
                      </a:pPr>
                      <a:r>
                        <a:rPr lang="en-US" sz="1600" b="1">
                          <a:solidFill>
                            <a:schemeClr val="tx1"/>
                          </a:solidFill>
                          <a:latin typeface="+mn-lt"/>
                          <a:cs typeface="Arial MT"/>
                        </a:rPr>
                        <a:t>(n = 128)</a:t>
                      </a:r>
                      <a:endParaRPr sz="1600" b="1">
                        <a:solidFill>
                          <a:schemeClr val="tx1"/>
                        </a:solidFill>
                        <a:latin typeface="+mn-lt"/>
                        <a:cs typeface="Arial MT"/>
                      </a:endParaRPr>
                    </a:p>
                  </a:txBody>
                  <a:tcPr anchor="b">
                    <a:lnL w="12700">
                      <a:noFill/>
                      <a:prstDash val="solid"/>
                    </a:lnL>
                    <a:lnR w="12700">
                      <a:noFill/>
                      <a:prstDash val="solid"/>
                    </a:lnR>
                    <a:lnT w="12700">
                      <a:noFill/>
                      <a:prstDash val="solid"/>
                    </a:lnT>
                    <a:lnB w="12700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marL="2540" algn="ctr">
                        <a:lnSpc>
                          <a:spcPct val="100000"/>
                        </a:lnSpc>
                        <a:spcBef>
                          <a:spcPts val="0"/>
                        </a:spcBef>
                      </a:pPr>
                      <a:r>
                        <a:rPr lang="en-US" sz="1600" b="1">
                          <a:solidFill>
                            <a:schemeClr val="tx1"/>
                          </a:solidFill>
                          <a:latin typeface="+mn-lt"/>
                          <a:cs typeface="Arial MT"/>
                        </a:rPr>
                        <a:t>R-GemOx</a:t>
                      </a:r>
                    </a:p>
                    <a:p>
                      <a:pPr marL="2540" algn="ctr">
                        <a:lnSpc>
                          <a:spcPct val="100000"/>
                        </a:lnSpc>
                        <a:spcBef>
                          <a:spcPts val="0"/>
                        </a:spcBef>
                      </a:pPr>
                      <a:r>
                        <a:rPr lang="en-US" sz="1600" b="1">
                          <a:solidFill>
                            <a:schemeClr val="tx1"/>
                          </a:solidFill>
                          <a:latin typeface="+mn-lt"/>
                          <a:cs typeface="Arial MT"/>
                        </a:rPr>
                        <a:t>(n = 125)</a:t>
                      </a:r>
                      <a:endParaRPr sz="1600" b="1">
                        <a:solidFill>
                          <a:schemeClr val="tx1"/>
                        </a:solidFill>
                        <a:latin typeface="+mn-lt"/>
                        <a:cs typeface="Arial MT"/>
                      </a:endParaRPr>
                    </a:p>
                  </a:txBody>
                  <a:tcPr anchor="b">
                    <a:lnL w="12700">
                      <a:noFill/>
                      <a:prstDash val="solid"/>
                    </a:lnL>
                    <a:lnR w="12700">
                      <a:noFill/>
                      <a:prstDash val="solid"/>
                    </a:lnR>
                    <a:lnT w="12700">
                      <a:noFill/>
                      <a:prstDash val="solid"/>
                    </a:lnT>
                    <a:lnB w="12700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73634594"/>
                  </a:ext>
                </a:extLst>
              </a:tr>
              <a:tr h="250634"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0"/>
                        </a:spcBef>
                      </a:pPr>
                      <a:r>
                        <a:rPr sz="1600" b="0" spc="-10">
                          <a:solidFill>
                            <a:schemeClr val="bg1"/>
                          </a:solidFill>
                          <a:latin typeface="+mn-lt"/>
                          <a:cs typeface="Arial"/>
                        </a:rPr>
                        <a:t>Thrombocytopenia*</a:t>
                      </a:r>
                      <a:endParaRPr lang="en-US" sz="1600" b="0" spc="-10">
                        <a:solidFill>
                          <a:schemeClr val="bg1"/>
                        </a:solidFill>
                        <a:latin typeface="+mn-lt"/>
                        <a:cs typeface="Arial"/>
                      </a:endParaRPr>
                    </a:p>
                    <a:p>
                      <a:pPr marL="377190" indent="-285750">
                        <a:lnSpc>
                          <a:spcPct val="100000"/>
                        </a:lnSpc>
                        <a:spcBef>
                          <a:spcPts val="0"/>
                        </a:spcBef>
                        <a:buFont typeface="Wingdings" panose="05000000000000000000" pitchFamily="2" charset="2"/>
                        <a:buChar char="§"/>
                      </a:pPr>
                      <a:r>
                        <a:rPr sz="1600" b="0">
                          <a:solidFill>
                            <a:schemeClr val="bg1"/>
                          </a:solidFill>
                          <a:latin typeface="+mn-lt"/>
                          <a:cs typeface="Arial MT"/>
                        </a:rPr>
                        <a:t>Grade</a:t>
                      </a:r>
                      <a:r>
                        <a:rPr sz="1600" b="0" spc="-40">
                          <a:solidFill>
                            <a:schemeClr val="bg1"/>
                          </a:solidFill>
                          <a:latin typeface="+mn-lt"/>
                          <a:cs typeface="Arial MT"/>
                        </a:rPr>
                        <a:t> </a:t>
                      </a:r>
                      <a:r>
                        <a:rPr sz="1600" b="0" spc="-25">
                          <a:solidFill>
                            <a:schemeClr val="bg1"/>
                          </a:solidFill>
                          <a:latin typeface="+mn-lt"/>
                          <a:cs typeface="Arial MT"/>
                        </a:rPr>
                        <a:t>≥3</a:t>
                      </a:r>
                      <a:endParaRPr sz="1600" b="0">
                        <a:solidFill>
                          <a:schemeClr val="bg1"/>
                        </a:solidFill>
                        <a:latin typeface="+mn-lt"/>
                        <a:cs typeface="Arial MT"/>
                      </a:endParaRPr>
                    </a:p>
                  </a:txBody>
                  <a:tcPr>
                    <a:lnL w="12700">
                      <a:noFill/>
                      <a:prstDash val="solid"/>
                    </a:lnL>
                    <a:lnR w="12700">
                      <a:noFill/>
                      <a:prstDash val="solid"/>
                    </a:lnR>
                    <a:lnT w="12700">
                      <a:noFill/>
                      <a:prstDash val="solid"/>
                    </a:lnT>
                    <a:lnB w="12700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735"/>
                        </a:spcBef>
                      </a:pPr>
                      <a:r>
                        <a:rPr sz="1600" b="0">
                          <a:solidFill>
                            <a:schemeClr val="bg1"/>
                          </a:solidFill>
                          <a:latin typeface="+mn-lt"/>
                          <a:cs typeface="Arial MT"/>
                        </a:rPr>
                        <a:t>68</a:t>
                      </a:r>
                      <a:r>
                        <a:rPr sz="1600" b="0" spc="-15">
                          <a:solidFill>
                            <a:schemeClr val="bg1"/>
                          </a:solidFill>
                          <a:latin typeface="+mn-lt"/>
                          <a:cs typeface="Arial MT"/>
                        </a:rPr>
                        <a:t> </a:t>
                      </a:r>
                      <a:r>
                        <a:rPr sz="1600" b="0" spc="-10">
                          <a:solidFill>
                            <a:schemeClr val="bg1"/>
                          </a:solidFill>
                          <a:latin typeface="+mn-lt"/>
                          <a:cs typeface="Arial MT"/>
                        </a:rPr>
                        <a:t>(53.1)</a:t>
                      </a:r>
                      <a:endParaRPr sz="1600" b="0">
                        <a:solidFill>
                          <a:schemeClr val="bg1"/>
                        </a:solidFill>
                        <a:latin typeface="+mn-lt"/>
                        <a:cs typeface="Arial MT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sz="1600" b="0">
                          <a:solidFill>
                            <a:schemeClr val="bg1"/>
                          </a:solidFill>
                          <a:latin typeface="+mn-lt"/>
                          <a:cs typeface="Arial MT"/>
                        </a:rPr>
                        <a:t>44</a:t>
                      </a:r>
                      <a:r>
                        <a:rPr sz="1600" b="0" spc="-10">
                          <a:solidFill>
                            <a:schemeClr val="bg1"/>
                          </a:solidFill>
                          <a:latin typeface="+mn-lt"/>
                          <a:cs typeface="Arial MT"/>
                        </a:rPr>
                        <a:t> (34.4)</a:t>
                      </a:r>
                      <a:endParaRPr sz="1600" b="0">
                        <a:solidFill>
                          <a:schemeClr val="bg1"/>
                        </a:solidFill>
                        <a:latin typeface="+mn-lt"/>
                        <a:cs typeface="Arial MT"/>
                      </a:endParaRPr>
                    </a:p>
                  </a:txBody>
                  <a:tcPr>
                    <a:lnL w="12700">
                      <a:noFill/>
                      <a:prstDash val="solid"/>
                    </a:lnL>
                    <a:lnR w="12700">
                      <a:noFill/>
                      <a:prstDash val="solid"/>
                    </a:lnR>
                    <a:lnT w="12700">
                      <a:noFill/>
                      <a:prstDash val="solid"/>
                    </a:lnT>
                    <a:lnB w="12700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735"/>
                        </a:spcBef>
                      </a:pPr>
                      <a:r>
                        <a:rPr sz="1600" b="0">
                          <a:solidFill>
                            <a:schemeClr val="bg1"/>
                          </a:solidFill>
                          <a:latin typeface="+mn-lt"/>
                          <a:cs typeface="Arial MT"/>
                        </a:rPr>
                        <a:t>51</a:t>
                      </a:r>
                      <a:r>
                        <a:rPr sz="1600" b="0" spc="-15">
                          <a:solidFill>
                            <a:schemeClr val="bg1"/>
                          </a:solidFill>
                          <a:latin typeface="+mn-lt"/>
                          <a:cs typeface="Arial MT"/>
                        </a:rPr>
                        <a:t> </a:t>
                      </a:r>
                      <a:r>
                        <a:rPr sz="1600" b="0" spc="-10">
                          <a:solidFill>
                            <a:schemeClr val="bg1"/>
                          </a:solidFill>
                          <a:latin typeface="+mn-lt"/>
                          <a:cs typeface="Arial MT"/>
                        </a:rPr>
                        <a:t>(40.8)</a:t>
                      </a:r>
                      <a:endParaRPr sz="1600" b="0">
                        <a:solidFill>
                          <a:schemeClr val="bg1"/>
                        </a:solidFill>
                        <a:latin typeface="+mn-lt"/>
                        <a:cs typeface="Arial MT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sz="1600" b="0">
                          <a:solidFill>
                            <a:schemeClr val="bg1"/>
                          </a:solidFill>
                          <a:latin typeface="+mn-lt"/>
                          <a:cs typeface="Arial MT"/>
                        </a:rPr>
                        <a:t>33</a:t>
                      </a:r>
                      <a:r>
                        <a:rPr sz="1600" b="0" spc="-10">
                          <a:solidFill>
                            <a:schemeClr val="bg1"/>
                          </a:solidFill>
                          <a:latin typeface="+mn-lt"/>
                          <a:cs typeface="Arial MT"/>
                        </a:rPr>
                        <a:t> (26.4)</a:t>
                      </a:r>
                      <a:endParaRPr sz="1600" b="0">
                        <a:solidFill>
                          <a:schemeClr val="bg1"/>
                        </a:solidFill>
                        <a:latin typeface="+mn-lt"/>
                        <a:cs typeface="Arial MT"/>
                      </a:endParaRPr>
                    </a:p>
                  </a:txBody>
                  <a:tcPr>
                    <a:lnL w="12700">
                      <a:noFill/>
                      <a:prstDash val="solid"/>
                    </a:lnL>
                    <a:lnR w="12700">
                      <a:noFill/>
                      <a:prstDash val="solid"/>
                    </a:lnR>
                    <a:lnT w="12700">
                      <a:noFill/>
                      <a:prstDash val="solid"/>
                    </a:lnT>
                    <a:lnB w="12700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50634"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0"/>
                        </a:spcBef>
                      </a:pPr>
                      <a:r>
                        <a:rPr sz="1600" b="0" spc="-10">
                          <a:solidFill>
                            <a:schemeClr val="bg1"/>
                          </a:solidFill>
                          <a:latin typeface="+mn-lt"/>
                          <a:cs typeface="Arial"/>
                        </a:rPr>
                        <a:t>Neutropenia*</a:t>
                      </a:r>
                      <a:endParaRPr lang="en-US" sz="1600" b="0" spc="-10">
                        <a:solidFill>
                          <a:schemeClr val="bg1"/>
                        </a:solidFill>
                        <a:latin typeface="+mn-lt"/>
                        <a:cs typeface="Arial"/>
                      </a:endParaRPr>
                    </a:p>
                    <a:p>
                      <a:pPr marL="377190" indent="-285750">
                        <a:lnSpc>
                          <a:spcPct val="100000"/>
                        </a:lnSpc>
                        <a:spcBef>
                          <a:spcPts val="0"/>
                        </a:spcBef>
                        <a:buFont typeface="Wingdings" panose="05000000000000000000" pitchFamily="2" charset="2"/>
                        <a:buChar char="§"/>
                      </a:pPr>
                      <a:r>
                        <a:rPr sz="1600" b="0">
                          <a:solidFill>
                            <a:schemeClr val="bg1"/>
                          </a:solidFill>
                          <a:latin typeface="+mn-lt"/>
                          <a:cs typeface="Arial MT"/>
                        </a:rPr>
                        <a:t>Grade</a:t>
                      </a:r>
                      <a:r>
                        <a:rPr sz="1600" b="0" spc="-40">
                          <a:solidFill>
                            <a:schemeClr val="bg1"/>
                          </a:solidFill>
                          <a:latin typeface="+mn-lt"/>
                          <a:cs typeface="Arial MT"/>
                        </a:rPr>
                        <a:t> </a:t>
                      </a:r>
                      <a:r>
                        <a:rPr sz="1600" b="0" spc="-25">
                          <a:solidFill>
                            <a:schemeClr val="bg1"/>
                          </a:solidFill>
                          <a:latin typeface="+mn-lt"/>
                          <a:cs typeface="Arial MT"/>
                        </a:rPr>
                        <a:t>≥3</a:t>
                      </a:r>
                      <a:endParaRPr sz="1600" b="0">
                        <a:solidFill>
                          <a:schemeClr val="bg1"/>
                        </a:solidFill>
                        <a:latin typeface="+mn-lt"/>
                        <a:cs typeface="Arial MT"/>
                      </a:endParaRPr>
                    </a:p>
                  </a:txBody>
                  <a:tcPr>
                    <a:lnL w="12700">
                      <a:noFill/>
                      <a:prstDash val="solid"/>
                    </a:lnL>
                    <a:lnR w="12700">
                      <a:noFill/>
                      <a:prstDash val="solid"/>
                    </a:lnR>
                    <a:lnT w="12700">
                      <a:noFill/>
                      <a:prstDash val="solid"/>
                    </a:lnT>
                    <a:lnB w="12700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735"/>
                        </a:spcBef>
                      </a:pPr>
                      <a:r>
                        <a:rPr sz="1600" b="0">
                          <a:solidFill>
                            <a:schemeClr val="bg1"/>
                          </a:solidFill>
                          <a:latin typeface="+mn-lt"/>
                          <a:cs typeface="Arial MT"/>
                        </a:rPr>
                        <a:t>53</a:t>
                      </a:r>
                      <a:r>
                        <a:rPr sz="1600" b="0" spc="-15">
                          <a:solidFill>
                            <a:schemeClr val="bg1"/>
                          </a:solidFill>
                          <a:latin typeface="+mn-lt"/>
                          <a:cs typeface="Arial MT"/>
                        </a:rPr>
                        <a:t> </a:t>
                      </a:r>
                      <a:r>
                        <a:rPr sz="1600" b="0" spc="-10">
                          <a:solidFill>
                            <a:schemeClr val="bg1"/>
                          </a:solidFill>
                          <a:latin typeface="+mn-lt"/>
                          <a:cs typeface="Arial MT"/>
                        </a:rPr>
                        <a:t>(41.4)</a:t>
                      </a:r>
                      <a:endParaRPr sz="1600" b="0">
                        <a:solidFill>
                          <a:schemeClr val="bg1"/>
                        </a:solidFill>
                        <a:latin typeface="+mn-lt"/>
                        <a:cs typeface="Arial MT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sz="1600" b="0">
                          <a:solidFill>
                            <a:schemeClr val="bg1"/>
                          </a:solidFill>
                          <a:latin typeface="+mn-lt"/>
                          <a:cs typeface="Arial MT"/>
                        </a:rPr>
                        <a:t>43</a:t>
                      </a:r>
                      <a:r>
                        <a:rPr sz="1600" b="0" spc="-15">
                          <a:solidFill>
                            <a:schemeClr val="bg1"/>
                          </a:solidFill>
                          <a:latin typeface="+mn-lt"/>
                          <a:cs typeface="Arial MT"/>
                        </a:rPr>
                        <a:t> </a:t>
                      </a:r>
                      <a:r>
                        <a:rPr sz="1600" b="0" spc="-10">
                          <a:solidFill>
                            <a:schemeClr val="bg1"/>
                          </a:solidFill>
                          <a:latin typeface="+mn-lt"/>
                          <a:cs typeface="Arial MT"/>
                        </a:rPr>
                        <a:t>(33.6)</a:t>
                      </a:r>
                      <a:endParaRPr sz="1600" b="0">
                        <a:solidFill>
                          <a:schemeClr val="bg1"/>
                        </a:solidFill>
                        <a:latin typeface="+mn-lt"/>
                        <a:cs typeface="Arial MT"/>
                      </a:endParaRPr>
                    </a:p>
                  </a:txBody>
                  <a:tcPr>
                    <a:lnL w="12700">
                      <a:noFill/>
                      <a:prstDash val="solid"/>
                    </a:lnL>
                    <a:lnR w="12700">
                      <a:noFill/>
                      <a:prstDash val="solid"/>
                    </a:lnR>
                    <a:lnT w="12700">
                      <a:noFill/>
                      <a:prstDash val="solid"/>
                    </a:lnT>
                    <a:lnB w="12700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735"/>
                        </a:spcBef>
                      </a:pPr>
                      <a:r>
                        <a:rPr sz="1600" b="0">
                          <a:solidFill>
                            <a:schemeClr val="bg1"/>
                          </a:solidFill>
                          <a:latin typeface="+mn-lt"/>
                          <a:cs typeface="Arial MT"/>
                        </a:rPr>
                        <a:t>52</a:t>
                      </a:r>
                      <a:r>
                        <a:rPr sz="1600" b="0" spc="-15">
                          <a:solidFill>
                            <a:schemeClr val="bg1"/>
                          </a:solidFill>
                          <a:latin typeface="+mn-lt"/>
                          <a:cs typeface="Arial MT"/>
                        </a:rPr>
                        <a:t> </a:t>
                      </a:r>
                      <a:r>
                        <a:rPr sz="1600" b="0" spc="-10">
                          <a:solidFill>
                            <a:schemeClr val="bg1"/>
                          </a:solidFill>
                          <a:latin typeface="+mn-lt"/>
                          <a:cs typeface="Arial MT"/>
                        </a:rPr>
                        <a:t>(41.6)</a:t>
                      </a:r>
                      <a:endParaRPr sz="1600" b="0">
                        <a:solidFill>
                          <a:schemeClr val="bg1"/>
                        </a:solidFill>
                        <a:latin typeface="+mn-lt"/>
                        <a:cs typeface="Arial MT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sz="1600" b="0">
                          <a:solidFill>
                            <a:schemeClr val="bg1"/>
                          </a:solidFill>
                          <a:latin typeface="+mn-lt"/>
                          <a:cs typeface="Arial MT"/>
                        </a:rPr>
                        <a:t>38</a:t>
                      </a:r>
                      <a:r>
                        <a:rPr sz="1600" b="0" spc="-15">
                          <a:solidFill>
                            <a:schemeClr val="bg1"/>
                          </a:solidFill>
                          <a:latin typeface="+mn-lt"/>
                          <a:cs typeface="Arial MT"/>
                        </a:rPr>
                        <a:t> </a:t>
                      </a:r>
                      <a:r>
                        <a:rPr sz="1600" b="0" spc="-10">
                          <a:solidFill>
                            <a:schemeClr val="bg1"/>
                          </a:solidFill>
                          <a:latin typeface="+mn-lt"/>
                          <a:cs typeface="Arial MT"/>
                        </a:rPr>
                        <a:t>(30.4)</a:t>
                      </a:r>
                      <a:endParaRPr sz="1600" b="0">
                        <a:solidFill>
                          <a:schemeClr val="bg1"/>
                        </a:solidFill>
                        <a:latin typeface="+mn-lt"/>
                        <a:cs typeface="Arial MT"/>
                      </a:endParaRPr>
                    </a:p>
                  </a:txBody>
                  <a:tcPr>
                    <a:lnL w="12700">
                      <a:noFill/>
                      <a:prstDash val="solid"/>
                    </a:lnL>
                    <a:lnR w="12700">
                      <a:noFill/>
                      <a:prstDash val="solid"/>
                    </a:lnR>
                    <a:lnT w="12700">
                      <a:noFill/>
                      <a:prstDash val="solid"/>
                    </a:lnT>
                    <a:lnB w="12700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50634">
                <a:tc>
                  <a:txBody>
                    <a:bodyPr/>
                    <a:lstStyle/>
                    <a:p>
                      <a:pPr marL="89535">
                        <a:lnSpc>
                          <a:spcPct val="100000"/>
                        </a:lnSpc>
                        <a:spcBef>
                          <a:spcPts val="0"/>
                        </a:spcBef>
                      </a:pPr>
                      <a:r>
                        <a:rPr sz="1600" b="0">
                          <a:solidFill>
                            <a:schemeClr val="bg1"/>
                          </a:solidFill>
                          <a:latin typeface="+mn-lt"/>
                          <a:cs typeface="Arial"/>
                        </a:rPr>
                        <a:t>Febrile</a:t>
                      </a:r>
                      <a:r>
                        <a:rPr sz="1600" b="0" spc="-20">
                          <a:solidFill>
                            <a:schemeClr val="bg1"/>
                          </a:solidFill>
                          <a:latin typeface="+mn-lt"/>
                          <a:cs typeface="Arial"/>
                        </a:rPr>
                        <a:t> </a:t>
                      </a:r>
                      <a:r>
                        <a:rPr sz="1600" b="0" spc="-10">
                          <a:solidFill>
                            <a:schemeClr val="bg1"/>
                          </a:solidFill>
                          <a:latin typeface="+mn-lt"/>
                          <a:cs typeface="Arial"/>
                        </a:rPr>
                        <a:t>neutropenia</a:t>
                      </a:r>
                      <a:r>
                        <a:rPr sz="1600" b="0" spc="-15" baseline="25641">
                          <a:solidFill>
                            <a:schemeClr val="bg1"/>
                          </a:solidFill>
                          <a:latin typeface="+mn-lt"/>
                          <a:cs typeface="Arial"/>
                        </a:rPr>
                        <a:t>†</a:t>
                      </a:r>
                      <a:endParaRPr lang="en-US" sz="1600" b="0" spc="-15" baseline="25641">
                        <a:solidFill>
                          <a:schemeClr val="bg1"/>
                        </a:solidFill>
                        <a:latin typeface="+mn-lt"/>
                        <a:cs typeface="Arial"/>
                      </a:endParaRPr>
                    </a:p>
                    <a:p>
                      <a:pPr marL="375285" indent="-285750">
                        <a:lnSpc>
                          <a:spcPct val="100000"/>
                        </a:lnSpc>
                        <a:spcBef>
                          <a:spcPts val="0"/>
                        </a:spcBef>
                        <a:buFont typeface="Wingdings" panose="05000000000000000000" pitchFamily="2" charset="2"/>
                        <a:buChar char="§"/>
                      </a:pPr>
                      <a:r>
                        <a:rPr sz="1600" b="0">
                          <a:solidFill>
                            <a:schemeClr val="bg1"/>
                          </a:solidFill>
                          <a:latin typeface="+mn-lt"/>
                          <a:cs typeface="Arial MT"/>
                        </a:rPr>
                        <a:t>Grade</a:t>
                      </a:r>
                      <a:r>
                        <a:rPr sz="1600" b="0" spc="-35">
                          <a:solidFill>
                            <a:schemeClr val="bg1"/>
                          </a:solidFill>
                          <a:latin typeface="+mn-lt"/>
                          <a:cs typeface="Arial MT"/>
                        </a:rPr>
                        <a:t> </a:t>
                      </a:r>
                      <a:r>
                        <a:rPr sz="1600" b="0" spc="-25">
                          <a:solidFill>
                            <a:schemeClr val="bg1"/>
                          </a:solidFill>
                          <a:latin typeface="+mn-lt"/>
                          <a:cs typeface="Arial MT"/>
                        </a:rPr>
                        <a:t>≥3</a:t>
                      </a:r>
                      <a:endParaRPr sz="1600" b="0">
                        <a:solidFill>
                          <a:schemeClr val="bg1"/>
                        </a:solidFill>
                        <a:latin typeface="+mn-lt"/>
                        <a:cs typeface="Arial MT"/>
                      </a:endParaRPr>
                    </a:p>
                  </a:txBody>
                  <a:tcPr>
                    <a:lnL w="12700">
                      <a:noFill/>
                      <a:prstDash val="solid"/>
                    </a:lnL>
                    <a:lnR w="12700">
                      <a:noFill/>
                      <a:prstDash val="solid"/>
                    </a:lnR>
                    <a:lnT w="12700">
                      <a:noFill/>
                      <a:prstDash val="solid"/>
                    </a:lnT>
                    <a:lnB w="12700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735"/>
                        </a:spcBef>
                      </a:pPr>
                      <a:r>
                        <a:rPr sz="1600" b="0">
                          <a:solidFill>
                            <a:schemeClr val="bg1"/>
                          </a:solidFill>
                          <a:latin typeface="+mn-lt"/>
                          <a:cs typeface="Arial MT"/>
                        </a:rPr>
                        <a:t>3</a:t>
                      </a:r>
                      <a:r>
                        <a:rPr sz="1600" b="0" spc="-5">
                          <a:solidFill>
                            <a:schemeClr val="bg1"/>
                          </a:solidFill>
                          <a:latin typeface="+mn-lt"/>
                          <a:cs typeface="Arial MT"/>
                        </a:rPr>
                        <a:t> </a:t>
                      </a:r>
                      <a:r>
                        <a:rPr sz="1600" b="0" spc="-20">
                          <a:solidFill>
                            <a:schemeClr val="bg1"/>
                          </a:solidFill>
                          <a:latin typeface="+mn-lt"/>
                          <a:cs typeface="Arial MT"/>
                        </a:rPr>
                        <a:t>(2.3)</a:t>
                      </a:r>
                      <a:endParaRPr sz="1600" b="0">
                        <a:solidFill>
                          <a:schemeClr val="bg1"/>
                        </a:solidFill>
                        <a:latin typeface="+mn-lt"/>
                        <a:cs typeface="Arial MT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sz="1600" b="0">
                          <a:solidFill>
                            <a:schemeClr val="bg1"/>
                          </a:solidFill>
                          <a:latin typeface="+mn-lt"/>
                          <a:cs typeface="Arial MT"/>
                        </a:rPr>
                        <a:t>3</a:t>
                      </a:r>
                      <a:r>
                        <a:rPr sz="1600" b="0" spc="-5">
                          <a:solidFill>
                            <a:schemeClr val="bg1"/>
                          </a:solidFill>
                          <a:latin typeface="+mn-lt"/>
                          <a:cs typeface="Arial MT"/>
                        </a:rPr>
                        <a:t> </a:t>
                      </a:r>
                      <a:r>
                        <a:rPr sz="1600" b="0" spc="-20">
                          <a:solidFill>
                            <a:schemeClr val="bg1"/>
                          </a:solidFill>
                          <a:latin typeface="+mn-lt"/>
                          <a:cs typeface="Arial MT"/>
                        </a:rPr>
                        <a:t>(2.3)</a:t>
                      </a:r>
                      <a:endParaRPr sz="1600" b="0">
                        <a:solidFill>
                          <a:schemeClr val="bg1"/>
                        </a:solidFill>
                        <a:latin typeface="+mn-lt"/>
                        <a:cs typeface="Arial MT"/>
                      </a:endParaRPr>
                    </a:p>
                  </a:txBody>
                  <a:tcPr>
                    <a:lnL w="12700">
                      <a:noFill/>
                      <a:prstDash val="solid"/>
                    </a:lnL>
                    <a:lnR w="12700">
                      <a:noFill/>
                      <a:prstDash val="solid"/>
                    </a:lnR>
                    <a:lnT w="12700">
                      <a:noFill/>
                      <a:prstDash val="solid"/>
                    </a:lnT>
                    <a:lnB w="12700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735"/>
                        </a:spcBef>
                      </a:pPr>
                      <a:r>
                        <a:rPr sz="1600" b="0">
                          <a:solidFill>
                            <a:schemeClr val="bg1"/>
                          </a:solidFill>
                          <a:latin typeface="+mn-lt"/>
                          <a:cs typeface="Arial MT"/>
                        </a:rPr>
                        <a:t>3</a:t>
                      </a:r>
                      <a:r>
                        <a:rPr sz="1600" b="0" spc="-5">
                          <a:solidFill>
                            <a:schemeClr val="bg1"/>
                          </a:solidFill>
                          <a:latin typeface="+mn-lt"/>
                          <a:cs typeface="Arial MT"/>
                        </a:rPr>
                        <a:t> </a:t>
                      </a:r>
                      <a:r>
                        <a:rPr sz="1600" b="0" spc="-20">
                          <a:solidFill>
                            <a:schemeClr val="bg1"/>
                          </a:solidFill>
                          <a:latin typeface="+mn-lt"/>
                          <a:cs typeface="Arial MT"/>
                        </a:rPr>
                        <a:t>(2.4)</a:t>
                      </a:r>
                      <a:endParaRPr sz="1600" b="0">
                        <a:solidFill>
                          <a:schemeClr val="bg1"/>
                        </a:solidFill>
                        <a:latin typeface="+mn-lt"/>
                        <a:cs typeface="Arial MT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sz="1600" b="0">
                          <a:solidFill>
                            <a:schemeClr val="bg1"/>
                          </a:solidFill>
                          <a:latin typeface="+mn-lt"/>
                          <a:cs typeface="Arial MT"/>
                        </a:rPr>
                        <a:t>3</a:t>
                      </a:r>
                      <a:r>
                        <a:rPr sz="1600" b="0" spc="-5">
                          <a:solidFill>
                            <a:schemeClr val="bg1"/>
                          </a:solidFill>
                          <a:latin typeface="+mn-lt"/>
                          <a:cs typeface="Arial MT"/>
                        </a:rPr>
                        <a:t> </a:t>
                      </a:r>
                      <a:r>
                        <a:rPr sz="1600" b="0" spc="-20">
                          <a:solidFill>
                            <a:schemeClr val="bg1"/>
                          </a:solidFill>
                          <a:latin typeface="+mn-lt"/>
                          <a:cs typeface="Arial MT"/>
                        </a:rPr>
                        <a:t>(2.4)</a:t>
                      </a:r>
                      <a:endParaRPr sz="1600" b="0">
                        <a:solidFill>
                          <a:schemeClr val="bg1"/>
                        </a:solidFill>
                        <a:latin typeface="+mn-lt"/>
                        <a:cs typeface="Arial MT"/>
                      </a:endParaRPr>
                    </a:p>
                  </a:txBody>
                  <a:tcPr>
                    <a:lnL w="12700">
                      <a:noFill/>
                      <a:prstDash val="solid"/>
                    </a:lnL>
                    <a:lnR w="12700">
                      <a:noFill/>
                      <a:prstDash val="solid"/>
                    </a:lnR>
                    <a:lnT w="12700">
                      <a:noFill/>
                      <a:prstDash val="solid"/>
                    </a:lnT>
                    <a:lnB w="12700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50634">
                <a:tc>
                  <a:txBody>
                    <a:bodyPr/>
                    <a:lstStyle/>
                    <a:p>
                      <a:pPr marL="89535">
                        <a:lnSpc>
                          <a:spcPct val="100000"/>
                        </a:lnSpc>
                        <a:spcBef>
                          <a:spcPts val="0"/>
                        </a:spcBef>
                      </a:pPr>
                      <a:r>
                        <a:rPr sz="1600" b="0" spc="-10">
                          <a:solidFill>
                            <a:schemeClr val="bg1"/>
                          </a:solidFill>
                          <a:latin typeface="+mn-lt"/>
                          <a:cs typeface="Arial"/>
                        </a:rPr>
                        <a:t>Anemia*</a:t>
                      </a:r>
                      <a:endParaRPr lang="en-US" sz="1600" b="0" spc="-10">
                        <a:solidFill>
                          <a:schemeClr val="bg1"/>
                        </a:solidFill>
                        <a:latin typeface="+mn-lt"/>
                        <a:cs typeface="Arial"/>
                      </a:endParaRPr>
                    </a:p>
                    <a:p>
                      <a:pPr marL="375285" indent="-285750">
                        <a:lnSpc>
                          <a:spcPct val="100000"/>
                        </a:lnSpc>
                        <a:spcBef>
                          <a:spcPts val="0"/>
                        </a:spcBef>
                        <a:buFont typeface="Wingdings" panose="05000000000000000000" pitchFamily="2" charset="2"/>
                        <a:buChar char="§"/>
                      </a:pPr>
                      <a:r>
                        <a:rPr sz="1600" b="0">
                          <a:solidFill>
                            <a:schemeClr val="bg1"/>
                          </a:solidFill>
                          <a:latin typeface="+mn-lt"/>
                          <a:cs typeface="Arial MT"/>
                        </a:rPr>
                        <a:t>Grade</a:t>
                      </a:r>
                      <a:r>
                        <a:rPr sz="1600" b="0" spc="-35">
                          <a:solidFill>
                            <a:schemeClr val="bg1"/>
                          </a:solidFill>
                          <a:latin typeface="+mn-lt"/>
                          <a:cs typeface="Arial MT"/>
                        </a:rPr>
                        <a:t> </a:t>
                      </a:r>
                      <a:r>
                        <a:rPr sz="1600" b="0" spc="-25">
                          <a:solidFill>
                            <a:schemeClr val="bg1"/>
                          </a:solidFill>
                          <a:latin typeface="+mn-lt"/>
                          <a:cs typeface="Arial MT"/>
                        </a:rPr>
                        <a:t>≥3</a:t>
                      </a:r>
                      <a:endParaRPr sz="1600" b="0">
                        <a:solidFill>
                          <a:schemeClr val="bg1"/>
                        </a:solidFill>
                        <a:latin typeface="+mn-lt"/>
                        <a:cs typeface="Arial MT"/>
                      </a:endParaRPr>
                    </a:p>
                  </a:txBody>
                  <a:tcPr>
                    <a:lnL w="12700">
                      <a:noFill/>
                      <a:prstDash val="solid"/>
                    </a:lnL>
                    <a:lnR w="12700">
                      <a:noFill/>
                      <a:prstDash val="solid"/>
                    </a:lnR>
                    <a:lnT w="12700">
                      <a:noFill/>
                      <a:prstDash val="solid"/>
                    </a:lnT>
                    <a:lnB w="12700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735"/>
                        </a:spcBef>
                      </a:pPr>
                      <a:r>
                        <a:rPr sz="1600" b="0">
                          <a:solidFill>
                            <a:schemeClr val="bg1"/>
                          </a:solidFill>
                          <a:latin typeface="+mn-lt"/>
                          <a:cs typeface="Arial MT"/>
                        </a:rPr>
                        <a:t>48</a:t>
                      </a:r>
                      <a:r>
                        <a:rPr sz="1600" b="0" spc="-15">
                          <a:solidFill>
                            <a:schemeClr val="bg1"/>
                          </a:solidFill>
                          <a:latin typeface="+mn-lt"/>
                          <a:cs typeface="Arial MT"/>
                        </a:rPr>
                        <a:t> </a:t>
                      </a:r>
                      <a:r>
                        <a:rPr sz="1600" b="0" spc="-10">
                          <a:solidFill>
                            <a:schemeClr val="bg1"/>
                          </a:solidFill>
                          <a:latin typeface="+mn-lt"/>
                          <a:cs typeface="Arial MT"/>
                        </a:rPr>
                        <a:t>(37.5)</a:t>
                      </a:r>
                      <a:endParaRPr sz="1600" b="0">
                        <a:solidFill>
                          <a:schemeClr val="bg1"/>
                        </a:solidFill>
                        <a:latin typeface="+mn-lt"/>
                        <a:cs typeface="Arial MT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sz="1600" b="0">
                          <a:solidFill>
                            <a:schemeClr val="bg1"/>
                          </a:solidFill>
                          <a:latin typeface="+mn-lt"/>
                          <a:cs typeface="Arial MT"/>
                        </a:rPr>
                        <a:t>17</a:t>
                      </a:r>
                      <a:r>
                        <a:rPr sz="1600" b="0" spc="-15">
                          <a:solidFill>
                            <a:schemeClr val="bg1"/>
                          </a:solidFill>
                          <a:latin typeface="+mn-lt"/>
                          <a:cs typeface="Arial MT"/>
                        </a:rPr>
                        <a:t> </a:t>
                      </a:r>
                      <a:r>
                        <a:rPr sz="1600" b="0" spc="-10">
                          <a:solidFill>
                            <a:schemeClr val="bg1"/>
                          </a:solidFill>
                          <a:latin typeface="+mn-lt"/>
                          <a:cs typeface="Arial MT"/>
                        </a:rPr>
                        <a:t>(13.3)</a:t>
                      </a:r>
                      <a:endParaRPr sz="1600" b="0">
                        <a:solidFill>
                          <a:schemeClr val="bg1"/>
                        </a:solidFill>
                        <a:latin typeface="+mn-lt"/>
                        <a:cs typeface="Arial MT"/>
                      </a:endParaRPr>
                    </a:p>
                  </a:txBody>
                  <a:tcPr>
                    <a:lnL w="12700">
                      <a:noFill/>
                      <a:prstDash val="solid"/>
                    </a:lnL>
                    <a:lnR w="12700">
                      <a:noFill/>
                      <a:prstDash val="solid"/>
                    </a:lnR>
                    <a:lnT w="12700">
                      <a:noFill/>
                      <a:prstDash val="solid"/>
                    </a:lnT>
                    <a:lnB w="12700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735"/>
                        </a:spcBef>
                      </a:pPr>
                      <a:r>
                        <a:rPr sz="1600" b="0">
                          <a:solidFill>
                            <a:schemeClr val="bg1"/>
                          </a:solidFill>
                          <a:latin typeface="+mn-lt"/>
                          <a:cs typeface="Arial MT"/>
                        </a:rPr>
                        <a:t>35</a:t>
                      </a:r>
                      <a:r>
                        <a:rPr sz="1600" b="0" spc="-15">
                          <a:solidFill>
                            <a:schemeClr val="bg1"/>
                          </a:solidFill>
                          <a:latin typeface="+mn-lt"/>
                          <a:cs typeface="Arial MT"/>
                        </a:rPr>
                        <a:t> </a:t>
                      </a:r>
                      <a:r>
                        <a:rPr sz="1600" b="0" spc="-10">
                          <a:solidFill>
                            <a:schemeClr val="bg1"/>
                          </a:solidFill>
                          <a:latin typeface="+mn-lt"/>
                          <a:cs typeface="Arial MT"/>
                        </a:rPr>
                        <a:t>(28.0)</a:t>
                      </a:r>
                      <a:endParaRPr sz="1600" b="0">
                        <a:solidFill>
                          <a:schemeClr val="bg1"/>
                        </a:solidFill>
                        <a:latin typeface="+mn-lt"/>
                        <a:cs typeface="Arial MT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sz="1600" b="0">
                          <a:solidFill>
                            <a:schemeClr val="bg1"/>
                          </a:solidFill>
                          <a:latin typeface="+mn-lt"/>
                          <a:cs typeface="Arial MT"/>
                        </a:rPr>
                        <a:t>19</a:t>
                      </a:r>
                      <a:r>
                        <a:rPr sz="1600" b="0" spc="-15">
                          <a:solidFill>
                            <a:schemeClr val="bg1"/>
                          </a:solidFill>
                          <a:latin typeface="+mn-lt"/>
                          <a:cs typeface="Arial MT"/>
                        </a:rPr>
                        <a:t> </a:t>
                      </a:r>
                      <a:r>
                        <a:rPr sz="1600" b="0" spc="-10">
                          <a:solidFill>
                            <a:schemeClr val="bg1"/>
                          </a:solidFill>
                          <a:latin typeface="+mn-lt"/>
                          <a:cs typeface="Arial MT"/>
                        </a:rPr>
                        <a:t>(15.2)</a:t>
                      </a:r>
                      <a:endParaRPr sz="1600" b="0">
                        <a:solidFill>
                          <a:schemeClr val="bg1"/>
                        </a:solidFill>
                        <a:latin typeface="+mn-lt"/>
                        <a:cs typeface="Arial MT"/>
                      </a:endParaRPr>
                    </a:p>
                  </a:txBody>
                  <a:tcPr>
                    <a:lnL w="12700">
                      <a:noFill/>
                      <a:prstDash val="solid"/>
                    </a:lnL>
                    <a:lnR w="12700">
                      <a:noFill/>
                      <a:prstDash val="solid"/>
                    </a:lnR>
                    <a:lnT w="12700">
                      <a:noFill/>
                      <a:prstDash val="solid"/>
                    </a:lnT>
                    <a:lnB w="12700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50634">
                <a:tc>
                  <a:txBody>
                    <a:bodyPr/>
                    <a:lstStyle/>
                    <a:p>
                      <a:pPr marL="89535">
                        <a:lnSpc>
                          <a:spcPct val="100000"/>
                        </a:lnSpc>
                        <a:spcBef>
                          <a:spcPts val="0"/>
                        </a:spcBef>
                      </a:pPr>
                      <a:r>
                        <a:rPr sz="1600" b="0" spc="-10">
                          <a:solidFill>
                            <a:schemeClr val="bg1"/>
                          </a:solidFill>
                          <a:latin typeface="+mn-lt"/>
                          <a:cs typeface="Arial"/>
                        </a:rPr>
                        <a:t>Infections*</a:t>
                      </a:r>
                      <a:endParaRPr lang="en-US" sz="1600" b="0" spc="-10">
                        <a:solidFill>
                          <a:schemeClr val="bg1"/>
                        </a:solidFill>
                        <a:latin typeface="+mn-lt"/>
                        <a:cs typeface="Arial"/>
                      </a:endParaRPr>
                    </a:p>
                    <a:p>
                      <a:pPr marL="375285" indent="-285750">
                        <a:lnSpc>
                          <a:spcPct val="100000"/>
                        </a:lnSpc>
                        <a:spcBef>
                          <a:spcPts val="0"/>
                        </a:spcBef>
                        <a:buFont typeface="Wingdings" panose="05000000000000000000" pitchFamily="2" charset="2"/>
                        <a:buChar char="§"/>
                      </a:pPr>
                      <a:r>
                        <a:rPr sz="1600" b="0">
                          <a:solidFill>
                            <a:schemeClr val="bg1"/>
                          </a:solidFill>
                          <a:latin typeface="+mn-lt"/>
                          <a:cs typeface="Arial MT"/>
                        </a:rPr>
                        <a:t>Grade</a:t>
                      </a:r>
                      <a:r>
                        <a:rPr sz="1600" b="0" spc="-35">
                          <a:solidFill>
                            <a:schemeClr val="bg1"/>
                          </a:solidFill>
                          <a:latin typeface="+mn-lt"/>
                          <a:cs typeface="Arial MT"/>
                        </a:rPr>
                        <a:t> </a:t>
                      </a:r>
                      <a:r>
                        <a:rPr sz="1600" b="0" spc="-25">
                          <a:solidFill>
                            <a:schemeClr val="bg1"/>
                          </a:solidFill>
                          <a:latin typeface="+mn-lt"/>
                          <a:cs typeface="Arial MT"/>
                        </a:rPr>
                        <a:t>≥3</a:t>
                      </a:r>
                      <a:endParaRPr sz="1600" b="0">
                        <a:solidFill>
                          <a:schemeClr val="bg1"/>
                        </a:solidFill>
                        <a:latin typeface="+mn-lt"/>
                        <a:cs typeface="Arial MT"/>
                      </a:endParaRPr>
                    </a:p>
                  </a:txBody>
                  <a:tcPr>
                    <a:lnL w="12700">
                      <a:noFill/>
                      <a:prstDash val="solid"/>
                    </a:lnL>
                    <a:lnR w="12700">
                      <a:noFill/>
                      <a:prstDash val="solid"/>
                    </a:lnR>
                    <a:lnT w="12700">
                      <a:noFill/>
                      <a:prstDash val="solid"/>
                    </a:lnT>
                    <a:lnB w="12700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735"/>
                        </a:spcBef>
                      </a:pPr>
                      <a:r>
                        <a:rPr sz="1600" b="0">
                          <a:solidFill>
                            <a:schemeClr val="bg1"/>
                          </a:solidFill>
                          <a:latin typeface="+mn-lt"/>
                          <a:cs typeface="Arial MT"/>
                        </a:rPr>
                        <a:t>53</a:t>
                      </a:r>
                      <a:r>
                        <a:rPr sz="1600" b="0" spc="-15">
                          <a:solidFill>
                            <a:schemeClr val="bg1"/>
                          </a:solidFill>
                          <a:latin typeface="+mn-lt"/>
                          <a:cs typeface="Arial MT"/>
                        </a:rPr>
                        <a:t> </a:t>
                      </a:r>
                      <a:r>
                        <a:rPr sz="1600" b="0" spc="-10">
                          <a:solidFill>
                            <a:schemeClr val="bg1"/>
                          </a:solidFill>
                          <a:latin typeface="+mn-lt"/>
                          <a:cs typeface="Arial MT"/>
                        </a:rPr>
                        <a:t>(41.4)</a:t>
                      </a:r>
                      <a:endParaRPr sz="1600" b="0">
                        <a:solidFill>
                          <a:schemeClr val="bg1"/>
                        </a:solidFill>
                        <a:latin typeface="+mn-lt"/>
                        <a:cs typeface="Arial MT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sz="1600" b="0">
                          <a:solidFill>
                            <a:schemeClr val="bg1"/>
                          </a:solidFill>
                          <a:latin typeface="+mn-lt"/>
                          <a:cs typeface="Arial MT"/>
                        </a:rPr>
                        <a:t>28</a:t>
                      </a:r>
                      <a:r>
                        <a:rPr sz="1600" b="0" spc="-15">
                          <a:solidFill>
                            <a:schemeClr val="bg1"/>
                          </a:solidFill>
                          <a:latin typeface="+mn-lt"/>
                          <a:cs typeface="Arial MT"/>
                        </a:rPr>
                        <a:t> </a:t>
                      </a:r>
                      <a:r>
                        <a:rPr sz="1600" b="0" spc="-10">
                          <a:solidFill>
                            <a:schemeClr val="bg1"/>
                          </a:solidFill>
                          <a:latin typeface="+mn-lt"/>
                          <a:cs typeface="Arial MT"/>
                        </a:rPr>
                        <a:t>(21.9)</a:t>
                      </a:r>
                      <a:endParaRPr sz="1600" b="0">
                        <a:solidFill>
                          <a:schemeClr val="bg1"/>
                        </a:solidFill>
                        <a:latin typeface="+mn-lt"/>
                        <a:cs typeface="Arial MT"/>
                      </a:endParaRPr>
                    </a:p>
                  </a:txBody>
                  <a:tcPr>
                    <a:lnL w="12700">
                      <a:noFill/>
                      <a:prstDash val="solid"/>
                    </a:lnL>
                    <a:lnR w="12700">
                      <a:noFill/>
                      <a:prstDash val="solid"/>
                    </a:lnR>
                    <a:lnT w="12700">
                      <a:noFill/>
                      <a:prstDash val="solid"/>
                    </a:lnT>
                    <a:lnB w="12700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735"/>
                        </a:spcBef>
                      </a:pPr>
                      <a:r>
                        <a:rPr sz="1600" b="0">
                          <a:solidFill>
                            <a:schemeClr val="bg1"/>
                          </a:solidFill>
                          <a:latin typeface="+mn-lt"/>
                          <a:cs typeface="Arial MT"/>
                        </a:rPr>
                        <a:t>39</a:t>
                      </a:r>
                      <a:r>
                        <a:rPr sz="1600" b="0" spc="-15">
                          <a:solidFill>
                            <a:schemeClr val="bg1"/>
                          </a:solidFill>
                          <a:latin typeface="+mn-lt"/>
                          <a:cs typeface="Arial MT"/>
                        </a:rPr>
                        <a:t> </a:t>
                      </a:r>
                      <a:r>
                        <a:rPr sz="1600" b="0" spc="-10">
                          <a:solidFill>
                            <a:schemeClr val="bg1"/>
                          </a:solidFill>
                          <a:latin typeface="+mn-lt"/>
                          <a:cs typeface="Arial MT"/>
                        </a:rPr>
                        <a:t>(31.2)</a:t>
                      </a:r>
                      <a:endParaRPr sz="1600" b="0">
                        <a:solidFill>
                          <a:schemeClr val="bg1"/>
                        </a:solidFill>
                        <a:latin typeface="+mn-lt"/>
                        <a:cs typeface="Arial MT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sz="1600" b="0">
                          <a:solidFill>
                            <a:schemeClr val="bg1"/>
                          </a:solidFill>
                          <a:latin typeface="+mn-lt"/>
                          <a:cs typeface="Arial MT"/>
                        </a:rPr>
                        <a:t>12</a:t>
                      </a:r>
                      <a:r>
                        <a:rPr sz="1600" b="0" spc="-5">
                          <a:solidFill>
                            <a:schemeClr val="bg1"/>
                          </a:solidFill>
                          <a:latin typeface="+mn-lt"/>
                          <a:cs typeface="Arial MT"/>
                        </a:rPr>
                        <a:t> </a:t>
                      </a:r>
                      <a:r>
                        <a:rPr sz="1600" b="0" spc="-10">
                          <a:solidFill>
                            <a:schemeClr val="bg1"/>
                          </a:solidFill>
                          <a:latin typeface="+mn-lt"/>
                          <a:cs typeface="Arial MT"/>
                        </a:rPr>
                        <a:t>(9.6)</a:t>
                      </a:r>
                      <a:endParaRPr sz="1600" b="0">
                        <a:solidFill>
                          <a:schemeClr val="bg1"/>
                        </a:solidFill>
                        <a:latin typeface="+mn-lt"/>
                        <a:cs typeface="Arial MT"/>
                      </a:endParaRPr>
                    </a:p>
                  </a:txBody>
                  <a:tcPr>
                    <a:lnL w="12700">
                      <a:noFill/>
                      <a:prstDash val="solid"/>
                    </a:lnL>
                    <a:lnR w="12700">
                      <a:noFill/>
                      <a:prstDash val="solid"/>
                    </a:lnR>
                    <a:lnT w="12700">
                      <a:noFill/>
                      <a:prstDash val="solid"/>
                    </a:lnT>
                    <a:lnB w="12700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50634"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0"/>
                        </a:spcBef>
                      </a:pPr>
                      <a:r>
                        <a:rPr sz="1600" b="0">
                          <a:solidFill>
                            <a:schemeClr val="bg1"/>
                          </a:solidFill>
                          <a:latin typeface="+mn-lt"/>
                          <a:cs typeface="Arial"/>
                        </a:rPr>
                        <a:t>Hepatic</a:t>
                      </a:r>
                      <a:r>
                        <a:rPr sz="1600" b="0" spc="-45">
                          <a:solidFill>
                            <a:schemeClr val="bg1"/>
                          </a:solidFill>
                          <a:latin typeface="+mn-lt"/>
                          <a:cs typeface="Arial"/>
                        </a:rPr>
                        <a:t> </a:t>
                      </a:r>
                      <a:r>
                        <a:rPr sz="1600" b="0" spc="-10">
                          <a:solidFill>
                            <a:schemeClr val="bg1"/>
                          </a:solidFill>
                          <a:latin typeface="+mn-lt"/>
                          <a:cs typeface="Arial"/>
                        </a:rPr>
                        <a:t>toxicity*</a:t>
                      </a:r>
                      <a:endParaRPr lang="en-US" sz="1600" b="0" spc="-10">
                        <a:solidFill>
                          <a:schemeClr val="bg1"/>
                        </a:solidFill>
                        <a:latin typeface="+mn-lt"/>
                        <a:cs typeface="Arial"/>
                      </a:endParaRPr>
                    </a:p>
                    <a:p>
                      <a:pPr marL="377190" indent="-285750">
                        <a:lnSpc>
                          <a:spcPct val="100000"/>
                        </a:lnSpc>
                        <a:spcBef>
                          <a:spcPts val="0"/>
                        </a:spcBef>
                        <a:buFont typeface="Wingdings" panose="05000000000000000000" pitchFamily="2" charset="2"/>
                        <a:buChar char="§"/>
                      </a:pPr>
                      <a:r>
                        <a:rPr sz="1600" b="0">
                          <a:solidFill>
                            <a:schemeClr val="bg1"/>
                          </a:solidFill>
                          <a:latin typeface="+mn-lt"/>
                          <a:cs typeface="Arial MT"/>
                        </a:rPr>
                        <a:t>Grade</a:t>
                      </a:r>
                      <a:r>
                        <a:rPr sz="1600" b="0" spc="-35">
                          <a:solidFill>
                            <a:schemeClr val="bg1"/>
                          </a:solidFill>
                          <a:latin typeface="+mn-lt"/>
                          <a:cs typeface="Arial MT"/>
                        </a:rPr>
                        <a:t> </a:t>
                      </a:r>
                      <a:r>
                        <a:rPr sz="1600" b="0">
                          <a:solidFill>
                            <a:schemeClr val="bg1"/>
                          </a:solidFill>
                          <a:latin typeface="+mn-lt"/>
                          <a:cs typeface="Arial MT"/>
                        </a:rPr>
                        <a:t>≥</a:t>
                      </a:r>
                      <a:r>
                        <a:rPr sz="1600" b="0" spc="-15">
                          <a:solidFill>
                            <a:schemeClr val="bg1"/>
                          </a:solidFill>
                          <a:latin typeface="+mn-lt"/>
                          <a:cs typeface="Arial MT"/>
                        </a:rPr>
                        <a:t> </a:t>
                      </a:r>
                      <a:r>
                        <a:rPr sz="1600" b="0" spc="-50">
                          <a:solidFill>
                            <a:schemeClr val="bg1"/>
                          </a:solidFill>
                          <a:latin typeface="+mn-lt"/>
                          <a:cs typeface="Arial MT"/>
                        </a:rPr>
                        <a:t>3</a:t>
                      </a:r>
                      <a:endParaRPr sz="1600" b="0">
                        <a:solidFill>
                          <a:schemeClr val="bg1"/>
                        </a:solidFill>
                        <a:latin typeface="+mn-lt"/>
                        <a:cs typeface="Arial MT"/>
                      </a:endParaRPr>
                    </a:p>
                  </a:txBody>
                  <a:tcPr>
                    <a:lnL w="12700">
                      <a:noFill/>
                      <a:prstDash val="solid"/>
                    </a:lnL>
                    <a:lnR w="12700">
                      <a:noFill/>
                      <a:prstDash val="solid"/>
                    </a:lnR>
                    <a:lnT w="12700">
                      <a:noFill/>
                      <a:prstDash val="solid"/>
                    </a:lnT>
                    <a:lnB w="12700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735"/>
                        </a:spcBef>
                      </a:pPr>
                      <a:r>
                        <a:rPr sz="1600" b="0">
                          <a:solidFill>
                            <a:schemeClr val="bg1"/>
                          </a:solidFill>
                          <a:latin typeface="+mn-lt"/>
                          <a:cs typeface="Arial MT"/>
                        </a:rPr>
                        <a:t>41</a:t>
                      </a:r>
                      <a:r>
                        <a:rPr sz="1600" b="0" spc="-15">
                          <a:solidFill>
                            <a:schemeClr val="bg1"/>
                          </a:solidFill>
                          <a:latin typeface="+mn-lt"/>
                          <a:cs typeface="Arial MT"/>
                        </a:rPr>
                        <a:t> </a:t>
                      </a:r>
                      <a:r>
                        <a:rPr sz="1600" b="0" spc="-10">
                          <a:solidFill>
                            <a:schemeClr val="bg1"/>
                          </a:solidFill>
                          <a:latin typeface="+mn-lt"/>
                          <a:cs typeface="Arial MT"/>
                        </a:rPr>
                        <a:t>(32.0)</a:t>
                      </a:r>
                      <a:endParaRPr sz="1600" b="0">
                        <a:solidFill>
                          <a:schemeClr val="bg1"/>
                        </a:solidFill>
                        <a:latin typeface="+mn-lt"/>
                        <a:cs typeface="Arial MT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sz="1600" b="0">
                          <a:solidFill>
                            <a:schemeClr val="bg1"/>
                          </a:solidFill>
                          <a:latin typeface="+mn-lt"/>
                          <a:cs typeface="Arial MT"/>
                        </a:rPr>
                        <a:t>11</a:t>
                      </a:r>
                      <a:r>
                        <a:rPr sz="1600" b="0" spc="-5">
                          <a:solidFill>
                            <a:schemeClr val="bg1"/>
                          </a:solidFill>
                          <a:latin typeface="+mn-lt"/>
                          <a:cs typeface="Arial MT"/>
                        </a:rPr>
                        <a:t> </a:t>
                      </a:r>
                      <a:r>
                        <a:rPr sz="1600" b="0" spc="-10">
                          <a:solidFill>
                            <a:schemeClr val="bg1"/>
                          </a:solidFill>
                          <a:latin typeface="+mn-lt"/>
                          <a:cs typeface="Arial MT"/>
                        </a:rPr>
                        <a:t>(8.6)</a:t>
                      </a:r>
                      <a:endParaRPr sz="1600" b="0">
                        <a:solidFill>
                          <a:schemeClr val="bg1"/>
                        </a:solidFill>
                        <a:latin typeface="+mn-lt"/>
                        <a:cs typeface="Arial MT"/>
                      </a:endParaRPr>
                    </a:p>
                  </a:txBody>
                  <a:tcPr>
                    <a:lnL w="12700">
                      <a:noFill/>
                      <a:prstDash val="solid"/>
                    </a:lnL>
                    <a:lnR w="12700">
                      <a:noFill/>
                      <a:prstDash val="solid"/>
                    </a:lnR>
                    <a:lnT w="12700">
                      <a:noFill/>
                      <a:prstDash val="solid"/>
                    </a:lnT>
                    <a:lnB w="12700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735"/>
                        </a:spcBef>
                      </a:pPr>
                      <a:r>
                        <a:rPr sz="1600" b="0">
                          <a:solidFill>
                            <a:schemeClr val="bg1"/>
                          </a:solidFill>
                          <a:latin typeface="+mn-lt"/>
                          <a:cs typeface="Arial MT"/>
                        </a:rPr>
                        <a:t>25</a:t>
                      </a:r>
                      <a:r>
                        <a:rPr sz="1600" b="0" spc="-15">
                          <a:solidFill>
                            <a:schemeClr val="bg1"/>
                          </a:solidFill>
                          <a:latin typeface="+mn-lt"/>
                          <a:cs typeface="Arial MT"/>
                        </a:rPr>
                        <a:t> </a:t>
                      </a:r>
                      <a:r>
                        <a:rPr sz="1600" b="0" spc="-10">
                          <a:solidFill>
                            <a:schemeClr val="bg1"/>
                          </a:solidFill>
                          <a:latin typeface="+mn-lt"/>
                          <a:cs typeface="Arial MT"/>
                        </a:rPr>
                        <a:t>(20.0)</a:t>
                      </a:r>
                      <a:endParaRPr sz="1600" b="0">
                        <a:solidFill>
                          <a:schemeClr val="bg1"/>
                        </a:solidFill>
                        <a:latin typeface="+mn-lt"/>
                        <a:cs typeface="Arial MT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sz="1600" b="0">
                          <a:solidFill>
                            <a:schemeClr val="bg1"/>
                          </a:solidFill>
                          <a:latin typeface="+mn-lt"/>
                          <a:cs typeface="Arial MT"/>
                        </a:rPr>
                        <a:t>2</a:t>
                      </a:r>
                      <a:r>
                        <a:rPr sz="1600" b="0" spc="-5">
                          <a:solidFill>
                            <a:schemeClr val="bg1"/>
                          </a:solidFill>
                          <a:latin typeface="+mn-lt"/>
                          <a:cs typeface="Arial MT"/>
                        </a:rPr>
                        <a:t> </a:t>
                      </a:r>
                      <a:r>
                        <a:rPr sz="1600" b="0" spc="-20">
                          <a:solidFill>
                            <a:schemeClr val="bg1"/>
                          </a:solidFill>
                          <a:latin typeface="+mn-lt"/>
                          <a:cs typeface="Arial MT"/>
                        </a:rPr>
                        <a:t>(1.6)</a:t>
                      </a:r>
                      <a:endParaRPr sz="1600" b="0">
                        <a:solidFill>
                          <a:schemeClr val="bg1"/>
                        </a:solidFill>
                        <a:latin typeface="+mn-lt"/>
                        <a:cs typeface="Arial MT"/>
                      </a:endParaRPr>
                    </a:p>
                  </a:txBody>
                  <a:tcPr>
                    <a:lnL w="12700">
                      <a:noFill/>
                      <a:prstDash val="solid"/>
                    </a:lnL>
                    <a:lnR w="12700">
                      <a:noFill/>
                      <a:prstDash val="solid"/>
                    </a:lnR>
                    <a:lnT w="12700">
                      <a:noFill/>
                      <a:prstDash val="solid"/>
                    </a:lnT>
                    <a:lnB w="12700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sp>
        <p:nvSpPr>
          <p:cNvPr id="4" name="object 4"/>
          <p:cNvSpPr txBox="1"/>
          <p:nvPr/>
        </p:nvSpPr>
        <p:spPr>
          <a:xfrm>
            <a:off x="717550" y="5722045"/>
            <a:ext cx="4246336" cy="447964"/>
          </a:xfrm>
          <a:prstGeom prst="rect">
            <a:avLst/>
          </a:prstGeom>
        </p:spPr>
        <p:txBody>
          <a:bodyPr vert="horz" wrap="square" lIns="0" tIns="16912" rIns="0" bIns="0" rtlCol="0">
            <a:spAutoFit/>
          </a:bodyPr>
          <a:lstStyle/>
          <a:p>
            <a:pPr marL="50738" marR="0" lvl="0" indent="0" algn="l" defTabSz="914400" rtl="0" eaLnBrk="1" fontAlgn="auto" latinLnBrk="0" hangingPunct="1">
              <a:lnSpc>
                <a:spcPct val="100000"/>
              </a:lnSpc>
              <a:spcBef>
                <a:spcPts val="133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*Custom</a:t>
            </a:r>
            <a:r>
              <a:rPr kumimoji="0" lang="en-US" sz="1400" b="0" i="0" u="none" strike="noStrike" kern="1200" cap="none" spc="-13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 grouped</a:t>
            </a:r>
            <a:r>
              <a:rPr kumimoji="0" lang="en-US" sz="1400" b="0" i="0" u="none" strike="noStrike" kern="1200" cap="none" spc="-7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kumimoji="0" lang="en-US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term. </a:t>
            </a:r>
            <a:br>
              <a:rPr kumimoji="0" lang="en-US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kumimoji="0" lang="en-US" sz="1400" b="0" i="0" u="none" strike="noStrike" kern="1200" cap="none" spc="0" normalizeH="0" baseline="27777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†</a:t>
            </a:r>
            <a:r>
              <a:rPr kumimoji="0" lang="en-US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Based on</a:t>
            </a:r>
            <a:r>
              <a:rPr kumimoji="0" lang="en-US" sz="1400" b="0" i="0" u="none" strike="noStrike" kern="1200" cap="none" spc="-7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kumimoji="0" lang="en-US" sz="1400" b="0" i="0" u="none" strike="noStrike" kern="1200" cap="none" spc="-13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preferred</a:t>
            </a:r>
            <a:r>
              <a:rPr kumimoji="0" lang="en-US" sz="1400" b="0" i="0" u="none" strike="noStrike" kern="1200" cap="none" spc="-2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kumimoji="0" lang="en-US" sz="1400" b="0" i="0" u="none" strike="noStrike" kern="1200" cap="none" spc="-13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term.</a:t>
            </a:r>
            <a:r>
              <a:rPr kumimoji="0" lang="en-US" sz="1400" b="0" i="0" u="none" strike="noStrike" kern="1200" cap="none" spc="-13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  <a:endParaRPr kumimoji="0" lang="en-US" sz="14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9D117489-E75E-42A0-271C-290C6CB7F4C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POLARGO: Safety</a:t>
            </a:r>
          </a:p>
        </p:txBody>
      </p:sp>
      <p:sp>
        <p:nvSpPr>
          <p:cNvPr id="6" name="Text Box 11">
            <a:extLst>
              <a:ext uri="{FF2B5EF4-FFF2-40B4-BE49-F238E27FC236}">
                <a16:creationId xmlns:a16="http://schemas.microsoft.com/office/drawing/2014/main" id="{568FFDC5-7FFD-1EAD-9B8A-138AB42C502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14339" y="6363968"/>
            <a:ext cx="8010524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Wingdings" panose="05000000000000000000" pitchFamily="2" charset="2"/>
              <a:buChar char="§"/>
              <a:defRPr sz="2800">
                <a:solidFill>
                  <a:srgbClr val="FEFDDE"/>
                </a:solidFill>
                <a:latin typeface="Arial" panose="020B060402020202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600">
                <a:solidFill>
                  <a:srgbClr val="FEFDDE"/>
                </a:solidFill>
                <a:latin typeface="Arial" panose="020B060402020202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400">
                <a:solidFill>
                  <a:srgbClr val="FEFDDE"/>
                </a:solidFill>
                <a:latin typeface="Arial" panose="020B060402020202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200">
                <a:solidFill>
                  <a:srgbClr val="FEFDDE"/>
                </a:solidFill>
                <a:latin typeface="Arial" panose="020B060402020202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rgbClr val="45556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Matasar. EHA 2025. Abstr S101.</a:t>
            </a:r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srgbClr val="455560"/>
              </a:solidFill>
              <a:effectLst/>
              <a:uLnTx/>
              <a:uFillTx/>
              <a:latin typeface="Calibri"/>
              <a:ea typeface="+mn-ea"/>
              <a:cs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54477106"/>
              </p:ext>
            </p:extLst>
          </p:nvPr>
        </p:nvGraphicFramePr>
        <p:xfrm>
          <a:off x="717551" y="1600200"/>
          <a:ext cx="10788651" cy="445008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484607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84991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09266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33745">
                <a:tc>
                  <a:txBody>
                    <a:bodyPr/>
                    <a:lstStyle/>
                    <a:p>
                      <a:pPr marL="62865">
                        <a:lnSpc>
                          <a:spcPct val="100000"/>
                        </a:lnSpc>
                        <a:spcBef>
                          <a:spcPts val="470"/>
                        </a:spcBef>
                      </a:pPr>
                      <a:r>
                        <a:rPr lang="en-US" sz="1600" b="1">
                          <a:solidFill>
                            <a:schemeClr val="tx1"/>
                          </a:solidFill>
                          <a:latin typeface="+mn-lt"/>
                          <a:cs typeface="Arial"/>
                        </a:rPr>
                        <a:t>Parameter</a:t>
                      </a:r>
                      <a:endParaRPr sz="1600" b="1">
                        <a:solidFill>
                          <a:schemeClr val="tx1"/>
                        </a:solidFill>
                        <a:latin typeface="+mn-lt"/>
                        <a:cs typeface="Arial"/>
                      </a:endParaRPr>
                    </a:p>
                  </a:txBody>
                  <a:tcPr anchor="ctr">
                    <a:lnL w="12700">
                      <a:noFill/>
                      <a:prstDash val="soli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>
                      <a:noFill/>
                      <a:prstDash val="solid"/>
                    </a:lnT>
                    <a:lnB w="12700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marL="1270" algn="ctr">
                        <a:lnSpc>
                          <a:spcPct val="100000"/>
                        </a:lnSpc>
                        <a:spcBef>
                          <a:spcPts val="0"/>
                        </a:spcBef>
                      </a:pPr>
                      <a:r>
                        <a:rPr lang="en-US" sz="1600" b="1">
                          <a:solidFill>
                            <a:schemeClr val="tx1"/>
                          </a:solidFill>
                          <a:latin typeface="+mn-lt"/>
                          <a:cs typeface="Arial MT"/>
                        </a:rPr>
                        <a:t>Pola-R-GemOx</a:t>
                      </a:r>
                    </a:p>
                    <a:p>
                      <a:pPr marL="1270" algn="ctr">
                        <a:lnSpc>
                          <a:spcPct val="100000"/>
                        </a:lnSpc>
                        <a:spcBef>
                          <a:spcPts val="0"/>
                        </a:spcBef>
                      </a:pPr>
                      <a:r>
                        <a:rPr lang="en-US" sz="1600" b="1">
                          <a:solidFill>
                            <a:schemeClr val="tx1"/>
                          </a:solidFill>
                          <a:latin typeface="+mn-lt"/>
                          <a:cs typeface="Arial MT"/>
                        </a:rPr>
                        <a:t>(n = 128)</a:t>
                      </a:r>
                      <a:endParaRPr sz="1600" b="1">
                        <a:solidFill>
                          <a:schemeClr val="tx1"/>
                        </a:solidFill>
                        <a:latin typeface="+mn-lt"/>
                        <a:cs typeface="Arial MT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>
                      <a:noFill/>
                      <a:prstDash val="solid"/>
                    </a:lnT>
                    <a:lnB w="12700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marL="2540" algn="ctr">
                        <a:lnSpc>
                          <a:spcPct val="100000"/>
                        </a:lnSpc>
                        <a:spcBef>
                          <a:spcPts val="0"/>
                        </a:spcBef>
                      </a:pPr>
                      <a:r>
                        <a:rPr lang="en-US" sz="1600" b="1">
                          <a:solidFill>
                            <a:schemeClr val="tx1"/>
                          </a:solidFill>
                          <a:latin typeface="+mn-lt"/>
                          <a:cs typeface="Arial MT"/>
                        </a:rPr>
                        <a:t>R-GemOx</a:t>
                      </a:r>
                    </a:p>
                    <a:p>
                      <a:pPr marL="2540" algn="ctr">
                        <a:lnSpc>
                          <a:spcPct val="100000"/>
                        </a:lnSpc>
                        <a:spcBef>
                          <a:spcPts val="0"/>
                        </a:spcBef>
                      </a:pPr>
                      <a:r>
                        <a:rPr lang="en-US" sz="1600" b="1">
                          <a:solidFill>
                            <a:schemeClr val="tx1"/>
                          </a:solidFill>
                          <a:latin typeface="+mn-lt"/>
                          <a:cs typeface="Arial MT"/>
                        </a:rPr>
                        <a:t>(n = 125)</a:t>
                      </a:r>
                      <a:endParaRPr sz="1600" b="1">
                        <a:solidFill>
                          <a:schemeClr val="tx1"/>
                        </a:solidFill>
                        <a:latin typeface="+mn-lt"/>
                        <a:cs typeface="Arial MT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>
                      <a:noFill/>
                      <a:prstDash val="solid"/>
                    </a:lnR>
                    <a:lnT w="12700">
                      <a:noFill/>
                      <a:prstDash val="solid"/>
                    </a:lnT>
                    <a:lnB w="12700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208489"/>
                  </a:ext>
                </a:extLst>
              </a:tr>
              <a:tr h="430582"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0"/>
                        </a:spcBef>
                      </a:pPr>
                      <a:r>
                        <a:rPr lang="sv-SE" sz="1600" b="0">
                          <a:solidFill>
                            <a:schemeClr val="bg1"/>
                          </a:solidFill>
                          <a:latin typeface="+mn-lt"/>
                          <a:cs typeface="Arial"/>
                        </a:rPr>
                        <a:t>Any</a:t>
                      </a:r>
                      <a:r>
                        <a:rPr lang="sv-SE" sz="1600" b="0" spc="-10">
                          <a:solidFill>
                            <a:schemeClr val="bg1"/>
                          </a:solidFill>
                          <a:latin typeface="+mn-lt"/>
                          <a:cs typeface="Arial"/>
                        </a:rPr>
                        <a:t>-</a:t>
                      </a:r>
                      <a:r>
                        <a:rPr lang="sv-SE" sz="1600" b="0">
                          <a:solidFill>
                            <a:schemeClr val="bg1"/>
                          </a:solidFill>
                          <a:latin typeface="+mn-lt"/>
                          <a:cs typeface="Arial"/>
                        </a:rPr>
                        <a:t>grade</a:t>
                      </a:r>
                      <a:r>
                        <a:rPr lang="sv-SE" sz="1600" b="0" spc="-40">
                          <a:solidFill>
                            <a:schemeClr val="bg1"/>
                          </a:solidFill>
                          <a:latin typeface="+mn-lt"/>
                          <a:cs typeface="Arial"/>
                        </a:rPr>
                        <a:t> </a:t>
                      </a:r>
                      <a:r>
                        <a:rPr lang="sv-SE" sz="1600" b="0" spc="-25">
                          <a:solidFill>
                            <a:schemeClr val="bg1"/>
                          </a:solidFill>
                          <a:latin typeface="+mn-lt"/>
                          <a:cs typeface="Arial"/>
                        </a:rPr>
                        <a:t>PN,* n (%)</a:t>
                      </a:r>
                    </a:p>
                    <a:p>
                      <a:pPr marL="403225" indent="-225425" algn="l" defTabSz="914400" rtl="0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buFont typeface="Wingdings" panose="05000000000000000000" pitchFamily="2" charset="2"/>
                        <a:buChar char="§"/>
                        <a:tabLst/>
                      </a:pPr>
                      <a:r>
                        <a:rPr lang="sv-SE" sz="1600" b="0" kern="120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Arial"/>
                        </a:rPr>
                        <a:t>Grade 1</a:t>
                      </a:r>
                    </a:p>
                    <a:p>
                      <a:pPr marL="403225" indent="-225425" algn="l" defTabSz="914400" rtl="0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buFont typeface="Wingdings" panose="05000000000000000000" pitchFamily="2" charset="2"/>
                        <a:buChar char="§"/>
                        <a:tabLst/>
                      </a:pPr>
                      <a:r>
                        <a:rPr lang="sv-SE" sz="1600" b="0" kern="120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Arial"/>
                        </a:rPr>
                        <a:t>Grade 2</a:t>
                      </a:r>
                    </a:p>
                    <a:p>
                      <a:pPr marL="403225" indent="-225425" algn="l" defTabSz="914400" rtl="0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buFont typeface="Wingdings" panose="05000000000000000000" pitchFamily="2" charset="2"/>
                        <a:buChar char="§"/>
                        <a:tabLst/>
                      </a:pPr>
                      <a:r>
                        <a:rPr lang="sv-SE" sz="1600" b="0" kern="120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Arial"/>
                        </a:rPr>
                        <a:t>Grade 3</a:t>
                      </a:r>
                    </a:p>
                  </a:txBody>
                  <a:tcPr>
                    <a:lnL w="12700">
                      <a:noFill/>
                      <a:prstDash val="soli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marL="635" algn="ctr">
                        <a:lnSpc>
                          <a:spcPct val="100000"/>
                        </a:lnSpc>
                        <a:spcBef>
                          <a:spcPts val="335"/>
                        </a:spcBef>
                      </a:pPr>
                      <a:r>
                        <a:rPr sz="1600" b="0">
                          <a:solidFill>
                            <a:schemeClr val="bg1"/>
                          </a:solidFill>
                          <a:latin typeface="+mn-lt"/>
                          <a:cs typeface="Arial MT"/>
                        </a:rPr>
                        <a:t>73</a:t>
                      </a:r>
                      <a:r>
                        <a:rPr sz="1600" b="0" spc="-15">
                          <a:solidFill>
                            <a:schemeClr val="bg1"/>
                          </a:solidFill>
                          <a:latin typeface="+mn-lt"/>
                          <a:cs typeface="Arial MT"/>
                        </a:rPr>
                        <a:t> </a:t>
                      </a:r>
                      <a:r>
                        <a:rPr sz="1600" b="0" spc="-10">
                          <a:solidFill>
                            <a:schemeClr val="bg1"/>
                          </a:solidFill>
                          <a:latin typeface="+mn-lt"/>
                          <a:cs typeface="Arial MT"/>
                        </a:rPr>
                        <a:t>(57.0)</a:t>
                      </a:r>
                      <a:endParaRPr sz="1600" b="0">
                        <a:solidFill>
                          <a:schemeClr val="bg1"/>
                        </a:solidFill>
                        <a:latin typeface="+mn-lt"/>
                        <a:cs typeface="Arial MT"/>
                      </a:endParaRPr>
                    </a:p>
                    <a:p>
                      <a:pPr marL="635" algn="ctr">
                        <a:lnSpc>
                          <a:spcPct val="100000"/>
                        </a:lnSpc>
                      </a:pPr>
                      <a:r>
                        <a:rPr sz="1600" b="0">
                          <a:solidFill>
                            <a:schemeClr val="bg1"/>
                          </a:solidFill>
                          <a:latin typeface="+mn-lt"/>
                          <a:cs typeface="Arial MT"/>
                        </a:rPr>
                        <a:t>48</a:t>
                      </a:r>
                      <a:r>
                        <a:rPr sz="1600" b="0" spc="-15">
                          <a:solidFill>
                            <a:schemeClr val="bg1"/>
                          </a:solidFill>
                          <a:latin typeface="+mn-lt"/>
                          <a:cs typeface="Arial MT"/>
                        </a:rPr>
                        <a:t> </a:t>
                      </a:r>
                      <a:r>
                        <a:rPr sz="1600" b="0" spc="-10">
                          <a:solidFill>
                            <a:schemeClr val="bg1"/>
                          </a:solidFill>
                          <a:latin typeface="+mn-lt"/>
                          <a:cs typeface="Arial MT"/>
                        </a:rPr>
                        <a:t>(37.5)</a:t>
                      </a:r>
                      <a:endParaRPr sz="1600" b="0">
                        <a:solidFill>
                          <a:schemeClr val="bg1"/>
                        </a:solidFill>
                        <a:latin typeface="+mn-lt"/>
                        <a:cs typeface="Arial MT"/>
                      </a:endParaRPr>
                    </a:p>
                    <a:p>
                      <a:pPr marL="635" algn="ctr">
                        <a:lnSpc>
                          <a:spcPct val="100000"/>
                        </a:lnSpc>
                      </a:pPr>
                      <a:r>
                        <a:rPr sz="1600" b="0">
                          <a:solidFill>
                            <a:schemeClr val="bg1"/>
                          </a:solidFill>
                          <a:latin typeface="+mn-lt"/>
                          <a:cs typeface="Arial MT"/>
                        </a:rPr>
                        <a:t>20</a:t>
                      </a:r>
                      <a:r>
                        <a:rPr sz="1600" b="0" spc="-15">
                          <a:solidFill>
                            <a:schemeClr val="bg1"/>
                          </a:solidFill>
                          <a:latin typeface="+mn-lt"/>
                          <a:cs typeface="Arial MT"/>
                        </a:rPr>
                        <a:t> </a:t>
                      </a:r>
                      <a:r>
                        <a:rPr sz="1600" b="0" spc="-10">
                          <a:solidFill>
                            <a:schemeClr val="bg1"/>
                          </a:solidFill>
                          <a:latin typeface="+mn-lt"/>
                          <a:cs typeface="Arial MT"/>
                        </a:rPr>
                        <a:t>(15.6)</a:t>
                      </a:r>
                      <a:endParaRPr sz="1600" b="0">
                        <a:solidFill>
                          <a:schemeClr val="bg1"/>
                        </a:solidFill>
                        <a:latin typeface="+mn-lt"/>
                        <a:cs typeface="Arial MT"/>
                      </a:endParaRPr>
                    </a:p>
                    <a:p>
                      <a:pPr marL="635" algn="ctr">
                        <a:lnSpc>
                          <a:spcPct val="100000"/>
                        </a:lnSpc>
                      </a:pPr>
                      <a:r>
                        <a:rPr sz="1600" b="0">
                          <a:solidFill>
                            <a:schemeClr val="bg1"/>
                          </a:solidFill>
                          <a:latin typeface="+mn-lt"/>
                          <a:cs typeface="Arial MT"/>
                        </a:rPr>
                        <a:t>5</a:t>
                      </a:r>
                      <a:r>
                        <a:rPr sz="1600" b="0" spc="-5">
                          <a:solidFill>
                            <a:schemeClr val="bg1"/>
                          </a:solidFill>
                          <a:latin typeface="+mn-lt"/>
                          <a:cs typeface="Arial MT"/>
                        </a:rPr>
                        <a:t> </a:t>
                      </a:r>
                      <a:r>
                        <a:rPr sz="1600" b="0" spc="-20">
                          <a:solidFill>
                            <a:schemeClr val="bg1"/>
                          </a:solidFill>
                          <a:latin typeface="+mn-lt"/>
                          <a:cs typeface="Arial MT"/>
                        </a:rPr>
                        <a:t>(3.9)</a:t>
                      </a:r>
                      <a:endParaRPr sz="1600" b="0">
                        <a:solidFill>
                          <a:schemeClr val="bg1"/>
                        </a:solidFill>
                        <a:latin typeface="+mn-lt"/>
                        <a:cs typeface="Arial MT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marL="1270" algn="ctr">
                        <a:lnSpc>
                          <a:spcPct val="100000"/>
                        </a:lnSpc>
                        <a:spcBef>
                          <a:spcPts val="335"/>
                        </a:spcBef>
                      </a:pPr>
                      <a:r>
                        <a:rPr sz="1600" b="0">
                          <a:solidFill>
                            <a:schemeClr val="bg1"/>
                          </a:solidFill>
                          <a:latin typeface="+mn-lt"/>
                          <a:cs typeface="Arial MT"/>
                        </a:rPr>
                        <a:t>36</a:t>
                      </a:r>
                      <a:r>
                        <a:rPr sz="1600" b="0" spc="-15">
                          <a:solidFill>
                            <a:schemeClr val="bg1"/>
                          </a:solidFill>
                          <a:latin typeface="+mn-lt"/>
                          <a:cs typeface="Arial MT"/>
                        </a:rPr>
                        <a:t> </a:t>
                      </a:r>
                      <a:r>
                        <a:rPr sz="1600" b="0" spc="-10">
                          <a:solidFill>
                            <a:schemeClr val="bg1"/>
                          </a:solidFill>
                          <a:latin typeface="+mn-lt"/>
                          <a:cs typeface="Arial MT"/>
                        </a:rPr>
                        <a:t>(28.8)</a:t>
                      </a:r>
                      <a:endParaRPr sz="1600" b="0">
                        <a:solidFill>
                          <a:schemeClr val="bg1"/>
                        </a:solidFill>
                        <a:latin typeface="+mn-lt"/>
                        <a:cs typeface="Arial MT"/>
                      </a:endParaRPr>
                    </a:p>
                    <a:p>
                      <a:pPr marL="1270" algn="ctr">
                        <a:lnSpc>
                          <a:spcPct val="100000"/>
                        </a:lnSpc>
                      </a:pPr>
                      <a:r>
                        <a:rPr sz="1600" b="0">
                          <a:solidFill>
                            <a:schemeClr val="bg1"/>
                          </a:solidFill>
                          <a:latin typeface="+mn-lt"/>
                          <a:cs typeface="Arial MT"/>
                        </a:rPr>
                        <a:t>29</a:t>
                      </a:r>
                      <a:r>
                        <a:rPr sz="1600" b="0" spc="-15">
                          <a:solidFill>
                            <a:schemeClr val="bg1"/>
                          </a:solidFill>
                          <a:latin typeface="+mn-lt"/>
                          <a:cs typeface="Arial MT"/>
                        </a:rPr>
                        <a:t> </a:t>
                      </a:r>
                      <a:r>
                        <a:rPr sz="1600" b="0" spc="-10">
                          <a:solidFill>
                            <a:schemeClr val="bg1"/>
                          </a:solidFill>
                          <a:latin typeface="+mn-lt"/>
                          <a:cs typeface="Arial MT"/>
                        </a:rPr>
                        <a:t>(23.2)</a:t>
                      </a:r>
                      <a:endParaRPr sz="1600" b="0">
                        <a:solidFill>
                          <a:schemeClr val="bg1"/>
                        </a:solidFill>
                        <a:latin typeface="+mn-lt"/>
                        <a:cs typeface="Arial MT"/>
                      </a:endParaRPr>
                    </a:p>
                    <a:p>
                      <a:pPr marL="1905" algn="ctr">
                        <a:lnSpc>
                          <a:spcPct val="100000"/>
                        </a:lnSpc>
                      </a:pPr>
                      <a:r>
                        <a:rPr sz="1600" b="0">
                          <a:solidFill>
                            <a:schemeClr val="bg1"/>
                          </a:solidFill>
                          <a:latin typeface="+mn-lt"/>
                          <a:cs typeface="Arial MT"/>
                        </a:rPr>
                        <a:t>7</a:t>
                      </a:r>
                      <a:r>
                        <a:rPr sz="1600" b="0" spc="-5">
                          <a:solidFill>
                            <a:schemeClr val="bg1"/>
                          </a:solidFill>
                          <a:latin typeface="+mn-lt"/>
                          <a:cs typeface="Arial MT"/>
                        </a:rPr>
                        <a:t> </a:t>
                      </a:r>
                      <a:r>
                        <a:rPr sz="1600" b="0" spc="-20">
                          <a:solidFill>
                            <a:schemeClr val="bg1"/>
                          </a:solidFill>
                          <a:latin typeface="+mn-lt"/>
                          <a:cs typeface="Arial MT"/>
                        </a:rPr>
                        <a:t>(5.6)</a:t>
                      </a:r>
                      <a:endParaRPr sz="1600" b="0">
                        <a:solidFill>
                          <a:schemeClr val="bg1"/>
                        </a:solidFill>
                        <a:latin typeface="+mn-lt"/>
                        <a:cs typeface="Arial MT"/>
                      </a:endParaRPr>
                    </a:p>
                    <a:p>
                      <a:pPr marL="1905" algn="ctr">
                        <a:lnSpc>
                          <a:spcPct val="100000"/>
                        </a:lnSpc>
                      </a:pPr>
                      <a:r>
                        <a:rPr sz="1600" b="0" spc="-50">
                          <a:solidFill>
                            <a:schemeClr val="bg1"/>
                          </a:solidFill>
                          <a:latin typeface="+mn-lt"/>
                          <a:cs typeface="Arial MT"/>
                        </a:rPr>
                        <a:t>0</a:t>
                      </a:r>
                      <a:endParaRPr sz="1600" b="0">
                        <a:solidFill>
                          <a:schemeClr val="bg1"/>
                        </a:solidFill>
                        <a:latin typeface="+mn-lt"/>
                        <a:cs typeface="Arial MT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>
                      <a:noFill/>
                      <a:prstDash val="soli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35326"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1600" b="0">
                          <a:solidFill>
                            <a:schemeClr val="bg1"/>
                          </a:solidFill>
                          <a:latin typeface="+mn-lt"/>
                          <a:cs typeface="Arial"/>
                        </a:rPr>
                        <a:t>Median</a:t>
                      </a:r>
                      <a:r>
                        <a:rPr sz="1600" b="0" spc="-40">
                          <a:solidFill>
                            <a:schemeClr val="bg1"/>
                          </a:solidFill>
                          <a:latin typeface="+mn-lt"/>
                          <a:cs typeface="Arial"/>
                        </a:rPr>
                        <a:t> </a:t>
                      </a:r>
                      <a:r>
                        <a:rPr sz="1600" b="0">
                          <a:solidFill>
                            <a:schemeClr val="bg1"/>
                          </a:solidFill>
                          <a:latin typeface="+mn-lt"/>
                          <a:cs typeface="Arial"/>
                        </a:rPr>
                        <a:t>time</a:t>
                      </a:r>
                      <a:r>
                        <a:rPr sz="1600" b="0" spc="-20">
                          <a:solidFill>
                            <a:schemeClr val="bg1"/>
                          </a:solidFill>
                          <a:latin typeface="+mn-lt"/>
                          <a:cs typeface="Arial"/>
                        </a:rPr>
                        <a:t> </a:t>
                      </a:r>
                      <a:r>
                        <a:rPr sz="1600" b="0">
                          <a:solidFill>
                            <a:schemeClr val="bg1"/>
                          </a:solidFill>
                          <a:latin typeface="+mn-lt"/>
                          <a:cs typeface="Arial"/>
                        </a:rPr>
                        <a:t>to</a:t>
                      </a:r>
                      <a:r>
                        <a:rPr sz="1600" b="0" spc="-20">
                          <a:solidFill>
                            <a:schemeClr val="bg1"/>
                          </a:solidFill>
                          <a:latin typeface="+mn-lt"/>
                          <a:cs typeface="Arial"/>
                        </a:rPr>
                        <a:t> </a:t>
                      </a:r>
                      <a:r>
                        <a:rPr sz="1600" b="0">
                          <a:solidFill>
                            <a:schemeClr val="bg1"/>
                          </a:solidFill>
                          <a:latin typeface="+mn-lt"/>
                          <a:cs typeface="Arial"/>
                        </a:rPr>
                        <a:t>onset,</a:t>
                      </a:r>
                      <a:r>
                        <a:rPr sz="1600" b="0" spc="-20">
                          <a:solidFill>
                            <a:schemeClr val="bg1"/>
                          </a:solidFill>
                          <a:latin typeface="+mn-lt"/>
                          <a:cs typeface="Arial"/>
                        </a:rPr>
                        <a:t> </a:t>
                      </a:r>
                      <a:r>
                        <a:rPr sz="1600" b="0">
                          <a:solidFill>
                            <a:schemeClr val="bg1"/>
                          </a:solidFill>
                          <a:latin typeface="+mn-lt"/>
                          <a:cs typeface="Arial"/>
                        </a:rPr>
                        <a:t>mo</a:t>
                      </a:r>
                      <a:r>
                        <a:rPr sz="1600" b="0" spc="-20">
                          <a:solidFill>
                            <a:schemeClr val="bg1"/>
                          </a:solidFill>
                          <a:latin typeface="+mn-lt"/>
                          <a:cs typeface="Arial"/>
                        </a:rPr>
                        <a:t> </a:t>
                      </a:r>
                      <a:r>
                        <a:rPr sz="1600" b="0" spc="-10">
                          <a:solidFill>
                            <a:schemeClr val="bg1"/>
                          </a:solidFill>
                          <a:latin typeface="+mn-lt"/>
                          <a:cs typeface="Arial"/>
                        </a:rPr>
                        <a:t>(range)</a:t>
                      </a:r>
                      <a:endParaRPr sz="1600" b="0">
                        <a:solidFill>
                          <a:schemeClr val="bg1"/>
                        </a:solidFill>
                        <a:latin typeface="+mn-lt"/>
                        <a:cs typeface="Arial"/>
                      </a:endParaRPr>
                    </a:p>
                  </a:txBody>
                  <a:tcPr>
                    <a:lnL w="12700">
                      <a:noFill/>
                      <a:prstDash val="solid"/>
                    </a:lnL>
                    <a:lnR w="12700">
                      <a:noFill/>
                      <a:prstDash val="solid"/>
                    </a:lnR>
                    <a:lnT w="12700">
                      <a:noFill/>
                      <a:prstDash val="solid"/>
                    </a:lnT>
                    <a:lnB w="12700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>
                        <a:lnSpc>
                          <a:spcPct val="100000"/>
                        </a:lnSpc>
                        <a:spcBef>
                          <a:spcPts val="0"/>
                        </a:spcBef>
                      </a:pPr>
                      <a:r>
                        <a:rPr sz="1600" b="0">
                          <a:solidFill>
                            <a:schemeClr val="bg1"/>
                          </a:solidFill>
                          <a:latin typeface="+mn-lt"/>
                          <a:cs typeface="Arial MT"/>
                        </a:rPr>
                        <a:t>1.6</a:t>
                      </a:r>
                      <a:r>
                        <a:rPr sz="1600" b="0" spc="-30">
                          <a:solidFill>
                            <a:schemeClr val="bg1"/>
                          </a:solidFill>
                          <a:latin typeface="+mn-lt"/>
                          <a:cs typeface="Arial MT"/>
                        </a:rPr>
                        <a:t> </a:t>
                      </a:r>
                      <a:r>
                        <a:rPr sz="1600" b="0" spc="-10">
                          <a:solidFill>
                            <a:schemeClr val="bg1"/>
                          </a:solidFill>
                          <a:latin typeface="+mn-lt"/>
                          <a:cs typeface="Arial MT"/>
                        </a:rPr>
                        <a:t>(0–8.0)</a:t>
                      </a:r>
                      <a:endParaRPr sz="1600" b="0">
                        <a:solidFill>
                          <a:schemeClr val="bg1"/>
                        </a:solidFill>
                        <a:latin typeface="+mn-lt"/>
                        <a:cs typeface="Arial MT"/>
                      </a:endParaRPr>
                    </a:p>
                  </a:txBody>
                  <a:tcPr>
                    <a:lnL w="12700">
                      <a:noFill/>
                      <a:prstDash val="solid"/>
                    </a:lnL>
                    <a:lnR w="12700">
                      <a:noFill/>
                      <a:prstDash val="solid"/>
                    </a:lnR>
                    <a:lnT w="12700">
                      <a:noFill/>
                      <a:prstDash val="solid"/>
                    </a:lnT>
                    <a:lnB w="12700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>
                        <a:lnSpc>
                          <a:spcPct val="100000"/>
                        </a:lnSpc>
                        <a:spcBef>
                          <a:spcPts val="0"/>
                        </a:spcBef>
                      </a:pPr>
                      <a:r>
                        <a:rPr sz="1600" b="0">
                          <a:solidFill>
                            <a:schemeClr val="bg1"/>
                          </a:solidFill>
                          <a:latin typeface="+mn-lt"/>
                          <a:cs typeface="Arial MT"/>
                        </a:rPr>
                        <a:t>0.9</a:t>
                      </a:r>
                      <a:r>
                        <a:rPr sz="1600" b="0" spc="-30">
                          <a:solidFill>
                            <a:schemeClr val="bg1"/>
                          </a:solidFill>
                          <a:latin typeface="+mn-lt"/>
                          <a:cs typeface="Arial MT"/>
                        </a:rPr>
                        <a:t> </a:t>
                      </a:r>
                      <a:r>
                        <a:rPr sz="1600" b="0" spc="-10">
                          <a:solidFill>
                            <a:schemeClr val="bg1"/>
                          </a:solidFill>
                          <a:latin typeface="+mn-lt"/>
                          <a:cs typeface="Arial MT"/>
                        </a:rPr>
                        <a:t>(0–4.4)</a:t>
                      </a:r>
                      <a:endParaRPr sz="1600" b="0">
                        <a:solidFill>
                          <a:schemeClr val="bg1"/>
                        </a:solidFill>
                        <a:latin typeface="+mn-lt"/>
                        <a:cs typeface="Arial MT"/>
                      </a:endParaRPr>
                    </a:p>
                  </a:txBody>
                  <a:tcPr>
                    <a:lnL w="12700">
                      <a:noFill/>
                      <a:prstDash val="solid"/>
                    </a:lnL>
                    <a:lnR w="12700">
                      <a:noFill/>
                      <a:prstDash val="solid"/>
                    </a:lnR>
                    <a:lnT w="12700">
                      <a:noFill/>
                      <a:prstDash val="solid"/>
                    </a:lnT>
                    <a:lnB w="12700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32163"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lang="en-US" sz="1600" b="0">
                          <a:solidFill>
                            <a:schemeClr val="bg1"/>
                          </a:solidFill>
                          <a:latin typeface="+mn-lt"/>
                          <a:cs typeface="Arial"/>
                        </a:rPr>
                        <a:t>PN-related AEs leading to discontinuation, n (%)</a:t>
                      </a:r>
                    </a:p>
                    <a:p>
                      <a:pPr marL="403225" indent="-225425" algn="l" defTabSz="914400" rtl="0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buFont typeface="Wingdings" panose="05000000000000000000" pitchFamily="2" charset="2"/>
                        <a:buChar char="§"/>
                        <a:tabLst/>
                      </a:pPr>
                      <a:r>
                        <a:rPr lang="en-US" sz="1600" b="0" kern="120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Arial"/>
                        </a:rPr>
                        <a:t>Any study drug</a:t>
                      </a:r>
                    </a:p>
                    <a:p>
                      <a:pPr marL="403225" indent="-225425" algn="l" defTabSz="914400" rtl="0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buFont typeface="Wingdings" panose="05000000000000000000" pitchFamily="2" charset="2"/>
                        <a:buChar char="§"/>
                        <a:tabLst/>
                      </a:pPr>
                      <a:r>
                        <a:rPr lang="en-US" sz="1600" b="0" kern="120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Arial"/>
                        </a:rPr>
                        <a:t>Polatuzumab vedotin</a:t>
                      </a:r>
                    </a:p>
                  </a:txBody>
                  <a:tcPr>
                    <a:lnL w="12700">
                      <a:noFill/>
                      <a:prstDash val="solid"/>
                    </a:lnL>
                    <a:lnR w="12700">
                      <a:noFill/>
                      <a:prstDash val="solid"/>
                    </a:lnR>
                    <a:lnT w="12700">
                      <a:noFill/>
                      <a:prstDash val="solid"/>
                    </a:lnT>
                    <a:lnB w="12700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>
                        <a:lnSpc>
                          <a:spcPct val="100000"/>
                        </a:lnSpc>
                        <a:spcBef>
                          <a:spcPts val="0"/>
                        </a:spcBef>
                      </a:pPr>
                      <a:endParaRPr lang="en-US" sz="1600" b="0">
                        <a:solidFill>
                          <a:schemeClr val="bg1"/>
                        </a:solidFill>
                        <a:latin typeface="+mn-lt"/>
                        <a:cs typeface="Arial MT"/>
                      </a:endParaRPr>
                    </a:p>
                    <a:p>
                      <a:pPr marL="0" algn="ctr">
                        <a:lnSpc>
                          <a:spcPct val="100000"/>
                        </a:lnSpc>
                        <a:spcBef>
                          <a:spcPts val="0"/>
                        </a:spcBef>
                      </a:pPr>
                      <a:r>
                        <a:rPr lang="en-US" sz="1600" b="0">
                          <a:solidFill>
                            <a:schemeClr val="bg1"/>
                          </a:solidFill>
                          <a:latin typeface="+mn-lt"/>
                          <a:cs typeface="Arial MT"/>
                        </a:rPr>
                        <a:t>4 (3.1)</a:t>
                      </a:r>
                    </a:p>
                    <a:p>
                      <a:pPr marL="0" algn="ctr">
                        <a:lnSpc>
                          <a:spcPct val="100000"/>
                        </a:lnSpc>
                        <a:spcBef>
                          <a:spcPts val="0"/>
                        </a:spcBef>
                      </a:pPr>
                      <a:r>
                        <a:rPr lang="en-US" sz="1600" b="0">
                          <a:solidFill>
                            <a:schemeClr val="bg1"/>
                          </a:solidFill>
                          <a:latin typeface="+mn-lt"/>
                          <a:cs typeface="Arial MT"/>
                        </a:rPr>
                        <a:t>3 (2.3)</a:t>
                      </a:r>
                      <a:endParaRPr sz="1600" b="0">
                        <a:solidFill>
                          <a:schemeClr val="bg1"/>
                        </a:solidFill>
                        <a:latin typeface="+mn-lt"/>
                        <a:cs typeface="Arial MT"/>
                      </a:endParaRPr>
                    </a:p>
                  </a:txBody>
                  <a:tcPr>
                    <a:lnL w="12700">
                      <a:noFill/>
                      <a:prstDash val="solid"/>
                    </a:lnL>
                    <a:lnR w="12700">
                      <a:noFill/>
                      <a:prstDash val="solid"/>
                    </a:lnR>
                    <a:lnT w="12700">
                      <a:noFill/>
                      <a:prstDash val="solid"/>
                    </a:lnT>
                    <a:lnB w="12700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>
                        <a:lnSpc>
                          <a:spcPct val="100000"/>
                        </a:lnSpc>
                        <a:spcBef>
                          <a:spcPts val="0"/>
                        </a:spcBef>
                      </a:pPr>
                      <a:endParaRPr lang="en-US" sz="1600" b="0">
                        <a:solidFill>
                          <a:schemeClr val="bg1"/>
                        </a:solidFill>
                        <a:latin typeface="+mn-lt"/>
                        <a:cs typeface="Arial MT"/>
                      </a:endParaRPr>
                    </a:p>
                    <a:p>
                      <a:pPr marL="0" algn="ctr">
                        <a:lnSpc>
                          <a:spcPct val="100000"/>
                        </a:lnSpc>
                        <a:spcBef>
                          <a:spcPts val="0"/>
                        </a:spcBef>
                      </a:pPr>
                      <a:r>
                        <a:rPr lang="en-US" sz="1600" b="0">
                          <a:solidFill>
                            <a:schemeClr val="bg1"/>
                          </a:solidFill>
                          <a:latin typeface="+mn-lt"/>
                          <a:cs typeface="Arial MT"/>
                        </a:rPr>
                        <a:t>0</a:t>
                      </a:r>
                    </a:p>
                    <a:p>
                      <a:pPr marL="0" algn="ctr">
                        <a:lnSpc>
                          <a:spcPct val="100000"/>
                        </a:lnSpc>
                        <a:spcBef>
                          <a:spcPts val="0"/>
                        </a:spcBef>
                      </a:pPr>
                      <a:r>
                        <a:rPr lang="en-US" sz="1600" b="0">
                          <a:solidFill>
                            <a:schemeClr val="bg1"/>
                          </a:solidFill>
                          <a:latin typeface="+mn-lt"/>
                          <a:cs typeface="Arial MT"/>
                        </a:rPr>
                        <a:t>N/A</a:t>
                      </a:r>
                      <a:endParaRPr sz="1600" b="0">
                        <a:solidFill>
                          <a:schemeClr val="bg1"/>
                        </a:solidFill>
                        <a:latin typeface="+mn-lt"/>
                        <a:cs typeface="Arial MT"/>
                      </a:endParaRPr>
                    </a:p>
                  </a:txBody>
                  <a:tcPr>
                    <a:lnL w="12700">
                      <a:noFill/>
                      <a:prstDash val="solid"/>
                    </a:lnL>
                    <a:lnR w="12700">
                      <a:noFill/>
                      <a:prstDash val="solid"/>
                    </a:lnR>
                    <a:lnT w="12700">
                      <a:noFill/>
                      <a:prstDash val="solid"/>
                    </a:lnT>
                    <a:lnB w="12700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27427647"/>
                  </a:ext>
                </a:extLst>
              </a:tr>
              <a:tr h="332163"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lang="en-US" sz="1600" b="0">
                          <a:solidFill>
                            <a:schemeClr val="bg1"/>
                          </a:solidFill>
                          <a:latin typeface="+mn-lt"/>
                          <a:cs typeface="Arial"/>
                        </a:rPr>
                        <a:t>PN-related AEs leading to dose reduction, n (%)</a:t>
                      </a:r>
                    </a:p>
                    <a:p>
                      <a:pPr marL="403225" indent="-225425" algn="l" defTabSz="914400" rtl="0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buFont typeface="Wingdings" panose="05000000000000000000" pitchFamily="2" charset="2"/>
                        <a:buChar char="§"/>
                        <a:tabLst/>
                      </a:pPr>
                      <a:r>
                        <a:rPr lang="en-US" sz="1600" b="0" kern="120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Arial"/>
                        </a:rPr>
                        <a:t>Any study drug</a:t>
                      </a:r>
                    </a:p>
                    <a:p>
                      <a:pPr marL="403225" indent="-225425" algn="l" defTabSz="914400" rtl="0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buFont typeface="Wingdings" panose="05000000000000000000" pitchFamily="2" charset="2"/>
                        <a:buChar char="§"/>
                        <a:tabLst/>
                      </a:pPr>
                      <a:r>
                        <a:rPr lang="en-US" sz="1600" b="0" kern="120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Arial"/>
                        </a:rPr>
                        <a:t>Polatuzumab vedotin</a:t>
                      </a:r>
                    </a:p>
                  </a:txBody>
                  <a:tcPr>
                    <a:lnL w="12700">
                      <a:noFill/>
                      <a:prstDash val="solid"/>
                    </a:lnL>
                    <a:lnR w="12700">
                      <a:noFill/>
                      <a:prstDash val="solid"/>
                    </a:lnR>
                    <a:lnT w="12700">
                      <a:noFill/>
                      <a:prstDash val="solid"/>
                    </a:lnT>
                    <a:lnB w="12700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>
                        <a:lnSpc>
                          <a:spcPct val="100000"/>
                        </a:lnSpc>
                        <a:spcBef>
                          <a:spcPts val="0"/>
                        </a:spcBef>
                      </a:pPr>
                      <a:endParaRPr lang="en-US" sz="1600" b="0">
                        <a:solidFill>
                          <a:schemeClr val="bg1"/>
                        </a:solidFill>
                        <a:latin typeface="+mn-lt"/>
                        <a:cs typeface="Arial MT"/>
                      </a:endParaRPr>
                    </a:p>
                    <a:p>
                      <a:pPr marL="0" algn="ctr">
                        <a:lnSpc>
                          <a:spcPct val="100000"/>
                        </a:lnSpc>
                        <a:spcBef>
                          <a:spcPts val="0"/>
                        </a:spcBef>
                      </a:pPr>
                      <a:r>
                        <a:rPr lang="en-US" sz="1600" b="0">
                          <a:solidFill>
                            <a:schemeClr val="bg1"/>
                          </a:solidFill>
                          <a:latin typeface="+mn-lt"/>
                          <a:cs typeface="Arial MT"/>
                        </a:rPr>
                        <a:t>13 (10.2)</a:t>
                      </a:r>
                    </a:p>
                    <a:p>
                      <a:pPr marL="0" algn="ctr">
                        <a:lnSpc>
                          <a:spcPct val="100000"/>
                        </a:lnSpc>
                        <a:spcBef>
                          <a:spcPts val="0"/>
                        </a:spcBef>
                      </a:pPr>
                      <a:r>
                        <a:rPr lang="en-US" sz="1600" b="0">
                          <a:solidFill>
                            <a:schemeClr val="bg1"/>
                          </a:solidFill>
                          <a:latin typeface="+mn-lt"/>
                          <a:cs typeface="Arial MT"/>
                        </a:rPr>
                        <a:t>13 (10.2)</a:t>
                      </a:r>
                      <a:endParaRPr sz="1600" b="0">
                        <a:solidFill>
                          <a:schemeClr val="bg1"/>
                        </a:solidFill>
                        <a:latin typeface="+mn-lt"/>
                        <a:cs typeface="Arial MT"/>
                      </a:endParaRPr>
                    </a:p>
                  </a:txBody>
                  <a:tcPr>
                    <a:lnL w="12700">
                      <a:noFill/>
                      <a:prstDash val="solid"/>
                    </a:lnL>
                    <a:lnR w="12700">
                      <a:noFill/>
                      <a:prstDash val="solid"/>
                    </a:lnR>
                    <a:lnT w="12700">
                      <a:noFill/>
                      <a:prstDash val="solid"/>
                    </a:lnT>
                    <a:lnB w="12700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>
                        <a:lnSpc>
                          <a:spcPct val="100000"/>
                        </a:lnSpc>
                        <a:spcBef>
                          <a:spcPts val="0"/>
                        </a:spcBef>
                      </a:pPr>
                      <a:endParaRPr lang="en-US" sz="1600" b="0">
                        <a:solidFill>
                          <a:schemeClr val="bg1"/>
                        </a:solidFill>
                        <a:latin typeface="+mn-lt"/>
                        <a:cs typeface="Arial MT"/>
                      </a:endParaRPr>
                    </a:p>
                    <a:p>
                      <a:pPr marL="0" algn="ctr">
                        <a:lnSpc>
                          <a:spcPct val="100000"/>
                        </a:lnSpc>
                        <a:spcBef>
                          <a:spcPts val="0"/>
                        </a:spcBef>
                      </a:pPr>
                      <a:r>
                        <a:rPr lang="en-US" sz="1600" b="0">
                          <a:solidFill>
                            <a:schemeClr val="bg1"/>
                          </a:solidFill>
                          <a:latin typeface="+mn-lt"/>
                          <a:cs typeface="Arial MT"/>
                        </a:rPr>
                        <a:t>4 (3.2)</a:t>
                      </a:r>
                    </a:p>
                    <a:p>
                      <a:pPr marL="0" algn="ctr">
                        <a:lnSpc>
                          <a:spcPct val="100000"/>
                        </a:lnSpc>
                        <a:spcBef>
                          <a:spcPts val="0"/>
                        </a:spcBef>
                      </a:pPr>
                      <a:r>
                        <a:rPr lang="en-US" sz="1600" b="0">
                          <a:solidFill>
                            <a:schemeClr val="bg1"/>
                          </a:solidFill>
                          <a:latin typeface="+mn-lt"/>
                          <a:cs typeface="Arial MT"/>
                        </a:rPr>
                        <a:t>N/A</a:t>
                      </a:r>
                      <a:endParaRPr sz="1600" b="0">
                        <a:solidFill>
                          <a:schemeClr val="bg1"/>
                        </a:solidFill>
                        <a:latin typeface="+mn-lt"/>
                        <a:cs typeface="Arial MT"/>
                      </a:endParaRPr>
                    </a:p>
                  </a:txBody>
                  <a:tcPr>
                    <a:lnL w="12700">
                      <a:noFill/>
                      <a:prstDash val="solid"/>
                    </a:lnL>
                    <a:lnR w="12700">
                      <a:noFill/>
                      <a:prstDash val="solid"/>
                    </a:lnR>
                    <a:lnT w="12700">
                      <a:noFill/>
                      <a:prstDash val="solid"/>
                    </a:lnT>
                    <a:lnB w="12700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38516347"/>
                  </a:ext>
                </a:extLst>
              </a:tr>
              <a:tr h="332163"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lang="en-US" sz="1600" b="0">
                          <a:solidFill>
                            <a:schemeClr val="bg1"/>
                          </a:solidFill>
                          <a:latin typeface="+mn-lt"/>
                          <a:cs typeface="Arial"/>
                        </a:rPr>
                        <a:t>Patients in whom all PN-related AEs resolved or improved, n (%)</a:t>
                      </a:r>
                    </a:p>
                    <a:p>
                      <a:pPr marL="9144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5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0">
                          <a:solidFill>
                            <a:schemeClr val="bg1"/>
                          </a:solidFill>
                          <a:latin typeface="+mn-lt"/>
                          <a:cs typeface="Arial"/>
                        </a:rPr>
                        <a:t>Patients in whom all PN-related AEs resolved, n (%)</a:t>
                      </a:r>
                    </a:p>
                  </a:txBody>
                  <a:tcPr>
                    <a:lnL w="12700">
                      <a:noFill/>
                      <a:prstDash val="solid"/>
                    </a:lnL>
                    <a:lnR w="12700">
                      <a:noFill/>
                      <a:prstDash val="solid"/>
                    </a:lnR>
                    <a:lnT w="12700">
                      <a:noFill/>
                      <a:prstDash val="solid"/>
                    </a:lnT>
                    <a:lnB w="12700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>
                        <a:lnSpc>
                          <a:spcPct val="100000"/>
                        </a:lnSpc>
                        <a:spcBef>
                          <a:spcPts val="0"/>
                        </a:spcBef>
                      </a:pPr>
                      <a:r>
                        <a:rPr lang="en-US" sz="1600" b="0">
                          <a:solidFill>
                            <a:schemeClr val="bg1"/>
                          </a:solidFill>
                          <a:latin typeface="+mn-lt"/>
                          <a:cs typeface="Arial MT"/>
                        </a:rPr>
                        <a:t>37 (50.7)</a:t>
                      </a:r>
                    </a:p>
                    <a:p>
                      <a:pPr marL="0" algn="ctr">
                        <a:lnSpc>
                          <a:spcPct val="100000"/>
                        </a:lnSpc>
                        <a:spcBef>
                          <a:spcPts val="0"/>
                        </a:spcBef>
                      </a:pPr>
                      <a:endParaRPr lang="en-US" sz="1600" b="0">
                        <a:solidFill>
                          <a:schemeClr val="bg1"/>
                        </a:solidFill>
                        <a:latin typeface="+mn-lt"/>
                        <a:cs typeface="Arial MT"/>
                      </a:endParaRPr>
                    </a:p>
                    <a:p>
                      <a:pPr marL="0" algn="ctr">
                        <a:lnSpc>
                          <a:spcPct val="100000"/>
                        </a:lnSpc>
                        <a:spcBef>
                          <a:spcPts val="0"/>
                        </a:spcBef>
                      </a:pPr>
                      <a:r>
                        <a:rPr lang="en-US" sz="1600" b="0">
                          <a:solidFill>
                            <a:schemeClr val="bg1"/>
                          </a:solidFill>
                          <a:latin typeface="+mn-lt"/>
                          <a:cs typeface="Arial MT"/>
                        </a:rPr>
                        <a:t>28 (38.4)</a:t>
                      </a:r>
                      <a:endParaRPr sz="1600" b="0">
                        <a:solidFill>
                          <a:schemeClr val="bg1"/>
                        </a:solidFill>
                        <a:latin typeface="+mn-lt"/>
                        <a:cs typeface="Arial MT"/>
                      </a:endParaRPr>
                    </a:p>
                  </a:txBody>
                  <a:tcPr>
                    <a:lnL w="12700">
                      <a:noFill/>
                      <a:prstDash val="solid"/>
                    </a:lnL>
                    <a:lnR w="12700">
                      <a:noFill/>
                      <a:prstDash val="solid"/>
                    </a:lnR>
                    <a:lnT w="12700">
                      <a:noFill/>
                      <a:prstDash val="solid"/>
                    </a:lnT>
                    <a:lnB w="12700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>
                        <a:lnSpc>
                          <a:spcPct val="100000"/>
                        </a:lnSpc>
                        <a:spcBef>
                          <a:spcPts val="0"/>
                        </a:spcBef>
                      </a:pPr>
                      <a:r>
                        <a:rPr lang="en-US" sz="1600" b="0">
                          <a:solidFill>
                            <a:schemeClr val="bg1"/>
                          </a:solidFill>
                          <a:latin typeface="+mn-lt"/>
                          <a:cs typeface="Arial MT"/>
                        </a:rPr>
                        <a:t>21 (58.3)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600" b="0">
                        <a:solidFill>
                          <a:schemeClr val="bg1"/>
                        </a:solidFill>
                        <a:latin typeface="+mn-lt"/>
                        <a:cs typeface="Arial MT"/>
                      </a:endParaRP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0">
                          <a:solidFill>
                            <a:schemeClr val="bg1"/>
                          </a:solidFill>
                          <a:latin typeface="+mn-lt"/>
                          <a:cs typeface="Arial MT"/>
                        </a:rPr>
                        <a:t>21 (58.3)</a:t>
                      </a:r>
                    </a:p>
                  </a:txBody>
                  <a:tcPr>
                    <a:lnL w="12700">
                      <a:noFill/>
                      <a:prstDash val="solid"/>
                    </a:lnL>
                    <a:lnR w="12700">
                      <a:noFill/>
                      <a:prstDash val="solid"/>
                    </a:lnR>
                    <a:lnT w="12700">
                      <a:noFill/>
                      <a:prstDash val="solid"/>
                    </a:lnT>
                    <a:lnB w="12700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6947828"/>
                  </a:ext>
                </a:extLst>
              </a:tr>
            </a:tbl>
          </a:graphicData>
        </a:graphic>
      </p:graphicFrame>
      <p:sp>
        <p:nvSpPr>
          <p:cNvPr id="4" name="object 4"/>
          <p:cNvSpPr txBox="1"/>
          <p:nvPr/>
        </p:nvSpPr>
        <p:spPr>
          <a:xfrm>
            <a:off x="729425" y="6079689"/>
            <a:ext cx="2162257" cy="307777"/>
          </a:xfrm>
          <a:prstGeom prst="rect">
            <a:avLst/>
          </a:prstGeom>
        </p:spPr>
        <p:txBody>
          <a:bodyPr vert="horz" wrap="square" lIns="91440" tIns="45720" rIns="91440" bIns="45720" rtlCol="0">
            <a:spAutoFit/>
          </a:bodyPr>
          <a:lstStyle/>
          <a:p>
            <a:pPr marL="16913" marR="0" lvl="0" indent="0" algn="l" defTabSz="914400" rtl="0" eaLnBrk="1" fontAlgn="auto" latinLnBrk="0" hangingPunct="1">
              <a:lnSpc>
                <a:spcPct val="100000"/>
              </a:lnSpc>
              <a:spcBef>
                <a:spcPts val="133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+mn-ea"/>
                <a:cs typeface="Arial MT"/>
              </a:rPr>
              <a:t>*Custom</a:t>
            </a:r>
            <a:r>
              <a:rPr kumimoji="0" lang="en-US" sz="1400" b="0" i="0" u="none" strike="noStrike" kern="1200" cap="none" spc="-4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+mn-ea"/>
                <a:cs typeface="Arial MT"/>
              </a:rPr>
              <a:t> </a:t>
            </a:r>
            <a:r>
              <a:rPr kumimoji="0" lang="en-US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+mn-ea"/>
                <a:cs typeface="Arial MT"/>
              </a:rPr>
              <a:t>grouped</a:t>
            </a:r>
            <a:r>
              <a:rPr kumimoji="0" lang="en-US" sz="1400" b="0" i="0" u="none" strike="noStrike" kern="1200" cap="none" spc="-4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+mn-ea"/>
                <a:cs typeface="Arial MT"/>
              </a:rPr>
              <a:t> </a:t>
            </a:r>
            <a:r>
              <a:rPr kumimoji="0" lang="en-US" sz="1400" b="0" i="0" u="none" strike="noStrike" kern="1200" cap="none" spc="-13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+mn-ea"/>
                <a:cs typeface="Arial MT"/>
              </a:rPr>
              <a:t>term.</a:t>
            </a:r>
            <a:endParaRPr kumimoji="0" lang="en-US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/>
              <a:ea typeface="+mn-ea"/>
              <a:cs typeface="Arial MT"/>
            </a:endParaRPr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ABF6C248-12BC-9F91-3A11-A024F18ADAA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POLARGO: Peripheral Neuropathy</a:t>
            </a:r>
          </a:p>
        </p:txBody>
      </p:sp>
      <p:sp>
        <p:nvSpPr>
          <p:cNvPr id="6" name="Text Box 11">
            <a:extLst>
              <a:ext uri="{FF2B5EF4-FFF2-40B4-BE49-F238E27FC236}">
                <a16:creationId xmlns:a16="http://schemas.microsoft.com/office/drawing/2014/main" id="{67F44B27-81E2-3B73-CE9D-9FC3D05C16E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14339" y="6363968"/>
            <a:ext cx="8010524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Wingdings" panose="05000000000000000000" pitchFamily="2" charset="2"/>
              <a:buChar char="§"/>
              <a:defRPr sz="2800">
                <a:solidFill>
                  <a:srgbClr val="FEFDDE"/>
                </a:solidFill>
                <a:latin typeface="Arial" panose="020B060402020202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600">
                <a:solidFill>
                  <a:srgbClr val="FEFDDE"/>
                </a:solidFill>
                <a:latin typeface="Arial" panose="020B060402020202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400">
                <a:solidFill>
                  <a:srgbClr val="FEFDDE"/>
                </a:solidFill>
                <a:latin typeface="Arial" panose="020B060402020202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200">
                <a:solidFill>
                  <a:srgbClr val="FEFDDE"/>
                </a:solidFill>
                <a:latin typeface="Arial" panose="020B060402020202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rgbClr val="45556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Matasar. EHA 2025. Abstr S101.</a:t>
            </a:r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srgbClr val="455560"/>
              </a:solidFill>
              <a:effectLst/>
              <a:uLnTx/>
              <a:uFillTx/>
              <a:latin typeface="Calibri"/>
              <a:ea typeface="+mn-ea"/>
              <a:cs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itle 15">
            <a:extLst>
              <a:ext uri="{FF2B5EF4-FFF2-40B4-BE49-F238E27FC236}">
                <a16:creationId xmlns:a16="http://schemas.microsoft.com/office/drawing/2014/main" id="{B8631CD1-CE16-5F44-2DCB-1F7F78E4EE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759" y="238127"/>
            <a:ext cx="10872444" cy="1103313"/>
          </a:xfrm>
        </p:spPr>
        <p:txBody>
          <a:bodyPr/>
          <a:lstStyle/>
          <a:p>
            <a:r>
              <a:rPr lang="en-US"/>
              <a:t>POLARGO: Investigator’s Conclusions</a:t>
            </a:r>
          </a:p>
        </p:txBody>
      </p:sp>
      <p:sp>
        <p:nvSpPr>
          <p:cNvPr id="17" name="Content Placeholder 16">
            <a:extLst>
              <a:ext uri="{FF2B5EF4-FFF2-40B4-BE49-F238E27FC236}">
                <a16:creationId xmlns:a16="http://schemas.microsoft.com/office/drawing/2014/main" id="{784A2D08-3CB9-8BFB-BADA-0959D2982F5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4838" y="1512888"/>
            <a:ext cx="11044856" cy="4651375"/>
          </a:xfrm>
        </p:spPr>
        <p:txBody>
          <a:bodyPr/>
          <a:lstStyle/>
          <a:p>
            <a:r>
              <a:rPr lang="en-US"/>
              <a:t>Pola-R-GemOx demonstrated a significant reduction in relative risk of death (40%) vs R-GemOx in patients with R/R DLBCL who are ineligible for transplant</a:t>
            </a:r>
          </a:p>
          <a:p>
            <a:r>
              <a:rPr lang="en-US"/>
              <a:t>Survival benefit was consistent across subgroups, including by cell of origin (ABC and GCB)</a:t>
            </a:r>
          </a:p>
          <a:p>
            <a:r>
              <a:rPr lang="en-US"/>
              <a:t>Safety profile of Pola-R-GemOx was consistent with individual components, with increased risk of infection and peripheral neuropathy</a:t>
            </a:r>
          </a:p>
          <a:p>
            <a:r>
              <a:rPr lang="en-US"/>
              <a:t>Investigators conclude that combining polatuzumab vedotin with chemotherapy is beneficial to patients with R/R DLBCL ineligible for stem cell transplant</a:t>
            </a:r>
          </a:p>
        </p:txBody>
      </p:sp>
      <p:sp>
        <p:nvSpPr>
          <p:cNvPr id="18" name="Text Box 11">
            <a:extLst>
              <a:ext uri="{FF2B5EF4-FFF2-40B4-BE49-F238E27FC236}">
                <a16:creationId xmlns:a16="http://schemas.microsoft.com/office/drawing/2014/main" id="{D991E2F4-826B-9F9B-4F1A-25122F774E0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14339" y="6363968"/>
            <a:ext cx="8010524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Wingdings" panose="05000000000000000000" pitchFamily="2" charset="2"/>
              <a:buChar char="§"/>
              <a:defRPr sz="2800">
                <a:solidFill>
                  <a:srgbClr val="FEFDDE"/>
                </a:solidFill>
                <a:latin typeface="Arial" panose="020B060402020202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600">
                <a:solidFill>
                  <a:srgbClr val="FEFDDE"/>
                </a:solidFill>
                <a:latin typeface="Arial" panose="020B060402020202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400">
                <a:solidFill>
                  <a:srgbClr val="FEFDDE"/>
                </a:solidFill>
                <a:latin typeface="Arial" panose="020B060402020202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200">
                <a:solidFill>
                  <a:srgbClr val="FEFDDE"/>
                </a:solidFill>
                <a:latin typeface="Arial" panose="020B060402020202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rgbClr val="45556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Matasar. EHA 2025. Abstr S101.</a:t>
            </a:r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srgbClr val="455560"/>
              </a:solidFill>
              <a:effectLst/>
              <a:uLnTx/>
              <a:uFillTx/>
              <a:latin typeface="Calibri"/>
              <a:ea typeface="+mn-ea"/>
              <a:cs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2">
            <a:extLst>
              <a:ext uri="{FF2B5EF4-FFF2-40B4-BE49-F238E27FC236}">
                <a16:creationId xmlns:a16="http://schemas.microsoft.com/office/drawing/2014/main" id="{F65B5284-A016-40AE-8211-CECB2CF27933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ECHO: Acalabrutinib + BR vs Placebo + BR in Older Patients With Previously Untreated MCL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8C9CCE2-8C27-7921-B3EE-D448E331C73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4675" y="1513048"/>
            <a:ext cx="10877529" cy="468256"/>
          </a:xfrm>
        </p:spPr>
        <p:txBody>
          <a:bodyPr/>
          <a:lstStyle/>
          <a:p>
            <a:r>
              <a:rPr lang="en-US"/>
              <a:t>International, randomized, double-blind phase III trial</a:t>
            </a:r>
          </a:p>
          <a:p>
            <a:endParaRPr lang="en-US"/>
          </a:p>
          <a:p>
            <a:endParaRPr lang="en-US"/>
          </a:p>
          <a:p>
            <a:endParaRPr lang="en-US"/>
          </a:p>
          <a:p>
            <a:endParaRPr lang="en-US"/>
          </a:p>
          <a:p>
            <a:endParaRPr lang="en-US"/>
          </a:p>
          <a:p>
            <a:r>
              <a:rPr lang="en-US" b="1">
                <a:solidFill>
                  <a:srgbClr val="000000"/>
                </a:solidFill>
              </a:rPr>
              <a:t>Primary endpoint: </a:t>
            </a:r>
            <a:r>
              <a:rPr lang="en-US">
                <a:solidFill>
                  <a:srgbClr val="000000"/>
                </a:solidFill>
              </a:rPr>
              <a:t>PFS (IRC)</a:t>
            </a:r>
          </a:p>
          <a:p>
            <a:r>
              <a:rPr lang="en-US" b="1">
                <a:solidFill>
                  <a:srgbClr val="000000"/>
                </a:solidFill>
              </a:rPr>
              <a:t>Key secondary endpoints: </a:t>
            </a:r>
            <a:r>
              <a:rPr lang="en-US">
                <a:solidFill>
                  <a:srgbClr val="000000"/>
                </a:solidFill>
              </a:rPr>
              <a:t>ORR (IRC), OS, safety</a:t>
            </a:r>
          </a:p>
          <a:p>
            <a:endParaRPr lang="en-US"/>
          </a:p>
        </p:txBody>
      </p:sp>
      <p:sp>
        <p:nvSpPr>
          <p:cNvPr id="19460" name="Text Box 45">
            <a:extLst>
              <a:ext uri="{FF2B5EF4-FFF2-40B4-BE49-F238E27FC236}">
                <a16:creationId xmlns:a16="http://schemas.microsoft.com/office/drawing/2014/main" id="{73BB8788-EA93-4F80-B091-B8486BEE869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55698" y="3243343"/>
            <a:ext cx="2287298" cy="10772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Wingdings" panose="05000000000000000000" pitchFamily="2" charset="2"/>
              <a:buChar char="§"/>
              <a:defRPr sz="2800">
                <a:solidFill>
                  <a:srgbClr val="FEFDDE"/>
                </a:solidFill>
                <a:latin typeface="Arial" panose="020B060402020202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600">
                <a:solidFill>
                  <a:srgbClr val="FEFDDE"/>
                </a:solidFill>
                <a:latin typeface="Arial" panose="020B060402020202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400">
                <a:solidFill>
                  <a:srgbClr val="FEFDDE"/>
                </a:solidFill>
                <a:latin typeface="Arial" panose="020B060402020202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200">
                <a:solidFill>
                  <a:srgbClr val="FEFDDE"/>
                </a:solidFill>
                <a:latin typeface="Arial" panose="020B060402020202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6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Patients aged ≥65 yr with previously untreated MCL; ECOG PS ≤2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6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(N = 598)</a:t>
            </a:r>
          </a:p>
        </p:txBody>
      </p:sp>
      <p:sp>
        <p:nvSpPr>
          <p:cNvPr id="19463" name="Rectangle 49">
            <a:extLst>
              <a:ext uri="{FF2B5EF4-FFF2-40B4-BE49-F238E27FC236}">
                <a16:creationId xmlns:a16="http://schemas.microsoft.com/office/drawing/2014/main" id="{C346F25D-ABA6-46CD-940B-7C5654E371C3}"/>
              </a:ext>
            </a:extLst>
          </p:cNvPr>
          <p:cNvSpPr>
            <a:spLocks noChangeArrowheads="1"/>
          </p:cNvSpPr>
          <p:nvPr/>
        </p:nvSpPr>
        <p:spPr bwMode="auto">
          <a:xfrm>
            <a:off x="4024313" y="2662238"/>
            <a:ext cx="3790950" cy="107721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wrap="square" anchor="ctr" anchorCtr="1"/>
          <a:lstStyle>
            <a:lvl1pPr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Wingdings" panose="05000000000000000000" pitchFamily="2" charset="2"/>
              <a:buChar char="§"/>
              <a:defRPr sz="2800">
                <a:solidFill>
                  <a:srgbClr val="FEFDDE"/>
                </a:solidFill>
                <a:latin typeface="Arial" panose="020B060402020202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600">
                <a:solidFill>
                  <a:srgbClr val="FEFDDE"/>
                </a:solidFill>
                <a:latin typeface="Arial" panose="020B060402020202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400">
                <a:solidFill>
                  <a:srgbClr val="FEFDDE"/>
                </a:solidFill>
                <a:latin typeface="Arial" panose="020B060402020202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200">
                <a:solidFill>
                  <a:srgbClr val="FEFDDE"/>
                </a:solidFill>
                <a:latin typeface="Arial" panose="020B060402020202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600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Acalabrutinib</a:t>
            </a:r>
            <a:r>
              <a:rPr kumimoji="0" lang="en-US" altLang="en-US" sz="16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 100 mg PO BID + 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600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Bendamustine</a:t>
            </a:r>
            <a:r>
              <a:rPr kumimoji="0" lang="en-US" altLang="en-US" sz="16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 90 mg/m</a:t>
            </a:r>
            <a:r>
              <a:rPr kumimoji="0" lang="en-US" altLang="en-US" sz="1600" b="0" i="0" u="none" strike="noStrike" kern="1200" cap="none" spc="0" normalizeH="0" baseline="3000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2</a:t>
            </a:r>
            <a:r>
              <a:rPr kumimoji="0" lang="en-US" altLang="en-US" sz="16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 IV on Days 1, 2 + 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600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Rituximab</a:t>
            </a:r>
            <a:r>
              <a:rPr kumimoji="0" lang="en-US" altLang="en-US" sz="16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 375 mg/m</a:t>
            </a:r>
            <a:r>
              <a:rPr kumimoji="0" lang="en-US" altLang="en-US" sz="1600" b="0" i="0" u="none" strike="noStrike" kern="1200" cap="none" spc="0" normalizeH="0" baseline="3000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2</a:t>
            </a:r>
            <a:r>
              <a:rPr kumimoji="0" lang="en-US" altLang="en-US" sz="16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 IV on Day 1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6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(n = 299)</a:t>
            </a:r>
            <a:endParaRPr kumimoji="0" lang="en-US" altLang="en-US" sz="1600" b="1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9464" name="Rectangle 50">
            <a:extLst>
              <a:ext uri="{FF2B5EF4-FFF2-40B4-BE49-F238E27FC236}">
                <a16:creationId xmlns:a16="http://schemas.microsoft.com/office/drawing/2014/main" id="{FD3256D1-4424-49E5-A490-F3D2F2281980}"/>
              </a:ext>
            </a:extLst>
          </p:cNvPr>
          <p:cNvSpPr>
            <a:spLocks noChangeArrowheads="1"/>
          </p:cNvSpPr>
          <p:nvPr/>
        </p:nvSpPr>
        <p:spPr bwMode="auto">
          <a:xfrm>
            <a:off x="4024313" y="3824448"/>
            <a:ext cx="3790950" cy="1077218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wrap="square" anchor="ctr" anchorCtr="1"/>
          <a:lstStyle>
            <a:lvl1pPr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Wingdings" panose="05000000000000000000" pitchFamily="2" charset="2"/>
              <a:buChar char="§"/>
              <a:defRPr sz="2800">
                <a:solidFill>
                  <a:srgbClr val="FEFDDE"/>
                </a:solidFill>
                <a:latin typeface="Arial" panose="020B060402020202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600">
                <a:solidFill>
                  <a:srgbClr val="FEFDDE"/>
                </a:solidFill>
                <a:latin typeface="Arial" panose="020B060402020202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400">
                <a:solidFill>
                  <a:srgbClr val="FEFDDE"/>
                </a:solidFill>
                <a:latin typeface="Arial" panose="020B060402020202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200">
                <a:solidFill>
                  <a:srgbClr val="FEFDDE"/>
                </a:solidFill>
                <a:latin typeface="Arial" panose="020B060402020202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600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Placebo </a:t>
            </a:r>
            <a:r>
              <a:rPr kumimoji="0" lang="en-US" altLang="en-US" sz="16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PO BID + 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600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Bendamustine</a:t>
            </a:r>
            <a:r>
              <a:rPr kumimoji="0" lang="en-US" altLang="en-US" sz="16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 90 mg/m</a:t>
            </a:r>
            <a:r>
              <a:rPr kumimoji="0" lang="en-US" altLang="en-US" sz="1600" b="0" i="0" u="none" strike="noStrike" kern="1200" cap="none" spc="0" normalizeH="0" baseline="3000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2</a:t>
            </a:r>
            <a:r>
              <a:rPr kumimoji="0" lang="en-US" altLang="en-US" sz="16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 IV on Days 1, 2 + 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600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Rituximab</a:t>
            </a:r>
            <a:r>
              <a:rPr kumimoji="0" lang="en-US" altLang="en-US" sz="16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 375 mg/m</a:t>
            </a:r>
            <a:r>
              <a:rPr kumimoji="0" lang="en-US" altLang="en-US" sz="1600" b="0" i="0" u="none" strike="noStrike" kern="1200" cap="none" spc="0" normalizeH="0" baseline="3000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2</a:t>
            </a:r>
            <a:r>
              <a:rPr kumimoji="0" lang="en-US" altLang="en-US" sz="16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 IV on Day 1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6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(n = 299)</a:t>
            </a:r>
            <a:endParaRPr kumimoji="0" lang="en-US" altLang="en-US" sz="1600" b="1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9461" name="Rectangle 46">
            <a:extLst>
              <a:ext uri="{FF2B5EF4-FFF2-40B4-BE49-F238E27FC236}">
                <a16:creationId xmlns:a16="http://schemas.microsoft.com/office/drawing/2014/main" id="{937A8B82-B1A2-4F68-B7FF-D7788F4B7C74}"/>
              </a:ext>
            </a:extLst>
          </p:cNvPr>
          <p:cNvSpPr>
            <a:spLocks noChangeArrowheads="1"/>
          </p:cNvSpPr>
          <p:nvPr/>
        </p:nvSpPr>
        <p:spPr bwMode="auto">
          <a:xfrm>
            <a:off x="8497888" y="2662238"/>
            <a:ext cx="2754829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anchor="ctr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Wingdings" panose="05000000000000000000" pitchFamily="2" charset="2"/>
              <a:buChar char="§"/>
              <a:defRPr sz="2800">
                <a:solidFill>
                  <a:srgbClr val="FEFDDE"/>
                </a:solidFill>
                <a:latin typeface="Arial" panose="020B060402020202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600">
                <a:solidFill>
                  <a:srgbClr val="FEFDDE"/>
                </a:solidFill>
                <a:latin typeface="Arial" panose="020B060402020202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400">
                <a:solidFill>
                  <a:srgbClr val="FEFDDE"/>
                </a:solidFill>
                <a:latin typeface="Arial" panose="020B060402020202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200">
                <a:solidFill>
                  <a:srgbClr val="FEFDDE"/>
                </a:solidFill>
                <a:latin typeface="Arial" panose="020B060402020202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600" b="0" i="1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Acalabrutinib until PD or toxicity; if ≥PR, maintenance rituximab every 2 cycles x 2 yr</a:t>
            </a:r>
          </a:p>
        </p:txBody>
      </p:sp>
      <p:sp>
        <p:nvSpPr>
          <p:cNvPr id="19466" name="Line 52">
            <a:extLst>
              <a:ext uri="{FF2B5EF4-FFF2-40B4-BE49-F238E27FC236}">
                <a16:creationId xmlns:a16="http://schemas.microsoft.com/office/drawing/2014/main" id="{809AEC4D-D360-4462-B28D-A44E89AF0366}"/>
              </a:ext>
            </a:extLst>
          </p:cNvPr>
          <p:cNvSpPr>
            <a:spLocks noChangeShapeType="1"/>
          </p:cNvSpPr>
          <p:nvPr/>
        </p:nvSpPr>
        <p:spPr bwMode="auto">
          <a:xfrm>
            <a:off x="7916863" y="3077736"/>
            <a:ext cx="479425" cy="0"/>
          </a:xfrm>
          <a:prstGeom prst="line">
            <a:avLst/>
          </a:prstGeom>
          <a:noFill/>
          <a:ln w="28575">
            <a:solidFill>
              <a:schemeClr val="bg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6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9468" name="Line 54">
            <a:extLst>
              <a:ext uri="{FF2B5EF4-FFF2-40B4-BE49-F238E27FC236}">
                <a16:creationId xmlns:a16="http://schemas.microsoft.com/office/drawing/2014/main" id="{D1F2E6DC-39ED-43FE-A784-E6851ADCA3EA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3442996" y="3200847"/>
            <a:ext cx="467016" cy="260909"/>
          </a:xfrm>
          <a:prstGeom prst="line">
            <a:avLst/>
          </a:prstGeom>
          <a:noFill/>
          <a:ln w="28575">
            <a:solidFill>
              <a:schemeClr val="bg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6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2" name="Line 52">
            <a:extLst>
              <a:ext uri="{FF2B5EF4-FFF2-40B4-BE49-F238E27FC236}">
                <a16:creationId xmlns:a16="http://schemas.microsoft.com/office/drawing/2014/main" id="{449E30E4-AF57-5F31-BA84-8ECD50BD05E9}"/>
              </a:ext>
            </a:extLst>
          </p:cNvPr>
          <p:cNvSpPr>
            <a:spLocks noChangeShapeType="1"/>
          </p:cNvSpPr>
          <p:nvPr/>
        </p:nvSpPr>
        <p:spPr bwMode="auto">
          <a:xfrm rot="5400000">
            <a:off x="3436792" y="2948606"/>
            <a:ext cx="479425" cy="0"/>
          </a:xfrm>
          <a:prstGeom prst="line">
            <a:avLst/>
          </a:prstGeom>
          <a:noFill/>
          <a:ln w="28575">
            <a:solidFill>
              <a:schemeClr val="bg1"/>
            </a:solidFill>
            <a:prstDash val="dash"/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6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3" name="Rectangle 46">
            <a:extLst>
              <a:ext uri="{FF2B5EF4-FFF2-40B4-BE49-F238E27FC236}">
                <a16:creationId xmlns:a16="http://schemas.microsoft.com/office/drawing/2014/main" id="{599B7F68-DACA-7E58-843C-4514767B3880}"/>
              </a:ext>
            </a:extLst>
          </p:cNvPr>
          <p:cNvSpPr>
            <a:spLocks noChangeArrowheads="1"/>
          </p:cNvSpPr>
          <p:nvPr/>
        </p:nvSpPr>
        <p:spPr bwMode="auto">
          <a:xfrm>
            <a:off x="1817539" y="2117204"/>
            <a:ext cx="3717929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anchor="ctr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Wingdings" panose="05000000000000000000" pitchFamily="2" charset="2"/>
              <a:buChar char="§"/>
              <a:defRPr sz="2800">
                <a:solidFill>
                  <a:srgbClr val="FEFDDE"/>
                </a:solidFill>
                <a:latin typeface="Arial" panose="020B060402020202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600">
                <a:solidFill>
                  <a:srgbClr val="FEFDDE"/>
                </a:solidFill>
                <a:latin typeface="Arial" panose="020B060402020202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400">
                <a:solidFill>
                  <a:srgbClr val="FEFDDE"/>
                </a:solidFill>
                <a:latin typeface="Arial" panose="020B060402020202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200">
                <a:solidFill>
                  <a:srgbClr val="FEFDDE"/>
                </a:solidFill>
                <a:latin typeface="Arial" panose="020B060402020202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400" b="0" i="1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Stratified by sMIPI score (low vs intermediate vs high), region (N America vs W Europe vs other)</a:t>
            </a:r>
          </a:p>
        </p:txBody>
      </p:sp>
      <p:sp>
        <p:nvSpPr>
          <p:cNvPr id="8" name="Text Box 15">
            <a:extLst>
              <a:ext uri="{FF2B5EF4-FFF2-40B4-BE49-F238E27FC236}">
                <a16:creationId xmlns:a16="http://schemas.microsoft.com/office/drawing/2014/main" id="{076F8C1E-78D7-D3A5-27CD-1D0BAB47AE5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12751" y="6388915"/>
            <a:ext cx="7853362" cy="276999"/>
          </a:xfrm>
          <a:prstGeom prst="rect">
            <a:avLst/>
          </a:prstGeom>
          <a:noFill/>
          <a:ln>
            <a:noFill/>
          </a:ln>
        </p:spPr>
        <p:txBody>
          <a:bodyPr lIns="91440" tIns="45720" rIns="91440" bIns="45720" anchor="b">
            <a:spAutoFit/>
          </a:bodyPr>
          <a:lstStyle>
            <a:lvl1pPr>
              <a:defRPr b="1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 b="1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b="1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b="1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200" b="0" i="0" u="none" strike="noStrike" kern="1200" cap="none" spc="-10" normalizeH="0" baseline="0" noProof="0">
                <a:ln>
                  <a:noFill/>
                </a:ln>
                <a:solidFill>
                  <a:srgbClr val="455560"/>
                </a:solidFill>
                <a:effectLst/>
                <a:uLnTx/>
                <a:uFillTx/>
                <a:latin typeface="Calibri"/>
                <a:ea typeface="Calibri"/>
                <a:cs typeface="Arial"/>
              </a:rPr>
              <a:t>Dreyling. EHA 2025. Abstr S233. Dreyling. ICML 2025. Abstr 046. NCT02972840.</a:t>
            </a:r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srgbClr val="455560"/>
              </a:solidFill>
              <a:effectLst/>
              <a:uLnTx/>
              <a:uFillTx/>
              <a:latin typeface="Calibri"/>
              <a:ea typeface="Calibri"/>
              <a:cs typeface="Arial"/>
            </a:endParaRPr>
          </a:p>
        </p:txBody>
      </p:sp>
      <p:sp>
        <p:nvSpPr>
          <p:cNvPr id="9" name="Rectangle 46">
            <a:extLst>
              <a:ext uri="{FF2B5EF4-FFF2-40B4-BE49-F238E27FC236}">
                <a16:creationId xmlns:a16="http://schemas.microsoft.com/office/drawing/2014/main" id="{F7427DA9-758F-D758-422C-D132A329574F}"/>
              </a:ext>
            </a:extLst>
          </p:cNvPr>
          <p:cNvSpPr>
            <a:spLocks noChangeArrowheads="1"/>
          </p:cNvSpPr>
          <p:nvPr/>
        </p:nvSpPr>
        <p:spPr bwMode="auto">
          <a:xfrm>
            <a:off x="8497888" y="4070669"/>
            <a:ext cx="2754829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anchor="ctr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Wingdings" panose="05000000000000000000" pitchFamily="2" charset="2"/>
              <a:buChar char="§"/>
              <a:defRPr sz="2800">
                <a:solidFill>
                  <a:srgbClr val="FEFDDE"/>
                </a:solidFill>
                <a:latin typeface="Arial" panose="020B060402020202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600">
                <a:solidFill>
                  <a:srgbClr val="FEFDDE"/>
                </a:solidFill>
                <a:latin typeface="Arial" panose="020B060402020202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400">
                <a:solidFill>
                  <a:srgbClr val="FEFDDE"/>
                </a:solidFill>
                <a:latin typeface="Arial" panose="020B060402020202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200">
                <a:solidFill>
                  <a:srgbClr val="FEFDDE"/>
                </a:solidFill>
                <a:latin typeface="Arial" panose="020B060402020202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600" b="0" i="1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Placebo until PD or toxicity; </a:t>
            </a:r>
            <a:br>
              <a:rPr kumimoji="0" lang="en-US" altLang="en-US" sz="1600" b="0" i="1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</a:br>
            <a:r>
              <a:rPr kumimoji="0" lang="en-US" altLang="en-US" sz="1600" b="0" i="1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if ≥PR, maintenance rituximab every 2 cycles x 2 yr</a:t>
            </a:r>
          </a:p>
        </p:txBody>
      </p:sp>
      <p:sp>
        <p:nvSpPr>
          <p:cNvPr id="10" name="Rectangle 46">
            <a:extLst>
              <a:ext uri="{FF2B5EF4-FFF2-40B4-BE49-F238E27FC236}">
                <a16:creationId xmlns:a16="http://schemas.microsoft.com/office/drawing/2014/main" id="{6D869AB3-9F39-21CD-80D1-DCD3A28B4596}"/>
              </a:ext>
            </a:extLst>
          </p:cNvPr>
          <p:cNvSpPr>
            <a:spLocks noChangeArrowheads="1"/>
          </p:cNvSpPr>
          <p:nvPr/>
        </p:nvSpPr>
        <p:spPr bwMode="auto">
          <a:xfrm>
            <a:off x="8153740" y="3520342"/>
            <a:ext cx="1617404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anchor="ctr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Wingdings" panose="05000000000000000000" pitchFamily="2" charset="2"/>
              <a:buChar char="§"/>
              <a:defRPr sz="2800">
                <a:solidFill>
                  <a:srgbClr val="FEFDDE"/>
                </a:solidFill>
                <a:latin typeface="Arial" panose="020B060402020202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600">
                <a:solidFill>
                  <a:srgbClr val="FEFDDE"/>
                </a:solidFill>
                <a:latin typeface="Arial" panose="020B060402020202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400">
                <a:solidFill>
                  <a:srgbClr val="FEFDDE"/>
                </a:solidFill>
                <a:latin typeface="Arial" panose="020B060402020202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200">
                <a:solidFill>
                  <a:srgbClr val="FEFDDE"/>
                </a:solidFill>
                <a:latin typeface="Arial" panose="020B060402020202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400" b="0" i="1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Crossover permitted after PD</a:t>
            </a:r>
          </a:p>
        </p:txBody>
      </p:sp>
      <p:sp>
        <p:nvSpPr>
          <p:cNvPr id="11" name="Rectangle 46">
            <a:extLst>
              <a:ext uri="{FF2B5EF4-FFF2-40B4-BE49-F238E27FC236}">
                <a16:creationId xmlns:a16="http://schemas.microsoft.com/office/drawing/2014/main" id="{3CE54EFE-D0E7-0A30-8DB0-FEE69F879522}"/>
              </a:ext>
            </a:extLst>
          </p:cNvPr>
          <p:cNvSpPr>
            <a:spLocks noChangeArrowheads="1"/>
          </p:cNvSpPr>
          <p:nvPr/>
        </p:nvSpPr>
        <p:spPr bwMode="auto">
          <a:xfrm>
            <a:off x="7240417" y="2009483"/>
            <a:ext cx="1156783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anchor="ctr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Wingdings" panose="05000000000000000000" pitchFamily="2" charset="2"/>
              <a:buChar char="§"/>
              <a:defRPr sz="2800">
                <a:solidFill>
                  <a:srgbClr val="FEFDDE"/>
                </a:solidFill>
                <a:latin typeface="Arial" panose="020B060402020202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600">
                <a:solidFill>
                  <a:srgbClr val="FEFDDE"/>
                </a:solidFill>
                <a:latin typeface="Arial" panose="020B060402020202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400">
                <a:solidFill>
                  <a:srgbClr val="FEFDDE"/>
                </a:solidFill>
                <a:latin typeface="Arial" panose="020B060402020202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200">
                <a:solidFill>
                  <a:srgbClr val="FEFDDE"/>
                </a:solidFill>
                <a:latin typeface="Arial" panose="020B060402020202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400" b="0" i="1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6 x 28-day cycles</a:t>
            </a:r>
          </a:p>
        </p:txBody>
      </p:sp>
      <p:sp>
        <p:nvSpPr>
          <p:cNvPr id="12" name="Line 52">
            <a:extLst>
              <a:ext uri="{FF2B5EF4-FFF2-40B4-BE49-F238E27FC236}">
                <a16:creationId xmlns:a16="http://schemas.microsoft.com/office/drawing/2014/main" id="{5E1DF0FE-CC50-5ED6-1DCE-D52F7895CD14}"/>
              </a:ext>
            </a:extLst>
          </p:cNvPr>
          <p:cNvSpPr>
            <a:spLocks noChangeShapeType="1"/>
          </p:cNvSpPr>
          <p:nvPr/>
        </p:nvSpPr>
        <p:spPr bwMode="auto">
          <a:xfrm>
            <a:off x="7916863" y="4486167"/>
            <a:ext cx="479425" cy="0"/>
          </a:xfrm>
          <a:prstGeom prst="line">
            <a:avLst/>
          </a:prstGeom>
          <a:noFill/>
          <a:ln w="28575">
            <a:solidFill>
              <a:schemeClr val="bg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6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3" name="Line 54">
            <a:extLst>
              <a:ext uri="{FF2B5EF4-FFF2-40B4-BE49-F238E27FC236}">
                <a16:creationId xmlns:a16="http://schemas.microsoft.com/office/drawing/2014/main" id="{5109EA45-2DC2-B710-029A-68D7C044BE56}"/>
              </a:ext>
            </a:extLst>
          </p:cNvPr>
          <p:cNvSpPr>
            <a:spLocks noChangeShapeType="1"/>
          </p:cNvSpPr>
          <p:nvPr/>
        </p:nvSpPr>
        <p:spPr bwMode="auto">
          <a:xfrm>
            <a:off x="3442996" y="4102148"/>
            <a:ext cx="467016" cy="260909"/>
          </a:xfrm>
          <a:prstGeom prst="line">
            <a:avLst/>
          </a:prstGeom>
          <a:noFill/>
          <a:ln w="28575">
            <a:solidFill>
              <a:schemeClr val="bg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6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5" name="Line 52">
            <a:extLst>
              <a:ext uri="{FF2B5EF4-FFF2-40B4-BE49-F238E27FC236}">
                <a16:creationId xmlns:a16="http://schemas.microsoft.com/office/drawing/2014/main" id="{F60ED538-F6C9-63F9-A078-F87B6549A113}"/>
              </a:ext>
            </a:extLst>
          </p:cNvPr>
          <p:cNvSpPr>
            <a:spLocks noChangeShapeType="1"/>
          </p:cNvSpPr>
          <p:nvPr/>
        </p:nvSpPr>
        <p:spPr bwMode="auto">
          <a:xfrm rot="5400000">
            <a:off x="7723823" y="2539281"/>
            <a:ext cx="182880" cy="0"/>
          </a:xfrm>
          <a:prstGeom prst="line">
            <a:avLst/>
          </a:prstGeom>
          <a:noFill/>
          <a:ln w="28575">
            <a:solidFill>
              <a:schemeClr val="bg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6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Arial" panose="020B0604020202020204" pitchFamily="34" charset="0"/>
            </a:endParaRPr>
          </a:p>
        </p:txBody>
      </p:sp>
      <p:cxnSp>
        <p:nvCxnSpPr>
          <p:cNvPr id="18" name="Connector: Elbow 17">
            <a:extLst>
              <a:ext uri="{FF2B5EF4-FFF2-40B4-BE49-F238E27FC236}">
                <a16:creationId xmlns:a16="http://schemas.microsoft.com/office/drawing/2014/main" id="{44F83C47-D55D-5EF4-E1B8-BB993CD1AD96}"/>
              </a:ext>
            </a:extLst>
          </p:cNvPr>
          <p:cNvCxnSpPr>
            <a:cxnSpLocks/>
          </p:cNvCxnSpPr>
          <p:nvPr/>
        </p:nvCxnSpPr>
        <p:spPr bwMode="auto">
          <a:xfrm flipV="1">
            <a:off x="7916863" y="3200847"/>
            <a:ext cx="12700" cy="1162210"/>
          </a:xfrm>
          <a:prstGeom prst="bentConnector3">
            <a:avLst>
              <a:gd name="adj1" fmla="val 1800000"/>
            </a:avLst>
          </a:prstGeom>
          <a:noFill/>
          <a:ln w="28575" cap="flat" cmpd="sng" algn="ctr">
            <a:solidFill>
              <a:schemeClr val="bg1"/>
            </a:solidFill>
            <a:prstDash val="solid"/>
            <a:round/>
            <a:headEnd type="none" w="med" len="med"/>
            <a:tailEnd type="triangle"/>
          </a:ln>
          <a:effectLst/>
        </p:spPr>
      </p:cxnSp>
    </p:spTree>
    <p:extLst>
      <p:ext uri="{BB962C8B-B14F-4D97-AF65-F5344CB8AC3E}">
        <p14:creationId xmlns:p14="http://schemas.microsoft.com/office/powerpoint/2010/main" val="869966157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9" name="Group 58">
            <a:extLst>
              <a:ext uri="{FF2B5EF4-FFF2-40B4-BE49-F238E27FC236}">
                <a16:creationId xmlns:a16="http://schemas.microsoft.com/office/drawing/2014/main" id="{128B4F2D-1E3F-5672-27D4-2C7AE561C7FC}"/>
              </a:ext>
            </a:extLst>
          </p:cNvPr>
          <p:cNvGrpSpPr/>
          <p:nvPr/>
        </p:nvGrpSpPr>
        <p:grpSpPr>
          <a:xfrm>
            <a:off x="8046395" y="2256817"/>
            <a:ext cx="875488" cy="2227636"/>
            <a:chOff x="2033082" y="2256817"/>
            <a:chExt cx="875488" cy="2227636"/>
          </a:xfrm>
        </p:grpSpPr>
        <p:sp>
          <p:nvSpPr>
            <p:cNvPr id="60" name="Rectangle 59">
              <a:extLst>
                <a:ext uri="{FF2B5EF4-FFF2-40B4-BE49-F238E27FC236}">
                  <a16:creationId xmlns:a16="http://schemas.microsoft.com/office/drawing/2014/main" id="{12EDAFCE-7556-5ABC-67CD-F57CE4801EB9}"/>
                </a:ext>
              </a:extLst>
            </p:cNvPr>
            <p:cNvSpPr/>
            <p:nvPr/>
          </p:nvSpPr>
          <p:spPr bwMode="auto">
            <a:xfrm>
              <a:off x="2033082" y="2256817"/>
              <a:ext cx="875488" cy="2227636"/>
            </a:xfrm>
            <a:prstGeom prst="rect">
              <a:avLst/>
            </a:prstGeom>
            <a:solidFill>
              <a:schemeClr val="accent2">
                <a:lumMod val="60000"/>
                <a:lumOff val="40000"/>
              </a:schemeClr>
            </a:solidFill>
            <a:ln w="0">
              <a:solidFill>
                <a:schemeClr val="bg1"/>
              </a:solidFill>
              <a:miter lim="800000"/>
              <a:headEnd/>
              <a:tailEnd/>
            </a:ln>
          </p:spPr>
          <p:txBody>
            <a:bodyPr rtlCol="0" anchor="b"/>
            <a:lstStyle/>
            <a:p>
              <a:pPr algn="ctr" eaLnBrk="1" hangingPunct="1">
                <a:spcBef>
                  <a:spcPct val="35000"/>
                </a:spcBef>
                <a:spcAft>
                  <a:spcPct val="25000"/>
                </a:spcAft>
                <a:buClr>
                  <a:schemeClr val="folHlink"/>
                </a:buClr>
                <a:buNone/>
              </a:pPr>
              <a:endParaRPr lang="en-US" sz="1800" b="0">
                <a:solidFill>
                  <a:schemeClr val="tx1"/>
                </a:solidFill>
                <a:latin typeface="Calibri" panose="020F0502020204030204" pitchFamily="34" charset="0"/>
              </a:endParaRPr>
            </a:p>
          </p:txBody>
        </p:sp>
        <p:sp>
          <p:nvSpPr>
            <p:cNvPr id="61" name="Rectangle 60">
              <a:extLst>
                <a:ext uri="{FF2B5EF4-FFF2-40B4-BE49-F238E27FC236}">
                  <a16:creationId xmlns:a16="http://schemas.microsoft.com/office/drawing/2014/main" id="{03560A0C-C441-47ED-D5DE-BB786FE7B1B6}"/>
                </a:ext>
              </a:extLst>
            </p:cNvPr>
            <p:cNvSpPr/>
            <p:nvPr/>
          </p:nvSpPr>
          <p:spPr bwMode="auto">
            <a:xfrm>
              <a:off x="2033082" y="2859932"/>
              <a:ext cx="875488" cy="1624520"/>
            </a:xfrm>
            <a:prstGeom prst="rect">
              <a:avLst/>
            </a:prstGeom>
            <a:solidFill>
              <a:schemeClr val="accent1"/>
            </a:solidFill>
            <a:ln w="0">
              <a:solidFill>
                <a:schemeClr val="bg1"/>
              </a:solidFill>
              <a:miter lim="800000"/>
              <a:headEnd/>
              <a:tailEnd/>
            </a:ln>
          </p:spPr>
          <p:txBody>
            <a:bodyPr rtlCol="0" anchor="b"/>
            <a:lstStyle/>
            <a:p>
              <a:pPr algn="ctr" eaLnBrk="1" hangingPunct="1">
                <a:spcBef>
                  <a:spcPct val="35000"/>
                </a:spcBef>
                <a:spcAft>
                  <a:spcPct val="25000"/>
                </a:spcAft>
                <a:buClr>
                  <a:schemeClr val="folHlink"/>
                </a:buClr>
                <a:buNone/>
              </a:pPr>
              <a:endParaRPr lang="en-US" sz="1800" b="0">
                <a:solidFill>
                  <a:schemeClr val="tx1"/>
                </a:solidFill>
                <a:latin typeface="Calibri" panose="020F0502020204030204" pitchFamily="34" charset="0"/>
              </a:endParaRPr>
            </a:p>
          </p:txBody>
        </p:sp>
      </p:grpSp>
      <p:grpSp>
        <p:nvGrpSpPr>
          <p:cNvPr id="62" name="Group 61">
            <a:extLst>
              <a:ext uri="{FF2B5EF4-FFF2-40B4-BE49-F238E27FC236}">
                <a16:creationId xmlns:a16="http://schemas.microsoft.com/office/drawing/2014/main" id="{37F03855-89B2-7963-2374-875086564F79}"/>
              </a:ext>
            </a:extLst>
          </p:cNvPr>
          <p:cNvGrpSpPr/>
          <p:nvPr/>
        </p:nvGrpSpPr>
        <p:grpSpPr>
          <a:xfrm>
            <a:off x="10095690" y="2324911"/>
            <a:ext cx="875488" cy="2159542"/>
            <a:chOff x="2033082" y="2324911"/>
            <a:chExt cx="875488" cy="2159542"/>
          </a:xfrm>
        </p:grpSpPr>
        <p:sp>
          <p:nvSpPr>
            <p:cNvPr id="63" name="Rectangle 62">
              <a:extLst>
                <a:ext uri="{FF2B5EF4-FFF2-40B4-BE49-F238E27FC236}">
                  <a16:creationId xmlns:a16="http://schemas.microsoft.com/office/drawing/2014/main" id="{9A3EEDC7-2917-39F5-3D4B-2B827230B59E}"/>
                </a:ext>
              </a:extLst>
            </p:cNvPr>
            <p:cNvSpPr/>
            <p:nvPr/>
          </p:nvSpPr>
          <p:spPr bwMode="auto">
            <a:xfrm>
              <a:off x="2033082" y="2324911"/>
              <a:ext cx="875488" cy="2159542"/>
            </a:xfrm>
            <a:prstGeom prst="rect">
              <a:avLst/>
            </a:prstGeom>
            <a:solidFill>
              <a:schemeClr val="accent3">
                <a:lumMod val="40000"/>
                <a:lumOff val="60000"/>
              </a:schemeClr>
            </a:solidFill>
            <a:ln w="0">
              <a:solidFill>
                <a:schemeClr val="bg1"/>
              </a:solidFill>
              <a:miter lim="800000"/>
              <a:headEnd/>
              <a:tailEnd/>
            </a:ln>
          </p:spPr>
          <p:txBody>
            <a:bodyPr rtlCol="0" anchor="b"/>
            <a:lstStyle/>
            <a:p>
              <a:pPr algn="ctr" eaLnBrk="1" hangingPunct="1">
                <a:spcBef>
                  <a:spcPct val="35000"/>
                </a:spcBef>
                <a:spcAft>
                  <a:spcPct val="25000"/>
                </a:spcAft>
                <a:buClr>
                  <a:schemeClr val="folHlink"/>
                </a:buClr>
                <a:buNone/>
              </a:pPr>
              <a:endParaRPr lang="en-US" sz="1800" b="0">
                <a:solidFill>
                  <a:schemeClr val="tx1"/>
                </a:solidFill>
                <a:latin typeface="Calibri" panose="020F0502020204030204" pitchFamily="34" charset="0"/>
              </a:endParaRPr>
            </a:p>
          </p:txBody>
        </p:sp>
        <p:sp>
          <p:nvSpPr>
            <p:cNvPr id="64" name="Rectangle 63">
              <a:extLst>
                <a:ext uri="{FF2B5EF4-FFF2-40B4-BE49-F238E27FC236}">
                  <a16:creationId xmlns:a16="http://schemas.microsoft.com/office/drawing/2014/main" id="{3DA8E675-4A0D-D230-E450-E2D17EB8A074}"/>
                </a:ext>
              </a:extLst>
            </p:cNvPr>
            <p:cNvSpPr/>
            <p:nvPr/>
          </p:nvSpPr>
          <p:spPr bwMode="auto">
            <a:xfrm>
              <a:off x="2033082" y="3180945"/>
              <a:ext cx="875488" cy="1303507"/>
            </a:xfrm>
            <a:prstGeom prst="rect">
              <a:avLst/>
            </a:prstGeom>
            <a:solidFill>
              <a:schemeClr val="accent3"/>
            </a:solidFill>
            <a:ln w="0">
              <a:solidFill>
                <a:schemeClr val="bg1"/>
              </a:solidFill>
              <a:miter lim="800000"/>
              <a:headEnd/>
              <a:tailEnd/>
            </a:ln>
          </p:spPr>
          <p:txBody>
            <a:bodyPr rtlCol="0" anchor="b"/>
            <a:lstStyle/>
            <a:p>
              <a:pPr algn="ctr" eaLnBrk="1" hangingPunct="1">
                <a:spcBef>
                  <a:spcPct val="35000"/>
                </a:spcBef>
                <a:spcAft>
                  <a:spcPct val="25000"/>
                </a:spcAft>
                <a:buClr>
                  <a:schemeClr val="folHlink"/>
                </a:buClr>
                <a:buNone/>
              </a:pPr>
              <a:endParaRPr lang="en-US" sz="1800" b="0">
                <a:solidFill>
                  <a:schemeClr val="tx1"/>
                </a:solidFill>
                <a:latin typeface="Calibri" panose="020F0502020204030204" pitchFamily="34" charset="0"/>
              </a:endParaRPr>
            </a:p>
          </p:txBody>
        </p:sp>
      </p:grpSp>
      <p:grpSp>
        <p:nvGrpSpPr>
          <p:cNvPr id="56" name="Group 55">
            <a:extLst>
              <a:ext uri="{FF2B5EF4-FFF2-40B4-BE49-F238E27FC236}">
                <a16:creationId xmlns:a16="http://schemas.microsoft.com/office/drawing/2014/main" id="{B44EE15B-29EF-D650-DC96-E2545A90B6E5}"/>
              </a:ext>
            </a:extLst>
          </p:cNvPr>
          <p:cNvGrpSpPr/>
          <p:nvPr/>
        </p:nvGrpSpPr>
        <p:grpSpPr>
          <a:xfrm>
            <a:off x="4043466" y="2412459"/>
            <a:ext cx="875488" cy="2071993"/>
            <a:chOff x="2033082" y="2412459"/>
            <a:chExt cx="875488" cy="2071993"/>
          </a:xfrm>
        </p:grpSpPr>
        <p:sp>
          <p:nvSpPr>
            <p:cNvPr id="57" name="Rectangle 56">
              <a:extLst>
                <a:ext uri="{FF2B5EF4-FFF2-40B4-BE49-F238E27FC236}">
                  <a16:creationId xmlns:a16="http://schemas.microsoft.com/office/drawing/2014/main" id="{2BCA52E0-65F1-E462-01BB-DA439045AE4A}"/>
                </a:ext>
              </a:extLst>
            </p:cNvPr>
            <p:cNvSpPr/>
            <p:nvPr/>
          </p:nvSpPr>
          <p:spPr bwMode="auto">
            <a:xfrm>
              <a:off x="2033082" y="2412459"/>
              <a:ext cx="875488" cy="2071993"/>
            </a:xfrm>
            <a:prstGeom prst="rect">
              <a:avLst/>
            </a:prstGeom>
            <a:solidFill>
              <a:schemeClr val="accent3">
                <a:lumMod val="40000"/>
                <a:lumOff val="60000"/>
              </a:schemeClr>
            </a:solidFill>
            <a:ln w="0">
              <a:solidFill>
                <a:schemeClr val="bg1"/>
              </a:solidFill>
              <a:miter lim="800000"/>
              <a:headEnd/>
              <a:tailEnd/>
            </a:ln>
          </p:spPr>
          <p:txBody>
            <a:bodyPr rtlCol="0" anchor="b"/>
            <a:lstStyle/>
            <a:p>
              <a:pPr algn="ctr" eaLnBrk="1" hangingPunct="1">
                <a:spcBef>
                  <a:spcPct val="35000"/>
                </a:spcBef>
                <a:spcAft>
                  <a:spcPct val="25000"/>
                </a:spcAft>
                <a:buClr>
                  <a:schemeClr val="folHlink"/>
                </a:buClr>
                <a:buNone/>
              </a:pPr>
              <a:endParaRPr lang="en-US" sz="1800" b="0">
                <a:solidFill>
                  <a:schemeClr val="tx1"/>
                </a:solidFill>
                <a:latin typeface="Calibri" panose="020F0502020204030204" pitchFamily="34" charset="0"/>
              </a:endParaRPr>
            </a:p>
          </p:txBody>
        </p:sp>
        <p:sp>
          <p:nvSpPr>
            <p:cNvPr id="58" name="Rectangle 57">
              <a:extLst>
                <a:ext uri="{FF2B5EF4-FFF2-40B4-BE49-F238E27FC236}">
                  <a16:creationId xmlns:a16="http://schemas.microsoft.com/office/drawing/2014/main" id="{7160D462-C2D5-FF0E-FCF5-530304090B84}"/>
                </a:ext>
              </a:extLst>
            </p:cNvPr>
            <p:cNvSpPr/>
            <p:nvPr/>
          </p:nvSpPr>
          <p:spPr bwMode="auto">
            <a:xfrm>
              <a:off x="2033082" y="3317132"/>
              <a:ext cx="875488" cy="1167320"/>
            </a:xfrm>
            <a:prstGeom prst="rect">
              <a:avLst/>
            </a:prstGeom>
            <a:solidFill>
              <a:schemeClr val="accent3"/>
            </a:solidFill>
            <a:ln w="0">
              <a:solidFill>
                <a:schemeClr val="bg1"/>
              </a:solidFill>
              <a:miter lim="800000"/>
              <a:headEnd/>
              <a:tailEnd/>
            </a:ln>
          </p:spPr>
          <p:txBody>
            <a:bodyPr rtlCol="0" anchor="b"/>
            <a:lstStyle/>
            <a:p>
              <a:pPr algn="ctr" eaLnBrk="1" hangingPunct="1">
                <a:spcBef>
                  <a:spcPct val="35000"/>
                </a:spcBef>
                <a:spcAft>
                  <a:spcPct val="25000"/>
                </a:spcAft>
                <a:buClr>
                  <a:schemeClr val="folHlink"/>
                </a:buClr>
                <a:buNone/>
              </a:pPr>
              <a:endParaRPr lang="en-US" sz="1800" b="0">
                <a:solidFill>
                  <a:schemeClr val="tx1"/>
                </a:solidFill>
                <a:latin typeface="Calibri" panose="020F0502020204030204" pitchFamily="34" charset="0"/>
              </a:endParaRPr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EE9ED114-E4F6-706B-8869-ECBC8F2BD79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ECHO: Response</a:t>
            </a:r>
            <a:endParaRPr lang="en-US"/>
          </a:p>
        </p:txBody>
      </p:sp>
      <p:sp>
        <p:nvSpPr>
          <p:cNvPr id="3" name="Text Box 15">
            <a:extLst>
              <a:ext uri="{FF2B5EF4-FFF2-40B4-BE49-F238E27FC236}">
                <a16:creationId xmlns:a16="http://schemas.microsoft.com/office/drawing/2014/main" id="{B453B50B-8E69-E737-828F-1459A61A723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05377" y="6366793"/>
            <a:ext cx="7853362" cy="276999"/>
          </a:xfrm>
          <a:prstGeom prst="rect">
            <a:avLst/>
          </a:prstGeom>
          <a:noFill/>
          <a:ln>
            <a:noFill/>
          </a:ln>
        </p:spPr>
        <p:txBody>
          <a:bodyPr lIns="91440" tIns="45720" rIns="91440" bIns="45720" anchor="b">
            <a:spAutoFit/>
          </a:bodyPr>
          <a:lstStyle>
            <a:lvl1pPr>
              <a:defRPr b="1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 b="1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b="1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b="1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200" b="0" i="0" u="none" strike="noStrike" kern="1200" cap="none" spc="-10" normalizeH="0" baseline="0" noProof="0">
                <a:ln>
                  <a:noFill/>
                </a:ln>
                <a:solidFill>
                  <a:srgbClr val="455560"/>
                </a:solidFill>
                <a:effectLst/>
                <a:uLnTx/>
                <a:uFillTx/>
                <a:latin typeface="Calibri"/>
                <a:ea typeface="Calibri"/>
                <a:cs typeface="Arial"/>
              </a:rPr>
              <a:t>Dreyling. EHA 2025. Abstr S233. </a:t>
            </a:r>
            <a:r>
              <a:rPr kumimoji="0" lang="en-US" sz="1200" b="0" i="0" u="none" strike="noStrike" kern="1200" cap="none" spc="-10" normalizeH="0" baseline="0" noProof="0">
                <a:ln>
                  <a:noFill/>
                </a:ln>
                <a:solidFill>
                  <a:srgbClr val="455560"/>
                </a:solidFill>
                <a:effectLst/>
                <a:uLnTx/>
                <a:uFillTx/>
                <a:latin typeface="Calibri"/>
                <a:ea typeface="Calibri"/>
                <a:cs typeface="Calibri"/>
              </a:rPr>
              <a:t>Dreyling. ICML 2025. Abstr 046.</a:t>
            </a:r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srgbClr val="455560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64E7D183-81A9-FEF9-6077-3D5A6F6028B8}"/>
              </a:ext>
            </a:extLst>
          </p:cNvPr>
          <p:cNvSpPr txBox="1"/>
          <p:nvPr/>
        </p:nvSpPr>
        <p:spPr bwMode="auto">
          <a:xfrm>
            <a:off x="1468877" y="1499533"/>
            <a:ext cx="4090675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High-Risk Population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845C2A54-1B94-50B3-85B2-C301AF74DAC3}"/>
              </a:ext>
            </a:extLst>
          </p:cNvPr>
          <p:cNvSpPr txBox="1"/>
          <p:nvPr/>
        </p:nvSpPr>
        <p:spPr bwMode="auto">
          <a:xfrm>
            <a:off x="7237379" y="1499533"/>
            <a:ext cx="4406630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Total Population</a:t>
            </a:r>
          </a:p>
        </p:txBody>
      </p:sp>
      <p:graphicFrame>
        <p:nvGraphicFramePr>
          <p:cNvPr id="7" name="Table 6">
            <a:extLst>
              <a:ext uri="{FF2B5EF4-FFF2-40B4-BE49-F238E27FC236}">
                <a16:creationId xmlns:a16="http://schemas.microsoft.com/office/drawing/2014/main" id="{27553AC4-9F2C-3639-2403-5EF5BB1697B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50975538"/>
              </p:ext>
            </p:extLst>
          </p:nvPr>
        </p:nvGraphicFramePr>
        <p:xfrm>
          <a:off x="1077070" y="5138855"/>
          <a:ext cx="4527295" cy="113385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72943">
                  <a:extLst>
                    <a:ext uri="{9D8B030D-6E8A-4147-A177-3AD203B41FA5}">
                      <a16:colId xmlns:a16="http://schemas.microsoft.com/office/drawing/2014/main" val="1721655352"/>
                    </a:ext>
                  </a:extLst>
                </a:gridCol>
                <a:gridCol w="1227176">
                  <a:extLst>
                    <a:ext uri="{9D8B030D-6E8A-4147-A177-3AD203B41FA5}">
                      <a16:colId xmlns:a16="http://schemas.microsoft.com/office/drawing/2014/main" val="3218319084"/>
                    </a:ext>
                  </a:extLst>
                </a:gridCol>
                <a:gridCol w="1227176">
                  <a:extLst>
                    <a:ext uri="{9D8B030D-6E8A-4147-A177-3AD203B41FA5}">
                      <a16:colId xmlns:a16="http://schemas.microsoft.com/office/drawing/2014/main" val="2645943772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>
                        <a:lnSpc>
                          <a:spcPct val="90000"/>
                        </a:lnSpc>
                      </a:pPr>
                      <a:endParaRPr lang="en-US" sz="1400" b="0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90000"/>
                        </a:lnSpc>
                      </a:pPr>
                      <a:r>
                        <a:rPr lang="en-US" sz="1400" b="1">
                          <a:solidFill>
                            <a:schemeClr val="bg1"/>
                          </a:solidFill>
                        </a:rPr>
                        <a:t>ORR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90000"/>
                        </a:lnSpc>
                      </a:pPr>
                      <a:r>
                        <a:rPr lang="en-US" sz="1400" b="1">
                          <a:solidFill>
                            <a:schemeClr val="bg1"/>
                          </a:solidFill>
                        </a:rPr>
                        <a:t>CR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23093894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ct val="90000"/>
                        </a:lnSpc>
                      </a:pPr>
                      <a:r>
                        <a:rPr lang="en-US" sz="1400" b="0">
                          <a:solidFill>
                            <a:schemeClr val="bg1"/>
                          </a:solidFill>
                        </a:rPr>
                        <a:t>Difference (ABR vs PBR)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90000"/>
                        </a:lnSpc>
                      </a:pPr>
                      <a:r>
                        <a:rPr lang="en-US" sz="1400" b="0">
                          <a:solidFill>
                            <a:schemeClr val="bg1"/>
                          </a:solidFill>
                        </a:rPr>
                        <a:t>5.1%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90000"/>
                        </a:lnSpc>
                      </a:pPr>
                      <a:r>
                        <a:rPr lang="en-US" sz="1400" b="0">
                          <a:solidFill>
                            <a:schemeClr val="bg1"/>
                          </a:solidFill>
                        </a:rPr>
                        <a:t>20.4%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62834537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ct val="90000"/>
                        </a:lnSpc>
                      </a:pPr>
                      <a:r>
                        <a:rPr lang="en-US" sz="1400" b="0">
                          <a:solidFill>
                            <a:schemeClr val="bg1"/>
                          </a:solidFill>
                        </a:rPr>
                        <a:t>95% CI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90000"/>
                        </a:lnSpc>
                      </a:pPr>
                      <a:r>
                        <a:rPr lang="en-US" sz="1400" b="0">
                          <a:solidFill>
                            <a:schemeClr val="bg1"/>
                          </a:solidFill>
                        </a:rPr>
                        <a:t>-1.7 to 12.1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90000"/>
                        </a:lnSpc>
                      </a:pPr>
                      <a:r>
                        <a:rPr lang="en-US" sz="1400" b="0">
                          <a:solidFill>
                            <a:schemeClr val="bg1"/>
                          </a:solidFill>
                        </a:rPr>
                        <a:t>10.4 to 30.0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67515194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ct val="90000"/>
                        </a:lnSpc>
                      </a:pPr>
                      <a:r>
                        <a:rPr lang="en-US" sz="1400" b="0" i="1">
                          <a:solidFill>
                            <a:schemeClr val="bg1"/>
                          </a:solidFill>
                        </a:rPr>
                        <a:t>P</a:t>
                      </a:r>
                      <a:r>
                        <a:rPr lang="en-US" sz="1400" b="0">
                          <a:solidFill>
                            <a:schemeClr val="bg1"/>
                          </a:solidFill>
                        </a:rPr>
                        <a:t> value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90000"/>
                        </a:lnSpc>
                      </a:pPr>
                      <a:r>
                        <a:rPr lang="en-US" sz="1400" b="0">
                          <a:solidFill>
                            <a:schemeClr val="bg1"/>
                          </a:solidFill>
                        </a:rPr>
                        <a:t>.1382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90000"/>
                        </a:lnSpc>
                      </a:pPr>
                      <a:r>
                        <a:rPr lang="en-US" sz="1400" b="0">
                          <a:solidFill>
                            <a:schemeClr val="bg1"/>
                          </a:solidFill>
                        </a:rPr>
                        <a:t>&lt;.0001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36934893"/>
                  </a:ext>
                </a:extLst>
              </a:tr>
            </a:tbl>
          </a:graphicData>
        </a:graphic>
      </p:graphicFrame>
      <p:graphicFrame>
        <p:nvGraphicFramePr>
          <p:cNvPr id="8" name="Table 7">
            <a:extLst>
              <a:ext uri="{FF2B5EF4-FFF2-40B4-BE49-F238E27FC236}">
                <a16:creationId xmlns:a16="http://schemas.microsoft.com/office/drawing/2014/main" id="{9E9AF885-CF20-B734-CA09-8A4E5B89338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02350067"/>
              </p:ext>
            </p:extLst>
          </p:nvPr>
        </p:nvGraphicFramePr>
        <p:xfrm>
          <a:off x="7559593" y="5138855"/>
          <a:ext cx="3300119" cy="113385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72943">
                  <a:extLst>
                    <a:ext uri="{9D8B030D-6E8A-4147-A177-3AD203B41FA5}">
                      <a16:colId xmlns:a16="http://schemas.microsoft.com/office/drawing/2014/main" val="1721655352"/>
                    </a:ext>
                  </a:extLst>
                </a:gridCol>
                <a:gridCol w="1227176">
                  <a:extLst>
                    <a:ext uri="{9D8B030D-6E8A-4147-A177-3AD203B41FA5}">
                      <a16:colId xmlns:a16="http://schemas.microsoft.com/office/drawing/2014/main" val="3218319084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>
                        <a:lnSpc>
                          <a:spcPct val="90000"/>
                        </a:lnSpc>
                      </a:pPr>
                      <a:endParaRPr lang="en-US" sz="1400" b="0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90000"/>
                        </a:lnSpc>
                      </a:pPr>
                      <a:r>
                        <a:rPr lang="en-US" sz="1400" b="1">
                          <a:solidFill>
                            <a:schemeClr val="bg1"/>
                          </a:solidFill>
                        </a:rPr>
                        <a:t>ORR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23093894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ct val="90000"/>
                        </a:lnSpc>
                      </a:pPr>
                      <a:r>
                        <a:rPr lang="en-US" sz="1400" b="0">
                          <a:solidFill>
                            <a:schemeClr val="bg1"/>
                          </a:solidFill>
                        </a:rPr>
                        <a:t>Difference (ABR vs PBR)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90000"/>
                        </a:lnSpc>
                      </a:pPr>
                      <a:r>
                        <a:rPr lang="en-US" sz="1400" b="0">
                          <a:solidFill>
                            <a:schemeClr val="bg1"/>
                          </a:solidFill>
                        </a:rPr>
                        <a:t>3.0%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62834537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ct val="90000"/>
                        </a:lnSpc>
                      </a:pPr>
                      <a:r>
                        <a:rPr lang="en-US" sz="1400" b="0">
                          <a:solidFill>
                            <a:schemeClr val="bg1"/>
                          </a:solidFill>
                        </a:rPr>
                        <a:t>95% CI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90000"/>
                        </a:lnSpc>
                      </a:pPr>
                      <a:r>
                        <a:rPr lang="en-US" sz="1400" b="0">
                          <a:solidFill>
                            <a:schemeClr val="bg1"/>
                          </a:solidFill>
                        </a:rPr>
                        <a:t>-2.0 to 8.1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67515194"/>
                  </a:ext>
                </a:extLst>
              </a:tr>
              <a:tr h="207091">
                <a:tc>
                  <a:txBody>
                    <a:bodyPr/>
                    <a:lstStyle/>
                    <a:p>
                      <a:pPr>
                        <a:lnSpc>
                          <a:spcPct val="90000"/>
                        </a:lnSpc>
                      </a:pPr>
                      <a:r>
                        <a:rPr lang="en-US" sz="1400" b="0" i="1">
                          <a:solidFill>
                            <a:schemeClr val="bg1"/>
                          </a:solidFill>
                        </a:rPr>
                        <a:t>P</a:t>
                      </a:r>
                      <a:r>
                        <a:rPr lang="en-US" sz="1400" b="0">
                          <a:solidFill>
                            <a:schemeClr val="bg1"/>
                          </a:solidFill>
                        </a:rPr>
                        <a:t> value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90000"/>
                        </a:lnSpc>
                      </a:pPr>
                      <a:r>
                        <a:rPr lang="en-US" sz="1400" b="0">
                          <a:solidFill>
                            <a:schemeClr val="bg1"/>
                          </a:solidFill>
                        </a:rPr>
                        <a:t>.2196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36934893"/>
                  </a:ext>
                </a:extLst>
              </a:tr>
            </a:tbl>
          </a:graphicData>
        </a:graphic>
      </p:graphicFrame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796F9A47-5B1E-610C-A2EE-3887402B6C76}"/>
              </a:ext>
            </a:extLst>
          </p:cNvPr>
          <p:cNvCxnSpPr>
            <a:cxnSpLocks/>
          </p:cNvCxnSpPr>
          <p:nvPr/>
        </p:nvCxnSpPr>
        <p:spPr bwMode="auto">
          <a:xfrm>
            <a:off x="1454286" y="2013626"/>
            <a:ext cx="0" cy="2480553"/>
          </a:xfrm>
          <a:prstGeom prst="line">
            <a:avLst/>
          </a:prstGeom>
          <a:noFill/>
          <a:ln w="2857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040E17B6-A270-5109-15BE-261756DF3BC9}"/>
              </a:ext>
            </a:extLst>
          </p:cNvPr>
          <p:cNvCxnSpPr>
            <a:cxnSpLocks/>
          </p:cNvCxnSpPr>
          <p:nvPr/>
        </p:nvCxnSpPr>
        <p:spPr bwMode="auto">
          <a:xfrm>
            <a:off x="1439694" y="4494178"/>
            <a:ext cx="10066506" cy="0"/>
          </a:xfrm>
          <a:prstGeom prst="line">
            <a:avLst/>
          </a:prstGeom>
          <a:noFill/>
          <a:ln w="2857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02B83A02-576F-55FB-6448-8501C9F3F428}"/>
              </a:ext>
            </a:extLst>
          </p:cNvPr>
          <p:cNvCxnSpPr>
            <a:cxnSpLocks/>
          </p:cNvCxnSpPr>
          <p:nvPr/>
        </p:nvCxnSpPr>
        <p:spPr bwMode="auto">
          <a:xfrm flipH="1">
            <a:off x="1381328" y="2023353"/>
            <a:ext cx="64008" cy="0"/>
          </a:xfrm>
          <a:prstGeom prst="line">
            <a:avLst/>
          </a:prstGeom>
          <a:noFill/>
          <a:ln w="2857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38B8DCC7-90D9-65B9-64B7-7D0F68C422CB}"/>
              </a:ext>
            </a:extLst>
          </p:cNvPr>
          <p:cNvCxnSpPr>
            <a:cxnSpLocks/>
          </p:cNvCxnSpPr>
          <p:nvPr/>
        </p:nvCxnSpPr>
        <p:spPr bwMode="auto">
          <a:xfrm flipH="1">
            <a:off x="1381328" y="2517518"/>
            <a:ext cx="64008" cy="0"/>
          </a:xfrm>
          <a:prstGeom prst="line">
            <a:avLst/>
          </a:prstGeom>
          <a:noFill/>
          <a:ln w="2857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BC288CDA-BF4D-D2B2-40F7-DA96E78C277F}"/>
              </a:ext>
            </a:extLst>
          </p:cNvPr>
          <p:cNvCxnSpPr>
            <a:cxnSpLocks/>
          </p:cNvCxnSpPr>
          <p:nvPr/>
        </p:nvCxnSpPr>
        <p:spPr bwMode="auto">
          <a:xfrm flipH="1">
            <a:off x="1381328" y="3011683"/>
            <a:ext cx="64008" cy="0"/>
          </a:xfrm>
          <a:prstGeom prst="line">
            <a:avLst/>
          </a:prstGeom>
          <a:noFill/>
          <a:ln w="2857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FD468073-21A8-582A-4560-D1F016BCEEB3}"/>
              </a:ext>
            </a:extLst>
          </p:cNvPr>
          <p:cNvCxnSpPr>
            <a:cxnSpLocks/>
          </p:cNvCxnSpPr>
          <p:nvPr/>
        </p:nvCxnSpPr>
        <p:spPr bwMode="auto">
          <a:xfrm flipH="1">
            <a:off x="1381328" y="3505848"/>
            <a:ext cx="64008" cy="0"/>
          </a:xfrm>
          <a:prstGeom prst="line">
            <a:avLst/>
          </a:prstGeom>
          <a:noFill/>
          <a:ln w="2857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EB51CDE1-B4B0-18EC-1F28-3A167A73B9BD}"/>
              </a:ext>
            </a:extLst>
          </p:cNvPr>
          <p:cNvCxnSpPr>
            <a:cxnSpLocks/>
          </p:cNvCxnSpPr>
          <p:nvPr/>
        </p:nvCxnSpPr>
        <p:spPr bwMode="auto">
          <a:xfrm flipH="1">
            <a:off x="1381328" y="4000013"/>
            <a:ext cx="64008" cy="0"/>
          </a:xfrm>
          <a:prstGeom prst="line">
            <a:avLst/>
          </a:prstGeom>
          <a:noFill/>
          <a:ln w="2857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C73B02ED-6A93-297F-227B-4AF7BE9874DB}"/>
              </a:ext>
            </a:extLst>
          </p:cNvPr>
          <p:cNvCxnSpPr>
            <a:cxnSpLocks/>
          </p:cNvCxnSpPr>
          <p:nvPr/>
        </p:nvCxnSpPr>
        <p:spPr bwMode="auto">
          <a:xfrm flipH="1">
            <a:off x="1381328" y="4494178"/>
            <a:ext cx="64008" cy="0"/>
          </a:xfrm>
          <a:prstGeom prst="line">
            <a:avLst/>
          </a:prstGeom>
          <a:noFill/>
          <a:ln w="2857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21" name="Straight Connector 20">
            <a:extLst>
              <a:ext uri="{FF2B5EF4-FFF2-40B4-BE49-F238E27FC236}">
                <a16:creationId xmlns:a16="http://schemas.microsoft.com/office/drawing/2014/main" id="{B0A50922-A841-E5AB-B3E9-857AB88A982D}"/>
              </a:ext>
            </a:extLst>
          </p:cNvPr>
          <p:cNvCxnSpPr>
            <a:cxnSpLocks/>
          </p:cNvCxnSpPr>
          <p:nvPr/>
        </p:nvCxnSpPr>
        <p:spPr bwMode="auto">
          <a:xfrm>
            <a:off x="1454286" y="4484451"/>
            <a:ext cx="0" cy="64008"/>
          </a:xfrm>
          <a:prstGeom prst="line">
            <a:avLst/>
          </a:prstGeom>
          <a:noFill/>
          <a:ln w="2857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22" name="Straight Connector 21">
            <a:extLst>
              <a:ext uri="{FF2B5EF4-FFF2-40B4-BE49-F238E27FC236}">
                <a16:creationId xmlns:a16="http://schemas.microsoft.com/office/drawing/2014/main" id="{C3E3F4EA-05EA-1F00-81FF-F90590C60BCE}"/>
              </a:ext>
            </a:extLst>
          </p:cNvPr>
          <p:cNvCxnSpPr>
            <a:cxnSpLocks/>
          </p:cNvCxnSpPr>
          <p:nvPr/>
        </p:nvCxnSpPr>
        <p:spPr bwMode="auto">
          <a:xfrm>
            <a:off x="3464669" y="4484451"/>
            <a:ext cx="0" cy="64008"/>
          </a:xfrm>
          <a:prstGeom prst="line">
            <a:avLst/>
          </a:prstGeom>
          <a:noFill/>
          <a:ln w="2857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23" name="Straight Connector 22">
            <a:extLst>
              <a:ext uri="{FF2B5EF4-FFF2-40B4-BE49-F238E27FC236}">
                <a16:creationId xmlns:a16="http://schemas.microsoft.com/office/drawing/2014/main" id="{902234D1-7A03-B5E2-D46D-B8C07EE23F93}"/>
              </a:ext>
            </a:extLst>
          </p:cNvPr>
          <p:cNvCxnSpPr>
            <a:cxnSpLocks/>
          </p:cNvCxnSpPr>
          <p:nvPr/>
        </p:nvCxnSpPr>
        <p:spPr bwMode="auto">
          <a:xfrm>
            <a:off x="11506200" y="4484451"/>
            <a:ext cx="0" cy="64008"/>
          </a:xfrm>
          <a:prstGeom prst="line">
            <a:avLst/>
          </a:prstGeom>
          <a:noFill/>
          <a:ln w="2857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24" name="Straight Connector 23">
            <a:extLst>
              <a:ext uri="{FF2B5EF4-FFF2-40B4-BE49-F238E27FC236}">
                <a16:creationId xmlns:a16="http://schemas.microsoft.com/office/drawing/2014/main" id="{C8EE5939-2DB3-1E67-83E7-95B169BD02EB}"/>
              </a:ext>
            </a:extLst>
          </p:cNvPr>
          <p:cNvCxnSpPr>
            <a:cxnSpLocks/>
          </p:cNvCxnSpPr>
          <p:nvPr/>
        </p:nvCxnSpPr>
        <p:spPr bwMode="auto">
          <a:xfrm>
            <a:off x="5475052" y="4484451"/>
            <a:ext cx="0" cy="64008"/>
          </a:xfrm>
          <a:prstGeom prst="line">
            <a:avLst/>
          </a:prstGeom>
          <a:noFill/>
          <a:ln w="2857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25" name="Straight Connector 24">
            <a:extLst>
              <a:ext uri="{FF2B5EF4-FFF2-40B4-BE49-F238E27FC236}">
                <a16:creationId xmlns:a16="http://schemas.microsoft.com/office/drawing/2014/main" id="{5F1B1EAB-43F4-8E7A-F170-7F4C57B20A27}"/>
              </a:ext>
            </a:extLst>
          </p:cNvPr>
          <p:cNvCxnSpPr>
            <a:cxnSpLocks/>
          </p:cNvCxnSpPr>
          <p:nvPr/>
        </p:nvCxnSpPr>
        <p:spPr bwMode="auto">
          <a:xfrm>
            <a:off x="7485435" y="4484451"/>
            <a:ext cx="0" cy="64008"/>
          </a:xfrm>
          <a:prstGeom prst="line">
            <a:avLst/>
          </a:prstGeom>
          <a:noFill/>
          <a:ln w="2857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26" name="Straight Connector 25">
            <a:extLst>
              <a:ext uri="{FF2B5EF4-FFF2-40B4-BE49-F238E27FC236}">
                <a16:creationId xmlns:a16="http://schemas.microsoft.com/office/drawing/2014/main" id="{A19483FE-14CA-F559-244C-9B7C694DAF80}"/>
              </a:ext>
            </a:extLst>
          </p:cNvPr>
          <p:cNvCxnSpPr>
            <a:cxnSpLocks/>
          </p:cNvCxnSpPr>
          <p:nvPr/>
        </p:nvCxnSpPr>
        <p:spPr bwMode="auto">
          <a:xfrm>
            <a:off x="9495818" y="4484451"/>
            <a:ext cx="0" cy="64008"/>
          </a:xfrm>
          <a:prstGeom prst="line">
            <a:avLst/>
          </a:prstGeom>
          <a:noFill/>
          <a:ln w="2857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27" name="TextBox 26">
            <a:extLst>
              <a:ext uri="{FF2B5EF4-FFF2-40B4-BE49-F238E27FC236}">
                <a16:creationId xmlns:a16="http://schemas.microsoft.com/office/drawing/2014/main" id="{16A0A2C3-7D8D-8B7F-7585-EF21F89A96F1}"/>
              </a:ext>
            </a:extLst>
          </p:cNvPr>
          <p:cNvSpPr txBox="1"/>
          <p:nvPr/>
        </p:nvSpPr>
        <p:spPr bwMode="auto">
          <a:xfrm>
            <a:off x="810639" y="1848256"/>
            <a:ext cx="632298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algn="r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 b="0">
                <a:solidFill>
                  <a:schemeClr val="bg1"/>
                </a:solidFill>
                <a:latin typeface="Calibri" panose="020F0502020204030204" pitchFamily="34" charset="0"/>
              </a:rPr>
              <a:t>100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0D39ACC6-846F-763A-02A1-6654E04FE3C9}"/>
              </a:ext>
            </a:extLst>
          </p:cNvPr>
          <p:cNvSpPr txBox="1"/>
          <p:nvPr/>
        </p:nvSpPr>
        <p:spPr bwMode="auto">
          <a:xfrm>
            <a:off x="810639" y="2339179"/>
            <a:ext cx="632298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algn="r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 b="0">
                <a:solidFill>
                  <a:schemeClr val="bg1"/>
                </a:solidFill>
                <a:latin typeface="Calibri" panose="020F0502020204030204" pitchFamily="34" charset="0"/>
              </a:rPr>
              <a:t>80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F37B7B25-32EA-B31E-D984-9E3787D26F6C}"/>
              </a:ext>
            </a:extLst>
          </p:cNvPr>
          <p:cNvSpPr txBox="1"/>
          <p:nvPr/>
        </p:nvSpPr>
        <p:spPr bwMode="auto">
          <a:xfrm>
            <a:off x="810639" y="2830102"/>
            <a:ext cx="632298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algn="r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 b="0">
                <a:solidFill>
                  <a:schemeClr val="bg1"/>
                </a:solidFill>
                <a:latin typeface="Calibri" panose="020F0502020204030204" pitchFamily="34" charset="0"/>
              </a:rPr>
              <a:t>60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83B37DC2-1586-5AC7-68F8-8D11D1C7E583}"/>
              </a:ext>
            </a:extLst>
          </p:cNvPr>
          <p:cNvSpPr txBox="1"/>
          <p:nvPr/>
        </p:nvSpPr>
        <p:spPr bwMode="auto">
          <a:xfrm>
            <a:off x="810639" y="3321025"/>
            <a:ext cx="632298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algn="r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 b="0">
                <a:solidFill>
                  <a:schemeClr val="bg1"/>
                </a:solidFill>
                <a:latin typeface="Calibri" panose="020F0502020204030204" pitchFamily="34" charset="0"/>
              </a:rPr>
              <a:t>40</a:t>
            </a: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92F2971B-3C6D-8FA2-26CC-6E487023D9E6}"/>
              </a:ext>
            </a:extLst>
          </p:cNvPr>
          <p:cNvSpPr txBox="1"/>
          <p:nvPr/>
        </p:nvSpPr>
        <p:spPr bwMode="auto">
          <a:xfrm>
            <a:off x="810639" y="3811948"/>
            <a:ext cx="632298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algn="r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 b="0">
                <a:solidFill>
                  <a:schemeClr val="bg1"/>
                </a:solidFill>
                <a:latin typeface="Calibri" panose="020F0502020204030204" pitchFamily="34" charset="0"/>
              </a:rPr>
              <a:t>20</a:t>
            </a: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C90D7D7E-FF04-B2BA-7983-7FA40DBD9739}"/>
              </a:ext>
            </a:extLst>
          </p:cNvPr>
          <p:cNvSpPr txBox="1"/>
          <p:nvPr/>
        </p:nvSpPr>
        <p:spPr bwMode="auto">
          <a:xfrm>
            <a:off x="810639" y="4302869"/>
            <a:ext cx="632298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algn="r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 b="0">
                <a:solidFill>
                  <a:schemeClr val="bg1"/>
                </a:solidFill>
                <a:latin typeface="Calibri" panose="020F0502020204030204" pitchFamily="34" charset="0"/>
              </a:rPr>
              <a:t>0</a:t>
            </a: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D06A3C3E-C3AA-1F50-9D80-FCD5598F6A89}"/>
              </a:ext>
            </a:extLst>
          </p:cNvPr>
          <p:cNvSpPr txBox="1"/>
          <p:nvPr/>
        </p:nvSpPr>
        <p:spPr bwMode="auto">
          <a:xfrm rot="16200000">
            <a:off x="-401131" y="3083827"/>
            <a:ext cx="2431915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algn="ctr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 b="1">
                <a:solidFill>
                  <a:schemeClr val="bg1"/>
                </a:solidFill>
                <a:latin typeface="Calibri" panose="020F0502020204030204" pitchFamily="34" charset="0"/>
              </a:rPr>
              <a:t>Patients (%)</a:t>
            </a: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912A8688-C9CE-1B6E-8FC9-EEE3A7E2FBBB}"/>
              </a:ext>
            </a:extLst>
          </p:cNvPr>
          <p:cNvSpPr txBox="1"/>
          <p:nvPr/>
        </p:nvSpPr>
        <p:spPr bwMode="auto">
          <a:xfrm>
            <a:off x="1464012" y="4491095"/>
            <a:ext cx="1994170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algn="ctr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 b="1">
                <a:solidFill>
                  <a:schemeClr val="bg1"/>
                </a:solidFill>
                <a:latin typeface="Calibri" panose="020F0502020204030204" pitchFamily="34" charset="0"/>
              </a:rPr>
              <a:t>ABR</a:t>
            </a:r>
            <a:br>
              <a:rPr lang="en-US" b="1">
                <a:solidFill>
                  <a:schemeClr val="bg1"/>
                </a:solidFill>
                <a:latin typeface="Calibri" panose="020F0502020204030204" pitchFamily="34" charset="0"/>
              </a:rPr>
            </a:br>
            <a:r>
              <a:rPr lang="en-US" b="1">
                <a:solidFill>
                  <a:schemeClr val="bg1"/>
                </a:solidFill>
                <a:latin typeface="Calibri" panose="020F0502020204030204" pitchFamily="34" charset="0"/>
              </a:rPr>
              <a:t>(n = 187)</a:t>
            </a: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63B9A796-0DC8-9DFF-C124-C37C6B7F988B}"/>
              </a:ext>
            </a:extLst>
          </p:cNvPr>
          <p:cNvSpPr txBox="1"/>
          <p:nvPr/>
        </p:nvSpPr>
        <p:spPr bwMode="auto">
          <a:xfrm>
            <a:off x="3484125" y="4491095"/>
            <a:ext cx="1994170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algn="ctr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 b="1">
                <a:solidFill>
                  <a:schemeClr val="bg1"/>
                </a:solidFill>
                <a:latin typeface="Calibri" panose="020F0502020204030204" pitchFamily="34" charset="0"/>
              </a:rPr>
              <a:t>PBR</a:t>
            </a:r>
            <a:br>
              <a:rPr lang="en-US" b="1">
                <a:solidFill>
                  <a:schemeClr val="bg1"/>
                </a:solidFill>
                <a:latin typeface="Calibri" panose="020F0502020204030204" pitchFamily="34" charset="0"/>
              </a:rPr>
            </a:br>
            <a:r>
              <a:rPr lang="en-US" b="1">
                <a:solidFill>
                  <a:schemeClr val="bg1"/>
                </a:solidFill>
                <a:latin typeface="Calibri" panose="020F0502020204030204" pitchFamily="34" charset="0"/>
              </a:rPr>
              <a:t>(n = 183)</a:t>
            </a: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6D84404F-CDEB-2DD1-5D39-ED91E694252A}"/>
              </a:ext>
            </a:extLst>
          </p:cNvPr>
          <p:cNvSpPr txBox="1"/>
          <p:nvPr/>
        </p:nvSpPr>
        <p:spPr bwMode="auto">
          <a:xfrm>
            <a:off x="7487054" y="4491095"/>
            <a:ext cx="1994170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algn="ctr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 b="1">
                <a:solidFill>
                  <a:schemeClr val="bg1"/>
                </a:solidFill>
                <a:latin typeface="Calibri" panose="020F0502020204030204" pitchFamily="34" charset="0"/>
              </a:rPr>
              <a:t>ABR</a:t>
            </a:r>
            <a:br>
              <a:rPr lang="en-US" b="1">
                <a:solidFill>
                  <a:schemeClr val="bg1"/>
                </a:solidFill>
                <a:latin typeface="Calibri" panose="020F0502020204030204" pitchFamily="34" charset="0"/>
              </a:rPr>
            </a:br>
            <a:r>
              <a:rPr lang="en-US" b="1">
                <a:solidFill>
                  <a:schemeClr val="bg1"/>
                </a:solidFill>
                <a:latin typeface="Calibri" panose="020F0502020204030204" pitchFamily="34" charset="0"/>
              </a:rPr>
              <a:t>(n = 299)</a:t>
            </a: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C497A334-84EF-7C6B-CCD9-DC5A285E29FA}"/>
              </a:ext>
            </a:extLst>
          </p:cNvPr>
          <p:cNvSpPr txBox="1"/>
          <p:nvPr/>
        </p:nvSpPr>
        <p:spPr bwMode="auto">
          <a:xfrm>
            <a:off x="9536349" y="4491095"/>
            <a:ext cx="1994170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algn="ctr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 b="1">
                <a:solidFill>
                  <a:schemeClr val="bg1"/>
                </a:solidFill>
                <a:latin typeface="Calibri" panose="020F0502020204030204" pitchFamily="34" charset="0"/>
              </a:rPr>
              <a:t>PBR</a:t>
            </a:r>
            <a:br>
              <a:rPr lang="en-US" b="1">
                <a:solidFill>
                  <a:schemeClr val="bg1"/>
                </a:solidFill>
                <a:latin typeface="Calibri" panose="020F0502020204030204" pitchFamily="34" charset="0"/>
              </a:rPr>
            </a:br>
            <a:r>
              <a:rPr lang="en-US" b="1">
                <a:solidFill>
                  <a:schemeClr val="bg1"/>
                </a:solidFill>
                <a:latin typeface="Calibri" panose="020F0502020204030204" pitchFamily="34" charset="0"/>
              </a:rPr>
              <a:t>(n = 299)</a:t>
            </a:r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D10FA108-AC40-FB13-E89D-C50656C74CF0}"/>
              </a:ext>
            </a:extLst>
          </p:cNvPr>
          <p:cNvSpPr txBox="1"/>
          <p:nvPr/>
        </p:nvSpPr>
        <p:spPr bwMode="auto">
          <a:xfrm>
            <a:off x="1429965" y="1871112"/>
            <a:ext cx="2062264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algn="ctr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>
                <a:solidFill>
                  <a:schemeClr val="bg1"/>
                </a:solidFill>
                <a:latin typeface="Calibri" panose="020F0502020204030204" pitchFamily="34" charset="0"/>
              </a:rPr>
              <a:t>95% CI: 84.9-93.6</a:t>
            </a:r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id="{66575442-1F8D-71FA-F52A-6EE917418704}"/>
              </a:ext>
            </a:extLst>
          </p:cNvPr>
          <p:cNvSpPr txBox="1"/>
          <p:nvPr/>
        </p:nvSpPr>
        <p:spPr bwMode="auto">
          <a:xfrm>
            <a:off x="3450078" y="1871112"/>
            <a:ext cx="2062264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algn="ctr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>
                <a:solidFill>
                  <a:schemeClr val="bg1"/>
                </a:solidFill>
                <a:latin typeface="Calibri" panose="020F0502020204030204" pitchFamily="34" charset="0"/>
              </a:rPr>
              <a:t>95% CI: 78.9-89.4</a:t>
            </a:r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9FB46790-9A73-858F-75AE-1DA3A3D6B9DF}"/>
              </a:ext>
            </a:extLst>
          </p:cNvPr>
          <p:cNvSpPr txBox="1"/>
          <p:nvPr/>
        </p:nvSpPr>
        <p:spPr bwMode="auto">
          <a:xfrm>
            <a:off x="7482191" y="1871112"/>
            <a:ext cx="2062264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algn="ctr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>
                <a:solidFill>
                  <a:schemeClr val="bg1"/>
                </a:solidFill>
                <a:latin typeface="Calibri" panose="020F0502020204030204" pitchFamily="34" charset="0"/>
              </a:rPr>
              <a:t>95% CI: 87.3-93.8</a:t>
            </a:r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id="{C4811174-F07F-9BBB-1470-C5A2A96EB5DD}"/>
              </a:ext>
            </a:extLst>
          </p:cNvPr>
          <p:cNvSpPr txBox="1"/>
          <p:nvPr/>
        </p:nvSpPr>
        <p:spPr bwMode="auto">
          <a:xfrm>
            <a:off x="9502302" y="1871112"/>
            <a:ext cx="2062264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algn="ctr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>
                <a:solidFill>
                  <a:schemeClr val="bg1"/>
                </a:solidFill>
                <a:latin typeface="Calibri" panose="020F0502020204030204" pitchFamily="34" charset="0"/>
              </a:rPr>
              <a:t>95% CI: 83.9-91.3</a:t>
            </a:r>
          </a:p>
        </p:txBody>
      </p:sp>
      <p:sp>
        <p:nvSpPr>
          <p:cNvPr id="47" name="TextBox 46">
            <a:extLst>
              <a:ext uri="{FF2B5EF4-FFF2-40B4-BE49-F238E27FC236}">
                <a16:creationId xmlns:a16="http://schemas.microsoft.com/office/drawing/2014/main" id="{C3DC6A82-DE33-009C-BB15-0BDEA4FEC9F7}"/>
              </a:ext>
            </a:extLst>
          </p:cNvPr>
          <p:cNvSpPr txBox="1"/>
          <p:nvPr/>
        </p:nvSpPr>
        <p:spPr bwMode="auto">
          <a:xfrm>
            <a:off x="4165061" y="2673162"/>
            <a:ext cx="632298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algn="ctr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 b="1">
                <a:solidFill>
                  <a:schemeClr val="bg1"/>
                </a:solidFill>
                <a:latin typeface="Calibri" panose="020F0502020204030204" pitchFamily="34" charset="0"/>
              </a:rPr>
              <a:t>37.2</a:t>
            </a:r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id="{CC9A9874-8D55-1CFB-9045-5652EDE7FD0D}"/>
              </a:ext>
            </a:extLst>
          </p:cNvPr>
          <p:cNvSpPr txBox="1"/>
          <p:nvPr/>
        </p:nvSpPr>
        <p:spPr bwMode="auto">
          <a:xfrm>
            <a:off x="4165061" y="3710780"/>
            <a:ext cx="632298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algn="ctr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 b="1">
                <a:latin typeface="Calibri" panose="020F0502020204030204" pitchFamily="34" charset="0"/>
              </a:rPr>
              <a:t>47.5</a:t>
            </a:r>
          </a:p>
        </p:txBody>
      </p:sp>
      <p:sp>
        <p:nvSpPr>
          <p:cNvPr id="49" name="TextBox 48">
            <a:extLst>
              <a:ext uri="{FF2B5EF4-FFF2-40B4-BE49-F238E27FC236}">
                <a16:creationId xmlns:a16="http://schemas.microsoft.com/office/drawing/2014/main" id="{AE70A635-82B2-A73A-7574-A3E25649707D}"/>
              </a:ext>
            </a:extLst>
          </p:cNvPr>
          <p:cNvSpPr txBox="1"/>
          <p:nvPr/>
        </p:nvSpPr>
        <p:spPr bwMode="auto">
          <a:xfrm>
            <a:off x="8167990" y="2378090"/>
            <a:ext cx="632298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algn="ctr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 b="1">
                <a:solidFill>
                  <a:schemeClr val="bg1"/>
                </a:solidFill>
                <a:latin typeface="Calibri" panose="020F0502020204030204" pitchFamily="34" charset="0"/>
              </a:rPr>
              <a:t>24.4</a:t>
            </a:r>
          </a:p>
        </p:txBody>
      </p:sp>
      <p:sp>
        <p:nvSpPr>
          <p:cNvPr id="50" name="TextBox 49">
            <a:extLst>
              <a:ext uri="{FF2B5EF4-FFF2-40B4-BE49-F238E27FC236}">
                <a16:creationId xmlns:a16="http://schemas.microsoft.com/office/drawing/2014/main" id="{047DECFF-7CBA-54FD-AB00-51DED442441D}"/>
              </a:ext>
            </a:extLst>
          </p:cNvPr>
          <p:cNvSpPr txBox="1"/>
          <p:nvPr/>
        </p:nvSpPr>
        <p:spPr bwMode="auto">
          <a:xfrm>
            <a:off x="8167990" y="3415708"/>
            <a:ext cx="632298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algn="ctr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 b="1">
                <a:latin typeface="Calibri" panose="020F0502020204030204" pitchFamily="34" charset="0"/>
              </a:rPr>
              <a:t>66.6</a:t>
            </a:r>
          </a:p>
        </p:txBody>
      </p:sp>
      <p:sp>
        <p:nvSpPr>
          <p:cNvPr id="51" name="TextBox 50">
            <a:extLst>
              <a:ext uri="{FF2B5EF4-FFF2-40B4-BE49-F238E27FC236}">
                <a16:creationId xmlns:a16="http://schemas.microsoft.com/office/drawing/2014/main" id="{FE711D95-12D0-B672-8070-329053D56FA1}"/>
              </a:ext>
            </a:extLst>
          </p:cNvPr>
          <p:cNvSpPr txBox="1"/>
          <p:nvPr/>
        </p:nvSpPr>
        <p:spPr bwMode="auto">
          <a:xfrm>
            <a:off x="10217285" y="2588856"/>
            <a:ext cx="632298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algn="ctr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 b="1">
                <a:solidFill>
                  <a:schemeClr val="bg1"/>
                </a:solidFill>
                <a:latin typeface="Calibri" panose="020F0502020204030204" pitchFamily="34" charset="0"/>
              </a:rPr>
              <a:t>34.4</a:t>
            </a:r>
          </a:p>
        </p:txBody>
      </p:sp>
      <p:sp>
        <p:nvSpPr>
          <p:cNvPr id="52" name="TextBox 51">
            <a:extLst>
              <a:ext uri="{FF2B5EF4-FFF2-40B4-BE49-F238E27FC236}">
                <a16:creationId xmlns:a16="http://schemas.microsoft.com/office/drawing/2014/main" id="{6F41DC1C-BAFC-5097-BCB4-4BD2DF60346D}"/>
              </a:ext>
            </a:extLst>
          </p:cNvPr>
          <p:cNvSpPr txBox="1"/>
          <p:nvPr/>
        </p:nvSpPr>
        <p:spPr bwMode="auto">
          <a:xfrm>
            <a:off x="10217285" y="3626474"/>
            <a:ext cx="632298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algn="ctr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 b="1">
                <a:latin typeface="Calibri" panose="020F0502020204030204" pitchFamily="34" charset="0"/>
              </a:rPr>
              <a:t>53.5</a:t>
            </a:r>
          </a:p>
        </p:txBody>
      </p:sp>
      <p:grpSp>
        <p:nvGrpSpPr>
          <p:cNvPr id="55" name="Group 54">
            <a:extLst>
              <a:ext uri="{FF2B5EF4-FFF2-40B4-BE49-F238E27FC236}">
                <a16:creationId xmlns:a16="http://schemas.microsoft.com/office/drawing/2014/main" id="{753DE3E1-9633-FA6F-0AA8-BBC246AF2F3B}"/>
              </a:ext>
            </a:extLst>
          </p:cNvPr>
          <p:cNvGrpSpPr/>
          <p:nvPr/>
        </p:nvGrpSpPr>
        <p:grpSpPr>
          <a:xfrm>
            <a:off x="2023353" y="2276273"/>
            <a:ext cx="875488" cy="2208180"/>
            <a:chOff x="2033082" y="2276273"/>
            <a:chExt cx="875488" cy="2208180"/>
          </a:xfrm>
        </p:grpSpPr>
        <p:sp>
          <p:nvSpPr>
            <p:cNvPr id="54" name="Rectangle 53">
              <a:extLst>
                <a:ext uri="{FF2B5EF4-FFF2-40B4-BE49-F238E27FC236}">
                  <a16:creationId xmlns:a16="http://schemas.microsoft.com/office/drawing/2014/main" id="{26BF4F4F-B22E-7A2F-F77F-7D4F20114C11}"/>
                </a:ext>
              </a:extLst>
            </p:cNvPr>
            <p:cNvSpPr/>
            <p:nvPr/>
          </p:nvSpPr>
          <p:spPr bwMode="auto">
            <a:xfrm>
              <a:off x="2033082" y="2276273"/>
              <a:ext cx="875488" cy="2208180"/>
            </a:xfrm>
            <a:prstGeom prst="rect">
              <a:avLst/>
            </a:prstGeom>
            <a:solidFill>
              <a:schemeClr val="accent2">
                <a:lumMod val="60000"/>
                <a:lumOff val="40000"/>
              </a:schemeClr>
            </a:solidFill>
            <a:ln w="0">
              <a:solidFill>
                <a:schemeClr val="bg1"/>
              </a:solidFill>
              <a:miter lim="800000"/>
              <a:headEnd/>
              <a:tailEnd/>
            </a:ln>
          </p:spPr>
          <p:txBody>
            <a:bodyPr rtlCol="0" anchor="b"/>
            <a:lstStyle/>
            <a:p>
              <a:pPr algn="ctr" eaLnBrk="1" hangingPunct="1">
                <a:spcBef>
                  <a:spcPct val="35000"/>
                </a:spcBef>
                <a:spcAft>
                  <a:spcPct val="25000"/>
                </a:spcAft>
                <a:buClr>
                  <a:schemeClr val="folHlink"/>
                </a:buClr>
                <a:buNone/>
              </a:pPr>
              <a:endParaRPr lang="en-US" sz="1800" b="0">
                <a:solidFill>
                  <a:schemeClr val="tx1"/>
                </a:solidFill>
                <a:latin typeface="Calibri" panose="020F0502020204030204" pitchFamily="34" charset="0"/>
              </a:endParaRPr>
            </a:p>
          </p:txBody>
        </p:sp>
        <p:sp>
          <p:nvSpPr>
            <p:cNvPr id="53" name="Rectangle 52">
              <a:extLst>
                <a:ext uri="{FF2B5EF4-FFF2-40B4-BE49-F238E27FC236}">
                  <a16:creationId xmlns:a16="http://schemas.microsoft.com/office/drawing/2014/main" id="{CA361D02-A0FF-3AC5-ADD3-957661C9E73F}"/>
                </a:ext>
              </a:extLst>
            </p:cNvPr>
            <p:cNvSpPr/>
            <p:nvPr/>
          </p:nvSpPr>
          <p:spPr bwMode="auto">
            <a:xfrm>
              <a:off x="2033082" y="2808051"/>
              <a:ext cx="875488" cy="1676401"/>
            </a:xfrm>
            <a:prstGeom prst="rect">
              <a:avLst/>
            </a:prstGeom>
            <a:solidFill>
              <a:schemeClr val="accent1"/>
            </a:solidFill>
            <a:ln w="0">
              <a:solidFill>
                <a:schemeClr val="bg1"/>
              </a:solidFill>
              <a:miter lim="800000"/>
              <a:headEnd/>
              <a:tailEnd/>
            </a:ln>
          </p:spPr>
          <p:txBody>
            <a:bodyPr rtlCol="0" anchor="b"/>
            <a:lstStyle/>
            <a:p>
              <a:pPr algn="ctr" eaLnBrk="1" hangingPunct="1">
                <a:spcBef>
                  <a:spcPct val="35000"/>
                </a:spcBef>
                <a:spcAft>
                  <a:spcPct val="25000"/>
                </a:spcAft>
                <a:buClr>
                  <a:schemeClr val="folHlink"/>
                </a:buClr>
                <a:buNone/>
              </a:pPr>
              <a:endParaRPr lang="en-US" sz="1800" b="0">
                <a:solidFill>
                  <a:schemeClr val="tx1"/>
                </a:solidFill>
                <a:latin typeface="Calibri" panose="020F0502020204030204" pitchFamily="34" charset="0"/>
              </a:endParaRPr>
            </a:p>
          </p:txBody>
        </p:sp>
      </p:grpSp>
      <p:sp>
        <p:nvSpPr>
          <p:cNvPr id="45" name="TextBox 44">
            <a:extLst>
              <a:ext uri="{FF2B5EF4-FFF2-40B4-BE49-F238E27FC236}">
                <a16:creationId xmlns:a16="http://schemas.microsoft.com/office/drawing/2014/main" id="{1DC16883-FCD9-E205-268C-74C8BE05DF80}"/>
              </a:ext>
            </a:extLst>
          </p:cNvPr>
          <p:cNvSpPr txBox="1"/>
          <p:nvPr/>
        </p:nvSpPr>
        <p:spPr bwMode="auto">
          <a:xfrm>
            <a:off x="2144948" y="2365120"/>
            <a:ext cx="632298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algn="ctr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 b="1">
                <a:solidFill>
                  <a:schemeClr val="bg1"/>
                </a:solidFill>
                <a:latin typeface="Calibri" panose="020F0502020204030204" pitchFamily="34" charset="0"/>
              </a:rPr>
              <a:t>21.9</a:t>
            </a:r>
          </a:p>
        </p:txBody>
      </p:sp>
      <p:sp>
        <p:nvSpPr>
          <p:cNvPr id="46" name="TextBox 45">
            <a:extLst>
              <a:ext uri="{FF2B5EF4-FFF2-40B4-BE49-F238E27FC236}">
                <a16:creationId xmlns:a16="http://schemas.microsoft.com/office/drawing/2014/main" id="{1C7EB519-F712-9866-FD28-66168425E1D0}"/>
              </a:ext>
            </a:extLst>
          </p:cNvPr>
          <p:cNvSpPr txBox="1"/>
          <p:nvPr/>
        </p:nvSpPr>
        <p:spPr bwMode="auto">
          <a:xfrm>
            <a:off x="2144948" y="3480559"/>
            <a:ext cx="632298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algn="ctr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 b="1">
                <a:latin typeface="Calibri" panose="020F0502020204030204" pitchFamily="34" charset="0"/>
              </a:rPr>
              <a:t>67.9</a:t>
            </a:r>
          </a:p>
        </p:txBody>
      </p:sp>
      <p:grpSp>
        <p:nvGrpSpPr>
          <p:cNvPr id="13" name="Group 12">
            <a:extLst>
              <a:ext uri="{FF2B5EF4-FFF2-40B4-BE49-F238E27FC236}">
                <a16:creationId xmlns:a16="http://schemas.microsoft.com/office/drawing/2014/main" id="{74587CC8-055B-FFF5-8229-0E50D07727DF}"/>
              </a:ext>
            </a:extLst>
          </p:cNvPr>
          <p:cNvGrpSpPr/>
          <p:nvPr/>
        </p:nvGrpSpPr>
        <p:grpSpPr>
          <a:xfrm>
            <a:off x="6105361" y="2813611"/>
            <a:ext cx="720803" cy="646331"/>
            <a:chOff x="6105361" y="2450541"/>
            <a:chExt cx="720803" cy="646331"/>
          </a:xfrm>
        </p:grpSpPr>
        <p:sp>
          <p:nvSpPr>
            <p:cNvPr id="38" name="TextBox 37">
              <a:extLst>
                <a:ext uri="{FF2B5EF4-FFF2-40B4-BE49-F238E27FC236}">
                  <a16:creationId xmlns:a16="http://schemas.microsoft.com/office/drawing/2014/main" id="{68D8B14D-07A1-6C80-807D-FDAA5BADA4FE}"/>
                </a:ext>
              </a:extLst>
            </p:cNvPr>
            <p:cNvSpPr txBox="1"/>
            <p:nvPr/>
          </p:nvSpPr>
          <p:spPr bwMode="auto">
            <a:xfrm>
              <a:off x="6105361" y="2450541"/>
              <a:ext cx="531778" cy="6463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rtlCol="0">
              <a:spAutoFit/>
            </a:bodyPr>
            <a:lstStyle/>
            <a:p>
              <a:pPr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FontTx/>
                <a:buNone/>
              </a:pPr>
              <a:r>
                <a:rPr lang="en-US">
                  <a:solidFill>
                    <a:schemeClr val="bg1"/>
                  </a:solidFill>
                  <a:latin typeface="Calibri" panose="020F0502020204030204" pitchFamily="34" charset="0"/>
                </a:rPr>
                <a:t>CR</a:t>
              </a:r>
              <a:br>
                <a:rPr lang="en-US">
                  <a:solidFill>
                    <a:schemeClr val="bg1"/>
                  </a:solidFill>
                  <a:latin typeface="Calibri" panose="020F0502020204030204" pitchFamily="34" charset="0"/>
                </a:rPr>
              </a:br>
              <a:r>
                <a:rPr lang="en-US">
                  <a:solidFill>
                    <a:schemeClr val="bg1"/>
                  </a:solidFill>
                  <a:latin typeface="Calibri" panose="020F0502020204030204" pitchFamily="34" charset="0"/>
                </a:rPr>
                <a:t>PR</a:t>
              </a:r>
            </a:p>
          </p:txBody>
        </p:sp>
        <p:sp>
          <p:nvSpPr>
            <p:cNvPr id="39" name="Rectangle 38">
              <a:extLst>
                <a:ext uri="{FF2B5EF4-FFF2-40B4-BE49-F238E27FC236}">
                  <a16:creationId xmlns:a16="http://schemas.microsoft.com/office/drawing/2014/main" id="{7D6572C5-D16A-7594-0B67-A697F7938078}"/>
                </a:ext>
              </a:extLst>
            </p:cNvPr>
            <p:cNvSpPr/>
            <p:nvPr/>
          </p:nvSpPr>
          <p:spPr bwMode="auto">
            <a:xfrm>
              <a:off x="6505773" y="2563872"/>
              <a:ext cx="136187" cy="136187"/>
            </a:xfrm>
            <a:prstGeom prst="rect">
              <a:avLst/>
            </a:prstGeom>
            <a:solidFill>
              <a:schemeClr val="accent1"/>
            </a:solidFill>
            <a:ln w="0">
              <a:solidFill>
                <a:schemeClr val="bg1"/>
              </a:solidFill>
              <a:miter lim="800000"/>
              <a:headEnd/>
              <a:tailEnd/>
            </a:ln>
          </p:spPr>
          <p:txBody>
            <a:bodyPr rtlCol="0" anchor="b"/>
            <a:lstStyle/>
            <a:p>
              <a:pPr algn="ctr" eaLnBrk="1" hangingPunct="1">
                <a:spcBef>
                  <a:spcPct val="35000"/>
                </a:spcBef>
                <a:spcAft>
                  <a:spcPct val="25000"/>
                </a:spcAft>
                <a:buClr>
                  <a:schemeClr val="folHlink"/>
                </a:buClr>
                <a:buNone/>
              </a:pPr>
              <a:endParaRPr lang="en-US" sz="1800" b="0">
                <a:solidFill>
                  <a:schemeClr val="tx1"/>
                </a:solidFill>
                <a:latin typeface="Calibri" panose="020F0502020204030204" pitchFamily="34" charset="0"/>
              </a:endParaRPr>
            </a:p>
          </p:txBody>
        </p:sp>
        <p:sp>
          <p:nvSpPr>
            <p:cNvPr id="40" name="Rectangle 39">
              <a:extLst>
                <a:ext uri="{FF2B5EF4-FFF2-40B4-BE49-F238E27FC236}">
                  <a16:creationId xmlns:a16="http://schemas.microsoft.com/office/drawing/2014/main" id="{983582A1-2E48-9216-589B-67C803E231F5}"/>
                </a:ext>
              </a:extLst>
            </p:cNvPr>
            <p:cNvSpPr/>
            <p:nvPr/>
          </p:nvSpPr>
          <p:spPr bwMode="auto">
            <a:xfrm>
              <a:off x="6505773" y="2842732"/>
              <a:ext cx="136187" cy="136187"/>
            </a:xfrm>
            <a:prstGeom prst="rect">
              <a:avLst/>
            </a:prstGeom>
            <a:solidFill>
              <a:schemeClr val="accent2">
                <a:lumMod val="60000"/>
                <a:lumOff val="40000"/>
              </a:schemeClr>
            </a:solidFill>
            <a:ln w="0">
              <a:solidFill>
                <a:schemeClr val="bg1"/>
              </a:solidFill>
              <a:miter lim="800000"/>
              <a:headEnd/>
              <a:tailEnd/>
            </a:ln>
          </p:spPr>
          <p:txBody>
            <a:bodyPr rtlCol="0" anchor="b"/>
            <a:lstStyle/>
            <a:p>
              <a:pPr algn="ctr" eaLnBrk="1" hangingPunct="1">
                <a:spcBef>
                  <a:spcPct val="35000"/>
                </a:spcBef>
                <a:spcAft>
                  <a:spcPct val="25000"/>
                </a:spcAft>
                <a:buClr>
                  <a:schemeClr val="folHlink"/>
                </a:buClr>
                <a:buNone/>
              </a:pPr>
              <a:endParaRPr lang="en-US" sz="1800" b="0">
                <a:solidFill>
                  <a:schemeClr val="tx1"/>
                </a:solidFill>
                <a:latin typeface="Calibri" panose="020F0502020204030204" pitchFamily="34" charset="0"/>
              </a:endParaRPr>
            </a:p>
          </p:txBody>
        </p:sp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CABF2ED3-78B2-3148-7BF8-BEE47E8BE7B6}"/>
                </a:ext>
              </a:extLst>
            </p:cNvPr>
            <p:cNvSpPr/>
            <p:nvPr/>
          </p:nvSpPr>
          <p:spPr bwMode="auto">
            <a:xfrm>
              <a:off x="6689977" y="2563872"/>
              <a:ext cx="136187" cy="136187"/>
            </a:xfrm>
            <a:prstGeom prst="rect">
              <a:avLst/>
            </a:prstGeom>
            <a:solidFill>
              <a:schemeClr val="accent3"/>
            </a:solidFill>
            <a:ln w="0">
              <a:solidFill>
                <a:schemeClr val="bg1"/>
              </a:solidFill>
              <a:miter lim="800000"/>
              <a:headEnd/>
              <a:tailEnd/>
            </a:ln>
          </p:spPr>
          <p:txBody>
            <a:bodyPr rtlCol="0" anchor="b"/>
            <a:lstStyle/>
            <a:p>
              <a:pPr algn="ctr" eaLnBrk="1" hangingPunct="1">
                <a:spcBef>
                  <a:spcPct val="35000"/>
                </a:spcBef>
                <a:spcAft>
                  <a:spcPct val="25000"/>
                </a:spcAft>
                <a:buClr>
                  <a:schemeClr val="folHlink"/>
                </a:buClr>
                <a:buNone/>
              </a:pPr>
              <a:endParaRPr lang="en-US" sz="1800" b="0">
                <a:solidFill>
                  <a:schemeClr val="tx1"/>
                </a:solidFill>
                <a:latin typeface="Calibri" panose="020F0502020204030204" pitchFamily="34" charset="0"/>
              </a:endParaRPr>
            </a:p>
          </p:txBody>
        </p:sp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49392302-EAC0-D97D-6448-0559D10B312B}"/>
                </a:ext>
              </a:extLst>
            </p:cNvPr>
            <p:cNvSpPr/>
            <p:nvPr/>
          </p:nvSpPr>
          <p:spPr bwMode="auto">
            <a:xfrm>
              <a:off x="6689977" y="2842732"/>
              <a:ext cx="136187" cy="136187"/>
            </a:xfrm>
            <a:prstGeom prst="rect">
              <a:avLst/>
            </a:prstGeom>
            <a:solidFill>
              <a:schemeClr val="accent3">
                <a:lumMod val="40000"/>
                <a:lumOff val="60000"/>
              </a:schemeClr>
            </a:solidFill>
            <a:ln w="0">
              <a:solidFill>
                <a:schemeClr val="bg1"/>
              </a:solidFill>
              <a:miter lim="800000"/>
              <a:headEnd/>
              <a:tailEnd/>
            </a:ln>
          </p:spPr>
          <p:txBody>
            <a:bodyPr rtlCol="0" anchor="b"/>
            <a:lstStyle/>
            <a:p>
              <a:pPr algn="ctr" eaLnBrk="1" hangingPunct="1">
                <a:spcBef>
                  <a:spcPct val="35000"/>
                </a:spcBef>
                <a:spcAft>
                  <a:spcPct val="25000"/>
                </a:spcAft>
                <a:buClr>
                  <a:schemeClr val="folHlink"/>
                </a:buClr>
                <a:buNone/>
              </a:pPr>
              <a:endParaRPr lang="en-US" sz="1800" b="0">
                <a:solidFill>
                  <a:schemeClr val="tx1"/>
                </a:solidFill>
                <a:latin typeface="Calibri" panose="020F050202020403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602686536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9018398-AC02-0934-A601-56704C90AAD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169" name="Group 4168">
            <a:extLst>
              <a:ext uri="{FF2B5EF4-FFF2-40B4-BE49-F238E27FC236}">
                <a16:creationId xmlns:a16="http://schemas.microsoft.com/office/drawing/2014/main" id="{06F17909-462D-E9DA-967C-D9EB8875AF24}"/>
              </a:ext>
            </a:extLst>
          </p:cNvPr>
          <p:cNvGrpSpPr/>
          <p:nvPr/>
        </p:nvGrpSpPr>
        <p:grpSpPr>
          <a:xfrm>
            <a:off x="6826928" y="1890945"/>
            <a:ext cx="5024761" cy="2539013"/>
            <a:chOff x="6826928" y="1864311"/>
            <a:chExt cx="5024761" cy="2539013"/>
          </a:xfrm>
        </p:grpSpPr>
        <p:pic>
          <p:nvPicPr>
            <p:cNvPr id="3" name="Picture 2">
              <a:extLst>
                <a:ext uri="{FF2B5EF4-FFF2-40B4-BE49-F238E27FC236}">
                  <a16:creationId xmlns:a16="http://schemas.microsoft.com/office/drawing/2014/main" id="{FFABCADA-4D9B-FA6A-8547-E320A43C6BCC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l="17589" r="9787" b="27595"/>
            <a:stretch>
              <a:fillRect/>
            </a:stretch>
          </p:blipFill>
          <p:spPr>
            <a:xfrm>
              <a:off x="6826928" y="1864311"/>
              <a:ext cx="4545367" cy="2539013"/>
            </a:xfrm>
            <a:prstGeom prst="rect">
              <a:avLst/>
            </a:prstGeom>
          </p:spPr>
        </p:pic>
        <p:sp>
          <p:nvSpPr>
            <p:cNvPr id="4168" name="Freeform 4167">
              <a:extLst>
                <a:ext uri="{FF2B5EF4-FFF2-40B4-BE49-F238E27FC236}">
                  <a16:creationId xmlns:a16="http://schemas.microsoft.com/office/drawing/2014/main" id="{DB8494FA-6EDE-33FC-7EF1-64AEEF3983FC}"/>
                </a:ext>
              </a:extLst>
            </p:cNvPr>
            <p:cNvSpPr/>
            <p:nvPr/>
          </p:nvSpPr>
          <p:spPr bwMode="auto">
            <a:xfrm>
              <a:off x="8300621" y="1882066"/>
              <a:ext cx="3551068" cy="1278384"/>
            </a:xfrm>
            <a:custGeom>
              <a:avLst/>
              <a:gdLst>
                <a:gd name="connsiteX0" fmla="*/ 0 w 3551068"/>
                <a:gd name="connsiteY0" fmla="*/ 142043 h 1278384"/>
                <a:gd name="connsiteX1" fmla="*/ 0 w 3551068"/>
                <a:gd name="connsiteY1" fmla="*/ 736847 h 1278384"/>
                <a:gd name="connsiteX2" fmla="*/ 479395 w 3551068"/>
                <a:gd name="connsiteY2" fmla="*/ 736847 h 1278384"/>
                <a:gd name="connsiteX3" fmla="*/ 479395 w 3551068"/>
                <a:gd name="connsiteY3" fmla="*/ 896645 h 1278384"/>
                <a:gd name="connsiteX4" fmla="*/ 1091954 w 3551068"/>
                <a:gd name="connsiteY4" fmla="*/ 896645 h 1278384"/>
                <a:gd name="connsiteX5" fmla="*/ 1091954 w 3551068"/>
                <a:gd name="connsiteY5" fmla="*/ 994299 h 1278384"/>
                <a:gd name="connsiteX6" fmla="*/ 1615736 w 3551068"/>
                <a:gd name="connsiteY6" fmla="*/ 994299 h 1278384"/>
                <a:gd name="connsiteX7" fmla="*/ 1615736 w 3551068"/>
                <a:gd name="connsiteY7" fmla="*/ 1100831 h 1278384"/>
                <a:gd name="connsiteX8" fmla="*/ 2050742 w 3551068"/>
                <a:gd name="connsiteY8" fmla="*/ 1100831 h 1278384"/>
                <a:gd name="connsiteX9" fmla="*/ 2148396 w 3551068"/>
                <a:gd name="connsiteY9" fmla="*/ 1278384 h 1278384"/>
                <a:gd name="connsiteX10" fmla="*/ 3551068 w 3551068"/>
                <a:gd name="connsiteY10" fmla="*/ 1278384 h 1278384"/>
                <a:gd name="connsiteX11" fmla="*/ 3551068 w 3551068"/>
                <a:gd name="connsiteY11" fmla="*/ 0 h 1278384"/>
                <a:gd name="connsiteX12" fmla="*/ 0 w 3551068"/>
                <a:gd name="connsiteY12" fmla="*/ 0 h 1278384"/>
                <a:gd name="connsiteX13" fmla="*/ 0 w 3551068"/>
                <a:gd name="connsiteY13" fmla="*/ 142043 h 12783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3551068" h="1278384">
                  <a:moveTo>
                    <a:pt x="0" y="142043"/>
                  </a:moveTo>
                  <a:lnTo>
                    <a:pt x="0" y="736847"/>
                  </a:lnTo>
                  <a:lnTo>
                    <a:pt x="479395" y="736847"/>
                  </a:lnTo>
                  <a:lnTo>
                    <a:pt x="479395" y="896645"/>
                  </a:lnTo>
                  <a:lnTo>
                    <a:pt x="1091954" y="896645"/>
                  </a:lnTo>
                  <a:lnTo>
                    <a:pt x="1091954" y="994299"/>
                  </a:lnTo>
                  <a:lnTo>
                    <a:pt x="1615736" y="994299"/>
                  </a:lnTo>
                  <a:lnTo>
                    <a:pt x="1615736" y="1100831"/>
                  </a:lnTo>
                  <a:lnTo>
                    <a:pt x="2050742" y="1100831"/>
                  </a:lnTo>
                  <a:lnTo>
                    <a:pt x="2148396" y="1278384"/>
                  </a:lnTo>
                  <a:lnTo>
                    <a:pt x="3551068" y="1278384"/>
                  </a:lnTo>
                  <a:lnTo>
                    <a:pt x="3551068" y="0"/>
                  </a:lnTo>
                  <a:lnTo>
                    <a:pt x="0" y="0"/>
                  </a:lnTo>
                  <a:lnTo>
                    <a:pt x="0" y="142043"/>
                  </a:lnTo>
                  <a:close/>
                </a:path>
              </a:pathLst>
            </a:custGeom>
            <a:solidFill>
              <a:schemeClr val="tx1"/>
            </a:solidFill>
            <a:ln w="0">
              <a:noFill/>
              <a:miter lim="800000"/>
              <a:headEnd/>
              <a:tailEnd/>
            </a:ln>
          </p:spPr>
          <p:txBody>
            <a:bodyPr rtlCol="0" anchor="b"/>
            <a:lstStyle/>
            <a:p>
              <a:pPr algn="ctr" eaLnBrk="1" hangingPunct="1">
                <a:spcBef>
                  <a:spcPct val="35000"/>
                </a:spcBef>
                <a:spcAft>
                  <a:spcPct val="25000"/>
                </a:spcAft>
                <a:buClr>
                  <a:schemeClr val="folHlink"/>
                </a:buClr>
                <a:buNone/>
              </a:pPr>
              <a:endParaRPr lang="en-US" sz="1800" b="0">
                <a:solidFill>
                  <a:schemeClr val="tx1"/>
                </a:solidFill>
                <a:latin typeface="Calibri" panose="020F0502020204030204" pitchFamily="34" charset="0"/>
              </a:endParaRPr>
            </a:p>
          </p:txBody>
        </p:sp>
      </p:grpSp>
      <p:sp>
        <p:nvSpPr>
          <p:cNvPr id="4" name="Title 3">
            <a:extLst>
              <a:ext uri="{FF2B5EF4-FFF2-40B4-BE49-F238E27FC236}">
                <a16:creationId xmlns:a16="http://schemas.microsoft.com/office/drawing/2014/main" id="{1F67223E-A525-3426-AC55-459E325A2F8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ECHO: PFS (Primary Endpoint)</a:t>
            </a:r>
          </a:p>
        </p:txBody>
      </p:sp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18033313-83ED-A698-BCDB-741EE706339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01820" y="5432560"/>
            <a:ext cx="5434996" cy="952220"/>
          </a:xfrm>
        </p:spPr>
        <p:txBody>
          <a:bodyPr/>
          <a:lstStyle/>
          <a:p>
            <a:pPr lvl="0">
              <a:spcBef>
                <a:spcPts val="0"/>
              </a:spcBef>
              <a:buClr>
                <a:srgbClr val="000000"/>
              </a:buClr>
              <a:defRPr/>
            </a:pPr>
            <a:r>
              <a:rPr lang="en-US" sz="1400">
                <a:solidFill>
                  <a:srgbClr val="000000"/>
                </a:solidFill>
              </a:rPr>
              <a:t>After PD, 53.5% of patients (38/71) with high-risk disease who progressed on Pbo crossed over to acalabrutinib</a:t>
            </a:r>
          </a:p>
          <a:p>
            <a:pPr>
              <a:spcBef>
                <a:spcPts val="0"/>
              </a:spcBef>
              <a:buClr>
                <a:srgbClr val="000000"/>
              </a:buClr>
              <a:defRPr/>
            </a:pPr>
            <a:r>
              <a:rPr lang="en-US" sz="1400"/>
              <a:t>High-risk patients had at least one of: blastoid variant disease, Ki-67 &gt;30%, TP53 mutation, high-risk MIPI, or pleomorphic histology.</a:t>
            </a:r>
          </a:p>
        </p:txBody>
      </p:sp>
      <p:sp>
        <p:nvSpPr>
          <p:cNvPr id="11" name="Content Placeholder 10">
            <a:extLst>
              <a:ext uri="{FF2B5EF4-FFF2-40B4-BE49-F238E27FC236}">
                <a16:creationId xmlns:a16="http://schemas.microsoft.com/office/drawing/2014/main" id="{2E0428C9-0B71-274A-BFFF-CEBFF3A46A8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519334" y="5432560"/>
            <a:ext cx="5253566" cy="952367"/>
          </a:xfrm>
        </p:spPr>
        <p:txBody>
          <a:bodyPr/>
          <a:lstStyle/>
          <a:p>
            <a:pPr lvl="0">
              <a:spcBef>
                <a:spcPts val="0"/>
              </a:spcBef>
              <a:buClr>
                <a:srgbClr val="000000"/>
              </a:buClr>
              <a:defRPr/>
            </a:pPr>
            <a:r>
              <a:rPr lang="en-US" sz="1400">
                <a:solidFill>
                  <a:srgbClr val="000000"/>
                </a:solidFill>
              </a:rPr>
              <a:t>Acalabrutinib + BR significantly prolonged mPFS by ~17 mo vs Pbo + BR</a:t>
            </a:r>
          </a:p>
          <a:p>
            <a:pPr lvl="0">
              <a:spcBef>
                <a:spcPts val="0"/>
              </a:spcBef>
              <a:buClr>
                <a:srgbClr val="000000"/>
              </a:buClr>
              <a:defRPr/>
            </a:pPr>
            <a:r>
              <a:rPr lang="en-US" sz="1400">
                <a:solidFill>
                  <a:srgbClr val="000000"/>
                </a:solidFill>
              </a:rPr>
              <a:t>Of the 99 patients with PD on Pbo + BR, 69% subsequently received a BTK inhibitor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6A6DBCAC-A2A8-8E35-EFBC-225457B1E704}"/>
              </a:ext>
            </a:extLst>
          </p:cNvPr>
          <p:cNvSpPr txBox="1"/>
          <p:nvPr/>
        </p:nvSpPr>
        <p:spPr bwMode="auto">
          <a:xfrm>
            <a:off x="6853561" y="1509771"/>
            <a:ext cx="4652639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Total Population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51938E0E-BE11-C5F5-163B-4469FE2E8F68}"/>
              </a:ext>
            </a:extLst>
          </p:cNvPr>
          <p:cNvSpPr txBox="1"/>
          <p:nvPr/>
        </p:nvSpPr>
        <p:spPr bwMode="auto">
          <a:xfrm>
            <a:off x="1544715" y="1509771"/>
            <a:ext cx="4003829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High-risk Population</a:t>
            </a:r>
          </a:p>
        </p:txBody>
      </p:sp>
      <p:sp>
        <p:nvSpPr>
          <p:cNvPr id="9" name="Text Box 15">
            <a:extLst>
              <a:ext uri="{FF2B5EF4-FFF2-40B4-BE49-F238E27FC236}">
                <a16:creationId xmlns:a16="http://schemas.microsoft.com/office/drawing/2014/main" id="{04DB27A9-66B7-73E7-8D52-A7FA889A84C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03873" y="6362281"/>
            <a:ext cx="7853362" cy="276999"/>
          </a:xfrm>
          <a:prstGeom prst="rect">
            <a:avLst/>
          </a:prstGeom>
          <a:noFill/>
          <a:ln>
            <a:noFill/>
          </a:ln>
        </p:spPr>
        <p:txBody>
          <a:bodyPr lIns="91440" tIns="45720" rIns="91440" bIns="45720" anchor="b">
            <a:spAutoFit/>
          </a:bodyPr>
          <a:lstStyle>
            <a:lvl1pPr>
              <a:defRPr b="1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 b="1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b="1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b="1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200" b="0" i="0" u="none" strike="noStrike" kern="1200" cap="none" spc="-10" normalizeH="0" baseline="0" noProof="0">
                <a:ln>
                  <a:noFill/>
                </a:ln>
                <a:solidFill>
                  <a:srgbClr val="455560"/>
                </a:solidFill>
                <a:effectLst/>
                <a:uLnTx/>
                <a:uFillTx/>
                <a:latin typeface="Calibri"/>
                <a:ea typeface="Calibri"/>
                <a:cs typeface="Arial"/>
              </a:rPr>
              <a:t>Dreyling. EHA 2025. Abstr S233. </a:t>
            </a:r>
            <a:r>
              <a:rPr kumimoji="0" lang="en-US" sz="1200" b="0" i="0" u="none" strike="noStrike" kern="1200" cap="none" spc="-10" normalizeH="0" baseline="0" noProof="0">
                <a:ln>
                  <a:noFill/>
                </a:ln>
                <a:solidFill>
                  <a:srgbClr val="455560"/>
                </a:solidFill>
                <a:effectLst/>
                <a:uLnTx/>
                <a:uFillTx/>
                <a:latin typeface="Calibri"/>
                <a:ea typeface="Calibri"/>
                <a:cs typeface="Calibri"/>
              </a:rPr>
              <a:t>Dreyling. ICML 2025. Abstr 046.</a:t>
            </a:r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srgbClr val="455560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Arial" panose="020B0604020202020204" pitchFamily="34" charset="0"/>
            </a:endParaRPr>
          </a:p>
        </p:txBody>
      </p:sp>
      <p:graphicFrame>
        <p:nvGraphicFramePr>
          <p:cNvPr id="10" name="Table 17">
            <a:extLst>
              <a:ext uri="{FF2B5EF4-FFF2-40B4-BE49-F238E27FC236}">
                <a16:creationId xmlns:a16="http://schemas.microsoft.com/office/drawing/2014/main" id="{E36DB0B3-3D08-87F5-4C3A-6BE05E0D1AD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17742319"/>
              </p:ext>
            </p:extLst>
          </p:nvPr>
        </p:nvGraphicFramePr>
        <p:xfrm>
          <a:off x="2725450" y="1927165"/>
          <a:ext cx="3497802" cy="1078992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987202">
                  <a:extLst>
                    <a:ext uri="{9D8B030D-6E8A-4147-A177-3AD203B41FA5}">
                      <a16:colId xmlns:a16="http://schemas.microsoft.com/office/drawing/2014/main" val="2538364240"/>
                    </a:ext>
                  </a:extLst>
                </a:gridCol>
                <a:gridCol w="1287253">
                  <a:extLst>
                    <a:ext uri="{9D8B030D-6E8A-4147-A177-3AD203B41FA5}">
                      <a16:colId xmlns:a16="http://schemas.microsoft.com/office/drawing/2014/main" val="1270973012"/>
                    </a:ext>
                  </a:extLst>
                </a:gridCol>
                <a:gridCol w="1223347">
                  <a:extLst>
                    <a:ext uri="{9D8B030D-6E8A-4147-A177-3AD203B41FA5}">
                      <a16:colId xmlns:a16="http://schemas.microsoft.com/office/drawing/2014/main" val="638962441"/>
                    </a:ext>
                  </a:extLst>
                </a:gridCol>
              </a:tblGrid>
              <a:tr h="100584">
                <a:tc>
                  <a:txBody>
                    <a:bodyPr/>
                    <a:lstStyle/>
                    <a:p>
                      <a:endParaRPr lang="en-US" sz="1100">
                        <a:solidFill>
                          <a:sysClr val="windowText" lastClr="000000"/>
                        </a:solidFill>
                      </a:endParaRPr>
                    </a:p>
                  </a:txBody>
                  <a:tcPr marL="9144" marR="9144" marT="9144" marB="9144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>
                          <a:solidFill>
                            <a:schemeClr val="accent1"/>
                          </a:solidFill>
                        </a:rPr>
                        <a:t>Acala + BR (n = 187)</a:t>
                      </a:r>
                    </a:p>
                  </a:txBody>
                  <a:tcPr marL="9144" marR="9144" marT="9144" marB="9144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>
                          <a:solidFill>
                            <a:schemeClr val="accent3"/>
                          </a:solidFill>
                        </a:rPr>
                        <a:t>Pbo + BR (n = 183)</a:t>
                      </a:r>
                    </a:p>
                  </a:txBody>
                  <a:tcPr marL="9144" marR="9144" marT="9144" marB="9144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61792023"/>
                  </a:ext>
                </a:extLst>
              </a:tr>
              <a:tr h="192024">
                <a:tc>
                  <a:txBody>
                    <a:bodyPr/>
                    <a:lstStyle/>
                    <a:p>
                      <a:r>
                        <a:rPr lang="en-US" sz="1100">
                          <a:solidFill>
                            <a:sysClr val="windowText" lastClr="000000"/>
                          </a:solidFill>
                        </a:rPr>
                        <a:t>PFS events, n (%)</a:t>
                      </a:r>
                    </a:p>
                    <a:p>
                      <a:pPr marL="176213" indent="-115888">
                        <a:buFont typeface="Wingdings" panose="05000000000000000000" pitchFamily="2" charset="2"/>
                        <a:buChar char="§"/>
                        <a:tabLst/>
                      </a:pPr>
                      <a:r>
                        <a:rPr lang="en-US" sz="1100">
                          <a:solidFill>
                            <a:sysClr val="windowText" lastClr="000000"/>
                          </a:solidFill>
                        </a:rPr>
                        <a:t>PD</a:t>
                      </a:r>
                    </a:p>
                  </a:txBody>
                  <a:tcPr marL="9144" marR="9144" marT="9144" marB="9144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>
                          <a:solidFill>
                            <a:sysClr val="windowText" lastClr="000000"/>
                          </a:solidFill>
                        </a:rPr>
                        <a:t>83 (44.4)</a:t>
                      </a:r>
                    </a:p>
                    <a:p>
                      <a:pPr algn="ctr"/>
                      <a:r>
                        <a:rPr lang="en-US" sz="1100">
                          <a:solidFill>
                            <a:sysClr val="windowText" lastClr="000000"/>
                          </a:solidFill>
                        </a:rPr>
                        <a:t>44 (23.5)</a:t>
                      </a:r>
                    </a:p>
                  </a:txBody>
                  <a:tcPr marL="9144" marR="9144" marT="9144" marB="9144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>
                          <a:solidFill>
                            <a:sysClr val="windowText" lastClr="000000"/>
                          </a:solidFill>
                        </a:rPr>
                        <a:t>96 (52.5)</a:t>
                      </a:r>
                    </a:p>
                    <a:p>
                      <a:pPr algn="ctr"/>
                      <a:r>
                        <a:rPr lang="en-US" sz="1100">
                          <a:solidFill>
                            <a:sysClr val="windowText" lastClr="000000"/>
                          </a:solidFill>
                        </a:rPr>
                        <a:t>71 (38.8)</a:t>
                      </a:r>
                    </a:p>
                  </a:txBody>
                  <a:tcPr marL="9144" marR="9144" marT="9144" marB="9144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20780345"/>
                  </a:ext>
                </a:extLst>
              </a:tr>
              <a:tr h="100584">
                <a:tc>
                  <a:txBody>
                    <a:bodyPr/>
                    <a:lstStyle/>
                    <a:p>
                      <a:r>
                        <a:rPr lang="en-US" sz="1100">
                          <a:solidFill>
                            <a:sysClr val="windowText" lastClr="000000"/>
                          </a:solidFill>
                        </a:rPr>
                        <a:t>mPFS, mo</a:t>
                      </a:r>
                    </a:p>
                  </a:txBody>
                  <a:tcPr marL="9144" marR="9144" marT="9144" marB="9144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>
                          <a:solidFill>
                            <a:sysClr val="windowText" lastClr="000000"/>
                          </a:solidFill>
                        </a:rPr>
                        <a:t>49.5</a:t>
                      </a:r>
                    </a:p>
                  </a:txBody>
                  <a:tcPr marL="9144" marR="9144" marT="9144" marB="9144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>
                          <a:solidFill>
                            <a:sysClr val="windowText" lastClr="000000"/>
                          </a:solidFill>
                        </a:rPr>
                        <a:t>36.0</a:t>
                      </a:r>
                    </a:p>
                  </a:txBody>
                  <a:tcPr marL="9144" marR="9144" marT="9144" marB="9144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690753807"/>
                  </a:ext>
                </a:extLst>
              </a:tr>
              <a:tr h="192024">
                <a:tc>
                  <a:txBody>
                    <a:bodyPr/>
                    <a:lstStyle/>
                    <a:p>
                      <a:endParaRPr lang="en-US" sz="1100">
                        <a:solidFill>
                          <a:sysClr val="windowText" lastClr="000000"/>
                        </a:solidFill>
                      </a:endParaRPr>
                    </a:p>
                  </a:txBody>
                  <a:tcPr marL="9144" marR="9144" marT="9144" marB="9144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US" sz="1100">
                          <a:solidFill>
                            <a:sysClr val="windowText" lastClr="000000"/>
                          </a:solidFill>
                        </a:rPr>
                        <a:t>Unstratified HR: 0.74 (95% CI: 0.55-0.99; </a:t>
                      </a:r>
                      <a:br>
                        <a:rPr lang="en-US" sz="1100">
                          <a:solidFill>
                            <a:sysClr val="windowText" lastClr="000000"/>
                          </a:solidFill>
                        </a:rPr>
                      </a:br>
                      <a:r>
                        <a:rPr lang="en-US" sz="1100">
                          <a:solidFill>
                            <a:sysClr val="windowText" lastClr="000000"/>
                          </a:solidFill>
                        </a:rPr>
                        <a:t>log-rank </a:t>
                      </a:r>
                      <a:r>
                        <a:rPr lang="en-US" sz="1100" i="1">
                          <a:solidFill>
                            <a:sysClr val="windowText" lastClr="000000"/>
                          </a:solidFill>
                        </a:rPr>
                        <a:t>P </a:t>
                      </a:r>
                      <a:r>
                        <a:rPr lang="en-US" sz="1100" i="0">
                          <a:solidFill>
                            <a:sysClr val="windowText" lastClr="000000"/>
                          </a:solidFill>
                        </a:rPr>
                        <a:t>= .0432)</a:t>
                      </a:r>
                      <a:endParaRPr lang="en-US" sz="1100">
                        <a:solidFill>
                          <a:sysClr val="windowText" lastClr="000000"/>
                        </a:solidFill>
                      </a:endParaRPr>
                    </a:p>
                  </a:txBody>
                  <a:tcPr marL="9144" marR="9144" marT="9144" marB="9144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US" sz="1600">
                        <a:solidFill>
                          <a:sysClr val="windowText" lastClr="000000"/>
                        </a:solidFill>
                      </a:endParaRPr>
                    </a:p>
                  </a:txBody>
                  <a:tcPr>
                    <a:solidFill>
                      <a:schemeClr val="tx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62165681"/>
                  </a:ext>
                </a:extLst>
              </a:tr>
            </a:tbl>
          </a:graphicData>
        </a:graphic>
      </p:graphicFrame>
      <p:graphicFrame>
        <p:nvGraphicFramePr>
          <p:cNvPr id="12" name="Table 17">
            <a:extLst>
              <a:ext uri="{FF2B5EF4-FFF2-40B4-BE49-F238E27FC236}">
                <a16:creationId xmlns:a16="http://schemas.microsoft.com/office/drawing/2014/main" id="{1E2E102B-E3CA-92FC-42D1-7D3B0422656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61401362"/>
              </p:ext>
            </p:extLst>
          </p:nvPr>
        </p:nvGraphicFramePr>
        <p:xfrm>
          <a:off x="8371643" y="1927165"/>
          <a:ext cx="3525916" cy="1078992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995137">
                  <a:extLst>
                    <a:ext uri="{9D8B030D-6E8A-4147-A177-3AD203B41FA5}">
                      <a16:colId xmlns:a16="http://schemas.microsoft.com/office/drawing/2014/main" val="2538364240"/>
                    </a:ext>
                  </a:extLst>
                </a:gridCol>
                <a:gridCol w="1297599">
                  <a:extLst>
                    <a:ext uri="{9D8B030D-6E8A-4147-A177-3AD203B41FA5}">
                      <a16:colId xmlns:a16="http://schemas.microsoft.com/office/drawing/2014/main" val="1270973012"/>
                    </a:ext>
                  </a:extLst>
                </a:gridCol>
                <a:gridCol w="1233180">
                  <a:extLst>
                    <a:ext uri="{9D8B030D-6E8A-4147-A177-3AD203B41FA5}">
                      <a16:colId xmlns:a16="http://schemas.microsoft.com/office/drawing/2014/main" val="638962441"/>
                    </a:ext>
                  </a:extLst>
                </a:gridCol>
              </a:tblGrid>
              <a:tr h="100584">
                <a:tc>
                  <a:txBody>
                    <a:bodyPr/>
                    <a:lstStyle/>
                    <a:p>
                      <a:endParaRPr lang="en-US" sz="1100">
                        <a:solidFill>
                          <a:sysClr val="windowText" lastClr="000000"/>
                        </a:solidFill>
                      </a:endParaRPr>
                    </a:p>
                  </a:txBody>
                  <a:tcPr marL="9144" marR="9144" marT="9144" marB="9144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>
                          <a:solidFill>
                            <a:schemeClr val="accent1"/>
                          </a:solidFill>
                        </a:rPr>
                        <a:t>Acala + BR (n = 299)</a:t>
                      </a:r>
                    </a:p>
                  </a:txBody>
                  <a:tcPr marL="9144" marR="9144" marT="9144" marB="9144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>
                          <a:solidFill>
                            <a:schemeClr val="accent3"/>
                          </a:solidFill>
                        </a:rPr>
                        <a:t>Pbo + BR (n = 299)</a:t>
                      </a:r>
                    </a:p>
                  </a:txBody>
                  <a:tcPr marL="9144" marR="9144" marT="9144" marB="9144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61792023"/>
                  </a:ext>
                </a:extLst>
              </a:tr>
              <a:tr h="192024">
                <a:tc>
                  <a:txBody>
                    <a:bodyPr/>
                    <a:lstStyle/>
                    <a:p>
                      <a:r>
                        <a:rPr lang="en-US" sz="1100">
                          <a:solidFill>
                            <a:sysClr val="windowText" lastClr="000000"/>
                          </a:solidFill>
                        </a:rPr>
                        <a:t>PFS events, n (%)</a:t>
                      </a:r>
                    </a:p>
                    <a:p>
                      <a:pPr marL="176213" indent="-115888">
                        <a:buFont typeface="Wingdings" panose="05000000000000000000" pitchFamily="2" charset="2"/>
                        <a:buChar char="§"/>
                        <a:tabLst/>
                      </a:pPr>
                      <a:r>
                        <a:rPr lang="en-US" sz="1100">
                          <a:solidFill>
                            <a:sysClr val="windowText" lastClr="000000"/>
                          </a:solidFill>
                        </a:rPr>
                        <a:t>PD</a:t>
                      </a:r>
                    </a:p>
                  </a:txBody>
                  <a:tcPr marL="9144" marR="9144" marT="9144" marB="9144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>
                          <a:solidFill>
                            <a:sysClr val="windowText" lastClr="000000"/>
                          </a:solidFill>
                        </a:rPr>
                        <a:t>110 (36.8)</a:t>
                      </a:r>
                    </a:p>
                    <a:p>
                      <a:pPr algn="ctr"/>
                      <a:r>
                        <a:rPr lang="en-US" sz="1100">
                          <a:solidFill>
                            <a:sysClr val="windowText" lastClr="000000"/>
                          </a:solidFill>
                        </a:rPr>
                        <a:t>57 (19.1)</a:t>
                      </a:r>
                    </a:p>
                  </a:txBody>
                  <a:tcPr marL="9144" marR="9144" marT="9144" marB="9144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>
                          <a:solidFill>
                            <a:sysClr val="windowText" lastClr="000000"/>
                          </a:solidFill>
                        </a:rPr>
                        <a:t>137 (45.8)</a:t>
                      </a:r>
                    </a:p>
                    <a:p>
                      <a:pPr algn="ctr"/>
                      <a:r>
                        <a:rPr lang="en-US" sz="1100">
                          <a:solidFill>
                            <a:sysClr val="windowText" lastClr="000000"/>
                          </a:solidFill>
                        </a:rPr>
                        <a:t>99 (33.1)</a:t>
                      </a:r>
                    </a:p>
                  </a:txBody>
                  <a:tcPr marL="9144" marR="9144" marT="9144" marB="9144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20780345"/>
                  </a:ext>
                </a:extLst>
              </a:tr>
              <a:tr h="100584">
                <a:tc>
                  <a:txBody>
                    <a:bodyPr/>
                    <a:lstStyle/>
                    <a:p>
                      <a:r>
                        <a:rPr lang="en-US" sz="1100">
                          <a:solidFill>
                            <a:sysClr val="windowText" lastClr="000000"/>
                          </a:solidFill>
                        </a:rPr>
                        <a:t>mPFS, mo</a:t>
                      </a:r>
                    </a:p>
                  </a:txBody>
                  <a:tcPr marL="9144" marR="9144" marT="9144" marB="9144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>
                          <a:solidFill>
                            <a:sysClr val="windowText" lastClr="000000"/>
                          </a:solidFill>
                        </a:rPr>
                        <a:t>66.4</a:t>
                      </a:r>
                    </a:p>
                  </a:txBody>
                  <a:tcPr marL="9144" marR="9144" marT="9144" marB="9144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>
                          <a:solidFill>
                            <a:sysClr val="windowText" lastClr="000000"/>
                          </a:solidFill>
                        </a:rPr>
                        <a:t>49.6</a:t>
                      </a:r>
                    </a:p>
                  </a:txBody>
                  <a:tcPr marL="9144" marR="9144" marT="9144" marB="9144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690753807"/>
                  </a:ext>
                </a:extLst>
              </a:tr>
              <a:tr h="192024">
                <a:tc>
                  <a:txBody>
                    <a:bodyPr/>
                    <a:lstStyle/>
                    <a:p>
                      <a:endParaRPr lang="en-US" sz="1100">
                        <a:solidFill>
                          <a:sysClr val="windowText" lastClr="000000"/>
                        </a:solidFill>
                      </a:endParaRPr>
                    </a:p>
                  </a:txBody>
                  <a:tcPr marL="9144" marR="9144" marT="9144" marB="9144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US" sz="1100">
                          <a:solidFill>
                            <a:sysClr val="windowText" lastClr="000000"/>
                          </a:solidFill>
                        </a:rPr>
                        <a:t>Unstratified HR: 0.73 (95% CI: 0.57-0.94; </a:t>
                      </a:r>
                      <a:br>
                        <a:rPr lang="en-US" sz="1100">
                          <a:solidFill>
                            <a:sysClr val="windowText" lastClr="000000"/>
                          </a:solidFill>
                        </a:rPr>
                      </a:br>
                      <a:r>
                        <a:rPr lang="en-US" sz="1100">
                          <a:solidFill>
                            <a:sysClr val="windowText" lastClr="000000"/>
                          </a:solidFill>
                        </a:rPr>
                        <a:t>log-rank </a:t>
                      </a:r>
                      <a:r>
                        <a:rPr lang="en-US" sz="1100" i="1">
                          <a:solidFill>
                            <a:sysClr val="windowText" lastClr="000000"/>
                          </a:solidFill>
                        </a:rPr>
                        <a:t>P </a:t>
                      </a:r>
                      <a:r>
                        <a:rPr lang="en-US" sz="1100" i="0">
                          <a:solidFill>
                            <a:sysClr val="windowText" lastClr="000000"/>
                          </a:solidFill>
                        </a:rPr>
                        <a:t>= .0160)</a:t>
                      </a:r>
                      <a:endParaRPr lang="en-US" sz="1100">
                        <a:solidFill>
                          <a:sysClr val="windowText" lastClr="000000"/>
                        </a:solidFill>
                      </a:endParaRPr>
                    </a:p>
                  </a:txBody>
                  <a:tcPr marL="9144" marR="9144" marT="9144" marB="9144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US" sz="1600">
                        <a:solidFill>
                          <a:sysClr val="windowText" lastClr="000000"/>
                        </a:solidFill>
                      </a:endParaRPr>
                    </a:p>
                  </a:txBody>
                  <a:tcPr>
                    <a:solidFill>
                      <a:schemeClr val="tx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62165681"/>
                  </a:ext>
                </a:extLst>
              </a:tr>
            </a:tbl>
          </a:graphicData>
        </a:graphic>
      </p:graphicFrame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A7514B79-EF31-566C-AE4B-318790A28A52}"/>
              </a:ext>
            </a:extLst>
          </p:cNvPr>
          <p:cNvCxnSpPr>
            <a:cxnSpLocks/>
          </p:cNvCxnSpPr>
          <p:nvPr/>
        </p:nvCxnSpPr>
        <p:spPr bwMode="auto">
          <a:xfrm>
            <a:off x="1553596" y="2228296"/>
            <a:ext cx="0" cy="2219418"/>
          </a:xfrm>
          <a:prstGeom prst="line">
            <a:avLst/>
          </a:prstGeom>
          <a:noFill/>
          <a:ln w="2857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657F630C-7D42-4DE7-3C07-F67088EEBC79}"/>
              </a:ext>
            </a:extLst>
          </p:cNvPr>
          <p:cNvCxnSpPr>
            <a:cxnSpLocks/>
          </p:cNvCxnSpPr>
          <p:nvPr/>
        </p:nvCxnSpPr>
        <p:spPr bwMode="auto">
          <a:xfrm>
            <a:off x="1553596" y="4447714"/>
            <a:ext cx="4110361" cy="0"/>
          </a:xfrm>
          <a:prstGeom prst="line">
            <a:avLst/>
          </a:prstGeom>
          <a:noFill/>
          <a:ln w="2857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4F13A6E6-13A7-82B2-269D-CAE0064CE47E}"/>
              </a:ext>
            </a:extLst>
          </p:cNvPr>
          <p:cNvCxnSpPr>
            <a:cxnSpLocks/>
          </p:cNvCxnSpPr>
          <p:nvPr/>
        </p:nvCxnSpPr>
        <p:spPr bwMode="auto">
          <a:xfrm flipH="1">
            <a:off x="1491452" y="2237174"/>
            <a:ext cx="62144" cy="0"/>
          </a:xfrm>
          <a:prstGeom prst="line">
            <a:avLst/>
          </a:prstGeom>
          <a:noFill/>
          <a:ln w="2857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E89F5C0C-C3BC-B091-B55A-4DD62E086C1B}"/>
              </a:ext>
            </a:extLst>
          </p:cNvPr>
          <p:cNvCxnSpPr>
            <a:cxnSpLocks/>
          </p:cNvCxnSpPr>
          <p:nvPr/>
        </p:nvCxnSpPr>
        <p:spPr bwMode="auto">
          <a:xfrm flipH="1">
            <a:off x="1491452" y="2679282"/>
            <a:ext cx="62144" cy="0"/>
          </a:xfrm>
          <a:prstGeom prst="line">
            <a:avLst/>
          </a:prstGeom>
          <a:noFill/>
          <a:ln w="2857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80627BFC-991B-3D78-5443-96CC9F955511}"/>
              </a:ext>
            </a:extLst>
          </p:cNvPr>
          <p:cNvCxnSpPr>
            <a:cxnSpLocks/>
          </p:cNvCxnSpPr>
          <p:nvPr/>
        </p:nvCxnSpPr>
        <p:spPr bwMode="auto">
          <a:xfrm flipH="1">
            <a:off x="1491452" y="3121390"/>
            <a:ext cx="62144" cy="0"/>
          </a:xfrm>
          <a:prstGeom prst="line">
            <a:avLst/>
          </a:prstGeom>
          <a:noFill/>
          <a:ln w="2857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21" name="Straight Connector 20">
            <a:extLst>
              <a:ext uri="{FF2B5EF4-FFF2-40B4-BE49-F238E27FC236}">
                <a16:creationId xmlns:a16="http://schemas.microsoft.com/office/drawing/2014/main" id="{750E5C4B-EBA2-1F97-8E26-BC7D388EFB8D}"/>
              </a:ext>
            </a:extLst>
          </p:cNvPr>
          <p:cNvCxnSpPr>
            <a:cxnSpLocks/>
          </p:cNvCxnSpPr>
          <p:nvPr/>
        </p:nvCxnSpPr>
        <p:spPr bwMode="auto">
          <a:xfrm flipH="1">
            <a:off x="1491452" y="3563498"/>
            <a:ext cx="62144" cy="0"/>
          </a:xfrm>
          <a:prstGeom prst="line">
            <a:avLst/>
          </a:prstGeom>
          <a:noFill/>
          <a:ln w="2857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22" name="Straight Connector 21">
            <a:extLst>
              <a:ext uri="{FF2B5EF4-FFF2-40B4-BE49-F238E27FC236}">
                <a16:creationId xmlns:a16="http://schemas.microsoft.com/office/drawing/2014/main" id="{D5201A7C-3203-F7F0-6513-8388A2E3CAF0}"/>
              </a:ext>
            </a:extLst>
          </p:cNvPr>
          <p:cNvCxnSpPr>
            <a:cxnSpLocks/>
          </p:cNvCxnSpPr>
          <p:nvPr/>
        </p:nvCxnSpPr>
        <p:spPr bwMode="auto">
          <a:xfrm flipH="1">
            <a:off x="1491452" y="4005606"/>
            <a:ext cx="62144" cy="0"/>
          </a:xfrm>
          <a:prstGeom prst="line">
            <a:avLst/>
          </a:prstGeom>
          <a:noFill/>
          <a:ln w="2857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23" name="Straight Connector 22">
            <a:extLst>
              <a:ext uri="{FF2B5EF4-FFF2-40B4-BE49-F238E27FC236}">
                <a16:creationId xmlns:a16="http://schemas.microsoft.com/office/drawing/2014/main" id="{F0286C7E-B4AE-8CCF-3F5B-249E22DBDF54}"/>
              </a:ext>
            </a:extLst>
          </p:cNvPr>
          <p:cNvCxnSpPr>
            <a:cxnSpLocks/>
          </p:cNvCxnSpPr>
          <p:nvPr/>
        </p:nvCxnSpPr>
        <p:spPr bwMode="auto">
          <a:xfrm flipH="1">
            <a:off x="1491452" y="4447714"/>
            <a:ext cx="62144" cy="0"/>
          </a:xfrm>
          <a:prstGeom prst="line">
            <a:avLst/>
          </a:prstGeom>
          <a:noFill/>
          <a:ln w="2857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24" name="TextBox 23">
            <a:extLst>
              <a:ext uri="{FF2B5EF4-FFF2-40B4-BE49-F238E27FC236}">
                <a16:creationId xmlns:a16="http://schemas.microsoft.com/office/drawing/2014/main" id="{8D9A7CB7-0015-41C0-C2C8-0C0FB2BA3EA7}"/>
              </a:ext>
            </a:extLst>
          </p:cNvPr>
          <p:cNvSpPr txBox="1"/>
          <p:nvPr/>
        </p:nvSpPr>
        <p:spPr bwMode="auto">
          <a:xfrm>
            <a:off x="1003180" y="2077375"/>
            <a:ext cx="550416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algn="r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 sz="1600" b="0">
                <a:solidFill>
                  <a:schemeClr val="bg1"/>
                </a:solidFill>
                <a:latin typeface="Calibri" panose="020F0502020204030204" pitchFamily="34" charset="0"/>
              </a:rPr>
              <a:t>100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8E23B2CF-EEE5-FCC7-A390-EE6DFDF20D2D}"/>
              </a:ext>
            </a:extLst>
          </p:cNvPr>
          <p:cNvSpPr txBox="1"/>
          <p:nvPr/>
        </p:nvSpPr>
        <p:spPr bwMode="auto">
          <a:xfrm>
            <a:off x="1003180" y="2519187"/>
            <a:ext cx="550416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algn="r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 sz="1600" b="0">
                <a:solidFill>
                  <a:schemeClr val="bg1"/>
                </a:solidFill>
                <a:latin typeface="Calibri" panose="020F0502020204030204" pitchFamily="34" charset="0"/>
              </a:rPr>
              <a:t>80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AC5669DF-87AB-54E2-507B-6F4A3204E27A}"/>
              </a:ext>
            </a:extLst>
          </p:cNvPr>
          <p:cNvSpPr txBox="1"/>
          <p:nvPr/>
        </p:nvSpPr>
        <p:spPr bwMode="auto">
          <a:xfrm>
            <a:off x="1003180" y="2960999"/>
            <a:ext cx="550416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algn="r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 sz="1600" b="0">
                <a:solidFill>
                  <a:schemeClr val="bg1"/>
                </a:solidFill>
                <a:latin typeface="Calibri" panose="020F0502020204030204" pitchFamily="34" charset="0"/>
              </a:rPr>
              <a:t>60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333459EC-F6C3-FD25-6EB2-15907ED5AE34}"/>
              </a:ext>
            </a:extLst>
          </p:cNvPr>
          <p:cNvSpPr txBox="1"/>
          <p:nvPr/>
        </p:nvSpPr>
        <p:spPr bwMode="auto">
          <a:xfrm>
            <a:off x="1003180" y="3402811"/>
            <a:ext cx="550416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algn="r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 sz="1600" b="0">
                <a:solidFill>
                  <a:schemeClr val="bg1"/>
                </a:solidFill>
                <a:latin typeface="Calibri" panose="020F0502020204030204" pitchFamily="34" charset="0"/>
              </a:rPr>
              <a:t>40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BD719803-5BEF-64F5-3F71-B6F12DF4ED89}"/>
              </a:ext>
            </a:extLst>
          </p:cNvPr>
          <p:cNvSpPr txBox="1"/>
          <p:nvPr/>
        </p:nvSpPr>
        <p:spPr bwMode="auto">
          <a:xfrm>
            <a:off x="1003180" y="3844623"/>
            <a:ext cx="550416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algn="r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 sz="1600" b="0">
                <a:solidFill>
                  <a:schemeClr val="bg1"/>
                </a:solidFill>
                <a:latin typeface="Calibri" panose="020F0502020204030204" pitchFamily="34" charset="0"/>
              </a:rPr>
              <a:t>20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B22668BA-F128-B8EC-7805-FEAE268A76B0}"/>
              </a:ext>
            </a:extLst>
          </p:cNvPr>
          <p:cNvSpPr txBox="1"/>
          <p:nvPr/>
        </p:nvSpPr>
        <p:spPr bwMode="auto">
          <a:xfrm>
            <a:off x="1003180" y="4286435"/>
            <a:ext cx="550416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algn="r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 sz="1600" b="0">
                <a:solidFill>
                  <a:schemeClr val="bg1"/>
                </a:solidFill>
                <a:latin typeface="Calibri" panose="020F0502020204030204" pitchFamily="34" charset="0"/>
              </a:rPr>
              <a:t>0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2A32D562-95EA-C060-3DC9-A50F7670AC08}"/>
              </a:ext>
            </a:extLst>
          </p:cNvPr>
          <p:cNvSpPr txBox="1"/>
          <p:nvPr/>
        </p:nvSpPr>
        <p:spPr bwMode="auto">
          <a:xfrm rot="16200000">
            <a:off x="-207882" y="3182045"/>
            <a:ext cx="2228298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algn="ctr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 sz="1600" b="1">
                <a:solidFill>
                  <a:schemeClr val="bg1"/>
                </a:solidFill>
                <a:latin typeface="Calibri" panose="020F0502020204030204" pitchFamily="34" charset="0"/>
              </a:rPr>
              <a:t>PFS (%)</a:t>
            </a:r>
          </a:p>
        </p:txBody>
      </p:sp>
      <p:cxnSp>
        <p:nvCxnSpPr>
          <p:cNvPr id="32" name="Straight Connector 31">
            <a:extLst>
              <a:ext uri="{FF2B5EF4-FFF2-40B4-BE49-F238E27FC236}">
                <a16:creationId xmlns:a16="http://schemas.microsoft.com/office/drawing/2014/main" id="{262C82DB-6E1D-6644-DFFB-64C9BE20470C}"/>
              </a:ext>
            </a:extLst>
          </p:cNvPr>
          <p:cNvCxnSpPr>
            <a:cxnSpLocks/>
          </p:cNvCxnSpPr>
          <p:nvPr/>
        </p:nvCxnSpPr>
        <p:spPr bwMode="auto">
          <a:xfrm>
            <a:off x="1553596" y="4447714"/>
            <a:ext cx="0" cy="64008"/>
          </a:xfrm>
          <a:prstGeom prst="line">
            <a:avLst/>
          </a:prstGeom>
          <a:noFill/>
          <a:ln w="2857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33" name="Straight Connector 32">
            <a:extLst>
              <a:ext uri="{FF2B5EF4-FFF2-40B4-BE49-F238E27FC236}">
                <a16:creationId xmlns:a16="http://schemas.microsoft.com/office/drawing/2014/main" id="{F76056A0-6EDE-B48F-C6E9-3E2D282B0889}"/>
              </a:ext>
            </a:extLst>
          </p:cNvPr>
          <p:cNvCxnSpPr>
            <a:cxnSpLocks/>
          </p:cNvCxnSpPr>
          <p:nvPr/>
        </p:nvCxnSpPr>
        <p:spPr bwMode="auto">
          <a:xfrm>
            <a:off x="1868753" y="4447714"/>
            <a:ext cx="0" cy="64008"/>
          </a:xfrm>
          <a:prstGeom prst="line">
            <a:avLst/>
          </a:prstGeom>
          <a:noFill/>
          <a:ln w="2857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34" name="Straight Connector 33">
            <a:extLst>
              <a:ext uri="{FF2B5EF4-FFF2-40B4-BE49-F238E27FC236}">
                <a16:creationId xmlns:a16="http://schemas.microsoft.com/office/drawing/2014/main" id="{CE05AACB-35CE-D3B0-30F6-04EF7AD150F4}"/>
              </a:ext>
            </a:extLst>
          </p:cNvPr>
          <p:cNvCxnSpPr>
            <a:cxnSpLocks/>
          </p:cNvCxnSpPr>
          <p:nvPr/>
        </p:nvCxnSpPr>
        <p:spPr bwMode="auto">
          <a:xfrm>
            <a:off x="2183910" y="4447714"/>
            <a:ext cx="0" cy="64008"/>
          </a:xfrm>
          <a:prstGeom prst="line">
            <a:avLst/>
          </a:prstGeom>
          <a:noFill/>
          <a:ln w="2857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35" name="Straight Connector 34">
            <a:extLst>
              <a:ext uri="{FF2B5EF4-FFF2-40B4-BE49-F238E27FC236}">
                <a16:creationId xmlns:a16="http://schemas.microsoft.com/office/drawing/2014/main" id="{2ADFFE9B-D826-68DB-E2F1-2F4F1BC5D8F6}"/>
              </a:ext>
            </a:extLst>
          </p:cNvPr>
          <p:cNvCxnSpPr>
            <a:cxnSpLocks/>
          </p:cNvCxnSpPr>
          <p:nvPr/>
        </p:nvCxnSpPr>
        <p:spPr bwMode="auto">
          <a:xfrm>
            <a:off x="2499067" y="4447714"/>
            <a:ext cx="0" cy="64008"/>
          </a:xfrm>
          <a:prstGeom prst="line">
            <a:avLst/>
          </a:prstGeom>
          <a:noFill/>
          <a:ln w="2857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36" name="Straight Connector 35">
            <a:extLst>
              <a:ext uri="{FF2B5EF4-FFF2-40B4-BE49-F238E27FC236}">
                <a16:creationId xmlns:a16="http://schemas.microsoft.com/office/drawing/2014/main" id="{1CFA0F30-D8C2-A1B4-16FD-D67469EE56D8}"/>
              </a:ext>
            </a:extLst>
          </p:cNvPr>
          <p:cNvCxnSpPr>
            <a:cxnSpLocks/>
          </p:cNvCxnSpPr>
          <p:nvPr/>
        </p:nvCxnSpPr>
        <p:spPr bwMode="auto">
          <a:xfrm>
            <a:off x="2814224" y="4447714"/>
            <a:ext cx="0" cy="64008"/>
          </a:xfrm>
          <a:prstGeom prst="line">
            <a:avLst/>
          </a:prstGeom>
          <a:noFill/>
          <a:ln w="2857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37" name="Straight Connector 36">
            <a:extLst>
              <a:ext uri="{FF2B5EF4-FFF2-40B4-BE49-F238E27FC236}">
                <a16:creationId xmlns:a16="http://schemas.microsoft.com/office/drawing/2014/main" id="{492EC943-3122-4350-61C0-FEDC47F0EC66}"/>
              </a:ext>
            </a:extLst>
          </p:cNvPr>
          <p:cNvCxnSpPr>
            <a:cxnSpLocks/>
          </p:cNvCxnSpPr>
          <p:nvPr/>
        </p:nvCxnSpPr>
        <p:spPr bwMode="auto">
          <a:xfrm>
            <a:off x="3129381" y="4447714"/>
            <a:ext cx="0" cy="64008"/>
          </a:xfrm>
          <a:prstGeom prst="line">
            <a:avLst/>
          </a:prstGeom>
          <a:noFill/>
          <a:ln w="2857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38" name="Straight Connector 37">
            <a:extLst>
              <a:ext uri="{FF2B5EF4-FFF2-40B4-BE49-F238E27FC236}">
                <a16:creationId xmlns:a16="http://schemas.microsoft.com/office/drawing/2014/main" id="{730AB28C-E6B2-99C4-0BCA-793C2493C38D}"/>
              </a:ext>
            </a:extLst>
          </p:cNvPr>
          <p:cNvCxnSpPr>
            <a:cxnSpLocks/>
          </p:cNvCxnSpPr>
          <p:nvPr/>
        </p:nvCxnSpPr>
        <p:spPr bwMode="auto">
          <a:xfrm>
            <a:off x="3444538" y="4447714"/>
            <a:ext cx="0" cy="64008"/>
          </a:xfrm>
          <a:prstGeom prst="line">
            <a:avLst/>
          </a:prstGeom>
          <a:noFill/>
          <a:ln w="2857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39" name="Straight Connector 38">
            <a:extLst>
              <a:ext uri="{FF2B5EF4-FFF2-40B4-BE49-F238E27FC236}">
                <a16:creationId xmlns:a16="http://schemas.microsoft.com/office/drawing/2014/main" id="{0A7AA4CC-D993-8C4F-5156-C6B0C41AC17F}"/>
              </a:ext>
            </a:extLst>
          </p:cNvPr>
          <p:cNvCxnSpPr>
            <a:cxnSpLocks/>
          </p:cNvCxnSpPr>
          <p:nvPr/>
        </p:nvCxnSpPr>
        <p:spPr bwMode="auto">
          <a:xfrm>
            <a:off x="3759695" y="4447714"/>
            <a:ext cx="0" cy="64008"/>
          </a:xfrm>
          <a:prstGeom prst="line">
            <a:avLst/>
          </a:prstGeom>
          <a:noFill/>
          <a:ln w="2857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40" name="Straight Connector 39">
            <a:extLst>
              <a:ext uri="{FF2B5EF4-FFF2-40B4-BE49-F238E27FC236}">
                <a16:creationId xmlns:a16="http://schemas.microsoft.com/office/drawing/2014/main" id="{B8A84301-8A76-CCDB-2C39-5826B85D124C}"/>
              </a:ext>
            </a:extLst>
          </p:cNvPr>
          <p:cNvCxnSpPr>
            <a:cxnSpLocks/>
          </p:cNvCxnSpPr>
          <p:nvPr/>
        </p:nvCxnSpPr>
        <p:spPr bwMode="auto">
          <a:xfrm>
            <a:off x="4074852" y="4447714"/>
            <a:ext cx="0" cy="64008"/>
          </a:xfrm>
          <a:prstGeom prst="line">
            <a:avLst/>
          </a:prstGeom>
          <a:noFill/>
          <a:ln w="2857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41" name="Straight Connector 40">
            <a:extLst>
              <a:ext uri="{FF2B5EF4-FFF2-40B4-BE49-F238E27FC236}">
                <a16:creationId xmlns:a16="http://schemas.microsoft.com/office/drawing/2014/main" id="{D8528A95-EB41-E861-9519-1F771FFFA907}"/>
              </a:ext>
            </a:extLst>
          </p:cNvPr>
          <p:cNvCxnSpPr>
            <a:cxnSpLocks/>
          </p:cNvCxnSpPr>
          <p:nvPr/>
        </p:nvCxnSpPr>
        <p:spPr bwMode="auto">
          <a:xfrm>
            <a:off x="4390009" y="4447714"/>
            <a:ext cx="0" cy="64008"/>
          </a:xfrm>
          <a:prstGeom prst="line">
            <a:avLst/>
          </a:prstGeom>
          <a:noFill/>
          <a:ln w="2857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42" name="Straight Connector 41">
            <a:extLst>
              <a:ext uri="{FF2B5EF4-FFF2-40B4-BE49-F238E27FC236}">
                <a16:creationId xmlns:a16="http://schemas.microsoft.com/office/drawing/2014/main" id="{629BCB1B-5A9C-632F-9009-1302AD2DEAC3}"/>
              </a:ext>
            </a:extLst>
          </p:cNvPr>
          <p:cNvCxnSpPr>
            <a:cxnSpLocks/>
          </p:cNvCxnSpPr>
          <p:nvPr/>
        </p:nvCxnSpPr>
        <p:spPr bwMode="auto">
          <a:xfrm>
            <a:off x="4705166" y="4447714"/>
            <a:ext cx="0" cy="64008"/>
          </a:xfrm>
          <a:prstGeom prst="line">
            <a:avLst/>
          </a:prstGeom>
          <a:noFill/>
          <a:ln w="2857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43" name="Straight Connector 42">
            <a:extLst>
              <a:ext uri="{FF2B5EF4-FFF2-40B4-BE49-F238E27FC236}">
                <a16:creationId xmlns:a16="http://schemas.microsoft.com/office/drawing/2014/main" id="{F769039D-D1F6-4B59-8D4F-5A5BD8ABE118}"/>
              </a:ext>
            </a:extLst>
          </p:cNvPr>
          <p:cNvCxnSpPr>
            <a:cxnSpLocks/>
          </p:cNvCxnSpPr>
          <p:nvPr/>
        </p:nvCxnSpPr>
        <p:spPr bwMode="auto">
          <a:xfrm>
            <a:off x="5020323" y="4447714"/>
            <a:ext cx="0" cy="64008"/>
          </a:xfrm>
          <a:prstGeom prst="line">
            <a:avLst/>
          </a:prstGeom>
          <a:noFill/>
          <a:ln w="2857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44" name="Straight Connector 43">
            <a:extLst>
              <a:ext uri="{FF2B5EF4-FFF2-40B4-BE49-F238E27FC236}">
                <a16:creationId xmlns:a16="http://schemas.microsoft.com/office/drawing/2014/main" id="{5D36F6F5-47E3-5AC9-5244-93BA587DA6B8}"/>
              </a:ext>
            </a:extLst>
          </p:cNvPr>
          <p:cNvCxnSpPr>
            <a:cxnSpLocks/>
          </p:cNvCxnSpPr>
          <p:nvPr/>
        </p:nvCxnSpPr>
        <p:spPr bwMode="auto">
          <a:xfrm>
            <a:off x="5335484" y="4447714"/>
            <a:ext cx="0" cy="64008"/>
          </a:xfrm>
          <a:prstGeom prst="line">
            <a:avLst/>
          </a:prstGeom>
          <a:noFill/>
          <a:ln w="2857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45" name="TextBox 44">
            <a:extLst>
              <a:ext uri="{FF2B5EF4-FFF2-40B4-BE49-F238E27FC236}">
                <a16:creationId xmlns:a16="http://schemas.microsoft.com/office/drawing/2014/main" id="{08C2D1E0-DA60-1D8C-5F54-4A8FC2944651}"/>
              </a:ext>
            </a:extLst>
          </p:cNvPr>
          <p:cNvSpPr txBox="1"/>
          <p:nvPr/>
        </p:nvSpPr>
        <p:spPr bwMode="auto">
          <a:xfrm>
            <a:off x="5132777" y="4458070"/>
            <a:ext cx="398015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algn="ctr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 sz="1600" b="0">
                <a:solidFill>
                  <a:schemeClr val="bg1"/>
                </a:solidFill>
                <a:latin typeface="Calibri" panose="020F0502020204030204" pitchFamily="34" charset="0"/>
              </a:rPr>
              <a:t>72</a:t>
            </a:r>
          </a:p>
        </p:txBody>
      </p:sp>
      <p:sp>
        <p:nvSpPr>
          <p:cNvPr id="46" name="TextBox 45">
            <a:extLst>
              <a:ext uri="{FF2B5EF4-FFF2-40B4-BE49-F238E27FC236}">
                <a16:creationId xmlns:a16="http://schemas.microsoft.com/office/drawing/2014/main" id="{BC496359-0E9E-EF6C-6CD6-FC9C9F63AD07}"/>
              </a:ext>
            </a:extLst>
          </p:cNvPr>
          <p:cNvSpPr txBox="1"/>
          <p:nvPr/>
        </p:nvSpPr>
        <p:spPr bwMode="auto">
          <a:xfrm>
            <a:off x="1352369" y="4458070"/>
            <a:ext cx="398015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algn="ctr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 sz="1600" b="0">
                <a:solidFill>
                  <a:schemeClr val="bg1"/>
                </a:solidFill>
                <a:latin typeface="Calibri" panose="020F0502020204030204" pitchFamily="34" charset="0"/>
              </a:rPr>
              <a:t>0</a:t>
            </a:r>
          </a:p>
        </p:txBody>
      </p:sp>
      <p:sp>
        <p:nvSpPr>
          <p:cNvPr id="47" name="TextBox 46">
            <a:extLst>
              <a:ext uri="{FF2B5EF4-FFF2-40B4-BE49-F238E27FC236}">
                <a16:creationId xmlns:a16="http://schemas.microsoft.com/office/drawing/2014/main" id="{DB732520-017E-50B4-905C-DD437271AC22}"/>
              </a:ext>
            </a:extLst>
          </p:cNvPr>
          <p:cNvSpPr txBox="1"/>
          <p:nvPr/>
        </p:nvSpPr>
        <p:spPr bwMode="auto">
          <a:xfrm>
            <a:off x="1667403" y="4458070"/>
            <a:ext cx="398015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algn="ctr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 sz="1600" b="0">
                <a:solidFill>
                  <a:schemeClr val="bg1"/>
                </a:solidFill>
                <a:latin typeface="Calibri" panose="020F0502020204030204" pitchFamily="34" charset="0"/>
              </a:rPr>
              <a:t>6</a:t>
            </a:r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id="{11C00B8F-27F9-3DB2-8D5B-C18DC19A7761}"/>
              </a:ext>
            </a:extLst>
          </p:cNvPr>
          <p:cNvSpPr txBox="1"/>
          <p:nvPr/>
        </p:nvSpPr>
        <p:spPr bwMode="auto">
          <a:xfrm>
            <a:off x="1982437" y="4458070"/>
            <a:ext cx="398015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algn="ctr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 sz="1600" b="0">
                <a:solidFill>
                  <a:schemeClr val="bg1"/>
                </a:solidFill>
                <a:latin typeface="Calibri" panose="020F0502020204030204" pitchFamily="34" charset="0"/>
              </a:rPr>
              <a:t>12</a:t>
            </a:r>
          </a:p>
        </p:txBody>
      </p:sp>
      <p:sp>
        <p:nvSpPr>
          <p:cNvPr id="49" name="TextBox 48">
            <a:extLst>
              <a:ext uri="{FF2B5EF4-FFF2-40B4-BE49-F238E27FC236}">
                <a16:creationId xmlns:a16="http://schemas.microsoft.com/office/drawing/2014/main" id="{79718E68-11C6-3734-F965-4FFCDD20F564}"/>
              </a:ext>
            </a:extLst>
          </p:cNvPr>
          <p:cNvSpPr txBox="1"/>
          <p:nvPr/>
        </p:nvSpPr>
        <p:spPr bwMode="auto">
          <a:xfrm>
            <a:off x="2297471" y="4458070"/>
            <a:ext cx="398015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algn="ctr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 sz="1600" b="0">
                <a:solidFill>
                  <a:schemeClr val="bg1"/>
                </a:solidFill>
                <a:latin typeface="Calibri" panose="020F0502020204030204" pitchFamily="34" charset="0"/>
              </a:rPr>
              <a:t>18</a:t>
            </a:r>
          </a:p>
        </p:txBody>
      </p:sp>
      <p:sp>
        <p:nvSpPr>
          <p:cNvPr id="50" name="TextBox 49">
            <a:extLst>
              <a:ext uri="{FF2B5EF4-FFF2-40B4-BE49-F238E27FC236}">
                <a16:creationId xmlns:a16="http://schemas.microsoft.com/office/drawing/2014/main" id="{112FB6F7-C5D0-8097-3858-0ADE83C82A2E}"/>
              </a:ext>
            </a:extLst>
          </p:cNvPr>
          <p:cNvSpPr txBox="1"/>
          <p:nvPr/>
        </p:nvSpPr>
        <p:spPr bwMode="auto">
          <a:xfrm>
            <a:off x="2612505" y="4458070"/>
            <a:ext cx="398015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algn="ctr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 sz="1600" b="0">
                <a:solidFill>
                  <a:schemeClr val="bg1"/>
                </a:solidFill>
                <a:latin typeface="Calibri" panose="020F0502020204030204" pitchFamily="34" charset="0"/>
              </a:rPr>
              <a:t>24</a:t>
            </a:r>
          </a:p>
        </p:txBody>
      </p:sp>
      <p:sp>
        <p:nvSpPr>
          <p:cNvPr id="51" name="TextBox 50">
            <a:extLst>
              <a:ext uri="{FF2B5EF4-FFF2-40B4-BE49-F238E27FC236}">
                <a16:creationId xmlns:a16="http://schemas.microsoft.com/office/drawing/2014/main" id="{B4FE3DC2-E901-5B4F-1CD4-092FC3DDB11A}"/>
              </a:ext>
            </a:extLst>
          </p:cNvPr>
          <p:cNvSpPr txBox="1"/>
          <p:nvPr/>
        </p:nvSpPr>
        <p:spPr bwMode="auto">
          <a:xfrm>
            <a:off x="2927539" y="4458070"/>
            <a:ext cx="398015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algn="ctr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 sz="1600" b="0">
                <a:solidFill>
                  <a:schemeClr val="bg1"/>
                </a:solidFill>
                <a:latin typeface="Calibri" panose="020F0502020204030204" pitchFamily="34" charset="0"/>
              </a:rPr>
              <a:t>30</a:t>
            </a:r>
          </a:p>
        </p:txBody>
      </p:sp>
      <p:sp>
        <p:nvSpPr>
          <p:cNvPr id="52" name="TextBox 51">
            <a:extLst>
              <a:ext uri="{FF2B5EF4-FFF2-40B4-BE49-F238E27FC236}">
                <a16:creationId xmlns:a16="http://schemas.microsoft.com/office/drawing/2014/main" id="{A6133F5C-E529-A359-9813-E396448C72B9}"/>
              </a:ext>
            </a:extLst>
          </p:cNvPr>
          <p:cNvSpPr txBox="1"/>
          <p:nvPr/>
        </p:nvSpPr>
        <p:spPr bwMode="auto">
          <a:xfrm>
            <a:off x="3242573" y="4458070"/>
            <a:ext cx="398015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algn="ctr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 sz="1600" b="0">
                <a:solidFill>
                  <a:schemeClr val="bg1"/>
                </a:solidFill>
                <a:latin typeface="Calibri" panose="020F0502020204030204" pitchFamily="34" charset="0"/>
              </a:rPr>
              <a:t>36</a:t>
            </a:r>
          </a:p>
        </p:txBody>
      </p:sp>
      <p:sp>
        <p:nvSpPr>
          <p:cNvPr id="53" name="TextBox 52">
            <a:extLst>
              <a:ext uri="{FF2B5EF4-FFF2-40B4-BE49-F238E27FC236}">
                <a16:creationId xmlns:a16="http://schemas.microsoft.com/office/drawing/2014/main" id="{7D994E50-5DBD-BE37-3979-E843E3CD4CAF}"/>
              </a:ext>
            </a:extLst>
          </p:cNvPr>
          <p:cNvSpPr txBox="1"/>
          <p:nvPr/>
        </p:nvSpPr>
        <p:spPr bwMode="auto">
          <a:xfrm>
            <a:off x="3557607" y="4458070"/>
            <a:ext cx="398015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algn="ctr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 sz="1600" b="0">
                <a:solidFill>
                  <a:schemeClr val="bg1"/>
                </a:solidFill>
                <a:latin typeface="Calibri" panose="020F0502020204030204" pitchFamily="34" charset="0"/>
              </a:rPr>
              <a:t>42</a:t>
            </a:r>
          </a:p>
        </p:txBody>
      </p:sp>
      <p:sp>
        <p:nvSpPr>
          <p:cNvPr id="54" name="TextBox 53">
            <a:extLst>
              <a:ext uri="{FF2B5EF4-FFF2-40B4-BE49-F238E27FC236}">
                <a16:creationId xmlns:a16="http://schemas.microsoft.com/office/drawing/2014/main" id="{77A90251-6087-5029-A35D-E76538CB83CA}"/>
              </a:ext>
            </a:extLst>
          </p:cNvPr>
          <p:cNvSpPr txBox="1"/>
          <p:nvPr/>
        </p:nvSpPr>
        <p:spPr bwMode="auto">
          <a:xfrm>
            <a:off x="3872641" y="4458070"/>
            <a:ext cx="398015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algn="ctr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 sz="1600" b="0">
                <a:solidFill>
                  <a:schemeClr val="bg1"/>
                </a:solidFill>
                <a:latin typeface="Calibri" panose="020F0502020204030204" pitchFamily="34" charset="0"/>
              </a:rPr>
              <a:t>48</a:t>
            </a:r>
          </a:p>
        </p:txBody>
      </p:sp>
      <p:sp>
        <p:nvSpPr>
          <p:cNvPr id="55" name="TextBox 54">
            <a:extLst>
              <a:ext uri="{FF2B5EF4-FFF2-40B4-BE49-F238E27FC236}">
                <a16:creationId xmlns:a16="http://schemas.microsoft.com/office/drawing/2014/main" id="{2E471849-129A-949E-C3BD-0132C4830D45}"/>
              </a:ext>
            </a:extLst>
          </p:cNvPr>
          <p:cNvSpPr txBox="1"/>
          <p:nvPr/>
        </p:nvSpPr>
        <p:spPr bwMode="auto">
          <a:xfrm>
            <a:off x="4187675" y="4458070"/>
            <a:ext cx="398015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algn="ctr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 sz="1600" b="0">
                <a:solidFill>
                  <a:schemeClr val="bg1"/>
                </a:solidFill>
                <a:latin typeface="Calibri" panose="020F0502020204030204" pitchFamily="34" charset="0"/>
              </a:rPr>
              <a:t>54</a:t>
            </a:r>
          </a:p>
        </p:txBody>
      </p:sp>
      <p:sp>
        <p:nvSpPr>
          <p:cNvPr id="56" name="TextBox 55">
            <a:extLst>
              <a:ext uri="{FF2B5EF4-FFF2-40B4-BE49-F238E27FC236}">
                <a16:creationId xmlns:a16="http://schemas.microsoft.com/office/drawing/2014/main" id="{B077EBC1-5852-E3FB-C582-227EAC108E87}"/>
              </a:ext>
            </a:extLst>
          </p:cNvPr>
          <p:cNvSpPr txBox="1"/>
          <p:nvPr/>
        </p:nvSpPr>
        <p:spPr bwMode="auto">
          <a:xfrm>
            <a:off x="4502709" y="4458070"/>
            <a:ext cx="398015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algn="ctr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 sz="1600" b="0">
                <a:solidFill>
                  <a:schemeClr val="bg1"/>
                </a:solidFill>
                <a:latin typeface="Calibri" panose="020F0502020204030204" pitchFamily="34" charset="0"/>
              </a:rPr>
              <a:t>60</a:t>
            </a:r>
          </a:p>
        </p:txBody>
      </p:sp>
      <p:sp>
        <p:nvSpPr>
          <p:cNvPr id="57" name="TextBox 56">
            <a:extLst>
              <a:ext uri="{FF2B5EF4-FFF2-40B4-BE49-F238E27FC236}">
                <a16:creationId xmlns:a16="http://schemas.microsoft.com/office/drawing/2014/main" id="{715AE11A-408C-29FD-BCDF-8350425C992B}"/>
              </a:ext>
            </a:extLst>
          </p:cNvPr>
          <p:cNvSpPr txBox="1"/>
          <p:nvPr/>
        </p:nvSpPr>
        <p:spPr bwMode="auto">
          <a:xfrm>
            <a:off x="4817743" y="4458070"/>
            <a:ext cx="398015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algn="ctr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 sz="1600" b="0">
                <a:solidFill>
                  <a:schemeClr val="bg1"/>
                </a:solidFill>
                <a:latin typeface="Calibri" panose="020F0502020204030204" pitchFamily="34" charset="0"/>
              </a:rPr>
              <a:t>66</a:t>
            </a:r>
          </a:p>
        </p:txBody>
      </p:sp>
      <p:sp>
        <p:nvSpPr>
          <p:cNvPr id="58" name="TextBox 57">
            <a:extLst>
              <a:ext uri="{FF2B5EF4-FFF2-40B4-BE49-F238E27FC236}">
                <a16:creationId xmlns:a16="http://schemas.microsoft.com/office/drawing/2014/main" id="{90513C4C-0AF0-9FC3-AE61-6C42B352F612}"/>
              </a:ext>
            </a:extLst>
          </p:cNvPr>
          <p:cNvSpPr txBox="1"/>
          <p:nvPr/>
        </p:nvSpPr>
        <p:spPr bwMode="auto">
          <a:xfrm>
            <a:off x="1553597" y="4690369"/>
            <a:ext cx="3764131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algn="ctr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 sz="1600" b="1">
                <a:solidFill>
                  <a:schemeClr val="bg1"/>
                </a:solidFill>
                <a:latin typeface="Calibri" panose="020F0502020204030204" pitchFamily="34" charset="0"/>
              </a:rPr>
              <a:t>Mo</a:t>
            </a:r>
          </a:p>
        </p:txBody>
      </p:sp>
      <p:sp>
        <p:nvSpPr>
          <p:cNvPr id="59" name="TextBox 58">
            <a:extLst>
              <a:ext uri="{FF2B5EF4-FFF2-40B4-BE49-F238E27FC236}">
                <a16:creationId xmlns:a16="http://schemas.microsoft.com/office/drawing/2014/main" id="{71CF8F60-5194-3B6E-581D-045843071B6F}"/>
              </a:ext>
            </a:extLst>
          </p:cNvPr>
          <p:cNvSpPr txBox="1"/>
          <p:nvPr/>
        </p:nvSpPr>
        <p:spPr bwMode="auto">
          <a:xfrm>
            <a:off x="213068" y="4796903"/>
            <a:ext cx="1233996" cy="6001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algn="r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 sz="1100" b="1">
                <a:solidFill>
                  <a:schemeClr val="bg1"/>
                </a:solidFill>
                <a:latin typeface="Calibri" panose="020F0502020204030204" pitchFamily="34" charset="0"/>
              </a:rPr>
              <a:t>Patients at Risk, n</a:t>
            </a:r>
            <a:br>
              <a:rPr lang="en-US" sz="1100" b="0">
                <a:solidFill>
                  <a:schemeClr val="bg1"/>
                </a:solidFill>
                <a:latin typeface="Calibri" panose="020F0502020204030204" pitchFamily="34" charset="0"/>
              </a:rPr>
            </a:br>
            <a:r>
              <a:rPr lang="en-US" sz="1100" b="0">
                <a:solidFill>
                  <a:schemeClr val="accent1"/>
                </a:solidFill>
                <a:latin typeface="Calibri" panose="020F0502020204030204" pitchFamily="34" charset="0"/>
              </a:rPr>
              <a:t>Acala + BR</a:t>
            </a:r>
            <a:br>
              <a:rPr lang="en-US" sz="1100" b="0">
                <a:solidFill>
                  <a:schemeClr val="accent1"/>
                </a:solidFill>
                <a:latin typeface="Calibri" panose="020F0502020204030204" pitchFamily="34" charset="0"/>
              </a:rPr>
            </a:br>
            <a:r>
              <a:rPr lang="en-US" sz="1100" b="0">
                <a:solidFill>
                  <a:schemeClr val="accent3"/>
                </a:solidFill>
                <a:latin typeface="Calibri" panose="020F0502020204030204" pitchFamily="34" charset="0"/>
              </a:rPr>
              <a:t>Pbo + BR</a:t>
            </a:r>
          </a:p>
        </p:txBody>
      </p:sp>
      <p:sp>
        <p:nvSpPr>
          <p:cNvPr id="60" name="TextBox 59">
            <a:extLst>
              <a:ext uri="{FF2B5EF4-FFF2-40B4-BE49-F238E27FC236}">
                <a16:creationId xmlns:a16="http://schemas.microsoft.com/office/drawing/2014/main" id="{2E760EDF-54F1-EDBF-AF18-430678D80DA9}"/>
              </a:ext>
            </a:extLst>
          </p:cNvPr>
          <p:cNvSpPr txBox="1"/>
          <p:nvPr/>
        </p:nvSpPr>
        <p:spPr bwMode="auto">
          <a:xfrm>
            <a:off x="1333134" y="4966180"/>
            <a:ext cx="415771" cy="430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algn="ctr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 sz="1100" b="0">
                <a:solidFill>
                  <a:schemeClr val="bg1"/>
                </a:solidFill>
                <a:latin typeface="Calibri" panose="020F0502020204030204" pitchFamily="34" charset="0"/>
              </a:rPr>
              <a:t>187</a:t>
            </a:r>
            <a:br>
              <a:rPr lang="en-US" sz="1100" b="0">
                <a:solidFill>
                  <a:schemeClr val="bg1"/>
                </a:solidFill>
                <a:latin typeface="Calibri" panose="020F0502020204030204" pitchFamily="34" charset="0"/>
              </a:rPr>
            </a:br>
            <a:r>
              <a:rPr lang="en-US" sz="1100" b="0">
                <a:solidFill>
                  <a:schemeClr val="bg1"/>
                </a:solidFill>
                <a:latin typeface="Calibri" panose="020F0502020204030204" pitchFamily="34" charset="0"/>
              </a:rPr>
              <a:t>183</a:t>
            </a:r>
          </a:p>
        </p:txBody>
      </p:sp>
      <p:sp>
        <p:nvSpPr>
          <p:cNvPr id="61" name="TextBox 60">
            <a:extLst>
              <a:ext uri="{FF2B5EF4-FFF2-40B4-BE49-F238E27FC236}">
                <a16:creationId xmlns:a16="http://schemas.microsoft.com/office/drawing/2014/main" id="{12B8CFE0-189B-30BE-6A64-C452211241DE}"/>
              </a:ext>
            </a:extLst>
          </p:cNvPr>
          <p:cNvSpPr txBox="1"/>
          <p:nvPr/>
        </p:nvSpPr>
        <p:spPr bwMode="auto">
          <a:xfrm>
            <a:off x="1648291" y="4966180"/>
            <a:ext cx="415771" cy="430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algn="ctr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 sz="1100" b="0">
                <a:solidFill>
                  <a:schemeClr val="bg1"/>
                </a:solidFill>
                <a:latin typeface="Calibri" panose="020F0502020204030204" pitchFamily="34" charset="0"/>
              </a:rPr>
              <a:t>159</a:t>
            </a:r>
            <a:br>
              <a:rPr lang="en-US" sz="1100" b="0">
                <a:solidFill>
                  <a:schemeClr val="bg1"/>
                </a:solidFill>
                <a:latin typeface="Calibri" panose="020F0502020204030204" pitchFamily="34" charset="0"/>
              </a:rPr>
            </a:br>
            <a:r>
              <a:rPr lang="en-US" sz="1100" b="0">
                <a:solidFill>
                  <a:schemeClr val="bg1"/>
                </a:solidFill>
                <a:latin typeface="Calibri" panose="020F0502020204030204" pitchFamily="34" charset="0"/>
              </a:rPr>
              <a:t>143</a:t>
            </a:r>
          </a:p>
        </p:txBody>
      </p:sp>
      <p:sp>
        <p:nvSpPr>
          <p:cNvPr id="62" name="TextBox 61">
            <a:extLst>
              <a:ext uri="{FF2B5EF4-FFF2-40B4-BE49-F238E27FC236}">
                <a16:creationId xmlns:a16="http://schemas.microsoft.com/office/drawing/2014/main" id="{1D163FC8-AF12-E317-C56B-6ADDDA63C720}"/>
              </a:ext>
            </a:extLst>
          </p:cNvPr>
          <p:cNvSpPr txBox="1"/>
          <p:nvPr/>
        </p:nvSpPr>
        <p:spPr bwMode="auto">
          <a:xfrm>
            <a:off x="1963448" y="4966180"/>
            <a:ext cx="415771" cy="430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algn="ctr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 sz="1100" b="0">
                <a:solidFill>
                  <a:schemeClr val="bg1"/>
                </a:solidFill>
                <a:latin typeface="Calibri" panose="020F0502020204030204" pitchFamily="34" charset="0"/>
              </a:rPr>
              <a:t>138</a:t>
            </a:r>
            <a:br>
              <a:rPr lang="en-US" sz="1100" b="0">
                <a:solidFill>
                  <a:schemeClr val="bg1"/>
                </a:solidFill>
                <a:latin typeface="Calibri" panose="020F0502020204030204" pitchFamily="34" charset="0"/>
              </a:rPr>
            </a:br>
            <a:r>
              <a:rPr lang="en-US" sz="1100" b="0">
                <a:solidFill>
                  <a:schemeClr val="bg1"/>
                </a:solidFill>
                <a:latin typeface="Calibri" panose="020F0502020204030204" pitchFamily="34" charset="0"/>
              </a:rPr>
              <a:t>113</a:t>
            </a:r>
          </a:p>
        </p:txBody>
      </p:sp>
      <p:sp>
        <p:nvSpPr>
          <p:cNvPr id="63" name="TextBox 62">
            <a:extLst>
              <a:ext uri="{FF2B5EF4-FFF2-40B4-BE49-F238E27FC236}">
                <a16:creationId xmlns:a16="http://schemas.microsoft.com/office/drawing/2014/main" id="{306FB0BB-9EF4-0C81-3D2D-CB1C64601D1B}"/>
              </a:ext>
            </a:extLst>
          </p:cNvPr>
          <p:cNvSpPr txBox="1"/>
          <p:nvPr/>
        </p:nvSpPr>
        <p:spPr bwMode="auto">
          <a:xfrm>
            <a:off x="2278605" y="4966180"/>
            <a:ext cx="415771" cy="430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algn="ctr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 sz="1100" b="0">
                <a:solidFill>
                  <a:schemeClr val="bg1"/>
                </a:solidFill>
                <a:latin typeface="Calibri" panose="020F0502020204030204" pitchFamily="34" charset="0"/>
              </a:rPr>
              <a:t>123</a:t>
            </a:r>
            <a:br>
              <a:rPr lang="en-US" sz="1100" b="0">
                <a:solidFill>
                  <a:schemeClr val="bg1"/>
                </a:solidFill>
                <a:latin typeface="Calibri" panose="020F0502020204030204" pitchFamily="34" charset="0"/>
              </a:rPr>
            </a:br>
            <a:r>
              <a:rPr lang="en-US" sz="1100" b="0">
                <a:solidFill>
                  <a:schemeClr val="bg1"/>
                </a:solidFill>
                <a:latin typeface="Calibri" panose="020F0502020204030204" pitchFamily="34" charset="0"/>
              </a:rPr>
              <a:t>100</a:t>
            </a:r>
          </a:p>
        </p:txBody>
      </p:sp>
      <p:sp>
        <p:nvSpPr>
          <p:cNvPr id="4096" name="TextBox 4095">
            <a:extLst>
              <a:ext uri="{FF2B5EF4-FFF2-40B4-BE49-F238E27FC236}">
                <a16:creationId xmlns:a16="http://schemas.microsoft.com/office/drawing/2014/main" id="{329659CA-A691-849C-28C0-A0869A6B1958}"/>
              </a:ext>
            </a:extLst>
          </p:cNvPr>
          <p:cNvSpPr txBox="1"/>
          <p:nvPr/>
        </p:nvSpPr>
        <p:spPr bwMode="auto">
          <a:xfrm>
            <a:off x="2593762" y="4966180"/>
            <a:ext cx="415771" cy="430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algn="ctr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 sz="1100" b="0">
                <a:solidFill>
                  <a:schemeClr val="bg1"/>
                </a:solidFill>
                <a:latin typeface="Calibri" panose="020F0502020204030204" pitchFamily="34" charset="0"/>
              </a:rPr>
              <a:t>105</a:t>
            </a:r>
            <a:br>
              <a:rPr lang="en-US" sz="1100" b="0">
                <a:solidFill>
                  <a:schemeClr val="bg1"/>
                </a:solidFill>
                <a:latin typeface="Calibri" panose="020F0502020204030204" pitchFamily="34" charset="0"/>
              </a:rPr>
            </a:br>
            <a:r>
              <a:rPr lang="en-US" sz="1100" b="0">
                <a:solidFill>
                  <a:schemeClr val="bg1"/>
                </a:solidFill>
                <a:latin typeface="Calibri" panose="020F0502020204030204" pitchFamily="34" charset="0"/>
              </a:rPr>
              <a:t>87</a:t>
            </a:r>
          </a:p>
        </p:txBody>
      </p:sp>
      <p:sp>
        <p:nvSpPr>
          <p:cNvPr id="4097" name="TextBox 4096">
            <a:extLst>
              <a:ext uri="{FF2B5EF4-FFF2-40B4-BE49-F238E27FC236}">
                <a16:creationId xmlns:a16="http://schemas.microsoft.com/office/drawing/2014/main" id="{9ECD77DF-FCAC-FE21-A541-69318C2582DC}"/>
              </a:ext>
            </a:extLst>
          </p:cNvPr>
          <p:cNvSpPr txBox="1"/>
          <p:nvPr/>
        </p:nvSpPr>
        <p:spPr bwMode="auto">
          <a:xfrm>
            <a:off x="2908919" y="4966180"/>
            <a:ext cx="415771" cy="430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algn="ctr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 sz="1100" b="0">
                <a:solidFill>
                  <a:schemeClr val="bg1"/>
                </a:solidFill>
                <a:latin typeface="Calibri" panose="020F0502020204030204" pitchFamily="34" charset="0"/>
              </a:rPr>
              <a:t>91</a:t>
            </a:r>
            <a:br>
              <a:rPr lang="en-US" sz="1100" b="0">
                <a:solidFill>
                  <a:schemeClr val="bg1"/>
                </a:solidFill>
                <a:latin typeface="Calibri" panose="020F0502020204030204" pitchFamily="34" charset="0"/>
              </a:rPr>
            </a:br>
            <a:r>
              <a:rPr lang="en-US" sz="1100" b="0">
                <a:solidFill>
                  <a:schemeClr val="bg1"/>
                </a:solidFill>
                <a:latin typeface="Calibri" panose="020F0502020204030204" pitchFamily="34" charset="0"/>
              </a:rPr>
              <a:t>78</a:t>
            </a:r>
          </a:p>
        </p:txBody>
      </p:sp>
      <p:sp>
        <p:nvSpPr>
          <p:cNvPr id="4099" name="TextBox 4098">
            <a:extLst>
              <a:ext uri="{FF2B5EF4-FFF2-40B4-BE49-F238E27FC236}">
                <a16:creationId xmlns:a16="http://schemas.microsoft.com/office/drawing/2014/main" id="{752DE4AB-7E28-9AFC-3FBA-13AEC38F7DD3}"/>
              </a:ext>
            </a:extLst>
          </p:cNvPr>
          <p:cNvSpPr txBox="1"/>
          <p:nvPr/>
        </p:nvSpPr>
        <p:spPr bwMode="auto">
          <a:xfrm>
            <a:off x="3224076" y="4966180"/>
            <a:ext cx="415771" cy="430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algn="ctr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 sz="1100" b="0">
                <a:solidFill>
                  <a:schemeClr val="bg1"/>
                </a:solidFill>
                <a:latin typeface="Calibri" panose="020F0502020204030204" pitchFamily="34" charset="0"/>
              </a:rPr>
              <a:t>81</a:t>
            </a:r>
            <a:br>
              <a:rPr lang="en-US" sz="1100" b="0">
                <a:solidFill>
                  <a:schemeClr val="bg1"/>
                </a:solidFill>
                <a:latin typeface="Calibri" panose="020F0502020204030204" pitchFamily="34" charset="0"/>
              </a:rPr>
            </a:br>
            <a:r>
              <a:rPr lang="en-US" sz="1100" b="0">
                <a:solidFill>
                  <a:schemeClr val="bg1"/>
                </a:solidFill>
                <a:latin typeface="Calibri" panose="020F0502020204030204" pitchFamily="34" charset="0"/>
              </a:rPr>
              <a:t>64</a:t>
            </a:r>
          </a:p>
        </p:txBody>
      </p:sp>
      <p:sp>
        <p:nvSpPr>
          <p:cNvPr id="4100" name="TextBox 4099">
            <a:extLst>
              <a:ext uri="{FF2B5EF4-FFF2-40B4-BE49-F238E27FC236}">
                <a16:creationId xmlns:a16="http://schemas.microsoft.com/office/drawing/2014/main" id="{EB992326-CB68-A18C-4CC8-CF1D3AEB45E0}"/>
              </a:ext>
            </a:extLst>
          </p:cNvPr>
          <p:cNvSpPr txBox="1"/>
          <p:nvPr/>
        </p:nvSpPr>
        <p:spPr bwMode="auto">
          <a:xfrm>
            <a:off x="3539233" y="4966180"/>
            <a:ext cx="415771" cy="430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algn="ctr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 sz="1100" b="0">
                <a:solidFill>
                  <a:schemeClr val="bg1"/>
                </a:solidFill>
                <a:latin typeface="Calibri" panose="020F0502020204030204" pitchFamily="34" charset="0"/>
              </a:rPr>
              <a:t>72</a:t>
            </a:r>
            <a:br>
              <a:rPr lang="en-US" sz="1100" b="0">
                <a:solidFill>
                  <a:schemeClr val="bg1"/>
                </a:solidFill>
                <a:latin typeface="Calibri" panose="020F0502020204030204" pitchFamily="34" charset="0"/>
              </a:rPr>
            </a:br>
            <a:r>
              <a:rPr lang="en-US" sz="1100" b="0">
                <a:solidFill>
                  <a:schemeClr val="bg1"/>
                </a:solidFill>
                <a:latin typeface="Calibri" panose="020F0502020204030204" pitchFamily="34" charset="0"/>
              </a:rPr>
              <a:t>55</a:t>
            </a:r>
          </a:p>
        </p:txBody>
      </p:sp>
      <p:sp>
        <p:nvSpPr>
          <p:cNvPr id="4101" name="TextBox 4100">
            <a:extLst>
              <a:ext uri="{FF2B5EF4-FFF2-40B4-BE49-F238E27FC236}">
                <a16:creationId xmlns:a16="http://schemas.microsoft.com/office/drawing/2014/main" id="{E1D4094B-EF7A-0348-4BA5-A8E0DCA89190}"/>
              </a:ext>
            </a:extLst>
          </p:cNvPr>
          <p:cNvSpPr txBox="1"/>
          <p:nvPr/>
        </p:nvSpPr>
        <p:spPr bwMode="auto">
          <a:xfrm>
            <a:off x="3854390" y="4966180"/>
            <a:ext cx="415771" cy="430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algn="ctr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 sz="1100" b="0">
                <a:solidFill>
                  <a:schemeClr val="bg1"/>
                </a:solidFill>
                <a:latin typeface="Calibri" panose="020F0502020204030204" pitchFamily="34" charset="0"/>
              </a:rPr>
              <a:t>58</a:t>
            </a:r>
            <a:br>
              <a:rPr lang="en-US" sz="1100" b="0">
                <a:solidFill>
                  <a:schemeClr val="bg1"/>
                </a:solidFill>
                <a:latin typeface="Calibri" panose="020F0502020204030204" pitchFamily="34" charset="0"/>
              </a:rPr>
            </a:br>
            <a:r>
              <a:rPr lang="en-US" sz="1100" b="0">
                <a:solidFill>
                  <a:schemeClr val="bg1"/>
                </a:solidFill>
                <a:latin typeface="Calibri" panose="020F0502020204030204" pitchFamily="34" charset="0"/>
              </a:rPr>
              <a:t>44</a:t>
            </a:r>
          </a:p>
        </p:txBody>
      </p:sp>
      <p:sp>
        <p:nvSpPr>
          <p:cNvPr id="4102" name="TextBox 4101">
            <a:extLst>
              <a:ext uri="{FF2B5EF4-FFF2-40B4-BE49-F238E27FC236}">
                <a16:creationId xmlns:a16="http://schemas.microsoft.com/office/drawing/2014/main" id="{AA354C3F-30EF-ABC7-EBD6-29AFAFE1EC0A}"/>
              </a:ext>
            </a:extLst>
          </p:cNvPr>
          <p:cNvSpPr txBox="1"/>
          <p:nvPr/>
        </p:nvSpPr>
        <p:spPr bwMode="auto">
          <a:xfrm>
            <a:off x="4169547" y="4966180"/>
            <a:ext cx="415771" cy="430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algn="ctr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 sz="1100" b="0">
                <a:solidFill>
                  <a:schemeClr val="bg1"/>
                </a:solidFill>
                <a:latin typeface="Calibri" panose="020F0502020204030204" pitchFamily="34" charset="0"/>
              </a:rPr>
              <a:t>44</a:t>
            </a:r>
            <a:br>
              <a:rPr lang="en-US" sz="1100" b="0">
                <a:solidFill>
                  <a:schemeClr val="bg1"/>
                </a:solidFill>
                <a:latin typeface="Calibri" panose="020F0502020204030204" pitchFamily="34" charset="0"/>
              </a:rPr>
            </a:br>
            <a:r>
              <a:rPr lang="en-US" sz="1100" b="0">
                <a:solidFill>
                  <a:schemeClr val="bg1"/>
                </a:solidFill>
                <a:latin typeface="Calibri" panose="020F0502020204030204" pitchFamily="34" charset="0"/>
              </a:rPr>
              <a:t>31</a:t>
            </a:r>
          </a:p>
        </p:txBody>
      </p:sp>
      <p:sp>
        <p:nvSpPr>
          <p:cNvPr id="4103" name="TextBox 4102">
            <a:extLst>
              <a:ext uri="{FF2B5EF4-FFF2-40B4-BE49-F238E27FC236}">
                <a16:creationId xmlns:a16="http://schemas.microsoft.com/office/drawing/2014/main" id="{AFAAAF2B-EEBD-E40B-8FC7-E1AD39AEA462}"/>
              </a:ext>
            </a:extLst>
          </p:cNvPr>
          <p:cNvSpPr txBox="1"/>
          <p:nvPr/>
        </p:nvSpPr>
        <p:spPr bwMode="auto">
          <a:xfrm>
            <a:off x="4484704" y="4966180"/>
            <a:ext cx="415771" cy="430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algn="ctr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 sz="1100" b="0">
                <a:solidFill>
                  <a:schemeClr val="bg1"/>
                </a:solidFill>
                <a:latin typeface="Calibri" panose="020F0502020204030204" pitchFamily="34" charset="0"/>
              </a:rPr>
              <a:t>34</a:t>
            </a:r>
            <a:br>
              <a:rPr lang="en-US" sz="1100" b="0">
                <a:solidFill>
                  <a:schemeClr val="bg1"/>
                </a:solidFill>
                <a:latin typeface="Calibri" panose="020F0502020204030204" pitchFamily="34" charset="0"/>
              </a:rPr>
            </a:br>
            <a:r>
              <a:rPr lang="en-US" sz="1100" b="0">
                <a:solidFill>
                  <a:schemeClr val="bg1"/>
                </a:solidFill>
                <a:latin typeface="Calibri" panose="020F0502020204030204" pitchFamily="34" charset="0"/>
              </a:rPr>
              <a:t>21</a:t>
            </a:r>
          </a:p>
        </p:txBody>
      </p:sp>
      <p:sp>
        <p:nvSpPr>
          <p:cNvPr id="4104" name="TextBox 4103">
            <a:extLst>
              <a:ext uri="{FF2B5EF4-FFF2-40B4-BE49-F238E27FC236}">
                <a16:creationId xmlns:a16="http://schemas.microsoft.com/office/drawing/2014/main" id="{88D475C6-F1BD-B803-4BCD-4B438E001EF2}"/>
              </a:ext>
            </a:extLst>
          </p:cNvPr>
          <p:cNvSpPr txBox="1"/>
          <p:nvPr/>
        </p:nvSpPr>
        <p:spPr bwMode="auto">
          <a:xfrm>
            <a:off x="4799861" y="4966180"/>
            <a:ext cx="415771" cy="430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algn="ctr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 sz="1100" b="0">
                <a:solidFill>
                  <a:schemeClr val="bg1"/>
                </a:solidFill>
                <a:latin typeface="Calibri" panose="020F0502020204030204" pitchFamily="34" charset="0"/>
              </a:rPr>
              <a:t>22</a:t>
            </a:r>
            <a:br>
              <a:rPr lang="en-US" sz="1100" b="0">
                <a:solidFill>
                  <a:schemeClr val="bg1"/>
                </a:solidFill>
                <a:latin typeface="Calibri" panose="020F0502020204030204" pitchFamily="34" charset="0"/>
              </a:rPr>
            </a:br>
            <a:r>
              <a:rPr lang="en-US" sz="1100" b="0">
                <a:solidFill>
                  <a:schemeClr val="bg1"/>
                </a:solidFill>
                <a:latin typeface="Calibri" panose="020F0502020204030204" pitchFamily="34" charset="0"/>
              </a:rPr>
              <a:t>12</a:t>
            </a:r>
          </a:p>
        </p:txBody>
      </p:sp>
      <p:sp>
        <p:nvSpPr>
          <p:cNvPr id="4105" name="TextBox 4104">
            <a:extLst>
              <a:ext uri="{FF2B5EF4-FFF2-40B4-BE49-F238E27FC236}">
                <a16:creationId xmlns:a16="http://schemas.microsoft.com/office/drawing/2014/main" id="{6F367DCE-E58E-2A78-D67C-8A69F81F8E45}"/>
              </a:ext>
            </a:extLst>
          </p:cNvPr>
          <p:cNvSpPr txBox="1"/>
          <p:nvPr/>
        </p:nvSpPr>
        <p:spPr bwMode="auto">
          <a:xfrm>
            <a:off x="5115021" y="4966180"/>
            <a:ext cx="415771" cy="430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algn="ctr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 sz="1100" b="0">
                <a:solidFill>
                  <a:schemeClr val="bg1"/>
                </a:solidFill>
                <a:latin typeface="Calibri" panose="020F0502020204030204" pitchFamily="34" charset="0"/>
              </a:rPr>
              <a:t>0</a:t>
            </a:r>
            <a:br>
              <a:rPr lang="en-US" sz="1100" b="0">
                <a:solidFill>
                  <a:schemeClr val="bg1"/>
                </a:solidFill>
                <a:latin typeface="Calibri" panose="020F0502020204030204" pitchFamily="34" charset="0"/>
              </a:rPr>
            </a:br>
            <a:r>
              <a:rPr lang="en-US" sz="1100" b="0">
                <a:solidFill>
                  <a:schemeClr val="bg1"/>
                </a:solidFill>
                <a:latin typeface="Calibri" panose="020F0502020204030204" pitchFamily="34" charset="0"/>
              </a:rPr>
              <a:t>2</a:t>
            </a:r>
          </a:p>
        </p:txBody>
      </p:sp>
      <p:cxnSp>
        <p:nvCxnSpPr>
          <p:cNvPr id="4106" name="Straight Connector 4105">
            <a:extLst>
              <a:ext uri="{FF2B5EF4-FFF2-40B4-BE49-F238E27FC236}">
                <a16:creationId xmlns:a16="http://schemas.microsoft.com/office/drawing/2014/main" id="{BC93EA5F-2D98-4613-AFFF-EDD3813E3C87}"/>
              </a:ext>
            </a:extLst>
          </p:cNvPr>
          <p:cNvCxnSpPr>
            <a:cxnSpLocks/>
          </p:cNvCxnSpPr>
          <p:nvPr/>
        </p:nvCxnSpPr>
        <p:spPr bwMode="auto">
          <a:xfrm>
            <a:off x="6846164" y="2229776"/>
            <a:ext cx="0" cy="2219418"/>
          </a:xfrm>
          <a:prstGeom prst="line">
            <a:avLst/>
          </a:prstGeom>
          <a:noFill/>
          <a:ln w="2857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4107" name="Straight Connector 4106">
            <a:extLst>
              <a:ext uri="{FF2B5EF4-FFF2-40B4-BE49-F238E27FC236}">
                <a16:creationId xmlns:a16="http://schemas.microsoft.com/office/drawing/2014/main" id="{92E30A21-2B45-49C4-158E-98F1A4469E9E}"/>
              </a:ext>
            </a:extLst>
          </p:cNvPr>
          <p:cNvCxnSpPr>
            <a:cxnSpLocks/>
          </p:cNvCxnSpPr>
          <p:nvPr/>
        </p:nvCxnSpPr>
        <p:spPr bwMode="auto">
          <a:xfrm>
            <a:off x="6846164" y="4449194"/>
            <a:ext cx="4660036" cy="0"/>
          </a:xfrm>
          <a:prstGeom prst="line">
            <a:avLst/>
          </a:prstGeom>
          <a:noFill/>
          <a:ln w="2857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4108" name="Straight Connector 4107">
            <a:extLst>
              <a:ext uri="{FF2B5EF4-FFF2-40B4-BE49-F238E27FC236}">
                <a16:creationId xmlns:a16="http://schemas.microsoft.com/office/drawing/2014/main" id="{C1E5A598-6865-A2D9-9A29-9DAB824AC89A}"/>
              </a:ext>
            </a:extLst>
          </p:cNvPr>
          <p:cNvCxnSpPr>
            <a:cxnSpLocks/>
          </p:cNvCxnSpPr>
          <p:nvPr/>
        </p:nvCxnSpPr>
        <p:spPr bwMode="auto">
          <a:xfrm flipH="1">
            <a:off x="6784020" y="2238654"/>
            <a:ext cx="62144" cy="0"/>
          </a:xfrm>
          <a:prstGeom prst="line">
            <a:avLst/>
          </a:prstGeom>
          <a:noFill/>
          <a:ln w="2857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4109" name="Straight Connector 4108">
            <a:extLst>
              <a:ext uri="{FF2B5EF4-FFF2-40B4-BE49-F238E27FC236}">
                <a16:creationId xmlns:a16="http://schemas.microsoft.com/office/drawing/2014/main" id="{32FC6160-1DE5-7CB3-97BE-BEB3C2B5504E}"/>
              </a:ext>
            </a:extLst>
          </p:cNvPr>
          <p:cNvCxnSpPr>
            <a:cxnSpLocks/>
          </p:cNvCxnSpPr>
          <p:nvPr/>
        </p:nvCxnSpPr>
        <p:spPr bwMode="auto">
          <a:xfrm flipH="1">
            <a:off x="6784020" y="2680762"/>
            <a:ext cx="62144" cy="0"/>
          </a:xfrm>
          <a:prstGeom prst="line">
            <a:avLst/>
          </a:prstGeom>
          <a:noFill/>
          <a:ln w="2857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4110" name="Straight Connector 4109">
            <a:extLst>
              <a:ext uri="{FF2B5EF4-FFF2-40B4-BE49-F238E27FC236}">
                <a16:creationId xmlns:a16="http://schemas.microsoft.com/office/drawing/2014/main" id="{2566BC1D-24EC-EB1C-5ADC-1AEAE7F54BF7}"/>
              </a:ext>
            </a:extLst>
          </p:cNvPr>
          <p:cNvCxnSpPr>
            <a:cxnSpLocks/>
          </p:cNvCxnSpPr>
          <p:nvPr/>
        </p:nvCxnSpPr>
        <p:spPr bwMode="auto">
          <a:xfrm flipH="1">
            <a:off x="6784020" y="3122870"/>
            <a:ext cx="62144" cy="0"/>
          </a:xfrm>
          <a:prstGeom prst="line">
            <a:avLst/>
          </a:prstGeom>
          <a:noFill/>
          <a:ln w="2857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4111" name="Straight Connector 4110">
            <a:extLst>
              <a:ext uri="{FF2B5EF4-FFF2-40B4-BE49-F238E27FC236}">
                <a16:creationId xmlns:a16="http://schemas.microsoft.com/office/drawing/2014/main" id="{B581CF40-08F1-349E-8C51-4E063D05A29C}"/>
              </a:ext>
            </a:extLst>
          </p:cNvPr>
          <p:cNvCxnSpPr>
            <a:cxnSpLocks/>
          </p:cNvCxnSpPr>
          <p:nvPr/>
        </p:nvCxnSpPr>
        <p:spPr bwMode="auto">
          <a:xfrm flipH="1">
            <a:off x="6784020" y="3564978"/>
            <a:ext cx="62144" cy="0"/>
          </a:xfrm>
          <a:prstGeom prst="line">
            <a:avLst/>
          </a:prstGeom>
          <a:noFill/>
          <a:ln w="2857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4112" name="Straight Connector 4111">
            <a:extLst>
              <a:ext uri="{FF2B5EF4-FFF2-40B4-BE49-F238E27FC236}">
                <a16:creationId xmlns:a16="http://schemas.microsoft.com/office/drawing/2014/main" id="{D4EB9472-226A-7021-1D29-7015115DEAB5}"/>
              </a:ext>
            </a:extLst>
          </p:cNvPr>
          <p:cNvCxnSpPr>
            <a:cxnSpLocks/>
          </p:cNvCxnSpPr>
          <p:nvPr/>
        </p:nvCxnSpPr>
        <p:spPr bwMode="auto">
          <a:xfrm flipH="1">
            <a:off x="6784020" y="4007086"/>
            <a:ext cx="62144" cy="0"/>
          </a:xfrm>
          <a:prstGeom prst="line">
            <a:avLst/>
          </a:prstGeom>
          <a:noFill/>
          <a:ln w="2857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4113" name="Straight Connector 4112">
            <a:extLst>
              <a:ext uri="{FF2B5EF4-FFF2-40B4-BE49-F238E27FC236}">
                <a16:creationId xmlns:a16="http://schemas.microsoft.com/office/drawing/2014/main" id="{CF10FF62-10D4-FD24-EC15-22D7FADCC859}"/>
              </a:ext>
            </a:extLst>
          </p:cNvPr>
          <p:cNvCxnSpPr>
            <a:cxnSpLocks/>
          </p:cNvCxnSpPr>
          <p:nvPr/>
        </p:nvCxnSpPr>
        <p:spPr bwMode="auto">
          <a:xfrm flipH="1">
            <a:off x="6784020" y="4449194"/>
            <a:ext cx="62144" cy="0"/>
          </a:xfrm>
          <a:prstGeom prst="line">
            <a:avLst/>
          </a:prstGeom>
          <a:noFill/>
          <a:ln w="2857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4114" name="TextBox 4113">
            <a:extLst>
              <a:ext uri="{FF2B5EF4-FFF2-40B4-BE49-F238E27FC236}">
                <a16:creationId xmlns:a16="http://schemas.microsoft.com/office/drawing/2014/main" id="{F4D59069-A71C-89F7-4067-EA245F0FD4EA}"/>
              </a:ext>
            </a:extLst>
          </p:cNvPr>
          <p:cNvSpPr txBox="1"/>
          <p:nvPr/>
        </p:nvSpPr>
        <p:spPr bwMode="auto">
          <a:xfrm>
            <a:off x="6295748" y="2078855"/>
            <a:ext cx="550416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algn="r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 sz="1600" b="0">
                <a:solidFill>
                  <a:schemeClr val="bg1"/>
                </a:solidFill>
                <a:latin typeface="Calibri" panose="020F0502020204030204" pitchFamily="34" charset="0"/>
              </a:rPr>
              <a:t>100</a:t>
            </a:r>
          </a:p>
        </p:txBody>
      </p:sp>
      <p:sp>
        <p:nvSpPr>
          <p:cNvPr id="4115" name="TextBox 4114">
            <a:extLst>
              <a:ext uri="{FF2B5EF4-FFF2-40B4-BE49-F238E27FC236}">
                <a16:creationId xmlns:a16="http://schemas.microsoft.com/office/drawing/2014/main" id="{838A0007-8B74-E2A9-0B19-AAF45CC001A3}"/>
              </a:ext>
            </a:extLst>
          </p:cNvPr>
          <p:cNvSpPr txBox="1"/>
          <p:nvPr/>
        </p:nvSpPr>
        <p:spPr bwMode="auto">
          <a:xfrm>
            <a:off x="6295748" y="2520667"/>
            <a:ext cx="550416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algn="r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 sz="1600" b="0">
                <a:solidFill>
                  <a:schemeClr val="bg1"/>
                </a:solidFill>
                <a:latin typeface="Calibri" panose="020F0502020204030204" pitchFamily="34" charset="0"/>
              </a:rPr>
              <a:t>80</a:t>
            </a:r>
          </a:p>
        </p:txBody>
      </p:sp>
      <p:sp>
        <p:nvSpPr>
          <p:cNvPr id="4116" name="TextBox 4115">
            <a:extLst>
              <a:ext uri="{FF2B5EF4-FFF2-40B4-BE49-F238E27FC236}">
                <a16:creationId xmlns:a16="http://schemas.microsoft.com/office/drawing/2014/main" id="{D19E311D-4BE1-20E5-7D98-173C68C2B52F}"/>
              </a:ext>
            </a:extLst>
          </p:cNvPr>
          <p:cNvSpPr txBox="1"/>
          <p:nvPr/>
        </p:nvSpPr>
        <p:spPr bwMode="auto">
          <a:xfrm>
            <a:off x="6295748" y="2962479"/>
            <a:ext cx="550416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algn="r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 sz="1600" b="0">
                <a:solidFill>
                  <a:schemeClr val="bg1"/>
                </a:solidFill>
                <a:latin typeface="Calibri" panose="020F0502020204030204" pitchFamily="34" charset="0"/>
              </a:rPr>
              <a:t>60</a:t>
            </a:r>
          </a:p>
        </p:txBody>
      </p:sp>
      <p:sp>
        <p:nvSpPr>
          <p:cNvPr id="4117" name="TextBox 4116">
            <a:extLst>
              <a:ext uri="{FF2B5EF4-FFF2-40B4-BE49-F238E27FC236}">
                <a16:creationId xmlns:a16="http://schemas.microsoft.com/office/drawing/2014/main" id="{E74D0BD7-B9A1-1B7B-911B-E22965C97AEB}"/>
              </a:ext>
            </a:extLst>
          </p:cNvPr>
          <p:cNvSpPr txBox="1"/>
          <p:nvPr/>
        </p:nvSpPr>
        <p:spPr bwMode="auto">
          <a:xfrm>
            <a:off x="6295748" y="3404291"/>
            <a:ext cx="550416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algn="r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 sz="1600" b="0">
                <a:solidFill>
                  <a:schemeClr val="bg1"/>
                </a:solidFill>
                <a:latin typeface="Calibri" panose="020F0502020204030204" pitchFamily="34" charset="0"/>
              </a:rPr>
              <a:t>40</a:t>
            </a:r>
          </a:p>
        </p:txBody>
      </p:sp>
      <p:sp>
        <p:nvSpPr>
          <p:cNvPr id="4118" name="TextBox 4117">
            <a:extLst>
              <a:ext uri="{FF2B5EF4-FFF2-40B4-BE49-F238E27FC236}">
                <a16:creationId xmlns:a16="http://schemas.microsoft.com/office/drawing/2014/main" id="{ABC5FA7D-8069-4FF3-BD74-D3D610310703}"/>
              </a:ext>
            </a:extLst>
          </p:cNvPr>
          <p:cNvSpPr txBox="1"/>
          <p:nvPr/>
        </p:nvSpPr>
        <p:spPr bwMode="auto">
          <a:xfrm>
            <a:off x="6295748" y="3846103"/>
            <a:ext cx="550416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algn="r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 sz="1600" b="0">
                <a:solidFill>
                  <a:schemeClr val="bg1"/>
                </a:solidFill>
                <a:latin typeface="Calibri" panose="020F0502020204030204" pitchFamily="34" charset="0"/>
              </a:rPr>
              <a:t>20</a:t>
            </a:r>
          </a:p>
        </p:txBody>
      </p:sp>
      <p:sp>
        <p:nvSpPr>
          <p:cNvPr id="4119" name="TextBox 4118">
            <a:extLst>
              <a:ext uri="{FF2B5EF4-FFF2-40B4-BE49-F238E27FC236}">
                <a16:creationId xmlns:a16="http://schemas.microsoft.com/office/drawing/2014/main" id="{682C7AE5-570A-663C-B972-0BC61D49F4B8}"/>
              </a:ext>
            </a:extLst>
          </p:cNvPr>
          <p:cNvSpPr txBox="1"/>
          <p:nvPr/>
        </p:nvSpPr>
        <p:spPr bwMode="auto">
          <a:xfrm>
            <a:off x="6295748" y="4287915"/>
            <a:ext cx="550416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algn="r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 sz="1600" b="0">
                <a:solidFill>
                  <a:schemeClr val="bg1"/>
                </a:solidFill>
                <a:latin typeface="Calibri" panose="020F0502020204030204" pitchFamily="34" charset="0"/>
              </a:rPr>
              <a:t>0</a:t>
            </a:r>
          </a:p>
        </p:txBody>
      </p:sp>
      <p:cxnSp>
        <p:nvCxnSpPr>
          <p:cNvPr id="4120" name="Straight Connector 4119">
            <a:extLst>
              <a:ext uri="{FF2B5EF4-FFF2-40B4-BE49-F238E27FC236}">
                <a16:creationId xmlns:a16="http://schemas.microsoft.com/office/drawing/2014/main" id="{6646EB4D-53CC-7328-9936-E2CF0B7CDECC}"/>
              </a:ext>
            </a:extLst>
          </p:cNvPr>
          <p:cNvCxnSpPr>
            <a:cxnSpLocks/>
          </p:cNvCxnSpPr>
          <p:nvPr/>
        </p:nvCxnSpPr>
        <p:spPr bwMode="auto">
          <a:xfrm>
            <a:off x="6846164" y="4449194"/>
            <a:ext cx="0" cy="64008"/>
          </a:xfrm>
          <a:prstGeom prst="line">
            <a:avLst/>
          </a:prstGeom>
          <a:noFill/>
          <a:ln w="2857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4121" name="Straight Connector 4120">
            <a:extLst>
              <a:ext uri="{FF2B5EF4-FFF2-40B4-BE49-F238E27FC236}">
                <a16:creationId xmlns:a16="http://schemas.microsoft.com/office/drawing/2014/main" id="{04DBA5C0-4307-3ED3-4405-B8291DA16C03}"/>
              </a:ext>
            </a:extLst>
          </p:cNvPr>
          <p:cNvCxnSpPr>
            <a:cxnSpLocks/>
          </p:cNvCxnSpPr>
          <p:nvPr/>
        </p:nvCxnSpPr>
        <p:spPr bwMode="auto">
          <a:xfrm>
            <a:off x="7190970" y="4449194"/>
            <a:ext cx="0" cy="64008"/>
          </a:xfrm>
          <a:prstGeom prst="line">
            <a:avLst/>
          </a:prstGeom>
          <a:noFill/>
          <a:ln w="2857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4122" name="Straight Connector 4121">
            <a:extLst>
              <a:ext uri="{FF2B5EF4-FFF2-40B4-BE49-F238E27FC236}">
                <a16:creationId xmlns:a16="http://schemas.microsoft.com/office/drawing/2014/main" id="{55C315DB-D407-77BF-309D-BCA9B9846BB6}"/>
              </a:ext>
            </a:extLst>
          </p:cNvPr>
          <p:cNvCxnSpPr>
            <a:cxnSpLocks/>
          </p:cNvCxnSpPr>
          <p:nvPr/>
        </p:nvCxnSpPr>
        <p:spPr bwMode="auto">
          <a:xfrm>
            <a:off x="7535776" y="4449194"/>
            <a:ext cx="0" cy="64008"/>
          </a:xfrm>
          <a:prstGeom prst="line">
            <a:avLst/>
          </a:prstGeom>
          <a:noFill/>
          <a:ln w="2857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4123" name="Straight Connector 4122">
            <a:extLst>
              <a:ext uri="{FF2B5EF4-FFF2-40B4-BE49-F238E27FC236}">
                <a16:creationId xmlns:a16="http://schemas.microsoft.com/office/drawing/2014/main" id="{F82D2B77-861B-92A1-27E6-80D62A437C1D}"/>
              </a:ext>
            </a:extLst>
          </p:cNvPr>
          <p:cNvCxnSpPr>
            <a:cxnSpLocks/>
          </p:cNvCxnSpPr>
          <p:nvPr/>
        </p:nvCxnSpPr>
        <p:spPr bwMode="auto">
          <a:xfrm>
            <a:off x="7880582" y="4449194"/>
            <a:ext cx="0" cy="64008"/>
          </a:xfrm>
          <a:prstGeom prst="line">
            <a:avLst/>
          </a:prstGeom>
          <a:noFill/>
          <a:ln w="2857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4124" name="Straight Connector 4123">
            <a:extLst>
              <a:ext uri="{FF2B5EF4-FFF2-40B4-BE49-F238E27FC236}">
                <a16:creationId xmlns:a16="http://schemas.microsoft.com/office/drawing/2014/main" id="{DE648FB5-B2DB-D81D-6CAA-6DA3986645DB}"/>
              </a:ext>
            </a:extLst>
          </p:cNvPr>
          <p:cNvCxnSpPr>
            <a:cxnSpLocks/>
          </p:cNvCxnSpPr>
          <p:nvPr/>
        </p:nvCxnSpPr>
        <p:spPr bwMode="auto">
          <a:xfrm>
            <a:off x="8225388" y="4449194"/>
            <a:ext cx="0" cy="64008"/>
          </a:xfrm>
          <a:prstGeom prst="line">
            <a:avLst/>
          </a:prstGeom>
          <a:noFill/>
          <a:ln w="2857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4125" name="Straight Connector 4124">
            <a:extLst>
              <a:ext uri="{FF2B5EF4-FFF2-40B4-BE49-F238E27FC236}">
                <a16:creationId xmlns:a16="http://schemas.microsoft.com/office/drawing/2014/main" id="{C2DFE362-E7DC-D999-B728-5CE5DC0B6749}"/>
              </a:ext>
            </a:extLst>
          </p:cNvPr>
          <p:cNvCxnSpPr>
            <a:cxnSpLocks/>
          </p:cNvCxnSpPr>
          <p:nvPr/>
        </p:nvCxnSpPr>
        <p:spPr bwMode="auto">
          <a:xfrm>
            <a:off x="8570194" y="4449194"/>
            <a:ext cx="0" cy="64008"/>
          </a:xfrm>
          <a:prstGeom prst="line">
            <a:avLst/>
          </a:prstGeom>
          <a:noFill/>
          <a:ln w="2857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4126" name="Straight Connector 4125">
            <a:extLst>
              <a:ext uri="{FF2B5EF4-FFF2-40B4-BE49-F238E27FC236}">
                <a16:creationId xmlns:a16="http://schemas.microsoft.com/office/drawing/2014/main" id="{344BA6A9-1A8D-38A5-2162-555E376EA195}"/>
              </a:ext>
            </a:extLst>
          </p:cNvPr>
          <p:cNvCxnSpPr>
            <a:cxnSpLocks/>
          </p:cNvCxnSpPr>
          <p:nvPr/>
        </p:nvCxnSpPr>
        <p:spPr bwMode="auto">
          <a:xfrm>
            <a:off x="8915000" y="4449194"/>
            <a:ext cx="0" cy="64008"/>
          </a:xfrm>
          <a:prstGeom prst="line">
            <a:avLst/>
          </a:prstGeom>
          <a:noFill/>
          <a:ln w="2857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4127" name="Straight Connector 4126">
            <a:extLst>
              <a:ext uri="{FF2B5EF4-FFF2-40B4-BE49-F238E27FC236}">
                <a16:creationId xmlns:a16="http://schemas.microsoft.com/office/drawing/2014/main" id="{A2F017BE-67DA-D580-30F0-83C666D476ED}"/>
              </a:ext>
            </a:extLst>
          </p:cNvPr>
          <p:cNvCxnSpPr>
            <a:cxnSpLocks/>
          </p:cNvCxnSpPr>
          <p:nvPr/>
        </p:nvCxnSpPr>
        <p:spPr bwMode="auto">
          <a:xfrm>
            <a:off x="9259806" y="4449194"/>
            <a:ext cx="0" cy="64008"/>
          </a:xfrm>
          <a:prstGeom prst="line">
            <a:avLst/>
          </a:prstGeom>
          <a:noFill/>
          <a:ln w="2857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4128" name="Straight Connector 4127">
            <a:extLst>
              <a:ext uri="{FF2B5EF4-FFF2-40B4-BE49-F238E27FC236}">
                <a16:creationId xmlns:a16="http://schemas.microsoft.com/office/drawing/2014/main" id="{49B2801E-8CF4-1B15-7014-7CA529092546}"/>
              </a:ext>
            </a:extLst>
          </p:cNvPr>
          <p:cNvCxnSpPr>
            <a:cxnSpLocks/>
          </p:cNvCxnSpPr>
          <p:nvPr/>
        </p:nvCxnSpPr>
        <p:spPr bwMode="auto">
          <a:xfrm>
            <a:off x="9604612" y="4449194"/>
            <a:ext cx="0" cy="64008"/>
          </a:xfrm>
          <a:prstGeom prst="line">
            <a:avLst/>
          </a:prstGeom>
          <a:noFill/>
          <a:ln w="2857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4129" name="Straight Connector 4128">
            <a:extLst>
              <a:ext uri="{FF2B5EF4-FFF2-40B4-BE49-F238E27FC236}">
                <a16:creationId xmlns:a16="http://schemas.microsoft.com/office/drawing/2014/main" id="{C2BD738A-F57A-D8F9-CDE9-39DFB6911CA2}"/>
              </a:ext>
            </a:extLst>
          </p:cNvPr>
          <p:cNvCxnSpPr>
            <a:cxnSpLocks/>
          </p:cNvCxnSpPr>
          <p:nvPr/>
        </p:nvCxnSpPr>
        <p:spPr bwMode="auto">
          <a:xfrm>
            <a:off x="9949418" y="4449194"/>
            <a:ext cx="0" cy="64008"/>
          </a:xfrm>
          <a:prstGeom prst="line">
            <a:avLst/>
          </a:prstGeom>
          <a:noFill/>
          <a:ln w="2857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4130" name="Straight Connector 4129">
            <a:extLst>
              <a:ext uri="{FF2B5EF4-FFF2-40B4-BE49-F238E27FC236}">
                <a16:creationId xmlns:a16="http://schemas.microsoft.com/office/drawing/2014/main" id="{E104499B-F0CC-0FAB-9505-8DBF9F6CC257}"/>
              </a:ext>
            </a:extLst>
          </p:cNvPr>
          <p:cNvCxnSpPr>
            <a:cxnSpLocks/>
          </p:cNvCxnSpPr>
          <p:nvPr/>
        </p:nvCxnSpPr>
        <p:spPr bwMode="auto">
          <a:xfrm>
            <a:off x="10294224" y="4449194"/>
            <a:ext cx="0" cy="64008"/>
          </a:xfrm>
          <a:prstGeom prst="line">
            <a:avLst/>
          </a:prstGeom>
          <a:noFill/>
          <a:ln w="2857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4131" name="Straight Connector 4130">
            <a:extLst>
              <a:ext uri="{FF2B5EF4-FFF2-40B4-BE49-F238E27FC236}">
                <a16:creationId xmlns:a16="http://schemas.microsoft.com/office/drawing/2014/main" id="{9C651A25-A3A6-C3C7-63B8-70FC54EFE092}"/>
              </a:ext>
            </a:extLst>
          </p:cNvPr>
          <p:cNvCxnSpPr>
            <a:cxnSpLocks/>
          </p:cNvCxnSpPr>
          <p:nvPr/>
        </p:nvCxnSpPr>
        <p:spPr bwMode="auto">
          <a:xfrm>
            <a:off x="10639030" y="4449194"/>
            <a:ext cx="0" cy="64008"/>
          </a:xfrm>
          <a:prstGeom prst="line">
            <a:avLst/>
          </a:prstGeom>
          <a:noFill/>
          <a:ln w="2857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4132" name="Straight Connector 4131">
            <a:extLst>
              <a:ext uri="{FF2B5EF4-FFF2-40B4-BE49-F238E27FC236}">
                <a16:creationId xmlns:a16="http://schemas.microsoft.com/office/drawing/2014/main" id="{8118726A-FA25-42F4-3ECD-D887F359846F}"/>
              </a:ext>
            </a:extLst>
          </p:cNvPr>
          <p:cNvCxnSpPr>
            <a:cxnSpLocks/>
          </p:cNvCxnSpPr>
          <p:nvPr/>
        </p:nvCxnSpPr>
        <p:spPr bwMode="auto">
          <a:xfrm>
            <a:off x="10983836" y="4449194"/>
            <a:ext cx="0" cy="64008"/>
          </a:xfrm>
          <a:prstGeom prst="line">
            <a:avLst/>
          </a:prstGeom>
          <a:noFill/>
          <a:ln w="2857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4133" name="TextBox 4132">
            <a:extLst>
              <a:ext uri="{FF2B5EF4-FFF2-40B4-BE49-F238E27FC236}">
                <a16:creationId xmlns:a16="http://schemas.microsoft.com/office/drawing/2014/main" id="{D9F8A73E-EB43-AF9D-7EBB-F474DE34E2C1}"/>
              </a:ext>
            </a:extLst>
          </p:cNvPr>
          <p:cNvSpPr txBox="1"/>
          <p:nvPr/>
        </p:nvSpPr>
        <p:spPr bwMode="auto">
          <a:xfrm>
            <a:off x="10789581" y="4459550"/>
            <a:ext cx="398015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algn="ctr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 sz="1600" b="0">
                <a:solidFill>
                  <a:schemeClr val="bg1"/>
                </a:solidFill>
                <a:latin typeface="Calibri" panose="020F0502020204030204" pitchFamily="34" charset="0"/>
              </a:rPr>
              <a:t>72</a:t>
            </a:r>
          </a:p>
        </p:txBody>
      </p:sp>
      <p:sp>
        <p:nvSpPr>
          <p:cNvPr id="4134" name="TextBox 4133">
            <a:extLst>
              <a:ext uri="{FF2B5EF4-FFF2-40B4-BE49-F238E27FC236}">
                <a16:creationId xmlns:a16="http://schemas.microsoft.com/office/drawing/2014/main" id="{23DEC6C6-77B5-E442-5282-E8429A9284DD}"/>
              </a:ext>
            </a:extLst>
          </p:cNvPr>
          <p:cNvSpPr txBox="1"/>
          <p:nvPr/>
        </p:nvSpPr>
        <p:spPr bwMode="auto">
          <a:xfrm>
            <a:off x="6644937" y="4459550"/>
            <a:ext cx="398015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algn="ctr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 sz="1600" b="0">
                <a:solidFill>
                  <a:schemeClr val="bg1"/>
                </a:solidFill>
                <a:latin typeface="Calibri" panose="020F0502020204030204" pitchFamily="34" charset="0"/>
              </a:rPr>
              <a:t>0</a:t>
            </a:r>
          </a:p>
        </p:txBody>
      </p:sp>
      <p:sp>
        <p:nvSpPr>
          <p:cNvPr id="4135" name="TextBox 4134">
            <a:extLst>
              <a:ext uri="{FF2B5EF4-FFF2-40B4-BE49-F238E27FC236}">
                <a16:creationId xmlns:a16="http://schemas.microsoft.com/office/drawing/2014/main" id="{4CEDF198-31DD-C79F-94D4-C72F59D1093B}"/>
              </a:ext>
            </a:extLst>
          </p:cNvPr>
          <p:cNvSpPr txBox="1"/>
          <p:nvPr/>
        </p:nvSpPr>
        <p:spPr bwMode="auto">
          <a:xfrm>
            <a:off x="6995483" y="4459550"/>
            <a:ext cx="398015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algn="ctr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 sz="1600" b="0">
                <a:solidFill>
                  <a:schemeClr val="bg1"/>
                </a:solidFill>
                <a:latin typeface="Calibri" panose="020F0502020204030204" pitchFamily="34" charset="0"/>
              </a:rPr>
              <a:t>6</a:t>
            </a:r>
          </a:p>
        </p:txBody>
      </p:sp>
      <p:sp>
        <p:nvSpPr>
          <p:cNvPr id="4136" name="TextBox 4135">
            <a:extLst>
              <a:ext uri="{FF2B5EF4-FFF2-40B4-BE49-F238E27FC236}">
                <a16:creationId xmlns:a16="http://schemas.microsoft.com/office/drawing/2014/main" id="{D321827A-FDBE-BD2D-7AF7-64E6641A1044}"/>
              </a:ext>
            </a:extLst>
          </p:cNvPr>
          <p:cNvSpPr txBox="1"/>
          <p:nvPr/>
        </p:nvSpPr>
        <p:spPr bwMode="auto">
          <a:xfrm>
            <a:off x="7337151" y="4459550"/>
            <a:ext cx="398015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algn="ctr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 sz="1600" b="0">
                <a:solidFill>
                  <a:schemeClr val="bg1"/>
                </a:solidFill>
                <a:latin typeface="Calibri" panose="020F0502020204030204" pitchFamily="34" charset="0"/>
              </a:rPr>
              <a:t>12</a:t>
            </a:r>
          </a:p>
        </p:txBody>
      </p:sp>
      <p:sp>
        <p:nvSpPr>
          <p:cNvPr id="4137" name="TextBox 4136">
            <a:extLst>
              <a:ext uri="{FF2B5EF4-FFF2-40B4-BE49-F238E27FC236}">
                <a16:creationId xmlns:a16="http://schemas.microsoft.com/office/drawing/2014/main" id="{72C50190-B1D6-729A-D144-BBC96B87F7CB}"/>
              </a:ext>
            </a:extLst>
          </p:cNvPr>
          <p:cNvSpPr txBox="1"/>
          <p:nvPr/>
        </p:nvSpPr>
        <p:spPr bwMode="auto">
          <a:xfrm>
            <a:off x="7682394" y="4459550"/>
            <a:ext cx="398015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algn="ctr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 sz="1600" b="0">
                <a:solidFill>
                  <a:schemeClr val="bg1"/>
                </a:solidFill>
                <a:latin typeface="Calibri" panose="020F0502020204030204" pitchFamily="34" charset="0"/>
              </a:rPr>
              <a:t>18</a:t>
            </a:r>
          </a:p>
        </p:txBody>
      </p:sp>
      <p:sp>
        <p:nvSpPr>
          <p:cNvPr id="4138" name="TextBox 4137">
            <a:extLst>
              <a:ext uri="{FF2B5EF4-FFF2-40B4-BE49-F238E27FC236}">
                <a16:creationId xmlns:a16="http://schemas.microsoft.com/office/drawing/2014/main" id="{B1025FA4-4EF0-1A89-8AC2-65A8B8576FB6}"/>
              </a:ext>
            </a:extLst>
          </p:cNvPr>
          <p:cNvSpPr txBox="1"/>
          <p:nvPr/>
        </p:nvSpPr>
        <p:spPr bwMode="auto">
          <a:xfrm>
            <a:off x="8027637" y="4459550"/>
            <a:ext cx="398015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algn="ctr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 sz="1600" b="0">
                <a:solidFill>
                  <a:schemeClr val="bg1"/>
                </a:solidFill>
                <a:latin typeface="Calibri" panose="020F0502020204030204" pitchFamily="34" charset="0"/>
              </a:rPr>
              <a:t>24</a:t>
            </a:r>
          </a:p>
        </p:txBody>
      </p:sp>
      <p:sp>
        <p:nvSpPr>
          <p:cNvPr id="4139" name="TextBox 4138">
            <a:extLst>
              <a:ext uri="{FF2B5EF4-FFF2-40B4-BE49-F238E27FC236}">
                <a16:creationId xmlns:a16="http://schemas.microsoft.com/office/drawing/2014/main" id="{091ED839-7FF9-4AFE-332B-1F9180B7F63A}"/>
              </a:ext>
            </a:extLst>
          </p:cNvPr>
          <p:cNvSpPr txBox="1"/>
          <p:nvPr/>
        </p:nvSpPr>
        <p:spPr bwMode="auto">
          <a:xfrm>
            <a:off x="8372880" y="4459550"/>
            <a:ext cx="398015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algn="ctr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 sz="1600" b="0">
                <a:solidFill>
                  <a:schemeClr val="bg1"/>
                </a:solidFill>
                <a:latin typeface="Calibri" panose="020F0502020204030204" pitchFamily="34" charset="0"/>
              </a:rPr>
              <a:t>30</a:t>
            </a:r>
          </a:p>
        </p:txBody>
      </p:sp>
      <p:sp>
        <p:nvSpPr>
          <p:cNvPr id="4140" name="TextBox 4139">
            <a:extLst>
              <a:ext uri="{FF2B5EF4-FFF2-40B4-BE49-F238E27FC236}">
                <a16:creationId xmlns:a16="http://schemas.microsoft.com/office/drawing/2014/main" id="{FF656E0F-58E5-C687-9607-3CCE5A7D1EAF}"/>
              </a:ext>
            </a:extLst>
          </p:cNvPr>
          <p:cNvSpPr txBox="1"/>
          <p:nvPr/>
        </p:nvSpPr>
        <p:spPr bwMode="auto">
          <a:xfrm>
            <a:off x="8718123" y="4459550"/>
            <a:ext cx="398015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algn="ctr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 sz="1600" b="0">
                <a:solidFill>
                  <a:schemeClr val="bg1"/>
                </a:solidFill>
                <a:latin typeface="Calibri" panose="020F0502020204030204" pitchFamily="34" charset="0"/>
              </a:rPr>
              <a:t>36</a:t>
            </a:r>
          </a:p>
        </p:txBody>
      </p:sp>
      <p:sp>
        <p:nvSpPr>
          <p:cNvPr id="4141" name="TextBox 4140">
            <a:extLst>
              <a:ext uri="{FF2B5EF4-FFF2-40B4-BE49-F238E27FC236}">
                <a16:creationId xmlns:a16="http://schemas.microsoft.com/office/drawing/2014/main" id="{C7306EB8-1206-3950-8F91-EE291D81A756}"/>
              </a:ext>
            </a:extLst>
          </p:cNvPr>
          <p:cNvSpPr txBox="1"/>
          <p:nvPr/>
        </p:nvSpPr>
        <p:spPr bwMode="auto">
          <a:xfrm>
            <a:off x="9063366" y="4459550"/>
            <a:ext cx="398015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algn="ctr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 sz="1600" b="0">
                <a:solidFill>
                  <a:schemeClr val="bg1"/>
                </a:solidFill>
                <a:latin typeface="Calibri" panose="020F0502020204030204" pitchFamily="34" charset="0"/>
              </a:rPr>
              <a:t>42</a:t>
            </a:r>
          </a:p>
        </p:txBody>
      </p:sp>
      <p:sp>
        <p:nvSpPr>
          <p:cNvPr id="4142" name="TextBox 4141">
            <a:extLst>
              <a:ext uri="{FF2B5EF4-FFF2-40B4-BE49-F238E27FC236}">
                <a16:creationId xmlns:a16="http://schemas.microsoft.com/office/drawing/2014/main" id="{A02459B5-8483-2299-13A2-11FF01670C20}"/>
              </a:ext>
            </a:extLst>
          </p:cNvPr>
          <p:cNvSpPr txBox="1"/>
          <p:nvPr/>
        </p:nvSpPr>
        <p:spPr bwMode="auto">
          <a:xfrm>
            <a:off x="9408609" y="4459550"/>
            <a:ext cx="398015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algn="ctr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 sz="1600" b="0">
                <a:solidFill>
                  <a:schemeClr val="bg1"/>
                </a:solidFill>
                <a:latin typeface="Calibri" panose="020F0502020204030204" pitchFamily="34" charset="0"/>
              </a:rPr>
              <a:t>48</a:t>
            </a:r>
          </a:p>
        </p:txBody>
      </p:sp>
      <p:sp>
        <p:nvSpPr>
          <p:cNvPr id="4143" name="TextBox 4142">
            <a:extLst>
              <a:ext uri="{FF2B5EF4-FFF2-40B4-BE49-F238E27FC236}">
                <a16:creationId xmlns:a16="http://schemas.microsoft.com/office/drawing/2014/main" id="{E4D8E202-CC92-B047-651E-9E5E10DE31F1}"/>
              </a:ext>
            </a:extLst>
          </p:cNvPr>
          <p:cNvSpPr txBox="1"/>
          <p:nvPr/>
        </p:nvSpPr>
        <p:spPr bwMode="auto">
          <a:xfrm>
            <a:off x="9753852" y="4459550"/>
            <a:ext cx="398015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algn="ctr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 sz="1600" b="0">
                <a:solidFill>
                  <a:schemeClr val="bg1"/>
                </a:solidFill>
                <a:latin typeface="Calibri" panose="020F0502020204030204" pitchFamily="34" charset="0"/>
              </a:rPr>
              <a:t>54</a:t>
            </a:r>
          </a:p>
        </p:txBody>
      </p:sp>
      <p:sp>
        <p:nvSpPr>
          <p:cNvPr id="4144" name="TextBox 4143">
            <a:extLst>
              <a:ext uri="{FF2B5EF4-FFF2-40B4-BE49-F238E27FC236}">
                <a16:creationId xmlns:a16="http://schemas.microsoft.com/office/drawing/2014/main" id="{8D60819C-EC3E-48D9-187D-BE2E1BC2A208}"/>
              </a:ext>
            </a:extLst>
          </p:cNvPr>
          <p:cNvSpPr txBox="1"/>
          <p:nvPr/>
        </p:nvSpPr>
        <p:spPr bwMode="auto">
          <a:xfrm>
            <a:off x="10099095" y="4459550"/>
            <a:ext cx="398015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algn="ctr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 sz="1600" b="0">
                <a:solidFill>
                  <a:schemeClr val="bg1"/>
                </a:solidFill>
                <a:latin typeface="Calibri" panose="020F0502020204030204" pitchFamily="34" charset="0"/>
              </a:rPr>
              <a:t>60</a:t>
            </a:r>
          </a:p>
        </p:txBody>
      </p:sp>
      <p:sp>
        <p:nvSpPr>
          <p:cNvPr id="4145" name="TextBox 4144">
            <a:extLst>
              <a:ext uri="{FF2B5EF4-FFF2-40B4-BE49-F238E27FC236}">
                <a16:creationId xmlns:a16="http://schemas.microsoft.com/office/drawing/2014/main" id="{89DD0B15-6FEE-7697-3907-40F9C22460FF}"/>
              </a:ext>
            </a:extLst>
          </p:cNvPr>
          <p:cNvSpPr txBox="1"/>
          <p:nvPr/>
        </p:nvSpPr>
        <p:spPr bwMode="auto">
          <a:xfrm>
            <a:off x="10444338" y="4459550"/>
            <a:ext cx="398015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algn="ctr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 sz="1600" b="0">
                <a:solidFill>
                  <a:schemeClr val="bg1"/>
                </a:solidFill>
                <a:latin typeface="Calibri" panose="020F0502020204030204" pitchFamily="34" charset="0"/>
              </a:rPr>
              <a:t>66</a:t>
            </a:r>
          </a:p>
        </p:txBody>
      </p:sp>
      <p:sp>
        <p:nvSpPr>
          <p:cNvPr id="4146" name="TextBox 4145">
            <a:extLst>
              <a:ext uri="{FF2B5EF4-FFF2-40B4-BE49-F238E27FC236}">
                <a16:creationId xmlns:a16="http://schemas.microsoft.com/office/drawing/2014/main" id="{50AF0CE3-0DBD-BF9F-4868-DE81E0D4D5D1}"/>
              </a:ext>
            </a:extLst>
          </p:cNvPr>
          <p:cNvSpPr txBox="1"/>
          <p:nvPr/>
        </p:nvSpPr>
        <p:spPr bwMode="auto">
          <a:xfrm>
            <a:off x="6846165" y="4691849"/>
            <a:ext cx="4490619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algn="ctr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 sz="1600" b="1">
                <a:solidFill>
                  <a:schemeClr val="bg1"/>
                </a:solidFill>
                <a:latin typeface="Calibri" panose="020F0502020204030204" pitchFamily="34" charset="0"/>
              </a:rPr>
              <a:t>Mo</a:t>
            </a:r>
          </a:p>
        </p:txBody>
      </p:sp>
      <p:sp>
        <p:nvSpPr>
          <p:cNvPr id="4147" name="TextBox 4146">
            <a:extLst>
              <a:ext uri="{FF2B5EF4-FFF2-40B4-BE49-F238E27FC236}">
                <a16:creationId xmlns:a16="http://schemas.microsoft.com/office/drawing/2014/main" id="{6C8E645A-C59F-BC3A-B0D2-250E3F5E07A0}"/>
              </a:ext>
            </a:extLst>
          </p:cNvPr>
          <p:cNvSpPr txBox="1"/>
          <p:nvPr/>
        </p:nvSpPr>
        <p:spPr bwMode="auto">
          <a:xfrm>
            <a:off x="5505636" y="4798383"/>
            <a:ext cx="1233996" cy="6001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algn="r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 sz="1100" b="1">
                <a:solidFill>
                  <a:schemeClr val="bg1"/>
                </a:solidFill>
                <a:latin typeface="Calibri" panose="020F0502020204030204" pitchFamily="34" charset="0"/>
              </a:rPr>
              <a:t>Patients at Risk, n</a:t>
            </a:r>
            <a:br>
              <a:rPr lang="en-US" sz="1100" b="0">
                <a:solidFill>
                  <a:schemeClr val="bg1"/>
                </a:solidFill>
                <a:latin typeface="Calibri" panose="020F0502020204030204" pitchFamily="34" charset="0"/>
              </a:rPr>
            </a:br>
            <a:r>
              <a:rPr lang="en-US" sz="1100" b="0">
                <a:solidFill>
                  <a:schemeClr val="accent1"/>
                </a:solidFill>
                <a:latin typeface="Calibri" panose="020F0502020204030204" pitchFamily="34" charset="0"/>
              </a:rPr>
              <a:t>Acala + BR</a:t>
            </a:r>
            <a:br>
              <a:rPr lang="en-US" sz="1100" b="0">
                <a:solidFill>
                  <a:schemeClr val="accent1"/>
                </a:solidFill>
                <a:latin typeface="Calibri" panose="020F0502020204030204" pitchFamily="34" charset="0"/>
              </a:rPr>
            </a:br>
            <a:r>
              <a:rPr lang="en-US" sz="1100" b="0">
                <a:solidFill>
                  <a:schemeClr val="accent3"/>
                </a:solidFill>
                <a:latin typeface="Calibri" panose="020F0502020204030204" pitchFamily="34" charset="0"/>
              </a:rPr>
              <a:t>Pbo + BR</a:t>
            </a:r>
          </a:p>
        </p:txBody>
      </p:sp>
      <p:sp>
        <p:nvSpPr>
          <p:cNvPr id="4148" name="TextBox 4147">
            <a:extLst>
              <a:ext uri="{FF2B5EF4-FFF2-40B4-BE49-F238E27FC236}">
                <a16:creationId xmlns:a16="http://schemas.microsoft.com/office/drawing/2014/main" id="{FC652222-8C3C-7190-3C86-88FD4FFAE888}"/>
              </a:ext>
            </a:extLst>
          </p:cNvPr>
          <p:cNvSpPr txBox="1"/>
          <p:nvPr/>
        </p:nvSpPr>
        <p:spPr bwMode="auto">
          <a:xfrm>
            <a:off x="6625702" y="4967660"/>
            <a:ext cx="415771" cy="430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algn="ctr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 sz="1100" b="0">
                <a:solidFill>
                  <a:schemeClr val="bg1"/>
                </a:solidFill>
                <a:latin typeface="Calibri" panose="020F0502020204030204" pitchFamily="34" charset="0"/>
              </a:rPr>
              <a:t>299</a:t>
            </a:r>
            <a:br>
              <a:rPr lang="en-US" sz="1100" b="0">
                <a:solidFill>
                  <a:schemeClr val="bg1"/>
                </a:solidFill>
                <a:latin typeface="Calibri" panose="020F0502020204030204" pitchFamily="34" charset="0"/>
              </a:rPr>
            </a:br>
            <a:r>
              <a:rPr lang="en-US" sz="1100" b="0">
                <a:solidFill>
                  <a:schemeClr val="bg1"/>
                </a:solidFill>
                <a:latin typeface="Calibri" panose="020F0502020204030204" pitchFamily="34" charset="0"/>
              </a:rPr>
              <a:t>299</a:t>
            </a:r>
          </a:p>
        </p:txBody>
      </p:sp>
      <p:sp>
        <p:nvSpPr>
          <p:cNvPr id="4149" name="TextBox 4148">
            <a:extLst>
              <a:ext uri="{FF2B5EF4-FFF2-40B4-BE49-F238E27FC236}">
                <a16:creationId xmlns:a16="http://schemas.microsoft.com/office/drawing/2014/main" id="{70C8619F-2CA9-BF23-BBEC-916DD347C6FC}"/>
              </a:ext>
            </a:extLst>
          </p:cNvPr>
          <p:cNvSpPr txBox="1"/>
          <p:nvPr/>
        </p:nvSpPr>
        <p:spPr bwMode="auto">
          <a:xfrm>
            <a:off x="6970508" y="4967660"/>
            <a:ext cx="415771" cy="430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algn="ctr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 sz="1100" b="0">
                <a:solidFill>
                  <a:schemeClr val="bg1"/>
                </a:solidFill>
                <a:latin typeface="Calibri" panose="020F0502020204030204" pitchFamily="34" charset="0"/>
              </a:rPr>
              <a:t>258</a:t>
            </a:r>
            <a:br>
              <a:rPr lang="en-US" sz="1100" b="0">
                <a:solidFill>
                  <a:schemeClr val="bg1"/>
                </a:solidFill>
                <a:latin typeface="Calibri" panose="020F0502020204030204" pitchFamily="34" charset="0"/>
              </a:rPr>
            </a:br>
            <a:r>
              <a:rPr lang="en-US" sz="1100" b="0">
                <a:solidFill>
                  <a:schemeClr val="bg1"/>
                </a:solidFill>
                <a:latin typeface="Calibri" panose="020F0502020204030204" pitchFamily="34" charset="0"/>
              </a:rPr>
              <a:t>243</a:t>
            </a:r>
          </a:p>
        </p:txBody>
      </p:sp>
      <p:sp>
        <p:nvSpPr>
          <p:cNvPr id="4150" name="TextBox 4149">
            <a:extLst>
              <a:ext uri="{FF2B5EF4-FFF2-40B4-BE49-F238E27FC236}">
                <a16:creationId xmlns:a16="http://schemas.microsoft.com/office/drawing/2014/main" id="{15B28853-C8C3-8641-9C0C-9B0731FB8354}"/>
              </a:ext>
            </a:extLst>
          </p:cNvPr>
          <p:cNvSpPr txBox="1"/>
          <p:nvPr/>
        </p:nvSpPr>
        <p:spPr bwMode="auto">
          <a:xfrm>
            <a:off x="7315314" y="4967660"/>
            <a:ext cx="415771" cy="430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algn="ctr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 sz="1100" b="0">
                <a:solidFill>
                  <a:schemeClr val="bg1"/>
                </a:solidFill>
                <a:latin typeface="Calibri" panose="020F0502020204030204" pitchFamily="34" charset="0"/>
              </a:rPr>
              <a:t>232</a:t>
            </a:r>
            <a:br>
              <a:rPr lang="en-US" sz="1100" b="0">
                <a:solidFill>
                  <a:schemeClr val="bg1"/>
                </a:solidFill>
                <a:latin typeface="Calibri" panose="020F0502020204030204" pitchFamily="34" charset="0"/>
              </a:rPr>
            </a:br>
            <a:r>
              <a:rPr lang="en-US" sz="1100" b="0">
                <a:solidFill>
                  <a:schemeClr val="bg1"/>
                </a:solidFill>
                <a:latin typeface="Calibri" panose="020F0502020204030204" pitchFamily="34" charset="0"/>
              </a:rPr>
              <a:t>204</a:t>
            </a:r>
          </a:p>
        </p:txBody>
      </p:sp>
      <p:sp>
        <p:nvSpPr>
          <p:cNvPr id="4151" name="TextBox 4150">
            <a:extLst>
              <a:ext uri="{FF2B5EF4-FFF2-40B4-BE49-F238E27FC236}">
                <a16:creationId xmlns:a16="http://schemas.microsoft.com/office/drawing/2014/main" id="{D3E72484-BBAA-C5F2-5977-27A95C02ED60}"/>
              </a:ext>
            </a:extLst>
          </p:cNvPr>
          <p:cNvSpPr txBox="1"/>
          <p:nvPr/>
        </p:nvSpPr>
        <p:spPr bwMode="auto">
          <a:xfrm>
            <a:off x="7660120" y="4967660"/>
            <a:ext cx="415771" cy="430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algn="ctr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 sz="1100" b="0">
                <a:solidFill>
                  <a:schemeClr val="bg1"/>
                </a:solidFill>
                <a:latin typeface="Calibri" panose="020F0502020204030204" pitchFamily="34" charset="0"/>
              </a:rPr>
              <a:t>205</a:t>
            </a:r>
            <a:br>
              <a:rPr lang="en-US" sz="1100" b="0">
                <a:solidFill>
                  <a:schemeClr val="bg1"/>
                </a:solidFill>
                <a:latin typeface="Calibri" panose="020F0502020204030204" pitchFamily="34" charset="0"/>
              </a:rPr>
            </a:br>
            <a:r>
              <a:rPr lang="en-US" sz="1100" b="0">
                <a:solidFill>
                  <a:schemeClr val="bg1"/>
                </a:solidFill>
                <a:latin typeface="Calibri" panose="020F0502020204030204" pitchFamily="34" charset="0"/>
              </a:rPr>
              <a:t>181</a:t>
            </a:r>
          </a:p>
        </p:txBody>
      </p:sp>
      <p:sp>
        <p:nvSpPr>
          <p:cNvPr id="4152" name="TextBox 4151">
            <a:extLst>
              <a:ext uri="{FF2B5EF4-FFF2-40B4-BE49-F238E27FC236}">
                <a16:creationId xmlns:a16="http://schemas.microsoft.com/office/drawing/2014/main" id="{6C4C56EC-9147-E99A-FBBC-4437B2058128}"/>
              </a:ext>
            </a:extLst>
          </p:cNvPr>
          <p:cNvSpPr txBox="1"/>
          <p:nvPr/>
        </p:nvSpPr>
        <p:spPr bwMode="auto">
          <a:xfrm>
            <a:off x="8004926" y="4967660"/>
            <a:ext cx="415771" cy="430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algn="ctr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 sz="1100" b="0">
                <a:solidFill>
                  <a:schemeClr val="bg1"/>
                </a:solidFill>
                <a:latin typeface="Calibri" panose="020F0502020204030204" pitchFamily="34" charset="0"/>
              </a:rPr>
              <a:t>182</a:t>
            </a:r>
            <a:br>
              <a:rPr lang="en-US" sz="1100" b="0">
                <a:solidFill>
                  <a:schemeClr val="bg1"/>
                </a:solidFill>
                <a:latin typeface="Calibri" panose="020F0502020204030204" pitchFamily="34" charset="0"/>
              </a:rPr>
            </a:br>
            <a:r>
              <a:rPr lang="en-US" sz="1100" b="0">
                <a:solidFill>
                  <a:schemeClr val="bg1"/>
                </a:solidFill>
                <a:latin typeface="Calibri" panose="020F0502020204030204" pitchFamily="34" charset="0"/>
              </a:rPr>
              <a:t>159</a:t>
            </a:r>
          </a:p>
        </p:txBody>
      </p:sp>
      <p:sp>
        <p:nvSpPr>
          <p:cNvPr id="4153" name="TextBox 4152">
            <a:extLst>
              <a:ext uri="{FF2B5EF4-FFF2-40B4-BE49-F238E27FC236}">
                <a16:creationId xmlns:a16="http://schemas.microsoft.com/office/drawing/2014/main" id="{226599E2-4E85-F892-9E3A-ABA4291A53B3}"/>
              </a:ext>
            </a:extLst>
          </p:cNvPr>
          <p:cNvSpPr txBox="1"/>
          <p:nvPr/>
        </p:nvSpPr>
        <p:spPr bwMode="auto">
          <a:xfrm>
            <a:off x="8349732" y="4967660"/>
            <a:ext cx="415771" cy="430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algn="ctr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 sz="1100" b="0">
                <a:solidFill>
                  <a:schemeClr val="bg1"/>
                </a:solidFill>
                <a:latin typeface="Calibri" panose="020F0502020204030204" pitchFamily="34" charset="0"/>
              </a:rPr>
              <a:t>156</a:t>
            </a:r>
            <a:br>
              <a:rPr lang="en-US" sz="1100" b="0">
                <a:solidFill>
                  <a:schemeClr val="bg1"/>
                </a:solidFill>
                <a:latin typeface="Calibri" panose="020F0502020204030204" pitchFamily="34" charset="0"/>
              </a:rPr>
            </a:br>
            <a:r>
              <a:rPr lang="en-US" sz="1100" b="0">
                <a:solidFill>
                  <a:schemeClr val="bg1"/>
                </a:solidFill>
                <a:latin typeface="Calibri" panose="020F0502020204030204" pitchFamily="34" charset="0"/>
              </a:rPr>
              <a:t>142</a:t>
            </a:r>
          </a:p>
        </p:txBody>
      </p:sp>
      <p:sp>
        <p:nvSpPr>
          <p:cNvPr id="4154" name="TextBox 4153">
            <a:extLst>
              <a:ext uri="{FF2B5EF4-FFF2-40B4-BE49-F238E27FC236}">
                <a16:creationId xmlns:a16="http://schemas.microsoft.com/office/drawing/2014/main" id="{83D56871-7B5F-C48F-B453-134DC515883F}"/>
              </a:ext>
            </a:extLst>
          </p:cNvPr>
          <p:cNvSpPr txBox="1"/>
          <p:nvPr/>
        </p:nvSpPr>
        <p:spPr bwMode="auto">
          <a:xfrm>
            <a:off x="8694538" y="4967660"/>
            <a:ext cx="415771" cy="430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algn="ctr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 sz="1100" b="0">
                <a:solidFill>
                  <a:schemeClr val="bg1"/>
                </a:solidFill>
                <a:latin typeface="Calibri" panose="020F0502020204030204" pitchFamily="34" charset="0"/>
              </a:rPr>
              <a:t>136</a:t>
            </a:r>
            <a:br>
              <a:rPr lang="en-US" sz="1100" b="0">
                <a:solidFill>
                  <a:schemeClr val="bg1"/>
                </a:solidFill>
                <a:latin typeface="Calibri" panose="020F0502020204030204" pitchFamily="34" charset="0"/>
              </a:rPr>
            </a:br>
            <a:r>
              <a:rPr lang="en-US" sz="1100" b="0">
                <a:solidFill>
                  <a:schemeClr val="bg1"/>
                </a:solidFill>
                <a:latin typeface="Calibri" panose="020F0502020204030204" pitchFamily="34" charset="0"/>
              </a:rPr>
              <a:t>118</a:t>
            </a:r>
          </a:p>
        </p:txBody>
      </p:sp>
      <p:sp>
        <p:nvSpPr>
          <p:cNvPr id="4155" name="TextBox 4154">
            <a:extLst>
              <a:ext uri="{FF2B5EF4-FFF2-40B4-BE49-F238E27FC236}">
                <a16:creationId xmlns:a16="http://schemas.microsoft.com/office/drawing/2014/main" id="{488FB85C-5A21-A791-087B-7B0651ED4504}"/>
              </a:ext>
            </a:extLst>
          </p:cNvPr>
          <p:cNvSpPr txBox="1"/>
          <p:nvPr/>
        </p:nvSpPr>
        <p:spPr bwMode="auto">
          <a:xfrm>
            <a:off x="9039344" y="4967660"/>
            <a:ext cx="415771" cy="430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algn="ctr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 sz="1100" b="0">
                <a:solidFill>
                  <a:schemeClr val="bg1"/>
                </a:solidFill>
                <a:latin typeface="Calibri" panose="020F0502020204030204" pitchFamily="34" charset="0"/>
              </a:rPr>
              <a:t>122</a:t>
            </a:r>
            <a:br>
              <a:rPr lang="en-US" sz="1100" b="0">
                <a:solidFill>
                  <a:schemeClr val="bg1"/>
                </a:solidFill>
                <a:latin typeface="Calibri" panose="020F0502020204030204" pitchFamily="34" charset="0"/>
              </a:rPr>
            </a:br>
            <a:r>
              <a:rPr lang="en-US" sz="1100" b="0">
                <a:solidFill>
                  <a:schemeClr val="bg1"/>
                </a:solidFill>
                <a:latin typeface="Calibri" panose="020F0502020204030204" pitchFamily="34" charset="0"/>
              </a:rPr>
              <a:t>102</a:t>
            </a:r>
          </a:p>
        </p:txBody>
      </p:sp>
      <p:sp>
        <p:nvSpPr>
          <p:cNvPr id="4156" name="TextBox 4155">
            <a:extLst>
              <a:ext uri="{FF2B5EF4-FFF2-40B4-BE49-F238E27FC236}">
                <a16:creationId xmlns:a16="http://schemas.microsoft.com/office/drawing/2014/main" id="{69DA4C53-9A88-7925-07FA-610EA0009CBA}"/>
              </a:ext>
            </a:extLst>
          </p:cNvPr>
          <p:cNvSpPr txBox="1"/>
          <p:nvPr/>
        </p:nvSpPr>
        <p:spPr bwMode="auto">
          <a:xfrm>
            <a:off x="9384150" y="4967660"/>
            <a:ext cx="415771" cy="430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algn="ctr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 sz="1100" b="0">
                <a:solidFill>
                  <a:schemeClr val="bg1"/>
                </a:solidFill>
                <a:latin typeface="Calibri" panose="020F0502020204030204" pitchFamily="34" charset="0"/>
              </a:rPr>
              <a:t>98</a:t>
            </a:r>
            <a:br>
              <a:rPr lang="en-US" sz="1100" b="0">
                <a:solidFill>
                  <a:schemeClr val="bg1"/>
                </a:solidFill>
                <a:latin typeface="Calibri" panose="020F0502020204030204" pitchFamily="34" charset="0"/>
              </a:rPr>
            </a:br>
            <a:r>
              <a:rPr lang="en-US" sz="1100" b="0">
                <a:solidFill>
                  <a:schemeClr val="bg1"/>
                </a:solidFill>
                <a:latin typeface="Calibri" panose="020F0502020204030204" pitchFamily="34" charset="0"/>
              </a:rPr>
              <a:t>84</a:t>
            </a:r>
          </a:p>
        </p:txBody>
      </p:sp>
      <p:sp>
        <p:nvSpPr>
          <p:cNvPr id="4157" name="TextBox 4156">
            <a:extLst>
              <a:ext uri="{FF2B5EF4-FFF2-40B4-BE49-F238E27FC236}">
                <a16:creationId xmlns:a16="http://schemas.microsoft.com/office/drawing/2014/main" id="{80A8A715-6B05-0802-F07D-60F1C6664C83}"/>
              </a:ext>
            </a:extLst>
          </p:cNvPr>
          <p:cNvSpPr txBox="1"/>
          <p:nvPr/>
        </p:nvSpPr>
        <p:spPr bwMode="auto">
          <a:xfrm>
            <a:off x="9728956" y="4967660"/>
            <a:ext cx="415771" cy="430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algn="ctr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 sz="1100" b="0">
                <a:solidFill>
                  <a:schemeClr val="bg1"/>
                </a:solidFill>
                <a:latin typeface="Calibri" panose="020F0502020204030204" pitchFamily="34" charset="0"/>
              </a:rPr>
              <a:t>73</a:t>
            </a:r>
            <a:br>
              <a:rPr lang="en-US" sz="1100" b="0">
                <a:solidFill>
                  <a:schemeClr val="bg1"/>
                </a:solidFill>
                <a:latin typeface="Calibri" panose="020F0502020204030204" pitchFamily="34" charset="0"/>
              </a:rPr>
            </a:br>
            <a:r>
              <a:rPr lang="en-US" sz="1100" b="0">
                <a:solidFill>
                  <a:schemeClr val="bg1"/>
                </a:solidFill>
                <a:latin typeface="Calibri" panose="020F0502020204030204" pitchFamily="34" charset="0"/>
              </a:rPr>
              <a:t>63</a:t>
            </a:r>
          </a:p>
        </p:txBody>
      </p:sp>
      <p:sp>
        <p:nvSpPr>
          <p:cNvPr id="4158" name="TextBox 4157">
            <a:extLst>
              <a:ext uri="{FF2B5EF4-FFF2-40B4-BE49-F238E27FC236}">
                <a16:creationId xmlns:a16="http://schemas.microsoft.com/office/drawing/2014/main" id="{867B9567-D573-931F-E71B-A9CD963D16C6}"/>
              </a:ext>
            </a:extLst>
          </p:cNvPr>
          <p:cNvSpPr txBox="1"/>
          <p:nvPr/>
        </p:nvSpPr>
        <p:spPr bwMode="auto">
          <a:xfrm>
            <a:off x="10073762" y="4967660"/>
            <a:ext cx="415771" cy="430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algn="ctr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 sz="1100" b="0">
                <a:solidFill>
                  <a:schemeClr val="bg1"/>
                </a:solidFill>
                <a:latin typeface="Calibri" panose="020F0502020204030204" pitchFamily="34" charset="0"/>
              </a:rPr>
              <a:t>53</a:t>
            </a:r>
            <a:br>
              <a:rPr lang="en-US" sz="1100" b="0">
                <a:solidFill>
                  <a:schemeClr val="bg1"/>
                </a:solidFill>
                <a:latin typeface="Calibri" panose="020F0502020204030204" pitchFamily="34" charset="0"/>
              </a:rPr>
            </a:br>
            <a:r>
              <a:rPr lang="en-US" sz="1100" b="0">
                <a:solidFill>
                  <a:schemeClr val="bg1"/>
                </a:solidFill>
                <a:latin typeface="Calibri" panose="020F0502020204030204" pitchFamily="34" charset="0"/>
              </a:rPr>
              <a:t>44</a:t>
            </a:r>
          </a:p>
        </p:txBody>
      </p:sp>
      <p:sp>
        <p:nvSpPr>
          <p:cNvPr id="4159" name="TextBox 4158">
            <a:extLst>
              <a:ext uri="{FF2B5EF4-FFF2-40B4-BE49-F238E27FC236}">
                <a16:creationId xmlns:a16="http://schemas.microsoft.com/office/drawing/2014/main" id="{5DC07BAB-6C33-2D05-042E-94B566ADF3F7}"/>
              </a:ext>
            </a:extLst>
          </p:cNvPr>
          <p:cNvSpPr txBox="1"/>
          <p:nvPr/>
        </p:nvSpPr>
        <p:spPr bwMode="auto">
          <a:xfrm>
            <a:off x="10418568" y="4967660"/>
            <a:ext cx="415771" cy="430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algn="ctr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 sz="1100" b="0">
                <a:solidFill>
                  <a:schemeClr val="bg1"/>
                </a:solidFill>
                <a:latin typeface="Calibri" panose="020F0502020204030204" pitchFamily="34" charset="0"/>
              </a:rPr>
              <a:t>34</a:t>
            </a:r>
            <a:br>
              <a:rPr lang="en-US" sz="1100" b="0">
                <a:solidFill>
                  <a:schemeClr val="bg1"/>
                </a:solidFill>
                <a:latin typeface="Calibri" panose="020F0502020204030204" pitchFamily="34" charset="0"/>
              </a:rPr>
            </a:br>
            <a:r>
              <a:rPr lang="en-US" sz="1100" b="0">
                <a:solidFill>
                  <a:schemeClr val="bg1"/>
                </a:solidFill>
                <a:latin typeface="Calibri" panose="020F0502020204030204" pitchFamily="34" charset="0"/>
              </a:rPr>
              <a:t>25</a:t>
            </a:r>
          </a:p>
        </p:txBody>
      </p:sp>
      <p:sp>
        <p:nvSpPr>
          <p:cNvPr id="4160" name="TextBox 4159">
            <a:extLst>
              <a:ext uri="{FF2B5EF4-FFF2-40B4-BE49-F238E27FC236}">
                <a16:creationId xmlns:a16="http://schemas.microsoft.com/office/drawing/2014/main" id="{47758B5C-F435-B7FE-6504-695E0A0A504F}"/>
              </a:ext>
            </a:extLst>
          </p:cNvPr>
          <p:cNvSpPr txBox="1"/>
          <p:nvPr/>
        </p:nvSpPr>
        <p:spPr bwMode="auto">
          <a:xfrm>
            <a:off x="10763374" y="4967660"/>
            <a:ext cx="415771" cy="430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algn="ctr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 sz="1100">
                <a:solidFill>
                  <a:schemeClr val="bg1"/>
                </a:solidFill>
                <a:latin typeface="Calibri" panose="020F0502020204030204" pitchFamily="34" charset="0"/>
              </a:rPr>
              <a:t>2</a:t>
            </a:r>
            <a:br>
              <a:rPr lang="en-US" sz="1100">
                <a:solidFill>
                  <a:schemeClr val="bg1"/>
                </a:solidFill>
                <a:latin typeface="Calibri" panose="020F0502020204030204" pitchFamily="34" charset="0"/>
              </a:rPr>
            </a:br>
            <a:r>
              <a:rPr lang="en-US" sz="1100">
                <a:solidFill>
                  <a:schemeClr val="bg1"/>
                </a:solidFill>
                <a:latin typeface="Calibri" panose="020F0502020204030204" pitchFamily="34" charset="0"/>
              </a:rPr>
              <a:t>4</a:t>
            </a:r>
            <a:endParaRPr lang="en-US" sz="1100" b="0">
              <a:solidFill>
                <a:schemeClr val="bg1"/>
              </a:solidFill>
              <a:latin typeface="Calibri" panose="020F0502020204030204" pitchFamily="34" charset="0"/>
            </a:endParaRPr>
          </a:p>
        </p:txBody>
      </p:sp>
      <p:cxnSp>
        <p:nvCxnSpPr>
          <p:cNvPr id="4162" name="Straight Connector 4161">
            <a:extLst>
              <a:ext uri="{FF2B5EF4-FFF2-40B4-BE49-F238E27FC236}">
                <a16:creationId xmlns:a16="http://schemas.microsoft.com/office/drawing/2014/main" id="{79F60C1E-C830-371D-F05C-9F60A4F41F39}"/>
              </a:ext>
            </a:extLst>
          </p:cNvPr>
          <p:cNvCxnSpPr>
            <a:cxnSpLocks/>
          </p:cNvCxnSpPr>
          <p:nvPr/>
        </p:nvCxnSpPr>
        <p:spPr bwMode="auto">
          <a:xfrm>
            <a:off x="11328648" y="4449194"/>
            <a:ext cx="0" cy="64008"/>
          </a:xfrm>
          <a:prstGeom prst="line">
            <a:avLst/>
          </a:prstGeom>
          <a:noFill/>
          <a:ln w="2857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4163" name="TextBox 4162">
            <a:extLst>
              <a:ext uri="{FF2B5EF4-FFF2-40B4-BE49-F238E27FC236}">
                <a16:creationId xmlns:a16="http://schemas.microsoft.com/office/drawing/2014/main" id="{0F5D9106-2683-27AF-593A-C541154F82E7}"/>
              </a:ext>
            </a:extLst>
          </p:cNvPr>
          <p:cNvSpPr txBox="1"/>
          <p:nvPr/>
        </p:nvSpPr>
        <p:spPr bwMode="auto">
          <a:xfrm>
            <a:off x="11134819" y="4459550"/>
            <a:ext cx="398015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algn="ctr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 sz="1600" b="0">
                <a:solidFill>
                  <a:schemeClr val="bg1"/>
                </a:solidFill>
                <a:latin typeface="Calibri" panose="020F0502020204030204" pitchFamily="34" charset="0"/>
              </a:rPr>
              <a:t>78</a:t>
            </a:r>
          </a:p>
        </p:txBody>
      </p:sp>
      <p:sp>
        <p:nvSpPr>
          <p:cNvPr id="4164" name="TextBox 4163">
            <a:extLst>
              <a:ext uri="{FF2B5EF4-FFF2-40B4-BE49-F238E27FC236}">
                <a16:creationId xmlns:a16="http://schemas.microsoft.com/office/drawing/2014/main" id="{78936505-42E5-1948-BA4B-D8E175A11B5C}"/>
              </a:ext>
            </a:extLst>
          </p:cNvPr>
          <p:cNvSpPr txBox="1"/>
          <p:nvPr/>
        </p:nvSpPr>
        <p:spPr bwMode="auto">
          <a:xfrm>
            <a:off x="11108185" y="4951384"/>
            <a:ext cx="415771" cy="430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algn="ctr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 sz="1100" b="0">
                <a:solidFill>
                  <a:schemeClr val="bg1"/>
                </a:solidFill>
                <a:latin typeface="Calibri" panose="020F0502020204030204" pitchFamily="34" charset="0"/>
              </a:rPr>
              <a:t>0</a:t>
            </a:r>
            <a:br>
              <a:rPr lang="en-US" sz="1100" b="0">
                <a:solidFill>
                  <a:schemeClr val="bg1"/>
                </a:solidFill>
                <a:latin typeface="Calibri" panose="020F0502020204030204" pitchFamily="34" charset="0"/>
              </a:rPr>
            </a:br>
            <a:r>
              <a:rPr lang="en-US" sz="1100" b="0">
                <a:solidFill>
                  <a:schemeClr val="bg1"/>
                </a:solidFill>
                <a:latin typeface="Calibri" panose="020F0502020204030204" pitchFamily="34" charset="0"/>
              </a:rPr>
              <a:t>0</a:t>
            </a:r>
          </a:p>
        </p:txBody>
      </p:sp>
      <p:sp>
        <p:nvSpPr>
          <p:cNvPr id="4165" name="TextBox 4164">
            <a:extLst>
              <a:ext uri="{FF2B5EF4-FFF2-40B4-BE49-F238E27FC236}">
                <a16:creationId xmlns:a16="http://schemas.microsoft.com/office/drawing/2014/main" id="{F69B13C0-2686-D991-ACB8-67370F79E28B}"/>
              </a:ext>
            </a:extLst>
          </p:cNvPr>
          <p:cNvSpPr txBox="1"/>
          <p:nvPr/>
        </p:nvSpPr>
        <p:spPr bwMode="auto">
          <a:xfrm>
            <a:off x="6903627" y="4043779"/>
            <a:ext cx="2586604" cy="338554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txBody>
          <a:bodyPr wrap="square" rtlCol="0">
            <a:spAutoFit/>
          </a:bodyPr>
          <a:lstStyle/>
          <a:p>
            <a:pPr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 sz="1600" b="0">
                <a:solidFill>
                  <a:schemeClr val="bg1"/>
                </a:solidFill>
                <a:latin typeface="Calibri" panose="020F0502020204030204" pitchFamily="34" charset="0"/>
              </a:rPr>
              <a:t>Median follow-up: 45 mo</a:t>
            </a:r>
          </a:p>
        </p:txBody>
      </p:sp>
      <p:sp>
        <p:nvSpPr>
          <p:cNvPr id="4166" name="TextBox 4165">
            <a:extLst>
              <a:ext uri="{FF2B5EF4-FFF2-40B4-BE49-F238E27FC236}">
                <a16:creationId xmlns:a16="http://schemas.microsoft.com/office/drawing/2014/main" id="{45D8417E-BD86-6B5B-8D9A-162919D05F5C}"/>
              </a:ext>
            </a:extLst>
          </p:cNvPr>
          <p:cNvSpPr txBox="1"/>
          <p:nvPr/>
        </p:nvSpPr>
        <p:spPr bwMode="auto">
          <a:xfrm rot="16200000">
            <a:off x="5235606" y="3190923"/>
            <a:ext cx="2228298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algn="ctr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 sz="1600" b="1">
                <a:solidFill>
                  <a:schemeClr val="bg1"/>
                </a:solidFill>
                <a:latin typeface="Calibri" panose="020F0502020204030204" pitchFamily="34" charset="0"/>
              </a:rPr>
              <a:t>PFS (%)</a:t>
            </a:r>
          </a:p>
        </p:txBody>
      </p:sp>
      <p:grpSp>
        <p:nvGrpSpPr>
          <p:cNvPr id="4177" name="Group 4176">
            <a:extLst>
              <a:ext uri="{FF2B5EF4-FFF2-40B4-BE49-F238E27FC236}">
                <a16:creationId xmlns:a16="http://schemas.microsoft.com/office/drawing/2014/main" id="{EBCA98F2-B310-E2DE-199F-200194C704FA}"/>
              </a:ext>
            </a:extLst>
          </p:cNvPr>
          <p:cNvGrpSpPr/>
          <p:nvPr/>
        </p:nvGrpSpPr>
        <p:grpSpPr>
          <a:xfrm>
            <a:off x="1574800" y="2255484"/>
            <a:ext cx="3756025" cy="1343025"/>
            <a:chOff x="1574800" y="2228850"/>
            <a:chExt cx="3756025" cy="1343025"/>
          </a:xfrm>
        </p:grpSpPr>
        <p:sp>
          <p:nvSpPr>
            <p:cNvPr id="4175" name="Freeform 4174">
              <a:extLst>
                <a:ext uri="{FF2B5EF4-FFF2-40B4-BE49-F238E27FC236}">
                  <a16:creationId xmlns:a16="http://schemas.microsoft.com/office/drawing/2014/main" id="{9EDD1178-0B5F-03A2-26E4-297DB6CECFBF}"/>
                </a:ext>
              </a:extLst>
            </p:cNvPr>
            <p:cNvSpPr/>
            <p:nvPr/>
          </p:nvSpPr>
          <p:spPr bwMode="auto">
            <a:xfrm>
              <a:off x="2740025" y="2870200"/>
              <a:ext cx="2590800" cy="701675"/>
            </a:xfrm>
            <a:custGeom>
              <a:avLst/>
              <a:gdLst>
                <a:gd name="connsiteX0" fmla="*/ 2590800 w 2590800"/>
                <a:gd name="connsiteY0" fmla="*/ 701675 h 701675"/>
                <a:gd name="connsiteX1" fmla="*/ 2295525 w 2590800"/>
                <a:gd name="connsiteY1" fmla="*/ 701675 h 701675"/>
                <a:gd name="connsiteX2" fmla="*/ 2295525 w 2590800"/>
                <a:gd name="connsiteY2" fmla="*/ 571500 h 701675"/>
                <a:gd name="connsiteX3" fmla="*/ 2286000 w 2590800"/>
                <a:gd name="connsiteY3" fmla="*/ 571500 h 701675"/>
                <a:gd name="connsiteX4" fmla="*/ 2286000 w 2590800"/>
                <a:gd name="connsiteY4" fmla="*/ 530225 h 701675"/>
                <a:gd name="connsiteX5" fmla="*/ 1704975 w 2590800"/>
                <a:gd name="connsiteY5" fmla="*/ 530225 h 701675"/>
                <a:gd name="connsiteX6" fmla="*/ 1704975 w 2590800"/>
                <a:gd name="connsiteY6" fmla="*/ 488950 h 701675"/>
                <a:gd name="connsiteX7" fmla="*/ 1635125 w 2590800"/>
                <a:gd name="connsiteY7" fmla="*/ 488950 h 701675"/>
                <a:gd name="connsiteX8" fmla="*/ 1635125 w 2590800"/>
                <a:gd name="connsiteY8" fmla="*/ 460375 h 701675"/>
                <a:gd name="connsiteX9" fmla="*/ 1409700 w 2590800"/>
                <a:gd name="connsiteY9" fmla="*/ 460375 h 701675"/>
                <a:gd name="connsiteX10" fmla="*/ 1409700 w 2590800"/>
                <a:gd name="connsiteY10" fmla="*/ 441325 h 701675"/>
                <a:gd name="connsiteX11" fmla="*/ 1377950 w 2590800"/>
                <a:gd name="connsiteY11" fmla="*/ 441325 h 701675"/>
                <a:gd name="connsiteX12" fmla="*/ 1377950 w 2590800"/>
                <a:gd name="connsiteY12" fmla="*/ 422275 h 701675"/>
                <a:gd name="connsiteX13" fmla="*/ 1187450 w 2590800"/>
                <a:gd name="connsiteY13" fmla="*/ 422275 h 701675"/>
                <a:gd name="connsiteX14" fmla="*/ 1187450 w 2590800"/>
                <a:gd name="connsiteY14" fmla="*/ 400050 h 701675"/>
                <a:gd name="connsiteX15" fmla="*/ 1158875 w 2590800"/>
                <a:gd name="connsiteY15" fmla="*/ 400050 h 701675"/>
                <a:gd name="connsiteX16" fmla="*/ 1158875 w 2590800"/>
                <a:gd name="connsiteY16" fmla="*/ 381000 h 701675"/>
                <a:gd name="connsiteX17" fmla="*/ 1012825 w 2590800"/>
                <a:gd name="connsiteY17" fmla="*/ 381000 h 701675"/>
                <a:gd name="connsiteX18" fmla="*/ 1012825 w 2590800"/>
                <a:gd name="connsiteY18" fmla="*/ 365125 h 701675"/>
                <a:gd name="connsiteX19" fmla="*/ 965200 w 2590800"/>
                <a:gd name="connsiteY19" fmla="*/ 365125 h 701675"/>
                <a:gd name="connsiteX20" fmla="*/ 965200 w 2590800"/>
                <a:gd name="connsiteY20" fmla="*/ 349250 h 701675"/>
                <a:gd name="connsiteX21" fmla="*/ 746125 w 2590800"/>
                <a:gd name="connsiteY21" fmla="*/ 349250 h 701675"/>
                <a:gd name="connsiteX22" fmla="*/ 746125 w 2590800"/>
                <a:gd name="connsiteY22" fmla="*/ 311150 h 701675"/>
                <a:gd name="connsiteX23" fmla="*/ 698500 w 2590800"/>
                <a:gd name="connsiteY23" fmla="*/ 311150 h 701675"/>
                <a:gd name="connsiteX24" fmla="*/ 698500 w 2590800"/>
                <a:gd name="connsiteY24" fmla="*/ 311150 h 701675"/>
                <a:gd name="connsiteX25" fmla="*/ 698500 w 2590800"/>
                <a:gd name="connsiteY25" fmla="*/ 282575 h 701675"/>
                <a:gd name="connsiteX26" fmla="*/ 676275 w 2590800"/>
                <a:gd name="connsiteY26" fmla="*/ 282575 h 701675"/>
                <a:gd name="connsiteX27" fmla="*/ 676275 w 2590800"/>
                <a:gd name="connsiteY27" fmla="*/ 263525 h 701675"/>
                <a:gd name="connsiteX28" fmla="*/ 625475 w 2590800"/>
                <a:gd name="connsiteY28" fmla="*/ 263525 h 701675"/>
                <a:gd name="connsiteX29" fmla="*/ 625475 w 2590800"/>
                <a:gd name="connsiteY29" fmla="*/ 244475 h 701675"/>
                <a:gd name="connsiteX30" fmla="*/ 561975 w 2590800"/>
                <a:gd name="connsiteY30" fmla="*/ 244475 h 701675"/>
                <a:gd name="connsiteX31" fmla="*/ 561975 w 2590800"/>
                <a:gd name="connsiteY31" fmla="*/ 190500 h 701675"/>
                <a:gd name="connsiteX32" fmla="*/ 561975 w 2590800"/>
                <a:gd name="connsiteY32" fmla="*/ 190500 h 701675"/>
                <a:gd name="connsiteX33" fmla="*/ 539750 w 2590800"/>
                <a:gd name="connsiteY33" fmla="*/ 190500 h 701675"/>
                <a:gd name="connsiteX34" fmla="*/ 539750 w 2590800"/>
                <a:gd name="connsiteY34" fmla="*/ 174625 h 701675"/>
                <a:gd name="connsiteX35" fmla="*/ 469900 w 2590800"/>
                <a:gd name="connsiteY35" fmla="*/ 174625 h 701675"/>
                <a:gd name="connsiteX36" fmla="*/ 469900 w 2590800"/>
                <a:gd name="connsiteY36" fmla="*/ 158750 h 701675"/>
                <a:gd name="connsiteX37" fmla="*/ 403225 w 2590800"/>
                <a:gd name="connsiteY37" fmla="*/ 158750 h 701675"/>
                <a:gd name="connsiteX38" fmla="*/ 403225 w 2590800"/>
                <a:gd name="connsiteY38" fmla="*/ 142875 h 701675"/>
                <a:gd name="connsiteX39" fmla="*/ 342900 w 2590800"/>
                <a:gd name="connsiteY39" fmla="*/ 142875 h 701675"/>
                <a:gd name="connsiteX40" fmla="*/ 342900 w 2590800"/>
                <a:gd name="connsiteY40" fmla="*/ 101600 h 701675"/>
                <a:gd name="connsiteX41" fmla="*/ 333375 w 2590800"/>
                <a:gd name="connsiteY41" fmla="*/ 101600 h 701675"/>
                <a:gd name="connsiteX42" fmla="*/ 333375 w 2590800"/>
                <a:gd name="connsiteY42" fmla="*/ 76200 h 701675"/>
                <a:gd name="connsiteX43" fmla="*/ 273050 w 2590800"/>
                <a:gd name="connsiteY43" fmla="*/ 76200 h 701675"/>
                <a:gd name="connsiteX44" fmla="*/ 273050 w 2590800"/>
                <a:gd name="connsiteY44" fmla="*/ 60325 h 701675"/>
                <a:gd name="connsiteX45" fmla="*/ 273050 w 2590800"/>
                <a:gd name="connsiteY45" fmla="*/ 60325 h 701675"/>
                <a:gd name="connsiteX46" fmla="*/ 244475 w 2590800"/>
                <a:gd name="connsiteY46" fmla="*/ 60325 h 701675"/>
                <a:gd name="connsiteX47" fmla="*/ 244475 w 2590800"/>
                <a:gd name="connsiteY47" fmla="*/ 38100 h 701675"/>
                <a:gd name="connsiteX48" fmla="*/ 244475 w 2590800"/>
                <a:gd name="connsiteY48" fmla="*/ 38100 h 701675"/>
                <a:gd name="connsiteX49" fmla="*/ 225425 w 2590800"/>
                <a:gd name="connsiteY49" fmla="*/ 19050 h 701675"/>
                <a:gd name="connsiteX50" fmla="*/ 82550 w 2590800"/>
                <a:gd name="connsiteY50" fmla="*/ 19050 h 701675"/>
                <a:gd name="connsiteX51" fmla="*/ 82550 w 2590800"/>
                <a:gd name="connsiteY51" fmla="*/ 0 h 701675"/>
                <a:gd name="connsiteX52" fmla="*/ 0 w 2590800"/>
                <a:gd name="connsiteY52" fmla="*/ 0 h 701675"/>
                <a:gd name="connsiteX0" fmla="*/ 2590800 w 2590800"/>
                <a:gd name="connsiteY0" fmla="*/ 701675 h 701675"/>
                <a:gd name="connsiteX1" fmla="*/ 2295525 w 2590800"/>
                <a:gd name="connsiteY1" fmla="*/ 701675 h 701675"/>
                <a:gd name="connsiteX2" fmla="*/ 2295525 w 2590800"/>
                <a:gd name="connsiteY2" fmla="*/ 571500 h 701675"/>
                <a:gd name="connsiteX3" fmla="*/ 2286000 w 2590800"/>
                <a:gd name="connsiteY3" fmla="*/ 571500 h 701675"/>
                <a:gd name="connsiteX4" fmla="*/ 2286000 w 2590800"/>
                <a:gd name="connsiteY4" fmla="*/ 530225 h 701675"/>
                <a:gd name="connsiteX5" fmla="*/ 1704975 w 2590800"/>
                <a:gd name="connsiteY5" fmla="*/ 530225 h 701675"/>
                <a:gd name="connsiteX6" fmla="*/ 1704975 w 2590800"/>
                <a:gd name="connsiteY6" fmla="*/ 488950 h 701675"/>
                <a:gd name="connsiteX7" fmla="*/ 1635125 w 2590800"/>
                <a:gd name="connsiteY7" fmla="*/ 488950 h 701675"/>
                <a:gd name="connsiteX8" fmla="*/ 1635125 w 2590800"/>
                <a:gd name="connsiteY8" fmla="*/ 460375 h 701675"/>
                <a:gd name="connsiteX9" fmla="*/ 1409700 w 2590800"/>
                <a:gd name="connsiteY9" fmla="*/ 460375 h 701675"/>
                <a:gd name="connsiteX10" fmla="*/ 1409700 w 2590800"/>
                <a:gd name="connsiteY10" fmla="*/ 441325 h 701675"/>
                <a:gd name="connsiteX11" fmla="*/ 1377950 w 2590800"/>
                <a:gd name="connsiteY11" fmla="*/ 441325 h 701675"/>
                <a:gd name="connsiteX12" fmla="*/ 1377950 w 2590800"/>
                <a:gd name="connsiteY12" fmla="*/ 422275 h 701675"/>
                <a:gd name="connsiteX13" fmla="*/ 1187450 w 2590800"/>
                <a:gd name="connsiteY13" fmla="*/ 422275 h 701675"/>
                <a:gd name="connsiteX14" fmla="*/ 1187450 w 2590800"/>
                <a:gd name="connsiteY14" fmla="*/ 400050 h 701675"/>
                <a:gd name="connsiteX15" fmla="*/ 1158875 w 2590800"/>
                <a:gd name="connsiteY15" fmla="*/ 400050 h 701675"/>
                <a:gd name="connsiteX16" fmla="*/ 1158875 w 2590800"/>
                <a:gd name="connsiteY16" fmla="*/ 381000 h 701675"/>
                <a:gd name="connsiteX17" fmla="*/ 1012825 w 2590800"/>
                <a:gd name="connsiteY17" fmla="*/ 381000 h 701675"/>
                <a:gd name="connsiteX18" fmla="*/ 1012825 w 2590800"/>
                <a:gd name="connsiteY18" fmla="*/ 365125 h 701675"/>
                <a:gd name="connsiteX19" fmla="*/ 965200 w 2590800"/>
                <a:gd name="connsiteY19" fmla="*/ 365125 h 701675"/>
                <a:gd name="connsiteX20" fmla="*/ 965200 w 2590800"/>
                <a:gd name="connsiteY20" fmla="*/ 349250 h 701675"/>
                <a:gd name="connsiteX21" fmla="*/ 746125 w 2590800"/>
                <a:gd name="connsiteY21" fmla="*/ 349250 h 701675"/>
                <a:gd name="connsiteX22" fmla="*/ 746125 w 2590800"/>
                <a:gd name="connsiteY22" fmla="*/ 311150 h 701675"/>
                <a:gd name="connsiteX23" fmla="*/ 698500 w 2590800"/>
                <a:gd name="connsiteY23" fmla="*/ 311150 h 701675"/>
                <a:gd name="connsiteX24" fmla="*/ 698500 w 2590800"/>
                <a:gd name="connsiteY24" fmla="*/ 311150 h 701675"/>
                <a:gd name="connsiteX25" fmla="*/ 698500 w 2590800"/>
                <a:gd name="connsiteY25" fmla="*/ 282575 h 701675"/>
                <a:gd name="connsiteX26" fmla="*/ 676275 w 2590800"/>
                <a:gd name="connsiteY26" fmla="*/ 282575 h 701675"/>
                <a:gd name="connsiteX27" fmla="*/ 676275 w 2590800"/>
                <a:gd name="connsiteY27" fmla="*/ 263525 h 701675"/>
                <a:gd name="connsiteX28" fmla="*/ 625475 w 2590800"/>
                <a:gd name="connsiteY28" fmla="*/ 263525 h 701675"/>
                <a:gd name="connsiteX29" fmla="*/ 625475 w 2590800"/>
                <a:gd name="connsiteY29" fmla="*/ 244475 h 701675"/>
                <a:gd name="connsiteX30" fmla="*/ 561975 w 2590800"/>
                <a:gd name="connsiteY30" fmla="*/ 244475 h 701675"/>
                <a:gd name="connsiteX31" fmla="*/ 561975 w 2590800"/>
                <a:gd name="connsiteY31" fmla="*/ 190500 h 701675"/>
                <a:gd name="connsiteX32" fmla="*/ 561975 w 2590800"/>
                <a:gd name="connsiteY32" fmla="*/ 190500 h 701675"/>
                <a:gd name="connsiteX33" fmla="*/ 539750 w 2590800"/>
                <a:gd name="connsiteY33" fmla="*/ 190500 h 701675"/>
                <a:gd name="connsiteX34" fmla="*/ 539750 w 2590800"/>
                <a:gd name="connsiteY34" fmla="*/ 174625 h 701675"/>
                <a:gd name="connsiteX35" fmla="*/ 469900 w 2590800"/>
                <a:gd name="connsiteY35" fmla="*/ 174625 h 701675"/>
                <a:gd name="connsiteX36" fmla="*/ 469900 w 2590800"/>
                <a:gd name="connsiteY36" fmla="*/ 158750 h 701675"/>
                <a:gd name="connsiteX37" fmla="*/ 403225 w 2590800"/>
                <a:gd name="connsiteY37" fmla="*/ 158750 h 701675"/>
                <a:gd name="connsiteX38" fmla="*/ 403225 w 2590800"/>
                <a:gd name="connsiteY38" fmla="*/ 142875 h 701675"/>
                <a:gd name="connsiteX39" fmla="*/ 342900 w 2590800"/>
                <a:gd name="connsiteY39" fmla="*/ 142875 h 701675"/>
                <a:gd name="connsiteX40" fmla="*/ 342900 w 2590800"/>
                <a:gd name="connsiteY40" fmla="*/ 101600 h 701675"/>
                <a:gd name="connsiteX41" fmla="*/ 333375 w 2590800"/>
                <a:gd name="connsiteY41" fmla="*/ 101600 h 701675"/>
                <a:gd name="connsiteX42" fmla="*/ 333375 w 2590800"/>
                <a:gd name="connsiteY42" fmla="*/ 76200 h 701675"/>
                <a:gd name="connsiteX43" fmla="*/ 273050 w 2590800"/>
                <a:gd name="connsiteY43" fmla="*/ 76200 h 701675"/>
                <a:gd name="connsiteX44" fmla="*/ 273050 w 2590800"/>
                <a:gd name="connsiteY44" fmla="*/ 60325 h 701675"/>
                <a:gd name="connsiteX45" fmla="*/ 273050 w 2590800"/>
                <a:gd name="connsiteY45" fmla="*/ 60325 h 701675"/>
                <a:gd name="connsiteX46" fmla="*/ 244475 w 2590800"/>
                <a:gd name="connsiteY46" fmla="*/ 60325 h 701675"/>
                <a:gd name="connsiteX47" fmla="*/ 244475 w 2590800"/>
                <a:gd name="connsiteY47" fmla="*/ 38100 h 701675"/>
                <a:gd name="connsiteX48" fmla="*/ 222250 w 2590800"/>
                <a:gd name="connsiteY48" fmla="*/ 38100 h 701675"/>
                <a:gd name="connsiteX49" fmla="*/ 225425 w 2590800"/>
                <a:gd name="connsiteY49" fmla="*/ 19050 h 701675"/>
                <a:gd name="connsiteX50" fmla="*/ 82550 w 2590800"/>
                <a:gd name="connsiteY50" fmla="*/ 19050 h 701675"/>
                <a:gd name="connsiteX51" fmla="*/ 82550 w 2590800"/>
                <a:gd name="connsiteY51" fmla="*/ 0 h 701675"/>
                <a:gd name="connsiteX52" fmla="*/ 0 w 2590800"/>
                <a:gd name="connsiteY52" fmla="*/ 0 h 701675"/>
                <a:gd name="connsiteX0" fmla="*/ 2590800 w 2590800"/>
                <a:gd name="connsiteY0" fmla="*/ 701675 h 701675"/>
                <a:gd name="connsiteX1" fmla="*/ 2295525 w 2590800"/>
                <a:gd name="connsiteY1" fmla="*/ 701675 h 701675"/>
                <a:gd name="connsiteX2" fmla="*/ 2295525 w 2590800"/>
                <a:gd name="connsiteY2" fmla="*/ 571500 h 701675"/>
                <a:gd name="connsiteX3" fmla="*/ 2286000 w 2590800"/>
                <a:gd name="connsiteY3" fmla="*/ 571500 h 701675"/>
                <a:gd name="connsiteX4" fmla="*/ 2286000 w 2590800"/>
                <a:gd name="connsiteY4" fmla="*/ 530225 h 701675"/>
                <a:gd name="connsiteX5" fmla="*/ 1704975 w 2590800"/>
                <a:gd name="connsiteY5" fmla="*/ 530225 h 701675"/>
                <a:gd name="connsiteX6" fmla="*/ 1704975 w 2590800"/>
                <a:gd name="connsiteY6" fmla="*/ 488950 h 701675"/>
                <a:gd name="connsiteX7" fmla="*/ 1635125 w 2590800"/>
                <a:gd name="connsiteY7" fmla="*/ 488950 h 701675"/>
                <a:gd name="connsiteX8" fmla="*/ 1635125 w 2590800"/>
                <a:gd name="connsiteY8" fmla="*/ 460375 h 701675"/>
                <a:gd name="connsiteX9" fmla="*/ 1409700 w 2590800"/>
                <a:gd name="connsiteY9" fmla="*/ 460375 h 701675"/>
                <a:gd name="connsiteX10" fmla="*/ 1409700 w 2590800"/>
                <a:gd name="connsiteY10" fmla="*/ 441325 h 701675"/>
                <a:gd name="connsiteX11" fmla="*/ 1377950 w 2590800"/>
                <a:gd name="connsiteY11" fmla="*/ 441325 h 701675"/>
                <a:gd name="connsiteX12" fmla="*/ 1377950 w 2590800"/>
                <a:gd name="connsiteY12" fmla="*/ 422275 h 701675"/>
                <a:gd name="connsiteX13" fmla="*/ 1187450 w 2590800"/>
                <a:gd name="connsiteY13" fmla="*/ 422275 h 701675"/>
                <a:gd name="connsiteX14" fmla="*/ 1187450 w 2590800"/>
                <a:gd name="connsiteY14" fmla="*/ 400050 h 701675"/>
                <a:gd name="connsiteX15" fmla="*/ 1158875 w 2590800"/>
                <a:gd name="connsiteY15" fmla="*/ 400050 h 701675"/>
                <a:gd name="connsiteX16" fmla="*/ 1158875 w 2590800"/>
                <a:gd name="connsiteY16" fmla="*/ 381000 h 701675"/>
                <a:gd name="connsiteX17" fmla="*/ 1012825 w 2590800"/>
                <a:gd name="connsiteY17" fmla="*/ 381000 h 701675"/>
                <a:gd name="connsiteX18" fmla="*/ 1012825 w 2590800"/>
                <a:gd name="connsiteY18" fmla="*/ 365125 h 701675"/>
                <a:gd name="connsiteX19" fmla="*/ 965200 w 2590800"/>
                <a:gd name="connsiteY19" fmla="*/ 365125 h 701675"/>
                <a:gd name="connsiteX20" fmla="*/ 965200 w 2590800"/>
                <a:gd name="connsiteY20" fmla="*/ 349250 h 701675"/>
                <a:gd name="connsiteX21" fmla="*/ 746125 w 2590800"/>
                <a:gd name="connsiteY21" fmla="*/ 349250 h 701675"/>
                <a:gd name="connsiteX22" fmla="*/ 746125 w 2590800"/>
                <a:gd name="connsiteY22" fmla="*/ 311150 h 701675"/>
                <a:gd name="connsiteX23" fmla="*/ 698500 w 2590800"/>
                <a:gd name="connsiteY23" fmla="*/ 311150 h 701675"/>
                <a:gd name="connsiteX24" fmla="*/ 698500 w 2590800"/>
                <a:gd name="connsiteY24" fmla="*/ 311150 h 701675"/>
                <a:gd name="connsiteX25" fmla="*/ 698500 w 2590800"/>
                <a:gd name="connsiteY25" fmla="*/ 282575 h 701675"/>
                <a:gd name="connsiteX26" fmla="*/ 676275 w 2590800"/>
                <a:gd name="connsiteY26" fmla="*/ 282575 h 701675"/>
                <a:gd name="connsiteX27" fmla="*/ 676275 w 2590800"/>
                <a:gd name="connsiteY27" fmla="*/ 263525 h 701675"/>
                <a:gd name="connsiteX28" fmla="*/ 625475 w 2590800"/>
                <a:gd name="connsiteY28" fmla="*/ 263525 h 701675"/>
                <a:gd name="connsiteX29" fmla="*/ 625475 w 2590800"/>
                <a:gd name="connsiteY29" fmla="*/ 244475 h 701675"/>
                <a:gd name="connsiteX30" fmla="*/ 561975 w 2590800"/>
                <a:gd name="connsiteY30" fmla="*/ 244475 h 701675"/>
                <a:gd name="connsiteX31" fmla="*/ 561975 w 2590800"/>
                <a:gd name="connsiteY31" fmla="*/ 190500 h 701675"/>
                <a:gd name="connsiteX32" fmla="*/ 561975 w 2590800"/>
                <a:gd name="connsiteY32" fmla="*/ 190500 h 701675"/>
                <a:gd name="connsiteX33" fmla="*/ 539750 w 2590800"/>
                <a:gd name="connsiteY33" fmla="*/ 190500 h 701675"/>
                <a:gd name="connsiteX34" fmla="*/ 539750 w 2590800"/>
                <a:gd name="connsiteY34" fmla="*/ 174625 h 701675"/>
                <a:gd name="connsiteX35" fmla="*/ 469900 w 2590800"/>
                <a:gd name="connsiteY35" fmla="*/ 174625 h 701675"/>
                <a:gd name="connsiteX36" fmla="*/ 469900 w 2590800"/>
                <a:gd name="connsiteY36" fmla="*/ 158750 h 701675"/>
                <a:gd name="connsiteX37" fmla="*/ 403225 w 2590800"/>
                <a:gd name="connsiteY37" fmla="*/ 158750 h 701675"/>
                <a:gd name="connsiteX38" fmla="*/ 403225 w 2590800"/>
                <a:gd name="connsiteY38" fmla="*/ 142875 h 701675"/>
                <a:gd name="connsiteX39" fmla="*/ 342900 w 2590800"/>
                <a:gd name="connsiteY39" fmla="*/ 142875 h 701675"/>
                <a:gd name="connsiteX40" fmla="*/ 342900 w 2590800"/>
                <a:gd name="connsiteY40" fmla="*/ 101600 h 701675"/>
                <a:gd name="connsiteX41" fmla="*/ 333375 w 2590800"/>
                <a:gd name="connsiteY41" fmla="*/ 101600 h 701675"/>
                <a:gd name="connsiteX42" fmla="*/ 333375 w 2590800"/>
                <a:gd name="connsiteY42" fmla="*/ 76200 h 701675"/>
                <a:gd name="connsiteX43" fmla="*/ 273050 w 2590800"/>
                <a:gd name="connsiteY43" fmla="*/ 76200 h 701675"/>
                <a:gd name="connsiteX44" fmla="*/ 273050 w 2590800"/>
                <a:gd name="connsiteY44" fmla="*/ 60325 h 701675"/>
                <a:gd name="connsiteX45" fmla="*/ 273050 w 2590800"/>
                <a:gd name="connsiteY45" fmla="*/ 60325 h 701675"/>
                <a:gd name="connsiteX46" fmla="*/ 244475 w 2590800"/>
                <a:gd name="connsiteY46" fmla="*/ 60325 h 701675"/>
                <a:gd name="connsiteX47" fmla="*/ 244475 w 2590800"/>
                <a:gd name="connsiteY47" fmla="*/ 38100 h 701675"/>
                <a:gd name="connsiteX48" fmla="*/ 228600 w 2590800"/>
                <a:gd name="connsiteY48" fmla="*/ 41275 h 701675"/>
                <a:gd name="connsiteX49" fmla="*/ 225425 w 2590800"/>
                <a:gd name="connsiteY49" fmla="*/ 19050 h 701675"/>
                <a:gd name="connsiteX50" fmla="*/ 82550 w 2590800"/>
                <a:gd name="connsiteY50" fmla="*/ 19050 h 701675"/>
                <a:gd name="connsiteX51" fmla="*/ 82550 w 2590800"/>
                <a:gd name="connsiteY51" fmla="*/ 0 h 701675"/>
                <a:gd name="connsiteX52" fmla="*/ 0 w 2590800"/>
                <a:gd name="connsiteY52" fmla="*/ 0 h 701675"/>
                <a:gd name="connsiteX0" fmla="*/ 2590800 w 2590800"/>
                <a:gd name="connsiteY0" fmla="*/ 701675 h 701675"/>
                <a:gd name="connsiteX1" fmla="*/ 2295525 w 2590800"/>
                <a:gd name="connsiteY1" fmla="*/ 701675 h 701675"/>
                <a:gd name="connsiteX2" fmla="*/ 2295525 w 2590800"/>
                <a:gd name="connsiteY2" fmla="*/ 571500 h 701675"/>
                <a:gd name="connsiteX3" fmla="*/ 2286000 w 2590800"/>
                <a:gd name="connsiteY3" fmla="*/ 571500 h 701675"/>
                <a:gd name="connsiteX4" fmla="*/ 2286000 w 2590800"/>
                <a:gd name="connsiteY4" fmla="*/ 530225 h 701675"/>
                <a:gd name="connsiteX5" fmla="*/ 1704975 w 2590800"/>
                <a:gd name="connsiteY5" fmla="*/ 530225 h 701675"/>
                <a:gd name="connsiteX6" fmla="*/ 1704975 w 2590800"/>
                <a:gd name="connsiteY6" fmla="*/ 488950 h 701675"/>
                <a:gd name="connsiteX7" fmla="*/ 1635125 w 2590800"/>
                <a:gd name="connsiteY7" fmla="*/ 488950 h 701675"/>
                <a:gd name="connsiteX8" fmla="*/ 1635125 w 2590800"/>
                <a:gd name="connsiteY8" fmla="*/ 460375 h 701675"/>
                <a:gd name="connsiteX9" fmla="*/ 1409700 w 2590800"/>
                <a:gd name="connsiteY9" fmla="*/ 460375 h 701675"/>
                <a:gd name="connsiteX10" fmla="*/ 1409700 w 2590800"/>
                <a:gd name="connsiteY10" fmla="*/ 441325 h 701675"/>
                <a:gd name="connsiteX11" fmla="*/ 1377950 w 2590800"/>
                <a:gd name="connsiteY11" fmla="*/ 441325 h 701675"/>
                <a:gd name="connsiteX12" fmla="*/ 1377950 w 2590800"/>
                <a:gd name="connsiteY12" fmla="*/ 422275 h 701675"/>
                <a:gd name="connsiteX13" fmla="*/ 1187450 w 2590800"/>
                <a:gd name="connsiteY13" fmla="*/ 422275 h 701675"/>
                <a:gd name="connsiteX14" fmla="*/ 1187450 w 2590800"/>
                <a:gd name="connsiteY14" fmla="*/ 400050 h 701675"/>
                <a:gd name="connsiteX15" fmla="*/ 1158875 w 2590800"/>
                <a:gd name="connsiteY15" fmla="*/ 400050 h 701675"/>
                <a:gd name="connsiteX16" fmla="*/ 1158875 w 2590800"/>
                <a:gd name="connsiteY16" fmla="*/ 381000 h 701675"/>
                <a:gd name="connsiteX17" fmla="*/ 1012825 w 2590800"/>
                <a:gd name="connsiteY17" fmla="*/ 381000 h 701675"/>
                <a:gd name="connsiteX18" fmla="*/ 1012825 w 2590800"/>
                <a:gd name="connsiteY18" fmla="*/ 365125 h 701675"/>
                <a:gd name="connsiteX19" fmla="*/ 965200 w 2590800"/>
                <a:gd name="connsiteY19" fmla="*/ 365125 h 701675"/>
                <a:gd name="connsiteX20" fmla="*/ 965200 w 2590800"/>
                <a:gd name="connsiteY20" fmla="*/ 349250 h 701675"/>
                <a:gd name="connsiteX21" fmla="*/ 746125 w 2590800"/>
                <a:gd name="connsiteY21" fmla="*/ 349250 h 701675"/>
                <a:gd name="connsiteX22" fmla="*/ 746125 w 2590800"/>
                <a:gd name="connsiteY22" fmla="*/ 311150 h 701675"/>
                <a:gd name="connsiteX23" fmla="*/ 698500 w 2590800"/>
                <a:gd name="connsiteY23" fmla="*/ 311150 h 701675"/>
                <a:gd name="connsiteX24" fmla="*/ 698500 w 2590800"/>
                <a:gd name="connsiteY24" fmla="*/ 311150 h 701675"/>
                <a:gd name="connsiteX25" fmla="*/ 698500 w 2590800"/>
                <a:gd name="connsiteY25" fmla="*/ 282575 h 701675"/>
                <a:gd name="connsiteX26" fmla="*/ 676275 w 2590800"/>
                <a:gd name="connsiteY26" fmla="*/ 282575 h 701675"/>
                <a:gd name="connsiteX27" fmla="*/ 676275 w 2590800"/>
                <a:gd name="connsiteY27" fmla="*/ 263525 h 701675"/>
                <a:gd name="connsiteX28" fmla="*/ 625475 w 2590800"/>
                <a:gd name="connsiteY28" fmla="*/ 263525 h 701675"/>
                <a:gd name="connsiteX29" fmla="*/ 625475 w 2590800"/>
                <a:gd name="connsiteY29" fmla="*/ 244475 h 701675"/>
                <a:gd name="connsiteX30" fmla="*/ 561975 w 2590800"/>
                <a:gd name="connsiteY30" fmla="*/ 244475 h 701675"/>
                <a:gd name="connsiteX31" fmla="*/ 561975 w 2590800"/>
                <a:gd name="connsiteY31" fmla="*/ 190500 h 701675"/>
                <a:gd name="connsiteX32" fmla="*/ 561975 w 2590800"/>
                <a:gd name="connsiteY32" fmla="*/ 190500 h 701675"/>
                <a:gd name="connsiteX33" fmla="*/ 539750 w 2590800"/>
                <a:gd name="connsiteY33" fmla="*/ 190500 h 701675"/>
                <a:gd name="connsiteX34" fmla="*/ 539750 w 2590800"/>
                <a:gd name="connsiteY34" fmla="*/ 174625 h 701675"/>
                <a:gd name="connsiteX35" fmla="*/ 469900 w 2590800"/>
                <a:gd name="connsiteY35" fmla="*/ 174625 h 701675"/>
                <a:gd name="connsiteX36" fmla="*/ 469900 w 2590800"/>
                <a:gd name="connsiteY36" fmla="*/ 158750 h 701675"/>
                <a:gd name="connsiteX37" fmla="*/ 403225 w 2590800"/>
                <a:gd name="connsiteY37" fmla="*/ 158750 h 701675"/>
                <a:gd name="connsiteX38" fmla="*/ 403225 w 2590800"/>
                <a:gd name="connsiteY38" fmla="*/ 142875 h 701675"/>
                <a:gd name="connsiteX39" fmla="*/ 342900 w 2590800"/>
                <a:gd name="connsiteY39" fmla="*/ 142875 h 701675"/>
                <a:gd name="connsiteX40" fmla="*/ 342900 w 2590800"/>
                <a:gd name="connsiteY40" fmla="*/ 101600 h 701675"/>
                <a:gd name="connsiteX41" fmla="*/ 333375 w 2590800"/>
                <a:gd name="connsiteY41" fmla="*/ 101600 h 701675"/>
                <a:gd name="connsiteX42" fmla="*/ 333375 w 2590800"/>
                <a:gd name="connsiteY42" fmla="*/ 76200 h 701675"/>
                <a:gd name="connsiteX43" fmla="*/ 273050 w 2590800"/>
                <a:gd name="connsiteY43" fmla="*/ 76200 h 701675"/>
                <a:gd name="connsiteX44" fmla="*/ 273050 w 2590800"/>
                <a:gd name="connsiteY44" fmla="*/ 60325 h 701675"/>
                <a:gd name="connsiteX45" fmla="*/ 273050 w 2590800"/>
                <a:gd name="connsiteY45" fmla="*/ 60325 h 701675"/>
                <a:gd name="connsiteX46" fmla="*/ 244475 w 2590800"/>
                <a:gd name="connsiteY46" fmla="*/ 60325 h 701675"/>
                <a:gd name="connsiteX47" fmla="*/ 247650 w 2590800"/>
                <a:gd name="connsiteY47" fmla="*/ 44450 h 701675"/>
                <a:gd name="connsiteX48" fmla="*/ 228600 w 2590800"/>
                <a:gd name="connsiteY48" fmla="*/ 41275 h 701675"/>
                <a:gd name="connsiteX49" fmla="*/ 225425 w 2590800"/>
                <a:gd name="connsiteY49" fmla="*/ 19050 h 701675"/>
                <a:gd name="connsiteX50" fmla="*/ 82550 w 2590800"/>
                <a:gd name="connsiteY50" fmla="*/ 19050 h 701675"/>
                <a:gd name="connsiteX51" fmla="*/ 82550 w 2590800"/>
                <a:gd name="connsiteY51" fmla="*/ 0 h 701675"/>
                <a:gd name="connsiteX52" fmla="*/ 0 w 2590800"/>
                <a:gd name="connsiteY52" fmla="*/ 0 h 701675"/>
                <a:gd name="connsiteX0" fmla="*/ 2590800 w 2590800"/>
                <a:gd name="connsiteY0" fmla="*/ 701675 h 701675"/>
                <a:gd name="connsiteX1" fmla="*/ 2295525 w 2590800"/>
                <a:gd name="connsiteY1" fmla="*/ 701675 h 701675"/>
                <a:gd name="connsiteX2" fmla="*/ 2295525 w 2590800"/>
                <a:gd name="connsiteY2" fmla="*/ 571500 h 701675"/>
                <a:gd name="connsiteX3" fmla="*/ 2286000 w 2590800"/>
                <a:gd name="connsiteY3" fmla="*/ 571500 h 701675"/>
                <a:gd name="connsiteX4" fmla="*/ 2286000 w 2590800"/>
                <a:gd name="connsiteY4" fmla="*/ 530225 h 701675"/>
                <a:gd name="connsiteX5" fmla="*/ 1704975 w 2590800"/>
                <a:gd name="connsiteY5" fmla="*/ 530225 h 701675"/>
                <a:gd name="connsiteX6" fmla="*/ 1704975 w 2590800"/>
                <a:gd name="connsiteY6" fmla="*/ 488950 h 701675"/>
                <a:gd name="connsiteX7" fmla="*/ 1635125 w 2590800"/>
                <a:gd name="connsiteY7" fmla="*/ 488950 h 701675"/>
                <a:gd name="connsiteX8" fmla="*/ 1635125 w 2590800"/>
                <a:gd name="connsiteY8" fmla="*/ 460375 h 701675"/>
                <a:gd name="connsiteX9" fmla="*/ 1409700 w 2590800"/>
                <a:gd name="connsiteY9" fmla="*/ 460375 h 701675"/>
                <a:gd name="connsiteX10" fmla="*/ 1409700 w 2590800"/>
                <a:gd name="connsiteY10" fmla="*/ 441325 h 701675"/>
                <a:gd name="connsiteX11" fmla="*/ 1377950 w 2590800"/>
                <a:gd name="connsiteY11" fmla="*/ 441325 h 701675"/>
                <a:gd name="connsiteX12" fmla="*/ 1377950 w 2590800"/>
                <a:gd name="connsiteY12" fmla="*/ 422275 h 701675"/>
                <a:gd name="connsiteX13" fmla="*/ 1187450 w 2590800"/>
                <a:gd name="connsiteY13" fmla="*/ 422275 h 701675"/>
                <a:gd name="connsiteX14" fmla="*/ 1187450 w 2590800"/>
                <a:gd name="connsiteY14" fmla="*/ 400050 h 701675"/>
                <a:gd name="connsiteX15" fmla="*/ 1158875 w 2590800"/>
                <a:gd name="connsiteY15" fmla="*/ 400050 h 701675"/>
                <a:gd name="connsiteX16" fmla="*/ 1158875 w 2590800"/>
                <a:gd name="connsiteY16" fmla="*/ 381000 h 701675"/>
                <a:gd name="connsiteX17" fmla="*/ 1012825 w 2590800"/>
                <a:gd name="connsiteY17" fmla="*/ 381000 h 701675"/>
                <a:gd name="connsiteX18" fmla="*/ 1012825 w 2590800"/>
                <a:gd name="connsiteY18" fmla="*/ 365125 h 701675"/>
                <a:gd name="connsiteX19" fmla="*/ 965200 w 2590800"/>
                <a:gd name="connsiteY19" fmla="*/ 365125 h 701675"/>
                <a:gd name="connsiteX20" fmla="*/ 965200 w 2590800"/>
                <a:gd name="connsiteY20" fmla="*/ 349250 h 701675"/>
                <a:gd name="connsiteX21" fmla="*/ 746125 w 2590800"/>
                <a:gd name="connsiteY21" fmla="*/ 349250 h 701675"/>
                <a:gd name="connsiteX22" fmla="*/ 746125 w 2590800"/>
                <a:gd name="connsiteY22" fmla="*/ 311150 h 701675"/>
                <a:gd name="connsiteX23" fmla="*/ 698500 w 2590800"/>
                <a:gd name="connsiteY23" fmla="*/ 311150 h 701675"/>
                <a:gd name="connsiteX24" fmla="*/ 698500 w 2590800"/>
                <a:gd name="connsiteY24" fmla="*/ 311150 h 701675"/>
                <a:gd name="connsiteX25" fmla="*/ 698500 w 2590800"/>
                <a:gd name="connsiteY25" fmla="*/ 282575 h 701675"/>
                <a:gd name="connsiteX26" fmla="*/ 676275 w 2590800"/>
                <a:gd name="connsiteY26" fmla="*/ 282575 h 701675"/>
                <a:gd name="connsiteX27" fmla="*/ 676275 w 2590800"/>
                <a:gd name="connsiteY27" fmla="*/ 263525 h 701675"/>
                <a:gd name="connsiteX28" fmla="*/ 625475 w 2590800"/>
                <a:gd name="connsiteY28" fmla="*/ 263525 h 701675"/>
                <a:gd name="connsiteX29" fmla="*/ 625475 w 2590800"/>
                <a:gd name="connsiteY29" fmla="*/ 244475 h 701675"/>
                <a:gd name="connsiteX30" fmla="*/ 561975 w 2590800"/>
                <a:gd name="connsiteY30" fmla="*/ 244475 h 701675"/>
                <a:gd name="connsiteX31" fmla="*/ 561975 w 2590800"/>
                <a:gd name="connsiteY31" fmla="*/ 190500 h 701675"/>
                <a:gd name="connsiteX32" fmla="*/ 561975 w 2590800"/>
                <a:gd name="connsiteY32" fmla="*/ 190500 h 701675"/>
                <a:gd name="connsiteX33" fmla="*/ 539750 w 2590800"/>
                <a:gd name="connsiteY33" fmla="*/ 190500 h 701675"/>
                <a:gd name="connsiteX34" fmla="*/ 539750 w 2590800"/>
                <a:gd name="connsiteY34" fmla="*/ 174625 h 701675"/>
                <a:gd name="connsiteX35" fmla="*/ 469900 w 2590800"/>
                <a:gd name="connsiteY35" fmla="*/ 174625 h 701675"/>
                <a:gd name="connsiteX36" fmla="*/ 469900 w 2590800"/>
                <a:gd name="connsiteY36" fmla="*/ 158750 h 701675"/>
                <a:gd name="connsiteX37" fmla="*/ 403225 w 2590800"/>
                <a:gd name="connsiteY37" fmla="*/ 158750 h 701675"/>
                <a:gd name="connsiteX38" fmla="*/ 403225 w 2590800"/>
                <a:gd name="connsiteY38" fmla="*/ 142875 h 701675"/>
                <a:gd name="connsiteX39" fmla="*/ 342900 w 2590800"/>
                <a:gd name="connsiteY39" fmla="*/ 142875 h 701675"/>
                <a:gd name="connsiteX40" fmla="*/ 342900 w 2590800"/>
                <a:gd name="connsiteY40" fmla="*/ 101600 h 701675"/>
                <a:gd name="connsiteX41" fmla="*/ 333375 w 2590800"/>
                <a:gd name="connsiteY41" fmla="*/ 101600 h 701675"/>
                <a:gd name="connsiteX42" fmla="*/ 333375 w 2590800"/>
                <a:gd name="connsiteY42" fmla="*/ 76200 h 701675"/>
                <a:gd name="connsiteX43" fmla="*/ 273050 w 2590800"/>
                <a:gd name="connsiteY43" fmla="*/ 76200 h 701675"/>
                <a:gd name="connsiteX44" fmla="*/ 273050 w 2590800"/>
                <a:gd name="connsiteY44" fmla="*/ 60325 h 701675"/>
                <a:gd name="connsiteX45" fmla="*/ 273050 w 2590800"/>
                <a:gd name="connsiteY45" fmla="*/ 60325 h 701675"/>
                <a:gd name="connsiteX46" fmla="*/ 250825 w 2590800"/>
                <a:gd name="connsiteY46" fmla="*/ 63500 h 701675"/>
                <a:gd name="connsiteX47" fmla="*/ 247650 w 2590800"/>
                <a:gd name="connsiteY47" fmla="*/ 44450 h 701675"/>
                <a:gd name="connsiteX48" fmla="*/ 228600 w 2590800"/>
                <a:gd name="connsiteY48" fmla="*/ 41275 h 701675"/>
                <a:gd name="connsiteX49" fmla="*/ 225425 w 2590800"/>
                <a:gd name="connsiteY49" fmla="*/ 19050 h 701675"/>
                <a:gd name="connsiteX50" fmla="*/ 82550 w 2590800"/>
                <a:gd name="connsiteY50" fmla="*/ 19050 h 701675"/>
                <a:gd name="connsiteX51" fmla="*/ 82550 w 2590800"/>
                <a:gd name="connsiteY51" fmla="*/ 0 h 701675"/>
                <a:gd name="connsiteX52" fmla="*/ 0 w 2590800"/>
                <a:gd name="connsiteY52" fmla="*/ 0 h 701675"/>
                <a:gd name="connsiteX0" fmla="*/ 2590800 w 2590800"/>
                <a:gd name="connsiteY0" fmla="*/ 701675 h 701675"/>
                <a:gd name="connsiteX1" fmla="*/ 2295525 w 2590800"/>
                <a:gd name="connsiteY1" fmla="*/ 701675 h 701675"/>
                <a:gd name="connsiteX2" fmla="*/ 2295525 w 2590800"/>
                <a:gd name="connsiteY2" fmla="*/ 571500 h 701675"/>
                <a:gd name="connsiteX3" fmla="*/ 2286000 w 2590800"/>
                <a:gd name="connsiteY3" fmla="*/ 571500 h 701675"/>
                <a:gd name="connsiteX4" fmla="*/ 2286000 w 2590800"/>
                <a:gd name="connsiteY4" fmla="*/ 530225 h 701675"/>
                <a:gd name="connsiteX5" fmla="*/ 1704975 w 2590800"/>
                <a:gd name="connsiteY5" fmla="*/ 530225 h 701675"/>
                <a:gd name="connsiteX6" fmla="*/ 1704975 w 2590800"/>
                <a:gd name="connsiteY6" fmla="*/ 488950 h 701675"/>
                <a:gd name="connsiteX7" fmla="*/ 1635125 w 2590800"/>
                <a:gd name="connsiteY7" fmla="*/ 488950 h 701675"/>
                <a:gd name="connsiteX8" fmla="*/ 1635125 w 2590800"/>
                <a:gd name="connsiteY8" fmla="*/ 460375 h 701675"/>
                <a:gd name="connsiteX9" fmla="*/ 1409700 w 2590800"/>
                <a:gd name="connsiteY9" fmla="*/ 460375 h 701675"/>
                <a:gd name="connsiteX10" fmla="*/ 1409700 w 2590800"/>
                <a:gd name="connsiteY10" fmla="*/ 441325 h 701675"/>
                <a:gd name="connsiteX11" fmla="*/ 1377950 w 2590800"/>
                <a:gd name="connsiteY11" fmla="*/ 441325 h 701675"/>
                <a:gd name="connsiteX12" fmla="*/ 1377950 w 2590800"/>
                <a:gd name="connsiteY12" fmla="*/ 422275 h 701675"/>
                <a:gd name="connsiteX13" fmla="*/ 1187450 w 2590800"/>
                <a:gd name="connsiteY13" fmla="*/ 422275 h 701675"/>
                <a:gd name="connsiteX14" fmla="*/ 1187450 w 2590800"/>
                <a:gd name="connsiteY14" fmla="*/ 400050 h 701675"/>
                <a:gd name="connsiteX15" fmla="*/ 1158875 w 2590800"/>
                <a:gd name="connsiteY15" fmla="*/ 400050 h 701675"/>
                <a:gd name="connsiteX16" fmla="*/ 1158875 w 2590800"/>
                <a:gd name="connsiteY16" fmla="*/ 381000 h 701675"/>
                <a:gd name="connsiteX17" fmla="*/ 1012825 w 2590800"/>
                <a:gd name="connsiteY17" fmla="*/ 381000 h 701675"/>
                <a:gd name="connsiteX18" fmla="*/ 1012825 w 2590800"/>
                <a:gd name="connsiteY18" fmla="*/ 365125 h 701675"/>
                <a:gd name="connsiteX19" fmla="*/ 965200 w 2590800"/>
                <a:gd name="connsiteY19" fmla="*/ 365125 h 701675"/>
                <a:gd name="connsiteX20" fmla="*/ 965200 w 2590800"/>
                <a:gd name="connsiteY20" fmla="*/ 349250 h 701675"/>
                <a:gd name="connsiteX21" fmla="*/ 746125 w 2590800"/>
                <a:gd name="connsiteY21" fmla="*/ 349250 h 701675"/>
                <a:gd name="connsiteX22" fmla="*/ 746125 w 2590800"/>
                <a:gd name="connsiteY22" fmla="*/ 311150 h 701675"/>
                <a:gd name="connsiteX23" fmla="*/ 698500 w 2590800"/>
                <a:gd name="connsiteY23" fmla="*/ 311150 h 701675"/>
                <a:gd name="connsiteX24" fmla="*/ 698500 w 2590800"/>
                <a:gd name="connsiteY24" fmla="*/ 311150 h 701675"/>
                <a:gd name="connsiteX25" fmla="*/ 698500 w 2590800"/>
                <a:gd name="connsiteY25" fmla="*/ 282575 h 701675"/>
                <a:gd name="connsiteX26" fmla="*/ 676275 w 2590800"/>
                <a:gd name="connsiteY26" fmla="*/ 282575 h 701675"/>
                <a:gd name="connsiteX27" fmla="*/ 676275 w 2590800"/>
                <a:gd name="connsiteY27" fmla="*/ 263525 h 701675"/>
                <a:gd name="connsiteX28" fmla="*/ 625475 w 2590800"/>
                <a:gd name="connsiteY28" fmla="*/ 263525 h 701675"/>
                <a:gd name="connsiteX29" fmla="*/ 625475 w 2590800"/>
                <a:gd name="connsiteY29" fmla="*/ 244475 h 701675"/>
                <a:gd name="connsiteX30" fmla="*/ 561975 w 2590800"/>
                <a:gd name="connsiteY30" fmla="*/ 244475 h 701675"/>
                <a:gd name="connsiteX31" fmla="*/ 561975 w 2590800"/>
                <a:gd name="connsiteY31" fmla="*/ 190500 h 701675"/>
                <a:gd name="connsiteX32" fmla="*/ 561975 w 2590800"/>
                <a:gd name="connsiteY32" fmla="*/ 190500 h 701675"/>
                <a:gd name="connsiteX33" fmla="*/ 539750 w 2590800"/>
                <a:gd name="connsiteY33" fmla="*/ 190500 h 701675"/>
                <a:gd name="connsiteX34" fmla="*/ 539750 w 2590800"/>
                <a:gd name="connsiteY34" fmla="*/ 174625 h 701675"/>
                <a:gd name="connsiteX35" fmla="*/ 469900 w 2590800"/>
                <a:gd name="connsiteY35" fmla="*/ 174625 h 701675"/>
                <a:gd name="connsiteX36" fmla="*/ 469900 w 2590800"/>
                <a:gd name="connsiteY36" fmla="*/ 158750 h 701675"/>
                <a:gd name="connsiteX37" fmla="*/ 403225 w 2590800"/>
                <a:gd name="connsiteY37" fmla="*/ 158750 h 701675"/>
                <a:gd name="connsiteX38" fmla="*/ 403225 w 2590800"/>
                <a:gd name="connsiteY38" fmla="*/ 142875 h 701675"/>
                <a:gd name="connsiteX39" fmla="*/ 342900 w 2590800"/>
                <a:gd name="connsiteY39" fmla="*/ 142875 h 701675"/>
                <a:gd name="connsiteX40" fmla="*/ 342900 w 2590800"/>
                <a:gd name="connsiteY40" fmla="*/ 101600 h 701675"/>
                <a:gd name="connsiteX41" fmla="*/ 333375 w 2590800"/>
                <a:gd name="connsiteY41" fmla="*/ 101600 h 701675"/>
                <a:gd name="connsiteX42" fmla="*/ 333375 w 2590800"/>
                <a:gd name="connsiteY42" fmla="*/ 76200 h 701675"/>
                <a:gd name="connsiteX43" fmla="*/ 273050 w 2590800"/>
                <a:gd name="connsiteY43" fmla="*/ 76200 h 701675"/>
                <a:gd name="connsiteX44" fmla="*/ 273050 w 2590800"/>
                <a:gd name="connsiteY44" fmla="*/ 60325 h 701675"/>
                <a:gd name="connsiteX45" fmla="*/ 273050 w 2590800"/>
                <a:gd name="connsiteY45" fmla="*/ 60325 h 701675"/>
                <a:gd name="connsiteX46" fmla="*/ 247650 w 2590800"/>
                <a:gd name="connsiteY46" fmla="*/ 57150 h 701675"/>
                <a:gd name="connsiteX47" fmla="*/ 247650 w 2590800"/>
                <a:gd name="connsiteY47" fmla="*/ 44450 h 701675"/>
                <a:gd name="connsiteX48" fmla="*/ 228600 w 2590800"/>
                <a:gd name="connsiteY48" fmla="*/ 41275 h 701675"/>
                <a:gd name="connsiteX49" fmla="*/ 225425 w 2590800"/>
                <a:gd name="connsiteY49" fmla="*/ 19050 h 701675"/>
                <a:gd name="connsiteX50" fmla="*/ 82550 w 2590800"/>
                <a:gd name="connsiteY50" fmla="*/ 19050 h 701675"/>
                <a:gd name="connsiteX51" fmla="*/ 82550 w 2590800"/>
                <a:gd name="connsiteY51" fmla="*/ 0 h 701675"/>
                <a:gd name="connsiteX52" fmla="*/ 0 w 2590800"/>
                <a:gd name="connsiteY52" fmla="*/ 0 h 7016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</a:cxnLst>
              <a:rect l="l" t="t" r="r" b="b"/>
              <a:pathLst>
                <a:path w="2590800" h="701675">
                  <a:moveTo>
                    <a:pt x="2590800" y="701675"/>
                  </a:moveTo>
                  <a:lnTo>
                    <a:pt x="2295525" y="701675"/>
                  </a:lnTo>
                  <a:lnTo>
                    <a:pt x="2295525" y="571500"/>
                  </a:lnTo>
                  <a:lnTo>
                    <a:pt x="2286000" y="571500"/>
                  </a:lnTo>
                  <a:lnTo>
                    <a:pt x="2286000" y="530225"/>
                  </a:lnTo>
                  <a:lnTo>
                    <a:pt x="1704975" y="530225"/>
                  </a:lnTo>
                  <a:lnTo>
                    <a:pt x="1704975" y="488950"/>
                  </a:lnTo>
                  <a:lnTo>
                    <a:pt x="1635125" y="488950"/>
                  </a:lnTo>
                  <a:lnTo>
                    <a:pt x="1635125" y="460375"/>
                  </a:lnTo>
                  <a:lnTo>
                    <a:pt x="1409700" y="460375"/>
                  </a:lnTo>
                  <a:lnTo>
                    <a:pt x="1409700" y="441325"/>
                  </a:lnTo>
                  <a:lnTo>
                    <a:pt x="1377950" y="441325"/>
                  </a:lnTo>
                  <a:lnTo>
                    <a:pt x="1377950" y="422275"/>
                  </a:lnTo>
                  <a:lnTo>
                    <a:pt x="1187450" y="422275"/>
                  </a:lnTo>
                  <a:lnTo>
                    <a:pt x="1187450" y="400050"/>
                  </a:lnTo>
                  <a:lnTo>
                    <a:pt x="1158875" y="400050"/>
                  </a:lnTo>
                  <a:lnTo>
                    <a:pt x="1158875" y="381000"/>
                  </a:lnTo>
                  <a:lnTo>
                    <a:pt x="1012825" y="381000"/>
                  </a:lnTo>
                  <a:lnTo>
                    <a:pt x="1012825" y="365125"/>
                  </a:lnTo>
                  <a:lnTo>
                    <a:pt x="965200" y="365125"/>
                  </a:lnTo>
                  <a:lnTo>
                    <a:pt x="965200" y="349250"/>
                  </a:lnTo>
                  <a:lnTo>
                    <a:pt x="746125" y="349250"/>
                  </a:lnTo>
                  <a:lnTo>
                    <a:pt x="746125" y="311150"/>
                  </a:lnTo>
                  <a:lnTo>
                    <a:pt x="698500" y="311150"/>
                  </a:lnTo>
                  <a:lnTo>
                    <a:pt x="698500" y="311150"/>
                  </a:lnTo>
                  <a:lnTo>
                    <a:pt x="698500" y="282575"/>
                  </a:lnTo>
                  <a:lnTo>
                    <a:pt x="676275" y="282575"/>
                  </a:lnTo>
                  <a:lnTo>
                    <a:pt x="676275" y="263525"/>
                  </a:lnTo>
                  <a:lnTo>
                    <a:pt x="625475" y="263525"/>
                  </a:lnTo>
                  <a:lnTo>
                    <a:pt x="625475" y="244475"/>
                  </a:lnTo>
                  <a:lnTo>
                    <a:pt x="561975" y="244475"/>
                  </a:lnTo>
                  <a:lnTo>
                    <a:pt x="561975" y="190500"/>
                  </a:lnTo>
                  <a:lnTo>
                    <a:pt x="561975" y="190500"/>
                  </a:lnTo>
                  <a:lnTo>
                    <a:pt x="539750" y="190500"/>
                  </a:lnTo>
                  <a:lnTo>
                    <a:pt x="539750" y="174625"/>
                  </a:lnTo>
                  <a:lnTo>
                    <a:pt x="469900" y="174625"/>
                  </a:lnTo>
                  <a:lnTo>
                    <a:pt x="469900" y="158750"/>
                  </a:lnTo>
                  <a:lnTo>
                    <a:pt x="403225" y="158750"/>
                  </a:lnTo>
                  <a:lnTo>
                    <a:pt x="403225" y="142875"/>
                  </a:lnTo>
                  <a:lnTo>
                    <a:pt x="342900" y="142875"/>
                  </a:lnTo>
                  <a:lnTo>
                    <a:pt x="342900" y="101600"/>
                  </a:lnTo>
                  <a:lnTo>
                    <a:pt x="333375" y="101600"/>
                  </a:lnTo>
                  <a:lnTo>
                    <a:pt x="333375" y="76200"/>
                  </a:lnTo>
                  <a:lnTo>
                    <a:pt x="273050" y="76200"/>
                  </a:lnTo>
                  <a:lnTo>
                    <a:pt x="273050" y="60325"/>
                  </a:lnTo>
                  <a:lnTo>
                    <a:pt x="273050" y="60325"/>
                  </a:lnTo>
                  <a:lnTo>
                    <a:pt x="247650" y="57150"/>
                  </a:lnTo>
                  <a:lnTo>
                    <a:pt x="247650" y="44450"/>
                  </a:lnTo>
                  <a:lnTo>
                    <a:pt x="228600" y="41275"/>
                  </a:lnTo>
                  <a:lnTo>
                    <a:pt x="225425" y="19050"/>
                  </a:lnTo>
                  <a:lnTo>
                    <a:pt x="82550" y="19050"/>
                  </a:lnTo>
                  <a:lnTo>
                    <a:pt x="82550" y="0"/>
                  </a:lnTo>
                  <a:lnTo>
                    <a:pt x="0" y="0"/>
                  </a:lnTo>
                </a:path>
              </a:pathLst>
            </a:custGeom>
            <a:noFill/>
            <a:ln w="28575">
              <a:solidFill>
                <a:schemeClr val="accent1"/>
              </a:solidFill>
              <a:miter lim="800000"/>
              <a:headEnd/>
              <a:tailEnd/>
            </a:ln>
          </p:spPr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176" name="Freeform 4175">
              <a:extLst>
                <a:ext uri="{FF2B5EF4-FFF2-40B4-BE49-F238E27FC236}">
                  <a16:creationId xmlns:a16="http://schemas.microsoft.com/office/drawing/2014/main" id="{4E321422-DB8E-BDC4-191C-A1D13147C3A0}"/>
                </a:ext>
              </a:extLst>
            </p:cNvPr>
            <p:cNvSpPr/>
            <p:nvPr/>
          </p:nvSpPr>
          <p:spPr bwMode="auto">
            <a:xfrm>
              <a:off x="1574800" y="2228850"/>
              <a:ext cx="1177925" cy="638175"/>
            </a:xfrm>
            <a:custGeom>
              <a:avLst/>
              <a:gdLst>
                <a:gd name="connsiteX0" fmla="*/ 0 w 1177925"/>
                <a:gd name="connsiteY0" fmla="*/ 0 h 638175"/>
                <a:gd name="connsiteX1" fmla="*/ 63500 w 1177925"/>
                <a:gd name="connsiteY1" fmla="*/ 0 h 638175"/>
                <a:gd name="connsiteX2" fmla="*/ 63500 w 1177925"/>
                <a:gd name="connsiteY2" fmla="*/ 28575 h 638175"/>
                <a:gd name="connsiteX3" fmla="*/ 104775 w 1177925"/>
                <a:gd name="connsiteY3" fmla="*/ 28575 h 638175"/>
                <a:gd name="connsiteX4" fmla="*/ 104775 w 1177925"/>
                <a:gd name="connsiteY4" fmla="*/ 69850 h 638175"/>
                <a:gd name="connsiteX5" fmla="*/ 209550 w 1177925"/>
                <a:gd name="connsiteY5" fmla="*/ 69850 h 638175"/>
                <a:gd name="connsiteX6" fmla="*/ 209550 w 1177925"/>
                <a:gd name="connsiteY6" fmla="*/ 101600 h 638175"/>
                <a:gd name="connsiteX7" fmla="*/ 209550 w 1177925"/>
                <a:gd name="connsiteY7" fmla="*/ 101600 h 638175"/>
                <a:gd name="connsiteX8" fmla="*/ 225425 w 1177925"/>
                <a:gd name="connsiteY8" fmla="*/ 117475 h 638175"/>
                <a:gd name="connsiteX9" fmla="*/ 263525 w 1177925"/>
                <a:gd name="connsiteY9" fmla="*/ 117475 h 638175"/>
                <a:gd name="connsiteX10" fmla="*/ 263525 w 1177925"/>
                <a:gd name="connsiteY10" fmla="*/ 168275 h 638175"/>
                <a:gd name="connsiteX11" fmla="*/ 295275 w 1177925"/>
                <a:gd name="connsiteY11" fmla="*/ 168275 h 638175"/>
                <a:gd name="connsiteX12" fmla="*/ 295275 w 1177925"/>
                <a:gd name="connsiteY12" fmla="*/ 200025 h 638175"/>
                <a:gd name="connsiteX13" fmla="*/ 314325 w 1177925"/>
                <a:gd name="connsiteY13" fmla="*/ 200025 h 638175"/>
                <a:gd name="connsiteX14" fmla="*/ 314325 w 1177925"/>
                <a:gd name="connsiteY14" fmla="*/ 228600 h 638175"/>
                <a:gd name="connsiteX15" fmla="*/ 377825 w 1177925"/>
                <a:gd name="connsiteY15" fmla="*/ 228600 h 638175"/>
                <a:gd name="connsiteX16" fmla="*/ 377825 w 1177925"/>
                <a:gd name="connsiteY16" fmla="*/ 250825 h 638175"/>
                <a:gd name="connsiteX17" fmla="*/ 409575 w 1177925"/>
                <a:gd name="connsiteY17" fmla="*/ 250825 h 638175"/>
                <a:gd name="connsiteX18" fmla="*/ 409575 w 1177925"/>
                <a:gd name="connsiteY18" fmla="*/ 292100 h 638175"/>
                <a:gd name="connsiteX19" fmla="*/ 434975 w 1177925"/>
                <a:gd name="connsiteY19" fmla="*/ 292100 h 638175"/>
                <a:gd name="connsiteX20" fmla="*/ 434975 w 1177925"/>
                <a:gd name="connsiteY20" fmla="*/ 311150 h 638175"/>
                <a:gd name="connsiteX21" fmla="*/ 492125 w 1177925"/>
                <a:gd name="connsiteY21" fmla="*/ 311150 h 638175"/>
                <a:gd name="connsiteX22" fmla="*/ 492125 w 1177925"/>
                <a:gd name="connsiteY22" fmla="*/ 323850 h 638175"/>
                <a:gd name="connsiteX23" fmla="*/ 530225 w 1177925"/>
                <a:gd name="connsiteY23" fmla="*/ 323850 h 638175"/>
                <a:gd name="connsiteX24" fmla="*/ 530225 w 1177925"/>
                <a:gd name="connsiteY24" fmla="*/ 358775 h 638175"/>
                <a:gd name="connsiteX25" fmla="*/ 530225 w 1177925"/>
                <a:gd name="connsiteY25" fmla="*/ 358775 h 638175"/>
                <a:gd name="connsiteX26" fmla="*/ 542925 w 1177925"/>
                <a:gd name="connsiteY26" fmla="*/ 371475 h 638175"/>
                <a:gd name="connsiteX27" fmla="*/ 587375 w 1177925"/>
                <a:gd name="connsiteY27" fmla="*/ 371475 h 638175"/>
                <a:gd name="connsiteX28" fmla="*/ 609600 w 1177925"/>
                <a:gd name="connsiteY28" fmla="*/ 396875 h 638175"/>
                <a:gd name="connsiteX29" fmla="*/ 714375 w 1177925"/>
                <a:gd name="connsiteY29" fmla="*/ 403225 h 638175"/>
                <a:gd name="connsiteX30" fmla="*/ 730250 w 1177925"/>
                <a:gd name="connsiteY30" fmla="*/ 425450 h 638175"/>
                <a:gd name="connsiteX31" fmla="*/ 825500 w 1177925"/>
                <a:gd name="connsiteY31" fmla="*/ 425450 h 638175"/>
                <a:gd name="connsiteX32" fmla="*/ 854075 w 1177925"/>
                <a:gd name="connsiteY32" fmla="*/ 482600 h 638175"/>
                <a:gd name="connsiteX33" fmla="*/ 990600 w 1177925"/>
                <a:gd name="connsiteY33" fmla="*/ 479425 h 638175"/>
                <a:gd name="connsiteX34" fmla="*/ 990600 w 1177925"/>
                <a:gd name="connsiteY34" fmla="*/ 498475 h 638175"/>
                <a:gd name="connsiteX35" fmla="*/ 990600 w 1177925"/>
                <a:gd name="connsiteY35" fmla="*/ 498475 h 638175"/>
                <a:gd name="connsiteX36" fmla="*/ 1012825 w 1177925"/>
                <a:gd name="connsiteY36" fmla="*/ 498475 h 638175"/>
                <a:gd name="connsiteX37" fmla="*/ 1012825 w 1177925"/>
                <a:gd name="connsiteY37" fmla="*/ 520700 h 638175"/>
                <a:gd name="connsiteX38" fmla="*/ 1076325 w 1177925"/>
                <a:gd name="connsiteY38" fmla="*/ 520700 h 638175"/>
                <a:gd name="connsiteX39" fmla="*/ 1076325 w 1177925"/>
                <a:gd name="connsiteY39" fmla="*/ 536575 h 638175"/>
                <a:gd name="connsiteX40" fmla="*/ 1136650 w 1177925"/>
                <a:gd name="connsiteY40" fmla="*/ 536575 h 638175"/>
                <a:gd name="connsiteX41" fmla="*/ 1136650 w 1177925"/>
                <a:gd name="connsiteY41" fmla="*/ 603250 h 638175"/>
                <a:gd name="connsiteX42" fmla="*/ 1149350 w 1177925"/>
                <a:gd name="connsiteY42" fmla="*/ 603250 h 638175"/>
                <a:gd name="connsiteX43" fmla="*/ 1149350 w 1177925"/>
                <a:gd name="connsiteY43" fmla="*/ 638175 h 638175"/>
                <a:gd name="connsiteX44" fmla="*/ 1177925 w 1177925"/>
                <a:gd name="connsiteY44" fmla="*/ 638175 h 638175"/>
                <a:gd name="connsiteX0" fmla="*/ 0 w 1177925"/>
                <a:gd name="connsiteY0" fmla="*/ 0 h 638175"/>
                <a:gd name="connsiteX1" fmla="*/ 63500 w 1177925"/>
                <a:gd name="connsiteY1" fmla="*/ 0 h 638175"/>
                <a:gd name="connsiteX2" fmla="*/ 63500 w 1177925"/>
                <a:gd name="connsiteY2" fmla="*/ 28575 h 638175"/>
                <a:gd name="connsiteX3" fmla="*/ 104775 w 1177925"/>
                <a:gd name="connsiteY3" fmla="*/ 28575 h 638175"/>
                <a:gd name="connsiteX4" fmla="*/ 104775 w 1177925"/>
                <a:gd name="connsiteY4" fmla="*/ 69850 h 638175"/>
                <a:gd name="connsiteX5" fmla="*/ 209550 w 1177925"/>
                <a:gd name="connsiteY5" fmla="*/ 69850 h 638175"/>
                <a:gd name="connsiteX6" fmla="*/ 209550 w 1177925"/>
                <a:gd name="connsiteY6" fmla="*/ 101600 h 638175"/>
                <a:gd name="connsiteX7" fmla="*/ 209550 w 1177925"/>
                <a:gd name="connsiteY7" fmla="*/ 101600 h 638175"/>
                <a:gd name="connsiteX8" fmla="*/ 225425 w 1177925"/>
                <a:gd name="connsiteY8" fmla="*/ 117475 h 638175"/>
                <a:gd name="connsiteX9" fmla="*/ 263525 w 1177925"/>
                <a:gd name="connsiteY9" fmla="*/ 117475 h 638175"/>
                <a:gd name="connsiteX10" fmla="*/ 263525 w 1177925"/>
                <a:gd name="connsiteY10" fmla="*/ 168275 h 638175"/>
                <a:gd name="connsiteX11" fmla="*/ 295275 w 1177925"/>
                <a:gd name="connsiteY11" fmla="*/ 168275 h 638175"/>
                <a:gd name="connsiteX12" fmla="*/ 295275 w 1177925"/>
                <a:gd name="connsiteY12" fmla="*/ 200025 h 638175"/>
                <a:gd name="connsiteX13" fmla="*/ 314325 w 1177925"/>
                <a:gd name="connsiteY13" fmla="*/ 200025 h 638175"/>
                <a:gd name="connsiteX14" fmla="*/ 314325 w 1177925"/>
                <a:gd name="connsiteY14" fmla="*/ 228600 h 638175"/>
                <a:gd name="connsiteX15" fmla="*/ 377825 w 1177925"/>
                <a:gd name="connsiteY15" fmla="*/ 228600 h 638175"/>
                <a:gd name="connsiteX16" fmla="*/ 377825 w 1177925"/>
                <a:gd name="connsiteY16" fmla="*/ 250825 h 638175"/>
                <a:gd name="connsiteX17" fmla="*/ 409575 w 1177925"/>
                <a:gd name="connsiteY17" fmla="*/ 250825 h 638175"/>
                <a:gd name="connsiteX18" fmla="*/ 409575 w 1177925"/>
                <a:gd name="connsiteY18" fmla="*/ 292100 h 638175"/>
                <a:gd name="connsiteX19" fmla="*/ 434975 w 1177925"/>
                <a:gd name="connsiteY19" fmla="*/ 292100 h 638175"/>
                <a:gd name="connsiteX20" fmla="*/ 434975 w 1177925"/>
                <a:gd name="connsiteY20" fmla="*/ 311150 h 638175"/>
                <a:gd name="connsiteX21" fmla="*/ 492125 w 1177925"/>
                <a:gd name="connsiteY21" fmla="*/ 311150 h 638175"/>
                <a:gd name="connsiteX22" fmla="*/ 492125 w 1177925"/>
                <a:gd name="connsiteY22" fmla="*/ 323850 h 638175"/>
                <a:gd name="connsiteX23" fmla="*/ 530225 w 1177925"/>
                <a:gd name="connsiteY23" fmla="*/ 323850 h 638175"/>
                <a:gd name="connsiteX24" fmla="*/ 530225 w 1177925"/>
                <a:gd name="connsiteY24" fmla="*/ 358775 h 638175"/>
                <a:gd name="connsiteX25" fmla="*/ 549275 w 1177925"/>
                <a:gd name="connsiteY25" fmla="*/ 358775 h 638175"/>
                <a:gd name="connsiteX26" fmla="*/ 542925 w 1177925"/>
                <a:gd name="connsiteY26" fmla="*/ 371475 h 638175"/>
                <a:gd name="connsiteX27" fmla="*/ 587375 w 1177925"/>
                <a:gd name="connsiteY27" fmla="*/ 371475 h 638175"/>
                <a:gd name="connsiteX28" fmla="*/ 609600 w 1177925"/>
                <a:gd name="connsiteY28" fmla="*/ 396875 h 638175"/>
                <a:gd name="connsiteX29" fmla="*/ 714375 w 1177925"/>
                <a:gd name="connsiteY29" fmla="*/ 403225 h 638175"/>
                <a:gd name="connsiteX30" fmla="*/ 730250 w 1177925"/>
                <a:gd name="connsiteY30" fmla="*/ 425450 h 638175"/>
                <a:gd name="connsiteX31" fmla="*/ 825500 w 1177925"/>
                <a:gd name="connsiteY31" fmla="*/ 425450 h 638175"/>
                <a:gd name="connsiteX32" fmla="*/ 854075 w 1177925"/>
                <a:gd name="connsiteY32" fmla="*/ 482600 h 638175"/>
                <a:gd name="connsiteX33" fmla="*/ 990600 w 1177925"/>
                <a:gd name="connsiteY33" fmla="*/ 479425 h 638175"/>
                <a:gd name="connsiteX34" fmla="*/ 990600 w 1177925"/>
                <a:gd name="connsiteY34" fmla="*/ 498475 h 638175"/>
                <a:gd name="connsiteX35" fmla="*/ 990600 w 1177925"/>
                <a:gd name="connsiteY35" fmla="*/ 498475 h 638175"/>
                <a:gd name="connsiteX36" fmla="*/ 1012825 w 1177925"/>
                <a:gd name="connsiteY36" fmla="*/ 498475 h 638175"/>
                <a:gd name="connsiteX37" fmla="*/ 1012825 w 1177925"/>
                <a:gd name="connsiteY37" fmla="*/ 520700 h 638175"/>
                <a:gd name="connsiteX38" fmla="*/ 1076325 w 1177925"/>
                <a:gd name="connsiteY38" fmla="*/ 520700 h 638175"/>
                <a:gd name="connsiteX39" fmla="*/ 1076325 w 1177925"/>
                <a:gd name="connsiteY39" fmla="*/ 536575 h 638175"/>
                <a:gd name="connsiteX40" fmla="*/ 1136650 w 1177925"/>
                <a:gd name="connsiteY40" fmla="*/ 536575 h 638175"/>
                <a:gd name="connsiteX41" fmla="*/ 1136650 w 1177925"/>
                <a:gd name="connsiteY41" fmla="*/ 603250 h 638175"/>
                <a:gd name="connsiteX42" fmla="*/ 1149350 w 1177925"/>
                <a:gd name="connsiteY42" fmla="*/ 603250 h 638175"/>
                <a:gd name="connsiteX43" fmla="*/ 1149350 w 1177925"/>
                <a:gd name="connsiteY43" fmla="*/ 638175 h 638175"/>
                <a:gd name="connsiteX44" fmla="*/ 1177925 w 1177925"/>
                <a:gd name="connsiteY44" fmla="*/ 638175 h 638175"/>
                <a:gd name="connsiteX0" fmla="*/ 0 w 1177925"/>
                <a:gd name="connsiteY0" fmla="*/ 0 h 638175"/>
                <a:gd name="connsiteX1" fmla="*/ 63500 w 1177925"/>
                <a:gd name="connsiteY1" fmla="*/ 0 h 638175"/>
                <a:gd name="connsiteX2" fmla="*/ 63500 w 1177925"/>
                <a:gd name="connsiteY2" fmla="*/ 28575 h 638175"/>
                <a:gd name="connsiteX3" fmla="*/ 104775 w 1177925"/>
                <a:gd name="connsiteY3" fmla="*/ 28575 h 638175"/>
                <a:gd name="connsiteX4" fmla="*/ 104775 w 1177925"/>
                <a:gd name="connsiteY4" fmla="*/ 69850 h 638175"/>
                <a:gd name="connsiteX5" fmla="*/ 209550 w 1177925"/>
                <a:gd name="connsiteY5" fmla="*/ 69850 h 638175"/>
                <a:gd name="connsiteX6" fmla="*/ 209550 w 1177925"/>
                <a:gd name="connsiteY6" fmla="*/ 101600 h 638175"/>
                <a:gd name="connsiteX7" fmla="*/ 209550 w 1177925"/>
                <a:gd name="connsiteY7" fmla="*/ 101600 h 638175"/>
                <a:gd name="connsiteX8" fmla="*/ 225425 w 1177925"/>
                <a:gd name="connsiteY8" fmla="*/ 117475 h 638175"/>
                <a:gd name="connsiteX9" fmla="*/ 263525 w 1177925"/>
                <a:gd name="connsiteY9" fmla="*/ 117475 h 638175"/>
                <a:gd name="connsiteX10" fmla="*/ 263525 w 1177925"/>
                <a:gd name="connsiteY10" fmla="*/ 168275 h 638175"/>
                <a:gd name="connsiteX11" fmla="*/ 295275 w 1177925"/>
                <a:gd name="connsiteY11" fmla="*/ 168275 h 638175"/>
                <a:gd name="connsiteX12" fmla="*/ 295275 w 1177925"/>
                <a:gd name="connsiteY12" fmla="*/ 200025 h 638175"/>
                <a:gd name="connsiteX13" fmla="*/ 314325 w 1177925"/>
                <a:gd name="connsiteY13" fmla="*/ 200025 h 638175"/>
                <a:gd name="connsiteX14" fmla="*/ 314325 w 1177925"/>
                <a:gd name="connsiteY14" fmla="*/ 228600 h 638175"/>
                <a:gd name="connsiteX15" fmla="*/ 377825 w 1177925"/>
                <a:gd name="connsiteY15" fmla="*/ 228600 h 638175"/>
                <a:gd name="connsiteX16" fmla="*/ 377825 w 1177925"/>
                <a:gd name="connsiteY16" fmla="*/ 250825 h 638175"/>
                <a:gd name="connsiteX17" fmla="*/ 409575 w 1177925"/>
                <a:gd name="connsiteY17" fmla="*/ 250825 h 638175"/>
                <a:gd name="connsiteX18" fmla="*/ 409575 w 1177925"/>
                <a:gd name="connsiteY18" fmla="*/ 292100 h 638175"/>
                <a:gd name="connsiteX19" fmla="*/ 434975 w 1177925"/>
                <a:gd name="connsiteY19" fmla="*/ 292100 h 638175"/>
                <a:gd name="connsiteX20" fmla="*/ 434975 w 1177925"/>
                <a:gd name="connsiteY20" fmla="*/ 311150 h 638175"/>
                <a:gd name="connsiteX21" fmla="*/ 492125 w 1177925"/>
                <a:gd name="connsiteY21" fmla="*/ 311150 h 638175"/>
                <a:gd name="connsiteX22" fmla="*/ 492125 w 1177925"/>
                <a:gd name="connsiteY22" fmla="*/ 323850 h 638175"/>
                <a:gd name="connsiteX23" fmla="*/ 530225 w 1177925"/>
                <a:gd name="connsiteY23" fmla="*/ 323850 h 638175"/>
                <a:gd name="connsiteX24" fmla="*/ 530225 w 1177925"/>
                <a:gd name="connsiteY24" fmla="*/ 358775 h 638175"/>
                <a:gd name="connsiteX25" fmla="*/ 549275 w 1177925"/>
                <a:gd name="connsiteY25" fmla="*/ 358775 h 638175"/>
                <a:gd name="connsiteX26" fmla="*/ 555625 w 1177925"/>
                <a:gd name="connsiteY26" fmla="*/ 374650 h 638175"/>
                <a:gd name="connsiteX27" fmla="*/ 587375 w 1177925"/>
                <a:gd name="connsiteY27" fmla="*/ 371475 h 638175"/>
                <a:gd name="connsiteX28" fmla="*/ 609600 w 1177925"/>
                <a:gd name="connsiteY28" fmla="*/ 396875 h 638175"/>
                <a:gd name="connsiteX29" fmla="*/ 714375 w 1177925"/>
                <a:gd name="connsiteY29" fmla="*/ 403225 h 638175"/>
                <a:gd name="connsiteX30" fmla="*/ 730250 w 1177925"/>
                <a:gd name="connsiteY30" fmla="*/ 425450 h 638175"/>
                <a:gd name="connsiteX31" fmla="*/ 825500 w 1177925"/>
                <a:gd name="connsiteY31" fmla="*/ 425450 h 638175"/>
                <a:gd name="connsiteX32" fmla="*/ 854075 w 1177925"/>
                <a:gd name="connsiteY32" fmla="*/ 482600 h 638175"/>
                <a:gd name="connsiteX33" fmla="*/ 990600 w 1177925"/>
                <a:gd name="connsiteY33" fmla="*/ 479425 h 638175"/>
                <a:gd name="connsiteX34" fmla="*/ 990600 w 1177925"/>
                <a:gd name="connsiteY34" fmla="*/ 498475 h 638175"/>
                <a:gd name="connsiteX35" fmla="*/ 990600 w 1177925"/>
                <a:gd name="connsiteY35" fmla="*/ 498475 h 638175"/>
                <a:gd name="connsiteX36" fmla="*/ 1012825 w 1177925"/>
                <a:gd name="connsiteY36" fmla="*/ 498475 h 638175"/>
                <a:gd name="connsiteX37" fmla="*/ 1012825 w 1177925"/>
                <a:gd name="connsiteY37" fmla="*/ 520700 h 638175"/>
                <a:gd name="connsiteX38" fmla="*/ 1076325 w 1177925"/>
                <a:gd name="connsiteY38" fmla="*/ 520700 h 638175"/>
                <a:gd name="connsiteX39" fmla="*/ 1076325 w 1177925"/>
                <a:gd name="connsiteY39" fmla="*/ 536575 h 638175"/>
                <a:gd name="connsiteX40" fmla="*/ 1136650 w 1177925"/>
                <a:gd name="connsiteY40" fmla="*/ 536575 h 638175"/>
                <a:gd name="connsiteX41" fmla="*/ 1136650 w 1177925"/>
                <a:gd name="connsiteY41" fmla="*/ 603250 h 638175"/>
                <a:gd name="connsiteX42" fmla="*/ 1149350 w 1177925"/>
                <a:gd name="connsiteY42" fmla="*/ 603250 h 638175"/>
                <a:gd name="connsiteX43" fmla="*/ 1149350 w 1177925"/>
                <a:gd name="connsiteY43" fmla="*/ 638175 h 638175"/>
                <a:gd name="connsiteX44" fmla="*/ 1177925 w 1177925"/>
                <a:gd name="connsiteY44" fmla="*/ 638175 h 638175"/>
                <a:gd name="connsiteX0" fmla="*/ 0 w 1177925"/>
                <a:gd name="connsiteY0" fmla="*/ 0 h 638175"/>
                <a:gd name="connsiteX1" fmla="*/ 63500 w 1177925"/>
                <a:gd name="connsiteY1" fmla="*/ 0 h 638175"/>
                <a:gd name="connsiteX2" fmla="*/ 63500 w 1177925"/>
                <a:gd name="connsiteY2" fmla="*/ 28575 h 638175"/>
                <a:gd name="connsiteX3" fmla="*/ 104775 w 1177925"/>
                <a:gd name="connsiteY3" fmla="*/ 28575 h 638175"/>
                <a:gd name="connsiteX4" fmla="*/ 104775 w 1177925"/>
                <a:gd name="connsiteY4" fmla="*/ 69850 h 638175"/>
                <a:gd name="connsiteX5" fmla="*/ 209550 w 1177925"/>
                <a:gd name="connsiteY5" fmla="*/ 69850 h 638175"/>
                <a:gd name="connsiteX6" fmla="*/ 209550 w 1177925"/>
                <a:gd name="connsiteY6" fmla="*/ 101600 h 638175"/>
                <a:gd name="connsiteX7" fmla="*/ 209550 w 1177925"/>
                <a:gd name="connsiteY7" fmla="*/ 101600 h 638175"/>
                <a:gd name="connsiteX8" fmla="*/ 225425 w 1177925"/>
                <a:gd name="connsiteY8" fmla="*/ 117475 h 638175"/>
                <a:gd name="connsiteX9" fmla="*/ 263525 w 1177925"/>
                <a:gd name="connsiteY9" fmla="*/ 117475 h 638175"/>
                <a:gd name="connsiteX10" fmla="*/ 263525 w 1177925"/>
                <a:gd name="connsiteY10" fmla="*/ 168275 h 638175"/>
                <a:gd name="connsiteX11" fmla="*/ 295275 w 1177925"/>
                <a:gd name="connsiteY11" fmla="*/ 168275 h 638175"/>
                <a:gd name="connsiteX12" fmla="*/ 295275 w 1177925"/>
                <a:gd name="connsiteY12" fmla="*/ 200025 h 638175"/>
                <a:gd name="connsiteX13" fmla="*/ 314325 w 1177925"/>
                <a:gd name="connsiteY13" fmla="*/ 200025 h 638175"/>
                <a:gd name="connsiteX14" fmla="*/ 314325 w 1177925"/>
                <a:gd name="connsiteY14" fmla="*/ 228600 h 638175"/>
                <a:gd name="connsiteX15" fmla="*/ 377825 w 1177925"/>
                <a:gd name="connsiteY15" fmla="*/ 228600 h 638175"/>
                <a:gd name="connsiteX16" fmla="*/ 377825 w 1177925"/>
                <a:gd name="connsiteY16" fmla="*/ 250825 h 638175"/>
                <a:gd name="connsiteX17" fmla="*/ 409575 w 1177925"/>
                <a:gd name="connsiteY17" fmla="*/ 250825 h 638175"/>
                <a:gd name="connsiteX18" fmla="*/ 409575 w 1177925"/>
                <a:gd name="connsiteY18" fmla="*/ 292100 h 638175"/>
                <a:gd name="connsiteX19" fmla="*/ 434975 w 1177925"/>
                <a:gd name="connsiteY19" fmla="*/ 292100 h 638175"/>
                <a:gd name="connsiteX20" fmla="*/ 434975 w 1177925"/>
                <a:gd name="connsiteY20" fmla="*/ 311150 h 638175"/>
                <a:gd name="connsiteX21" fmla="*/ 492125 w 1177925"/>
                <a:gd name="connsiteY21" fmla="*/ 311150 h 638175"/>
                <a:gd name="connsiteX22" fmla="*/ 492125 w 1177925"/>
                <a:gd name="connsiteY22" fmla="*/ 323850 h 638175"/>
                <a:gd name="connsiteX23" fmla="*/ 530225 w 1177925"/>
                <a:gd name="connsiteY23" fmla="*/ 323850 h 638175"/>
                <a:gd name="connsiteX24" fmla="*/ 530225 w 1177925"/>
                <a:gd name="connsiteY24" fmla="*/ 358775 h 638175"/>
                <a:gd name="connsiteX25" fmla="*/ 549275 w 1177925"/>
                <a:gd name="connsiteY25" fmla="*/ 358775 h 638175"/>
                <a:gd name="connsiteX26" fmla="*/ 555625 w 1177925"/>
                <a:gd name="connsiteY26" fmla="*/ 374650 h 638175"/>
                <a:gd name="connsiteX27" fmla="*/ 593725 w 1177925"/>
                <a:gd name="connsiteY27" fmla="*/ 377825 h 638175"/>
                <a:gd name="connsiteX28" fmla="*/ 609600 w 1177925"/>
                <a:gd name="connsiteY28" fmla="*/ 396875 h 638175"/>
                <a:gd name="connsiteX29" fmla="*/ 714375 w 1177925"/>
                <a:gd name="connsiteY29" fmla="*/ 403225 h 638175"/>
                <a:gd name="connsiteX30" fmla="*/ 730250 w 1177925"/>
                <a:gd name="connsiteY30" fmla="*/ 425450 h 638175"/>
                <a:gd name="connsiteX31" fmla="*/ 825500 w 1177925"/>
                <a:gd name="connsiteY31" fmla="*/ 425450 h 638175"/>
                <a:gd name="connsiteX32" fmla="*/ 854075 w 1177925"/>
                <a:gd name="connsiteY32" fmla="*/ 482600 h 638175"/>
                <a:gd name="connsiteX33" fmla="*/ 990600 w 1177925"/>
                <a:gd name="connsiteY33" fmla="*/ 479425 h 638175"/>
                <a:gd name="connsiteX34" fmla="*/ 990600 w 1177925"/>
                <a:gd name="connsiteY34" fmla="*/ 498475 h 638175"/>
                <a:gd name="connsiteX35" fmla="*/ 990600 w 1177925"/>
                <a:gd name="connsiteY35" fmla="*/ 498475 h 638175"/>
                <a:gd name="connsiteX36" fmla="*/ 1012825 w 1177925"/>
                <a:gd name="connsiteY36" fmla="*/ 498475 h 638175"/>
                <a:gd name="connsiteX37" fmla="*/ 1012825 w 1177925"/>
                <a:gd name="connsiteY37" fmla="*/ 520700 h 638175"/>
                <a:gd name="connsiteX38" fmla="*/ 1076325 w 1177925"/>
                <a:gd name="connsiteY38" fmla="*/ 520700 h 638175"/>
                <a:gd name="connsiteX39" fmla="*/ 1076325 w 1177925"/>
                <a:gd name="connsiteY39" fmla="*/ 536575 h 638175"/>
                <a:gd name="connsiteX40" fmla="*/ 1136650 w 1177925"/>
                <a:gd name="connsiteY40" fmla="*/ 536575 h 638175"/>
                <a:gd name="connsiteX41" fmla="*/ 1136650 w 1177925"/>
                <a:gd name="connsiteY41" fmla="*/ 603250 h 638175"/>
                <a:gd name="connsiteX42" fmla="*/ 1149350 w 1177925"/>
                <a:gd name="connsiteY42" fmla="*/ 603250 h 638175"/>
                <a:gd name="connsiteX43" fmla="*/ 1149350 w 1177925"/>
                <a:gd name="connsiteY43" fmla="*/ 638175 h 638175"/>
                <a:gd name="connsiteX44" fmla="*/ 1177925 w 1177925"/>
                <a:gd name="connsiteY44" fmla="*/ 638175 h 6381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</a:cxnLst>
              <a:rect l="l" t="t" r="r" b="b"/>
              <a:pathLst>
                <a:path w="1177925" h="638175">
                  <a:moveTo>
                    <a:pt x="0" y="0"/>
                  </a:moveTo>
                  <a:lnTo>
                    <a:pt x="63500" y="0"/>
                  </a:lnTo>
                  <a:lnTo>
                    <a:pt x="63500" y="28575"/>
                  </a:lnTo>
                  <a:lnTo>
                    <a:pt x="104775" y="28575"/>
                  </a:lnTo>
                  <a:lnTo>
                    <a:pt x="104775" y="69850"/>
                  </a:lnTo>
                  <a:lnTo>
                    <a:pt x="209550" y="69850"/>
                  </a:lnTo>
                  <a:lnTo>
                    <a:pt x="209550" y="101600"/>
                  </a:lnTo>
                  <a:lnTo>
                    <a:pt x="209550" y="101600"/>
                  </a:lnTo>
                  <a:lnTo>
                    <a:pt x="225425" y="117475"/>
                  </a:lnTo>
                  <a:lnTo>
                    <a:pt x="263525" y="117475"/>
                  </a:lnTo>
                  <a:lnTo>
                    <a:pt x="263525" y="168275"/>
                  </a:lnTo>
                  <a:lnTo>
                    <a:pt x="295275" y="168275"/>
                  </a:lnTo>
                  <a:lnTo>
                    <a:pt x="295275" y="200025"/>
                  </a:lnTo>
                  <a:lnTo>
                    <a:pt x="314325" y="200025"/>
                  </a:lnTo>
                  <a:lnTo>
                    <a:pt x="314325" y="228600"/>
                  </a:lnTo>
                  <a:lnTo>
                    <a:pt x="377825" y="228600"/>
                  </a:lnTo>
                  <a:lnTo>
                    <a:pt x="377825" y="250825"/>
                  </a:lnTo>
                  <a:lnTo>
                    <a:pt x="409575" y="250825"/>
                  </a:lnTo>
                  <a:lnTo>
                    <a:pt x="409575" y="292100"/>
                  </a:lnTo>
                  <a:lnTo>
                    <a:pt x="434975" y="292100"/>
                  </a:lnTo>
                  <a:lnTo>
                    <a:pt x="434975" y="311150"/>
                  </a:lnTo>
                  <a:lnTo>
                    <a:pt x="492125" y="311150"/>
                  </a:lnTo>
                  <a:lnTo>
                    <a:pt x="492125" y="323850"/>
                  </a:lnTo>
                  <a:lnTo>
                    <a:pt x="530225" y="323850"/>
                  </a:lnTo>
                  <a:lnTo>
                    <a:pt x="530225" y="358775"/>
                  </a:lnTo>
                  <a:lnTo>
                    <a:pt x="549275" y="358775"/>
                  </a:lnTo>
                  <a:lnTo>
                    <a:pt x="555625" y="374650"/>
                  </a:lnTo>
                  <a:lnTo>
                    <a:pt x="593725" y="377825"/>
                  </a:lnTo>
                  <a:lnTo>
                    <a:pt x="609600" y="396875"/>
                  </a:lnTo>
                  <a:lnTo>
                    <a:pt x="714375" y="403225"/>
                  </a:lnTo>
                  <a:lnTo>
                    <a:pt x="730250" y="425450"/>
                  </a:lnTo>
                  <a:lnTo>
                    <a:pt x="825500" y="425450"/>
                  </a:lnTo>
                  <a:lnTo>
                    <a:pt x="854075" y="482600"/>
                  </a:lnTo>
                  <a:lnTo>
                    <a:pt x="990600" y="479425"/>
                  </a:lnTo>
                  <a:lnTo>
                    <a:pt x="990600" y="498475"/>
                  </a:lnTo>
                  <a:lnTo>
                    <a:pt x="990600" y="498475"/>
                  </a:lnTo>
                  <a:lnTo>
                    <a:pt x="1012825" y="498475"/>
                  </a:lnTo>
                  <a:lnTo>
                    <a:pt x="1012825" y="520700"/>
                  </a:lnTo>
                  <a:lnTo>
                    <a:pt x="1076325" y="520700"/>
                  </a:lnTo>
                  <a:lnTo>
                    <a:pt x="1076325" y="536575"/>
                  </a:lnTo>
                  <a:lnTo>
                    <a:pt x="1136650" y="536575"/>
                  </a:lnTo>
                  <a:lnTo>
                    <a:pt x="1136650" y="603250"/>
                  </a:lnTo>
                  <a:lnTo>
                    <a:pt x="1149350" y="603250"/>
                  </a:lnTo>
                  <a:lnTo>
                    <a:pt x="1149350" y="638175"/>
                  </a:lnTo>
                  <a:lnTo>
                    <a:pt x="1177925" y="638175"/>
                  </a:lnTo>
                </a:path>
              </a:pathLst>
            </a:custGeom>
            <a:noFill/>
            <a:ln w="28575">
              <a:solidFill>
                <a:schemeClr val="accent1"/>
              </a:solidFill>
              <a:miter lim="800000"/>
              <a:headEnd/>
              <a:tailEnd/>
            </a:ln>
          </p:spPr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4203" name="Group 4202">
            <a:extLst>
              <a:ext uri="{FF2B5EF4-FFF2-40B4-BE49-F238E27FC236}">
                <a16:creationId xmlns:a16="http://schemas.microsoft.com/office/drawing/2014/main" id="{EC57A5F5-DA40-AF71-33E3-4C270832419D}"/>
              </a:ext>
            </a:extLst>
          </p:cNvPr>
          <p:cNvGrpSpPr/>
          <p:nvPr/>
        </p:nvGrpSpPr>
        <p:grpSpPr>
          <a:xfrm>
            <a:off x="1892299" y="2379310"/>
            <a:ext cx="3521076" cy="1368227"/>
            <a:chOff x="1892299" y="2352676"/>
            <a:chExt cx="3521076" cy="1368227"/>
          </a:xfrm>
        </p:grpSpPr>
        <p:sp>
          <p:nvSpPr>
            <p:cNvPr id="4178" name="TextBox 4177">
              <a:extLst>
                <a:ext uri="{FF2B5EF4-FFF2-40B4-BE49-F238E27FC236}">
                  <a16:creationId xmlns:a16="http://schemas.microsoft.com/office/drawing/2014/main" id="{75218E50-4571-FD67-6799-F474F55CAB74}"/>
                </a:ext>
              </a:extLst>
            </p:cNvPr>
            <p:cNvSpPr txBox="1"/>
            <p:nvPr/>
          </p:nvSpPr>
          <p:spPr bwMode="auto">
            <a:xfrm>
              <a:off x="1892299" y="2352676"/>
              <a:ext cx="177801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FontTx/>
                <a:buNone/>
              </a:pPr>
              <a:r>
                <a:rPr lang="en-US" sz="1400" b="1">
                  <a:solidFill>
                    <a:schemeClr val="accent1"/>
                  </a:solidFill>
                  <a:latin typeface="Calibri" panose="020F0502020204030204" pitchFamily="34" charset="0"/>
                </a:rPr>
                <a:t>+</a:t>
              </a:r>
            </a:p>
          </p:txBody>
        </p:sp>
        <p:sp>
          <p:nvSpPr>
            <p:cNvPr id="4179" name="TextBox 4178">
              <a:extLst>
                <a:ext uri="{FF2B5EF4-FFF2-40B4-BE49-F238E27FC236}">
                  <a16:creationId xmlns:a16="http://schemas.microsoft.com/office/drawing/2014/main" id="{BBDA03FF-1592-8D93-AA62-99B5D6A61387}"/>
                </a:ext>
              </a:extLst>
            </p:cNvPr>
            <p:cNvSpPr txBox="1"/>
            <p:nvPr/>
          </p:nvSpPr>
          <p:spPr bwMode="auto">
            <a:xfrm>
              <a:off x="1955799" y="2374901"/>
              <a:ext cx="177801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FontTx/>
                <a:buNone/>
              </a:pPr>
              <a:r>
                <a:rPr lang="en-US" sz="1400" b="1">
                  <a:solidFill>
                    <a:schemeClr val="accent1"/>
                  </a:solidFill>
                  <a:latin typeface="Calibri" panose="020F0502020204030204" pitchFamily="34" charset="0"/>
                </a:rPr>
                <a:t>+</a:t>
              </a:r>
            </a:p>
          </p:txBody>
        </p:sp>
        <p:sp>
          <p:nvSpPr>
            <p:cNvPr id="4180" name="TextBox 4179">
              <a:extLst>
                <a:ext uri="{FF2B5EF4-FFF2-40B4-BE49-F238E27FC236}">
                  <a16:creationId xmlns:a16="http://schemas.microsoft.com/office/drawing/2014/main" id="{230880BC-2C40-16A5-6636-263B7A77BCC3}"/>
                </a:ext>
              </a:extLst>
            </p:cNvPr>
            <p:cNvSpPr txBox="1"/>
            <p:nvPr/>
          </p:nvSpPr>
          <p:spPr bwMode="auto">
            <a:xfrm>
              <a:off x="2041524" y="2438401"/>
              <a:ext cx="177801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FontTx/>
                <a:buNone/>
              </a:pPr>
              <a:r>
                <a:rPr lang="en-US" sz="1400" b="1">
                  <a:solidFill>
                    <a:schemeClr val="accent1"/>
                  </a:solidFill>
                  <a:latin typeface="Calibri" panose="020F0502020204030204" pitchFamily="34" charset="0"/>
                </a:rPr>
                <a:t>+</a:t>
              </a:r>
            </a:p>
          </p:txBody>
        </p:sp>
        <p:sp>
          <p:nvSpPr>
            <p:cNvPr id="4181" name="TextBox 4180">
              <a:extLst>
                <a:ext uri="{FF2B5EF4-FFF2-40B4-BE49-F238E27FC236}">
                  <a16:creationId xmlns:a16="http://schemas.microsoft.com/office/drawing/2014/main" id="{93EE3941-AFA3-FD54-E343-9BE1679EBB81}"/>
                </a:ext>
              </a:extLst>
            </p:cNvPr>
            <p:cNvSpPr txBox="1"/>
            <p:nvPr/>
          </p:nvSpPr>
          <p:spPr bwMode="auto">
            <a:xfrm>
              <a:off x="2149474" y="2470151"/>
              <a:ext cx="177801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FontTx/>
                <a:buNone/>
              </a:pPr>
              <a:r>
                <a:rPr lang="en-US" sz="1400" b="1">
                  <a:solidFill>
                    <a:schemeClr val="accent1"/>
                  </a:solidFill>
                  <a:latin typeface="Calibri" panose="020F0502020204030204" pitchFamily="34" charset="0"/>
                </a:rPr>
                <a:t>+</a:t>
              </a:r>
            </a:p>
          </p:txBody>
        </p:sp>
        <p:sp>
          <p:nvSpPr>
            <p:cNvPr id="4182" name="TextBox 4181">
              <a:extLst>
                <a:ext uri="{FF2B5EF4-FFF2-40B4-BE49-F238E27FC236}">
                  <a16:creationId xmlns:a16="http://schemas.microsoft.com/office/drawing/2014/main" id="{5E5FF049-B67C-244F-C49A-8BA60AD7C7EB}"/>
                </a:ext>
              </a:extLst>
            </p:cNvPr>
            <p:cNvSpPr txBox="1"/>
            <p:nvPr/>
          </p:nvSpPr>
          <p:spPr bwMode="auto">
            <a:xfrm>
              <a:off x="2184399" y="2473326"/>
              <a:ext cx="177801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FontTx/>
                <a:buNone/>
              </a:pPr>
              <a:r>
                <a:rPr lang="en-US" sz="1400" b="1">
                  <a:solidFill>
                    <a:schemeClr val="accent1"/>
                  </a:solidFill>
                  <a:latin typeface="Calibri" panose="020F0502020204030204" pitchFamily="34" charset="0"/>
                </a:rPr>
                <a:t>+</a:t>
              </a:r>
            </a:p>
          </p:txBody>
        </p:sp>
        <p:sp>
          <p:nvSpPr>
            <p:cNvPr id="4183" name="TextBox 4182">
              <a:extLst>
                <a:ext uri="{FF2B5EF4-FFF2-40B4-BE49-F238E27FC236}">
                  <a16:creationId xmlns:a16="http://schemas.microsoft.com/office/drawing/2014/main" id="{0010286B-4004-66FF-C09F-A1AAF5B28B99}"/>
                </a:ext>
              </a:extLst>
            </p:cNvPr>
            <p:cNvSpPr txBox="1"/>
            <p:nvPr/>
          </p:nvSpPr>
          <p:spPr bwMode="auto">
            <a:xfrm>
              <a:off x="2238374" y="2495551"/>
              <a:ext cx="177801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FontTx/>
                <a:buNone/>
              </a:pPr>
              <a:r>
                <a:rPr lang="en-US" sz="1400" b="1">
                  <a:solidFill>
                    <a:schemeClr val="accent1"/>
                  </a:solidFill>
                  <a:latin typeface="Calibri" panose="020F0502020204030204" pitchFamily="34" charset="0"/>
                </a:rPr>
                <a:t>+</a:t>
              </a:r>
            </a:p>
          </p:txBody>
        </p:sp>
        <p:sp>
          <p:nvSpPr>
            <p:cNvPr id="4184" name="TextBox 4183">
              <a:extLst>
                <a:ext uri="{FF2B5EF4-FFF2-40B4-BE49-F238E27FC236}">
                  <a16:creationId xmlns:a16="http://schemas.microsoft.com/office/drawing/2014/main" id="{B59A2E5C-76F5-BBA0-F596-F629EA64E5C0}"/>
                </a:ext>
              </a:extLst>
            </p:cNvPr>
            <p:cNvSpPr txBox="1"/>
            <p:nvPr/>
          </p:nvSpPr>
          <p:spPr bwMode="auto">
            <a:xfrm>
              <a:off x="2273299" y="2495551"/>
              <a:ext cx="177801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FontTx/>
                <a:buNone/>
              </a:pPr>
              <a:r>
                <a:rPr lang="en-US" sz="1400" b="1">
                  <a:solidFill>
                    <a:schemeClr val="accent1"/>
                  </a:solidFill>
                  <a:latin typeface="Calibri" panose="020F0502020204030204" pitchFamily="34" charset="0"/>
                </a:rPr>
                <a:t>+</a:t>
              </a:r>
            </a:p>
          </p:txBody>
        </p:sp>
        <p:sp>
          <p:nvSpPr>
            <p:cNvPr id="4185" name="TextBox 4184">
              <a:extLst>
                <a:ext uri="{FF2B5EF4-FFF2-40B4-BE49-F238E27FC236}">
                  <a16:creationId xmlns:a16="http://schemas.microsoft.com/office/drawing/2014/main" id="{24531FA5-EB12-FAE2-428D-0AE0C7471F0B}"/>
                </a:ext>
              </a:extLst>
            </p:cNvPr>
            <p:cNvSpPr txBox="1"/>
            <p:nvPr/>
          </p:nvSpPr>
          <p:spPr bwMode="auto">
            <a:xfrm>
              <a:off x="3946524" y="3127376"/>
              <a:ext cx="177801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FontTx/>
                <a:buNone/>
              </a:pPr>
              <a:r>
                <a:rPr lang="en-US" sz="1400" b="1">
                  <a:solidFill>
                    <a:schemeClr val="accent1"/>
                  </a:solidFill>
                  <a:latin typeface="Calibri" panose="020F0502020204030204" pitchFamily="34" charset="0"/>
                </a:rPr>
                <a:t>+</a:t>
              </a:r>
            </a:p>
          </p:txBody>
        </p:sp>
        <p:sp>
          <p:nvSpPr>
            <p:cNvPr id="4186" name="TextBox 4185">
              <a:extLst>
                <a:ext uri="{FF2B5EF4-FFF2-40B4-BE49-F238E27FC236}">
                  <a16:creationId xmlns:a16="http://schemas.microsoft.com/office/drawing/2014/main" id="{72364BCA-FE9B-C744-F612-52B2CBBF2881}"/>
                </a:ext>
              </a:extLst>
            </p:cNvPr>
            <p:cNvSpPr txBox="1"/>
            <p:nvPr/>
          </p:nvSpPr>
          <p:spPr bwMode="auto">
            <a:xfrm>
              <a:off x="3740149" y="3086101"/>
              <a:ext cx="177801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FontTx/>
                <a:buNone/>
              </a:pPr>
              <a:r>
                <a:rPr lang="en-US" sz="1400" b="1">
                  <a:solidFill>
                    <a:schemeClr val="accent1"/>
                  </a:solidFill>
                  <a:latin typeface="Calibri" panose="020F0502020204030204" pitchFamily="34" charset="0"/>
                </a:rPr>
                <a:t>+</a:t>
              </a:r>
            </a:p>
          </p:txBody>
        </p:sp>
        <p:sp>
          <p:nvSpPr>
            <p:cNvPr id="4187" name="TextBox 4186">
              <a:extLst>
                <a:ext uri="{FF2B5EF4-FFF2-40B4-BE49-F238E27FC236}">
                  <a16:creationId xmlns:a16="http://schemas.microsoft.com/office/drawing/2014/main" id="{0C74B24A-EE4B-42AC-055E-56CAE44CE546}"/>
                </a:ext>
              </a:extLst>
            </p:cNvPr>
            <p:cNvSpPr txBox="1"/>
            <p:nvPr/>
          </p:nvSpPr>
          <p:spPr bwMode="auto">
            <a:xfrm>
              <a:off x="3787774" y="3086101"/>
              <a:ext cx="177801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FontTx/>
                <a:buNone/>
              </a:pPr>
              <a:r>
                <a:rPr lang="en-US" sz="1400" b="1">
                  <a:solidFill>
                    <a:schemeClr val="accent1"/>
                  </a:solidFill>
                  <a:latin typeface="Calibri" panose="020F0502020204030204" pitchFamily="34" charset="0"/>
                </a:rPr>
                <a:t>+</a:t>
              </a:r>
            </a:p>
          </p:txBody>
        </p:sp>
        <p:sp>
          <p:nvSpPr>
            <p:cNvPr id="4188" name="TextBox 4187">
              <a:extLst>
                <a:ext uri="{FF2B5EF4-FFF2-40B4-BE49-F238E27FC236}">
                  <a16:creationId xmlns:a16="http://schemas.microsoft.com/office/drawing/2014/main" id="{3B5BC79D-BC69-08BE-C5EA-0617016DBDD0}"/>
                </a:ext>
              </a:extLst>
            </p:cNvPr>
            <p:cNvSpPr txBox="1"/>
            <p:nvPr/>
          </p:nvSpPr>
          <p:spPr bwMode="auto">
            <a:xfrm>
              <a:off x="3330574" y="2984501"/>
              <a:ext cx="177801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FontTx/>
                <a:buNone/>
              </a:pPr>
              <a:r>
                <a:rPr lang="en-US" sz="1400" b="1">
                  <a:solidFill>
                    <a:schemeClr val="accent1"/>
                  </a:solidFill>
                  <a:latin typeface="Calibri" panose="020F0502020204030204" pitchFamily="34" charset="0"/>
                </a:rPr>
                <a:t>+</a:t>
              </a:r>
            </a:p>
          </p:txBody>
        </p:sp>
        <p:sp>
          <p:nvSpPr>
            <p:cNvPr id="4189" name="TextBox 4188">
              <a:extLst>
                <a:ext uri="{FF2B5EF4-FFF2-40B4-BE49-F238E27FC236}">
                  <a16:creationId xmlns:a16="http://schemas.microsoft.com/office/drawing/2014/main" id="{9AD99736-0136-2FC6-ECE8-D7E7E2E59EAB}"/>
                </a:ext>
              </a:extLst>
            </p:cNvPr>
            <p:cNvSpPr txBox="1"/>
            <p:nvPr/>
          </p:nvSpPr>
          <p:spPr bwMode="auto">
            <a:xfrm>
              <a:off x="3495674" y="3057526"/>
              <a:ext cx="177801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FontTx/>
                <a:buNone/>
              </a:pPr>
              <a:r>
                <a:rPr lang="en-US" sz="1400" b="1">
                  <a:solidFill>
                    <a:schemeClr val="accent1"/>
                  </a:solidFill>
                  <a:latin typeface="Calibri" panose="020F0502020204030204" pitchFamily="34" charset="0"/>
                </a:rPr>
                <a:t>+</a:t>
              </a:r>
            </a:p>
          </p:txBody>
        </p:sp>
        <p:sp>
          <p:nvSpPr>
            <p:cNvPr id="4190" name="TextBox 4189">
              <a:extLst>
                <a:ext uri="{FF2B5EF4-FFF2-40B4-BE49-F238E27FC236}">
                  <a16:creationId xmlns:a16="http://schemas.microsoft.com/office/drawing/2014/main" id="{41A2FE00-E16B-FA6B-AB26-779395CD1F31}"/>
                </a:ext>
              </a:extLst>
            </p:cNvPr>
            <p:cNvSpPr txBox="1"/>
            <p:nvPr/>
          </p:nvSpPr>
          <p:spPr bwMode="auto">
            <a:xfrm>
              <a:off x="4079874" y="3165476"/>
              <a:ext cx="177801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FontTx/>
                <a:buNone/>
              </a:pPr>
              <a:r>
                <a:rPr lang="en-US" sz="1400" b="1">
                  <a:solidFill>
                    <a:schemeClr val="accent1"/>
                  </a:solidFill>
                  <a:latin typeface="Calibri" panose="020F0502020204030204" pitchFamily="34" charset="0"/>
                </a:rPr>
                <a:t>+</a:t>
              </a:r>
            </a:p>
          </p:txBody>
        </p:sp>
        <p:sp>
          <p:nvSpPr>
            <p:cNvPr id="4191" name="TextBox 4190">
              <a:extLst>
                <a:ext uri="{FF2B5EF4-FFF2-40B4-BE49-F238E27FC236}">
                  <a16:creationId xmlns:a16="http://schemas.microsoft.com/office/drawing/2014/main" id="{A21594DF-2553-5CB8-6EB5-9AB759FF9388}"/>
                </a:ext>
              </a:extLst>
            </p:cNvPr>
            <p:cNvSpPr txBox="1"/>
            <p:nvPr/>
          </p:nvSpPr>
          <p:spPr bwMode="auto">
            <a:xfrm>
              <a:off x="4965699" y="3413126"/>
              <a:ext cx="177801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FontTx/>
                <a:buNone/>
              </a:pPr>
              <a:r>
                <a:rPr lang="en-US" sz="1400" b="1">
                  <a:solidFill>
                    <a:schemeClr val="accent1"/>
                  </a:solidFill>
                  <a:latin typeface="Calibri" panose="020F0502020204030204" pitchFamily="34" charset="0"/>
                </a:rPr>
                <a:t>+</a:t>
              </a:r>
            </a:p>
          </p:txBody>
        </p:sp>
        <p:sp>
          <p:nvSpPr>
            <p:cNvPr id="4192" name="TextBox 4191">
              <a:extLst>
                <a:ext uri="{FF2B5EF4-FFF2-40B4-BE49-F238E27FC236}">
                  <a16:creationId xmlns:a16="http://schemas.microsoft.com/office/drawing/2014/main" id="{B8E84B02-3DE2-B008-922C-3B3F80A1F574}"/>
                </a:ext>
              </a:extLst>
            </p:cNvPr>
            <p:cNvSpPr txBox="1"/>
            <p:nvPr/>
          </p:nvSpPr>
          <p:spPr bwMode="auto">
            <a:xfrm>
              <a:off x="4994274" y="3409951"/>
              <a:ext cx="177801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FontTx/>
                <a:buNone/>
              </a:pPr>
              <a:r>
                <a:rPr lang="en-US" sz="1400" b="1">
                  <a:solidFill>
                    <a:schemeClr val="accent1"/>
                  </a:solidFill>
                  <a:latin typeface="Calibri" panose="020F0502020204030204" pitchFamily="34" charset="0"/>
                </a:rPr>
                <a:t>+</a:t>
              </a:r>
            </a:p>
          </p:txBody>
        </p:sp>
        <p:sp>
          <p:nvSpPr>
            <p:cNvPr id="4193" name="TextBox 4192">
              <a:extLst>
                <a:ext uri="{FF2B5EF4-FFF2-40B4-BE49-F238E27FC236}">
                  <a16:creationId xmlns:a16="http://schemas.microsoft.com/office/drawing/2014/main" id="{2C629B51-B840-B691-C2B2-FBD37D4D66C8}"/>
                </a:ext>
              </a:extLst>
            </p:cNvPr>
            <p:cNvSpPr txBox="1"/>
            <p:nvPr/>
          </p:nvSpPr>
          <p:spPr bwMode="auto">
            <a:xfrm>
              <a:off x="5235574" y="3413126"/>
              <a:ext cx="177801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FontTx/>
                <a:buNone/>
              </a:pPr>
              <a:r>
                <a:rPr lang="en-US" sz="1400" b="1">
                  <a:solidFill>
                    <a:schemeClr val="accent1"/>
                  </a:solidFill>
                  <a:latin typeface="Calibri" panose="020F0502020204030204" pitchFamily="34" charset="0"/>
                </a:rPr>
                <a:t>+</a:t>
              </a:r>
            </a:p>
          </p:txBody>
        </p:sp>
        <p:sp>
          <p:nvSpPr>
            <p:cNvPr id="4194" name="TextBox 4193">
              <a:extLst>
                <a:ext uri="{FF2B5EF4-FFF2-40B4-BE49-F238E27FC236}">
                  <a16:creationId xmlns:a16="http://schemas.microsoft.com/office/drawing/2014/main" id="{51917E01-730B-03D9-39B7-647D03CE12DA}"/>
                </a:ext>
              </a:extLst>
            </p:cNvPr>
            <p:cNvSpPr txBox="1"/>
            <p:nvPr/>
          </p:nvSpPr>
          <p:spPr bwMode="auto">
            <a:xfrm>
              <a:off x="4352924" y="3200401"/>
              <a:ext cx="177801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FontTx/>
                <a:buNone/>
              </a:pPr>
              <a:r>
                <a:rPr lang="en-US" sz="1400" b="1">
                  <a:solidFill>
                    <a:schemeClr val="accent1"/>
                  </a:solidFill>
                  <a:latin typeface="Calibri" panose="020F0502020204030204" pitchFamily="34" charset="0"/>
                </a:rPr>
                <a:t>+</a:t>
              </a:r>
            </a:p>
          </p:txBody>
        </p:sp>
        <p:sp>
          <p:nvSpPr>
            <p:cNvPr id="4195" name="TextBox 4194">
              <a:extLst>
                <a:ext uri="{FF2B5EF4-FFF2-40B4-BE49-F238E27FC236}">
                  <a16:creationId xmlns:a16="http://schemas.microsoft.com/office/drawing/2014/main" id="{9BCE8A9C-17FD-4594-BBE8-91811628CF1A}"/>
                </a:ext>
              </a:extLst>
            </p:cNvPr>
            <p:cNvSpPr txBox="1"/>
            <p:nvPr/>
          </p:nvSpPr>
          <p:spPr bwMode="auto">
            <a:xfrm>
              <a:off x="4133849" y="3165476"/>
              <a:ext cx="177801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FontTx/>
                <a:buNone/>
              </a:pPr>
              <a:r>
                <a:rPr lang="en-US" sz="1400" b="1">
                  <a:solidFill>
                    <a:schemeClr val="accent1"/>
                  </a:solidFill>
                  <a:latin typeface="Calibri" panose="020F0502020204030204" pitchFamily="34" charset="0"/>
                </a:rPr>
                <a:t>+</a:t>
              </a:r>
            </a:p>
          </p:txBody>
        </p:sp>
        <p:sp>
          <p:nvSpPr>
            <p:cNvPr id="4196" name="TextBox 4195">
              <a:extLst>
                <a:ext uri="{FF2B5EF4-FFF2-40B4-BE49-F238E27FC236}">
                  <a16:creationId xmlns:a16="http://schemas.microsoft.com/office/drawing/2014/main" id="{B860A6AE-1AAD-A013-79B9-B3D004CA4334}"/>
                </a:ext>
              </a:extLst>
            </p:cNvPr>
            <p:cNvSpPr txBox="1"/>
            <p:nvPr/>
          </p:nvSpPr>
          <p:spPr bwMode="auto">
            <a:xfrm>
              <a:off x="4946649" y="3302001"/>
              <a:ext cx="177801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FontTx/>
                <a:buNone/>
              </a:pPr>
              <a:r>
                <a:rPr lang="en-US" sz="1400" b="1">
                  <a:solidFill>
                    <a:schemeClr val="accent1"/>
                  </a:solidFill>
                  <a:latin typeface="Calibri" panose="020F0502020204030204" pitchFamily="34" charset="0"/>
                </a:rPr>
                <a:t>+</a:t>
              </a:r>
            </a:p>
          </p:txBody>
        </p:sp>
        <p:sp>
          <p:nvSpPr>
            <p:cNvPr id="4197" name="TextBox 4196">
              <a:extLst>
                <a:ext uri="{FF2B5EF4-FFF2-40B4-BE49-F238E27FC236}">
                  <a16:creationId xmlns:a16="http://schemas.microsoft.com/office/drawing/2014/main" id="{4F6CF09E-EEB0-7060-F443-34BFB616B325}"/>
                </a:ext>
              </a:extLst>
            </p:cNvPr>
            <p:cNvSpPr txBox="1"/>
            <p:nvPr/>
          </p:nvSpPr>
          <p:spPr bwMode="auto">
            <a:xfrm>
              <a:off x="4362449" y="3235326"/>
              <a:ext cx="177801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FontTx/>
                <a:buNone/>
              </a:pPr>
              <a:r>
                <a:rPr lang="en-US" sz="1400" b="1">
                  <a:solidFill>
                    <a:schemeClr val="accent1"/>
                  </a:solidFill>
                  <a:latin typeface="Calibri" panose="020F0502020204030204" pitchFamily="34" charset="0"/>
                </a:rPr>
                <a:t>+</a:t>
              </a:r>
            </a:p>
          </p:txBody>
        </p:sp>
        <p:sp>
          <p:nvSpPr>
            <p:cNvPr id="4198" name="TextBox 4197">
              <a:extLst>
                <a:ext uri="{FF2B5EF4-FFF2-40B4-BE49-F238E27FC236}">
                  <a16:creationId xmlns:a16="http://schemas.microsoft.com/office/drawing/2014/main" id="{5EBF8AC0-C27F-5D37-F365-47190ECC362E}"/>
                </a:ext>
              </a:extLst>
            </p:cNvPr>
            <p:cNvSpPr txBox="1"/>
            <p:nvPr/>
          </p:nvSpPr>
          <p:spPr bwMode="auto">
            <a:xfrm>
              <a:off x="4394199" y="3238501"/>
              <a:ext cx="177801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FontTx/>
                <a:buNone/>
              </a:pPr>
              <a:r>
                <a:rPr lang="en-US" sz="1400" b="1">
                  <a:solidFill>
                    <a:schemeClr val="accent1"/>
                  </a:solidFill>
                  <a:latin typeface="Calibri" panose="020F0502020204030204" pitchFamily="34" charset="0"/>
                </a:rPr>
                <a:t>+</a:t>
              </a:r>
            </a:p>
          </p:txBody>
        </p:sp>
        <p:sp>
          <p:nvSpPr>
            <p:cNvPr id="4199" name="TextBox 4198">
              <a:extLst>
                <a:ext uri="{FF2B5EF4-FFF2-40B4-BE49-F238E27FC236}">
                  <a16:creationId xmlns:a16="http://schemas.microsoft.com/office/drawing/2014/main" id="{8C0AC015-9262-33BC-37DE-59FDF91FD67B}"/>
                </a:ext>
              </a:extLst>
            </p:cNvPr>
            <p:cNvSpPr txBox="1"/>
            <p:nvPr/>
          </p:nvSpPr>
          <p:spPr bwMode="auto">
            <a:xfrm>
              <a:off x="4645024" y="3241676"/>
              <a:ext cx="177801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FontTx/>
                <a:buNone/>
              </a:pPr>
              <a:r>
                <a:rPr lang="en-US" sz="1400" b="1">
                  <a:solidFill>
                    <a:schemeClr val="accent1"/>
                  </a:solidFill>
                  <a:latin typeface="Calibri" panose="020F0502020204030204" pitchFamily="34" charset="0"/>
                </a:rPr>
                <a:t>+</a:t>
              </a:r>
            </a:p>
          </p:txBody>
        </p:sp>
        <p:sp>
          <p:nvSpPr>
            <p:cNvPr id="4200" name="TextBox 4199">
              <a:extLst>
                <a:ext uri="{FF2B5EF4-FFF2-40B4-BE49-F238E27FC236}">
                  <a16:creationId xmlns:a16="http://schemas.microsoft.com/office/drawing/2014/main" id="{57D78531-9A0C-17C7-5F73-848BD29625DC}"/>
                </a:ext>
              </a:extLst>
            </p:cNvPr>
            <p:cNvSpPr txBox="1"/>
            <p:nvPr/>
          </p:nvSpPr>
          <p:spPr bwMode="auto">
            <a:xfrm>
              <a:off x="4670424" y="3241676"/>
              <a:ext cx="177801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FontTx/>
                <a:buNone/>
              </a:pPr>
              <a:r>
                <a:rPr lang="en-US" sz="1400" b="1">
                  <a:solidFill>
                    <a:schemeClr val="accent1"/>
                  </a:solidFill>
                  <a:latin typeface="Calibri" panose="020F0502020204030204" pitchFamily="34" charset="0"/>
                </a:rPr>
                <a:t>+</a:t>
              </a:r>
            </a:p>
          </p:txBody>
        </p:sp>
        <p:sp>
          <p:nvSpPr>
            <p:cNvPr id="4201" name="TextBox 4200">
              <a:extLst>
                <a:ext uri="{FF2B5EF4-FFF2-40B4-BE49-F238E27FC236}">
                  <a16:creationId xmlns:a16="http://schemas.microsoft.com/office/drawing/2014/main" id="{53705063-69CC-F66F-A16A-CDA84A893936}"/>
                </a:ext>
              </a:extLst>
            </p:cNvPr>
            <p:cNvSpPr txBox="1"/>
            <p:nvPr/>
          </p:nvSpPr>
          <p:spPr bwMode="auto">
            <a:xfrm>
              <a:off x="4933949" y="3244851"/>
              <a:ext cx="177801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FontTx/>
                <a:buNone/>
              </a:pPr>
              <a:r>
                <a:rPr lang="en-US" sz="1400" b="1">
                  <a:solidFill>
                    <a:schemeClr val="accent1"/>
                  </a:solidFill>
                  <a:latin typeface="Calibri" panose="020F0502020204030204" pitchFamily="34" charset="0"/>
                </a:rPr>
                <a:t>+</a:t>
              </a:r>
            </a:p>
          </p:txBody>
        </p:sp>
        <p:sp>
          <p:nvSpPr>
            <p:cNvPr id="4202" name="TextBox 4201">
              <a:extLst>
                <a:ext uri="{FF2B5EF4-FFF2-40B4-BE49-F238E27FC236}">
                  <a16:creationId xmlns:a16="http://schemas.microsoft.com/office/drawing/2014/main" id="{F895FD53-A4CE-6DB3-9160-A66837BE324F}"/>
                </a:ext>
              </a:extLst>
            </p:cNvPr>
            <p:cNvSpPr txBox="1"/>
            <p:nvPr/>
          </p:nvSpPr>
          <p:spPr bwMode="auto">
            <a:xfrm>
              <a:off x="4698999" y="3241676"/>
              <a:ext cx="177801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FontTx/>
                <a:buNone/>
              </a:pPr>
              <a:r>
                <a:rPr lang="en-US" sz="1400" b="1">
                  <a:solidFill>
                    <a:schemeClr val="accent1"/>
                  </a:solidFill>
                  <a:latin typeface="Calibri" panose="020F0502020204030204" pitchFamily="34" charset="0"/>
                </a:rPr>
                <a:t>+</a:t>
              </a:r>
            </a:p>
          </p:txBody>
        </p:sp>
      </p:grpSp>
      <p:grpSp>
        <p:nvGrpSpPr>
          <p:cNvPr id="4233" name="Group 4232">
            <a:extLst>
              <a:ext uri="{FF2B5EF4-FFF2-40B4-BE49-F238E27FC236}">
                <a16:creationId xmlns:a16="http://schemas.microsoft.com/office/drawing/2014/main" id="{6198208C-DFD5-0705-FC97-C2D210437DDF}"/>
              </a:ext>
            </a:extLst>
          </p:cNvPr>
          <p:cNvGrpSpPr/>
          <p:nvPr/>
        </p:nvGrpSpPr>
        <p:grpSpPr>
          <a:xfrm>
            <a:off x="1552575" y="2233259"/>
            <a:ext cx="3892857" cy="2200275"/>
            <a:chOff x="1552575" y="2206625"/>
            <a:chExt cx="3892857" cy="2200275"/>
          </a:xfrm>
        </p:grpSpPr>
        <p:grpSp>
          <p:nvGrpSpPr>
            <p:cNvPr id="4174" name="Group 4173">
              <a:extLst>
                <a:ext uri="{FF2B5EF4-FFF2-40B4-BE49-F238E27FC236}">
                  <a16:creationId xmlns:a16="http://schemas.microsoft.com/office/drawing/2014/main" id="{FA1B889A-1D18-D029-1371-B0ABA7D741A8}"/>
                </a:ext>
              </a:extLst>
            </p:cNvPr>
            <p:cNvGrpSpPr/>
            <p:nvPr/>
          </p:nvGrpSpPr>
          <p:grpSpPr>
            <a:xfrm>
              <a:off x="1552575" y="2206625"/>
              <a:ext cx="3870325" cy="2200275"/>
              <a:chOff x="1552575" y="2206625"/>
              <a:chExt cx="3870325" cy="2200275"/>
            </a:xfrm>
          </p:grpSpPr>
          <p:sp>
            <p:nvSpPr>
              <p:cNvPr id="4172" name="Freeform 4171">
                <a:extLst>
                  <a:ext uri="{FF2B5EF4-FFF2-40B4-BE49-F238E27FC236}">
                    <a16:creationId xmlns:a16="http://schemas.microsoft.com/office/drawing/2014/main" id="{685A6E27-DFC5-CE91-C41D-F6BD93AA5F94}"/>
                  </a:ext>
                </a:extLst>
              </p:cNvPr>
              <p:cNvSpPr/>
              <p:nvPr/>
            </p:nvSpPr>
            <p:spPr bwMode="auto">
              <a:xfrm>
                <a:off x="2076450" y="2813050"/>
                <a:ext cx="3346450" cy="1593850"/>
              </a:xfrm>
              <a:custGeom>
                <a:avLst/>
                <a:gdLst>
                  <a:gd name="connsiteX0" fmla="*/ 3346450 w 3346450"/>
                  <a:gd name="connsiteY0" fmla="*/ 1593850 h 1593850"/>
                  <a:gd name="connsiteX1" fmla="*/ 3346450 w 3346450"/>
                  <a:gd name="connsiteY1" fmla="*/ 1139825 h 1593850"/>
                  <a:gd name="connsiteX2" fmla="*/ 3089275 w 3346450"/>
                  <a:gd name="connsiteY2" fmla="*/ 1139825 h 1593850"/>
                  <a:gd name="connsiteX3" fmla="*/ 3089275 w 3346450"/>
                  <a:gd name="connsiteY3" fmla="*/ 1031875 h 1593850"/>
                  <a:gd name="connsiteX4" fmla="*/ 3035300 w 3346450"/>
                  <a:gd name="connsiteY4" fmla="*/ 1031875 h 1593850"/>
                  <a:gd name="connsiteX5" fmla="*/ 3035300 w 3346450"/>
                  <a:gd name="connsiteY5" fmla="*/ 908050 h 1593850"/>
                  <a:gd name="connsiteX6" fmla="*/ 2952750 w 3346450"/>
                  <a:gd name="connsiteY6" fmla="*/ 908050 h 1593850"/>
                  <a:gd name="connsiteX7" fmla="*/ 2952750 w 3346450"/>
                  <a:gd name="connsiteY7" fmla="*/ 822325 h 1593850"/>
                  <a:gd name="connsiteX8" fmla="*/ 2711450 w 3346450"/>
                  <a:gd name="connsiteY8" fmla="*/ 822325 h 1593850"/>
                  <a:gd name="connsiteX9" fmla="*/ 2711450 w 3346450"/>
                  <a:gd name="connsiteY9" fmla="*/ 762000 h 1593850"/>
                  <a:gd name="connsiteX10" fmla="*/ 2447925 w 3346450"/>
                  <a:gd name="connsiteY10" fmla="*/ 762000 h 1593850"/>
                  <a:gd name="connsiteX11" fmla="*/ 2447925 w 3346450"/>
                  <a:gd name="connsiteY11" fmla="*/ 727075 h 1593850"/>
                  <a:gd name="connsiteX12" fmla="*/ 2447925 w 3346450"/>
                  <a:gd name="connsiteY12" fmla="*/ 727075 h 1593850"/>
                  <a:gd name="connsiteX13" fmla="*/ 2422525 w 3346450"/>
                  <a:gd name="connsiteY13" fmla="*/ 727075 h 1593850"/>
                  <a:gd name="connsiteX14" fmla="*/ 2092325 w 3346450"/>
                  <a:gd name="connsiteY14" fmla="*/ 727075 h 1593850"/>
                  <a:gd name="connsiteX15" fmla="*/ 2092325 w 3346450"/>
                  <a:gd name="connsiteY15" fmla="*/ 673100 h 1593850"/>
                  <a:gd name="connsiteX16" fmla="*/ 2076450 w 3346450"/>
                  <a:gd name="connsiteY16" fmla="*/ 673100 h 1593850"/>
                  <a:gd name="connsiteX17" fmla="*/ 2076450 w 3346450"/>
                  <a:gd name="connsiteY17" fmla="*/ 619125 h 1593850"/>
                  <a:gd name="connsiteX18" fmla="*/ 1930400 w 3346450"/>
                  <a:gd name="connsiteY18" fmla="*/ 619125 h 1593850"/>
                  <a:gd name="connsiteX19" fmla="*/ 1930400 w 3346450"/>
                  <a:gd name="connsiteY19" fmla="*/ 600075 h 1593850"/>
                  <a:gd name="connsiteX20" fmla="*/ 1793875 w 3346450"/>
                  <a:gd name="connsiteY20" fmla="*/ 600075 h 1593850"/>
                  <a:gd name="connsiteX21" fmla="*/ 1793875 w 3346450"/>
                  <a:gd name="connsiteY21" fmla="*/ 574675 h 1593850"/>
                  <a:gd name="connsiteX22" fmla="*/ 1511300 w 3346450"/>
                  <a:gd name="connsiteY22" fmla="*/ 574675 h 1593850"/>
                  <a:gd name="connsiteX23" fmla="*/ 1511300 w 3346450"/>
                  <a:gd name="connsiteY23" fmla="*/ 555625 h 1593850"/>
                  <a:gd name="connsiteX24" fmla="*/ 1425575 w 3346450"/>
                  <a:gd name="connsiteY24" fmla="*/ 555625 h 1593850"/>
                  <a:gd name="connsiteX25" fmla="*/ 1425575 w 3346450"/>
                  <a:gd name="connsiteY25" fmla="*/ 527050 h 1593850"/>
                  <a:gd name="connsiteX26" fmla="*/ 1355725 w 3346450"/>
                  <a:gd name="connsiteY26" fmla="*/ 527050 h 1593850"/>
                  <a:gd name="connsiteX27" fmla="*/ 1355725 w 3346450"/>
                  <a:gd name="connsiteY27" fmla="*/ 511175 h 1593850"/>
                  <a:gd name="connsiteX28" fmla="*/ 1301750 w 3346450"/>
                  <a:gd name="connsiteY28" fmla="*/ 511175 h 1593850"/>
                  <a:gd name="connsiteX29" fmla="*/ 1301750 w 3346450"/>
                  <a:gd name="connsiteY29" fmla="*/ 495300 h 1593850"/>
                  <a:gd name="connsiteX30" fmla="*/ 1212850 w 3346450"/>
                  <a:gd name="connsiteY30" fmla="*/ 495300 h 1593850"/>
                  <a:gd name="connsiteX31" fmla="*/ 1212850 w 3346450"/>
                  <a:gd name="connsiteY31" fmla="*/ 454025 h 1593850"/>
                  <a:gd name="connsiteX32" fmla="*/ 1212850 w 3346450"/>
                  <a:gd name="connsiteY32" fmla="*/ 441325 h 1593850"/>
                  <a:gd name="connsiteX33" fmla="*/ 1152525 w 3346450"/>
                  <a:gd name="connsiteY33" fmla="*/ 441325 h 1593850"/>
                  <a:gd name="connsiteX34" fmla="*/ 1152525 w 3346450"/>
                  <a:gd name="connsiteY34" fmla="*/ 419100 h 1593850"/>
                  <a:gd name="connsiteX35" fmla="*/ 1152525 w 3346450"/>
                  <a:gd name="connsiteY35" fmla="*/ 419100 h 1593850"/>
                  <a:gd name="connsiteX36" fmla="*/ 1130300 w 3346450"/>
                  <a:gd name="connsiteY36" fmla="*/ 419100 h 1593850"/>
                  <a:gd name="connsiteX37" fmla="*/ 1130300 w 3346450"/>
                  <a:gd name="connsiteY37" fmla="*/ 403225 h 1593850"/>
                  <a:gd name="connsiteX38" fmla="*/ 1057275 w 3346450"/>
                  <a:gd name="connsiteY38" fmla="*/ 403225 h 1593850"/>
                  <a:gd name="connsiteX39" fmla="*/ 1057275 w 3346450"/>
                  <a:gd name="connsiteY39" fmla="*/ 390525 h 1593850"/>
                  <a:gd name="connsiteX40" fmla="*/ 933450 w 3346450"/>
                  <a:gd name="connsiteY40" fmla="*/ 390525 h 1593850"/>
                  <a:gd name="connsiteX41" fmla="*/ 933450 w 3346450"/>
                  <a:gd name="connsiteY41" fmla="*/ 352425 h 1593850"/>
                  <a:gd name="connsiteX42" fmla="*/ 889000 w 3346450"/>
                  <a:gd name="connsiteY42" fmla="*/ 352425 h 1593850"/>
                  <a:gd name="connsiteX43" fmla="*/ 889000 w 3346450"/>
                  <a:gd name="connsiteY43" fmla="*/ 314325 h 1593850"/>
                  <a:gd name="connsiteX44" fmla="*/ 704850 w 3346450"/>
                  <a:gd name="connsiteY44" fmla="*/ 314325 h 1593850"/>
                  <a:gd name="connsiteX45" fmla="*/ 704850 w 3346450"/>
                  <a:gd name="connsiteY45" fmla="*/ 295275 h 1593850"/>
                  <a:gd name="connsiteX46" fmla="*/ 622300 w 3346450"/>
                  <a:gd name="connsiteY46" fmla="*/ 295275 h 1593850"/>
                  <a:gd name="connsiteX47" fmla="*/ 622300 w 3346450"/>
                  <a:gd name="connsiteY47" fmla="*/ 263525 h 1593850"/>
                  <a:gd name="connsiteX48" fmla="*/ 555625 w 3346450"/>
                  <a:gd name="connsiteY48" fmla="*/ 263525 h 1593850"/>
                  <a:gd name="connsiteX49" fmla="*/ 555625 w 3346450"/>
                  <a:gd name="connsiteY49" fmla="*/ 247650 h 1593850"/>
                  <a:gd name="connsiteX50" fmla="*/ 495300 w 3346450"/>
                  <a:gd name="connsiteY50" fmla="*/ 247650 h 1593850"/>
                  <a:gd name="connsiteX51" fmla="*/ 469900 w 3346450"/>
                  <a:gd name="connsiteY51" fmla="*/ 209550 h 1593850"/>
                  <a:gd name="connsiteX52" fmla="*/ 425450 w 3346450"/>
                  <a:gd name="connsiteY52" fmla="*/ 209550 h 1593850"/>
                  <a:gd name="connsiteX53" fmla="*/ 425450 w 3346450"/>
                  <a:gd name="connsiteY53" fmla="*/ 193675 h 1593850"/>
                  <a:gd name="connsiteX54" fmla="*/ 346075 w 3346450"/>
                  <a:gd name="connsiteY54" fmla="*/ 193675 h 1593850"/>
                  <a:gd name="connsiteX55" fmla="*/ 346075 w 3346450"/>
                  <a:gd name="connsiteY55" fmla="*/ 158750 h 1593850"/>
                  <a:gd name="connsiteX56" fmla="*/ 292100 w 3346450"/>
                  <a:gd name="connsiteY56" fmla="*/ 158750 h 1593850"/>
                  <a:gd name="connsiteX57" fmla="*/ 292100 w 3346450"/>
                  <a:gd name="connsiteY57" fmla="*/ 136525 h 1593850"/>
                  <a:gd name="connsiteX58" fmla="*/ 203200 w 3346450"/>
                  <a:gd name="connsiteY58" fmla="*/ 136525 h 1593850"/>
                  <a:gd name="connsiteX59" fmla="*/ 203200 w 3346450"/>
                  <a:gd name="connsiteY59" fmla="*/ 69850 h 1593850"/>
                  <a:gd name="connsiteX60" fmla="*/ 79375 w 3346450"/>
                  <a:gd name="connsiteY60" fmla="*/ 69850 h 1593850"/>
                  <a:gd name="connsiteX61" fmla="*/ 79375 w 3346450"/>
                  <a:gd name="connsiteY61" fmla="*/ 53975 h 1593850"/>
                  <a:gd name="connsiteX62" fmla="*/ 69850 w 3346450"/>
                  <a:gd name="connsiteY62" fmla="*/ 53975 h 1593850"/>
                  <a:gd name="connsiteX63" fmla="*/ 69850 w 3346450"/>
                  <a:gd name="connsiteY63" fmla="*/ 53975 h 1593850"/>
                  <a:gd name="connsiteX64" fmla="*/ 53975 w 3346450"/>
                  <a:gd name="connsiteY64" fmla="*/ 38100 h 1593850"/>
                  <a:gd name="connsiteX65" fmla="*/ 53975 w 3346450"/>
                  <a:gd name="connsiteY65" fmla="*/ 0 h 1593850"/>
                  <a:gd name="connsiteX66" fmla="*/ 0 w 3346450"/>
                  <a:gd name="connsiteY66" fmla="*/ 0 h 1593850"/>
                  <a:gd name="connsiteX0" fmla="*/ 3346450 w 3346450"/>
                  <a:gd name="connsiteY0" fmla="*/ 1593850 h 1593850"/>
                  <a:gd name="connsiteX1" fmla="*/ 3346450 w 3346450"/>
                  <a:gd name="connsiteY1" fmla="*/ 1139825 h 1593850"/>
                  <a:gd name="connsiteX2" fmla="*/ 3089275 w 3346450"/>
                  <a:gd name="connsiteY2" fmla="*/ 1139825 h 1593850"/>
                  <a:gd name="connsiteX3" fmla="*/ 3089275 w 3346450"/>
                  <a:gd name="connsiteY3" fmla="*/ 1031875 h 1593850"/>
                  <a:gd name="connsiteX4" fmla="*/ 3035300 w 3346450"/>
                  <a:gd name="connsiteY4" fmla="*/ 1031875 h 1593850"/>
                  <a:gd name="connsiteX5" fmla="*/ 3035300 w 3346450"/>
                  <a:gd name="connsiteY5" fmla="*/ 908050 h 1593850"/>
                  <a:gd name="connsiteX6" fmla="*/ 2952750 w 3346450"/>
                  <a:gd name="connsiteY6" fmla="*/ 908050 h 1593850"/>
                  <a:gd name="connsiteX7" fmla="*/ 2952750 w 3346450"/>
                  <a:gd name="connsiteY7" fmla="*/ 822325 h 1593850"/>
                  <a:gd name="connsiteX8" fmla="*/ 2711450 w 3346450"/>
                  <a:gd name="connsiteY8" fmla="*/ 822325 h 1593850"/>
                  <a:gd name="connsiteX9" fmla="*/ 2711450 w 3346450"/>
                  <a:gd name="connsiteY9" fmla="*/ 762000 h 1593850"/>
                  <a:gd name="connsiteX10" fmla="*/ 2447925 w 3346450"/>
                  <a:gd name="connsiteY10" fmla="*/ 762000 h 1593850"/>
                  <a:gd name="connsiteX11" fmla="*/ 2447925 w 3346450"/>
                  <a:gd name="connsiteY11" fmla="*/ 727075 h 1593850"/>
                  <a:gd name="connsiteX12" fmla="*/ 2447925 w 3346450"/>
                  <a:gd name="connsiteY12" fmla="*/ 727075 h 1593850"/>
                  <a:gd name="connsiteX13" fmla="*/ 2422525 w 3346450"/>
                  <a:gd name="connsiteY13" fmla="*/ 727075 h 1593850"/>
                  <a:gd name="connsiteX14" fmla="*/ 2092325 w 3346450"/>
                  <a:gd name="connsiteY14" fmla="*/ 727075 h 1593850"/>
                  <a:gd name="connsiteX15" fmla="*/ 2092325 w 3346450"/>
                  <a:gd name="connsiteY15" fmla="*/ 673100 h 1593850"/>
                  <a:gd name="connsiteX16" fmla="*/ 2076450 w 3346450"/>
                  <a:gd name="connsiteY16" fmla="*/ 673100 h 1593850"/>
                  <a:gd name="connsiteX17" fmla="*/ 2076450 w 3346450"/>
                  <a:gd name="connsiteY17" fmla="*/ 619125 h 1593850"/>
                  <a:gd name="connsiteX18" fmla="*/ 1930400 w 3346450"/>
                  <a:gd name="connsiteY18" fmla="*/ 619125 h 1593850"/>
                  <a:gd name="connsiteX19" fmla="*/ 1930400 w 3346450"/>
                  <a:gd name="connsiteY19" fmla="*/ 600075 h 1593850"/>
                  <a:gd name="connsiteX20" fmla="*/ 1793875 w 3346450"/>
                  <a:gd name="connsiteY20" fmla="*/ 600075 h 1593850"/>
                  <a:gd name="connsiteX21" fmla="*/ 1793875 w 3346450"/>
                  <a:gd name="connsiteY21" fmla="*/ 574675 h 1593850"/>
                  <a:gd name="connsiteX22" fmla="*/ 1511300 w 3346450"/>
                  <a:gd name="connsiteY22" fmla="*/ 574675 h 1593850"/>
                  <a:gd name="connsiteX23" fmla="*/ 1511300 w 3346450"/>
                  <a:gd name="connsiteY23" fmla="*/ 555625 h 1593850"/>
                  <a:gd name="connsiteX24" fmla="*/ 1425575 w 3346450"/>
                  <a:gd name="connsiteY24" fmla="*/ 555625 h 1593850"/>
                  <a:gd name="connsiteX25" fmla="*/ 1425575 w 3346450"/>
                  <a:gd name="connsiteY25" fmla="*/ 527050 h 1593850"/>
                  <a:gd name="connsiteX26" fmla="*/ 1355725 w 3346450"/>
                  <a:gd name="connsiteY26" fmla="*/ 527050 h 1593850"/>
                  <a:gd name="connsiteX27" fmla="*/ 1355725 w 3346450"/>
                  <a:gd name="connsiteY27" fmla="*/ 511175 h 1593850"/>
                  <a:gd name="connsiteX28" fmla="*/ 1301750 w 3346450"/>
                  <a:gd name="connsiteY28" fmla="*/ 511175 h 1593850"/>
                  <a:gd name="connsiteX29" fmla="*/ 1301750 w 3346450"/>
                  <a:gd name="connsiteY29" fmla="*/ 495300 h 1593850"/>
                  <a:gd name="connsiteX30" fmla="*/ 1212850 w 3346450"/>
                  <a:gd name="connsiteY30" fmla="*/ 495300 h 1593850"/>
                  <a:gd name="connsiteX31" fmla="*/ 1212850 w 3346450"/>
                  <a:gd name="connsiteY31" fmla="*/ 454025 h 1593850"/>
                  <a:gd name="connsiteX32" fmla="*/ 1212850 w 3346450"/>
                  <a:gd name="connsiteY32" fmla="*/ 441325 h 1593850"/>
                  <a:gd name="connsiteX33" fmla="*/ 1152525 w 3346450"/>
                  <a:gd name="connsiteY33" fmla="*/ 441325 h 1593850"/>
                  <a:gd name="connsiteX34" fmla="*/ 1152525 w 3346450"/>
                  <a:gd name="connsiteY34" fmla="*/ 419100 h 1593850"/>
                  <a:gd name="connsiteX35" fmla="*/ 1152525 w 3346450"/>
                  <a:gd name="connsiteY35" fmla="*/ 419100 h 1593850"/>
                  <a:gd name="connsiteX36" fmla="*/ 1130300 w 3346450"/>
                  <a:gd name="connsiteY36" fmla="*/ 419100 h 1593850"/>
                  <a:gd name="connsiteX37" fmla="*/ 1130300 w 3346450"/>
                  <a:gd name="connsiteY37" fmla="*/ 403225 h 1593850"/>
                  <a:gd name="connsiteX38" fmla="*/ 1057275 w 3346450"/>
                  <a:gd name="connsiteY38" fmla="*/ 403225 h 1593850"/>
                  <a:gd name="connsiteX39" fmla="*/ 1057275 w 3346450"/>
                  <a:gd name="connsiteY39" fmla="*/ 390525 h 1593850"/>
                  <a:gd name="connsiteX40" fmla="*/ 933450 w 3346450"/>
                  <a:gd name="connsiteY40" fmla="*/ 390525 h 1593850"/>
                  <a:gd name="connsiteX41" fmla="*/ 933450 w 3346450"/>
                  <a:gd name="connsiteY41" fmla="*/ 352425 h 1593850"/>
                  <a:gd name="connsiteX42" fmla="*/ 889000 w 3346450"/>
                  <a:gd name="connsiteY42" fmla="*/ 352425 h 1593850"/>
                  <a:gd name="connsiteX43" fmla="*/ 889000 w 3346450"/>
                  <a:gd name="connsiteY43" fmla="*/ 314325 h 1593850"/>
                  <a:gd name="connsiteX44" fmla="*/ 704850 w 3346450"/>
                  <a:gd name="connsiteY44" fmla="*/ 314325 h 1593850"/>
                  <a:gd name="connsiteX45" fmla="*/ 704850 w 3346450"/>
                  <a:gd name="connsiteY45" fmla="*/ 295275 h 1593850"/>
                  <a:gd name="connsiteX46" fmla="*/ 622300 w 3346450"/>
                  <a:gd name="connsiteY46" fmla="*/ 295275 h 1593850"/>
                  <a:gd name="connsiteX47" fmla="*/ 622300 w 3346450"/>
                  <a:gd name="connsiteY47" fmla="*/ 263525 h 1593850"/>
                  <a:gd name="connsiteX48" fmla="*/ 555625 w 3346450"/>
                  <a:gd name="connsiteY48" fmla="*/ 263525 h 1593850"/>
                  <a:gd name="connsiteX49" fmla="*/ 555625 w 3346450"/>
                  <a:gd name="connsiteY49" fmla="*/ 247650 h 1593850"/>
                  <a:gd name="connsiteX50" fmla="*/ 495300 w 3346450"/>
                  <a:gd name="connsiteY50" fmla="*/ 247650 h 1593850"/>
                  <a:gd name="connsiteX51" fmla="*/ 469900 w 3346450"/>
                  <a:gd name="connsiteY51" fmla="*/ 209550 h 1593850"/>
                  <a:gd name="connsiteX52" fmla="*/ 425450 w 3346450"/>
                  <a:gd name="connsiteY52" fmla="*/ 209550 h 1593850"/>
                  <a:gd name="connsiteX53" fmla="*/ 425450 w 3346450"/>
                  <a:gd name="connsiteY53" fmla="*/ 193675 h 1593850"/>
                  <a:gd name="connsiteX54" fmla="*/ 346075 w 3346450"/>
                  <a:gd name="connsiteY54" fmla="*/ 193675 h 1593850"/>
                  <a:gd name="connsiteX55" fmla="*/ 346075 w 3346450"/>
                  <a:gd name="connsiteY55" fmla="*/ 158750 h 1593850"/>
                  <a:gd name="connsiteX56" fmla="*/ 292100 w 3346450"/>
                  <a:gd name="connsiteY56" fmla="*/ 158750 h 1593850"/>
                  <a:gd name="connsiteX57" fmla="*/ 292100 w 3346450"/>
                  <a:gd name="connsiteY57" fmla="*/ 136525 h 1593850"/>
                  <a:gd name="connsiteX58" fmla="*/ 203200 w 3346450"/>
                  <a:gd name="connsiteY58" fmla="*/ 136525 h 1593850"/>
                  <a:gd name="connsiteX59" fmla="*/ 203200 w 3346450"/>
                  <a:gd name="connsiteY59" fmla="*/ 69850 h 1593850"/>
                  <a:gd name="connsiteX60" fmla="*/ 79375 w 3346450"/>
                  <a:gd name="connsiteY60" fmla="*/ 69850 h 1593850"/>
                  <a:gd name="connsiteX61" fmla="*/ 79375 w 3346450"/>
                  <a:gd name="connsiteY61" fmla="*/ 53975 h 1593850"/>
                  <a:gd name="connsiteX62" fmla="*/ 69850 w 3346450"/>
                  <a:gd name="connsiteY62" fmla="*/ 53975 h 1593850"/>
                  <a:gd name="connsiteX63" fmla="*/ 73025 w 3346450"/>
                  <a:gd name="connsiteY63" fmla="*/ 38100 h 1593850"/>
                  <a:gd name="connsiteX64" fmla="*/ 53975 w 3346450"/>
                  <a:gd name="connsiteY64" fmla="*/ 38100 h 1593850"/>
                  <a:gd name="connsiteX65" fmla="*/ 53975 w 3346450"/>
                  <a:gd name="connsiteY65" fmla="*/ 0 h 1593850"/>
                  <a:gd name="connsiteX66" fmla="*/ 0 w 3346450"/>
                  <a:gd name="connsiteY66" fmla="*/ 0 h 1593850"/>
                  <a:gd name="connsiteX0" fmla="*/ 3346450 w 3346450"/>
                  <a:gd name="connsiteY0" fmla="*/ 1593850 h 1593850"/>
                  <a:gd name="connsiteX1" fmla="*/ 3346450 w 3346450"/>
                  <a:gd name="connsiteY1" fmla="*/ 1139825 h 1593850"/>
                  <a:gd name="connsiteX2" fmla="*/ 3089275 w 3346450"/>
                  <a:gd name="connsiteY2" fmla="*/ 1139825 h 1593850"/>
                  <a:gd name="connsiteX3" fmla="*/ 3089275 w 3346450"/>
                  <a:gd name="connsiteY3" fmla="*/ 1031875 h 1593850"/>
                  <a:gd name="connsiteX4" fmla="*/ 3035300 w 3346450"/>
                  <a:gd name="connsiteY4" fmla="*/ 1031875 h 1593850"/>
                  <a:gd name="connsiteX5" fmla="*/ 3035300 w 3346450"/>
                  <a:gd name="connsiteY5" fmla="*/ 908050 h 1593850"/>
                  <a:gd name="connsiteX6" fmla="*/ 2952750 w 3346450"/>
                  <a:gd name="connsiteY6" fmla="*/ 908050 h 1593850"/>
                  <a:gd name="connsiteX7" fmla="*/ 2952750 w 3346450"/>
                  <a:gd name="connsiteY7" fmla="*/ 822325 h 1593850"/>
                  <a:gd name="connsiteX8" fmla="*/ 2711450 w 3346450"/>
                  <a:gd name="connsiteY8" fmla="*/ 822325 h 1593850"/>
                  <a:gd name="connsiteX9" fmla="*/ 2711450 w 3346450"/>
                  <a:gd name="connsiteY9" fmla="*/ 762000 h 1593850"/>
                  <a:gd name="connsiteX10" fmla="*/ 2447925 w 3346450"/>
                  <a:gd name="connsiteY10" fmla="*/ 762000 h 1593850"/>
                  <a:gd name="connsiteX11" fmla="*/ 2447925 w 3346450"/>
                  <a:gd name="connsiteY11" fmla="*/ 727075 h 1593850"/>
                  <a:gd name="connsiteX12" fmla="*/ 2447925 w 3346450"/>
                  <a:gd name="connsiteY12" fmla="*/ 727075 h 1593850"/>
                  <a:gd name="connsiteX13" fmla="*/ 2422525 w 3346450"/>
                  <a:gd name="connsiteY13" fmla="*/ 727075 h 1593850"/>
                  <a:gd name="connsiteX14" fmla="*/ 2092325 w 3346450"/>
                  <a:gd name="connsiteY14" fmla="*/ 727075 h 1593850"/>
                  <a:gd name="connsiteX15" fmla="*/ 2092325 w 3346450"/>
                  <a:gd name="connsiteY15" fmla="*/ 673100 h 1593850"/>
                  <a:gd name="connsiteX16" fmla="*/ 2076450 w 3346450"/>
                  <a:gd name="connsiteY16" fmla="*/ 673100 h 1593850"/>
                  <a:gd name="connsiteX17" fmla="*/ 2076450 w 3346450"/>
                  <a:gd name="connsiteY17" fmla="*/ 619125 h 1593850"/>
                  <a:gd name="connsiteX18" fmla="*/ 1930400 w 3346450"/>
                  <a:gd name="connsiteY18" fmla="*/ 619125 h 1593850"/>
                  <a:gd name="connsiteX19" fmla="*/ 1930400 w 3346450"/>
                  <a:gd name="connsiteY19" fmla="*/ 600075 h 1593850"/>
                  <a:gd name="connsiteX20" fmla="*/ 1793875 w 3346450"/>
                  <a:gd name="connsiteY20" fmla="*/ 600075 h 1593850"/>
                  <a:gd name="connsiteX21" fmla="*/ 1793875 w 3346450"/>
                  <a:gd name="connsiteY21" fmla="*/ 574675 h 1593850"/>
                  <a:gd name="connsiteX22" fmla="*/ 1511300 w 3346450"/>
                  <a:gd name="connsiteY22" fmla="*/ 574675 h 1593850"/>
                  <a:gd name="connsiteX23" fmla="*/ 1511300 w 3346450"/>
                  <a:gd name="connsiteY23" fmla="*/ 555625 h 1593850"/>
                  <a:gd name="connsiteX24" fmla="*/ 1425575 w 3346450"/>
                  <a:gd name="connsiteY24" fmla="*/ 555625 h 1593850"/>
                  <a:gd name="connsiteX25" fmla="*/ 1425575 w 3346450"/>
                  <a:gd name="connsiteY25" fmla="*/ 527050 h 1593850"/>
                  <a:gd name="connsiteX26" fmla="*/ 1355725 w 3346450"/>
                  <a:gd name="connsiteY26" fmla="*/ 527050 h 1593850"/>
                  <a:gd name="connsiteX27" fmla="*/ 1355725 w 3346450"/>
                  <a:gd name="connsiteY27" fmla="*/ 511175 h 1593850"/>
                  <a:gd name="connsiteX28" fmla="*/ 1301750 w 3346450"/>
                  <a:gd name="connsiteY28" fmla="*/ 511175 h 1593850"/>
                  <a:gd name="connsiteX29" fmla="*/ 1301750 w 3346450"/>
                  <a:gd name="connsiteY29" fmla="*/ 495300 h 1593850"/>
                  <a:gd name="connsiteX30" fmla="*/ 1212850 w 3346450"/>
                  <a:gd name="connsiteY30" fmla="*/ 495300 h 1593850"/>
                  <a:gd name="connsiteX31" fmla="*/ 1212850 w 3346450"/>
                  <a:gd name="connsiteY31" fmla="*/ 454025 h 1593850"/>
                  <a:gd name="connsiteX32" fmla="*/ 1212850 w 3346450"/>
                  <a:gd name="connsiteY32" fmla="*/ 441325 h 1593850"/>
                  <a:gd name="connsiteX33" fmla="*/ 1152525 w 3346450"/>
                  <a:gd name="connsiteY33" fmla="*/ 441325 h 1593850"/>
                  <a:gd name="connsiteX34" fmla="*/ 1152525 w 3346450"/>
                  <a:gd name="connsiteY34" fmla="*/ 419100 h 1593850"/>
                  <a:gd name="connsiteX35" fmla="*/ 1152525 w 3346450"/>
                  <a:gd name="connsiteY35" fmla="*/ 419100 h 1593850"/>
                  <a:gd name="connsiteX36" fmla="*/ 1130300 w 3346450"/>
                  <a:gd name="connsiteY36" fmla="*/ 419100 h 1593850"/>
                  <a:gd name="connsiteX37" fmla="*/ 1130300 w 3346450"/>
                  <a:gd name="connsiteY37" fmla="*/ 403225 h 1593850"/>
                  <a:gd name="connsiteX38" fmla="*/ 1057275 w 3346450"/>
                  <a:gd name="connsiteY38" fmla="*/ 403225 h 1593850"/>
                  <a:gd name="connsiteX39" fmla="*/ 1057275 w 3346450"/>
                  <a:gd name="connsiteY39" fmla="*/ 390525 h 1593850"/>
                  <a:gd name="connsiteX40" fmla="*/ 933450 w 3346450"/>
                  <a:gd name="connsiteY40" fmla="*/ 390525 h 1593850"/>
                  <a:gd name="connsiteX41" fmla="*/ 933450 w 3346450"/>
                  <a:gd name="connsiteY41" fmla="*/ 352425 h 1593850"/>
                  <a:gd name="connsiteX42" fmla="*/ 889000 w 3346450"/>
                  <a:gd name="connsiteY42" fmla="*/ 352425 h 1593850"/>
                  <a:gd name="connsiteX43" fmla="*/ 889000 w 3346450"/>
                  <a:gd name="connsiteY43" fmla="*/ 314325 h 1593850"/>
                  <a:gd name="connsiteX44" fmla="*/ 704850 w 3346450"/>
                  <a:gd name="connsiteY44" fmla="*/ 314325 h 1593850"/>
                  <a:gd name="connsiteX45" fmla="*/ 704850 w 3346450"/>
                  <a:gd name="connsiteY45" fmla="*/ 295275 h 1593850"/>
                  <a:gd name="connsiteX46" fmla="*/ 622300 w 3346450"/>
                  <a:gd name="connsiteY46" fmla="*/ 295275 h 1593850"/>
                  <a:gd name="connsiteX47" fmla="*/ 622300 w 3346450"/>
                  <a:gd name="connsiteY47" fmla="*/ 263525 h 1593850"/>
                  <a:gd name="connsiteX48" fmla="*/ 555625 w 3346450"/>
                  <a:gd name="connsiteY48" fmla="*/ 263525 h 1593850"/>
                  <a:gd name="connsiteX49" fmla="*/ 555625 w 3346450"/>
                  <a:gd name="connsiteY49" fmla="*/ 247650 h 1593850"/>
                  <a:gd name="connsiteX50" fmla="*/ 495300 w 3346450"/>
                  <a:gd name="connsiteY50" fmla="*/ 247650 h 1593850"/>
                  <a:gd name="connsiteX51" fmla="*/ 469900 w 3346450"/>
                  <a:gd name="connsiteY51" fmla="*/ 209550 h 1593850"/>
                  <a:gd name="connsiteX52" fmla="*/ 425450 w 3346450"/>
                  <a:gd name="connsiteY52" fmla="*/ 209550 h 1593850"/>
                  <a:gd name="connsiteX53" fmla="*/ 425450 w 3346450"/>
                  <a:gd name="connsiteY53" fmla="*/ 193675 h 1593850"/>
                  <a:gd name="connsiteX54" fmla="*/ 346075 w 3346450"/>
                  <a:gd name="connsiteY54" fmla="*/ 193675 h 1593850"/>
                  <a:gd name="connsiteX55" fmla="*/ 346075 w 3346450"/>
                  <a:gd name="connsiteY55" fmla="*/ 158750 h 1593850"/>
                  <a:gd name="connsiteX56" fmla="*/ 292100 w 3346450"/>
                  <a:gd name="connsiteY56" fmla="*/ 158750 h 1593850"/>
                  <a:gd name="connsiteX57" fmla="*/ 292100 w 3346450"/>
                  <a:gd name="connsiteY57" fmla="*/ 136525 h 1593850"/>
                  <a:gd name="connsiteX58" fmla="*/ 203200 w 3346450"/>
                  <a:gd name="connsiteY58" fmla="*/ 136525 h 1593850"/>
                  <a:gd name="connsiteX59" fmla="*/ 203200 w 3346450"/>
                  <a:gd name="connsiteY59" fmla="*/ 69850 h 1593850"/>
                  <a:gd name="connsiteX60" fmla="*/ 79375 w 3346450"/>
                  <a:gd name="connsiteY60" fmla="*/ 69850 h 1593850"/>
                  <a:gd name="connsiteX61" fmla="*/ 79375 w 3346450"/>
                  <a:gd name="connsiteY61" fmla="*/ 53975 h 1593850"/>
                  <a:gd name="connsiteX62" fmla="*/ 73025 w 3346450"/>
                  <a:gd name="connsiteY62" fmla="*/ 57150 h 1593850"/>
                  <a:gd name="connsiteX63" fmla="*/ 73025 w 3346450"/>
                  <a:gd name="connsiteY63" fmla="*/ 38100 h 1593850"/>
                  <a:gd name="connsiteX64" fmla="*/ 53975 w 3346450"/>
                  <a:gd name="connsiteY64" fmla="*/ 38100 h 1593850"/>
                  <a:gd name="connsiteX65" fmla="*/ 53975 w 3346450"/>
                  <a:gd name="connsiteY65" fmla="*/ 0 h 1593850"/>
                  <a:gd name="connsiteX66" fmla="*/ 0 w 3346450"/>
                  <a:gd name="connsiteY66" fmla="*/ 0 h 1593850"/>
                  <a:gd name="connsiteX0" fmla="*/ 3346450 w 3346450"/>
                  <a:gd name="connsiteY0" fmla="*/ 1593850 h 1593850"/>
                  <a:gd name="connsiteX1" fmla="*/ 3346450 w 3346450"/>
                  <a:gd name="connsiteY1" fmla="*/ 1139825 h 1593850"/>
                  <a:gd name="connsiteX2" fmla="*/ 3089275 w 3346450"/>
                  <a:gd name="connsiteY2" fmla="*/ 1139825 h 1593850"/>
                  <a:gd name="connsiteX3" fmla="*/ 3089275 w 3346450"/>
                  <a:gd name="connsiteY3" fmla="*/ 1031875 h 1593850"/>
                  <a:gd name="connsiteX4" fmla="*/ 3035300 w 3346450"/>
                  <a:gd name="connsiteY4" fmla="*/ 1031875 h 1593850"/>
                  <a:gd name="connsiteX5" fmla="*/ 3035300 w 3346450"/>
                  <a:gd name="connsiteY5" fmla="*/ 908050 h 1593850"/>
                  <a:gd name="connsiteX6" fmla="*/ 2952750 w 3346450"/>
                  <a:gd name="connsiteY6" fmla="*/ 908050 h 1593850"/>
                  <a:gd name="connsiteX7" fmla="*/ 2952750 w 3346450"/>
                  <a:gd name="connsiteY7" fmla="*/ 822325 h 1593850"/>
                  <a:gd name="connsiteX8" fmla="*/ 2711450 w 3346450"/>
                  <a:gd name="connsiteY8" fmla="*/ 822325 h 1593850"/>
                  <a:gd name="connsiteX9" fmla="*/ 2711450 w 3346450"/>
                  <a:gd name="connsiteY9" fmla="*/ 762000 h 1593850"/>
                  <a:gd name="connsiteX10" fmla="*/ 2447925 w 3346450"/>
                  <a:gd name="connsiteY10" fmla="*/ 762000 h 1593850"/>
                  <a:gd name="connsiteX11" fmla="*/ 2447925 w 3346450"/>
                  <a:gd name="connsiteY11" fmla="*/ 727075 h 1593850"/>
                  <a:gd name="connsiteX12" fmla="*/ 2447925 w 3346450"/>
                  <a:gd name="connsiteY12" fmla="*/ 727075 h 1593850"/>
                  <a:gd name="connsiteX13" fmla="*/ 2422525 w 3346450"/>
                  <a:gd name="connsiteY13" fmla="*/ 727075 h 1593850"/>
                  <a:gd name="connsiteX14" fmla="*/ 2092325 w 3346450"/>
                  <a:gd name="connsiteY14" fmla="*/ 727075 h 1593850"/>
                  <a:gd name="connsiteX15" fmla="*/ 2092325 w 3346450"/>
                  <a:gd name="connsiteY15" fmla="*/ 673100 h 1593850"/>
                  <a:gd name="connsiteX16" fmla="*/ 2076450 w 3346450"/>
                  <a:gd name="connsiteY16" fmla="*/ 673100 h 1593850"/>
                  <a:gd name="connsiteX17" fmla="*/ 2076450 w 3346450"/>
                  <a:gd name="connsiteY17" fmla="*/ 619125 h 1593850"/>
                  <a:gd name="connsiteX18" fmla="*/ 1930400 w 3346450"/>
                  <a:gd name="connsiteY18" fmla="*/ 619125 h 1593850"/>
                  <a:gd name="connsiteX19" fmla="*/ 1930400 w 3346450"/>
                  <a:gd name="connsiteY19" fmla="*/ 600075 h 1593850"/>
                  <a:gd name="connsiteX20" fmla="*/ 1793875 w 3346450"/>
                  <a:gd name="connsiteY20" fmla="*/ 600075 h 1593850"/>
                  <a:gd name="connsiteX21" fmla="*/ 1793875 w 3346450"/>
                  <a:gd name="connsiteY21" fmla="*/ 574675 h 1593850"/>
                  <a:gd name="connsiteX22" fmla="*/ 1511300 w 3346450"/>
                  <a:gd name="connsiteY22" fmla="*/ 574675 h 1593850"/>
                  <a:gd name="connsiteX23" fmla="*/ 1511300 w 3346450"/>
                  <a:gd name="connsiteY23" fmla="*/ 555625 h 1593850"/>
                  <a:gd name="connsiteX24" fmla="*/ 1425575 w 3346450"/>
                  <a:gd name="connsiteY24" fmla="*/ 555625 h 1593850"/>
                  <a:gd name="connsiteX25" fmla="*/ 1425575 w 3346450"/>
                  <a:gd name="connsiteY25" fmla="*/ 527050 h 1593850"/>
                  <a:gd name="connsiteX26" fmla="*/ 1355725 w 3346450"/>
                  <a:gd name="connsiteY26" fmla="*/ 527050 h 1593850"/>
                  <a:gd name="connsiteX27" fmla="*/ 1355725 w 3346450"/>
                  <a:gd name="connsiteY27" fmla="*/ 511175 h 1593850"/>
                  <a:gd name="connsiteX28" fmla="*/ 1301750 w 3346450"/>
                  <a:gd name="connsiteY28" fmla="*/ 511175 h 1593850"/>
                  <a:gd name="connsiteX29" fmla="*/ 1301750 w 3346450"/>
                  <a:gd name="connsiteY29" fmla="*/ 495300 h 1593850"/>
                  <a:gd name="connsiteX30" fmla="*/ 1212850 w 3346450"/>
                  <a:gd name="connsiteY30" fmla="*/ 495300 h 1593850"/>
                  <a:gd name="connsiteX31" fmla="*/ 1212850 w 3346450"/>
                  <a:gd name="connsiteY31" fmla="*/ 454025 h 1593850"/>
                  <a:gd name="connsiteX32" fmla="*/ 1212850 w 3346450"/>
                  <a:gd name="connsiteY32" fmla="*/ 441325 h 1593850"/>
                  <a:gd name="connsiteX33" fmla="*/ 1152525 w 3346450"/>
                  <a:gd name="connsiteY33" fmla="*/ 441325 h 1593850"/>
                  <a:gd name="connsiteX34" fmla="*/ 1152525 w 3346450"/>
                  <a:gd name="connsiteY34" fmla="*/ 419100 h 1593850"/>
                  <a:gd name="connsiteX35" fmla="*/ 1152525 w 3346450"/>
                  <a:gd name="connsiteY35" fmla="*/ 419100 h 1593850"/>
                  <a:gd name="connsiteX36" fmla="*/ 1130300 w 3346450"/>
                  <a:gd name="connsiteY36" fmla="*/ 419100 h 1593850"/>
                  <a:gd name="connsiteX37" fmla="*/ 1130300 w 3346450"/>
                  <a:gd name="connsiteY37" fmla="*/ 403225 h 1593850"/>
                  <a:gd name="connsiteX38" fmla="*/ 1057275 w 3346450"/>
                  <a:gd name="connsiteY38" fmla="*/ 403225 h 1593850"/>
                  <a:gd name="connsiteX39" fmla="*/ 1057275 w 3346450"/>
                  <a:gd name="connsiteY39" fmla="*/ 390525 h 1593850"/>
                  <a:gd name="connsiteX40" fmla="*/ 933450 w 3346450"/>
                  <a:gd name="connsiteY40" fmla="*/ 390525 h 1593850"/>
                  <a:gd name="connsiteX41" fmla="*/ 933450 w 3346450"/>
                  <a:gd name="connsiteY41" fmla="*/ 352425 h 1593850"/>
                  <a:gd name="connsiteX42" fmla="*/ 889000 w 3346450"/>
                  <a:gd name="connsiteY42" fmla="*/ 352425 h 1593850"/>
                  <a:gd name="connsiteX43" fmla="*/ 889000 w 3346450"/>
                  <a:gd name="connsiteY43" fmla="*/ 314325 h 1593850"/>
                  <a:gd name="connsiteX44" fmla="*/ 704850 w 3346450"/>
                  <a:gd name="connsiteY44" fmla="*/ 314325 h 1593850"/>
                  <a:gd name="connsiteX45" fmla="*/ 704850 w 3346450"/>
                  <a:gd name="connsiteY45" fmla="*/ 295275 h 1593850"/>
                  <a:gd name="connsiteX46" fmla="*/ 622300 w 3346450"/>
                  <a:gd name="connsiteY46" fmla="*/ 295275 h 1593850"/>
                  <a:gd name="connsiteX47" fmla="*/ 622300 w 3346450"/>
                  <a:gd name="connsiteY47" fmla="*/ 263525 h 1593850"/>
                  <a:gd name="connsiteX48" fmla="*/ 555625 w 3346450"/>
                  <a:gd name="connsiteY48" fmla="*/ 263525 h 1593850"/>
                  <a:gd name="connsiteX49" fmla="*/ 555625 w 3346450"/>
                  <a:gd name="connsiteY49" fmla="*/ 247650 h 1593850"/>
                  <a:gd name="connsiteX50" fmla="*/ 495300 w 3346450"/>
                  <a:gd name="connsiteY50" fmla="*/ 247650 h 1593850"/>
                  <a:gd name="connsiteX51" fmla="*/ 469900 w 3346450"/>
                  <a:gd name="connsiteY51" fmla="*/ 209550 h 1593850"/>
                  <a:gd name="connsiteX52" fmla="*/ 425450 w 3346450"/>
                  <a:gd name="connsiteY52" fmla="*/ 209550 h 1593850"/>
                  <a:gd name="connsiteX53" fmla="*/ 425450 w 3346450"/>
                  <a:gd name="connsiteY53" fmla="*/ 193675 h 1593850"/>
                  <a:gd name="connsiteX54" fmla="*/ 346075 w 3346450"/>
                  <a:gd name="connsiteY54" fmla="*/ 193675 h 1593850"/>
                  <a:gd name="connsiteX55" fmla="*/ 346075 w 3346450"/>
                  <a:gd name="connsiteY55" fmla="*/ 158750 h 1593850"/>
                  <a:gd name="connsiteX56" fmla="*/ 292100 w 3346450"/>
                  <a:gd name="connsiteY56" fmla="*/ 158750 h 1593850"/>
                  <a:gd name="connsiteX57" fmla="*/ 292100 w 3346450"/>
                  <a:gd name="connsiteY57" fmla="*/ 136525 h 1593850"/>
                  <a:gd name="connsiteX58" fmla="*/ 203200 w 3346450"/>
                  <a:gd name="connsiteY58" fmla="*/ 136525 h 1593850"/>
                  <a:gd name="connsiteX59" fmla="*/ 203200 w 3346450"/>
                  <a:gd name="connsiteY59" fmla="*/ 69850 h 1593850"/>
                  <a:gd name="connsiteX60" fmla="*/ 79375 w 3346450"/>
                  <a:gd name="connsiteY60" fmla="*/ 69850 h 1593850"/>
                  <a:gd name="connsiteX61" fmla="*/ 79375 w 3346450"/>
                  <a:gd name="connsiteY61" fmla="*/ 53975 h 1593850"/>
                  <a:gd name="connsiteX62" fmla="*/ 73025 w 3346450"/>
                  <a:gd name="connsiteY62" fmla="*/ 38100 h 1593850"/>
                  <a:gd name="connsiteX63" fmla="*/ 53975 w 3346450"/>
                  <a:gd name="connsiteY63" fmla="*/ 38100 h 1593850"/>
                  <a:gd name="connsiteX64" fmla="*/ 53975 w 3346450"/>
                  <a:gd name="connsiteY64" fmla="*/ 0 h 1593850"/>
                  <a:gd name="connsiteX65" fmla="*/ 0 w 3346450"/>
                  <a:gd name="connsiteY65" fmla="*/ 0 h 1593850"/>
                  <a:gd name="connsiteX0" fmla="*/ 3346450 w 3346450"/>
                  <a:gd name="connsiteY0" fmla="*/ 1593850 h 1593850"/>
                  <a:gd name="connsiteX1" fmla="*/ 3346450 w 3346450"/>
                  <a:gd name="connsiteY1" fmla="*/ 1139825 h 1593850"/>
                  <a:gd name="connsiteX2" fmla="*/ 3089275 w 3346450"/>
                  <a:gd name="connsiteY2" fmla="*/ 1139825 h 1593850"/>
                  <a:gd name="connsiteX3" fmla="*/ 3089275 w 3346450"/>
                  <a:gd name="connsiteY3" fmla="*/ 1031875 h 1593850"/>
                  <a:gd name="connsiteX4" fmla="*/ 3035300 w 3346450"/>
                  <a:gd name="connsiteY4" fmla="*/ 1031875 h 1593850"/>
                  <a:gd name="connsiteX5" fmla="*/ 3035300 w 3346450"/>
                  <a:gd name="connsiteY5" fmla="*/ 908050 h 1593850"/>
                  <a:gd name="connsiteX6" fmla="*/ 2952750 w 3346450"/>
                  <a:gd name="connsiteY6" fmla="*/ 908050 h 1593850"/>
                  <a:gd name="connsiteX7" fmla="*/ 2952750 w 3346450"/>
                  <a:gd name="connsiteY7" fmla="*/ 822325 h 1593850"/>
                  <a:gd name="connsiteX8" fmla="*/ 2711450 w 3346450"/>
                  <a:gd name="connsiteY8" fmla="*/ 822325 h 1593850"/>
                  <a:gd name="connsiteX9" fmla="*/ 2711450 w 3346450"/>
                  <a:gd name="connsiteY9" fmla="*/ 762000 h 1593850"/>
                  <a:gd name="connsiteX10" fmla="*/ 2447925 w 3346450"/>
                  <a:gd name="connsiteY10" fmla="*/ 762000 h 1593850"/>
                  <a:gd name="connsiteX11" fmla="*/ 2447925 w 3346450"/>
                  <a:gd name="connsiteY11" fmla="*/ 727075 h 1593850"/>
                  <a:gd name="connsiteX12" fmla="*/ 2447925 w 3346450"/>
                  <a:gd name="connsiteY12" fmla="*/ 727075 h 1593850"/>
                  <a:gd name="connsiteX13" fmla="*/ 2422525 w 3346450"/>
                  <a:gd name="connsiteY13" fmla="*/ 727075 h 1593850"/>
                  <a:gd name="connsiteX14" fmla="*/ 2092325 w 3346450"/>
                  <a:gd name="connsiteY14" fmla="*/ 727075 h 1593850"/>
                  <a:gd name="connsiteX15" fmla="*/ 2092325 w 3346450"/>
                  <a:gd name="connsiteY15" fmla="*/ 673100 h 1593850"/>
                  <a:gd name="connsiteX16" fmla="*/ 2076450 w 3346450"/>
                  <a:gd name="connsiteY16" fmla="*/ 673100 h 1593850"/>
                  <a:gd name="connsiteX17" fmla="*/ 2076450 w 3346450"/>
                  <a:gd name="connsiteY17" fmla="*/ 619125 h 1593850"/>
                  <a:gd name="connsiteX18" fmla="*/ 1930400 w 3346450"/>
                  <a:gd name="connsiteY18" fmla="*/ 619125 h 1593850"/>
                  <a:gd name="connsiteX19" fmla="*/ 1930400 w 3346450"/>
                  <a:gd name="connsiteY19" fmla="*/ 600075 h 1593850"/>
                  <a:gd name="connsiteX20" fmla="*/ 1793875 w 3346450"/>
                  <a:gd name="connsiteY20" fmla="*/ 600075 h 1593850"/>
                  <a:gd name="connsiteX21" fmla="*/ 1793875 w 3346450"/>
                  <a:gd name="connsiteY21" fmla="*/ 574675 h 1593850"/>
                  <a:gd name="connsiteX22" fmla="*/ 1511300 w 3346450"/>
                  <a:gd name="connsiteY22" fmla="*/ 574675 h 1593850"/>
                  <a:gd name="connsiteX23" fmla="*/ 1511300 w 3346450"/>
                  <a:gd name="connsiteY23" fmla="*/ 555625 h 1593850"/>
                  <a:gd name="connsiteX24" fmla="*/ 1425575 w 3346450"/>
                  <a:gd name="connsiteY24" fmla="*/ 555625 h 1593850"/>
                  <a:gd name="connsiteX25" fmla="*/ 1425575 w 3346450"/>
                  <a:gd name="connsiteY25" fmla="*/ 527050 h 1593850"/>
                  <a:gd name="connsiteX26" fmla="*/ 1355725 w 3346450"/>
                  <a:gd name="connsiteY26" fmla="*/ 527050 h 1593850"/>
                  <a:gd name="connsiteX27" fmla="*/ 1355725 w 3346450"/>
                  <a:gd name="connsiteY27" fmla="*/ 511175 h 1593850"/>
                  <a:gd name="connsiteX28" fmla="*/ 1301750 w 3346450"/>
                  <a:gd name="connsiteY28" fmla="*/ 511175 h 1593850"/>
                  <a:gd name="connsiteX29" fmla="*/ 1301750 w 3346450"/>
                  <a:gd name="connsiteY29" fmla="*/ 495300 h 1593850"/>
                  <a:gd name="connsiteX30" fmla="*/ 1212850 w 3346450"/>
                  <a:gd name="connsiteY30" fmla="*/ 495300 h 1593850"/>
                  <a:gd name="connsiteX31" fmla="*/ 1212850 w 3346450"/>
                  <a:gd name="connsiteY31" fmla="*/ 454025 h 1593850"/>
                  <a:gd name="connsiteX32" fmla="*/ 1212850 w 3346450"/>
                  <a:gd name="connsiteY32" fmla="*/ 441325 h 1593850"/>
                  <a:gd name="connsiteX33" fmla="*/ 1152525 w 3346450"/>
                  <a:gd name="connsiteY33" fmla="*/ 441325 h 1593850"/>
                  <a:gd name="connsiteX34" fmla="*/ 1152525 w 3346450"/>
                  <a:gd name="connsiteY34" fmla="*/ 419100 h 1593850"/>
                  <a:gd name="connsiteX35" fmla="*/ 1152525 w 3346450"/>
                  <a:gd name="connsiteY35" fmla="*/ 419100 h 1593850"/>
                  <a:gd name="connsiteX36" fmla="*/ 1130300 w 3346450"/>
                  <a:gd name="connsiteY36" fmla="*/ 419100 h 1593850"/>
                  <a:gd name="connsiteX37" fmla="*/ 1130300 w 3346450"/>
                  <a:gd name="connsiteY37" fmla="*/ 403225 h 1593850"/>
                  <a:gd name="connsiteX38" fmla="*/ 1057275 w 3346450"/>
                  <a:gd name="connsiteY38" fmla="*/ 403225 h 1593850"/>
                  <a:gd name="connsiteX39" fmla="*/ 1057275 w 3346450"/>
                  <a:gd name="connsiteY39" fmla="*/ 390525 h 1593850"/>
                  <a:gd name="connsiteX40" fmla="*/ 933450 w 3346450"/>
                  <a:gd name="connsiteY40" fmla="*/ 390525 h 1593850"/>
                  <a:gd name="connsiteX41" fmla="*/ 933450 w 3346450"/>
                  <a:gd name="connsiteY41" fmla="*/ 352425 h 1593850"/>
                  <a:gd name="connsiteX42" fmla="*/ 889000 w 3346450"/>
                  <a:gd name="connsiteY42" fmla="*/ 352425 h 1593850"/>
                  <a:gd name="connsiteX43" fmla="*/ 889000 w 3346450"/>
                  <a:gd name="connsiteY43" fmla="*/ 314325 h 1593850"/>
                  <a:gd name="connsiteX44" fmla="*/ 704850 w 3346450"/>
                  <a:gd name="connsiteY44" fmla="*/ 314325 h 1593850"/>
                  <a:gd name="connsiteX45" fmla="*/ 704850 w 3346450"/>
                  <a:gd name="connsiteY45" fmla="*/ 295275 h 1593850"/>
                  <a:gd name="connsiteX46" fmla="*/ 622300 w 3346450"/>
                  <a:gd name="connsiteY46" fmla="*/ 295275 h 1593850"/>
                  <a:gd name="connsiteX47" fmla="*/ 622300 w 3346450"/>
                  <a:gd name="connsiteY47" fmla="*/ 263525 h 1593850"/>
                  <a:gd name="connsiteX48" fmla="*/ 555625 w 3346450"/>
                  <a:gd name="connsiteY48" fmla="*/ 263525 h 1593850"/>
                  <a:gd name="connsiteX49" fmla="*/ 555625 w 3346450"/>
                  <a:gd name="connsiteY49" fmla="*/ 247650 h 1593850"/>
                  <a:gd name="connsiteX50" fmla="*/ 495300 w 3346450"/>
                  <a:gd name="connsiteY50" fmla="*/ 247650 h 1593850"/>
                  <a:gd name="connsiteX51" fmla="*/ 469900 w 3346450"/>
                  <a:gd name="connsiteY51" fmla="*/ 209550 h 1593850"/>
                  <a:gd name="connsiteX52" fmla="*/ 425450 w 3346450"/>
                  <a:gd name="connsiteY52" fmla="*/ 209550 h 1593850"/>
                  <a:gd name="connsiteX53" fmla="*/ 425450 w 3346450"/>
                  <a:gd name="connsiteY53" fmla="*/ 193675 h 1593850"/>
                  <a:gd name="connsiteX54" fmla="*/ 346075 w 3346450"/>
                  <a:gd name="connsiteY54" fmla="*/ 193675 h 1593850"/>
                  <a:gd name="connsiteX55" fmla="*/ 346075 w 3346450"/>
                  <a:gd name="connsiteY55" fmla="*/ 158750 h 1593850"/>
                  <a:gd name="connsiteX56" fmla="*/ 292100 w 3346450"/>
                  <a:gd name="connsiteY56" fmla="*/ 158750 h 1593850"/>
                  <a:gd name="connsiteX57" fmla="*/ 292100 w 3346450"/>
                  <a:gd name="connsiteY57" fmla="*/ 136525 h 1593850"/>
                  <a:gd name="connsiteX58" fmla="*/ 203200 w 3346450"/>
                  <a:gd name="connsiteY58" fmla="*/ 136525 h 1593850"/>
                  <a:gd name="connsiteX59" fmla="*/ 203200 w 3346450"/>
                  <a:gd name="connsiteY59" fmla="*/ 69850 h 1593850"/>
                  <a:gd name="connsiteX60" fmla="*/ 79375 w 3346450"/>
                  <a:gd name="connsiteY60" fmla="*/ 69850 h 1593850"/>
                  <a:gd name="connsiteX61" fmla="*/ 79375 w 3346450"/>
                  <a:gd name="connsiteY61" fmla="*/ 53975 h 1593850"/>
                  <a:gd name="connsiteX62" fmla="*/ 82550 w 3346450"/>
                  <a:gd name="connsiteY62" fmla="*/ 41275 h 1593850"/>
                  <a:gd name="connsiteX63" fmla="*/ 53975 w 3346450"/>
                  <a:gd name="connsiteY63" fmla="*/ 38100 h 1593850"/>
                  <a:gd name="connsiteX64" fmla="*/ 53975 w 3346450"/>
                  <a:gd name="connsiteY64" fmla="*/ 0 h 1593850"/>
                  <a:gd name="connsiteX65" fmla="*/ 0 w 3346450"/>
                  <a:gd name="connsiteY65" fmla="*/ 0 h 1593850"/>
                  <a:gd name="connsiteX0" fmla="*/ 3346450 w 3346450"/>
                  <a:gd name="connsiteY0" fmla="*/ 1593850 h 1593850"/>
                  <a:gd name="connsiteX1" fmla="*/ 3346450 w 3346450"/>
                  <a:gd name="connsiteY1" fmla="*/ 1139825 h 1593850"/>
                  <a:gd name="connsiteX2" fmla="*/ 3089275 w 3346450"/>
                  <a:gd name="connsiteY2" fmla="*/ 1139825 h 1593850"/>
                  <a:gd name="connsiteX3" fmla="*/ 3089275 w 3346450"/>
                  <a:gd name="connsiteY3" fmla="*/ 1031875 h 1593850"/>
                  <a:gd name="connsiteX4" fmla="*/ 3035300 w 3346450"/>
                  <a:gd name="connsiteY4" fmla="*/ 1031875 h 1593850"/>
                  <a:gd name="connsiteX5" fmla="*/ 3035300 w 3346450"/>
                  <a:gd name="connsiteY5" fmla="*/ 908050 h 1593850"/>
                  <a:gd name="connsiteX6" fmla="*/ 2952750 w 3346450"/>
                  <a:gd name="connsiteY6" fmla="*/ 908050 h 1593850"/>
                  <a:gd name="connsiteX7" fmla="*/ 2952750 w 3346450"/>
                  <a:gd name="connsiteY7" fmla="*/ 822325 h 1593850"/>
                  <a:gd name="connsiteX8" fmla="*/ 2711450 w 3346450"/>
                  <a:gd name="connsiteY8" fmla="*/ 822325 h 1593850"/>
                  <a:gd name="connsiteX9" fmla="*/ 2711450 w 3346450"/>
                  <a:gd name="connsiteY9" fmla="*/ 762000 h 1593850"/>
                  <a:gd name="connsiteX10" fmla="*/ 2447925 w 3346450"/>
                  <a:gd name="connsiteY10" fmla="*/ 762000 h 1593850"/>
                  <a:gd name="connsiteX11" fmla="*/ 2447925 w 3346450"/>
                  <a:gd name="connsiteY11" fmla="*/ 727075 h 1593850"/>
                  <a:gd name="connsiteX12" fmla="*/ 2447925 w 3346450"/>
                  <a:gd name="connsiteY12" fmla="*/ 727075 h 1593850"/>
                  <a:gd name="connsiteX13" fmla="*/ 2422525 w 3346450"/>
                  <a:gd name="connsiteY13" fmla="*/ 727075 h 1593850"/>
                  <a:gd name="connsiteX14" fmla="*/ 2092325 w 3346450"/>
                  <a:gd name="connsiteY14" fmla="*/ 727075 h 1593850"/>
                  <a:gd name="connsiteX15" fmla="*/ 2092325 w 3346450"/>
                  <a:gd name="connsiteY15" fmla="*/ 673100 h 1593850"/>
                  <a:gd name="connsiteX16" fmla="*/ 2076450 w 3346450"/>
                  <a:gd name="connsiteY16" fmla="*/ 673100 h 1593850"/>
                  <a:gd name="connsiteX17" fmla="*/ 2076450 w 3346450"/>
                  <a:gd name="connsiteY17" fmla="*/ 619125 h 1593850"/>
                  <a:gd name="connsiteX18" fmla="*/ 1930400 w 3346450"/>
                  <a:gd name="connsiteY18" fmla="*/ 619125 h 1593850"/>
                  <a:gd name="connsiteX19" fmla="*/ 1930400 w 3346450"/>
                  <a:gd name="connsiteY19" fmla="*/ 600075 h 1593850"/>
                  <a:gd name="connsiteX20" fmla="*/ 1793875 w 3346450"/>
                  <a:gd name="connsiteY20" fmla="*/ 600075 h 1593850"/>
                  <a:gd name="connsiteX21" fmla="*/ 1793875 w 3346450"/>
                  <a:gd name="connsiteY21" fmla="*/ 574675 h 1593850"/>
                  <a:gd name="connsiteX22" fmla="*/ 1511300 w 3346450"/>
                  <a:gd name="connsiteY22" fmla="*/ 574675 h 1593850"/>
                  <a:gd name="connsiteX23" fmla="*/ 1511300 w 3346450"/>
                  <a:gd name="connsiteY23" fmla="*/ 555625 h 1593850"/>
                  <a:gd name="connsiteX24" fmla="*/ 1425575 w 3346450"/>
                  <a:gd name="connsiteY24" fmla="*/ 555625 h 1593850"/>
                  <a:gd name="connsiteX25" fmla="*/ 1425575 w 3346450"/>
                  <a:gd name="connsiteY25" fmla="*/ 527050 h 1593850"/>
                  <a:gd name="connsiteX26" fmla="*/ 1355725 w 3346450"/>
                  <a:gd name="connsiteY26" fmla="*/ 527050 h 1593850"/>
                  <a:gd name="connsiteX27" fmla="*/ 1355725 w 3346450"/>
                  <a:gd name="connsiteY27" fmla="*/ 511175 h 1593850"/>
                  <a:gd name="connsiteX28" fmla="*/ 1301750 w 3346450"/>
                  <a:gd name="connsiteY28" fmla="*/ 511175 h 1593850"/>
                  <a:gd name="connsiteX29" fmla="*/ 1301750 w 3346450"/>
                  <a:gd name="connsiteY29" fmla="*/ 495300 h 1593850"/>
                  <a:gd name="connsiteX30" fmla="*/ 1212850 w 3346450"/>
                  <a:gd name="connsiteY30" fmla="*/ 495300 h 1593850"/>
                  <a:gd name="connsiteX31" fmla="*/ 1212850 w 3346450"/>
                  <a:gd name="connsiteY31" fmla="*/ 454025 h 1593850"/>
                  <a:gd name="connsiteX32" fmla="*/ 1212850 w 3346450"/>
                  <a:gd name="connsiteY32" fmla="*/ 441325 h 1593850"/>
                  <a:gd name="connsiteX33" fmla="*/ 1152525 w 3346450"/>
                  <a:gd name="connsiteY33" fmla="*/ 441325 h 1593850"/>
                  <a:gd name="connsiteX34" fmla="*/ 1152525 w 3346450"/>
                  <a:gd name="connsiteY34" fmla="*/ 419100 h 1593850"/>
                  <a:gd name="connsiteX35" fmla="*/ 1152525 w 3346450"/>
                  <a:gd name="connsiteY35" fmla="*/ 419100 h 1593850"/>
                  <a:gd name="connsiteX36" fmla="*/ 1130300 w 3346450"/>
                  <a:gd name="connsiteY36" fmla="*/ 419100 h 1593850"/>
                  <a:gd name="connsiteX37" fmla="*/ 1130300 w 3346450"/>
                  <a:gd name="connsiteY37" fmla="*/ 403225 h 1593850"/>
                  <a:gd name="connsiteX38" fmla="*/ 1057275 w 3346450"/>
                  <a:gd name="connsiteY38" fmla="*/ 403225 h 1593850"/>
                  <a:gd name="connsiteX39" fmla="*/ 1057275 w 3346450"/>
                  <a:gd name="connsiteY39" fmla="*/ 390525 h 1593850"/>
                  <a:gd name="connsiteX40" fmla="*/ 933450 w 3346450"/>
                  <a:gd name="connsiteY40" fmla="*/ 390525 h 1593850"/>
                  <a:gd name="connsiteX41" fmla="*/ 933450 w 3346450"/>
                  <a:gd name="connsiteY41" fmla="*/ 352425 h 1593850"/>
                  <a:gd name="connsiteX42" fmla="*/ 889000 w 3346450"/>
                  <a:gd name="connsiteY42" fmla="*/ 352425 h 1593850"/>
                  <a:gd name="connsiteX43" fmla="*/ 889000 w 3346450"/>
                  <a:gd name="connsiteY43" fmla="*/ 314325 h 1593850"/>
                  <a:gd name="connsiteX44" fmla="*/ 704850 w 3346450"/>
                  <a:gd name="connsiteY44" fmla="*/ 314325 h 1593850"/>
                  <a:gd name="connsiteX45" fmla="*/ 704850 w 3346450"/>
                  <a:gd name="connsiteY45" fmla="*/ 295275 h 1593850"/>
                  <a:gd name="connsiteX46" fmla="*/ 622300 w 3346450"/>
                  <a:gd name="connsiteY46" fmla="*/ 295275 h 1593850"/>
                  <a:gd name="connsiteX47" fmla="*/ 622300 w 3346450"/>
                  <a:gd name="connsiteY47" fmla="*/ 263525 h 1593850"/>
                  <a:gd name="connsiteX48" fmla="*/ 555625 w 3346450"/>
                  <a:gd name="connsiteY48" fmla="*/ 263525 h 1593850"/>
                  <a:gd name="connsiteX49" fmla="*/ 555625 w 3346450"/>
                  <a:gd name="connsiteY49" fmla="*/ 247650 h 1593850"/>
                  <a:gd name="connsiteX50" fmla="*/ 495300 w 3346450"/>
                  <a:gd name="connsiteY50" fmla="*/ 247650 h 1593850"/>
                  <a:gd name="connsiteX51" fmla="*/ 469900 w 3346450"/>
                  <a:gd name="connsiteY51" fmla="*/ 209550 h 1593850"/>
                  <a:gd name="connsiteX52" fmla="*/ 425450 w 3346450"/>
                  <a:gd name="connsiteY52" fmla="*/ 209550 h 1593850"/>
                  <a:gd name="connsiteX53" fmla="*/ 425450 w 3346450"/>
                  <a:gd name="connsiteY53" fmla="*/ 193675 h 1593850"/>
                  <a:gd name="connsiteX54" fmla="*/ 346075 w 3346450"/>
                  <a:gd name="connsiteY54" fmla="*/ 193675 h 1593850"/>
                  <a:gd name="connsiteX55" fmla="*/ 346075 w 3346450"/>
                  <a:gd name="connsiteY55" fmla="*/ 158750 h 1593850"/>
                  <a:gd name="connsiteX56" fmla="*/ 292100 w 3346450"/>
                  <a:gd name="connsiteY56" fmla="*/ 158750 h 1593850"/>
                  <a:gd name="connsiteX57" fmla="*/ 292100 w 3346450"/>
                  <a:gd name="connsiteY57" fmla="*/ 136525 h 1593850"/>
                  <a:gd name="connsiteX58" fmla="*/ 203200 w 3346450"/>
                  <a:gd name="connsiteY58" fmla="*/ 136525 h 1593850"/>
                  <a:gd name="connsiteX59" fmla="*/ 203200 w 3346450"/>
                  <a:gd name="connsiteY59" fmla="*/ 69850 h 1593850"/>
                  <a:gd name="connsiteX60" fmla="*/ 79375 w 3346450"/>
                  <a:gd name="connsiteY60" fmla="*/ 69850 h 1593850"/>
                  <a:gd name="connsiteX61" fmla="*/ 79375 w 3346450"/>
                  <a:gd name="connsiteY61" fmla="*/ 53975 h 1593850"/>
                  <a:gd name="connsiteX62" fmla="*/ 73025 w 3346450"/>
                  <a:gd name="connsiteY62" fmla="*/ 38100 h 1593850"/>
                  <a:gd name="connsiteX63" fmla="*/ 53975 w 3346450"/>
                  <a:gd name="connsiteY63" fmla="*/ 38100 h 1593850"/>
                  <a:gd name="connsiteX64" fmla="*/ 53975 w 3346450"/>
                  <a:gd name="connsiteY64" fmla="*/ 0 h 1593850"/>
                  <a:gd name="connsiteX65" fmla="*/ 0 w 3346450"/>
                  <a:gd name="connsiteY65" fmla="*/ 0 h 15938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</a:cxnLst>
                <a:rect l="l" t="t" r="r" b="b"/>
                <a:pathLst>
                  <a:path w="3346450" h="1593850">
                    <a:moveTo>
                      <a:pt x="3346450" y="1593850"/>
                    </a:moveTo>
                    <a:lnTo>
                      <a:pt x="3346450" y="1139825"/>
                    </a:lnTo>
                    <a:lnTo>
                      <a:pt x="3089275" y="1139825"/>
                    </a:lnTo>
                    <a:lnTo>
                      <a:pt x="3089275" y="1031875"/>
                    </a:lnTo>
                    <a:lnTo>
                      <a:pt x="3035300" y="1031875"/>
                    </a:lnTo>
                    <a:lnTo>
                      <a:pt x="3035300" y="908050"/>
                    </a:lnTo>
                    <a:lnTo>
                      <a:pt x="2952750" y="908050"/>
                    </a:lnTo>
                    <a:lnTo>
                      <a:pt x="2952750" y="822325"/>
                    </a:lnTo>
                    <a:lnTo>
                      <a:pt x="2711450" y="822325"/>
                    </a:lnTo>
                    <a:lnTo>
                      <a:pt x="2711450" y="762000"/>
                    </a:lnTo>
                    <a:lnTo>
                      <a:pt x="2447925" y="762000"/>
                    </a:lnTo>
                    <a:lnTo>
                      <a:pt x="2447925" y="727075"/>
                    </a:lnTo>
                    <a:lnTo>
                      <a:pt x="2447925" y="727075"/>
                    </a:lnTo>
                    <a:lnTo>
                      <a:pt x="2422525" y="727075"/>
                    </a:lnTo>
                    <a:lnTo>
                      <a:pt x="2092325" y="727075"/>
                    </a:lnTo>
                    <a:lnTo>
                      <a:pt x="2092325" y="673100"/>
                    </a:lnTo>
                    <a:lnTo>
                      <a:pt x="2076450" y="673100"/>
                    </a:lnTo>
                    <a:lnTo>
                      <a:pt x="2076450" y="619125"/>
                    </a:lnTo>
                    <a:lnTo>
                      <a:pt x="1930400" y="619125"/>
                    </a:lnTo>
                    <a:lnTo>
                      <a:pt x="1930400" y="600075"/>
                    </a:lnTo>
                    <a:lnTo>
                      <a:pt x="1793875" y="600075"/>
                    </a:lnTo>
                    <a:lnTo>
                      <a:pt x="1793875" y="574675"/>
                    </a:lnTo>
                    <a:lnTo>
                      <a:pt x="1511300" y="574675"/>
                    </a:lnTo>
                    <a:lnTo>
                      <a:pt x="1511300" y="555625"/>
                    </a:lnTo>
                    <a:lnTo>
                      <a:pt x="1425575" y="555625"/>
                    </a:lnTo>
                    <a:lnTo>
                      <a:pt x="1425575" y="527050"/>
                    </a:lnTo>
                    <a:lnTo>
                      <a:pt x="1355725" y="527050"/>
                    </a:lnTo>
                    <a:lnTo>
                      <a:pt x="1355725" y="511175"/>
                    </a:lnTo>
                    <a:lnTo>
                      <a:pt x="1301750" y="511175"/>
                    </a:lnTo>
                    <a:lnTo>
                      <a:pt x="1301750" y="495300"/>
                    </a:lnTo>
                    <a:lnTo>
                      <a:pt x="1212850" y="495300"/>
                    </a:lnTo>
                    <a:lnTo>
                      <a:pt x="1212850" y="454025"/>
                    </a:lnTo>
                    <a:lnTo>
                      <a:pt x="1212850" y="441325"/>
                    </a:lnTo>
                    <a:lnTo>
                      <a:pt x="1152525" y="441325"/>
                    </a:lnTo>
                    <a:lnTo>
                      <a:pt x="1152525" y="419100"/>
                    </a:lnTo>
                    <a:lnTo>
                      <a:pt x="1152525" y="419100"/>
                    </a:lnTo>
                    <a:lnTo>
                      <a:pt x="1130300" y="419100"/>
                    </a:lnTo>
                    <a:lnTo>
                      <a:pt x="1130300" y="403225"/>
                    </a:lnTo>
                    <a:lnTo>
                      <a:pt x="1057275" y="403225"/>
                    </a:lnTo>
                    <a:lnTo>
                      <a:pt x="1057275" y="390525"/>
                    </a:lnTo>
                    <a:lnTo>
                      <a:pt x="933450" y="390525"/>
                    </a:lnTo>
                    <a:lnTo>
                      <a:pt x="933450" y="352425"/>
                    </a:lnTo>
                    <a:lnTo>
                      <a:pt x="889000" y="352425"/>
                    </a:lnTo>
                    <a:lnTo>
                      <a:pt x="889000" y="314325"/>
                    </a:lnTo>
                    <a:lnTo>
                      <a:pt x="704850" y="314325"/>
                    </a:lnTo>
                    <a:lnTo>
                      <a:pt x="704850" y="295275"/>
                    </a:lnTo>
                    <a:lnTo>
                      <a:pt x="622300" y="295275"/>
                    </a:lnTo>
                    <a:lnTo>
                      <a:pt x="622300" y="263525"/>
                    </a:lnTo>
                    <a:lnTo>
                      <a:pt x="555625" y="263525"/>
                    </a:lnTo>
                    <a:lnTo>
                      <a:pt x="555625" y="247650"/>
                    </a:lnTo>
                    <a:lnTo>
                      <a:pt x="495300" y="247650"/>
                    </a:lnTo>
                    <a:lnTo>
                      <a:pt x="469900" y="209550"/>
                    </a:lnTo>
                    <a:lnTo>
                      <a:pt x="425450" y="209550"/>
                    </a:lnTo>
                    <a:lnTo>
                      <a:pt x="425450" y="193675"/>
                    </a:lnTo>
                    <a:lnTo>
                      <a:pt x="346075" y="193675"/>
                    </a:lnTo>
                    <a:lnTo>
                      <a:pt x="346075" y="158750"/>
                    </a:lnTo>
                    <a:lnTo>
                      <a:pt x="292100" y="158750"/>
                    </a:lnTo>
                    <a:lnTo>
                      <a:pt x="292100" y="136525"/>
                    </a:lnTo>
                    <a:lnTo>
                      <a:pt x="203200" y="136525"/>
                    </a:lnTo>
                    <a:lnTo>
                      <a:pt x="203200" y="69850"/>
                    </a:lnTo>
                    <a:lnTo>
                      <a:pt x="79375" y="69850"/>
                    </a:lnTo>
                    <a:lnTo>
                      <a:pt x="79375" y="53975"/>
                    </a:lnTo>
                    <a:lnTo>
                      <a:pt x="73025" y="38100"/>
                    </a:lnTo>
                    <a:lnTo>
                      <a:pt x="53975" y="38100"/>
                    </a:lnTo>
                    <a:lnTo>
                      <a:pt x="53975" y="0"/>
                    </a:lnTo>
                    <a:lnTo>
                      <a:pt x="0" y="0"/>
                    </a:lnTo>
                  </a:path>
                </a:pathLst>
              </a:custGeom>
              <a:noFill/>
              <a:ln w="28575">
                <a:solidFill>
                  <a:schemeClr val="accent3"/>
                </a:solidFill>
                <a:miter lim="800000"/>
                <a:headEnd/>
                <a:tailEnd/>
              </a:ln>
            </p:spPr>
            <p:txBody>
              <a:bodyPr rtlCol="0" anchor="ctr"/>
              <a:lstStyle/>
              <a:p>
                <a:pPr algn="ctr"/>
                <a:endParaRPr lang="en-US" b="1"/>
              </a:p>
            </p:txBody>
          </p:sp>
          <p:sp>
            <p:nvSpPr>
              <p:cNvPr id="4173" name="Freeform 4172">
                <a:extLst>
                  <a:ext uri="{FF2B5EF4-FFF2-40B4-BE49-F238E27FC236}">
                    <a16:creationId xmlns:a16="http://schemas.microsoft.com/office/drawing/2014/main" id="{5534F585-D993-BBD7-4ACB-E2D14A54C330}"/>
                  </a:ext>
                </a:extLst>
              </p:cNvPr>
              <p:cNvSpPr/>
              <p:nvPr/>
            </p:nvSpPr>
            <p:spPr bwMode="auto">
              <a:xfrm>
                <a:off x="1552575" y="2206625"/>
                <a:ext cx="539750" cy="600075"/>
              </a:xfrm>
              <a:custGeom>
                <a:avLst/>
                <a:gdLst>
                  <a:gd name="connsiteX0" fmla="*/ 0 w 539750"/>
                  <a:gd name="connsiteY0" fmla="*/ 0 h 600075"/>
                  <a:gd name="connsiteX1" fmla="*/ 31750 w 539750"/>
                  <a:gd name="connsiteY1" fmla="*/ 0 h 600075"/>
                  <a:gd name="connsiteX2" fmla="*/ 31750 w 539750"/>
                  <a:gd name="connsiteY2" fmla="*/ 41275 h 600075"/>
                  <a:gd name="connsiteX3" fmla="*/ 63500 w 539750"/>
                  <a:gd name="connsiteY3" fmla="*/ 41275 h 600075"/>
                  <a:gd name="connsiteX4" fmla="*/ 63500 w 539750"/>
                  <a:gd name="connsiteY4" fmla="*/ 50800 h 600075"/>
                  <a:gd name="connsiteX5" fmla="*/ 111125 w 539750"/>
                  <a:gd name="connsiteY5" fmla="*/ 50800 h 600075"/>
                  <a:gd name="connsiteX6" fmla="*/ 111125 w 539750"/>
                  <a:gd name="connsiteY6" fmla="*/ 95250 h 600075"/>
                  <a:gd name="connsiteX7" fmla="*/ 111125 w 539750"/>
                  <a:gd name="connsiteY7" fmla="*/ 95250 h 600075"/>
                  <a:gd name="connsiteX8" fmla="*/ 111125 w 539750"/>
                  <a:gd name="connsiteY8" fmla="*/ 95250 h 600075"/>
                  <a:gd name="connsiteX9" fmla="*/ 136525 w 539750"/>
                  <a:gd name="connsiteY9" fmla="*/ 95250 h 600075"/>
                  <a:gd name="connsiteX10" fmla="*/ 136525 w 539750"/>
                  <a:gd name="connsiteY10" fmla="*/ 168275 h 600075"/>
                  <a:gd name="connsiteX11" fmla="*/ 146050 w 539750"/>
                  <a:gd name="connsiteY11" fmla="*/ 168275 h 600075"/>
                  <a:gd name="connsiteX12" fmla="*/ 146050 w 539750"/>
                  <a:gd name="connsiteY12" fmla="*/ 215900 h 600075"/>
                  <a:gd name="connsiteX13" fmla="*/ 180975 w 539750"/>
                  <a:gd name="connsiteY13" fmla="*/ 215900 h 600075"/>
                  <a:gd name="connsiteX14" fmla="*/ 180975 w 539750"/>
                  <a:gd name="connsiteY14" fmla="*/ 244475 h 600075"/>
                  <a:gd name="connsiteX15" fmla="*/ 234950 w 539750"/>
                  <a:gd name="connsiteY15" fmla="*/ 244475 h 600075"/>
                  <a:gd name="connsiteX16" fmla="*/ 234950 w 539750"/>
                  <a:gd name="connsiteY16" fmla="*/ 263525 h 600075"/>
                  <a:gd name="connsiteX17" fmla="*/ 273050 w 539750"/>
                  <a:gd name="connsiteY17" fmla="*/ 263525 h 600075"/>
                  <a:gd name="connsiteX18" fmla="*/ 273050 w 539750"/>
                  <a:gd name="connsiteY18" fmla="*/ 320675 h 600075"/>
                  <a:gd name="connsiteX19" fmla="*/ 368300 w 539750"/>
                  <a:gd name="connsiteY19" fmla="*/ 320675 h 600075"/>
                  <a:gd name="connsiteX20" fmla="*/ 368300 w 539750"/>
                  <a:gd name="connsiteY20" fmla="*/ 339725 h 600075"/>
                  <a:gd name="connsiteX21" fmla="*/ 406400 w 539750"/>
                  <a:gd name="connsiteY21" fmla="*/ 339725 h 600075"/>
                  <a:gd name="connsiteX22" fmla="*/ 406400 w 539750"/>
                  <a:gd name="connsiteY22" fmla="*/ 365125 h 600075"/>
                  <a:gd name="connsiteX23" fmla="*/ 425450 w 539750"/>
                  <a:gd name="connsiteY23" fmla="*/ 365125 h 600075"/>
                  <a:gd name="connsiteX24" fmla="*/ 425450 w 539750"/>
                  <a:gd name="connsiteY24" fmla="*/ 517525 h 600075"/>
                  <a:gd name="connsiteX25" fmla="*/ 476250 w 539750"/>
                  <a:gd name="connsiteY25" fmla="*/ 517525 h 600075"/>
                  <a:gd name="connsiteX26" fmla="*/ 476250 w 539750"/>
                  <a:gd name="connsiteY26" fmla="*/ 552450 h 600075"/>
                  <a:gd name="connsiteX27" fmla="*/ 511175 w 539750"/>
                  <a:gd name="connsiteY27" fmla="*/ 552450 h 600075"/>
                  <a:gd name="connsiteX28" fmla="*/ 511175 w 539750"/>
                  <a:gd name="connsiteY28" fmla="*/ 600075 h 600075"/>
                  <a:gd name="connsiteX29" fmla="*/ 539750 w 539750"/>
                  <a:gd name="connsiteY29" fmla="*/ 600075 h 6000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</a:cxnLst>
                <a:rect l="l" t="t" r="r" b="b"/>
                <a:pathLst>
                  <a:path w="539750" h="600075">
                    <a:moveTo>
                      <a:pt x="0" y="0"/>
                    </a:moveTo>
                    <a:lnTo>
                      <a:pt x="31750" y="0"/>
                    </a:lnTo>
                    <a:lnTo>
                      <a:pt x="31750" y="41275"/>
                    </a:lnTo>
                    <a:lnTo>
                      <a:pt x="63500" y="41275"/>
                    </a:lnTo>
                    <a:lnTo>
                      <a:pt x="63500" y="50800"/>
                    </a:lnTo>
                    <a:lnTo>
                      <a:pt x="111125" y="50800"/>
                    </a:lnTo>
                    <a:lnTo>
                      <a:pt x="111125" y="95250"/>
                    </a:lnTo>
                    <a:lnTo>
                      <a:pt x="111125" y="95250"/>
                    </a:lnTo>
                    <a:lnTo>
                      <a:pt x="111125" y="95250"/>
                    </a:lnTo>
                    <a:lnTo>
                      <a:pt x="136525" y="95250"/>
                    </a:lnTo>
                    <a:lnTo>
                      <a:pt x="136525" y="168275"/>
                    </a:lnTo>
                    <a:lnTo>
                      <a:pt x="146050" y="168275"/>
                    </a:lnTo>
                    <a:lnTo>
                      <a:pt x="146050" y="215900"/>
                    </a:lnTo>
                    <a:lnTo>
                      <a:pt x="180975" y="215900"/>
                    </a:lnTo>
                    <a:lnTo>
                      <a:pt x="180975" y="244475"/>
                    </a:lnTo>
                    <a:lnTo>
                      <a:pt x="234950" y="244475"/>
                    </a:lnTo>
                    <a:lnTo>
                      <a:pt x="234950" y="263525"/>
                    </a:lnTo>
                    <a:lnTo>
                      <a:pt x="273050" y="263525"/>
                    </a:lnTo>
                    <a:lnTo>
                      <a:pt x="273050" y="320675"/>
                    </a:lnTo>
                    <a:lnTo>
                      <a:pt x="368300" y="320675"/>
                    </a:lnTo>
                    <a:lnTo>
                      <a:pt x="368300" y="339725"/>
                    </a:lnTo>
                    <a:lnTo>
                      <a:pt x="406400" y="339725"/>
                    </a:lnTo>
                    <a:lnTo>
                      <a:pt x="406400" y="365125"/>
                    </a:lnTo>
                    <a:lnTo>
                      <a:pt x="425450" y="365125"/>
                    </a:lnTo>
                    <a:lnTo>
                      <a:pt x="425450" y="517525"/>
                    </a:lnTo>
                    <a:lnTo>
                      <a:pt x="476250" y="517525"/>
                    </a:lnTo>
                    <a:lnTo>
                      <a:pt x="476250" y="552450"/>
                    </a:lnTo>
                    <a:lnTo>
                      <a:pt x="511175" y="552450"/>
                    </a:lnTo>
                    <a:lnTo>
                      <a:pt x="511175" y="600075"/>
                    </a:lnTo>
                    <a:lnTo>
                      <a:pt x="539750" y="600075"/>
                    </a:lnTo>
                  </a:path>
                </a:pathLst>
              </a:custGeom>
              <a:noFill/>
              <a:ln w="28575">
                <a:solidFill>
                  <a:schemeClr val="accent3"/>
                </a:solidFill>
                <a:miter lim="800000"/>
                <a:headEnd/>
                <a:tailEnd/>
              </a:ln>
            </p:spPr>
            <p:txBody>
              <a:bodyPr rtlCol="0" anchor="ctr"/>
              <a:lstStyle/>
              <a:p>
                <a:pPr algn="ctr"/>
                <a:endParaRPr lang="en-US" b="1"/>
              </a:p>
            </p:txBody>
          </p:sp>
        </p:grpSp>
        <p:sp>
          <p:nvSpPr>
            <p:cNvPr id="4204" name="TextBox 4203">
              <a:extLst>
                <a:ext uri="{FF2B5EF4-FFF2-40B4-BE49-F238E27FC236}">
                  <a16:creationId xmlns:a16="http://schemas.microsoft.com/office/drawing/2014/main" id="{35BB515C-C315-BB3A-1AC9-FAC25E4308B1}"/>
                </a:ext>
              </a:extLst>
            </p:cNvPr>
            <p:cNvSpPr txBox="1"/>
            <p:nvPr/>
          </p:nvSpPr>
          <p:spPr bwMode="auto">
            <a:xfrm>
              <a:off x="1759256" y="2365171"/>
              <a:ext cx="177801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FontTx/>
                <a:buNone/>
              </a:pPr>
              <a:r>
                <a:rPr lang="en-US" sz="1400" b="1">
                  <a:solidFill>
                    <a:schemeClr val="accent3"/>
                  </a:solidFill>
                  <a:latin typeface="Calibri" panose="020F0502020204030204" pitchFamily="34" charset="0"/>
                </a:rPr>
                <a:t>+</a:t>
              </a:r>
            </a:p>
          </p:txBody>
        </p:sp>
        <p:sp>
          <p:nvSpPr>
            <p:cNvPr id="4205" name="TextBox 4204">
              <a:extLst>
                <a:ext uri="{FF2B5EF4-FFF2-40B4-BE49-F238E27FC236}">
                  <a16:creationId xmlns:a16="http://schemas.microsoft.com/office/drawing/2014/main" id="{B1DA1DB1-74BD-CEEC-0252-748D0CD80F43}"/>
                </a:ext>
              </a:extLst>
            </p:cNvPr>
            <p:cNvSpPr txBox="1"/>
            <p:nvPr/>
          </p:nvSpPr>
          <p:spPr bwMode="auto">
            <a:xfrm>
              <a:off x="2460931" y="2866821"/>
              <a:ext cx="177801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FontTx/>
                <a:buNone/>
              </a:pPr>
              <a:r>
                <a:rPr lang="en-US" sz="1400" b="1">
                  <a:solidFill>
                    <a:schemeClr val="accent3"/>
                  </a:solidFill>
                  <a:latin typeface="Calibri" panose="020F0502020204030204" pitchFamily="34" charset="0"/>
                </a:rPr>
                <a:t>+</a:t>
              </a:r>
            </a:p>
          </p:txBody>
        </p:sp>
        <p:sp>
          <p:nvSpPr>
            <p:cNvPr id="4206" name="TextBox 4205">
              <a:extLst>
                <a:ext uri="{FF2B5EF4-FFF2-40B4-BE49-F238E27FC236}">
                  <a16:creationId xmlns:a16="http://schemas.microsoft.com/office/drawing/2014/main" id="{8C954622-33A8-00F6-DB5F-E6D36C91974A}"/>
                </a:ext>
              </a:extLst>
            </p:cNvPr>
            <p:cNvSpPr txBox="1"/>
            <p:nvPr/>
          </p:nvSpPr>
          <p:spPr bwMode="auto">
            <a:xfrm>
              <a:off x="2441881" y="2860471"/>
              <a:ext cx="177801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FontTx/>
                <a:buNone/>
              </a:pPr>
              <a:r>
                <a:rPr lang="en-US" sz="1400" b="1">
                  <a:solidFill>
                    <a:schemeClr val="accent3"/>
                  </a:solidFill>
                  <a:latin typeface="Calibri" panose="020F0502020204030204" pitchFamily="34" charset="0"/>
                </a:rPr>
                <a:t>+</a:t>
              </a:r>
            </a:p>
          </p:txBody>
        </p:sp>
        <p:sp>
          <p:nvSpPr>
            <p:cNvPr id="4207" name="TextBox 4206">
              <a:extLst>
                <a:ext uri="{FF2B5EF4-FFF2-40B4-BE49-F238E27FC236}">
                  <a16:creationId xmlns:a16="http://schemas.microsoft.com/office/drawing/2014/main" id="{00B84147-3D20-29ED-712D-A93B53427E7C}"/>
                </a:ext>
              </a:extLst>
            </p:cNvPr>
            <p:cNvSpPr txBox="1"/>
            <p:nvPr/>
          </p:nvSpPr>
          <p:spPr bwMode="auto">
            <a:xfrm>
              <a:off x="2194231" y="2752521"/>
              <a:ext cx="177801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FontTx/>
                <a:buNone/>
              </a:pPr>
              <a:r>
                <a:rPr lang="en-US" sz="1400" b="1">
                  <a:solidFill>
                    <a:schemeClr val="accent3"/>
                  </a:solidFill>
                  <a:latin typeface="Calibri" panose="020F0502020204030204" pitchFamily="34" charset="0"/>
                </a:rPr>
                <a:t>+</a:t>
              </a:r>
            </a:p>
          </p:txBody>
        </p:sp>
        <p:sp>
          <p:nvSpPr>
            <p:cNvPr id="4208" name="TextBox 4207">
              <a:extLst>
                <a:ext uri="{FF2B5EF4-FFF2-40B4-BE49-F238E27FC236}">
                  <a16:creationId xmlns:a16="http://schemas.microsoft.com/office/drawing/2014/main" id="{B18C29C3-C4BE-5959-8F5F-F1563C1F5A89}"/>
                </a:ext>
              </a:extLst>
            </p:cNvPr>
            <p:cNvSpPr txBox="1"/>
            <p:nvPr/>
          </p:nvSpPr>
          <p:spPr bwMode="auto">
            <a:xfrm>
              <a:off x="2483156" y="2898571"/>
              <a:ext cx="177801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FontTx/>
                <a:buNone/>
              </a:pPr>
              <a:r>
                <a:rPr lang="en-US" sz="1400" b="1">
                  <a:solidFill>
                    <a:schemeClr val="accent3"/>
                  </a:solidFill>
                  <a:latin typeface="Calibri" panose="020F0502020204030204" pitchFamily="34" charset="0"/>
                </a:rPr>
                <a:t>+</a:t>
              </a:r>
            </a:p>
          </p:txBody>
        </p:sp>
        <p:sp>
          <p:nvSpPr>
            <p:cNvPr id="4209" name="TextBox 4208">
              <a:extLst>
                <a:ext uri="{FF2B5EF4-FFF2-40B4-BE49-F238E27FC236}">
                  <a16:creationId xmlns:a16="http://schemas.microsoft.com/office/drawing/2014/main" id="{F0840471-0F8A-2CCC-B976-2A3C3B94181D}"/>
                </a:ext>
              </a:extLst>
            </p:cNvPr>
            <p:cNvSpPr txBox="1"/>
            <p:nvPr/>
          </p:nvSpPr>
          <p:spPr bwMode="auto">
            <a:xfrm>
              <a:off x="2626031" y="2946196"/>
              <a:ext cx="177801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FontTx/>
                <a:buNone/>
              </a:pPr>
              <a:r>
                <a:rPr lang="en-US" sz="1400" b="1">
                  <a:solidFill>
                    <a:schemeClr val="accent3"/>
                  </a:solidFill>
                  <a:latin typeface="Calibri" panose="020F0502020204030204" pitchFamily="34" charset="0"/>
                </a:rPr>
                <a:t>+</a:t>
              </a:r>
            </a:p>
          </p:txBody>
        </p:sp>
        <p:sp>
          <p:nvSpPr>
            <p:cNvPr id="4210" name="TextBox 4209">
              <a:extLst>
                <a:ext uri="{FF2B5EF4-FFF2-40B4-BE49-F238E27FC236}">
                  <a16:creationId xmlns:a16="http://schemas.microsoft.com/office/drawing/2014/main" id="{F7547C8C-AD55-77E5-5888-294E0CC228BD}"/>
                </a:ext>
              </a:extLst>
            </p:cNvPr>
            <p:cNvSpPr txBox="1"/>
            <p:nvPr/>
          </p:nvSpPr>
          <p:spPr bwMode="auto">
            <a:xfrm>
              <a:off x="2375206" y="2838246"/>
              <a:ext cx="177801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FontTx/>
                <a:buNone/>
              </a:pPr>
              <a:r>
                <a:rPr lang="en-US" sz="1400" b="1">
                  <a:solidFill>
                    <a:schemeClr val="accent3"/>
                  </a:solidFill>
                  <a:latin typeface="Calibri" panose="020F0502020204030204" pitchFamily="34" charset="0"/>
                </a:rPr>
                <a:t>+</a:t>
              </a:r>
            </a:p>
          </p:txBody>
        </p:sp>
        <p:sp>
          <p:nvSpPr>
            <p:cNvPr id="4211" name="TextBox 4210">
              <a:extLst>
                <a:ext uri="{FF2B5EF4-FFF2-40B4-BE49-F238E27FC236}">
                  <a16:creationId xmlns:a16="http://schemas.microsoft.com/office/drawing/2014/main" id="{78403AD2-F3D6-0888-0E8E-E57BB3ED9016}"/>
                </a:ext>
              </a:extLst>
            </p:cNvPr>
            <p:cNvSpPr txBox="1"/>
            <p:nvPr/>
          </p:nvSpPr>
          <p:spPr bwMode="auto">
            <a:xfrm>
              <a:off x="2968931" y="3041446"/>
              <a:ext cx="177801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FontTx/>
                <a:buNone/>
              </a:pPr>
              <a:r>
                <a:rPr lang="en-US" sz="1400" b="1">
                  <a:solidFill>
                    <a:schemeClr val="accent3"/>
                  </a:solidFill>
                  <a:latin typeface="Calibri" panose="020F0502020204030204" pitchFamily="34" charset="0"/>
                </a:rPr>
                <a:t>+</a:t>
              </a:r>
            </a:p>
          </p:txBody>
        </p:sp>
        <p:sp>
          <p:nvSpPr>
            <p:cNvPr id="4212" name="TextBox 4211">
              <a:extLst>
                <a:ext uri="{FF2B5EF4-FFF2-40B4-BE49-F238E27FC236}">
                  <a16:creationId xmlns:a16="http://schemas.microsoft.com/office/drawing/2014/main" id="{79735CD0-A377-3FAE-526F-DB078A4FDE63}"/>
                </a:ext>
              </a:extLst>
            </p:cNvPr>
            <p:cNvSpPr txBox="1"/>
            <p:nvPr/>
          </p:nvSpPr>
          <p:spPr bwMode="auto">
            <a:xfrm>
              <a:off x="2905431" y="3000171"/>
              <a:ext cx="177801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FontTx/>
                <a:buNone/>
              </a:pPr>
              <a:r>
                <a:rPr lang="en-US" sz="1400" b="1">
                  <a:solidFill>
                    <a:schemeClr val="accent3"/>
                  </a:solidFill>
                  <a:latin typeface="Calibri" panose="020F0502020204030204" pitchFamily="34" charset="0"/>
                </a:rPr>
                <a:t>+</a:t>
              </a:r>
            </a:p>
          </p:txBody>
        </p:sp>
        <p:sp>
          <p:nvSpPr>
            <p:cNvPr id="4213" name="TextBox 4212">
              <a:extLst>
                <a:ext uri="{FF2B5EF4-FFF2-40B4-BE49-F238E27FC236}">
                  <a16:creationId xmlns:a16="http://schemas.microsoft.com/office/drawing/2014/main" id="{C8416930-E7CF-585C-B48B-030EE2254371}"/>
                </a:ext>
              </a:extLst>
            </p:cNvPr>
            <p:cNvSpPr txBox="1"/>
            <p:nvPr/>
          </p:nvSpPr>
          <p:spPr bwMode="auto">
            <a:xfrm>
              <a:off x="1908481" y="2552496"/>
              <a:ext cx="177801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FontTx/>
                <a:buNone/>
              </a:pPr>
              <a:r>
                <a:rPr lang="en-US" sz="1400" b="1">
                  <a:solidFill>
                    <a:schemeClr val="accent3"/>
                  </a:solidFill>
                  <a:latin typeface="Calibri" panose="020F0502020204030204" pitchFamily="34" charset="0"/>
                </a:rPr>
                <a:t>+</a:t>
              </a:r>
            </a:p>
          </p:txBody>
        </p:sp>
        <p:sp>
          <p:nvSpPr>
            <p:cNvPr id="4214" name="TextBox 4213">
              <a:extLst>
                <a:ext uri="{FF2B5EF4-FFF2-40B4-BE49-F238E27FC236}">
                  <a16:creationId xmlns:a16="http://schemas.microsoft.com/office/drawing/2014/main" id="{BF972B62-5C3D-C496-5A87-281E43AD6474}"/>
                </a:ext>
              </a:extLst>
            </p:cNvPr>
            <p:cNvSpPr txBox="1"/>
            <p:nvPr/>
          </p:nvSpPr>
          <p:spPr bwMode="auto">
            <a:xfrm>
              <a:off x="3203881" y="3092246"/>
              <a:ext cx="177801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FontTx/>
                <a:buNone/>
              </a:pPr>
              <a:r>
                <a:rPr lang="en-US" sz="1400" b="1">
                  <a:solidFill>
                    <a:schemeClr val="accent3"/>
                  </a:solidFill>
                  <a:latin typeface="Calibri" panose="020F0502020204030204" pitchFamily="34" charset="0"/>
                </a:rPr>
                <a:t>+</a:t>
              </a:r>
            </a:p>
          </p:txBody>
        </p:sp>
        <p:sp>
          <p:nvSpPr>
            <p:cNvPr id="4215" name="TextBox 4214">
              <a:extLst>
                <a:ext uri="{FF2B5EF4-FFF2-40B4-BE49-F238E27FC236}">
                  <a16:creationId xmlns:a16="http://schemas.microsoft.com/office/drawing/2014/main" id="{095591F9-4664-D0E8-CA9B-5B7C1075F9EF}"/>
                </a:ext>
              </a:extLst>
            </p:cNvPr>
            <p:cNvSpPr txBox="1"/>
            <p:nvPr/>
          </p:nvSpPr>
          <p:spPr bwMode="auto">
            <a:xfrm>
              <a:off x="3489631" y="3216071"/>
              <a:ext cx="177801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FontTx/>
                <a:buNone/>
              </a:pPr>
              <a:r>
                <a:rPr lang="en-US" sz="1400" b="1">
                  <a:solidFill>
                    <a:schemeClr val="accent3"/>
                  </a:solidFill>
                  <a:latin typeface="Calibri" panose="020F0502020204030204" pitchFamily="34" charset="0"/>
                </a:rPr>
                <a:t>+</a:t>
              </a:r>
            </a:p>
          </p:txBody>
        </p:sp>
        <p:sp>
          <p:nvSpPr>
            <p:cNvPr id="4216" name="TextBox 4215">
              <a:extLst>
                <a:ext uri="{FF2B5EF4-FFF2-40B4-BE49-F238E27FC236}">
                  <a16:creationId xmlns:a16="http://schemas.microsoft.com/office/drawing/2014/main" id="{B1922F99-80B8-CC53-223E-B15DBAE3E4A8}"/>
                </a:ext>
              </a:extLst>
            </p:cNvPr>
            <p:cNvSpPr txBox="1"/>
            <p:nvPr/>
          </p:nvSpPr>
          <p:spPr bwMode="auto">
            <a:xfrm>
              <a:off x="3518206" y="3216071"/>
              <a:ext cx="177801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FontTx/>
                <a:buNone/>
              </a:pPr>
              <a:r>
                <a:rPr lang="en-US" sz="1400" b="1">
                  <a:solidFill>
                    <a:schemeClr val="accent3"/>
                  </a:solidFill>
                  <a:latin typeface="Calibri" panose="020F0502020204030204" pitchFamily="34" charset="0"/>
                </a:rPr>
                <a:t>+</a:t>
              </a:r>
            </a:p>
          </p:txBody>
        </p:sp>
        <p:sp>
          <p:nvSpPr>
            <p:cNvPr id="4217" name="TextBox 4216">
              <a:extLst>
                <a:ext uri="{FF2B5EF4-FFF2-40B4-BE49-F238E27FC236}">
                  <a16:creationId xmlns:a16="http://schemas.microsoft.com/office/drawing/2014/main" id="{898D3934-2275-3720-CBE7-1806465DEA28}"/>
                </a:ext>
              </a:extLst>
            </p:cNvPr>
            <p:cNvSpPr txBox="1"/>
            <p:nvPr/>
          </p:nvSpPr>
          <p:spPr bwMode="auto">
            <a:xfrm>
              <a:off x="3708706" y="3228771"/>
              <a:ext cx="177801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FontTx/>
                <a:buNone/>
              </a:pPr>
              <a:r>
                <a:rPr lang="en-US" sz="1400" b="1">
                  <a:solidFill>
                    <a:schemeClr val="accent3"/>
                  </a:solidFill>
                  <a:latin typeface="Calibri" panose="020F0502020204030204" pitchFamily="34" charset="0"/>
                </a:rPr>
                <a:t>+</a:t>
              </a:r>
            </a:p>
          </p:txBody>
        </p:sp>
        <p:sp>
          <p:nvSpPr>
            <p:cNvPr id="4218" name="TextBox 4217">
              <a:extLst>
                <a:ext uri="{FF2B5EF4-FFF2-40B4-BE49-F238E27FC236}">
                  <a16:creationId xmlns:a16="http://schemas.microsoft.com/office/drawing/2014/main" id="{9350A2CA-4737-F152-1DCC-79A600EC5018}"/>
                </a:ext>
              </a:extLst>
            </p:cNvPr>
            <p:cNvSpPr txBox="1"/>
            <p:nvPr/>
          </p:nvSpPr>
          <p:spPr bwMode="auto">
            <a:xfrm>
              <a:off x="3737281" y="3231946"/>
              <a:ext cx="177801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FontTx/>
                <a:buNone/>
              </a:pPr>
              <a:r>
                <a:rPr lang="en-US" sz="1400" b="1">
                  <a:solidFill>
                    <a:schemeClr val="accent3"/>
                  </a:solidFill>
                  <a:latin typeface="Calibri" panose="020F0502020204030204" pitchFamily="34" charset="0"/>
                </a:rPr>
                <a:t>+</a:t>
              </a:r>
            </a:p>
          </p:txBody>
        </p:sp>
        <p:sp>
          <p:nvSpPr>
            <p:cNvPr id="4219" name="TextBox 4218">
              <a:extLst>
                <a:ext uri="{FF2B5EF4-FFF2-40B4-BE49-F238E27FC236}">
                  <a16:creationId xmlns:a16="http://schemas.microsoft.com/office/drawing/2014/main" id="{A04E2D73-26A6-450F-6DA1-0AC2BC0CAC18}"/>
                </a:ext>
              </a:extLst>
            </p:cNvPr>
            <p:cNvSpPr txBox="1"/>
            <p:nvPr/>
          </p:nvSpPr>
          <p:spPr bwMode="auto">
            <a:xfrm>
              <a:off x="3816656" y="3244646"/>
              <a:ext cx="177801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FontTx/>
                <a:buNone/>
              </a:pPr>
              <a:r>
                <a:rPr lang="en-US" sz="1400" b="1">
                  <a:solidFill>
                    <a:schemeClr val="accent3"/>
                  </a:solidFill>
                  <a:latin typeface="Calibri" panose="020F0502020204030204" pitchFamily="34" charset="0"/>
                </a:rPr>
                <a:t>+</a:t>
              </a:r>
            </a:p>
          </p:txBody>
        </p:sp>
        <p:sp>
          <p:nvSpPr>
            <p:cNvPr id="4220" name="TextBox 4219">
              <a:extLst>
                <a:ext uri="{FF2B5EF4-FFF2-40B4-BE49-F238E27FC236}">
                  <a16:creationId xmlns:a16="http://schemas.microsoft.com/office/drawing/2014/main" id="{DD430BB4-6957-F726-BF0D-53AE87C9C55A}"/>
                </a:ext>
              </a:extLst>
            </p:cNvPr>
            <p:cNvSpPr txBox="1"/>
            <p:nvPr/>
          </p:nvSpPr>
          <p:spPr bwMode="auto">
            <a:xfrm>
              <a:off x="4064306" y="3270046"/>
              <a:ext cx="177801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FontTx/>
                <a:buNone/>
              </a:pPr>
              <a:r>
                <a:rPr lang="en-US" sz="1400" b="1">
                  <a:solidFill>
                    <a:schemeClr val="accent3"/>
                  </a:solidFill>
                  <a:latin typeface="Calibri" panose="020F0502020204030204" pitchFamily="34" charset="0"/>
                </a:rPr>
                <a:t>+</a:t>
              </a:r>
            </a:p>
          </p:txBody>
        </p:sp>
        <p:sp>
          <p:nvSpPr>
            <p:cNvPr id="4221" name="TextBox 4220">
              <a:extLst>
                <a:ext uri="{FF2B5EF4-FFF2-40B4-BE49-F238E27FC236}">
                  <a16:creationId xmlns:a16="http://schemas.microsoft.com/office/drawing/2014/main" id="{19B07101-2911-B947-66CC-C51A733945EF}"/>
                </a:ext>
              </a:extLst>
            </p:cNvPr>
            <p:cNvSpPr txBox="1"/>
            <p:nvPr/>
          </p:nvSpPr>
          <p:spPr bwMode="auto">
            <a:xfrm>
              <a:off x="4124631" y="3374821"/>
              <a:ext cx="177801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FontTx/>
                <a:buNone/>
              </a:pPr>
              <a:r>
                <a:rPr lang="en-US" sz="1400" b="1">
                  <a:solidFill>
                    <a:schemeClr val="accent3"/>
                  </a:solidFill>
                  <a:latin typeface="Calibri" panose="020F0502020204030204" pitchFamily="34" charset="0"/>
                </a:rPr>
                <a:t>+</a:t>
              </a:r>
            </a:p>
          </p:txBody>
        </p:sp>
        <p:sp>
          <p:nvSpPr>
            <p:cNvPr id="4222" name="TextBox 4221">
              <a:extLst>
                <a:ext uri="{FF2B5EF4-FFF2-40B4-BE49-F238E27FC236}">
                  <a16:creationId xmlns:a16="http://schemas.microsoft.com/office/drawing/2014/main" id="{78E06B5F-7BF8-646A-010E-B92D59189752}"/>
                </a:ext>
              </a:extLst>
            </p:cNvPr>
            <p:cNvSpPr txBox="1"/>
            <p:nvPr/>
          </p:nvSpPr>
          <p:spPr bwMode="auto">
            <a:xfrm>
              <a:off x="4077006" y="3339896"/>
              <a:ext cx="177801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FontTx/>
                <a:buNone/>
              </a:pPr>
              <a:r>
                <a:rPr lang="en-US" sz="1400" b="1">
                  <a:solidFill>
                    <a:schemeClr val="accent3"/>
                  </a:solidFill>
                  <a:latin typeface="Calibri" panose="020F0502020204030204" pitchFamily="34" charset="0"/>
                </a:rPr>
                <a:t>+</a:t>
              </a:r>
            </a:p>
          </p:txBody>
        </p:sp>
        <p:sp>
          <p:nvSpPr>
            <p:cNvPr id="4223" name="TextBox 4222">
              <a:extLst>
                <a:ext uri="{FF2B5EF4-FFF2-40B4-BE49-F238E27FC236}">
                  <a16:creationId xmlns:a16="http://schemas.microsoft.com/office/drawing/2014/main" id="{6421AD05-715D-24AC-7E5D-46346250CA6A}"/>
                </a:ext>
              </a:extLst>
            </p:cNvPr>
            <p:cNvSpPr txBox="1"/>
            <p:nvPr/>
          </p:nvSpPr>
          <p:spPr bwMode="auto">
            <a:xfrm>
              <a:off x="4369106" y="3371646"/>
              <a:ext cx="177801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FontTx/>
                <a:buNone/>
              </a:pPr>
              <a:r>
                <a:rPr lang="en-US" sz="1400" b="1">
                  <a:solidFill>
                    <a:schemeClr val="accent3"/>
                  </a:solidFill>
                  <a:latin typeface="Calibri" panose="020F0502020204030204" pitchFamily="34" charset="0"/>
                </a:rPr>
                <a:t>+</a:t>
              </a:r>
            </a:p>
          </p:txBody>
        </p:sp>
        <p:sp>
          <p:nvSpPr>
            <p:cNvPr id="4224" name="TextBox 4223">
              <a:extLst>
                <a:ext uri="{FF2B5EF4-FFF2-40B4-BE49-F238E27FC236}">
                  <a16:creationId xmlns:a16="http://schemas.microsoft.com/office/drawing/2014/main" id="{8BDF54DD-D9D9-FE1B-7F39-6BC585FC5D99}"/>
                </a:ext>
              </a:extLst>
            </p:cNvPr>
            <p:cNvSpPr txBox="1"/>
            <p:nvPr/>
          </p:nvSpPr>
          <p:spPr bwMode="auto">
            <a:xfrm>
              <a:off x="4492931" y="3412921"/>
              <a:ext cx="177801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FontTx/>
                <a:buNone/>
              </a:pPr>
              <a:r>
                <a:rPr lang="en-US" sz="1400" b="1">
                  <a:solidFill>
                    <a:schemeClr val="accent3"/>
                  </a:solidFill>
                  <a:latin typeface="Calibri" panose="020F0502020204030204" pitchFamily="34" charset="0"/>
                </a:rPr>
                <a:t>+</a:t>
              </a:r>
            </a:p>
          </p:txBody>
        </p:sp>
        <p:sp>
          <p:nvSpPr>
            <p:cNvPr id="4225" name="TextBox 4224">
              <a:extLst>
                <a:ext uri="{FF2B5EF4-FFF2-40B4-BE49-F238E27FC236}">
                  <a16:creationId xmlns:a16="http://schemas.microsoft.com/office/drawing/2014/main" id="{96B7A6C2-C0DE-688A-2824-37F50EB70ACA}"/>
                </a:ext>
              </a:extLst>
            </p:cNvPr>
            <p:cNvSpPr txBox="1"/>
            <p:nvPr/>
          </p:nvSpPr>
          <p:spPr bwMode="auto">
            <a:xfrm>
              <a:off x="4394506" y="3374821"/>
              <a:ext cx="177801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FontTx/>
                <a:buNone/>
              </a:pPr>
              <a:r>
                <a:rPr lang="en-US" sz="1400" b="1">
                  <a:solidFill>
                    <a:schemeClr val="accent3"/>
                  </a:solidFill>
                  <a:latin typeface="Calibri" panose="020F0502020204030204" pitchFamily="34" charset="0"/>
                </a:rPr>
                <a:t>+</a:t>
              </a:r>
            </a:p>
          </p:txBody>
        </p:sp>
        <p:sp>
          <p:nvSpPr>
            <p:cNvPr id="4226" name="TextBox 4225">
              <a:extLst>
                <a:ext uri="{FF2B5EF4-FFF2-40B4-BE49-F238E27FC236}">
                  <a16:creationId xmlns:a16="http://schemas.microsoft.com/office/drawing/2014/main" id="{975EDFF7-F52E-FD48-062A-5A45D127D5C3}"/>
                </a:ext>
              </a:extLst>
            </p:cNvPr>
            <p:cNvSpPr txBox="1"/>
            <p:nvPr/>
          </p:nvSpPr>
          <p:spPr bwMode="auto">
            <a:xfrm>
              <a:off x="4953306" y="3555796"/>
              <a:ext cx="177801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FontTx/>
                <a:buNone/>
              </a:pPr>
              <a:r>
                <a:rPr lang="en-US" sz="1400" b="1">
                  <a:solidFill>
                    <a:schemeClr val="accent3"/>
                  </a:solidFill>
                  <a:latin typeface="Calibri" panose="020F0502020204030204" pitchFamily="34" charset="0"/>
                </a:rPr>
                <a:t>+</a:t>
              </a:r>
            </a:p>
          </p:txBody>
        </p:sp>
        <p:sp>
          <p:nvSpPr>
            <p:cNvPr id="4227" name="TextBox 4226">
              <a:extLst>
                <a:ext uri="{FF2B5EF4-FFF2-40B4-BE49-F238E27FC236}">
                  <a16:creationId xmlns:a16="http://schemas.microsoft.com/office/drawing/2014/main" id="{021C084F-85B3-2AC2-E03B-84428543DBA3}"/>
                </a:ext>
              </a:extLst>
            </p:cNvPr>
            <p:cNvSpPr txBox="1"/>
            <p:nvPr/>
          </p:nvSpPr>
          <p:spPr bwMode="auto">
            <a:xfrm>
              <a:off x="4981881" y="3558971"/>
              <a:ext cx="177801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FontTx/>
                <a:buNone/>
              </a:pPr>
              <a:r>
                <a:rPr lang="en-US" sz="1400" b="1">
                  <a:solidFill>
                    <a:schemeClr val="accent3"/>
                  </a:solidFill>
                  <a:latin typeface="Calibri" panose="020F0502020204030204" pitchFamily="34" charset="0"/>
                </a:rPr>
                <a:t>+</a:t>
              </a:r>
            </a:p>
          </p:txBody>
        </p:sp>
        <p:sp>
          <p:nvSpPr>
            <p:cNvPr id="4228" name="TextBox 4227">
              <a:extLst>
                <a:ext uri="{FF2B5EF4-FFF2-40B4-BE49-F238E27FC236}">
                  <a16:creationId xmlns:a16="http://schemas.microsoft.com/office/drawing/2014/main" id="{6EA8345F-E098-9428-F6B1-2788F67CBCC4}"/>
                </a:ext>
              </a:extLst>
            </p:cNvPr>
            <p:cNvSpPr txBox="1"/>
            <p:nvPr/>
          </p:nvSpPr>
          <p:spPr bwMode="auto">
            <a:xfrm>
              <a:off x="5226356" y="3797096"/>
              <a:ext cx="177801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FontTx/>
                <a:buNone/>
              </a:pPr>
              <a:r>
                <a:rPr lang="en-US" sz="1400" b="1">
                  <a:solidFill>
                    <a:schemeClr val="accent3"/>
                  </a:solidFill>
                  <a:latin typeface="Calibri" panose="020F0502020204030204" pitchFamily="34" charset="0"/>
                </a:rPr>
                <a:t>+</a:t>
              </a:r>
            </a:p>
          </p:txBody>
        </p:sp>
        <p:sp>
          <p:nvSpPr>
            <p:cNvPr id="4229" name="TextBox 4228">
              <a:extLst>
                <a:ext uri="{FF2B5EF4-FFF2-40B4-BE49-F238E27FC236}">
                  <a16:creationId xmlns:a16="http://schemas.microsoft.com/office/drawing/2014/main" id="{F3F786E2-9703-6E5F-C964-2E40FE68C017}"/>
                </a:ext>
              </a:extLst>
            </p:cNvPr>
            <p:cNvSpPr txBox="1"/>
            <p:nvPr/>
          </p:nvSpPr>
          <p:spPr bwMode="auto">
            <a:xfrm>
              <a:off x="5267631" y="3793921"/>
              <a:ext cx="177801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FontTx/>
                <a:buNone/>
              </a:pPr>
              <a:r>
                <a:rPr lang="en-US" sz="1400" b="1">
                  <a:solidFill>
                    <a:schemeClr val="accent3"/>
                  </a:solidFill>
                  <a:latin typeface="Calibri" panose="020F0502020204030204" pitchFamily="34" charset="0"/>
                </a:rPr>
                <a:t>+</a:t>
              </a:r>
            </a:p>
          </p:txBody>
        </p:sp>
        <p:sp>
          <p:nvSpPr>
            <p:cNvPr id="4230" name="TextBox 4229">
              <a:extLst>
                <a:ext uri="{FF2B5EF4-FFF2-40B4-BE49-F238E27FC236}">
                  <a16:creationId xmlns:a16="http://schemas.microsoft.com/office/drawing/2014/main" id="{6D7E3342-2AC0-E14E-B518-0A514317AEE5}"/>
                </a:ext>
              </a:extLst>
            </p:cNvPr>
            <p:cNvSpPr txBox="1"/>
            <p:nvPr/>
          </p:nvSpPr>
          <p:spPr bwMode="auto">
            <a:xfrm>
              <a:off x="4934256" y="3470071"/>
              <a:ext cx="177801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FontTx/>
                <a:buNone/>
              </a:pPr>
              <a:r>
                <a:rPr lang="en-US" sz="1400" b="1">
                  <a:solidFill>
                    <a:schemeClr val="accent3"/>
                  </a:solidFill>
                  <a:latin typeface="Calibri" panose="020F0502020204030204" pitchFamily="34" charset="0"/>
                </a:rPr>
                <a:t>+</a:t>
              </a:r>
            </a:p>
          </p:txBody>
        </p:sp>
        <p:sp>
          <p:nvSpPr>
            <p:cNvPr id="4231" name="TextBox 4230">
              <a:extLst>
                <a:ext uri="{FF2B5EF4-FFF2-40B4-BE49-F238E27FC236}">
                  <a16:creationId xmlns:a16="http://schemas.microsoft.com/office/drawing/2014/main" id="{4EE49497-B97D-89FB-3BF0-4058F0009F7D}"/>
                </a:ext>
              </a:extLst>
            </p:cNvPr>
            <p:cNvSpPr txBox="1"/>
            <p:nvPr/>
          </p:nvSpPr>
          <p:spPr bwMode="auto">
            <a:xfrm>
              <a:off x="4645331" y="3412921"/>
              <a:ext cx="177801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FontTx/>
                <a:buNone/>
              </a:pPr>
              <a:r>
                <a:rPr lang="en-US" sz="1400" b="1">
                  <a:solidFill>
                    <a:schemeClr val="accent3"/>
                  </a:solidFill>
                  <a:latin typeface="Calibri" panose="020F0502020204030204" pitchFamily="34" charset="0"/>
                </a:rPr>
                <a:t>+</a:t>
              </a:r>
            </a:p>
          </p:txBody>
        </p:sp>
        <p:sp>
          <p:nvSpPr>
            <p:cNvPr id="4232" name="TextBox 4231">
              <a:extLst>
                <a:ext uri="{FF2B5EF4-FFF2-40B4-BE49-F238E27FC236}">
                  <a16:creationId xmlns:a16="http://schemas.microsoft.com/office/drawing/2014/main" id="{78387DA1-DBDB-6DBC-D79E-EEEA2E5D2C41}"/>
                </a:ext>
              </a:extLst>
            </p:cNvPr>
            <p:cNvSpPr txBox="1"/>
            <p:nvPr/>
          </p:nvSpPr>
          <p:spPr bwMode="auto">
            <a:xfrm>
              <a:off x="4664381" y="3412921"/>
              <a:ext cx="177801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FontTx/>
                <a:buNone/>
              </a:pPr>
              <a:r>
                <a:rPr lang="en-US" sz="1400" b="1">
                  <a:solidFill>
                    <a:schemeClr val="accent3"/>
                  </a:solidFill>
                  <a:latin typeface="Calibri" panose="020F0502020204030204" pitchFamily="34" charset="0"/>
                </a:rPr>
                <a:t>+</a:t>
              </a:r>
            </a:p>
          </p:txBody>
        </p:sp>
      </p:grpSp>
      <p:grpSp>
        <p:nvGrpSpPr>
          <p:cNvPr id="4238" name="Group 4237">
            <a:extLst>
              <a:ext uri="{FF2B5EF4-FFF2-40B4-BE49-F238E27FC236}">
                <a16:creationId xmlns:a16="http://schemas.microsoft.com/office/drawing/2014/main" id="{AEE6C2AF-8837-84E8-685A-C6043C4C3A92}"/>
              </a:ext>
            </a:extLst>
          </p:cNvPr>
          <p:cNvGrpSpPr/>
          <p:nvPr/>
        </p:nvGrpSpPr>
        <p:grpSpPr>
          <a:xfrm>
            <a:off x="1837677" y="3784847"/>
            <a:ext cx="1171853" cy="523220"/>
            <a:chOff x="2006353" y="3669437"/>
            <a:chExt cx="1171853" cy="523220"/>
          </a:xfrm>
        </p:grpSpPr>
        <p:sp>
          <p:nvSpPr>
            <p:cNvPr id="4234" name="TextBox 4233">
              <a:extLst>
                <a:ext uri="{FF2B5EF4-FFF2-40B4-BE49-F238E27FC236}">
                  <a16:creationId xmlns:a16="http://schemas.microsoft.com/office/drawing/2014/main" id="{F07DAF0A-41AD-A8DA-531A-584FED596945}"/>
                </a:ext>
              </a:extLst>
            </p:cNvPr>
            <p:cNvSpPr txBox="1"/>
            <p:nvPr/>
          </p:nvSpPr>
          <p:spPr bwMode="auto">
            <a:xfrm>
              <a:off x="2196241" y="3669437"/>
              <a:ext cx="981965" cy="5232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rtlCol="0">
              <a:spAutoFit/>
            </a:bodyPr>
            <a:lstStyle/>
            <a:p>
              <a:pPr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FontTx/>
                <a:buNone/>
              </a:pPr>
              <a:r>
                <a:rPr lang="en-US" sz="1400">
                  <a:solidFill>
                    <a:schemeClr val="bg1"/>
                  </a:solidFill>
                </a:rPr>
                <a:t>Acala + BR</a:t>
              </a:r>
              <a:br>
                <a:rPr lang="en-US" sz="1400">
                  <a:solidFill>
                    <a:schemeClr val="bg1"/>
                  </a:solidFill>
                </a:rPr>
              </a:br>
              <a:r>
                <a:rPr lang="en-US" sz="1400">
                  <a:solidFill>
                    <a:schemeClr val="bg1"/>
                  </a:solidFill>
                </a:rPr>
                <a:t>PB + BR </a:t>
              </a:r>
              <a:endParaRPr lang="en-US" sz="1400" b="0">
                <a:solidFill>
                  <a:schemeClr val="bg1"/>
                </a:solidFill>
                <a:latin typeface="Calibri" panose="020F0502020204030204" pitchFamily="34" charset="0"/>
              </a:endParaRPr>
            </a:p>
          </p:txBody>
        </p:sp>
        <p:cxnSp>
          <p:nvCxnSpPr>
            <p:cNvPr id="4236" name="Straight Connector 4235">
              <a:extLst>
                <a:ext uri="{FF2B5EF4-FFF2-40B4-BE49-F238E27FC236}">
                  <a16:creationId xmlns:a16="http://schemas.microsoft.com/office/drawing/2014/main" id="{D22E5D02-A646-6F29-E849-B6D590893C9E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2006353" y="3817398"/>
              <a:ext cx="221942" cy="0"/>
            </a:xfrm>
            <a:prstGeom prst="line">
              <a:avLst/>
            </a:prstGeom>
            <a:noFill/>
            <a:ln w="28575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4237" name="Straight Connector 4236">
              <a:extLst>
                <a:ext uri="{FF2B5EF4-FFF2-40B4-BE49-F238E27FC236}">
                  <a16:creationId xmlns:a16="http://schemas.microsoft.com/office/drawing/2014/main" id="{C48A4246-9F72-E903-DCF3-4CD8D35F487C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2006353" y="4049697"/>
              <a:ext cx="221942" cy="0"/>
            </a:xfrm>
            <a:prstGeom prst="line">
              <a:avLst/>
            </a:prstGeom>
            <a:noFill/>
            <a:ln w="28575" cap="flat" cmpd="sng" algn="ctr">
              <a:solidFill>
                <a:schemeClr val="accent3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</p:spTree>
    <p:extLst>
      <p:ext uri="{BB962C8B-B14F-4D97-AF65-F5344CB8AC3E}">
        <p14:creationId xmlns:p14="http://schemas.microsoft.com/office/powerpoint/2010/main" val="2033585629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13E9D15-ED4F-EE62-4A3F-9D514183049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25076AAF-0370-94E3-AD93-225F422A29C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ECHO: PFS in Patients With Biological Risk Factors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4870CC9-4B26-830D-ED54-414954C0321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4675" y="5344357"/>
            <a:ext cx="10901525" cy="970296"/>
          </a:xfrm>
        </p:spPr>
        <p:txBody>
          <a:bodyPr/>
          <a:lstStyle/>
          <a:p>
            <a:pPr lv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defRPr/>
            </a:pPr>
            <a:r>
              <a:rPr lang="en-US" sz="1400">
                <a:solidFill>
                  <a:srgbClr val="000000"/>
                </a:solidFill>
              </a:rPr>
              <a:t>In this grouping, MIPI, which was considered less important than other biological risk factors in phase II ALTAMIRA, was removed</a:t>
            </a:r>
          </a:p>
          <a:p>
            <a:pPr lv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defRPr/>
            </a:pPr>
            <a:r>
              <a:rPr lang="en-US" sz="1400">
                <a:solidFill>
                  <a:srgbClr val="000000"/>
                </a:solidFill>
              </a:rPr>
              <a:t>When only those with a Ki-67 index ≥30% and/or blastoid/pleomorphic histology were analyzed, PFS was longer with ABR vs PBR (HR: 0.64, 95% CI: 0.46-0.90; </a:t>
            </a:r>
            <a:r>
              <a:rPr lang="en-US" sz="1400" i="1">
                <a:solidFill>
                  <a:srgbClr val="000000"/>
                </a:solidFill>
              </a:rPr>
              <a:t>P</a:t>
            </a:r>
            <a:r>
              <a:rPr lang="en-US" sz="1400">
                <a:solidFill>
                  <a:srgbClr val="000000"/>
                </a:solidFill>
              </a:rPr>
              <a:t> = .0092)</a:t>
            </a:r>
          </a:p>
          <a:p>
            <a:pPr lv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defRPr/>
            </a:pPr>
            <a:r>
              <a:rPr lang="en-US" sz="1400">
                <a:solidFill>
                  <a:srgbClr val="000000"/>
                </a:solidFill>
              </a:rPr>
              <a:t>Patient with blastoid/pleomorphic histology had longer PFS with acalabrutinib + BR, 34.8 vs 11.1 mo (</a:t>
            </a:r>
            <a:r>
              <a:rPr lang="en-US" sz="1400">
                <a:solidFill>
                  <a:sysClr val="windowText" lastClr="000000"/>
                </a:solidFill>
              </a:rPr>
              <a:t>HR: 0.59 (95% CI: 0.33-1.07; </a:t>
            </a:r>
            <a:r>
              <a:rPr lang="en-US" sz="1400" i="1">
                <a:solidFill>
                  <a:sysClr val="windowText" lastClr="000000"/>
                </a:solidFill>
              </a:rPr>
              <a:t>P </a:t>
            </a:r>
            <a:r>
              <a:rPr lang="en-US" sz="1400">
                <a:solidFill>
                  <a:sysClr val="windowText" lastClr="000000"/>
                </a:solidFill>
              </a:rPr>
              <a:t>= .0775)</a:t>
            </a:r>
            <a:endParaRPr lang="en-US" sz="1400">
              <a:solidFill>
                <a:srgbClr val="000000"/>
              </a:solidFill>
            </a:endParaRPr>
          </a:p>
          <a:p>
            <a:pPr>
              <a:spcBef>
                <a:spcPts val="500"/>
              </a:spcBef>
              <a:spcAft>
                <a:spcPts val="0"/>
              </a:spcAft>
            </a:pPr>
            <a:endParaRPr lang="en-US" sz="140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D9E06489-A464-BE04-18FF-071A741B14C1}"/>
              </a:ext>
            </a:extLst>
          </p:cNvPr>
          <p:cNvSpPr txBox="1"/>
          <p:nvPr/>
        </p:nvSpPr>
        <p:spPr bwMode="auto">
          <a:xfrm>
            <a:off x="1324346" y="1275601"/>
            <a:ext cx="4867497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Patients With Ki-67 ≥30%, Blastoid/</a:t>
            </a:r>
            <a:br>
              <a:rPr kumimoji="0" lang="en-US" sz="18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</a:br>
            <a:r>
              <a:rPr kumimoji="0" lang="en-US" sz="18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Pleomorphic Histology, and/or </a:t>
            </a:r>
            <a:r>
              <a:rPr kumimoji="0" lang="en-US" sz="1800" b="1" i="1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TP53</a:t>
            </a:r>
            <a:r>
              <a:rPr kumimoji="0" lang="en-US" sz="18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 Mutation</a:t>
            </a:r>
          </a:p>
        </p:txBody>
      </p:sp>
      <p:sp>
        <p:nvSpPr>
          <p:cNvPr id="9" name="Text Box 15">
            <a:extLst>
              <a:ext uri="{FF2B5EF4-FFF2-40B4-BE49-F238E27FC236}">
                <a16:creationId xmlns:a16="http://schemas.microsoft.com/office/drawing/2014/main" id="{4C3C0B2A-B795-2C6E-407E-C939100E6B3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12751" y="6388915"/>
            <a:ext cx="7853362" cy="276999"/>
          </a:xfrm>
          <a:prstGeom prst="rect">
            <a:avLst/>
          </a:prstGeom>
          <a:noFill/>
          <a:ln>
            <a:noFill/>
          </a:ln>
        </p:spPr>
        <p:txBody>
          <a:bodyPr lIns="91440" tIns="45720" rIns="91440" bIns="45720" anchor="b">
            <a:spAutoFit/>
          </a:bodyPr>
          <a:lstStyle>
            <a:lvl1pPr>
              <a:defRPr b="1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 b="1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b="1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b="1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200" b="0" i="0" u="none" strike="noStrike" kern="1200" cap="none" spc="-10" normalizeH="0" baseline="0" noProof="0">
                <a:ln>
                  <a:noFill/>
                </a:ln>
                <a:solidFill>
                  <a:srgbClr val="455560"/>
                </a:solidFill>
                <a:effectLst/>
                <a:uLnTx/>
                <a:uFillTx/>
                <a:latin typeface="Calibri"/>
                <a:ea typeface="Calibri"/>
                <a:cs typeface="Arial"/>
              </a:rPr>
              <a:t>Dreyling. EHA 2025. Abstr S233. </a:t>
            </a:r>
            <a:r>
              <a:rPr kumimoji="0" lang="en-US" sz="1200" b="0" i="0" u="none" strike="noStrike" kern="1200" cap="none" spc="-10" normalizeH="0" baseline="0" noProof="0">
                <a:ln>
                  <a:noFill/>
                </a:ln>
                <a:solidFill>
                  <a:srgbClr val="455560"/>
                </a:solidFill>
                <a:effectLst/>
                <a:uLnTx/>
                <a:uFillTx/>
                <a:latin typeface="Calibri"/>
                <a:ea typeface="Calibri"/>
                <a:cs typeface="Calibri"/>
              </a:rPr>
              <a:t>Dreyling. ICML 2025. Abstr 046.</a:t>
            </a:r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srgbClr val="455560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FF6D6BA6-45C6-52E5-4FA2-6FF66601CE95}"/>
              </a:ext>
            </a:extLst>
          </p:cNvPr>
          <p:cNvSpPr txBox="1"/>
          <p:nvPr/>
        </p:nvSpPr>
        <p:spPr bwMode="auto">
          <a:xfrm>
            <a:off x="6905403" y="1552600"/>
            <a:ext cx="4600797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Patients With Blastoid/Pleomorphic Histology</a:t>
            </a:r>
          </a:p>
        </p:txBody>
      </p:sp>
      <p:graphicFrame>
        <p:nvGraphicFramePr>
          <p:cNvPr id="16" name="Table 17">
            <a:extLst>
              <a:ext uri="{FF2B5EF4-FFF2-40B4-BE49-F238E27FC236}">
                <a16:creationId xmlns:a16="http://schemas.microsoft.com/office/drawing/2014/main" id="{049FA950-0C4F-E2D1-EBDD-B7253843B6F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71188890"/>
              </p:ext>
            </p:extLst>
          </p:nvPr>
        </p:nvGraphicFramePr>
        <p:xfrm>
          <a:off x="2725450" y="1912417"/>
          <a:ext cx="3497802" cy="1078992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987202">
                  <a:extLst>
                    <a:ext uri="{9D8B030D-6E8A-4147-A177-3AD203B41FA5}">
                      <a16:colId xmlns:a16="http://schemas.microsoft.com/office/drawing/2014/main" val="2538364240"/>
                    </a:ext>
                  </a:extLst>
                </a:gridCol>
                <a:gridCol w="1287253">
                  <a:extLst>
                    <a:ext uri="{9D8B030D-6E8A-4147-A177-3AD203B41FA5}">
                      <a16:colId xmlns:a16="http://schemas.microsoft.com/office/drawing/2014/main" val="1270973012"/>
                    </a:ext>
                  </a:extLst>
                </a:gridCol>
                <a:gridCol w="1223347">
                  <a:extLst>
                    <a:ext uri="{9D8B030D-6E8A-4147-A177-3AD203B41FA5}">
                      <a16:colId xmlns:a16="http://schemas.microsoft.com/office/drawing/2014/main" val="638962441"/>
                    </a:ext>
                  </a:extLst>
                </a:gridCol>
              </a:tblGrid>
              <a:tr h="100584">
                <a:tc>
                  <a:txBody>
                    <a:bodyPr/>
                    <a:lstStyle/>
                    <a:p>
                      <a:endParaRPr lang="en-US" sz="1100">
                        <a:solidFill>
                          <a:sysClr val="windowText" lastClr="000000"/>
                        </a:solidFill>
                      </a:endParaRPr>
                    </a:p>
                  </a:txBody>
                  <a:tcPr marL="9144" marR="9144" marT="9144" marB="9144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>
                          <a:solidFill>
                            <a:schemeClr val="accent1"/>
                          </a:solidFill>
                        </a:rPr>
                        <a:t>Acala + BR (n = 155)</a:t>
                      </a:r>
                    </a:p>
                  </a:txBody>
                  <a:tcPr marL="9144" marR="9144" marT="9144" marB="9144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>
                          <a:solidFill>
                            <a:schemeClr val="accent3"/>
                          </a:solidFill>
                        </a:rPr>
                        <a:t>Pbo + BR (n = 157)</a:t>
                      </a:r>
                    </a:p>
                  </a:txBody>
                  <a:tcPr marL="9144" marR="9144" marT="9144" marB="9144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61792023"/>
                  </a:ext>
                </a:extLst>
              </a:tr>
              <a:tr h="192024">
                <a:tc>
                  <a:txBody>
                    <a:bodyPr/>
                    <a:lstStyle/>
                    <a:p>
                      <a:r>
                        <a:rPr lang="en-US" sz="1100">
                          <a:solidFill>
                            <a:sysClr val="windowText" lastClr="000000"/>
                          </a:solidFill>
                        </a:rPr>
                        <a:t>PFS events, n (%)</a:t>
                      </a:r>
                    </a:p>
                    <a:p>
                      <a:pPr marL="176213" indent="-115888">
                        <a:buFont typeface="Wingdings" panose="05000000000000000000" pitchFamily="2" charset="2"/>
                        <a:buChar char="§"/>
                        <a:tabLst/>
                      </a:pPr>
                      <a:r>
                        <a:rPr lang="en-US" sz="1100">
                          <a:solidFill>
                            <a:sysClr val="windowText" lastClr="000000"/>
                          </a:solidFill>
                        </a:rPr>
                        <a:t>PD</a:t>
                      </a:r>
                    </a:p>
                  </a:txBody>
                  <a:tcPr marL="9144" marR="9144" marT="9144" marB="9144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>
                          <a:solidFill>
                            <a:sysClr val="windowText" lastClr="000000"/>
                          </a:solidFill>
                        </a:rPr>
                        <a:t>66 (42.5)</a:t>
                      </a:r>
                    </a:p>
                    <a:p>
                      <a:pPr algn="ctr"/>
                      <a:r>
                        <a:rPr lang="en-US" sz="1100">
                          <a:solidFill>
                            <a:sysClr val="windowText" lastClr="000000"/>
                          </a:solidFill>
                        </a:rPr>
                        <a:t>33 (21.3)</a:t>
                      </a:r>
                    </a:p>
                  </a:txBody>
                  <a:tcPr marL="9144" marR="9144" marT="9144" marB="9144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>
                          <a:solidFill>
                            <a:sysClr val="windowText" lastClr="000000"/>
                          </a:solidFill>
                        </a:rPr>
                        <a:t>85 (54.1)</a:t>
                      </a:r>
                    </a:p>
                    <a:p>
                      <a:pPr algn="ctr"/>
                      <a:r>
                        <a:rPr lang="en-US" sz="1100">
                          <a:solidFill>
                            <a:sysClr val="windowText" lastClr="000000"/>
                          </a:solidFill>
                        </a:rPr>
                        <a:t>61 (38.9)</a:t>
                      </a:r>
                    </a:p>
                  </a:txBody>
                  <a:tcPr marL="9144" marR="9144" marT="9144" marB="9144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20780345"/>
                  </a:ext>
                </a:extLst>
              </a:tr>
              <a:tr h="100584">
                <a:tc>
                  <a:txBody>
                    <a:bodyPr/>
                    <a:lstStyle/>
                    <a:p>
                      <a:r>
                        <a:rPr lang="en-US" sz="1100">
                          <a:solidFill>
                            <a:sysClr val="windowText" lastClr="000000"/>
                          </a:solidFill>
                        </a:rPr>
                        <a:t>mPFS, mo</a:t>
                      </a:r>
                    </a:p>
                  </a:txBody>
                  <a:tcPr marL="9144" marR="9144" marT="9144" marB="9144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>
                          <a:solidFill>
                            <a:sysClr val="windowText" lastClr="000000"/>
                          </a:solidFill>
                        </a:rPr>
                        <a:t>49.5</a:t>
                      </a:r>
                    </a:p>
                  </a:txBody>
                  <a:tcPr marL="9144" marR="9144" marT="9144" marB="9144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>
                          <a:solidFill>
                            <a:sysClr val="windowText" lastClr="000000"/>
                          </a:solidFill>
                        </a:rPr>
                        <a:t>33.2</a:t>
                      </a:r>
                    </a:p>
                  </a:txBody>
                  <a:tcPr marL="9144" marR="9144" marT="9144" marB="9144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690753807"/>
                  </a:ext>
                </a:extLst>
              </a:tr>
              <a:tr h="192024">
                <a:tc>
                  <a:txBody>
                    <a:bodyPr/>
                    <a:lstStyle/>
                    <a:p>
                      <a:endParaRPr lang="en-US" sz="1100">
                        <a:solidFill>
                          <a:sysClr val="windowText" lastClr="000000"/>
                        </a:solidFill>
                      </a:endParaRPr>
                    </a:p>
                  </a:txBody>
                  <a:tcPr marL="9144" marR="9144" marT="9144" marB="9144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US" sz="1100">
                          <a:solidFill>
                            <a:sysClr val="windowText" lastClr="000000"/>
                          </a:solidFill>
                        </a:rPr>
                        <a:t>Unstratified HR: 0.66 (95% CI: 0.48-0.91; </a:t>
                      </a:r>
                      <a:br>
                        <a:rPr lang="en-US" sz="1100">
                          <a:solidFill>
                            <a:sysClr val="windowText" lastClr="000000"/>
                          </a:solidFill>
                        </a:rPr>
                      </a:br>
                      <a:r>
                        <a:rPr lang="en-US" sz="1100">
                          <a:solidFill>
                            <a:sysClr val="windowText" lastClr="000000"/>
                          </a:solidFill>
                        </a:rPr>
                        <a:t>log-rank </a:t>
                      </a:r>
                      <a:r>
                        <a:rPr lang="en-US" sz="1100" i="1">
                          <a:solidFill>
                            <a:sysClr val="windowText" lastClr="000000"/>
                          </a:solidFill>
                        </a:rPr>
                        <a:t>P </a:t>
                      </a:r>
                      <a:r>
                        <a:rPr lang="en-US" sz="1100" i="0">
                          <a:solidFill>
                            <a:sysClr val="windowText" lastClr="000000"/>
                          </a:solidFill>
                        </a:rPr>
                        <a:t>= .0119)</a:t>
                      </a:r>
                      <a:endParaRPr lang="en-US" sz="1100">
                        <a:solidFill>
                          <a:sysClr val="windowText" lastClr="000000"/>
                        </a:solidFill>
                      </a:endParaRPr>
                    </a:p>
                  </a:txBody>
                  <a:tcPr marL="9144" marR="9144" marT="9144" marB="9144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US" sz="1600">
                        <a:solidFill>
                          <a:sysClr val="windowText" lastClr="000000"/>
                        </a:solidFill>
                      </a:endParaRPr>
                    </a:p>
                  </a:txBody>
                  <a:tcPr>
                    <a:solidFill>
                      <a:schemeClr val="tx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62165681"/>
                  </a:ext>
                </a:extLst>
              </a:tr>
            </a:tbl>
          </a:graphicData>
        </a:graphic>
      </p:graphicFrame>
      <p:graphicFrame>
        <p:nvGraphicFramePr>
          <p:cNvPr id="17" name="Table 17">
            <a:extLst>
              <a:ext uri="{FF2B5EF4-FFF2-40B4-BE49-F238E27FC236}">
                <a16:creationId xmlns:a16="http://schemas.microsoft.com/office/drawing/2014/main" id="{DF7F84ED-4AAA-3134-A0BE-2F73A46FA3A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41063057"/>
              </p:ext>
            </p:extLst>
          </p:nvPr>
        </p:nvGraphicFramePr>
        <p:xfrm>
          <a:off x="8371643" y="1912417"/>
          <a:ext cx="3525916" cy="1078992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995137">
                  <a:extLst>
                    <a:ext uri="{9D8B030D-6E8A-4147-A177-3AD203B41FA5}">
                      <a16:colId xmlns:a16="http://schemas.microsoft.com/office/drawing/2014/main" val="2538364240"/>
                    </a:ext>
                  </a:extLst>
                </a:gridCol>
                <a:gridCol w="1297599">
                  <a:extLst>
                    <a:ext uri="{9D8B030D-6E8A-4147-A177-3AD203B41FA5}">
                      <a16:colId xmlns:a16="http://schemas.microsoft.com/office/drawing/2014/main" val="1270973012"/>
                    </a:ext>
                  </a:extLst>
                </a:gridCol>
                <a:gridCol w="1233180">
                  <a:extLst>
                    <a:ext uri="{9D8B030D-6E8A-4147-A177-3AD203B41FA5}">
                      <a16:colId xmlns:a16="http://schemas.microsoft.com/office/drawing/2014/main" val="638962441"/>
                    </a:ext>
                  </a:extLst>
                </a:gridCol>
              </a:tblGrid>
              <a:tr h="100584">
                <a:tc>
                  <a:txBody>
                    <a:bodyPr/>
                    <a:lstStyle/>
                    <a:p>
                      <a:endParaRPr lang="en-US" sz="1100">
                        <a:solidFill>
                          <a:sysClr val="windowText" lastClr="000000"/>
                        </a:solidFill>
                      </a:endParaRPr>
                    </a:p>
                  </a:txBody>
                  <a:tcPr marL="9144" marR="9144" marT="9144" marB="9144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>
                          <a:solidFill>
                            <a:schemeClr val="accent1"/>
                          </a:solidFill>
                        </a:rPr>
                        <a:t>Acala + BR (n = 41)</a:t>
                      </a:r>
                    </a:p>
                  </a:txBody>
                  <a:tcPr marL="9144" marR="9144" marT="9144" marB="9144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>
                          <a:solidFill>
                            <a:schemeClr val="accent3"/>
                          </a:solidFill>
                        </a:rPr>
                        <a:t>Pbo + BR (n = 38)</a:t>
                      </a:r>
                    </a:p>
                  </a:txBody>
                  <a:tcPr marL="9144" marR="9144" marT="9144" marB="9144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61792023"/>
                  </a:ext>
                </a:extLst>
              </a:tr>
              <a:tr h="192024">
                <a:tc>
                  <a:txBody>
                    <a:bodyPr/>
                    <a:lstStyle/>
                    <a:p>
                      <a:r>
                        <a:rPr lang="en-US" sz="1100">
                          <a:solidFill>
                            <a:sysClr val="windowText" lastClr="000000"/>
                          </a:solidFill>
                        </a:rPr>
                        <a:t>PFS events, n (%)</a:t>
                      </a:r>
                    </a:p>
                    <a:p>
                      <a:pPr marL="176213" indent="-115888">
                        <a:buFont typeface="Wingdings" panose="05000000000000000000" pitchFamily="2" charset="2"/>
                        <a:buChar char="§"/>
                        <a:tabLst/>
                      </a:pPr>
                      <a:r>
                        <a:rPr lang="en-US" sz="1100">
                          <a:solidFill>
                            <a:sysClr val="windowText" lastClr="000000"/>
                          </a:solidFill>
                        </a:rPr>
                        <a:t>PD</a:t>
                      </a:r>
                    </a:p>
                  </a:txBody>
                  <a:tcPr marL="9144" marR="9144" marT="9144" marB="9144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>
                          <a:solidFill>
                            <a:sysClr val="windowText" lastClr="000000"/>
                          </a:solidFill>
                        </a:rPr>
                        <a:t>21 (51.2)</a:t>
                      </a:r>
                    </a:p>
                    <a:p>
                      <a:pPr algn="ctr"/>
                      <a:r>
                        <a:rPr lang="en-US" sz="1100">
                          <a:solidFill>
                            <a:sysClr val="windowText" lastClr="000000"/>
                          </a:solidFill>
                        </a:rPr>
                        <a:t>11 (26.8)</a:t>
                      </a:r>
                    </a:p>
                  </a:txBody>
                  <a:tcPr marL="9144" marR="9144" marT="9144" marB="9144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>
                          <a:solidFill>
                            <a:sysClr val="windowText" lastClr="000000"/>
                          </a:solidFill>
                        </a:rPr>
                        <a:t>24 (63.2)</a:t>
                      </a:r>
                    </a:p>
                    <a:p>
                      <a:pPr algn="ctr"/>
                      <a:r>
                        <a:rPr lang="en-US" sz="1100">
                          <a:solidFill>
                            <a:sysClr val="windowText" lastClr="000000"/>
                          </a:solidFill>
                        </a:rPr>
                        <a:t>20 (52.6)</a:t>
                      </a:r>
                    </a:p>
                  </a:txBody>
                  <a:tcPr marL="9144" marR="9144" marT="9144" marB="9144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20780345"/>
                  </a:ext>
                </a:extLst>
              </a:tr>
              <a:tr h="100584">
                <a:tc>
                  <a:txBody>
                    <a:bodyPr/>
                    <a:lstStyle/>
                    <a:p>
                      <a:r>
                        <a:rPr lang="en-US" sz="1100">
                          <a:solidFill>
                            <a:sysClr val="windowText" lastClr="000000"/>
                          </a:solidFill>
                        </a:rPr>
                        <a:t>mPFS, mo</a:t>
                      </a:r>
                    </a:p>
                  </a:txBody>
                  <a:tcPr marL="9144" marR="9144" marT="9144" marB="9144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>
                          <a:solidFill>
                            <a:sysClr val="windowText" lastClr="000000"/>
                          </a:solidFill>
                        </a:rPr>
                        <a:t>34.8</a:t>
                      </a:r>
                    </a:p>
                  </a:txBody>
                  <a:tcPr marL="9144" marR="9144" marT="9144" marB="9144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>
                          <a:solidFill>
                            <a:sysClr val="windowText" lastClr="000000"/>
                          </a:solidFill>
                        </a:rPr>
                        <a:t>11.1</a:t>
                      </a:r>
                    </a:p>
                  </a:txBody>
                  <a:tcPr marL="9144" marR="9144" marT="9144" marB="9144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690753807"/>
                  </a:ext>
                </a:extLst>
              </a:tr>
              <a:tr h="192024">
                <a:tc>
                  <a:txBody>
                    <a:bodyPr/>
                    <a:lstStyle/>
                    <a:p>
                      <a:endParaRPr lang="en-US" sz="1100">
                        <a:solidFill>
                          <a:sysClr val="windowText" lastClr="000000"/>
                        </a:solidFill>
                      </a:endParaRPr>
                    </a:p>
                  </a:txBody>
                  <a:tcPr marL="9144" marR="9144" marT="9144" marB="9144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US" sz="1100">
                          <a:solidFill>
                            <a:sysClr val="windowText" lastClr="000000"/>
                          </a:solidFill>
                        </a:rPr>
                        <a:t>Unstratified HR: 0.59 (95% CI: 0.33-1.07; </a:t>
                      </a:r>
                      <a:br>
                        <a:rPr lang="en-US" sz="1100">
                          <a:solidFill>
                            <a:sysClr val="windowText" lastClr="000000"/>
                          </a:solidFill>
                        </a:rPr>
                      </a:br>
                      <a:r>
                        <a:rPr lang="en-US" sz="1100">
                          <a:solidFill>
                            <a:sysClr val="windowText" lastClr="000000"/>
                          </a:solidFill>
                        </a:rPr>
                        <a:t>log-rank </a:t>
                      </a:r>
                      <a:r>
                        <a:rPr lang="en-US" sz="1100" i="1">
                          <a:solidFill>
                            <a:sysClr val="windowText" lastClr="000000"/>
                          </a:solidFill>
                        </a:rPr>
                        <a:t>P </a:t>
                      </a:r>
                      <a:r>
                        <a:rPr lang="en-US" sz="1100" i="0">
                          <a:solidFill>
                            <a:sysClr val="windowText" lastClr="000000"/>
                          </a:solidFill>
                        </a:rPr>
                        <a:t>= .0775)</a:t>
                      </a:r>
                      <a:endParaRPr lang="en-US" sz="1100">
                        <a:solidFill>
                          <a:sysClr val="windowText" lastClr="000000"/>
                        </a:solidFill>
                      </a:endParaRPr>
                    </a:p>
                  </a:txBody>
                  <a:tcPr marL="9144" marR="9144" marT="9144" marB="9144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US" sz="1600">
                        <a:solidFill>
                          <a:sysClr val="windowText" lastClr="000000"/>
                        </a:solidFill>
                      </a:endParaRPr>
                    </a:p>
                  </a:txBody>
                  <a:tcPr>
                    <a:solidFill>
                      <a:schemeClr val="tx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62165681"/>
                  </a:ext>
                </a:extLst>
              </a:tr>
            </a:tbl>
          </a:graphicData>
        </a:graphic>
      </p:graphicFrame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B6467C84-108F-32D2-94DA-599DD5FB74BD}"/>
              </a:ext>
            </a:extLst>
          </p:cNvPr>
          <p:cNvCxnSpPr>
            <a:cxnSpLocks/>
          </p:cNvCxnSpPr>
          <p:nvPr/>
        </p:nvCxnSpPr>
        <p:spPr bwMode="auto">
          <a:xfrm>
            <a:off x="1553596" y="2228296"/>
            <a:ext cx="0" cy="2219418"/>
          </a:xfrm>
          <a:prstGeom prst="line">
            <a:avLst/>
          </a:prstGeom>
          <a:noFill/>
          <a:ln w="2857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D70B4CEC-EC25-EA13-B668-D176BEB50099}"/>
              </a:ext>
            </a:extLst>
          </p:cNvPr>
          <p:cNvCxnSpPr>
            <a:cxnSpLocks/>
          </p:cNvCxnSpPr>
          <p:nvPr/>
        </p:nvCxnSpPr>
        <p:spPr bwMode="auto">
          <a:xfrm>
            <a:off x="1553596" y="4447714"/>
            <a:ext cx="4110361" cy="0"/>
          </a:xfrm>
          <a:prstGeom prst="line">
            <a:avLst/>
          </a:prstGeom>
          <a:noFill/>
          <a:ln w="2857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ACB92709-0BC2-108D-D4B2-68108988CBC0}"/>
              </a:ext>
            </a:extLst>
          </p:cNvPr>
          <p:cNvCxnSpPr>
            <a:cxnSpLocks/>
          </p:cNvCxnSpPr>
          <p:nvPr/>
        </p:nvCxnSpPr>
        <p:spPr bwMode="auto">
          <a:xfrm flipH="1">
            <a:off x="1491452" y="2237174"/>
            <a:ext cx="62144" cy="0"/>
          </a:xfrm>
          <a:prstGeom prst="line">
            <a:avLst/>
          </a:prstGeom>
          <a:noFill/>
          <a:ln w="2857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21" name="Straight Connector 20">
            <a:extLst>
              <a:ext uri="{FF2B5EF4-FFF2-40B4-BE49-F238E27FC236}">
                <a16:creationId xmlns:a16="http://schemas.microsoft.com/office/drawing/2014/main" id="{66F14DEA-C191-EAA5-4AB0-315D6FD84827}"/>
              </a:ext>
            </a:extLst>
          </p:cNvPr>
          <p:cNvCxnSpPr>
            <a:cxnSpLocks/>
          </p:cNvCxnSpPr>
          <p:nvPr/>
        </p:nvCxnSpPr>
        <p:spPr bwMode="auto">
          <a:xfrm flipH="1">
            <a:off x="1491452" y="2679282"/>
            <a:ext cx="62144" cy="0"/>
          </a:xfrm>
          <a:prstGeom prst="line">
            <a:avLst/>
          </a:prstGeom>
          <a:noFill/>
          <a:ln w="2857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22" name="Straight Connector 21">
            <a:extLst>
              <a:ext uri="{FF2B5EF4-FFF2-40B4-BE49-F238E27FC236}">
                <a16:creationId xmlns:a16="http://schemas.microsoft.com/office/drawing/2014/main" id="{65FFA4ED-5E03-5E0A-C9AA-207EDF1F947A}"/>
              </a:ext>
            </a:extLst>
          </p:cNvPr>
          <p:cNvCxnSpPr>
            <a:cxnSpLocks/>
          </p:cNvCxnSpPr>
          <p:nvPr/>
        </p:nvCxnSpPr>
        <p:spPr bwMode="auto">
          <a:xfrm flipH="1">
            <a:off x="1491452" y="3121390"/>
            <a:ext cx="62144" cy="0"/>
          </a:xfrm>
          <a:prstGeom prst="line">
            <a:avLst/>
          </a:prstGeom>
          <a:noFill/>
          <a:ln w="2857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23" name="Straight Connector 22">
            <a:extLst>
              <a:ext uri="{FF2B5EF4-FFF2-40B4-BE49-F238E27FC236}">
                <a16:creationId xmlns:a16="http://schemas.microsoft.com/office/drawing/2014/main" id="{CA6C1024-96DD-0E95-30E6-9926EAE23EA4}"/>
              </a:ext>
            </a:extLst>
          </p:cNvPr>
          <p:cNvCxnSpPr>
            <a:cxnSpLocks/>
          </p:cNvCxnSpPr>
          <p:nvPr/>
        </p:nvCxnSpPr>
        <p:spPr bwMode="auto">
          <a:xfrm flipH="1">
            <a:off x="1491452" y="3563498"/>
            <a:ext cx="62144" cy="0"/>
          </a:xfrm>
          <a:prstGeom prst="line">
            <a:avLst/>
          </a:prstGeom>
          <a:noFill/>
          <a:ln w="2857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24" name="Straight Connector 23">
            <a:extLst>
              <a:ext uri="{FF2B5EF4-FFF2-40B4-BE49-F238E27FC236}">
                <a16:creationId xmlns:a16="http://schemas.microsoft.com/office/drawing/2014/main" id="{BECA9B9B-4941-5D47-98A0-612A6B2CF0CB}"/>
              </a:ext>
            </a:extLst>
          </p:cNvPr>
          <p:cNvCxnSpPr>
            <a:cxnSpLocks/>
          </p:cNvCxnSpPr>
          <p:nvPr/>
        </p:nvCxnSpPr>
        <p:spPr bwMode="auto">
          <a:xfrm flipH="1">
            <a:off x="1491452" y="4005606"/>
            <a:ext cx="62144" cy="0"/>
          </a:xfrm>
          <a:prstGeom prst="line">
            <a:avLst/>
          </a:prstGeom>
          <a:noFill/>
          <a:ln w="2857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25" name="Straight Connector 24">
            <a:extLst>
              <a:ext uri="{FF2B5EF4-FFF2-40B4-BE49-F238E27FC236}">
                <a16:creationId xmlns:a16="http://schemas.microsoft.com/office/drawing/2014/main" id="{FC010E34-B2DD-1F88-C172-5C6325A1DA8C}"/>
              </a:ext>
            </a:extLst>
          </p:cNvPr>
          <p:cNvCxnSpPr>
            <a:cxnSpLocks/>
          </p:cNvCxnSpPr>
          <p:nvPr/>
        </p:nvCxnSpPr>
        <p:spPr bwMode="auto">
          <a:xfrm flipH="1">
            <a:off x="1491452" y="4447714"/>
            <a:ext cx="62144" cy="0"/>
          </a:xfrm>
          <a:prstGeom prst="line">
            <a:avLst/>
          </a:prstGeom>
          <a:noFill/>
          <a:ln w="2857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26" name="TextBox 25">
            <a:extLst>
              <a:ext uri="{FF2B5EF4-FFF2-40B4-BE49-F238E27FC236}">
                <a16:creationId xmlns:a16="http://schemas.microsoft.com/office/drawing/2014/main" id="{6B8DA8F5-2A93-A9EA-514B-54DC2C8AB8C3}"/>
              </a:ext>
            </a:extLst>
          </p:cNvPr>
          <p:cNvSpPr txBox="1"/>
          <p:nvPr/>
        </p:nvSpPr>
        <p:spPr bwMode="auto">
          <a:xfrm>
            <a:off x="1003180" y="2077375"/>
            <a:ext cx="550416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algn="r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 sz="1600" b="0">
                <a:solidFill>
                  <a:schemeClr val="bg1"/>
                </a:solidFill>
                <a:latin typeface="Calibri" panose="020F0502020204030204" pitchFamily="34" charset="0"/>
              </a:rPr>
              <a:t>100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FD7E950A-D902-D806-B866-C698C01E58B4}"/>
              </a:ext>
            </a:extLst>
          </p:cNvPr>
          <p:cNvSpPr txBox="1"/>
          <p:nvPr/>
        </p:nvSpPr>
        <p:spPr bwMode="auto">
          <a:xfrm>
            <a:off x="1003180" y="2519187"/>
            <a:ext cx="550416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algn="r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 sz="1600" b="0">
                <a:solidFill>
                  <a:schemeClr val="bg1"/>
                </a:solidFill>
                <a:latin typeface="Calibri" panose="020F0502020204030204" pitchFamily="34" charset="0"/>
              </a:rPr>
              <a:t>80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A77679B9-3D0E-7202-04ED-48B7A86970DF}"/>
              </a:ext>
            </a:extLst>
          </p:cNvPr>
          <p:cNvSpPr txBox="1"/>
          <p:nvPr/>
        </p:nvSpPr>
        <p:spPr bwMode="auto">
          <a:xfrm>
            <a:off x="1003180" y="2960999"/>
            <a:ext cx="550416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algn="r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 sz="1600" b="0">
                <a:solidFill>
                  <a:schemeClr val="bg1"/>
                </a:solidFill>
                <a:latin typeface="Calibri" panose="020F0502020204030204" pitchFamily="34" charset="0"/>
              </a:rPr>
              <a:t>60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1B1C8B3B-0F23-1FE3-F178-1297CB334FC7}"/>
              </a:ext>
            </a:extLst>
          </p:cNvPr>
          <p:cNvSpPr txBox="1"/>
          <p:nvPr/>
        </p:nvSpPr>
        <p:spPr bwMode="auto">
          <a:xfrm>
            <a:off x="1003180" y="3402811"/>
            <a:ext cx="550416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algn="r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 sz="1600" b="0">
                <a:solidFill>
                  <a:schemeClr val="bg1"/>
                </a:solidFill>
                <a:latin typeface="Calibri" panose="020F0502020204030204" pitchFamily="34" charset="0"/>
              </a:rPr>
              <a:t>40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EC304DDA-1700-6A8A-E57A-F198E6F96E69}"/>
              </a:ext>
            </a:extLst>
          </p:cNvPr>
          <p:cNvSpPr txBox="1"/>
          <p:nvPr/>
        </p:nvSpPr>
        <p:spPr bwMode="auto">
          <a:xfrm>
            <a:off x="1003180" y="3844623"/>
            <a:ext cx="550416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algn="r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 sz="1600" b="0">
                <a:solidFill>
                  <a:schemeClr val="bg1"/>
                </a:solidFill>
                <a:latin typeface="Calibri" panose="020F0502020204030204" pitchFamily="34" charset="0"/>
              </a:rPr>
              <a:t>20</a:t>
            </a: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EC07166D-BBC3-823E-8E51-B2A6C5845C08}"/>
              </a:ext>
            </a:extLst>
          </p:cNvPr>
          <p:cNvSpPr txBox="1"/>
          <p:nvPr/>
        </p:nvSpPr>
        <p:spPr bwMode="auto">
          <a:xfrm>
            <a:off x="1003180" y="4286435"/>
            <a:ext cx="550416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algn="r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 sz="1600" b="0">
                <a:solidFill>
                  <a:schemeClr val="bg1"/>
                </a:solidFill>
                <a:latin typeface="Calibri" panose="020F0502020204030204" pitchFamily="34" charset="0"/>
              </a:rPr>
              <a:t>0</a:t>
            </a: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B4472822-1BAF-6AC6-DF3E-5FD1CF876B78}"/>
              </a:ext>
            </a:extLst>
          </p:cNvPr>
          <p:cNvSpPr txBox="1"/>
          <p:nvPr/>
        </p:nvSpPr>
        <p:spPr bwMode="auto">
          <a:xfrm rot="16200000">
            <a:off x="-207882" y="3182045"/>
            <a:ext cx="2228298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algn="ctr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 sz="1600" b="1">
                <a:solidFill>
                  <a:schemeClr val="bg1"/>
                </a:solidFill>
                <a:latin typeface="Calibri" panose="020F0502020204030204" pitchFamily="34" charset="0"/>
              </a:rPr>
              <a:t>PFS (%)</a:t>
            </a:r>
          </a:p>
        </p:txBody>
      </p:sp>
      <p:cxnSp>
        <p:nvCxnSpPr>
          <p:cNvPr id="33" name="Straight Connector 32">
            <a:extLst>
              <a:ext uri="{FF2B5EF4-FFF2-40B4-BE49-F238E27FC236}">
                <a16:creationId xmlns:a16="http://schemas.microsoft.com/office/drawing/2014/main" id="{D321ABF1-4482-5093-8DEA-DD07404E1030}"/>
              </a:ext>
            </a:extLst>
          </p:cNvPr>
          <p:cNvCxnSpPr>
            <a:cxnSpLocks/>
          </p:cNvCxnSpPr>
          <p:nvPr/>
        </p:nvCxnSpPr>
        <p:spPr bwMode="auto">
          <a:xfrm>
            <a:off x="1553596" y="4447714"/>
            <a:ext cx="0" cy="64008"/>
          </a:xfrm>
          <a:prstGeom prst="line">
            <a:avLst/>
          </a:prstGeom>
          <a:noFill/>
          <a:ln w="2857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34" name="Straight Connector 33">
            <a:extLst>
              <a:ext uri="{FF2B5EF4-FFF2-40B4-BE49-F238E27FC236}">
                <a16:creationId xmlns:a16="http://schemas.microsoft.com/office/drawing/2014/main" id="{3E9AF07A-41E8-EB82-11A9-1F765F9A72AC}"/>
              </a:ext>
            </a:extLst>
          </p:cNvPr>
          <p:cNvCxnSpPr>
            <a:cxnSpLocks/>
          </p:cNvCxnSpPr>
          <p:nvPr/>
        </p:nvCxnSpPr>
        <p:spPr bwMode="auto">
          <a:xfrm>
            <a:off x="1868713" y="4447714"/>
            <a:ext cx="0" cy="64008"/>
          </a:xfrm>
          <a:prstGeom prst="line">
            <a:avLst/>
          </a:prstGeom>
          <a:noFill/>
          <a:ln w="2857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35" name="Straight Connector 34">
            <a:extLst>
              <a:ext uri="{FF2B5EF4-FFF2-40B4-BE49-F238E27FC236}">
                <a16:creationId xmlns:a16="http://schemas.microsoft.com/office/drawing/2014/main" id="{24A824FF-9228-BBB5-6118-B0AF1F3AEB9D}"/>
              </a:ext>
            </a:extLst>
          </p:cNvPr>
          <p:cNvCxnSpPr>
            <a:cxnSpLocks/>
          </p:cNvCxnSpPr>
          <p:nvPr/>
        </p:nvCxnSpPr>
        <p:spPr bwMode="auto">
          <a:xfrm>
            <a:off x="2183830" y="4447714"/>
            <a:ext cx="0" cy="64008"/>
          </a:xfrm>
          <a:prstGeom prst="line">
            <a:avLst/>
          </a:prstGeom>
          <a:noFill/>
          <a:ln w="2857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36" name="Straight Connector 35">
            <a:extLst>
              <a:ext uri="{FF2B5EF4-FFF2-40B4-BE49-F238E27FC236}">
                <a16:creationId xmlns:a16="http://schemas.microsoft.com/office/drawing/2014/main" id="{E5B08D2D-4C16-CF1B-C21B-F4B3D2BF887C}"/>
              </a:ext>
            </a:extLst>
          </p:cNvPr>
          <p:cNvCxnSpPr>
            <a:cxnSpLocks/>
          </p:cNvCxnSpPr>
          <p:nvPr/>
        </p:nvCxnSpPr>
        <p:spPr bwMode="auto">
          <a:xfrm>
            <a:off x="2498947" y="4447714"/>
            <a:ext cx="0" cy="64008"/>
          </a:xfrm>
          <a:prstGeom prst="line">
            <a:avLst/>
          </a:prstGeom>
          <a:noFill/>
          <a:ln w="2857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37" name="Straight Connector 36">
            <a:extLst>
              <a:ext uri="{FF2B5EF4-FFF2-40B4-BE49-F238E27FC236}">
                <a16:creationId xmlns:a16="http://schemas.microsoft.com/office/drawing/2014/main" id="{76046373-7B69-0833-4857-97A979B2B020}"/>
              </a:ext>
            </a:extLst>
          </p:cNvPr>
          <p:cNvCxnSpPr>
            <a:cxnSpLocks/>
          </p:cNvCxnSpPr>
          <p:nvPr/>
        </p:nvCxnSpPr>
        <p:spPr bwMode="auto">
          <a:xfrm>
            <a:off x="2814064" y="4447714"/>
            <a:ext cx="0" cy="64008"/>
          </a:xfrm>
          <a:prstGeom prst="line">
            <a:avLst/>
          </a:prstGeom>
          <a:noFill/>
          <a:ln w="2857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38" name="Straight Connector 37">
            <a:extLst>
              <a:ext uri="{FF2B5EF4-FFF2-40B4-BE49-F238E27FC236}">
                <a16:creationId xmlns:a16="http://schemas.microsoft.com/office/drawing/2014/main" id="{E3CF5C71-8151-46BD-3F51-7F559D5B6A3B}"/>
              </a:ext>
            </a:extLst>
          </p:cNvPr>
          <p:cNvCxnSpPr>
            <a:cxnSpLocks/>
          </p:cNvCxnSpPr>
          <p:nvPr/>
        </p:nvCxnSpPr>
        <p:spPr bwMode="auto">
          <a:xfrm>
            <a:off x="3129181" y="4447714"/>
            <a:ext cx="0" cy="64008"/>
          </a:xfrm>
          <a:prstGeom prst="line">
            <a:avLst/>
          </a:prstGeom>
          <a:noFill/>
          <a:ln w="2857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39" name="Straight Connector 38">
            <a:extLst>
              <a:ext uri="{FF2B5EF4-FFF2-40B4-BE49-F238E27FC236}">
                <a16:creationId xmlns:a16="http://schemas.microsoft.com/office/drawing/2014/main" id="{1BF85BEF-3FF3-3321-4781-417FF2683F08}"/>
              </a:ext>
            </a:extLst>
          </p:cNvPr>
          <p:cNvCxnSpPr>
            <a:cxnSpLocks/>
          </p:cNvCxnSpPr>
          <p:nvPr/>
        </p:nvCxnSpPr>
        <p:spPr bwMode="auto">
          <a:xfrm>
            <a:off x="3444298" y="4447714"/>
            <a:ext cx="0" cy="64008"/>
          </a:xfrm>
          <a:prstGeom prst="line">
            <a:avLst/>
          </a:prstGeom>
          <a:noFill/>
          <a:ln w="2857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40" name="Straight Connector 39">
            <a:extLst>
              <a:ext uri="{FF2B5EF4-FFF2-40B4-BE49-F238E27FC236}">
                <a16:creationId xmlns:a16="http://schemas.microsoft.com/office/drawing/2014/main" id="{D9DC6C64-3F1B-00DD-5B84-FDE8827266C3}"/>
              </a:ext>
            </a:extLst>
          </p:cNvPr>
          <p:cNvCxnSpPr>
            <a:cxnSpLocks/>
          </p:cNvCxnSpPr>
          <p:nvPr/>
        </p:nvCxnSpPr>
        <p:spPr bwMode="auto">
          <a:xfrm>
            <a:off x="3759415" y="4447714"/>
            <a:ext cx="0" cy="64008"/>
          </a:xfrm>
          <a:prstGeom prst="line">
            <a:avLst/>
          </a:prstGeom>
          <a:noFill/>
          <a:ln w="2857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41" name="Straight Connector 40">
            <a:extLst>
              <a:ext uri="{FF2B5EF4-FFF2-40B4-BE49-F238E27FC236}">
                <a16:creationId xmlns:a16="http://schemas.microsoft.com/office/drawing/2014/main" id="{BD139B95-491C-1D91-2872-54186D86F734}"/>
              </a:ext>
            </a:extLst>
          </p:cNvPr>
          <p:cNvCxnSpPr>
            <a:cxnSpLocks/>
          </p:cNvCxnSpPr>
          <p:nvPr/>
        </p:nvCxnSpPr>
        <p:spPr bwMode="auto">
          <a:xfrm>
            <a:off x="4074532" y="4447714"/>
            <a:ext cx="0" cy="64008"/>
          </a:xfrm>
          <a:prstGeom prst="line">
            <a:avLst/>
          </a:prstGeom>
          <a:noFill/>
          <a:ln w="2857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42" name="Straight Connector 41">
            <a:extLst>
              <a:ext uri="{FF2B5EF4-FFF2-40B4-BE49-F238E27FC236}">
                <a16:creationId xmlns:a16="http://schemas.microsoft.com/office/drawing/2014/main" id="{BC8E7F28-B211-A59A-8D72-3F862E795DC9}"/>
              </a:ext>
            </a:extLst>
          </p:cNvPr>
          <p:cNvCxnSpPr>
            <a:cxnSpLocks/>
          </p:cNvCxnSpPr>
          <p:nvPr/>
        </p:nvCxnSpPr>
        <p:spPr bwMode="auto">
          <a:xfrm>
            <a:off x="4389649" y="4447714"/>
            <a:ext cx="0" cy="64008"/>
          </a:xfrm>
          <a:prstGeom prst="line">
            <a:avLst/>
          </a:prstGeom>
          <a:noFill/>
          <a:ln w="2857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43" name="Straight Connector 42">
            <a:extLst>
              <a:ext uri="{FF2B5EF4-FFF2-40B4-BE49-F238E27FC236}">
                <a16:creationId xmlns:a16="http://schemas.microsoft.com/office/drawing/2014/main" id="{4C569BB7-AF2D-1BED-B62F-8EF078B1DDA4}"/>
              </a:ext>
            </a:extLst>
          </p:cNvPr>
          <p:cNvCxnSpPr>
            <a:cxnSpLocks/>
          </p:cNvCxnSpPr>
          <p:nvPr/>
        </p:nvCxnSpPr>
        <p:spPr bwMode="auto">
          <a:xfrm>
            <a:off x="4704766" y="4447714"/>
            <a:ext cx="0" cy="64008"/>
          </a:xfrm>
          <a:prstGeom prst="line">
            <a:avLst/>
          </a:prstGeom>
          <a:noFill/>
          <a:ln w="2857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44" name="Straight Connector 43">
            <a:extLst>
              <a:ext uri="{FF2B5EF4-FFF2-40B4-BE49-F238E27FC236}">
                <a16:creationId xmlns:a16="http://schemas.microsoft.com/office/drawing/2014/main" id="{D7B7A71E-2757-4534-F529-658ECBB3DECA}"/>
              </a:ext>
            </a:extLst>
          </p:cNvPr>
          <p:cNvCxnSpPr>
            <a:cxnSpLocks/>
          </p:cNvCxnSpPr>
          <p:nvPr/>
        </p:nvCxnSpPr>
        <p:spPr bwMode="auto">
          <a:xfrm>
            <a:off x="5019883" y="4447714"/>
            <a:ext cx="0" cy="64008"/>
          </a:xfrm>
          <a:prstGeom prst="line">
            <a:avLst/>
          </a:prstGeom>
          <a:noFill/>
          <a:ln w="2857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45" name="Straight Connector 44">
            <a:extLst>
              <a:ext uri="{FF2B5EF4-FFF2-40B4-BE49-F238E27FC236}">
                <a16:creationId xmlns:a16="http://schemas.microsoft.com/office/drawing/2014/main" id="{ECAEAD88-35A2-B7A9-8AE4-048B6FA7EB1F}"/>
              </a:ext>
            </a:extLst>
          </p:cNvPr>
          <p:cNvCxnSpPr>
            <a:cxnSpLocks/>
          </p:cNvCxnSpPr>
          <p:nvPr/>
        </p:nvCxnSpPr>
        <p:spPr bwMode="auto">
          <a:xfrm>
            <a:off x="5335000" y="4447714"/>
            <a:ext cx="0" cy="64008"/>
          </a:xfrm>
          <a:prstGeom prst="line">
            <a:avLst/>
          </a:prstGeom>
          <a:noFill/>
          <a:ln w="2857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46" name="TextBox 45">
            <a:extLst>
              <a:ext uri="{FF2B5EF4-FFF2-40B4-BE49-F238E27FC236}">
                <a16:creationId xmlns:a16="http://schemas.microsoft.com/office/drawing/2014/main" id="{3D206645-2D9C-49E1-53FA-922428201590}"/>
              </a:ext>
            </a:extLst>
          </p:cNvPr>
          <p:cNvSpPr txBox="1"/>
          <p:nvPr/>
        </p:nvSpPr>
        <p:spPr bwMode="auto">
          <a:xfrm>
            <a:off x="5132405" y="4458070"/>
            <a:ext cx="398015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algn="ctr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 sz="1600" b="0">
                <a:solidFill>
                  <a:schemeClr val="bg1"/>
                </a:solidFill>
                <a:latin typeface="Calibri" panose="020F0502020204030204" pitchFamily="34" charset="0"/>
              </a:rPr>
              <a:t>72</a:t>
            </a:r>
          </a:p>
        </p:txBody>
      </p:sp>
      <p:sp>
        <p:nvSpPr>
          <p:cNvPr id="47" name="TextBox 46">
            <a:extLst>
              <a:ext uri="{FF2B5EF4-FFF2-40B4-BE49-F238E27FC236}">
                <a16:creationId xmlns:a16="http://schemas.microsoft.com/office/drawing/2014/main" id="{735BFF18-0E6D-BF8F-2274-863CFB99EC0E}"/>
              </a:ext>
            </a:extLst>
          </p:cNvPr>
          <p:cNvSpPr txBox="1"/>
          <p:nvPr/>
        </p:nvSpPr>
        <p:spPr bwMode="auto">
          <a:xfrm>
            <a:off x="1352369" y="4458070"/>
            <a:ext cx="398015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algn="ctr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 sz="1600" b="0">
                <a:solidFill>
                  <a:schemeClr val="bg1"/>
                </a:solidFill>
                <a:latin typeface="Calibri" panose="020F0502020204030204" pitchFamily="34" charset="0"/>
              </a:rPr>
              <a:t>0</a:t>
            </a:r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id="{FEBE1235-4DBA-844E-E591-81156C62A196}"/>
              </a:ext>
            </a:extLst>
          </p:cNvPr>
          <p:cNvSpPr txBox="1"/>
          <p:nvPr/>
        </p:nvSpPr>
        <p:spPr bwMode="auto">
          <a:xfrm>
            <a:off x="1667372" y="4458070"/>
            <a:ext cx="398015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algn="ctr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 sz="1600" b="0">
                <a:solidFill>
                  <a:schemeClr val="bg1"/>
                </a:solidFill>
                <a:latin typeface="Calibri" panose="020F0502020204030204" pitchFamily="34" charset="0"/>
              </a:rPr>
              <a:t>6</a:t>
            </a:r>
          </a:p>
        </p:txBody>
      </p:sp>
      <p:sp>
        <p:nvSpPr>
          <p:cNvPr id="49" name="TextBox 48">
            <a:extLst>
              <a:ext uri="{FF2B5EF4-FFF2-40B4-BE49-F238E27FC236}">
                <a16:creationId xmlns:a16="http://schemas.microsoft.com/office/drawing/2014/main" id="{2F166373-05E1-EBC2-805B-A4C86296ED21}"/>
              </a:ext>
            </a:extLst>
          </p:cNvPr>
          <p:cNvSpPr txBox="1"/>
          <p:nvPr/>
        </p:nvSpPr>
        <p:spPr bwMode="auto">
          <a:xfrm>
            <a:off x="1982375" y="4458070"/>
            <a:ext cx="398015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algn="ctr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 sz="1600" b="0">
                <a:solidFill>
                  <a:schemeClr val="bg1"/>
                </a:solidFill>
                <a:latin typeface="Calibri" panose="020F0502020204030204" pitchFamily="34" charset="0"/>
              </a:rPr>
              <a:t>12</a:t>
            </a:r>
          </a:p>
        </p:txBody>
      </p:sp>
      <p:sp>
        <p:nvSpPr>
          <p:cNvPr id="50" name="TextBox 49">
            <a:extLst>
              <a:ext uri="{FF2B5EF4-FFF2-40B4-BE49-F238E27FC236}">
                <a16:creationId xmlns:a16="http://schemas.microsoft.com/office/drawing/2014/main" id="{32DFD423-26A0-E72F-917B-0CC8E692E3B6}"/>
              </a:ext>
            </a:extLst>
          </p:cNvPr>
          <p:cNvSpPr txBox="1"/>
          <p:nvPr/>
        </p:nvSpPr>
        <p:spPr bwMode="auto">
          <a:xfrm>
            <a:off x="2297378" y="4458070"/>
            <a:ext cx="398015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algn="ctr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 sz="1600" b="0">
                <a:solidFill>
                  <a:schemeClr val="bg1"/>
                </a:solidFill>
                <a:latin typeface="Calibri" panose="020F0502020204030204" pitchFamily="34" charset="0"/>
              </a:rPr>
              <a:t>18</a:t>
            </a:r>
          </a:p>
        </p:txBody>
      </p:sp>
      <p:sp>
        <p:nvSpPr>
          <p:cNvPr id="51" name="TextBox 50">
            <a:extLst>
              <a:ext uri="{FF2B5EF4-FFF2-40B4-BE49-F238E27FC236}">
                <a16:creationId xmlns:a16="http://schemas.microsoft.com/office/drawing/2014/main" id="{270502A1-91FD-DFFB-6D3A-69B61A48F090}"/>
              </a:ext>
            </a:extLst>
          </p:cNvPr>
          <p:cNvSpPr txBox="1"/>
          <p:nvPr/>
        </p:nvSpPr>
        <p:spPr bwMode="auto">
          <a:xfrm>
            <a:off x="2612381" y="4458070"/>
            <a:ext cx="398015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algn="ctr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 sz="1600" b="0">
                <a:solidFill>
                  <a:schemeClr val="bg1"/>
                </a:solidFill>
                <a:latin typeface="Calibri" panose="020F0502020204030204" pitchFamily="34" charset="0"/>
              </a:rPr>
              <a:t>24</a:t>
            </a:r>
          </a:p>
        </p:txBody>
      </p:sp>
      <p:sp>
        <p:nvSpPr>
          <p:cNvPr id="52" name="TextBox 51">
            <a:extLst>
              <a:ext uri="{FF2B5EF4-FFF2-40B4-BE49-F238E27FC236}">
                <a16:creationId xmlns:a16="http://schemas.microsoft.com/office/drawing/2014/main" id="{6069868E-D551-F036-E21B-DA1C62AD629A}"/>
              </a:ext>
            </a:extLst>
          </p:cNvPr>
          <p:cNvSpPr txBox="1"/>
          <p:nvPr/>
        </p:nvSpPr>
        <p:spPr bwMode="auto">
          <a:xfrm>
            <a:off x="2927384" y="4458070"/>
            <a:ext cx="398015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algn="ctr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 sz="1600" b="0">
                <a:solidFill>
                  <a:schemeClr val="bg1"/>
                </a:solidFill>
                <a:latin typeface="Calibri" panose="020F0502020204030204" pitchFamily="34" charset="0"/>
              </a:rPr>
              <a:t>30</a:t>
            </a:r>
          </a:p>
        </p:txBody>
      </p:sp>
      <p:sp>
        <p:nvSpPr>
          <p:cNvPr id="53" name="TextBox 52">
            <a:extLst>
              <a:ext uri="{FF2B5EF4-FFF2-40B4-BE49-F238E27FC236}">
                <a16:creationId xmlns:a16="http://schemas.microsoft.com/office/drawing/2014/main" id="{0EE6562B-4B87-C287-3904-7154B1DEFFB9}"/>
              </a:ext>
            </a:extLst>
          </p:cNvPr>
          <p:cNvSpPr txBox="1"/>
          <p:nvPr/>
        </p:nvSpPr>
        <p:spPr bwMode="auto">
          <a:xfrm>
            <a:off x="3242387" y="4458070"/>
            <a:ext cx="398015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algn="ctr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 sz="1600" b="0">
                <a:solidFill>
                  <a:schemeClr val="bg1"/>
                </a:solidFill>
                <a:latin typeface="Calibri" panose="020F0502020204030204" pitchFamily="34" charset="0"/>
              </a:rPr>
              <a:t>36</a:t>
            </a:r>
          </a:p>
        </p:txBody>
      </p:sp>
      <p:sp>
        <p:nvSpPr>
          <p:cNvPr id="54" name="TextBox 53">
            <a:extLst>
              <a:ext uri="{FF2B5EF4-FFF2-40B4-BE49-F238E27FC236}">
                <a16:creationId xmlns:a16="http://schemas.microsoft.com/office/drawing/2014/main" id="{BCE9ACB8-B898-D55D-CD9A-09A03EC157CB}"/>
              </a:ext>
            </a:extLst>
          </p:cNvPr>
          <p:cNvSpPr txBox="1"/>
          <p:nvPr/>
        </p:nvSpPr>
        <p:spPr bwMode="auto">
          <a:xfrm>
            <a:off x="3557390" y="4458070"/>
            <a:ext cx="398015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algn="ctr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 sz="1600" b="0">
                <a:solidFill>
                  <a:schemeClr val="bg1"/>
                </a:solidFill>
                <a:latin typeface="Calibri" panose="020F0502020204030204" pitchFamily="34" charset="0"/>
              </a:rPr>
              <a:t>42</a:t>
            </a:r>
          </a:p>
        </p:txBody>
      </p:sp>
      <p:sp>
        <p:nvSpPr>
          <p:cNvPr id="55" name="TextBox 54">
            <a:extLst>
              <a:ext uri="{FF2B5EF4-FFF2-40B4-BE49-F238E27FC236}">
                <a16:creationId xmlns:a16="http://schemas.microsoft.com/office/drawing/2014/main" id="{714C7CE3-D6A6-4959-0BCC-6A9F0A214169}"/>
              </a:ext>
            </a:extLst>
          </p:cNvPr>
          <p:cNvSpPr txBox="1"/>
          <p:nvPr/>
        </p:nvSpPr>
        <p:spPr bwMode="auto">
          <a:xfrm>
            <a:off x="3872393" y="4458070"/>
            <a:ext cx="398015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algn="ctr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 sz="1600" b="0">
                <a:solidFill>
                  <a:schemeClr val="bg1"/>
                </a:solidFill>
                <a:latin typeface="Calibri" panose="020F0502020204030204" pitchFamily="34" charset="0"/>
              </a:rPr>
              <a:t>48</a:t>
            </a:r>
          </a:p>
        </p:txBody>
      </p:sp>
      <p:sp>
        <p:nvSpPr>
          <p:cNvPr id="56" name="TextBox 55">
            <a:extLst>
              <a:ext uri="{FF2B5EF4-FFF2-40B4-BE49-F238E27FC236}">
                <a16:creationId xmlns:a16="http://schemas.microsoft.com/office/drawing/2014/main" id="{6A5EF25F-D1C5-C3E3-2771-7BBC715766E7}"/>
              </a:ext>
            </a:extLst>
          </p:cNvPr>
          <p:cNvSpPr txBox="1"/>
          <p:nvPr/>
        </p:nvSpPr>
        <p:spPr bwMode="auto">
          <a:xfrm>
            <a:off x="4187396" y="4458070"/>
            <a:ext cx="398015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algn="ctr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 sz="1600" b="0">
                <a:solidFill>
                  <a:schemeClr val="bg1"/>
                </a:solidFill>
                <a:latin typeface="Calibri" panose="020F0502020204030204" pitchFamily="34" charset="0"/>
              </a:rPr>
              <a:t>54</a:t>
            </a:r>
          </a:p>
        </p:txBody>
      </p:sp>
      <p:sp>
        <p:nvSpPr>
          <p:cNvPr id="57" name="TextBox 56">
            <a:extLst>
              <a:ext uri="{FF2B5EF4-FFF2-40B4-BE49-F238E27FC236}">
                <a16:creationId xmlns:a16="http://schemas.microsoft.com/office/drawing/2014/main" id="{8D1BE6DA-2A9D-A123-48AE-9D9332D5ADD3}"/>
              </a:ext>
            </a:extLst>
          </p:cNvPr>
          <p:cNvSpPr txBox="1"/>
          <p:nvPr/>
        </p:nvSpPr>
        <p:spPr bwMode="auto">
          <a:xfrm>
            <a:off x="4502399" y="4458070"/>
            <a:ext cx="398015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algn="ctr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 sz="1600" b="0">
                <a:solidFill>
                  <a:schemeClr val="bg1"/>
                </a:solidFill>
                <a:latin typeface="Calibri" panose="020F0502020204030204" pitchFamily="34" charset="0"/>
              </a:rPr>
              <a:t>60</a:t>
            </a:r>
          </a:p>
        </p:txBody>
      </p:sp>
      <p:sp>
        <p:nvSpPr>
          <p:cNvPr id="58" name="TextBox 57">
            <a:extLst>
              <a:ext uri="{FF2B5EF4-FFF2-40B4-BE49-F238E27FC236}">
                <a16:creationId xmlns:a16="http://schemas.microsoft.com/office/drawing/2014/main" id="{280FD7C5-DA45-C627-EDD0-C444ECB1EDDB}"/>
              </a:ext>
            </a:extLst>
          </p:cNvPr>
          <p:cNvSpPr txBox="1"/>
          <p:nvPr/>
        </p:nvSpPr>
        <p:spPr bwMode="auto">
          <a:xfrm>
            <a:off x="4817402" y="4458070"/>
            <a:ext cx="398015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algn="ctr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 sz="1600" b="0">
                <a:solidFill>
                  <a:schemeClr val="bg1"/>
                </a:solidFill>
                <a:latin typeface="Calibri" panose="020F0502020204030204" pitchFamily="34" charset="0"/>
              </a:rPr>
              <a:t>66</a:t>
            </a:r>
          </a:p>
        </p:txBody>
      </p:sp>
      <p:sp>
        <p:nvSpPr>
          <p:cNvPr id="59" name="TextBox 58">
            <a:extLst>
              <a:ext uri="{FF2B5EF4-FFF2-40B4-BE49-F238E27FC236}">
                <a16:creationId xmlns:a16="http://schemas.microsoft.com/office/drawing/2014/main" id="{E5744E14-562F-6B1F-B17B-42BC72BD68B8}"/>
              </a:ext>
            </a:extLst>
          </p:cNvPr>
          <p:cNvSpPr txBox="1"/>
          <p:nvPr/>
        </p:nvSpPr>
        <p:spPr bwMode="auto">
          <a:xfrm>
            <a:off x="1553597" y="4690369"/>
            <a:ext cx="3764131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algn="ctr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 sz="1600" b="1">
                <a:solidFill>
                  <a:schemeClr val="bg1"/>
                </a:solidFill>
                <a:latin typeface="Calibri" panose="020F0502020204030204" pitchFamily="34" charset="0"/>
              </a:rPr>
              <a:t>Mo</a:t>
            </a:r>
          </a:p>
        </p:txBody>
      </p:sp>
      <p:sp>
        <p:nvSpPr>
          <p:cNvPr id="60" name="TextBox 59">
            <a:extLst>
              <a:ext uri="{FF2B5EF4-FFF2-40B4-BE49-F238E27FC236}">
                <a16:creationId xmlns:a16="http://schemas.microsoft.com/office/drawing/2014/main" id="{B333C999-1C66-373A-A28A-9432CC80C101}"/>
              </a:ext>
            </a:extLst>
          </p:cNvPr>
          <p:cNvSpPr txBox="1"/>
          <p:nvPr/>
        </p:nvSpPr>
        <p:spPr bwMode="auto">
          <a:xfrm>
            <a:off x="213068" y="4796903"/>
            <a:ext cx="1233996" cy="6001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algn="r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 sz="1100" b="1">
                <a:solidFill>
                  <a:schemeClr val="bg1"/>
                </a:solidFill>
                <a:latin typeface="Calibri" panose="020F0502020204030204" pitchFamily="34" charset="0"/>
              </a:rPr>
              <a:t>Patients at Risk, n</a:t>
            </a:r>
            <a:br>
              <a:rPr lang="en-US" sz="1100" b="0">
                <a:solidFill>
                  <a:schemeClr val="bg1"/>
                </a:solidFill>
                <a:latin typeface="Calibri" panose="020F0502020204030204" pitchFamily="34" charset="0"/>
              </a:rPr>
            </a:br>
            <a:r>
              <a:rPr lang="en-US" sz="1100" b="0">
                <a:solidFill>
                  <a:schemeClr val="accent1"/>
                </a:solidFill>
                <a:latin typeface="Calibri" panose="020F0502020204030204" pitchFamily="34" charset="0"/>
              </a:rPr>
              <a:t>Acala + BR</a:t>
            </a:r>
            <a:br>
              <a:rPr lang="en-US" sz="1100" b="0">
                <a:solidFill>
                  <a:schemeClr val="accent1"/>
                </a:solidFill>
                <a:latin typeface="Calibri" panose="020F0502020204030204" pitchFamily="34" charset="0"/>
              </a:rPr>
            </a:br>
            <a:r>
              <a:rPr lang="en-US" sz="1100" b="0">
                <a:solidFill>
                  <a:schemeClr val="accent3"/>
                </a:solidFill>
                <a:latin typeface="Calibri" panose="020F0502020204030204" pitchFamily="34" charset="0"/>
              </a:rPr>
              <a:t>Pbo + BR</a:t>
            </a:r>
          </a:p>
        </p:txBody>
      </p:sp>
      <p:sp>
        <p:nvSpPr>
          <p:cNvPr id="61" name="TextBox 60">
            <a:extLst>
              <a:ext uri="{FF2B5EF4-FFF2-40B4-BE49-F238E27FC236}">
                <a16:creationId xmlns:a16="http://schemas.microsoft.com/office/drawing/2014/main" id="{C1D0A7D0-41AD-B4E8-8D20-DB75F497509A}"/>
              </a:ext>
            </a:extLst>
          </p:cNvPr>
          <p:cNvSpPr txBox="1"/>
          <p:nvPr/>
        </p:nvSpPr>
        <p:spPr bwMode="auto">
          <a:xfrm>
            <a:off x="1333134" y="4966180"/>
            <a:ext cx="415771" cy="430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algn="ctr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 sz="1100" b="0">
                <a:solidFill>
                  <a:schemeClr val="bg1"/>
                </a:solidFill>
                <a:latin typeface="Calibri" panose="020F0502020204030204" pitchFamily="34" charset="0"/>
              </a:rPr>
              <a:t>155</a:t>
            </a:r>
            <a:br>
              <a:rPr lang="en-US" sz="1100" b="0">
                <a:solidFill>
                  <a:schemeClr val="bg1"/>
                </a:solidFill>
                <a:latin typeface="Calibri" panose="020F0502020204030204" pitchFamily="34" charset="0"/>
              </a:rPr>
            </a:br>
            <a:r>
              <a:rPr lang="en-US" sz="1100" b="0">
                <a:solidFill>
                  <a:schemeClr val="bg1"/>
                </a:solidFill>
                <a:latin typeface="Calibri" panose="020F0502020204030204" pitchFamily="34" charset="0"/>
              </a:rPr>
              <a:t>157</a:t>
            </a:r>
          </a:p>
        </p:txBody>
      </p:sp>
      <p:sp>
        <p:nvSpPr>
          <p:cNvPr id="62" name="TextBox 61">
            <a:extLst>
              <a:ext uri="{FF2B5EF4-FFF2-40B4-BE49-F238E27FC236}">
                <a16:creationId xmlns:a16="http://schemas.microsoft.com/office/drawing/2014/main" id="{1EA37AE5-C0C3-BA02-BECB-E1108402B379}"/>
              </a:ext>
            </a:extLst>
          </p:cNvPr>
          <p:cNvSpPr txBox="1"/>
          <p:nvPr/>
        </p:nvSpPr>
        <p:spPr bwMode="auto">
          <a:xfrm>
            <a:off x="1648291" y="4966180"/>
            <a:ext cx="415771" cy="430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algn="ctr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 sz="1100" b="0">
                <a:solidFill>
                  <a:schemeClr val="bg1"/>
                </a:solidFill>
                <a:latin typeface="Calibri" panose="020F0502020204030204" pitchFamily="34" charset="0"/>
              </a:rPr>
              <a:t>133</a:t>
            </a:r>
            <a:br>
              <a:rPr lang="en-US" sz="1100" b="0">
                <a:solidFill>
                  <a:schemeClr val="bg1"/>
                </a:solidFill>
                <a:latin typeface="Calibri" panose="020F0502020204030204" pitchFamily="34" charset="0"/>
              </a:rPr>
            </a:br>
            <a:r>
              <a:rPr lang="en-US" sz="1100" b="0">
                <a:solidFill>
                  <a:schemeClr val="bg1"/>
                </a:solidFill>
                <a:latin typeface="Calibri" panose="020F0502020204030204" pitchFamily="34" charset="0"/>
              </a:rPr>
              <a:t>125</a:t>
            </a:r>
          </a:p>
        </p:txBody>
      </p:sp>
      <p:sp>
        <p:nvSpPr>
          <p:cNvPr id="63" name="TextBox 62">
            <a:extLst>
              <a:ext uri="{FF2B5EF4-FFF2-40B4-BE49-F238E27FC236}">
                <a16:creationId xmlns:a16="http://schemas.microsoft.com/office/drawing/2014/main" id="{F734C4C8-E0D3-EA83-3089-66129094F31C}"/>
              </a:ext>
            </a:extLst>
          </p:cNvPr>
          <p:cNvSpPr txBox="1"/>
          <p:nvPr/>
        </p:nvSpPr>
        <p:spPr bwMode="auto">
          <a:xfrm>
            <a:off x="1963448" y="4966180"/>
            <a:ext cx="415771" cy="430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algn="ctr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 sz="1100" b="0">
                <a:solidFill>
                  <a:schemeClr val="bg1"/>
                </a:solidFill>
                <a:latin typeface="Calibri" panose="020F0502020204030204" pitchFamily="34" charset="0"/>
              </a:rPr>
              <a:t>115</a:t>
            </a:r>
            <a:br>
              <a:rPr lang="en-US" sz="1100" b="0">
                <a:solidFill>
                  <a:schemeClr val="bg1"/>
                </a:solidFill>
                <a:latin typeface="Calibri" panose="020F0502020204030204" pitchFamily="34" charset="0"/>
              </a:rPr>
            </a:br>
            <a:r>
              <a:rPr lang="en-US" sz="1100" b="0">
                <a:solidFill>
                  <a:schemeClr val="bg1"/>
                </a:solidFill>
                <a:latin typeface="Calibri" panose="020F0502020204030204" pitchFamily="34" charset="0"/>
              </a:rPr>
              <a:t>98</a:t>
            </a:r>
          </a:p>
        </p:txBody>
      </p:sp>
      <p:sp>
        <p:nvSpPr>
          <p:cNvPr id="1024" name="TextBox 1023">
            <a:extLst>
              <a:ext uri="{FF2B5EF4-FFF2-40B4-BE49-F238E27FC236}">
                <a16:creationId xmlns:a16="http://schemas.microsoft.com/office/drawing/2014/main" id="{ECED4FA8-4B15-82C7-384D-B159ABC859CD}"/>
              </a:ext>
            </a:extLst>
          </p:cNvPr>
          <p:cNvSpPr txBox="1"/>
          <p:nvPr/>
        </p:nvSpPr>
        <p:spPr bwMode="auto">
          <a:xfrm>
            <a:off x="2278605" y="4966180"/>
            <a:ext cx="415771" cy="430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algn="ctr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 sz="1100" b="0">
                <a:solidFill>
                  <a:schemeClr val="bg1"/>
                </a:solidFill>
                <a:latin typeface="Calibri" panose="020F0502020204030204" pitchFamily="34" charset="0"/>
              </a:rPr>
              <a:t>102</a:t>
            </a:r>
            <a:br>
              <a:rPr lang="en-US" sz="1100" b="0">
                <a:solidFill>
                  <a:schemeClr val="bg1"/>
                </a:solidFill>
                <a:latin typeface="Calibri" panose="020F0502020204030204" pitchFamily="34" charset="0"/>
              </a:rPr>
            </a:br>
            <a:r>
              <a:rPr lang="en-US" sz="1100" b="0">
                <a:solidFill>
                  <a:schemeClr val="bg1"/>
                </a:solidFill>
                <a:latin typeface="Calibri" panose="020F0502020204030204" pitchFamily="34" charset="0"/>
              </a:rPr>
              <a:t>85</a:t>
            </a:r>
          </a:p>
        </p:txBody>
      </p:sp>
      <p:sp>
        <p:nvSpPr>
          <p:cNvPr id="1025" name="TextBox 1024">
            <a:extLst>
              <a:ext uri="{FF2B5EF4-FFF2-40B4-BE49-F238E27FC236}">
                <a16:creationId xmlns:a16="http://schemas.microsoft.com/office/drawing/2014/main" id="{0143B967-D895-2571-B5F0-4F6B61048C8C}"/>
              </a:ext>
            </a:extLst>
          </p:cNvPr>
          <p:cNvSpPr txBox="1"/>
          <p:nvPr/>
        </p:nvSpPr>
        <p:spPr bwMode="auto">
          <a:xfrm>
            <a:off x="2593762" y="4966180"/>
            <a:ext cx="415771" cy="430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algn="ctr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 sz="1100" b="0">
                <a:solidFill>
                  <a:schemeClr val="bg1"/>
                </a:solidFill>
                <a:latin typeface="Calibri" panose="020F0502020204030204" pitchFamily="34" charset="0"/>
              </a:rPr>
              <a:t>88</a:t>
            </a:r>
            <a:br>
              <a:rPr lang="en-US" sz="1100" b="0">
                <a:solidFill>
                  <a:schemeClr val="bg1"/>
                </a:solidFill>
                <a:latin typeface="Calibri" panose="020F0502020204030204" pitchFamily="34" charset="0"/>
              </a:rPr>
            </a:br>
            <a:r>
              <a:rPr lang="en-US" sz="1100" b="0">
                <a:solidFill>
                  <a:schemeClr val="bg1"/>
                </a:solidFill>
                <a:latin typeface="Calibri" panose="020F0502020204030204" pitchFamily="34" charset="0"/>
              </a:rPr>
              <a:t>72</a:t>
            </a:r>
          </a:p>
        </p:txBody>
      </p:sp>
      <p:sp>
        <p:nvSpPr>
          <p:cNvPr id="1027" name="TextBox 1026">
            <a:extLst>
              <a:ext uri="{FF2B5EF4-FFF2-40B4-BE49-F238E27FC236}">
                <a16:creationId xmlns:a16="http://schemas.microsoft.com/office/drawing/2014/main" id="{6220BE02-A750-340B-8FDA-CB9F60567C1A}"/>
              </a:ext>
            </a:extLst>
          </p:cNvPr>
          <p:cNvSpPr txBox="1"/>
          <p:nvPr/>
        </p:nvSpPr>
        <p:spPr bwMode="auto">
          <a:xfrm>
            <a:off x="2908919" y="4966180"/>
            <a:ext cx="415771" cy="430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algn="ctr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 sz="1100" b="0">
                <a:solidFill>
                  <a:schemeClr val="bg1"/>
                </a:solidFill>
                <a:latin typeface="Calibri" panose="020F0502020204030204" pitchFamily="34" charset="0"/>
              </a:rPr>
              <a:t>76</a:t>
            </a:r>
            <a:br>
              <a:rPr lang="en-US" sz="1100" b="0">
                <a:solidFill>
                  <a:schemeClr val="bg1"/>
                </a:solidFill>
                <a:latin typeface="Calibri" panose="020F0502020204030204" pitchFamily="34" charset="0"/>
              </a:rPr>
            </a:br>
            <a:r>
              <a:rPr lang="en-US" sz="1100" b="0">
                <a:solidFill>
                  <a:schemeClr val="bg1"/>
                </a:solidFill>
                <a:latin typeface="Calibri" panose="020F0502020204030204" pitchFamily="34" charset="0"/>
              </a:rPr>
              <a:t>64</a:t>
            </a:r>
          </a:p>
        </p:txBody>
      </p:sp>
      <p:sp>
        <p:nvSpPr>
          <p:cNvPr id="1028" name="TextBox 1027">
            <a:extLst>
              <a:ext uri="{FF2B5EF4-FFF2-40B4-BE49-F238E27FC236}">
                <a16:creationId xmlns:a16="http://schemas.microsoft.com/office/drawing/2014/main" id="{46E97556-4C75-CFDA-8974-DDA593A1CD58}"/>
              </a:ext>
            </a:extLst>
          </p:cNvPr>
          <p:cNvSpPr txBox="1"/>
          <p:nvPr/>
        </p:nvSpPr>
        <p:spPr bwMode="auto">
          <a:xfrm>
            <a:off x="3224076" y="4966180"/>
            <a:ext cx="415771" cy="430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algn="ctr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 sz="1100" b="0">
                <a:solidFill>
                  <a:schemeClr val="bg1"/>
                </a:solidFill>
                <a:latin typeface="Calibri" panose="020F0502020204030204" pitchFamily="34" charset="0"/>
              </a:rPr>
              <a:t>67</a:t>
            </a:r>
            <a:br>
              <a:rPr lang="en-US" sz="1100" b="0">
                <a:solidFill>
                  <a:schemeClr val="bg1"/>
                </a:solidFill>
                <a:latin typeface="Calibri" panose="020F0502020204030204" pitchFamily="34" charset="0"/>
              </a:rPr>
            </a:br>
            <a:r>
              <a:rPr lang="en-US" sz="1100" b="0">
                <a:solidFill>
                  <a:schemeClr val="bg1"/>
                </a:solidFill>
                <a:latin typeface="Calibri" panose="020F0502020204030204" pitchFamily="34" charset="0"/>
              </a:rPr>
              <a:t>51</a:t>
            </a:r>
          </a:p>
        </p:txBody>
      </p:sp>
      <p:sp>
        <p:nvSpPr>
          <p:cNvPr id="1029" name="TextBox 1028">
            <a:extLst>
              <a:ext uri="{FF2B5EF4-FFF2-40B4-BE49-F238E27FC236}">
                <a16:creationId xmlns:a16="http://schemas.microsoft.com/office/drawing/2014/main" id="{4617E1B3-EA73-9853-41CC-1F53B60EE48A}"/>
              </a:ext>
            </a:extLst>
          </p:cNvPr>
          <p:cNvSpPr txBox="1"/>
          <p:nvPr/>
        </p:nvSpPr>
        <p:spPr bwMode="auto">
          <a:xfrm>
            <a:off x="3539233" y="4966180"/>
            <a:ext cx="415771" cy="430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algn="ctr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 sz="1100" b="0">
                <a:solidFill>
                  <a:schemeClr val="bg1"/>
                </a:solidFill>
                <a:latin typeface="Calibri" panose="020F0502020204030204" pitchFamily="34" charset="0"/>
              </a:rPr>
              <a:t>59</a:t>
            </a:r>
            <a:br>
              <a:rPr lang="en-US" sz="1100" b="0">
                <a:solidFill>
                  <a:schemeClr val="bg1"/>
                </a:solidFill>
                <a:latin typeface="Calibri" panose="020F0502020204030204" pitchFamily="34" charset="0"/>
              </a:rPr>
            </a:br>
            <a:r>
              <a:rPr lang="en-US" sz="1100" b="0">
                <a:solidFill>
                  <a:schemeClr val="bg1"/>
                </a:solidFill>
                <a:latin typeface="Calibri" panose="020F0502020204030204" pitchFamily="34" charset="0"/>
              </a:rPr>
              <a:t>43</a:t>
            </a:r>
          </a:p>
        </p:txBody>
      </p:sp>
      <p:sp>
        <p:nvSpPr>
          <p:cNvPr id="1030" name="TextBox 1029">
            <a:extLst>
              <a:ext uri="{FF2B5EF4-FFF2-40B4-BE49-F238E27FC236}">
                <a16:creationId xmlns:a16="http://schemas.microsoft.com/office/drawing/2014/main" id="{546FB21F-8E48-3E45-FC59-ABF002F1E607}"/>
              </a:ext>
            </a:extLst>
          </p:cNvPr>
          <p:cNvSpPr txBox="1"/>
          <p:nvPr/>
        </p:nvSpPr>
        <p:spPr bwMode="auto">
          <a:xfrm>
            <a:off x="3854390" y="4966180"/>
            <a:ext cx="415771" cy="430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algn="ctr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 sz="1100" b="0">
                <a:solidFill>
                  <a:schemeClr val="bg1"/>
                </a:solidFill>
                <a:latin typeface="Calibri" panose="020F0502020204030204" pitchFamily="34" charset="0"/>
              </a:rPr>
              <a:t>45</a:t>
            </a:r>
            <a:br>
              <a:rPr lang="en-US" sz="1100" b="0">
                <a:solidFill>
                  <a:schemeClr val="bg1"/>
                </a:solidFill>
                <a:latin typeface="Calibri" panose="020F0502020204030204" pitchFamily="34" charset="0"/>
              </a:rPr>
            </a:br>
            <a:r>
              <a:rPr lang="en-US" sz="1100" b="0">
                <a:solidFill>
                  <a:schemeClr val="bg1"/>
                </a:solidFill>
                <a:latin typeface="Calibri" panose="020F0502020204030204" pitchFamily="34" charset="0"/>
              </a:rPr>
              <a:t>34</a:t>
            </a:r>
          </a:p>
        </p:txBody>
      </p:sp>
      <p:sp>
        <p:nvSpPr>
          <p:cNvPr id="1031" name="TextBox 1030">
            <a:extLst>
              <a:ext uri="{FF2B5EF4-FFF2-40B4-BE49-F238E27FC236}">
                <a16:creationId xmlns:a16="http://schemas.microsoft.com/office/drawing/2014/main" id="{9BC7F224-E8C3-5BD6-69EF-11E48229EDBC}"/>
              </a:ext>
            </a:extLst>
          </p:cNvPr>
          <p:cNvSpPr txBox="1"/>
          <p:nvPr/>
        </p:nvSpPr>
        <p:spPr bwMode="auto">
          <a:xfrm>
            <a:off x="4169547" y="4966180"/>
            <a:ext cx="415771" cy="430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algn="ctr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 sz="1100" b="0">
                <a:solidFill>
                  <a:schemeClr val="bg1"/>
                </a:solidFill>
                <a:latin typeface="Calibri" panose="020F0502020204030204" pitchFamily="34" charset="0"/>
              </a:rPr>
              <a:t>34</a:t>
            </a:r>
            <a:br>
              <a:rPr lang="en-US" sz="1100" b="0">
                <a:solidFill>
                  <a:schemeClr val="bg1"/>
                </a:solidFill>
                <a:latin typeface="Calibri" panose="020F0502020204030204" pitchFamily="34" charset="0"/>
              </a:rPr>
            </a:br>
            <a:r>
              <a:rPr lang="en-US" sz="1100" b="0">
                <a:solidFill>
                  <a:schemeClr val="bg1"/>
                </a:solidFill>
                <a:latin typeface="Calibri" panose="020F0502020204030204" pitchFamily="34" charset="0"/>
              </a:rPr>
              <a:t>24</a:t>
            </a:r>
          </a:p>
        </p:txBody>
      </p:sp>
      <p:sp>
        <p:nvSpPr>
          <p:cNvPr id="1032" name="TextBox 1031">
            <a:extLst>
              <a:ext uri="{FF2B5EF4-FFF2-40B4-BE49-F238E27FC236}">
                <a16:creationId xmlns:a16="http://schemas.microsoft.com/office/drawing/2014/main" id="{FB80F3BF-1767-2962-A90C-EA9996652550}"/>
              </a:ext>
            </a:extLst>
          </p:cNvPr>
          <p:cNvSpPr txBox="1"/>
          <p:nvPr/>
        </p:nvSpPr>
        <p:spPr bwMode="auto">
          <a:xfrm>
            <a:off x="4484704" y="4966180"/>
            <a:ext cx="415771" cy="430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algn="ctr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 sz="1100" b="0">
                <a:solidFill>
                  <a:schemeClr val="bg1"/>
                </a:solidFill>
                <a:latin typeface="Calibri" panose="020F0502020204030204" pitchFamily="34" charset="0"/>
              </a:rPr>
              <a:t>26</a:t>
            </a:r>
            <a:br>
              <a:rPr lang="en-US" sz="1100" b="0">
                <a:solidFill>
                  <a:schemeClr val="bg1"/>
                </a:solidFill>
                <a:latin typeface="Calibri" panose="020F0502020204030204" pitchFamily="34" charset="0"/>
              </a:rPr>
            </a:br>
            <a:r>
              <a:rPr lang="en-US" sz="1100" b="0">
                <a:solidFill>
                  <a:schemeClr val="bg1"/>
                </a:solidFill>
                <a:latin typeface="Calibri" panose="020F0502020204030204" pitchFamily="34" charset="0"/>
              </a:rPr>
              <a:t>17</a:t>
            </a:r>
          </a:p>
        </p:txBody>
      </p:sp>
      <p:sp>
        <p:nvSpPr>
          <p:cNvPr id="1033" name="TextBox 1032">
            <a:extLst>
              <a:ext uri="{FF2B5EF4-FFF2-40B4-BE49-F238E27FC236}">
                <a16:creationId xmlns:a16="http://schemas.microsoft.com/office/drawing/2014/main" id="{CF20C53E-4089-5246-5714-5FB715763717}"/>
              </a:ext>
            </a:extLst>
          </p:cNvPr>
          <p:cNvSpPr txBox="1"/>
          <p:nvPr/>
        </p:nvSpPr>
        <p:spPr bwMode="auto">
          <a:xfrm>
            <a:off x="4799861" y="4966180"/>
            <a:ext cx="415771" cy="430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algn="ctr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 sz="1100" b="0">
                <a:solidFill>
                  <a:schemeClr val="bg1"/>
                </a:solidFill>
                <a:latin typeface="Calibri" panose="020F0502020204030204" pitchFamily="34" charset="0"/>
              </a:rPr>
              <a:t>18</a:t>
            </a:r>
            <a:br>
              <a:rPr lang="en-US" sz="1100" b="0">
                <a:solidFill>
                  <a:schemeClr val="bg1"/>
                </a:solidFill>
                <a:latin typeface="Calibri" panose="020F0502020204030204" pitchFamily="34" charset="0"/>
              </a:rPr>
            </a:br>
            <a:r>
              <a:rPr lang="en-US" sz="1100" b="0">
                <a:solidFill>
                  <a:schemeClr val="bg1"/>
                </a:solidFill>
                <a:latin typeface="Calibri" panose="020F0502020204030204" pitchFamily="34" charset="0"/>
              </a:rPr>
              <a:t>9</a:t>
            </a:r>
          </a:p>
        </p:txBody>
      </p:sp>
      <p:sp>
        <p:nvSpPr>
          <p:cNvPr id="1034" name="TextBox 1033">
            <a:extLst>
              <a:ext uri="{FF2B5EF4-FFF2-40B4-BE49-F238E27FC236}">
                <a16:creationId xmlns:a16="http://schemas.microsoft.com/office/drawing/2014/main" id="{74DF1D54-12E3-5218-61C6-CFD04EC3BB8B}"/>
              </a:ext>
            </a:extLst>
          </p:cNvPr>
          <p:cNvSpPr txBox="1"/>
          <p:nvPr/>
        </p:nvSpPr>
        <p:spPr bwMode="auto">
          <a:xfrm>
            <a:off x="5115021" y="4966180"/>
            <a:ext cx="415771" cy="430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algn="ctr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 sz="1100" b="0">
                <a:solidFill>
                  <a:schemeClr val="bg1"/>
                </a:solidFill>
                <a:latin typeface="Calibri" panose="020F0502020204030204" pitchFamily="34" charset="0"/>
              </a:rPr>
              <a:t>0</a:t>
            </a:r>
            <a:br>
              <a:rPr lang="en-US" sz="1100" b="0">
                <a:solidFill>
                  <a:schemeClr val="bg1"/>
                </a:solidFill>
                <a:latin typeface="Calibri" panose="020F0502020204030204" pitchFamily="34" charset="0"/>
              </a:rPr>
            </a:br>
            <a:r>
              <a:rPr lang="en-US" sz="1100" b="0">
                <a:solidFill>
                  <a:schemeClr val="bg1"/>
                </a:solidFill>
                <a:latin typeface="Calibri" panose="020F0502020204030204" pitchFamily="34" charset="0"/>
              </a:rPr>
              <a:t>1</a:t>
            </a:r>
          </a:p>
        </p:txBody>
      </p:sp>
      <p:cxnSp>
        <p:nvCxnSpPr>
          <p:cNvPr id="1036" name="Straight Connector 1035">
            <a:extLst>
              <a:ext uri="{FF2B5EF4-FFF2-40B4-BE49-F238E27FC236}">
                <a16:creationId xmlns:a16="http://schemas.microsoft.com/office/drawing/2014/main" id="{2662445D-FC9C-3D83-B8C8-672BEDE94880}"/>
              </a:ext>
            </a:extLst>
          </p:cNvPr>
          <p:cNvCxnSpPr>
            <a:cxnSpLocks/>
          </p:cNvCxnSpPr>
          <p:nvPr/>
        </p:nvCxnSpPr>
        <p:spPr bwMode="auto">
          <a:xfrm>
            <a:off x="6846164" y="4449194"/>
            <a:ext cx="4926736" cy="0"/>
          </a:xfrm>
          <a:prstGeom prst="line">
            <a:avLst/>
          </a:prstGeom>
          <a:noFill/>
          <a:ln w="2857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1043" name="TextBox 1042">
            <a:extLst>
              <a:ext uri="{FF2B5EF4-FFF2-40B4-BE49-F238E27FC236}">
                <a16:creationId xmlns:a16="http://schemas.microsoft.com/office/drawing/2014/main" id="{D682E46A-67FB-7977-258B-E230DEB916B0}"/>
              </a:ext>
            </a:extLst>
          </p:cNvPr>
          <p:cNvSpPr txBox="1"/>
          <p:nvPr/>
        </p:nvSpPr>
        <p:spPr bwMode="auto">
          <a:xfrm>
            <a:off x="6295748" y="2078855"/>
            <a:ext cx="550416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algn="r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 sz="1600" b="0">
                <a:solidFill>
                  <a:schemeClr val="bg1"/>
                </a:solidFill>
                <a:latin typeface="Calibri" panose="020F0502020204030204" pitchFamily="34" charset="0"/>
              </a:rPr>
              <a:t>100</a:t>
            </a:r>
          </a:p>
        </p:txBody>
      </p:sp>
      <p:sp>
        <p:nvSpPr>
          <p:cNvPr id="1044" name="TextBox 1043">
            <a:extLst>
              <a:ext uri="{FF2B5EF4-FFF2-40B4-BE49-F238E27FC236}">
                <a16:creationId xmlns:a16="http://schemas.microsoft.com/office/drawing/2014/main" id="{0C745511-DEA6-EC44-BB26-C949D0A90530}"/>
              </a:ext>
            </a:extLst>
          </p:cNvPr>
          <p:cNvSpPr txBox="1"/>
          <p:nvPr/>
        </p:nvSpPr>
        <p:spPr bwMode="auto">
          <a:xfrm>
            <a:off x="6295748" y="2520667"/>
            <a:ext cx="550416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algn="r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 sz="1600" b="0">
                <a:solidFill>
                  <a:schemeClr val="bg1"/>
                </a:solidFill>
                <a:latin typeface="Calibri" panose="020F0502020204030204" pitchFamily="34" charset="0"/>
              </a:rPr>
              <a:t>80</a:t>
            </a:r>
          </a:p>
        </p:txBody>
      </p:sp>
      <p:sp>
        <p:nvSpPr>
          <p:cNvPr id="1045" name="TextBox 1044">
            <a:extLst>
              <a:ext uri="{FF2B5EF4-FFF2-40B4-BE49-F238E27FC236}">
                <a16:creationId xmlns:a16="http://schemas.microsoft.com/office/drawing/2014/main" id="{75A3ECDB-5F54-4126-2A94-417622D2416B}"/>
              </a:ext>
            </a:extLst>
          </p:cNvPr>
          <p:cNvSpPr txBox="1"/>
          <p:nvPr/>
        </p:nvSpPr>
        <p:spPr bwMode="auto">
          <a:xfrm>
            <a:off x="6295748" y="2962479"/>
            <a:ext cx="550416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algn="r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 sz="1600" b="0">
                <a:solidFill>
                  <a:schemeClr val="bg1"/>
                </a:solidFill>
                <a:latin typeface="Calibri" panose="020F0502020204030204" pitchFamily="34" charset="0"/>
              </a:rPr>
              <a:t>60</a:t>
            </a:r>
          </a:p>
        </p:txBody>
      </p:sp>
      <p:sp>
        <p:nvSpPr>
          <p:cNvPr id="1046" name="TextBox 1045">
            <a:extLst>
              <a:ext uri="{FF2B5EF4-FFF2-40B4-BE49-F238E27FC236}">
                <a16:creationId xmlns:a16="http://schemas.microsoft.com/office/drawing/2014/main" id="{A996CF6F-EEAC-792C-2CC1-7F5BDFB27251}"/>
              </a:ext>
            </a:extLst>
          </p:cNvPr>
          <p:cNvSpPr txBox="1"/>
          <p:nvPr/>
        </p:nvSpPr>
        <p:spPr bwMode="auto">
          <a:xfrm>
            <a:off x="6295748" y="3404291"/>
            <a:ext cx="550416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algn="r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 sz="1600" b="0">
                <a:solidFill>
                  <a:schemeClr val="bg1"/>
                </a:solidFill>
                <a:latin typeface="Calibri" panose="020F0502020204030204" pitchFamily="34" charset="0"/>
              </a:rPr>
              <a:t>40</a:t>
            </a:r>
          </a:p>
        </p:txBody>
      </p:sp>
      <p:sp>
        <p:nvSpPr>
          <p:cNvPr id="1047" name="TextBox 1046">
            <a:extLst>
              <a:ext uri="{FF2B5EF4-FFF2-40B4-BE49-F238E27FC236}">
                <a16:creationId xmlns:a16="http://schemas.microsoft.com/office/drawing/2014/main" id="{8A64408A-3D0D-D674-F1AA-BC84EE01BDCF}"/>
              </a:ext>
            </a:extLst>
          </p:cNvPr>
          <p:cNvSpPr txBox="1"/>
          <p:nvPr/>
        </p:nvSpPr>
        <p:spPr bwMode="auto">
          <a:xfrm>
            <a:off x="6295748" y="3846103"/>
            <a:ext cx="550416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algn="r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 sz="1600" b="0">
                <a:solidFill>
                  <a:schemeClr val="bg1"/>
                </a:solidFill>
                <a:latin typeface="Calibri" panose="020F0502020204030204" pitchFamily="34" charset="0"/>
              </a:rPr>
              <a:t>20</a:t>
            </a:r>
          </a:p>
        </p:txBody>
      </p:sp>
      <p:sp>
        <p:nvSpPr>
          <p:cNvPr id="1048" name="TextBox 1047">
            <a:extLst>
              <a:ext uri="{FF2B5EF4-FFF2-40B4-BE49-F238E27FC236}">
                <a16:creationId xmlns:a16="http://schemas.microsoft.com/office/drawing/2014/main" id="{70E48CF5-CC78-E414-27CA-68311E67A6C0}"/>
              </a:ext>
            </a:extLst>
          </p:cNvPr>
          <p:cNvSpPr txBox="1"/>
          <p:nvPr/>
        </p:nvSpPr>
        <p:spPr bwMode="auto">
          <a:xfrm>
            <a:off x="6295748" y="4287915"/>
            <a:ext cx="550416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algn="r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 sz="1600" b="0">
                <a:solidFill>
                  <a:schemeClr val="bg1"/>
                </a:solidFill>
                <a:latin typeface="Calibri" panose="020F0502020204030204" pitchFamily="34" charset="0"/>
              </a:rPr>
              <a:t>0</a:t>
            </a:r>
          </a:p>
        </p:txBody>
      </p:sp>
      <p:cxnSp>
        <p:nvCxnSpPr>
          <p:cNvPr id="1050" name="Straight Connector 1049">
            <a:extLst>
              <a:ext uri="{FF2B5EF4-FFF2-40B4-BE49-F238E27FC236}">
                <a16:creationId xmlns:a16="http://schemas.microsoft.com/office/drawing/2014/main" id="{158AC764-0669-A732-405C-AFF6EF8228AA}"/>
              </a:ext>
            </a:extLst>
          </p:cNvPr>
          <p:cNvCxnSpPr>
            <a:cxnSpLocks/>
          </p:cNvCxnSpPr>
          <p:nvPr/>
        </p:nvCxnSpPr>
        <p:spPr bwMode="auto">
          <a:xfrm>
            <a:off x="7257985" y="4449194"/>
            <a:ext cx="0" cy="64008"/>
          </a:xfrm>
          <a:prstGeom prst="line">
            <a:avLst/>
          </a:prstGeom>
          <a:noFill/>
          <a:ln w="2857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051" name="Straight Connector 1050">
            <a:extLst>
              <a:ext uri="{FF2B5EF4-FFF2-40B4-BE49-F238E27FC236}">
                <a16:creationId xmlns:a16="http://schemas.microsoft.com/office/drawing/2014/main" id="{C5556F55-679A-8CE7-6E4E-5B96F51312DF}"/>
              </a:ext>
            </a:extLst>
          </p:cNvPr>
          <p:cNvCxnSpPr>
            <a:cxnSpLocks/>
          </p:cNvCxnSpPr>
          <p:nvPr/>
        </p:nvCxnSpPr>
        <p:spPr bwMode="auto">
          <a:xfrm>
            <a:off x="7669806" y="4449194"/>
            <a:ext cx="0" cy="64008"/>
          </a:xfrm>
          <a:prstGeom prst="line">
            <a:avLst/>
          </a:prstGeom>
          <a:noFill/>
          <a:ln w="2857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052" name="Straight Connector 1051">
            <a:extLst>
              <a:ext uri="{FF2B5EF4-FFF2-40B4-BE49-F238E27FC236}">
                <a16:creationId xmlns:a16="http://schemas.microsoft.com/office/drawing/2014/main" id="{11808C89-0FBE-9EB7-16B0-94CB7BBA163A}"/>
              </a:ext>
            </a:extLst>
          </p:cNvPr>
          <p:cNvCxnSpPr>
            <a:cxnSpLocks/>
          </p:cNvCxnSpPr>
          <p:nvPr/>
        </p:nvCxnSpPr>
        <p:spPr bwMode="auto">
          <a:xfrm>
            <a:off x="8081627" y="4449194"/>
            <a:ext cx="0" cy="64008"/>
          </a:xfrm>
          <a:prstGeom prst="line">
            <a:avLst/>
          </a:prstGeom>
          <a:noFill/>
          <a:ln w="2857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053" name="Straight Connector 1052">
            <a:extLst>
              <a:ext uri="{FF2B5EF4-FFF2-40B4-BE49-F238E27FC236}">
                <a16:creationId xmlns:a16="http://schemas.microsoft.com/office/drawing/2014/main" id="{25F7378B-1C20-21F5-7E0F-5C352A9E8EB5}"/>
              </a:ext>
            </a:extLst>
          </p:cNvPr>
          <p:cNvCxnSpPr>
            <a:cxnSpLocks/>
          </p:cNvCxnSpPr>
          <p:nvPr/>
        </p:nvCxnSpPr>
        <p:spPr bwMode="auto">
          <a:xfrm>
            <a:off x="8493448" y="4449194"/>
            <a:ext cx="0" cy="64008"/>
          </a:xfrm>
          <a:prstGeom prst="line">
            <a:avLst/>
          </a:prstGeom>
          <a:noFill/>
          <a:ln w="2857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054" name="Straight Connector 1053">
            <a:extLst>
              <a:ext uri="{FF2B5EF4-FFF2-40B4-BE49-F238E27FC236}">
                <a16:creationId xmlns:a16="http://schemas.microsoft.com/office/drawing/2014/main" id="{EF501798-1ABE-60D3-139D-125FFB7341D5}"/>
              </a:ext>
            </a:extLst>
          </p:cNvPr>
          <p:cNvCxnSpPr>
            <a:cxnSpLocks/>
          </p:cNvCxnSpPr>
          <p:nvPr/>
        </p:nvCxnSpPr>
        <p:spPr bwMode="auto">
          <a:xfrm>
            <a:off x="8905269" y="4449194"/>
            <a:ext cx="0" cy="64008"/>
          </a:xfrm>
          <a:prstGeom prst="line">
            <a:avLst/>
          </a:prstGeom>
          <a:noFill/>
          <a:ln w="2857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055" name="Straight Connector 1054">
            <a:extLst>
              <a:ext uri="{FF2B5EF4-FFF2-40B4-BE49-F238E27FC236}">
                <a16:creationId xmlns:a16="http://schemas.microsoft.com/office/drawing/2014/main" id="{08B7C66D-FA9C-DE1A-1DDD-12986035C5A5}"/>
              </a:ext>
            </a:extLst>
          </p:cNvPr>
          <p:cNvCxnSpPr>
            <a:cxnSpLocks/>
          </p:cNvCxnSpPr>
          <p:nvPr/>
        </p:nvCxnSpPr>
        <p:spPr bwMode="auto">
          <a:xfrm>
            <a:off x="9317090" y="4449194"/>
            <a:ext cx="0" cy="64008"/>
          </a:xfrm>
          <a:prstGeom prst="line">
            <a:avLst/>
          </a:prstGeom>
          <a:noFill/>
          <a:ln w="2857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056" name="Straight Connector 1055">
            <a:extLst>
              <a:ext uri="{FF2B5EF4-FFF2-40B4-BE49-F238E27FC236}">
                <a16:creationId xmlns:a16="http://schemas.microsoft.com/office/drawing/2014/main" id="{239C842D-8D69-E799-4EC2-9F2CD8A362AE}"/>
              </a:ext>
            </a:extLst>
          </p:cNvPr>
          <p:cNvCxnSpPr>
            <a:cxnSpLocks/>
          </p:cNvCxnSpPr>
          <p:nvPr/>
        </p:nvCxnSpPr>
        <p:spPr bwMode="auto">
          <a:xfrm>
            <a:off x="9728911" y="4449194"/>
            <a:ext cx="0" cy="64008"/>
          </a:xfrm>
          <a:prstGeom prst="line">
            <a:avLst/>
          </a:prstGeom>
          <a:noFill/>
          <a:ln w="2857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057" name="Straight Connector 1056">
            <a:extLst>
              <a:ext uri="{FF2B5EF4-FFF2-40B4-BE49-F238E27FC236}">
                <a16:creationId xmlns:a16="http://schemas.microsoft.com/office/drawing/2014/main" id="{DCBD6696-ACB9-1381-3871-28FE19CDD584}"/>
              </a:ext>
            </a:extLst>
          </p:cNvPr>
          <p:cNvCxnSpPr>
            <a:cxnSpLocks/>
          </p:cNvCxnSpPr>
          <p:nvPr/>
        </p:nvCxnSpPr>
        <p:spPr bwMode="auto">
          <a:xfrm>
            <a:off x="10140732" y="4449194"/>
            <a:ext cx="0" cy="64008"/>
          </a:xfrm>
          <a:prstGeom prst="line">
            <a:avLst/>
          </a:prstGeom>
          <a:noFill/>
          <a:ln w="2857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059" name="Straight Connector 1058">
            <a:extLst>
              <a:ext uri="{FF2B5EF4-FFF2-40B4-BE49-F238E27FC236}">
                <a16:creationId xmlns:a16="http://schemas.microsoft.com/office/drawing/2014/main" id="{F77A1562-E679-03FF-5430-493506202510}"/>
              </a:ext>
            </a:extLst>
          </p:cNvPr>
          <p:cNvCxnSpPr>
            <a:cxnSpLocks/>
          </p:cNvCxnSpPr>
          <p:nvPr/>
        </p:nvCxnSpPr>
        <p:spPr bwMode="auto">
          <a:xfrm>
            <a:off x="10552553" y="4449194"/>
            <a:ext cx="0" cy="64008"/>
          </a:xfrm>
          <a:prstGeom prst="line">
            <a:avLst/>
          </a:prstGeom>
          <a:noFill/>
          <a:ln w="2857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1063" name="TextBox 1062">
            <a:extLst>
              <a:ext uri="{FF2B5EF4-FFF2-40B4-BE49-F238E27FC236}">
                <a16:creationId xmlns:a16="http://schemas.microsoft.com/office/drawing/2014/main" id="{686742BD-B58E-C4F7-8D28-A5F7BB317971}"/>
              </a:ext>
            </a:extLst>
          </p:cNvPr>
          <p:cNvSpPr txBox="1"/>
          <p:nvPr/>
        </p:nvSpPr>
        <p:spPr bwMode="auto">
          <a:xfrm>
            <a:off x="6644937" y="4459550"/>
            <a:ext cx="398015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algn="ctr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 sz="1600" b="0">
                <a:solidFill>
                  <a:schemeClr val="bg1"/>
                </a:solidFill>
                <a:latin typeface="Calibri" panose="020F0502020204030204" pitchFamily="34" charset="0"/>
              </a:rPr>
              <a:t>0</a:t>
            </a:r>
          </a:p>
        </p:txBody>
      </p:sp>
      <p:sp>
        <p:nvSpPr>
          <p:cNvPr id="1064" name="TextBox 1063">
            <a:extLst>
              <a:ext uri="{FF2B5EF4-FFF2-40B4-BE49-F238E27FC236}">
                <a16:creationId xmlns:a16="http://schemas.microsoft.com/office/drawing/2014/main" id="{53B7C00E-3E55-1E15-A7E1-1A92853F19A6}"/>
              </a:ext>
            </a:extLst>
          </p:cNvPr>
          <p:cNvSpPr txBox="1"/>
          <p:nvPr/>
        </p:nvSpPr>
        <p:spPr bwMode="auto">
          <a:xfrm>
            <a:off x="7061671" y="4459550"/>
            <a:ext cx="398015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algn="ctr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 sz="1600" b="0">
                <a:solidFill>
                  <a:schemeClr val="bg1"/>
                </a:solidFill>
                <a:latin typeface="Calibri" panose="020F0502020204030204" pitchFamily="34" charset="0"/>
              </a:rPr>
              <a:t>6</a:t>
            </a:r>
          </a:p>
        </p:txBody>
      </p:sp>
      <p:sp>
        <p:nvSpPr>
          <p:cNvPr id="1065" name="TextBox 1064">
            <a:extLst>
              <a:ext uri="{FF2B5EF4-FFF2-40B4-BE49-F238E27FC236}">
                <a16:creationId xmlns:a16="http://schemas.microsoft.com/office/drawing/2014/main" id="{DE4756BE-2C02-4178-A0E8-83A963A7D7B9}"/>
              </a:ext>
            </a:extLst>
          </p:cNvPr>
          <p:cNvSpPr txBox="1"/>
          <p:nvPr/>
        </p:nvSpPr>
        <p:spPr bwMode="auto">
          <a:xfrm>
            <a:off x="7476781" y="4459550"/>
            <a:ext cx="398015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algn="ctr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 sz="1600" b="0">
                <a:solidFill>
                  <a:schemeClr val="bg1"/>
                </a:solidFill>
                <a:latin typeface="Calibri" panose="020F0502020204030204" pitchFamily="34" charset="0"/>
              </a:rPr>
              <a:t>12</a:t>
            </a:r>
          </a:p>
        </p:txBody>
      </p:sp>
      <p:sp>
        <p:nvSpPr>
          <p:cNvPr id="1066" name="TextBox 1065">
            <a:extLst>
              <a:ext uri="{FF2B5EF4-FFF2-40B4-BE49-F238E27FC236}">
                <a16:creationId xmlns:a16="http://schemas.microsoft.com/office/drawing/2014/main" id="{984E90C6-A84B-9275-10B3-97737E3D5554}"/>
              </a:ext>
            </a:extLst>
          </p:cNvPr>
          <p:cNvSpPr txBox="1"/>
          <p:nvPr/>
        </p:nvSpPr>
        <p:spPr bwMode="auto">
          <a:xfrm>
            <a:off x="7886643" y="4459550"/>
            <a:ext cx="398015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algn="ctr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 sz="1600" b="0">
                <a:solidFill>
                  <a:schemeClr val="bg1"/>
                </a:solidFill>
                <a:latin typeface="Calibri" panose="020F0502020204030204" pitchFamily="34" charset="0"/>
              </a:rPr>
              <a:t>18</a:t>
            </a:r>
          </a:p>
        </p:txBody>
      </p:sp>
      <p:sp>
        <p:nvSpPr>
          <p:cNvPr id="1067" name="TextBox 1066">
            <a:extLst>
              <a:ext uri="{FF2B5EF4-FFF2-40B4-BE49-F238E27FC236}">
                <a16:creationId xmlns:a16="http://schemas.microsoft.com/office/drawing/2014/main" id="{0C97CFA0-1CB6-1257-0D70-A22DCE76172D}"/>
              </a:ext>
            </a:extLst>
          </p:cNvPr>
          <p:cNvSpPr txBox="1"/>
          <p:nvPr/>
        </p:nvSpPr>
        <p:spPr bwMode="auto">
          <a:xfrm>
            <a:off x="8296505" y="4459550"/>
            <a:ext cx="398015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algn="ctr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 sz="1600" b="0">
                <a:solidFill>
                  <a:schemeClr val="bg1"/>
                </a:solidFill>
                <a:latin typeface="Calibri" panose="020F0502020204030204" pitchFamily="34" charset="0"/>
              </a:rPr>
              <a:t>24</a:t>
            </a:r>
          </a:p>
        </p:txBody>
      </p:sp>
      <p:sp>
        <p:nvSpPr>
          <p:cNvPr id="1068" name="TextBox 1067">
            <a:extLst>
              <a:ext uri="{FF2B5EF4-FFF2-40B4-BE49-F238E27FC236}">
                <a16:creationId xmlns:a16="http://schemas.microsoft.com/office/drawing/2014/main" id="{0712F76E-18DE-1609-6082-8EC57C82179F}"/>
              </a:ext>
            </a:extLst>
          </p:cNvPr>
          <p:cNvSpPr txBox="1"/>
          <p:nvPr/>
        </p:nvSpPr>
        <p:spPr bwMode="auto">
          <a:xfrm>
            <a:off x="8706367" y="4459550"/>
            <a:ext cx="398015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algn="ctr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 sz="1600" b="0">
                <a:solidFill>
                  <a:schemeClr val="bg1"/>
                </a:solidFill>
                <a:latin typeface="Calibri" panose="020F0502020204030204" pitchFamily="34" charset="0"/>
              </a:rPr>
              <a:t>30</a:t>
            </a:r>
          </a:p>
        </p:txBody>
      </p:sp>
      <p:sp>
        <p:nvSpPr>
          <p:cNvPr id="1069" name="TextBox 1068">
            <a:extLst>
              <a:ext uri="{FF2B5EF4-FFF2-40B4-BE49-F238E27FC236}">
                <a16:creationId xmlns:a16="http://schemas.microsoft.com/office/drawing/2014/main" id="{D04018B3-6FC7-8AAB-0B5F-378345E4C5CD}"/>
              </a:ext>
            </a:extLst>
          </p:cNvPr>
          <p:cNvSpPr txBox="1"/>
          <p:nvPr/>
        </p:nvSpPr>
        <p:spPr bwMode="auto">
          <a:xfrm>
            <a:off x="9116229" y="4459550"/>
            <a:ext cx="398015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algn="ctr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 sz="1600" b="0">
                <a:solidFill>
                  <a:schemeClr val="bg1"/>
                </a:solidFill>
                <a:latin typeface="Calibri" panose="020F0502020204030204" pitchFamily="34" charset="0"/>
              </a:rPr>
              <a:t>36</a:t>
            </a:r>
          </a:p>
        </p:txBody>
      </p:sp>
      <p:sp>
        <p:nvSpPr>
          <p:cNvPr id="1070" name="TextBox 1069">
            <a:extLst>
              <a:ext uri="{FF2B5EF4-FFF2-40B4-BE49-F238E27FC236}">
                <a16:creationId xmlns:a16="http://schemas.microsoft.com/office/drawing/2014/main" id="{FE7EC378-F074-B432-FC1D-531F526E9B1B}"/>
              </a:ext>
            </a:extLst>
          </p:cNvPr>
          <p:cNvSpPr txBox="1"/>
          <p:nvPr/>
        </p:nvSpPr>
        <p:spPr bwMode="auto">
          <a:xfrm>
            <a:off x="9526091" y="4459550"/>
            <a:ext cx="398015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algn="ctr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 sz="1600" b="0">
                <a:solidFill>
                  <a:schemeClr val="bg1"/>
                </a:solidFill>
                <a:latin typeface="Calibri" panose="020F0502020204030204" pitchFamily="34" charset="0"/>
              </a:rPr>
              <a:t>42</a:t>
            </a:r>
          </a:p>
        </p:txBody>
      </p:sp>
      <p:sp>
        <p:nvSpPr>
          <p:cNvPr id="1071" name="TextBox 1070">
            <a:extLst>
              <a:ext uri="{FF2B5EF4-FFF2-40B4-BE49-F238E27FC236}">
                <a16:creationId xmlns:a16="http://schemas.microsoft.com/office/drawing/2014/main" id="{C0F459F5-03BC-5D59-778F-DDC55C136635}"/>
              </a:ext>
            </a:extLst>
          </p:cNvPr>
          <p:cNvSpPr txBox="1"/>
          <p:nvPr/>
        </p:nvSpPr>
        <p:spPr bwMode="auto">
          <a:xfrm>
            <a:off x="9935953" y="4459550"/>
            <a:ext cx="398015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algn="ctr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 sz="1600" b="0">
                <a:solidFill>
                  <a:schemeClr val="bg1"/>
                </a:solidFill>
                <a:latin typeface="Calibri" panose="020F0502020204030204" pitchFamily="34" charset="0"/>
              </a:rPr>
              <a:t>48</a:t>
            </a:r>
          </a:p>
        </p:txBody>
      </p:sp>
      <p:sp>
        <p:nvSpPr>
          <p:cNvPr id="1072" name="TextBox 1071">
            <a:extLst>
              <a:ext uri="{FF2B5EF4-FFF2-40B4-BE49-F238E27FC236}">
                <a16:creationId xmlns:a16="http://schemas.microsoft.com/office/drawing/2014/main" id="{FF9965A4-760D-BC5D-A9A2-A7596723A74D}"/>
              </a:ext>
            </a:extLst>
          </p:cNvPr>
          <p:cNvSpPr txBox="1"/>
          <p:nvPr/>
        </p:nvSpPr>
        <p:spPr bwMode="auto">
          <a:xfrm>
            <a:off x="10345815" y="4459550"/>
            <a:ext cx="398015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algn="ctr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 sz="1600" b="0">
                <a:solidFill>
                  <a:schemeClr val="bg1"/>
                </a:solidFill>
                <a:latin typeface="Calibri" panose="020F0502020204030204" pitchFamily="34" charset="0"/>
              </a:rPr>
              <a:t>54</a:t>
            </a:r>
          </a:p>
        </p:txBody>
      </p:sp>
      <p:sp>
        <p:nvSpPr>
          <p:cNvPr id="1075" name="TextBox 1074">
            <a:extLst>
              <a:ext uri="{FF2B5EF4-FFF2-40B4-BE49-F238E27FC236}">
                <a16:creationId xmlns:a16="http://schemas.microsoft.com/office/drawing/2014/main" id="{91967EB9-811E-C7F8-21A3-DE9341F1D9EB}"/>
              </a:ext>
            </a:extLst>
          </p:cNvPr>
          <p:cNvSpPr txBox="1"/>
          <p:nvPr/>
        </p:nvSpPr>
        <p:spPr bwMode="auto">
          <a:xfrm>
            <a:off x="6846165" y="4691849"/>
            <a:ext cx="4490619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algn="ctr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 sz="1600" b="1">
                <a:solidFill>
                  <a:schemeClr val="bg1"/>
                </a:solidFill>
                <a:latin typeface="Calibri" panose="020F0502020204030204" pitchFamily="34" charset="0"/>
              </a:rPr>
              <a:t>Mo</a:t>
            </a:r>
          </a:p>
        </p:txBody>
      </p:sp>
      <p:sp>
        <p:nvSpPr>
          <p:cNvPr id="1076" name="TextBox 1075">
            <a:extLst>
              <a:ext uri="{FF2B5EF4-FFF2-40B4-BE49-F238E27FC236}">
                <a16:creationId xmlns:a16="http://schemas.microsoft.com/office/drawing/2014/main" id="{51A9788B-0F03-8C17-7A29-E49FCC2282A9}"/>
              </a:ext>
            </a:extLst>
          </p:cNvPr>
          <p:cNvSpPr txBox="1"/>
          <p:nvPr/>
        </p:nvSpPr>
        <p:spPr bwMode="auto">
          <a:xfrm>
            <a:off x="5505636" y="4798383"/>
            <a:ext cx="1233996" cy="6001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algn="r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 sz="1100" b="1">
                <a:solidFill>
                  <a:schemeClr val="bg1"/>
                </a:solidFill>
                <a:latin typeface="Calibri" panose="020F0502020204030204" pitchFamily="34" charset="0"/>
              </a:rPr>
              <a:t>Patients at Risk, n</a:t>
            </a:r>
            <a:br>
              <a:rPr lang="en-US" sz="1100" b="0">
                <a:solidFill>
                  <a:schemeClr val="bg1"/>
                </a:solidFill>
                <a:latin typeface="Calibri" panose="020F0502020204030204" pitchFamily="34" charset="0"/>
              </a:rPr>
            </a:br>
            <a:r>
              <a:rPr lang="en-US" sz="1100" b="0">
                <a:solidFill>
                  <a:schemeClr val="accent1"/>
                </a:solidFill>
                <a:latin typeface="Calibri" panose="020F0502020204030204" pitchFamily="34" charset="0"/>
              </a:rPr>
              <a:t>Acala + BR</a:t>
            </a:r>
            <a:br>
              <a:rPr lang="en-US" sz="1100" b="0">
                <a:solidFill>
                  <a:schemeClr val="accent1"/>
                </a:solidFill>
                <a:latin typeface="Calibri" panose="020F0502020204030204" pitchFamily="34" charset="0"/>
              </a:rPr>
            </a:br>
            <a:r>
              <a:rPr lang="en-US" sz="1100" b="0">
                <a:solidFill>
                  <a:schemeClr val="accent3"/>
                </a:solidFill>
                <a:latin typeface="Calibri" panose="020F0502020204030204" pitchFamily="34" charset="0"/>
              </a:rPr>
              <a:t>Pbo + BR</a:t>
            </a:r>
          </a:p>
        </p:txBody>
      </p:sp>
      <p:sp>
        <p:nvSpPr>
          <p:cNvPr id="1077" name="TextBox 1076">
            <a:extLst>
              <a:ext uri="{FF2B5EF4-FFF2-40B4-BE49-F238E27FC236}">
                <a16:creationId xmlns:a16="http://schemas.microsoft.com/office/drawing/2014/main" id="{A83EAA9F-C0C1-2D13-D710-498270C54C11}"/>
              </a:ext>
            </a:extLst>
          </p:cNvPr>
          <p:cNvSpPr txBox="1"/>
          <p:nvPr/>
        </p:nvSpPr>
        <p:spPr bwMode="auto">
          <a:xfrm>
            <a:off x="6625702" y="4967660"/>
            <a:ext cx="415771" cy="430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algn="ctr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 sz="1100" b="0">
                <a:solidFill>
                  <a:schemeClr val="bg1"/>
                </a:solidFill>
                <a:latin typeface="Calibri" panose="020F0502020204030204" pitchFamily="34" charset="0"/>
              </a:rPr>
              <a:t>41</a:t>
            </a:r>
            <a:br>
              <a:rPr lang="en-US" sz="1100" b="0">
                <a:solidFill>
                  <a:schemeClr val="bg1"/>
                </a:solidFill>
                <a:latin typeface="Calibri" panose="020F0502020204030204" pitchFamily="34" charset="0"/>
              </a:rPr>
            </a:br>
            <a:r>
              <a:rPr lang="en-US" sz="1100" b="0">
                <a:solidFill>
                  <a:schemeClr val="bg1"/>
                </a:solidFill>
                <a:latin typeface="Calibri" panose="020F0502020204030204" pitchFamily="34" charset="0"/>
              </a:rPr>
              <a:t>38</a:t>
            </a:r>
          </a:p>
        </p:txBody>
      </p:sp>
      <p:sp>
        <p:nvSpPr>
          <p:cNvPr id="1078" name="TextBox 1077">
            <a:extLst>
              <a:ext uri="{FF2B5EF4-FFF2-40B4-BE49-F238E27FC236}">
                <a16:creationId xmlns:a16="http://schemas.microsoft.com/office/drawing/2014/main" id="{B33AD060-3C7A-8599-905A-B9B21D6CFA25}"/>
              </a:ext>
            </a:extLst>
          </p:cNvPr>
          <p:cNvSpPr txBox="1"/>
          <p:nvPr/>
        </p:nvSpPr>
        <p:spPr bwMode="auto">
          <a:xfrm>
            <a:off x="7073950" y="4967660"/>
            <a:ext cx="415771" cy="430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algn="ctr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 sz="1100" b="0">
                <a:solidFill>
                  <a:schemeClr val="bg1"/>
                </a:solidFill>
                <a:latin typeface="Calibri" panose="020F0502020204030204" pitchFamily="34" charset="0"/>
              </a:rPr>
              <a:t>32</a:t>
            </a:r>
            <a:br>
              <a:rPr lang="en-US" sz="1100" b="0">
                <a:solidFill>
                  <a:schemeClr val="bg1"/>
                </a:solidFill>
                <a:latin typeface="Calibri" panose="020F0502020204030204" pitchFamily="34" charset="0"/>
              </a:rPr>
            </a:br>
            <a:r>
              <a:rPr lang="en-US" sz="1100" b="0">
                <a:solidFill>
                  <a:schemeClr val="bg1"/>
                </a:solidFill>
                <a:latin typeface="Calibri" panose="020F0502020204030204" pitchFamily="34" charset="0"/>
              </a:rPr>
              <a:t>23</a:t>
            </a:r>
          </a:p>
        </p:txBody>
      </p:sp>
      <p:sp>
        <p:nvSpPr>
          <p:cNvPr id="1079" name="TextBox 1078">
            <a:extLst>
              <a:ext uri="{FF2B5EF4-FFF2-40B4-BE49-F238E27FC236}">
                <a16:creationId xmlns:a16="http://schemas.microsoft.com/office/drawing/2014/main" id="{2A7CF732-3EFB-E16D-5F20-191D80A28A21}"/>
              </a:ext>
            </a:extLst>
          </p:cNvPr>
          <p:cNvSpPr txBox="1"/>
          <p:nvPr/>
        </p:nvSpPr>
        <p:spPr bwMode="auto">
          <a:xfrm>
            <a:off x="7482229" y="4967660"/>
            <a:ext cx="415771" cy="430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algn="ctr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 sz="1100" b="0">
                <a:solidFill>
                  <a:schemeClr val="bg1"/>
                </a:solidFill>
                <a:latin typeface="Calibri" panose="020F0502020204030204" pitchFamily="34" charset="0"/>
              </a:rPr>
              <a:t>26</a:t>
            </a:r>
            <a:br>
              <a:rPr lang="en-US" sz="1100" b="0">
                <a:solidFill>
                  <a:schemeClr val="bg1"/>
                </a:solidFill>
                <a:latin typeface="Calibri" panose="020F0502020204030204" pitchFamily="34" charset="0"/>
              </a:rPr>
            </a:br>
            <a:r>
              <a:rPr lang="en-US" sz="1100" b="0">
                <a:solidFill>
                  <a:schemeClr val="bg1"/>
                </a:solidFill>
                <a:latin typeface="Calibri" panose="020F0502020204030204" pitchFamily="34" charset="0"/>
              </a:rPr>
              <a:t>16</a:t>
            </a:r>
          </a:p>
        </p:txBody>
      </p:sp>
      <p:sp>
        <p:nvSpPr>
          <p:cNvPr id="1080" name="TextBox 1079">
            <a:extLst>
              <a:ext uri="{FF2B5EF4-FFF2-40B4-BE49-F238E27FC236}">
                <a16:creationId xmlns:a16="http://schemas.microsoft.com/office/drawing/2014/main" id="{C5475E29-168E-6BD2-DD75-1C4DEDBFFF7E}"/>
              </a:ext>
            </a:extLst>
          </p:cNvPr>
          <p:cNvSpPr txBox="1"/>
          <p:nvPr/>
        </p:nvSpPr>
        <p:spPr bwMode="auto">
          <a:xfrm>
            <a:off x="7890508" y="4967660"/>
            <a:ext cx="415771" cy="430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algn="ctr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 sz="1100" b="0">
                <a:solidFill>
                  <a:schemeClr val="bg1"/>
                </a:solidFill>
                <a:latin typeface="Calibri" panose="020F0502020204030204" pitchFamily="34" charset="0"/>
              </a:rPr>
              <a:t>23</a:t>
            </a:r>
            <a:br>
              <a:rPr lang="en-US" sz="1100" b="0">
                <a:solidFill>
                  <a:schemeClr val="bg1"/>
                </a:solidFill>
                <a:latin typeface="Calibri" panose="020F0502020204030204" pitchFamily="34" charset="0"/>
              </a:rPr>
            </a:br>
            <a:r>
              <a:rPr lang="en-US" sz="1100" b="0">
                <a:solidFill>
                  <a:schemeClr val="bg1"/>
                </a:solidFill>
                <a:latin typeface="Calibri" panose="020F0502020204030204" pitchFamily="34" charset="0"/>
              </a:rPr>
              <a:t>14</a:t>
            </a:r>
          </a:p>
        </p:txBody>
      </p:sp>
      <p:sp>
        <p:nvSpPr>
          <p:cNvPr id="1081" name="TextBox 1080">
            <a:extLst>
              <a:ext uri="{FF2B5EF4-FFF2-40B4-BE49-F238E27FC236}">
                <a16:creationId xmlns:a16="http://schemas.microsoft.com/office/drawing/2014/main" id="{3CBD64CB-66A3-60DD-987E-518B63144700}"/>
              </a:ext>
            </a:extLst>
          </p:cNvPr>
          <p:cNvSpPr txBox="1"/>
          <p:nvPr/>
        </p:nvSpPr>
        <p:spPr bwMode="auto">
          <a:xfrm>
            <a:off x="8298787" y="4967660"/>
            <a:ext cx="415771" cy="430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algn="ctr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 sz="1100" b="0">
                <a:solidFill>
                  <a:schemeClr val="bg1"/>
                </a:solidFill>
                <a:latin typeface="Calibri" panose="020F0502020204030204" pitchFamily="34" charset="0"/>
              </a:rPr>
              <a:t>21</a:t>
            </a:r>
            <a:br>
              <a:rPr lang="en-US" sz="1100" b="0">
                <a:solidFill>
                  <a:schemeClr val="bg1"/>
                </a:solidFill>
                <a:latin typeface="Calibri" panose="020F0502020204030204" pitchFamily="34" charset="0"/>
              </a:rPr>
            </a:br>
            <a:r>
              <a:rPr lang="en-US" sz="1100" b="0">
                <a:solidFill>
                  <a:schemeClr val="bg1"/>
                </a:solidFill>
                <a:latin typeface="Calibri" panose="020F0502020204030204" pitchFamily="34" charset="0"/>
              </a:rPr>
              <a:t>11</a:t>
            </a:r>
          </a:p>
        </p:txBody>
      </p:sp>
      <p:sp>
        <p:nvSpPr>
          <p:cNvPr id="1082" name="TextBox 1081">
            <a:extLst>
              <a:ext uri="{FF2B5EF4-FFF2-40B4-BE49-F238E27FC236}">
                <a16:creationId xmlns:a16="http://schemas.microsoft.com/office/drawing/2014/main" id="{B0657393-8129-4DCF-29B9-7098A671E313}"/>
              </a:ext>
            </a:extLst>
          </p:cNvPr>
          <p:cNvSpPr txBox="1"/>
          <p:nvPr/>
        </p:nvSpPr>
        <p:spPr bwMode="auto">
          <a:xfrm>
            <a:off x="8707066" y="4967660"/>
            <a:ext cx="415771" cy="430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algn="ctr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 sz="1100" b="0">
                <a:solidFill>
                  <a:schemeClr val="bg1"/>
                </a:solidFill>
                <a:latin typeface="Calibri" panose="020F0502020204030204" pitchFamily="34" charset="0"/>
              </a:rPr>
              <a:t>18</a:t>
            </a:r>
            <a:br>
              <a:rPr lang="en-US" sz="1100" b="0">
                <a:solidFill>
                  <a:schemeClr val="bg1"/>
                </a:solidFill>
                <a:latin typeface="Calibri" panose="020F0502020204030204" pitchFamily="34" charset="0"/>
              </a:rPr>
            </a:br>
            <a:r>
              <a:rPr lang="en-US" sz="1100" b="0">
                <a:solidFill>
                  <a:schemeClr val="bg1"/>
                </a:solidFill>
                <a:latin typeface="Calibri" panose="020F0502020204030204" pitchFamily="34" charset="0"/>
              </a:rPr>
              <a:t>10</a:t>
            </a:r>
          </a:p>
        </p:txBody>
      </p:sp>
      <p:sp>
        <p:nvSpPr>
          <p:cNvPr id="1083" name="TextBox 1082">
            <a:extLst>
              <a:ext uri="{FF2B5EF4-FFF2-40B4-BE49-F238E27FC236}">
                <a16:creationId xmlns:a16="http://schemas.microsoft.com/office/drawing/2014/main" id="{ED483147-13BF-A3E3-C6D8-A821041EE394}"/>
              </a:ext>
            </a:extLst>
          </p:cNvPr>
          <p:cNvSpPr txBox="1"/>
          <p:nvPr/>
        </p:nvSpPr>
        <p:spPr bwMode="auto">
          <a:xfrm>
            <a:off x="9115345" y="4967660"/>
            <a:ext cx="415771" cy="430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algn="ctr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 sz="1100" b="0">
                <a:solidFill>
                  <a:schemeClr val="bg1"/>
                </a:solidFill>
                <a:latin typeface="Calibri" panose="020F0502020204030204" pitchFamily="34" charset="0"/>
              </a:rPr>
              <a:t>14</a:t>
            </a:r>
            <a:br>
              <a:rPr lang="en-US" sz="1100" b="0">
                <a:solidFill>
                  <a:schemeClr val="bg1"/>
                </a:solidFill>
                <a:latin typeface="Calibri" panose="020F0502020204030204" pitchFamily="34" charset="0"/>
              </a:rPr>
            </a:br>
            <a:r>
              <a:rPr lang="en-US" sz="1100" b="0">
                <a:solidFill>
                  <a:schemeClr val="bg1"/>
                </a:solidFill>
                <a:latin typeface="Calibri" panose="020F0502020204030204" pitchFamily="34" charset="0"/>
              </a:rPr>
              <a:t>9</a:t>
            </a:r>
          </a:p>
        </p:txBody>
      </p:sp>
      <p:sp>
        <p:nvSpPr>
          <p:cNvPr id="1084" name="TextBox 1083">
            <a:extLst>
              <a:ext uri="{FF2B5EF4-FFF2-40B4-BE49-F238E27FC236}">
                <a16:creationId xmlns:a16="http://schemas.microsoft.com/office/drawing/2014/main" id="{24526E5F-0CCF-30BE-CB8D-EF67DFC0A9B2}"/>
              </a:ext>
            </a:extLst>
          </p:cNvPr>
          <p:cNvSpPr txBox="1"/>
          <p:nvPr/>
        </p:nvSpPr>
        <p:spPr bwMode="auto">
          <a:xfrm>
            <a:off x="9523624" y="4967660"/>
            <a:ext cx="415771" cy="430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algn="ctr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 sz="1100" b="0">
                <a:solidFill>
                  <a:schemeClr val="bg1"/>
                </a:solidFill>
                <a:latin typeface="Calibri" panose="020F0502020204030204" pitchFamily="34" charset="0"/>
              </a:rPr>
              <a:t>13</a:t>
            </a:r>
            <a:br>
              <a:rPr lang="en-US" sz="1100" b="0">
                <a:solidFill>
                  <a:schemeClr val="bg1"/>
                </a:solidFill>
                <a:latin typeface="Calibri" panose="020F0502020204030204" pitchFamily="34" charset="0"/>
              </a:rPr>
            </a:br>
            <a:r>
              <a:rPr lang="en-US" sz="1100" b="0">
                <a:solidFill>
                  <a:schemeClr val="bg1"/>
                </a:solidFill>
                <a:latin typeface="Calibri" panose="020F0502020204030204" pitchFamily="34" charset="0"/>
              </a:rPr>
              <a:t>6</a:t>
            </a:r>
          </a:p>
        </p:txBody>
      </p:sp>
      <p:sp>
        <p:nvSpPr>
          <p:cNvPr id="1085" name="TextBox 1084">
            <a:extLst>
              <a:ext uri="{FF2B5EF4-FFF2-40B4-BE49-F238E27FC236}">
                <a16:creationId xmlns:a16="http://schemas.microsoft.com/office/drawing/2014/main" id="{177EA998-6590-DBC3-3470-AA293781200F}"/>
              </a:ext>
            </a:extLst>
          </p:cNvPr>
          <p:cNvSpPr txBox="1"/>
          <p:nvPr/>
        </p:nvSpPr>
        <p:spPr bwMode="auto">
          <a:xfrm>
            <a:off x="9931903" y="4967660"/>
            <a:ext cx="415771" cy="430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algn="ctr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 sz="1100" b="0">
                <a:solidFill>
                  <a:schemeClr val="bg1"/>
                </a:solidFill>
                <a:latin typeface="Calibri" panose="020F0502020204030204" pitchFamily="34" charset="0"/>
              </a:rPr>
              <a:t>8</a:t>
            </a:r>
            <a:br>
              <a:rPr lang="en-US" sz="1100" b="0">
                <a:solidFill>
                  <a:schemeClr val="bg1"/>
                </a:solidFill>
                <a:latin typeface="Calibri" panose="020F0502020204030204" pitchFamily="34" charset="0"/>
              </a:rPr>
            </a:br>
            <a:r>
              <a:rPr lang="en-US" sz="1100" b="0">
                <a:solidFill>
                  <a:schemeClr val="bg1"/>
                </a:solidFill>
                <a:latin typeface="Calibri" panose="020F0502020204030204" pitchFamily="34" charset="0"/>
              </a:rPr>
              <a:t>3</a:t>
            </a:r>
          </a:p>
        </p:txBody>
      </p:sp>
      <p:sp>
        <p:nvSpPr>
          <p:cNvPr id="1086" name="TextBox 1085">
            <a:extLst>
              <a:ext uri="{FF2B5EF4-FFF2-40B4-BE49-F238E27FC236}">
                <a16:creationId xmlns:a16="http://schemas.microsoft.com/office/drawing/2014/main" id="{CB99302C-7C62-B14F-2296-374940288DC5}"/>
              </a:ext>
            </a:extLst>
          </p:cNvPr>
          <p:cNvSpPr txBox="1"/>
          <p:nvPr/>
        </p:nvSpPr>
        <p:spPr bwMode="auto">
          <a:xfrm>
            <a:off x="10340182" y="4967660"/>
            <a:ext cx="415771" cy="430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algn="ctr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 sz="1100" b="0">
                <a:solidFill>
                  <a:schemeClr val="bg1"/>
                </a:solidFill>
                <a:latin typeface="Calibri" panose="020F0502020204030204" pitchFamily="34" charset="0"/>
              </a:rPr>
              <a:t>6</a:t>
            </a:r>
            <a:br>
              <a:rPr lang="en-US" sz="1100" b="0">
                <a:solidFill>
                  <a:schemeClr val="bg1"/>
                </a:solidFill>
                <a:latin typeface="Calibri" panose="020F0502020204030204" pitchFamily="34" charset="0"/>
              </a:rPr>
            </a:br>
            <a:r>
              <a:rPr lang="en-US" sz="1100" b="0">
                <a:solidFill>
                  <a:schemeClr val="bg1"/>
                </a:solidFill>
                <a:latin typeface="Calibri" panose="020F0502020204030204" pitchFamily="34" charset="0"/>
              </a:rPr>
              <a:t>1</a:t>
            </a:r>
          </a:p>
        </p:txBody>
      </p:sp>
      <p:cxnSp>
        <p:nvCxnSpPr>
          <p:cNvPr id="1090" name="Straight Connector 1089">
            <a:extLst>
              <a:ext uri="{FF2B5EF4-FFF2-40B4-BE49-F238E27FC236}">
                <a16:creationId xmlns:a16="http://schemas.microsoft.com/office/drawing/2014/main" id="{5120F457-D119-CB13-8205-D4FE0D2D637B}"/>
              </a:ext>
            </a:extLst>
          </p:cNvPr>
          <p:cNvCxnSpPr>
            <a:cxnSpLocks/>
          </p:cNvCxnSpPr>
          <p:nvPr/>
        </p:nvCxnSpPr>
        <p:spPr bwMode="auto">
          <a:xfrm>
            <a:off x="10964375" y="4449194"/>
            <a:ext cx="0" cy="64008"/>
          </a:xfrm>
          <a:prstGeom prst="line">
            <a:avLst/>
          </a:prstGeom>
          <a:noFill/>
          <a:ln w="2857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1091" name="TextBox 1090">
            <a:extLst>
              <a:ext uri="{FF2B5EF4-FFF2-40B4-BE49-F238E27FC236}">
                <a16:creationId xmlns:a16="http://schemas.microsoft.com/office/drawing/2014/main" id="{DC64A668-4072-20F6-4344-6BC6844EEF7B}"/>
              </a:ext>
            </a:extLst>
          </p:cNvPr>
          <p:cNvSpPr txBox="1"/>
          <p:nvPr/>
        </p:nvSpPr>
        <p:spPr bwMode="auto">
          <a:xfrm>
            <a:off x="10755678" y="4459550"/>
            <a:ext cx="398015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algn="ctr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 sz="1600" b="0">
                <a:solidFill>
                  <a:schemeClr val="bg1"/>
                </a:solidFill>
                <a:latin typeface="Calibri" panose="020F0502020204030204" pitchFamily="34" charset="0"/>
              </a:rPr>
              <a:t>60</a:t>
            </a:r>
          </a:p>
        </p:txBody>
      </p:sp>
      <p:sp>
        <p:nvSpPr>
          <p:cNvPr id="1092" name="TextBox 1091">
            <a:extLst>
              <a:ext uri="{FF2B5EF4-FFF2-40B4-BE49-F238E27FC236}">
                <a16:creationId xmlns:a16="http://schemas.microsoft.com/office/drawing/2014/main" id="{FF89F4DD-B411-CA73-7682-2E439027C182}"/>
              </a:ext>
            </a:extLst>
          </p:cNvPr>
          <p:cNvSpPr txBox="1"/>
          <p:nvPr/>
        </p:nvSpPr>
        <p:spPr bwMode="auto">
          <a:xfrm>
            <a:off x="10748461" y="4967660"/>
            <a:ext cx="415771" cy="430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algn="ctr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 sz="1100" b="0">
                <a:solidFill>
                  <a:schemeClr val="bg1"/>
                </a:solidFill>
                <a:latin typeface="Calibri" panose="020F0502020204030204" pitchFamily="34" charset="0"/>
              </a:rPr>
              <a:t>5</a:t>
            </a:r>
            <a:br>
              <a:rPr lang="en-US" sz="1100" b="0">
                <a:solidFill>
                  <a:schemeClr val="bg1"/>
                </a:solidFill>
                <a:latin typeface="Calibri" panose="020F0502020204030204" pitchFamily="34" charset="0"/>
              </a:rPr>
            </a:br>
            <a:r>
              <a:rPr lang="en-US" sz="1100" b="0">
                <a:solidFill>
                  <a:schemeClr val="bg1"/>
                </a:solidFill>
                <a:latin typeface="Calibri" panose="020F0502020204030204" pitchFamily="34" charset="0"/>
              </a:rPr>
              <a:t>0</a:t>
            </a:r>
          </a:p>
        </p:txBody>
      </p:sp>
      <p:sp>
        <p:nvSpPr>
          <p:cNvPr id="1094" name="TextBox 1093">
            <a:extLst>
              <a:ext uri="{FF2B5EF4-FFF2-40B4-BE49-F238E27FC236}">
                <a16:creationId xmlns:a16="http://schemas.microsoft.com/office/drawing/2014/main" id="{34A35401-7625-E273-8075-402B7D8715E8}"/>
              </a:ext>
            </a:extLst>
          </p:cNvPr>
          <p:cNvSpPr txBox="1"/>
          <p:nvPr/>
        </p:nvSpPr>
        <p:spPr bwMode="auto">
          <a:xfrm rot="16200000">
            <a:off x="5235606" y="3190923"/>
            <a:ext cx="2228298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algn="ctr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 sz="1600" b="1">
                <a:solidFill>
                  <a:schemeClr val="bg1"/>
                </a:solidFill>
                <a:latin typeface="Calibri" panose="020F0502020204030204" pitchFamily="34" charset="0"/>
              </a:rPr>
              <a:t>PFS (%)</a:t>
            </a:r>
          </a:p>
        </p:txBody>
      </p:sp>
      <p:sp>
        <p:nvSpPr>
          <p:cNvPr id="1159" name="TextBox 1158">
            <a:extLst>
              <a:ext uri="{FF2B5EF4-FFF2-40B4-BE49-F238E27FC236}">
                <a16:creationId xmlns:a16="http://schemas.microsoft.com/office/drawing/2014/main" id="{C7DBAA80-C2C3-2216-0E26-E7306BB5D53C}"/>
              </a:ext>
            </a:extLst>
          </p:cNvPr>
          <p:cNvSpPr txBox="1"/>
          <p:nvPr/>
        </p:nvSpPr>
        <p:spPr bwMode="auto">
          <a:xfrm>
            <a:off x="11156740" y="4967660"/>
            <a:ext cx="415771" cy="2616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algn="ctr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 sz="1100">
                <a:solidFill>
                  <a:schemeClr val="bg1"/>
                </a:solidFill>
                <a:latin typeface="Calibri" panose="020F0502020204030204" pitchFamily="34" charset="0"/>
              </a:rPr>
              <a:t>3</a:t>
            </a:r>
            <a:endParaRPr lang="en-US" sz="1100" b="0">
              <a:solidFill>
                <a:schemeClr val="bg1"/>
              </a:solidFill>
              <a:latin typeface="Calibri" panose="020F0502020204030204" pitchFamily="34" charset="0"/>
            </a:endParaRPr>
          </a:p>
        </p:txBody>
      </p:sp>
      <p:sp>
        <p:nvSpPr>
          <p:cNvPr id="1160" name="TextBox 1159">
            <a:extLst>
              <a:ext uri="{FF2B5EF4-FFF2-40B4-BE49-F238E27FC236}">
                <a16:creationId xmlns:a16="http://schemas.microsoft.com/office/drawing/2014/main" id="{7F04AC90-FA89-33F2-15D1-85B0A5B19B81}"/>
              </a:ext>
            </a:extLst>
          </p:cNvPr>
          <p:cNvSpPr txBox="1"/>
          <p:nvPr/>
        </p:nvSpPr>
        <p:spPr bwMode="auto">
          <a:xfrm>
            <a:off x="11565014" y="4967660"/>
            <a:ext cx="415771" cy="2616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algn="ctr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 sz="1100" b="0">
                <a:solidFill>
                  <a:schemeClr val="bg1"/>
                </a:solidFill>
                <a:latin typeface="Calibri" panose="020F0502020204030204" pitchFamily="34" charset="0"/>
              </a:rPr>
              <a:t>0</a:t>
            </a:r>
          </a:p>
        </p:txBody>
      </p:sp>
      <p:grpSp>
        <p:nvGrpSpPr>
          <p:cNvPr id="1173" name="Group 1172">
            <a:extLst>
              <a:ext uri="{FF2B5EF4-FFF2-40B4-BE49-F238E27FC236}">
                <a16:creationId xmlns:a16="http://schemas.microsoft.com/office/drawing/2014/main" id="{9A6B4A00-C38C-7D63-CF45-6985FB90598F}"/>
              </a:ext>
            </a:extLst>
          </p:cNvPr>
          <p:cNvGrpSpPr/>
          <p:nvPr/>
        </p:nvGrpSpPr>
        <p:grpSpPr>
          <a:xfrm>
            <a:off x="6845776" y="2127263"/>
            <a:ext cx="5016024" cy="1647593"/>
            <a:chOff x="6845776" y="2127263"/>
            <a:chExt cx="5016024" cy="1647593"/>
          </a:xfrm>
        </p:grpSpPr>
        <p:sp>
          <p:nvSpPr>
            <p:cNvPr id="1157" name="Freeform 1156">
              <a:extLst>
                <a:ext uri="{FF2B5EF4-FFF2-40B4-BE49-F238E27FC236}">
                  <a16:creationId xmlns:a16="http://schemas.microsoft.com/office/drawing/2014/main" id="{D42E92BF-8838-10E0-1C4D-BFDC4062CA28}"/>
                </a:ext>
              </a:extLst>
            </p:cNvPr>
            <p:cNvSpPr/>
            <p:nvPr/>
          </p:nvSpPr>
          <p:spPr bwMode="auto">
            <a:xfrm>
              <a:off x="6845776" y="2234657"/>
              <a:ext cx="4928959" cy="1393604"/>
            </a:xfrm>
            <a:custGeom>
              <a:avLst/>
              <a:gdLst>
                <a:gd name="connsiteX0" fmla="*/ 4928959 w 4928959"/>
                <a:gd name="connsiteY0" fmla="*/ 1393604 h 1393604"/>
                <a:gd name="connsiteX1" fmla="*/ 3383769 w 4928959"/>
                <a:gd name="connsiteY1" fmla="*/ 1393604 h 1393604"/>
                <a:gd name="connsiteX2" fmla="*/ 3383769 w 4928959"/>
                <a:gd name="connsiteY2" fmla="*/ 1295807 h 1393604"/>
                <a:gd name="connsiteX3" fmla="*/ 2767650 w 4928959"/>
                <a:gd name="connsiteY3" fmla="*/ 1295807 h 1393604"/>
                <a:gd name="connsiteX4" fmla="*/ 2767650 w 4928959"/>
                <a:gd name="connsiteY4" fmla="*/ 1212680 h 1393604"/>
                <a:gd name="connsiteX5" fmla="*/ 2660073 w 4928959"/>
                <a:gd name="connsiteY5" fmla="*/ 1212680 h 1393604"/>
                <a:gd name="connsiteX6" fmla="*/ 2660073 w 4928959"/>
                <a:gd name="connsiteY6" fmla="*/ 1149112 h 1393604"/>
                <a:gd name="connsiteX7" fmla="*/ 2601395 w 4928959"/>
                <a:gd name="connsiteY7" fmla="*/ 1149112 h 1393604"/>
                <a:gd name="connsiteX8" fmla="*/ 2601395 w 4928959"/>
                <a:gd name="connsiteY8" fmla="*/ 1075764 h 1393604"/>
                <a:gd name="connsiteX9" fmla="*/ 2493819 w 4928959"/>
                <a:gd name="connsiteY9" fmla="*/ 1075764 h 1393604"/>
                <a:gd name="connsiteX10" fmla="*/ 2493819 w 4928959"/>
                <a:gd name="connsiteY10" fmla="*/ 1002417 h 1393604"/>
                <a:gd name="connsiteX11" fmla="*/ 2366683 w 4928959"/>
                <a:gd name="connsiteY11" fmla="*/ 1002417 h 1393604"/>
                <a:gd name="connsiteX12" fmla="*/ 2366683 w 4928959"/>
                <a:gd name="connsiteY12" fmla="*/ 933959 h 1393604"/>
                <a:gd name="connsiteX13" fmla="*/ 2205318 w 4928959"/>
                <a:gd name="connsiteY13" fmla="*/ 933959 h 1393604"/>
                <a:gd name="connsiteX14" fmla="*/ 2205318 w 4928959"/>
                <a:gd name="connsiteY14" fmla="*/ 870391 h 1393604"/>
                <a:gd name="connsiteX15" fmla="*/ 2034174 w 4928959"/>
                <a:gd name="connsiteY15" fmla="*/ 870391 h 1393604"/>
                <a:gd name="connsiteX16" fmla="*/ 2034174 w 4928959"/>
                <a:gd name="connsiteY16" fmla="*/ 792154 h 1393604"/>
                <a:gd name="connsiteX17" fmla="*/ 1672326 w 4928959"/>
                <a:gd name="connsiteY17" fmla="*/ 792154 h 1393604"/>
                <a:gd name="connsiteX18" fmla="*/ 1672326 w 4928959"/>
                <a:gd name="connsiteY18" fmla="*/ 723696 h 1393604"/>
                <a:gd name="connsiteX19" fmla="*/ 1437613 w 4928959"/>
                <a:gd name="connsiteY19" fmla="*/ 723696 h 1393604"/>
                <a:gd name="connsiteX20" fmla="*/ 1437613 w 4928959"/>
                <a:gd name="connsiteY20" fmla="*/ 660128 h 1393604"/>
                <a:gd name="connsiteX21" fmla="*/ 826383 w 4928959"/>
                <a:gd name="connsiteY21" fmla="*/ 660128 h 1393604"/>
                <a:gd name="connsiteX22" fmla="*/ 826383 w 4928959"/>
                <a:gd name="connsiteY22" fmla="*/ 586780 h 1393604"/>
                <a:gd name="connsiteX23" fmla="*/ 630790 w 4928959"/>
                <a:gd name="connsiteY23" fmla="*/ 586780 h 1393604"/>
                <a:gd name="connsiteX24" fmla="*/ 630790 w 4928959"/>
                <a:gd name="connsiteY24" fmla="*/ 537882 h 1393604"/>
                <a:gd name="connsiteX25" fmla="*/ 606341 w 4928959"/>
                <a:gd name="connsiteY25" fmla="*/ 537882 h 1393604"/>
                <a:gd name="connsiteX26" fmla="*/ 606341 w 4928959"/>
                <a:gd name="connsiteY26" fmla="*/ 425416 h 1393604"/>
                <a:gd name="connsiteX27" fmla="*/ 577001 w 4928959"/>
                <a:gd name="connsiteY27" fmla="*/ 425416 h 1393604"/>
                <a:gd name="connsiteX28" fmla="*/ 577001 w 4928959"/>
                <a:gd name="connsiteY28" fmla="*/ 361848 h 1393604"/>
                <a:gd name="connsiteX29" fmla="*/ 474315 w 4928959"/>
                <a:gd name="connsiteY29" fmla="*/ 361848 h 1393604"/>
                <a:gd name="connsiteX30" fmla="*/ 474315 w 4928959"/>
                <a:gd name="connsiteY30" fmla="*/ 298280 h 1393604"/>
                <a:gd name="connsiteX31" fmla="*/ 425416 w 4928959"/>
                <a:gd name="connsiteY31" fmla="*/ 298280 h 1393604"/>
                <a:gd name="connsiteX32" fmla="*/ 425416 w 4928959"/>
                <a:gd name="connsiteY32" fmla="*/ 239602 h 1393604"/>
                <a:gd name="connsiteX33" fmla="*/ 405857 w 4928959"/>
                <a:gd name="connsiteY33" fmla="*/ 239602 h 1393604"/>
                <a:gd name="connsiteX34" fmla="*/ 405857 w 4928959"/>
                <a:gd name="connsiteY34" fmla="*/ 180924 h 1393604"/>
                <a:gd name="connsiteX35" fmla="*/ 352069 w 4928959"/>
                <a:gd name="connsiteY35" fmla="*/ 180924 h 1393604"/>
                <a:gd name="connsiteX36" fmla="*/ 352069 w 4928959"/>
                <a:gd name="connsiteY36" fmla="*/ 112466 h 1393604"/>
                <a:gd name="connsiteX37" fmla="*/ 205374 w 4928959"/>
                <a:gd name="connsiteY37" fmla="*/ 112466 h 1393604"/>
                <a:gd name="connsiteX38" fmla="*/ 205374 w 4928959"/>
                <a:gd name="connsiteY38" fmla="*/ 53788 h 1393604"/>
                <a:gd name="connsiteX39" fmla="*/ 190704 w 4928959"/>
                <a:gd name="connsiteY39" fmla="*/ 53788 h 1393604"/>
                <a:gd name="connsiteX40" fmla="*/ 190704 w 4928959"/>
                <a:gd name="connsiteY40" fmla="*/ 0 h 1393604"/>
                <a:gd name="connsiteX41" fmla="*/ 0 w 4928959"/>
                <a:gd name="connsiteY41" fmla="*/ 0 h 1393604"/>
                <a:gd name="connsiteX0" fmla="*/ 5371233 w 5371233"/>
                <a:gd name="connsiteY0" fmla="*/ 1393604 h 1393604"/>
                <a:gd name="connsiteX1" fmla="*/ 3383769 w 5371233"/>
                <a:gd name="connsiteY1" fmla="*/ 1393604 h 1393604"/>
                <a:gd name="connsiteX2" fmla="*/ 3383769 w 5371233"/>
                <a:gd name="connsiteY2" fmla="*/ 1295807 h 1393604"/>
                <a:gd name="connsiteX3" fmla="*/ 2767650 w 5371233"/>
                <a:gd name="connsiteY3" fmla="*/ 1295807 h 1393604"/>
                <a:gd name="connsiteX4" fmla="*/ 2767650 w 5371233"/>
                <a:gd name="connsiteY4" fmla="*/ 1212680 h 1393604"/>
                <a:gd name="connsiteX5" fmla="*/ 2660073 w 5371233"/>
                <a:gd name="connsiteY5" fmla="*/ 1212680 h 1393604"/>
                <a:gd name="connsiteX6" fmla="*/ 2660073 w 5371233"/>
                <a:gd name="connsiteY6" fmla="*/ 1149112 h 1393604"/>
                <a:gd name="connsiteX7" fmla="*/ 2601395 w 5371233"/>
                <a:gd name="connsiteY7" fmla="*/ 1149112 h 1393604"/>
                <a:gd name="connsiteX8" fmla="*/ 2601395 w 5371233"/>
                <a:gd name="connsiteY8" fmla="*/ 1075764 h 1393604"/>
                <a:gd name="connsiteX9" fmla="*/ 2493819 w 5371233"/>
                <a:gd name="connsiteY9" fmla="*/ 1075764 h 1393604"/>
                <a:gd name="connsiteX10" fmla="*/ 2493819 w 5371233"/>
                <a:gd name="connsiteY10" fmla="*/ 1002417 h 1393604"/>
                <a:gd name="connsiteX11" fmla="*/ 2366683 w 5371233"/>
                <a:gd name="connsiteY11" fmla="*/ 1002417 h 1393604"/>
                <a:gd name="connsiteX12" fmla="*/ 2366683 w 5371233"/>
                <a:gd name="connsiteY12" fmla="*/ 933959 h 1393604"/>
                <a:gd name="connsiteX13" fmla="*/ 2205318 w 5371233"/>
                <a:gd name="connsiteY13" fmla="*/ 933959 h 1393604"/>
                <a:gd name="connsiteX14" fmla="*/ 2205318 w 5371233"/>
                <a:gd name="connsiteY14" fmla="*/ 870391 h 1393604"/>
                <a:gd name="connsiteX15" fmla="*/ 2034174 w 5371233"/>
                <a:gd name="connsiteY15" fmla="*/ 870391 h 1393604"/>
                <a:gd name="connsiteX16" fmla="*/ 2034174 w 5371233"/>
                <a:gd name="connsiteY16" fmla="*/ 792154 h 1393604"/>
                <a:gd name="connsiteX17" fmla="*/ 1672326 w 5371233"/>
                <a:gd name="connsiteY17" fmla="*/ 792154 h 1393604"/>
                <a:gd name="connsiteX18" fmla="*/ 1672326 w 5371233"/>
                <a:gd name="connsiteY18" fmla="*/ 723696 h 1393604"/>
                <a:gd name="connsiteX19" fmla="*/ 1437613 w 5371233"/>
                <a:gd name="connsiteY19" fmla="*/ 723696 h 1393604"/>
                <a:gd name="connsiteX20" fmla="*/ 1437613 w 5371233"/>
                <a:gd name="connsiteY20" fmla="*/ 660128 h 1393604"/>
                <a:gd name="connsiteX21" fmla="*/ 826383 w 5371233"/>
                <a:gd name="connsiteY21" fmla="*/ 660128 h 1393604"/>
                <a:gd name="connsiteX22" fmla="*/ 826383 w 5371233"/>
                <a:gd name="connsiteY22" fmla="*/ 586780 h 1393604"/>
                <a:gd name="connsiteX23" fmla="*/ 630790 w 5371233"/>
                <a:gd name="connsiteY23" fmla="*/ 586780 h 1393604"/>
                <a:gd name="connsiteX24" fmla="*/ 630790 w 5371233"/>
                <a:gd name="connsiteY24" fmla="*/ 537882 h 1393604"/>
                <a:gd name="connsiteX25" fmla="*/ 606341 w 5371233"/>
                <a:gd name="connsiteY25" fmla="*/ 537882 h 1393604"/>
                <a:gd name="connsiteX26" fmla="*/ 606341 w 5371233"/>
                <a:gd name="connsiteY26" fmla="*/ 425416 h 1393604"/>
                <a:gd name="connsiteX27" fmla="*/ 577001 w 5371233"/>
                <a:gd name="connsiteY27" fmla="*/ 425416 h 1393604"/>
                <a:gd name="connsiteX28" fmla="*/ 577001 w 5371233"/>
                <a:gd name="connsiteY28" fmla="*/ 361848 h 1393604"/>
                <a:gd name="connsiteX29" fmla="*/ 474315 w 5371233"/>
                <a:gd name="connsiteY29" fmla="*/ 361848 h 1393604"/>
                <a:gd name="connsiteX30" fmla="*/ 474315 w 5371233"/>
                <a:gd name="connsiteY30" fmla="*/ 298280 h 1393604"/>
                <a:gd name="connsiteX31" fmla="*/ 425416 w 5371233"/>
                <a:gd name="connsiteY31" fmla="*/ 298280 h 1393604"/>
                <a:gd name="connsiteX32" fmla="*/ 425416 w 5371233"/>
                <a:gd name="connsiteY32" fmla="*/ 239602 h 1393604"/>
                <a:gd name="connsiteX33" fmla="*/ 405857 w 5371233"/>
                <a:gd name="connsiteY33" fmla="*/ 239602 h 1393604"/>
                <a:gd name="connsiteX34" fmla="*/ 405857 w 5371233"/>
                <a:gd name="connsiteY34" fmla="*/ 180924 h 1393604"/>
                <a:gd name="connsiteX35" fmla="*/ 352069 w 5371233"/>
                <a:gd name="connsiteY35" fmla="*/ 180924 h 1393604"/>
                <a:gd name="connsiteX36" fmla="*/ 352069 w 5371233"/>
                <a:gd name="connsiteY36" fmla="*/ 112466 h 1393604"/>
                <a:gd name="connsiteX37" fmla="*/ 205374 w 5371233"/>
                <a:gd name="connsiteY37" fmla="*/ 112466 h 1393604"/>
                <a:gd name="connsiteX38" fmla="*/ 205374 w 5371233"/>
                <a:gd name="connsiteY38" fmla="*/ 53788 h 1393604"/>
                <a:gd name="connsiteX39" fmla="*/ 190704 w 5371233"/>
                <a:gd name="connsiteY39" fmla="*/ 53788 h 1393604"/>
                <a:gd name="connsiteX40" fmla="*/ 190704 w 5371233"/>
                <a:gd name="connsiteY40" fmla="*/ 0 h 1393604"/>
                <a:gd name="connsiteX41" fmla="*/ 0 w 5371233"/>
                <a:gd name="connsiteY41" fmla="*/ 0 h 13936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</a:cxnLst>
              <a:rect l="l" t="t" r="r" b="b"/>
              <a:pathLst>
                <a:path w="5371233" h="1393604">
                  <a:moveTo>
                    <a:pt x="5371233" y="1393604"/>
                  </a:moveTo>
                  <a:lnTo>
                    <a:pt x="3383769" y="1393604"/>
                  </a:lnTo>
                  <a:lnTo>
                    <a:pt x="3383769" y="1295807"/>
                  </a:lnTo>
                  <a:lnTo>
                    <a:pt x="2767650" y="1295807"/>
                  </a:lnTo>
                  <a:lnTo>
                    <a:pt x="2767650" y="1212680"/>
                  </a:lnTo>
                  <a:lnTo>
                    <a:pt x="2660073" y="1212680"/>
                  </a:lnTo>
                  <a:lnTo>
                    <a:pt x="2660073" y="1149112"/>
                  </a:lnTo>
                  <a:lnTo>
                    <a:pt x="2601395" y="1149112"/>
                  </a:lnTo>
                  <a:lnTo>
                    <a:pt x="2601395" y="1075764"/>
                  </a:lnTo>
                  <a:lnTo>
                    <a:pt x="2493819" y="1075764"/>
                  </a:lnTo>
                  <a:lnTo>
                    <a:pt x="2493819" y="1002417"/>
                  </a:lnTo>
                  <a:lnTo>
                    <a:pt x="2366683" y="1002417"/>
                  </a:lnTo>
                  <a:lnTo>
                    <a:pt x="2366683" y="933959"/>
                  </a:lnTo>
                  <a:lnTo>
                    <a:pt x="2205318" y="933959"/>
                  </a:lnTo>
                  <a:lnTo>
                    <a:pt x="2205318" y="870391"/>
                  </a:lnTo>
                  <a:lnTo>
                    <a:pt x="2034174" y="870391"/>
                  </a:lnTo>
                  <a:lnTo>
                    <a:pt x="2034174" y="792154"/>
                  </a:lnTo>
                  <a:lnTo>
                    <a:pt x="1672326" y="792154"/>
                  </a:lnTo>
                  <a:lnTo>
                    <a:pt x="1672326" y="723696"/>
                  </a:lnTo>
                  <a:lnTo>
                    <a:pt x="1437613" y="723696"/>
                  </a:lnTo>
                  <a:lnTo>
                    <a:pt x="1437613" y="660128"/>
                  </a:lnTo>
                  <a:lnTo>
                    <a:pt x="826383" y="660128"/>
                  </a:lnTo>
                  <a:lnTo>
                    <a:pt x="826383" y="586780"/>
                  </a:lnTo>
                  <a:lnTo>
                    <a:pt x="630790" y="586780"/>
                  </a:lnTo>
                  <a:lnTo>
                    <a:pt x="630790" y="537882"/>
                  </a:lnTo>
                  <a:lnTo>
                    <a:pt x="606341" y="537882"/>
                  </a:lnTo>
                  <a:lnTo>
                    <a:pt x="606341" y="425416"/>
                  </a:lnTo>
                  <a:lnTo>
                    <a:pt x="577001" y="425416"/>
                  </a:lnTo>
                  <a:lnTo>
                    <a:pt x="577001" y="361848"/>
                  </a:lnTo>
                  <a:lnTo>
                    <a:pt x="474315" y="361848"/>
                  </a:lnTo>
                  <a:lnTo>
                    <a:pt x="474315" y="298280"/>
                  </a:lnTo>
                  <a:lnTo>
                    <a:pt x="425416" y="298280"/>
                  </a:lnTo>
                  <a:lnTo>
                    <a:pt x="425416" y="239602"/>
                  </a:lnTo>
                  <a:lnTo>
                    <a:pt x="405857" y="239602"/>
                  </a:lnTo>
                  <a:lnTo>
                    <a:pt x="405857" y="180924"/>
                  </a:lnTo>
                  <a:lnTo>
                    <a:pt x="352069" y="180924"/>
                  </a:lnTo>
                  <a:lnTo>
                    <a:pt x="352069" y="112466"/>
                  </a:lnTo>
                  <a:lnTo>
                    <a:pt x="205374" y="112466"/>
                  </a:lnTo>
                  <a:lnTo>
                    <a:pt x="205374" y="53788"/>
                  </a:lnTo>
                  <a:lnTo>
                    <a:pt x="190704" y="53788"/>
                  </a:lnTo>
                  <a:lnTo>
                    <a:pt x="190704" y="0"/>
                  </a:lnTo>
                  <a:lnTo>
                    <a:pt x="0" y="0"/>
                  </a:lnTo>
                </a:path>
              </a:pathLst>
            </a:custGeom>
            <a:noFill/>
            <a:ln w="28575">
              <a:solidFill>
                <a:schemeClr val="accent1"/>
              </a:solidFill>
              <a:miter lim="800000"/>
              <a:headEnd/>
              <a:tailEnd/>
            </a:ln>
          </p:spPr>
          <p:txBody>
            <a:bodyPr rtlCol="0" anchor="ctr"/>
            <a:lstStyle/>
            <a:p>
              <a:pPr algn="ctr"/>
              <a:endParaRPr lang="en-US" b="1"/>
            </a:p>
          </p:txBody>
        </p:sp>
        <p:sp>
          <p:nvSpPr>
            <p:cNvPr id="1162" name="TextBox 1161">
              <a:extLst>
                <a:ext uri="{FF2B5EF4-FFF2-40B4-BE49-F238E27FC236}">
                  <a16:creationId xmlns:a16="http://schemas.microsoft.com/office/drawing/2014/main" id="{DA0893E8-99A4-6468-5C7A-FC69E05CA97E}"/>
                </a:ext>
              </a:extLst>
            </p:cNvPr>
            <p:cNvSpPr txBox="1"/>
            <p:nvPr/>
          </p:nvSpPr>
          <p:spPr bwMode="auto">
            <a:xfrm>
              <a:off x="6943673" y="2127263"/>
              <a:ext cx="177801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FontTx/>
                <a:buNone/>
              </a:pPr>
              <a:r>
                <a:rPr lang="en-US" sz="1400" b="1">
                  <a:solidFill>
                    <a:schemeClr val="accent1"/>
                  </a:solidFill>
                  <a:latin typeface="Calibri" panose="020F0502020204030204" pitchFamily="34" charset="0"/>
                </a:rPr>
                <a:t>+</a:t>
              </a:r>
            </a:p>
          </p:txBody>
        </p:sp>
        <p:sp>
          <p:nvSpPr>
            <p:cNvPr id="1163" name="TextBox 1162">
              <a:extLst>
                <a:ext uri="{FF2B5EF4-FFF2-40B4-BE49-F238E27FC236}">
                  <a16:creationId xmlns:a16="http://schemas.microsoft.com/office/drawing/2014/main" id="{7D30D1C3-3D3D-ACCF-CA0D-8692990CA462}"/>
                </a:ext>
              </a:extLst>
            </p:cNvPr>
            <p:cNvSpPr txBox="1"/>
            <p:nvPr/>
          </p:nvSpPr>
          <p:spPr bwMode="auto">
            <a:xfrm>
              <a:off x="7673075" y="2729528"/>
              <a:ext cx="177801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FontTx/>
                <a:buNone/>
              </a:pPr>
              <a:r>
                <a:rPr lang="en-US" sz="1400" b="1">
                  <a:solidFill>
                    <a:schemeClr val="accent1"/>
                  </a:solidFill>
                  <a:latin typeface="Calibri" panose="020F0502020204030204" pitchFamily="34" charset="0"/>
                </a:rPr>
                <a:t>+</a:t>
              </a:r>
            </a:p>
          </p:txBody>
        </p:sp>
        <p:sp>
          <p:nvSpPr>
            <p:cNvPr id="1164" name="TextBox 1163">
              <a:extLst>
                <a:ext uri="{FF2B5EF4-FFF2-40B4-BE49-F238E27FC236}">
                  <a16:creationId xmlns:a16="http://schemas.microsoft.com/office/drawing/2014/main" id="{A120AA78-B955-7EE3-CDF8-0B1D629016B9}"/>
                </a:ext>
              </a:extLst>
            </p:cNvPr>
            <p:cNvSpPr txBox="1"/>
            <p:nvPr/>
          </p:nvSpPr>
          <p:spPr bwMode="auto">
            <a:xfrm>
              <a:off x="7903712" y="2740123"/>
              <a:ext cx="177801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FontTx/>
                <a:buNone/>
              </a:pPr>
              <a:r>
                <a:rPr lang="en-US" sz="1400" b="1">
                  <a:solidFill>
                    <a:schemeClr val="accent1"/>
                  </a:solidFill>
                  <a:latin typeface="Calibri" panose="020F0502020204030204" pitchFamily="34" charset="0"/>
                </a:rPr>
                <a:t>+</a:t>
              </a:r>
            </a:p>
          </p:txBody>
        </p:sp>
        <p:sp>
          <p:nvSpPr>
            <p:cNvPr id="1165" name="TextBox 1164">
              <a:extLst>
                <a:ext uri="{FF2B5EF4-FFF2-40B4-BE49-F238E27FC236}">
                  <a16:creationId xmlns:a16="http://schemas.microsoft.com/office/drawing/2014/main" id="{C014EC17-F0DC-3688-2522-BE1DE36E1504}"/>
                </a:ext>
              </a:extLst>
            </p:cNvPr>
            <p:cNvSpPr txBox="1"/>
            <p:nvPr/>
          </p:nvSpPr>
          <p:spPr bwMode="auto">
            <a:xfrm>
              <a:off x="8647783" y="2936532"/>
              <a:ext cx="177801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FontTx/>
                <a:buNone/>
              </a:pPr>
              <a:r>
                <a:rPr lang="en-US" sz="1400" b="1">
                  <a:solidFill>
                    <a:schemeClr val="accent1"/>
                  </a:solidFill>
                  <a:latin typeface="Calibri" panose="020F0502020204030204" pitchFamily="34" charset="0"/>
                </a:rPr>
                <a:t>+</a:t>
              </a:r>
            </a:p>
          </p:txBody>
        </p:sp>
        <p:sp>
          <p:nvSpPr>
            <p:cNvPr id="1166" name="TextBox 1165">
              <a:extLst>
                <a:ext uri="{FF2B5EF4-FFF2-40B4-BE49-F238E27FC236}">
                  <a16:creationId xmlns:a16="http://schemas.microsoft.com/office/drawing/2014/main" id="{3EEED468-4303-BBD1-63CB-9D853C0658A7}"/>
                </a:ext>
              </a:extLst>
            </p:cNvPr>
            <p:cNvSpPr txBox="1"/>
            <p:nvPr/>
          </p:nvSpPr>
          <p:spPr bwMode="auto">
            <a:xfrm>
              <a:off x="9797710" y="3367653"/>
              <a:ext cx="177801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FontTx/>
                <a:buNone/>
              </a:pPr>
              <a:r>
                <a:rPr lang="en-US" sz="1400" b="1">
                  <a:solidFill>
                    <a:schemeClr val="accent1"/>
                  </a:solidFill>
                  <a:latin typeface="Calibri" panose="020F0502020204030204" pitchFamily="34" charset="0"/>
                </a:rPr>
                <a:t>+</a:t>
              </a:r>
            </a:p>
          </p:txBody>
        </p:sp>
        <p:sp>
          <p:nvSpPr>
            <p:cNvPr id="1167" name="TextBox 1166">
              <a:extLst>
                <a:ext uri="{FF2B5EF4-FFF2-40B4-BE49-F238E27FC236}">
                  <a16:creationId xmlns:a16="http://schemas.microsoft.com/office/drawing/2014/main" id="{55BA081C-083B-4FB4-4A90-5014EE77FC03}"/>
                </a:ext>
              </a:extLst>
            </p:cNvPr>
            <p:cNvSpPr txBox="1"/>
            <p:nvPr/>
          </p:nvSpPr>
          <p:spPr bwMode="auto">
            <a:xfrm>
              <a:off x="10184823" y="3467079"/>
              <a:ext cx="177801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FontTx/>
                <a:buNone/>
              </a:pPr>
              <a:r>
                <a:rPr lang="en-US" sz="1400" b="1">
                  <a:solidFill>
                    <a:schemeClr val="accent1"/>
                  </a:solidFill>
                  <a:latin typeface="Calibri" panose="020F0502020204030204" pitchFamily="34" charset="0"/>
                </a:rPr>
                <a:t>+</a:t>
              </a:r>
            </a:p>
          </p:txBody>
        </p:sp>
        <p:sp>
          <p:nvSpPr>
            <p:cNvPr id="1168" name="TextBox 1167">
              <a:extLst>
                <a:ext uri="{FF2B5EF4-FFF2-40B4-BE49-F238E27FC236}">
                  <a16:creationId xmlns:a16="http://schemas.microsoft.com/office/drawing/2014/main" id="{8BA891BA-23D0-E0EB-F566-0D3B3B8E71C3}"/>
                </a:ext>
              </a:extLst>
            </p:cNvPr>
            <p:cNvSpPr txBox="1"/>
            <p:nvPr/>
          </p:nvSpPr>
          <p:spPr bwMode="auto">
            <a:xfrm>
              <a:off x="10537706" y="3467079"/>
              <a:ext cx="177801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FontTx/>
                <a:buNone/>
              </a:pPr>
              <a:r>
                <a:rPr lang="en-US" sz="1400" b="1">
                  <a:solidFill>
                    <a:schemeClr val="accent1"/>
                  </a:solidFill>
                  <a:latin typeface="Calibri" panose="020F0502020204030204" pitchFamily="34" charset="0"/>
                </a:rPr>
                <a:t>+</a:t>
              </a:r>
            </a:p>
          </p:txBody>
        </p:sp>
        <p:sp>
          <p:nvSpPr>
            <p:cNvPr id="1169" name="TextBox 1168">
              <a:extLst>
                <a:ext uri="{FF2B5EF4-FFF2-40B4-BE49-F238E27FC236}">
                  <a16:creationId xmlns:a16="http://schemas.microsoft.com/office/drawing/2014/main" id="{1550C68C-1679-CD19-D2BE-5166B1B5F3B4}"/>
                </a:ext>
              </a:extLst>
            </p:cNvPr>
            <p:cNvSpPr txBox="1"/>
            <p:nvPr/>
          </p:nvSpPr>
          <p:spPr bwMode="auto">
            <a:xfrm>
              <a:off x="10954158" y="3467079"/>
              <a:ext cx="177801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FontTx/>
                <a:buNone/>
              </a:pPr>
              <a:r>
                <a:rPr lang="en-US" sz="1400" b="1">
                  <a:solidFill>
                    <a:schemeClr val="accent1"/>
                  </a:solidFill>
                  <a:latin typeface="Calibri" panose="020F0502020204030204" pitchFamily="34" charset="0"/>
                </a:rPr>
                <a:t>+</a:t>
              </a:r>
            </a:p>
          </p:txBody>
        </p:sp>
        <p:sp>
          <p:nvSpPr>
            <p:cNvPr id="1170" name="TextBox 1169">
              <a:extLst>
                <a:ext uri="{FF2B5EF4-FFF2-40B4-BE49-F238E27FC236}">
                  <a16:creationId xmlns:a16="http://schemas.microsoft.com/office/drawing/2014/main" id="{768FB5EC-65F6-379B-340E-C15255E55ADE}"/>
                </a:ext>
              </a:extLst>
            </p:cNvPr>
            <p:cNvSpPr txBox="1"/>
            <p:nvPr/>
          </p:nvSpPr>
          <p:spPr bwMode="auto">
            <a:xfrm>
              <a:off x="11370609" y="3467079"/>
              <a:ext cx="177801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FontTx/>
                <a:buNone/>
              </a:pPr>
              <a:r>
                <a:rPr lang="en-US" sz="1400" b="1">
                  <a:solidFill>
                    <a:schemeClr val="accent1"/>
                  </a:solidFill>
                  <a:latin typeface="Calibri" panose="020F0502020204030204" pitchFamily="34" charset="0"/>
                </a:rPr>
                <a:t>+</a:t>
              </a:r>
            </a:p>
          </p:txBody>
        </p:sp>
        <p:sp>
          <p:nvSpPr>
            <p:cNvPr id="1171" name="TextBox 1170">
              <a:extLst>
                <a:ext uri="{FF2B5EF4-FFF2-40B4-BE49-F238E27FC236}">
                  <a16:creationId xmlns:a16="http://schemas.microsoft.com/office/drawing/2014/main" id="{B08F79EB-6762-458A-16AE-6EF13B32C226}"/>
                </a:ext>
              </a:extLst>
            </p:cNvPr>
            <p:cNvSpPr txBox="1"/>
            <p:nvPr/>
          </p:nvSpPr>
          <p:spPr bwMode="auto">
            <a:xfrm>
              <a:off x="11683999" y="3467079"/>
              <a:ext cx="177801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FontTx/>
                <a:buNone/>
              </a:pPr>
              <a:r>
                <a:rPr lang="en-US" sz="1400" b="1">
                  <a:solidFill>
                    <a:schemeClr val="accent1"/>
                  </a:solidFill>
                  <a:latin typeface="Calibri" panose="020F0502020204030204" pitchFamily="34" charset="0"/>
                </a:rPr>
                <a:t>+</a:t>
              </a:r>
            </a:p>
          </p:txBody>
        </p:sp>
        <p:sp>
          <p:nvSpPr>
            <p:cNvPr id="1172" name="TextBox 1171">
              <a:extLst>
                <a:ext uri="{FF2B5EF4-FFF2-40B4-BE49-F238E27FC236}">
                  <a16:creationId xmlns:a16="http://schemas.microsoft.com/office/drawing/2014/main" id="{51829801-1164-FDA7-44D4-CDE48418C593}"/>
                </a:ext>
              </a:extLst>
            </p:cNvPr>
            <p:cNvSpPr txBox="1"/>
            <p:nvPr/>
          </p:nvSpPr>
          <p:spPr bwMode="auto">
            <a:xfrm>
              <a:off x="10250020" y="3467079"/>
              <a:ext cx="177801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FontTx/>
                <a:buNone/>
              </a:pPr>
              <a:r>
                <a:rPr lang="en-US" sz="1400" b="1">
                  <a:solidFill>
                    <a:schemeClr val="accent1"/>
                  </a:solidFill>
                  <a:latin typeface="Calibri" panose="020F0502020204030204" pitchFamily="34" charset="0"/>
                </a:rPr>
                <a:t>+</a:t>
              </a:r>
            </a:p>
          </p:txBody>
        </p:sp>
      </p:grpSp>
      <p:grpSp>
        <p:nvGrpSpPr>
          <p:cNvPr id="1183" name="Group 1182">
            <a:extLst>
              <a:ext uri="{FF2B5EF4-FFF2-40B4-BE49-F238E27FC236}">
                <a16:creationId xmlns:a16="http://schemas.microsoft.com/office/drawing/2014/main" id="{77698196-0451-13CC-3812-36347546CC80}"/>
              </a:ext>
            </a:extLst>
          </p:cNvPr>
          <p:cNvGrpSpPr/>
          <p:nvPr/>
        </p:nvGrpSpPr>
        <p:grpSpPr>
          <a:xfrm>
            <a:off x="6762751" y="2073473"/>
            <a:ext cx="3964981" cy="2080343"/>
            <a:chOff x="6762751" y="2073473"/>
            <a:chExt cx="3964981" cy="2080343"/>
          </a:xfrm>
        </p:grpSpPr>
        <p:sp>
          <p:nvSpPr>
            <p:cNvPr id="1161" name="Freeform 1160">
              <a:extLst>
                <a:ext uri="{FF2B5EF4-FFF2-40B4-BE49-F238E27FC236}">
                  <a16:creationId xmlns:a16="http://schemas.microsoft.com/office/drawing/2014/main" id="{A2A7935F-C5AC-5C31-1F90-21C177976FA6}"/>
                </a:ext>
              </a:extLst>
            </p:cNvPr>
            <p:cNvSpPr/>
            <p:nvPr/>
          </p:nvSpPr>
          <p:spPr bwMode="auto">
            <a:xfrm>
              <a:off x="6870225" y="2254216"/>
              <a:ext cx="3770066" cy="1750563"/>
            </a:xfrm>
            <a:custGeom>
              <a:avLst/>
              <a:gdLst>
                <a:gd name="connsiteX0" fmla="*/ 3770066 w 3770066"/>
                <a:gd name="connsiteY0" fmla="*/ 1750563 h 1750563"/>
                <a:gd name="connsiteX1" fmla="*/ 3393548 w 3770066"/>
                <a:gd name="connsiteY1" fmla="*/ 1750563 h 1750563"/>
                <a:gd name="connsiteX2" fmla="*/ 3393548 w 3770066"/>
                <a:gd name="connsiteY2" fmla="*/ 1525630 h 1750563"/>
                <a:gd name="connsiteX3" fmla="*/ 2523157 w 3770066"/>
                <a:gd name="connsiteY3" fmla="*/ 1525630 h 1750563"/>
                <a:gd name="connsiteX4" fmla="*/ 2523157 w 3770066"/>
                <a:gd name="connsiteY4" fmla="*/ 1437613 h 1750563"/>
                <a:gd name="connsiteX5" fmla="*/ 2376462 w 3770066"/>
                <a:gd name="connsiteY5" fmla="*/ 1437613 h 1750563"/>
                <a:gd name="connsiteX6" fmla="*/ 2376462 w 3770066"/>
                <a:gd name="connsiteY6" fmla="*/ 1364265 h 1750563"/>
                <a:gd name="connsiteX7" fmla="*/ 1598977 w 3770066"/>
                <a:gd name="connsiteY7" fmla="*/ 1364265 h 1750563"/>
                <a:gd name="connsiteX8" fmla="*/ 1598977 w 3770066"/>
                <a:gd name="connsiteY8" fmla="*/ 1286028 h 1750563"/>
                <a:gd name="connsiteX9" fmla="*/ 1305587 w 3770066"/>
                <a:gd name="connsiteY9" fmla="*/ 1286028 h 1750563"/>
                <a:gd name="connsiteX10" fmla="*/ 1305587 w 3770066"/>
                <a:gd name="connsiteY10" fmla="*/ 1217570 h 1750563"/>
                <a:gd name="connsiteX11" fmla="*/ 1119773 w 3770066"/>
                <a:gd name="connsiteY11" fmla="*/ 1217570 h 1750563"/>
                <a:gd name="connsiteX12" fmla="*/ 1119773 w 3770066"/>
                <a:gd name="connsiteY12" fmla="*/ 1139333 h 1750563"/>
                <a:gd name="connsiteX13" fmla="*/ 738365 w 3770066"/>
                <a:gd name="connsiteY13" fmla="*/ 1139333 h 1750563"/>
                <a:gd name="connsiteX14" fmla="*/ 738365 w 3770066"/>
                <a:gd name="connsiteY14" fmla="*/ 1080655 h 1750563"/>
                <a:gd name="connsiteX15" fmla="*/ 660128 w 3770066"/>
                <a:gd name="connsiteY15" fmla="*/ 1080655 h 1750563"/>
                <a:gd name="connsiteX16" fmla="*/ 660128 w 3770066"/>
                <a:gd name="connsiteY16" fmla="*/ 1007307 h 1750563"/>
                <a:gd name="connsiteX17" fmla="*/ 572111 w 3770066"/>
                <a:gd name="connsiteY17" fmla="*/ 1007307 h 1750563"/>
                <a:gd name="connsiteX18" fmla="*/ 572111 w 3770066"/>
                <a:gd name="connsiteY18" fmla="*/ 938849 h 1750563"/>
                <a:gd name="connsiteX19" fmla="*/ 557441 w 3770066"/>
                <a:gd name="connsiteY19" fmla="*/ 938849 h 1750563"/>
                <a:gd name="connsiteX20" fmla="*/ 557441 w 3770066"/>
                <a:gd name="connsiteY20" fmla="*/ 880171 h 1750563"/>
                <a:gd name="connsiteX21" fmla="*/ 542772 w 3770066"/>
                <a:gd name="connsiteY21" fmla="*/ 880171 h 1750563"/>
                <a:gd name="connsiteX22" fmla="*/ 542772 w 3770066"/>
                <a:gd name="connsiteY22" fmla="*/ 806824 h 1750563"/>
                <a:gd name="connsiteX23" fmla="*/ 503653 w 3770066"/>
                <a:gd name="connsiteY23" fmla="*/ 806824 h 1750563"/>
                <a:gd name="connsiteX24" fmla="*/ 503653 w 3770066"/>
                <a:gd name="connsiteY24" fmla="*/ 738366 h 1750563"/>
                <a:gd name="connsiteX25" fmla="*/ 449865 w 3770066"/>
                <a:gd name="connsiteY25" fmla="*/ 738366 h 1750563"/>
                <a:gd name="connsiteX26" fmla="*/ 449865 w 3770066"/>
                <a:gd name="connsiteY26" fmla="*/ 674798 h 1750563"/>
                <a:gd name="connsiteX27" fmla="*/ 366738 w 3770066"/>
                <a:gd name="connsiteY27" fmla="*/ 674798 h 1750563"/>
                <a:gd name="connsiteX28" fmla="*/ 366738 w 3770066"/>
                <a:gd name="connsiteY28" fmla="*/ 606340 h 1750563"/>
                <a:gd name="connsiteX29" fmla="*/ 288500 w 3770066"/>
                <a:gd name="connsiteY29" fmla="*/ 606340 h 1750563"/>
                <a:gd name="connsiteX30" fmla="*/ 288500 w 3770066"/>
                <a:gd name="connsiteY30" fmla="*/ 488984 h 1750563"/>
                <a:gd name="connsiteX31" fmla="*/ 180924 w 3770066"/>
                <a:gd name="connsiteY31" fmla="*/ 488984 h 1750563"/>
                <a:gd name="connsiteX32" fmla="*/ 180924 w 3770066"/>
                <a:gd name="connsiteY32" fmla="*/ 342289 h 1750563"/>
                <a:gd name="connsiteX33" fmla="*/ 127135 w 3770066"/>
                <a:gd name="connsiteY33" fmla="*/ 342289 h 1750563"/>
                <a:gd name="connsiteX34" fmla="*/ 127135 w 3770066"/>
                <a:gd name="connsiteY34" fmla="*/ 176034 h 1750563"/>
                <a:gd name="connsiteX35" fmla="*/ 112466 w 3770066"/>
                <a:gd name="connsiteY35" fmla="*/ 176034 h 1750563"/>
                <a:gd name="connsiteX36" fmla="*/ 112466 w 3770066"/>
                <a:gd name="connsiteY36" fmla="*/ 102687 h 1750563"/>
                <a:gd name="connsiteX37" fmla="*/ 53788 w 3770066"/>
                <a:gd name="connsiteY37" fmla="*/ 102687 h 1750563"/>
                <a:gd name="connsiteX38" fmla="*/ 53788 w 3770066"/>
                <a:gd name="connsiteY38" fmla="*/ 44009 h 1750563"/>
                <a:gd name="connsiteX39" fmla="*/ 0 w 3770066"/>
                <a:gd name="connsiteY39" fmla="*/ 44009 h 1750563"/>
                <a:gd name="connsiteX40" fmla="*/ 0 w 3770066"/>
                <a:gd name="connsiteY40" fmla="*/ 0 h 17505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</a:cxnLst>
              <a:rect l="l" t="t" r="r" b="b"/>
              <a:pathLst>
                <a:path w="3770066" h="1750563">
                  <a:moveTo>
                    <a:pt x="3770066" y="1750563"/>
                  </a:moveTo>
                  <a:lnTo>
                    <a:pt x="3393548" y="1750563"/>
                  </a:lnTo>
                  <a:lnTo>
                    <a:pt x="3393548" y="1525630"/>
                  </a:lnTo>
                  <a:lnTo>
                    <a:pt x="2523157" y="1525630"/>
                  </a:lnTo>
                  <a:lnTo>
                    <a:pt x="2523157" y="1437613"/>
                  </a:lnTo>
                  <a:lnTo>
                    <a:pt x="2376462" y="1437613"/>
                  </a:lnTo>
                  <a:lnTo>
                    <a:pt x="2376462" y="1364265"/>
                  </a:lnTo>
                  <a:lnTo>
                    <a:pt x="1598977" y="1364265"/>
                  </a:lnTo>
                  <a:lnTo>
                    <a:pt x="1598977" y="1286028"/>
                  </a:lnTo>
                  <a:lnTo>
                    <a:pt x="1305587" y="1286028"/>
                  </a:lnTo>
                  <a:lnTo>
                    <a:pt x="1305587" y="1217570"/>
                  </a:lnTo>
                  <a:lnTo>
                    <a:pt x="1119773" y="1217570"/>
                  </a:lnTo>
                  <a:lnTo>
                    <a:pt x="1119773" y="1139333"/>
                  </a:lnTo>
                  <a:lnTo>
                    <a:pt x="738365" y="1139333"/>
                  </a:lnTo>
                  <a:lnTo>
                    <a:pt x="738365" y="1080655"/>
                  </a:lnTo>
                  <a:lnTo>
                    <a:pt x="660128" y="1080655"/>
                  </a:lnTo>
                  <a:lnTo>
                    <a:pt x="660128" y="1007307"/>
                  </a:lnTo>
                  <a:lnTo>
                    <a:pt x="572111" y="1007307"/>
                  </a:lnTo>
                  <a:lnTo>
                    <a:pt x="572111" y="938849"/>
                  </a:lnTo>
                  <a:lnTo>
                    <a:pt x="557441" y="938849"/>
                  </a:lnTo>
                  <a:lnTo>
                    <a:pt x="557441" y="880171"/>
                  </a:lnTo>
                  <a:lnTo>
                    <a:pt x="542772" y="880171"/>
                  </a:lnTo>
                  <a:lnTo>
                    <a:pt x="542772" y="806824"/>
                  </a:lnTo>
                  <a:lnTo>
                    <a:pt x="503653" y="806824"/>
                  </a:lnTo>
                  <a:lnTo>
                    <a:pt x="503653" y="738366"/>
                  </a:lnTo>
                  <a:lnTo>
                    <a:pt x="449865" y="738366"/>
                  </a:lnTo>
                  <a:lnTo>
                    <a:pt x="449865" y="674798"/>
                  </a:lnTo>
                  <a:lnTo>
                    <a:pt x="366738" y="674798"/>
                  </a:lnTo>
                  <a:lnTo>
                    <a:pt x="366738" y="606340"/>
                  </a:lnTo>
                  <a:lnTo>
                    <a:pt x="288500" y="606340"/>
                  </a:lnTo>
                  <a:lnTo>
                    <a:pt x="288500" y="488984"/>
                  </a:lnTo>
                  <a:lnTo>
                    <a:pt x="180924" y="488984"/>
                  </a:lnTo>
                  <a:lnTo>
                    <a:pt x="180924" y="342289"/>
                  </a:lnTo>
                  <a:lnTo>
                    <a:pt x="127135" y="342289"/>
                  </a:lnTo>
                  <a:lnTo>
                    <a:pt x="127135" y="176034"/>
                  </a:lnTo>
                  <a:lnTo>
                    <a:pt x="112466" y="176034"/>
                  </a:lnTo>
                  <a:lnTo>
                    <a:pt x="112466" y="102687"/>
                  </a:lnTo>
                  <a:lnTo>
                    <a:pt x="53788" y="102687"/>
                  </a:lnTo>
                  <a:lnTo>
                    <a:pt x="53788" y="44009"/>
                  </a:lnTo>
                  <a:lnTo>
                    <a:pt x="0" y="44009"/>
                  </a:lnTo>
                  <a:lnTo>
                    <a:pt x="0" y="0"/>
                  </a:lnTo>
                </a:path>
              </a:pathLst>
            </a:custGeom>
            <a:noFill/>
            <a:ln w="28575">
              <a:solidFill>
                <a:schemeClr val="accent3"/>
              </a:solidFill>
              <a:miter lim="800000"/>
              <a:headEnd/>
              <a:tailEnd/>
            </a:ln>
          </p:spPr>
          <p:txBody>
            <a:bodyPr rtlCol="0" anchor="ctr"/>
            <a:lstStyle/>
            <a:p>
              <a:pPr algn="ctr"/>
              <a:endParaRPr lang="en-US" b="1"/>
            </a:p>
          </p:txBody>
        </p:sp>
        <p:sp>
          <p:nvSpPr>
            <p:cNvPr id="1174" name="TextBox 1173">
              <a:extLst>
                <a:ext uri="{FF2B5EF4-FFF2-40B4-BE49-F238E27FC236}">
                  <a16:creationId xmlns:a16="http://schemas.microsoft.com/office/drawing/2014/main" id="{7DA11E20-018D-864D-9E3A-4EB5A2529E38}"/>
                </a:ext>
              </a:extLst>
            </p:cNvPr>
            <p:cNvSpPr txBox="1"/>
            <p:nvPr/>
          </p:nvSpPr>
          <p:spPr bwMode="auto">
            <a:xfrm>
              <a:off x="6762751" y="2073473"/>
              <a:ext cx="177801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FontTx/>
                <a:buNone/>
              </a:pPr>
              <a:r>
                <a:rPr lang="en-US" sz="1400" b="1">
                  <a:solidFill>
                    <a:schemeClr val="accent3"/>
                  </a:solidFill>
                  <a:latin typeface="Calibri" panose="020F0502020204030204" pitchFamily="34" charset="0"/>
                </a:rPr>
                <a:t>+</a:t>
              </a:r>
            </a:p>
          </p:txBody>
        </p:sp>
        <p:sp>
          <p:nvSpPr>
            <p:cNvPr id="1175" name="TextBox 1174">
              <a:extLst>
                <a:ext uri="{FF2B5EF4-FFF2-40B4-BE49-F238E27FC236}">
                  <a16:creationId xmlns:a16="http://schemas.microsoft.com/office/drawing/2014/main" id="{BB3533EE-ACF1-6998-E7E5-3F3751AE31EF}"/>
                </a:ext>
              </a:extLst>
            </p:cNvPr>
            <p:cNvSpPr txBox="1"/>
            <p:nvPr/>
          </p:nvSpPr>
          <p:spPr bwMode="auto">
            <a:xfrm>
              <a:off x="8734171" y="3453223"/>
              <a:ext cx="177801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FontTx/>
                <a:buNone/>
              </a:pPr>
              <a:r>
                <a:rPr lang="en-US" sz="1400" b="1">
                  <a:solidFill>
                    <a:schemeClr val="accent3"/>
                  </a:solidFill>
                  <a:latin typeface="Calibri" panose="020F0502020204030204" pitchFamily="34" charset="0"/>
                </a:rPr>
                <a:t>+</a:t>
              </a:r>
            </a:p>
          </p:txBody>
        </p:sp>
        <p:sp>
          <p:nvSpPr>
            <p:cNvPr id="1176" name="TextBox 1175">
              <a:extLst>
                <a:ext uri="{FF2B5EF4-FFF2-40B4-BE49-F238E27FC236}">
                  <a16:creationId xmlns:a16="http://schemas.microsoft.com/office/drawing/2014/main" id="{A05FAF03-CB9C-ABE3-A670-D503DE77907D}"/>
                </a:ext>
              </a:extLst>
            </p:cNvPr>
            <p:cNvSpPr txBox="1"/>
            <p:nvPr/>
          </p:nvSpPr>
          <p:spPr bwMode="auto">
            <a:xfrm>
              <a:off x="8104197" y="3370910"/>
              <a:ext cx="177801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FontTx/>
                <a:buNone/>
              </a:pPr>
              <a:r>
                <a:rPr lang="en-US" sz="1400" b="1">
                  <a:solidFill>
                    <a:schemeClr val="accent3"/>
                  </a:solidFill>
                  <a:latin typeface="Calibri" panose="020F0502020204030204" pitchFamily="34" charset="0"/>
                </a:rPr>
                <a:t>+</a:t>
              </a:r>
            </a:p>
          </p:txBody>
        </p:sp>
        <p:sp>
          <p:nvSpPr>
            <p:cNvPr id="1177" name="TextBox 1176">
              <a:extLst>
                <a:ext uri="{FF2B5EF4-FFF2-40B4-BE49-F238E27FC236}">
                  <a16:creationId xmlns:a16="http://schemas.microsoft.com/office/drawing/2014/main" id="{E55CA056-146B-E23F-C99D-99B3BD2CF3A6}"/>
                </a:ext>
              </a:extLst>
            </p:cNvPr>
            <p:cNvSpPr txBox="1"/>
            <p:nvPr/>
          </p:nvSpPr>
          <p:spPr bwMode="auto">
            <a:xfrm>
              <a:off x="7713824" y="3234810"/>
              <a:ext cx="177801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FontTx/>
                <a:buNone/>
              </a:pPr>
              <a:r>
                <a:rPr lang="en-US" sz="1400" b="1">
                  <a:solidFill>
                    <a:schemeClr val="accent3"/>
                  </a:solidFill>
                  <a:latin typeface="Calibri" panose="020F0502020204030204" pitchFamily="34" charset="0"/>
                </a:rPr>
                <a:t>+</a:t>
              </a:r>
            </a:p>
          </p:txBody>
        </p:sp>
        <p:sp>
          <p:nvSpPr>
            <p:cNvPr id="1178" name="TextBox 1177">
              <a:extLst>
                <a:ext uri="{FF2B5EF4-FFF2-40B4-BE49-F238E27FC236}">
                  <a16:creationId xmlns:a16="http://schemas.microsoft.com/office/drawing/2014/main" id="{D8F8C348-7BF5-8941-BC5A-D5D50EF9139D}"/>
                </a:ext>
              </a:extLst>
            </p:cNvPr>
            <p:cNvSpPr txBox="1"/>
            <p:nvPr/>
          </p:nvSpPr>
          <p:spPr bwMode="auto">
            <a:xfrm>
              <a:off x="7166978" y="2761311"/>
              <a:ext cx="177801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FontTx/>
                <a:buNone/>
              </a:pPr>
              <a:r>
                <a:rPr lang="en-US" sz="1400" b="1">
                  <a:solidFill>
                    <a:schemeClr val="accent3"/>
                  </a:solidFill>
                  <a:latin typeface="Calibri" panose="020F0502020204030204" pitchFamily="34" charset="0"/>
                </a:rPr>
                <a:t>+</a:t>
              </a:r>
            </a:p>
          </p:txBody>
        </p:sp>
        <p:sp>
          <p:nvSpPr>
            <p:cNvPr id="1179" name="TextBox 1178">
              <a:extLst>
                <a:ext uri="{FF2B5EF4-FFF2-40B4-BE49-F238E27FC236}">
                  <a16:creationId xmlns:a16="http://schemas.microsoft.com/office/drawing/2014/main" id="{060A2EBF-21B5-3B23-443C-67BD8E3CC35A}"/>
                </a:ext>
              </a:extLst>
            </p:cNvPr>
            <p:cNvSpPr txBox="1"/>
            <p:nvPr/>
          </p:nvSpPr>
          <p:spPr bwMode="auto">
            <a:xfrm>
              <a:off x="10187268" y="3840335"/>
              <a:ext cx="177801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FontTx/>
                <a:buNone/>
              </a:pPr>
              <a:r>
                <a:rPr lang="en-US" sz="1400" b="1">
                  <a:solidFill>
                    <a:schemeClr val="accent3"/>
                  </a:solidFill>
                  <a:latin typeface="Calibri" panose="020F0502020204030204" pitchFamily="34" charset="0"/>
                </a:rPr>
                <a:t>+</a:t>
              </a:r>
            </a:p>
          </p:txBody>
        </p:sp>
        <p:sp>
          <p:nvSpPr>
            <p:cNvPr id="1180" name="TextBox 1179">
              <a:extLst>
                <a:ext uri="{FF2B5EF4-FFF2-40B4-BE49-F238E27FC236}">
                  <a16:creationId xmlns:a16="http://schemas.microsoft.com/office/drawing/2014/main" id="{4093E7AE-4C09-4419-BE42-CEEB2570665B}"/>
                </a:ext>
              </a:extLst>
            </p:cNvPr>
            <p:cNvSpPr txBox="1"/>
            <p:nvPr/>
          </p:nvSpPr>
          <p:spPr bwMode="auto">
            <a:xfrm>
              <a:off x="9806675" y="3621107"/>
              <a:ext cx="177801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FontTx/>
                <a:buNone/>
              </a:pPr>
              <a:r>
                <a:rPr lang="en-US" sz="1400" b="1">
                  <a:solidFill>
                    <a:schemeClr val="accent3"/>
                  </a:solidFill>
                  <a:latin typeface="Calibri" panose="020F0502020204030204" pitchFamily="34" charset="0"/>
                </a:rPr>
                <a:t>+</a:t>
              </a:r>
            </a:p>
          </p:txBody>
        </p:sp>
        <p:sp>
          <p:nvSpPr>
            <p:cNvPr id="1181" name="TextBox 1180">
              <a:extLst>
                <a:ext uri="{FF2B5EF4-FFF2-40B4-BE49-F238E27FC236}">
                  <a16:creationId xmlns:a16="http://schemas.microsoft.com/office/drawing/2014/main" id="{71AFC93E-9F6E-A6AC-57D6-F03AF4420449}"/>
                </a:ext>
              </a:extLst>
            </p:cNvPr>
            <p:cNvSpPr txBox="1"/>
            <p:nvPr/>
          </p:nvSpPr>
          <p:spPr bwMode="auto">
            <a:xfrm>
              <a:off x="9421194" y="3617033"/>
              <a:ext cx="177801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FontTx/>
                <a:buNone/>
              </a:pPr>
              <a:r>
                <a:rPr lang="en-US" sz="1400" b="1">
                  <a:solidFill>
                    <a:schemeClr val="accent3"/>
                  </a:solidFill>
                  <a:latin typeface="Calibri" panose="020F0502020204030204" pitchFamily="34" charset="0"/>
                </a:rPr>
                <a:t>+</a:t>
              </a:r>
            </a:p>
          </p:txBody>
        </p:sp>
        <p:sp>
          <p:nvSpPr>
            <p:cNvPr id="1182" name="TextBox 1181">
              <a:extLst>
                <a:ext uri="{FF2B5EF4-FFF2-40B4-BE49-F238E27FC236}">
                  <a16:creationId xmlns:a16="http://schemas.microsoft.com/office/drawing/2014/main" id="{63D9F6C0-1E49-E13E-A07F-6274D61D22C2}"/>
                </a:ext>
              </a:extLst>
            </p:cNvPr>
            <p:cNvSpPr txBox="1"/>
            <p:nvPr/>
          </p:nvSpPr>
          <p:spPr bwMode="auto">
            <a:xfrm>
              <a:off x="10549931" y="3846039"/>
              <a:ext cx="177801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FontTx/>
                <a:buNone/>
              </a:pPr>
              <a:r>
                <a:rPr lang="en-US" sz="1400" b="1">
                  <a:solidFill>
                    <a:schemeClr val="accent3"/>
                  </a:solidFill>
                  <a:latin typeface="Calibri" panose="020F0502020204030204" pitchFamily="34" charset="0"/>
                </a:rPr>
                <a:t>+</a:t>
              </a:r>
            </a:p>
          </p:txBody>
        </p:sp>
      </p:grpSp>
      <p:cxnSp>
        <p:nvCxnSpPr>
          <p:cNvPr id="1035" name="Straight Connector 1034">
            <a:extLst>
              <a:ext uri="{FF2B5EF4-FFF2-40B4-BE49-F238E27FC236}">
                <a16:creationId xmlns:a16="http://schemas.microsoft.com/office/drawing/2014/main" id="{68205E42-193A-F690-3ABE-286D0D0D8898}"/>
              </a:ext>
            </a:extLst>
          </p:cNvPr>
          <p:cNvCxnSpPr>
            <a:cxnSpLocks/>
          </p:cNvCxnSpPr>
          <p:nvPr/>
        </p:nvCxnSpPr>
        <p:spPr bwMode="auto">
          <a:xfrm>
            <a:off x="6846164" y="2229776"/>
            <a:ext cx="0" cy="2219418"/>
          </a:xfrm>
          <a:prstGeom prst="line">
            <a:avLst/>
          </a:prstGeom>
          <a:noFill/>
          <a:ln w="2857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037" name="Straight Connector 1036">
            <a:extLst>
              <a:ext uri="{FF2B5EF4-FFF2-40B4-BE49-F238E27FC236}">
                <a16:creationId xmlns:a16="http://schemas.microsoft.com/office/drawing/2014/main" id="{1544C5A1-3420-8A89-B4C0-2F2757846594}"/>
              </a:ext>
            </a:extLst>
          </p:cNvPr>
          <p:cNvCxnSpPr>
            <a:cxnSpLocks/>
          </p:cNvCxnSpPr>
          <p:nvPr/>
        </p:nvCxnSpPr>
        <p:spPr bwMode="auto">
          <a:xfrm flipH="1">
            <a:off x="6784020" y="2238654"/>
            <a:ext cx="62144" cy="0"/>
          </a:xfrm>
          <a:prstGeom prst="line">
            <a:avLst/>
          </a:prstGeom>
          <a:noFill/>
          <a:ln w="2857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038" name="Straight Connector 1037">
            <a:extLst>
              <a:ext uri="{FF2B5EF4-FFF2-40B4-BE49-F238E27FC236}">
                <a16:creationId xmlns:a16="http://schemas.microsoft.com/office/drawing/2014/main" id="{C2CE3DC1-D219-5915-DA18-A0059357BE38}"/>
              </a:ext>
            </a:extLst>
          </p:cNvPr>
          <p:cNvCxnSpPr>
            <a:cxnSpLocks/>
          </p:cNvCxnSpPr>
          <p:nvPr/>
        </p:nvCxnSpPr>
        <p:spPr bwMode="auto">
          <a:xfrm flipH="1">
            <a:off x="6784020" y="2680762"/>
            <a:ext cx="62144" cy="0"/>
          </a:xfrm>
          <a:prstGeom prst="line">
            <a:avLst/>
          </a:prstGeom>
          <a:noFill/>
          <a:ln w="2857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039" name="Straight Connector 1038">
            <a:extLst>
              <a:ext uri="{FF2B5EF4-FFF2-40B4-BE49-F238E27FC236}">
                <a16:creationId xmlns:a16="http://schemas.microsoft.com/office/drawing/2014/main" id="{DF4780CD-50D4-998A-33D9-929F1D01E284}"/>
              </a:ext>
            </a:extLst>
          </p:cNvPr>
          <p:cNvCxnSpPr>
            <a:cxnSpLocks/>
          </p:cNvCxnSpPr>
          <p:nvPr/>
        </p:nvCxnSpPr>
        <p:spPr bwMode="auto">
          <a:xfrm flipH="1">
            <a:off x="6784020" y="3122870"/>
            <a:ext cx="62144" cy="0"/>
          </a:xfrm>
          <a:prstGeom prst="line">
            <a:avLst/>
          </a:prstGeom>
          <a:noFill/>
          <a:ln w="2857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040" name="Straight Connector 1039">
            <a:extLst>
              <a:ext uri="{FF2B5EF4-FFF2-40B4-BE49-F238E27FC236}">
                <a16:creationId xmlns:a16="http://schemas.microsoft.com/office/drawing/2014/main" id="{24D248E9-079B-5C6B-5410-B04418C77DA4}"/>
              </a:ext>
            </a:extLst>
          </p:cNvPr>
          <p:cNvCxnSpPr>
            <a:cxnSpLocks/>
          </p:cNvCxnSpPr>
          <p:nvPr/>
        </p:nvCxnSpPr>
        <p:spPr bwMode="auto">
          <a:xfrm flipH="1">
            <a:off x="6784020" y="3564978"/>
            <a:ext cx="62144" cy="0"/>
          </a:xfrm>
          <a:prstGeom prst="line">
            <a:avLst/>
          </a:prstGeom>
          <a:noFill/>
          <a:ln w="2857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041" name="Straight Connector 1040">
            <a:extLst>
              <a:ext uri="{FF2B5EF4-FFF2-40B4-BE49-F238E27FC236}">
                <a16:creationId xmlns:a16="http://schemas.microsoft.com/office/drawing/2014/main" id="{9F486D3F-1A21-2956-B0ED-F58754C8C58C}"/>
              </a:ext>
            </a:extLst>
          </p:cNvPr>
          <p:cNvCxnSpPr>
            <a:cxnSpLocks/>
          </p:cNvCxnSpPr>
          <p:nvPr/>
        </p:nvCxnSpPr>
        <p:spPr bwMode="auto">
          <a:xfrm flipH="1">
            <a:off x="6784020" y="4007086"/>
            <a:ext cx="62144" cy="0"/>
          </a:xfrm>
          <a:prstGeom prst="line">
            <a:avLst/>
          </a:prstGeom>
          <a:noFill/>
          <a:ln w="2857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042" name="Straight Connector 1041">
            <a:extLst>
              <a:ext uri="{FF2B5EF4-FFF2-40B4-BE49-F238E27FC236}">
                <a16:creationId xmlns:a16="http://schemas.microsoft.com/office/drawing/2014/main" id="{08F62609-9B6B-4E84-D5CD-C53C1EB1BAEA}"/>
              </a:ext>
            </a:extLst>
          </p:cNvPr>
          <p:cNvCxnSpPr>
            <a:cxnSpLocks/>
          </p:cNvCxnSpPr>
          <p:nvPr/>
        </p:nvCxnSpPr>
        <p:spPr bwMode="auto">
          <a:xfrm flipH="1">
            <a:off x="6784020" y="4449194"/>
            <a:ext cx="62144" cy="0"/>
          </a:xfrm>
          <a:prstGeom prst="line">
            <a:avLst/>
          </a:prstGeom>
          <a:noFill/>
          <a:ln w="2857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049" name="Straight Connector 1048">
            <a:extLst>
              <a:ext uri="{FF2B5EF4-FFF2-40B4-BE49-F238E27FC236}">
                <a16:creationId xmlns:a16="http://schemas.microsoft.com/office/drawing/2014/main" id="{7F0FF41D-4DFA-1588-EA3F-8CBE01261C86}"/>
              </a:ext>
            </a:extLst>
          </p:cNvPr>
          <p:cNvCxnSpPr>
            <a:cxnSpLocks/>
          </p:cNvCxnSpPr>
          <p:nvPr/>
        </p:nvCxnSpPr>
        <p:spPr bwMode="auto">
          <a:xfrm>
            <a:off x="6846164" y="4449194"/>
            <a:ext cx="0" cy="64008"/>
          </a:xfrm>
          <a:prstGeom prst="line">
            <a:avLst/>
          </a:prstGeom>
          <a:noFill/>
          <a:ln w="2857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184" name="Straight Connector 1183">
            <a:extLst>
              <a:ext uri="{FF2B5EF4-FFF2-40B4-BE49-F238E27FC236}">
                <a16:creationId xmlns:a16="http://schemas.microsoft.com/office/drawing/2014/main" id="{DE504010-BC36-EA5B-C0DF-342FE0A9B6F9}"/>
              </a:ext>
            </a:extLst>
          </p:cNvPr>
          <p:cNvCxnSpPr>
            <a:cxnSpLocks/>
          </p:cNvCxnSpPr>
          <p:nvPr/>
        </p:nvCxnSpPr>
        <p:spPr bwMode="auto">
          <a:xfrm>
            <a:off x="5650116" y="4447714"/>
            <a:ext cx="0" cy="64008"/>
          </a:xfrm>
          <a:prstGeom prst="line">
            <a:avLst/>
          </a:prstGeom>
          <a:noFill/>
          <a:ln w="2857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1185" name="TextBox 1184">
            <a:extLst>
              <a:ext uri="{FF2B5EF4-FFF2-40B4-BE49-F238E27FC236}">
                <a16:creationId xmlns:a16="http://schemas.microsoft.com/office/drawing/2014/main" id="{E8450AA0-6F1E-4BBA-B713-0CE36B8FA69D}"/>
              </a:ext>
            </a:extLst>
          </p:cNvPr>
          <p:cNvSpPr txBox="1"/>
          <p:nvPr/>
        </p:nvSpPr>
        <p:spPr bwMode="auto">
          <a:xfrm>
            <a:off x="5447409" y="4458070"/>
            <a:ext cx="398015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algn="ctr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 sz="1600" b="0">
                <a:solidFill>
                  <a:schemeClr val="bg1"/>
                </a:solidFill>
                <a:latin typeface="Calibri" panose="020F0502020204030204" pitchFamily="34" charset="0"/>
              </a:rPr>
              <a:t>78</a:t>
            </a:r>
          </a:p>
        </p:txBody>
      </p:sp>
      <p:sp>
        <p:nvSpPr>
          <p:cNvPr id="1186" name="TextBox 1185">
            <a:extLst>
              <a:ext uri="{FF2B5EF4-FFF2-40B4-BE49-F238E27FC236}">
                <a16:creationId xmlns:a16="http://schemas.microsoft.com/office/drawing/2014/main" id="{87E3CE92-C9D4-2464-3FD5-925AAEB7B889}"/>
              </a:ext>
            </a:extLst>
          </p:cNvPr>
          <p:cNvSpPr txBox="1"/>
          <p:nvPr/>
        </p:nvSpPr>
        <p:spPr bwMode="auto">
          <a:xfrm>
            <a:off x="5429653" y="4966180"/>
            <a:ext cx="415771" cy="430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algn="ctr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 sz="1100" b="0">
                <a:solidFill>
                  <a:schemeClr val="bg1"/>
                </a:solidFill>
                <a:latin typeface="Calibri" panose="020F0502020204030204" pitchFamily="34" charset="0"/>
              </a:rPr>
              <a:t>0</a:t>
            </a:r>
            <a:br>
              <a:rPr lang="en-US" sz="1100" b="0">
                <a:solidFill>
                  <a:schemeClr val="bg1"/>
                </a:solidFill>
                <a:latin typeface="Calibri" panose="020F0502020204030204" pitchFamily="34" charset="0"/>
              </a:rPr>
            </a:br>
            <a:r>
              <a:rPr lang="en-US" sz="1100" b="0">
                <a:solidFill>
                  <a:schemeClr val="bg1"/>
                </a:solidFill>
                <a:latin typeface="Calibri" panose="020F0502020204030204" pitchFamily="34" charset="0"/>
              </a:rPr>
              <a:t>0</a:t>
            </a:r>
          </a:p>
        </p:txBody>
      </p:sp>
      <p:grpSp>
        <p:nvGrpSpPr>
          <p:cNvPr id="1225" name="Group 1224">
            <a:extLst>
              <a:ext uri="{FF2B5EF4-FFF2-40B4-BE49-F238E27FC236}">
                <a16:creationId xmlns:a16="http://schemas.microsoft.com/office/drawing/2014/main" id="{DFA6518C-99D6-2A65-4F7A-8AD1F278CCED}"/>
              </a:ext>
            </a:extLst>
          </p:cNvPr>
          <p:cNvGrpSpPr/>
          <p:nvPr/>
        </p:nvGrpSpPr>
        <p:grpSpPr>
          <a:xfrm>
            <a:off x="1552575" y="2139929"/>
            <a:ext cx="3873909" cy="1517452"/>
            <a:chOff x="1552575" y="2139929"/>
            <a:chExt cx="3873909" cy="1517452"/>
          </a:xfrm>
        </p:grpSpPr>
        <p:grpSp>
          <p:nvGrpSpPr>
            <p:cNvPr id="1192" name="Group 1191">
              <a:extLst>
                <a:ext uri="{FF2B5EF4-FFF2-40B4-BE49-F238E27FC236}">
                  <a16:creationId xmlns:a16="http://schemas.microsoft.com/office/drawing/2014/main" id="{91896BE1-1B2E-9AB7-42C0-D9E92E79D7BE}"/>
                </a:ext>
              </a:extLst>
            </p:cNvPr>
            <p:cNvGrpSpPr/>
            <p:nvPr/>
          </p:nvGrpSpPr>
          <p:grpSpPr>
            <a:xfrm>
              <a:off x="1552575" y="2235200"/>
              <a:ext cx="3784600" cy="1273175"/>
              <a:chOff x="1552575" y="2235200"/>
              <a:chExt cx="3784600" cy="1273175"/>
            </a:xfrm>
          </p:grpSpPr>
          <p:sp>
            <p:nvSpPr>
              <p:cNvPr id="1187" name="Freeform 1186">
                <a:extLst>
                  <a:ext uri="{FF2B5EF4-FFF2-40B4-BE49-F238E27FC236}">
                    <a16:creationId xmlns:a16="http://schemas.microsoft.com/office/drawing/2014/main" id="{A68F592A-0309-9825-D3A0-EC7CF08918B2}"/>
                  </a:ext>
                </a:extLst>
              </p:cNvPr>
              <p:cNvSpPr/>
              <p:nvPr/>
            </p:nvSpPr>
            <p:spPr bwMode="auto">
              <a:xfrm>
                <a:off x="3327400" y="3108325"/>
                <a:ext cx="2009775" cy="400050"/>
              </a:xfrm>
              <a:custGeom>
                <a:avLst/>
                <a:gdLst>
                  <a:gd name="connsiteX0" fmla="*/ 2009775 w 2009775"/>
                  <a:gd name="connsiteY0" fmla="*/ 400050 h 400050"/>
                  <a:gd name="connsiteX1" fmla="*/ 1717675 w 2009775"/>
                  <a:gd name="connsiteY1" fmla="*/ 400050 h 400050"/>
                  <a:gd name="connsiteX2" fmla="*/ 1717675 w 2009775"/>
                  <a:gd name="connsiteY2" fmla="*/ 288925 h 400050"/>
                  <a:gd name="connsiteX3" fmla="*/ 1136650 w 2009775"/>
                  <a:gd name="connsiteY3" fmla="*/ 288925 h 400050"/>
                  <a:gd name="connsiteX4" fmla="*/ 1136650 w 2009775"/>
                  <a:gd name="connsiteY4" fmla="*/ 250825 h 400050"/>
                  <a:gd name="connsiteX5" fmla="*/ 854075 w 2009775"/>
                  <a:gd name="connsiteY5" fmla="*/ 250825 h 400050"/>
                  <a:gd name="connsiteX6" fmla="*/ 854075 w 2009775"/>
                  <a:gd name="connsiteY6" fmla="*/ 250825 h 400050"/>
                  <a:gd name="connsiteX7" fmla="*/ 854075 w 2009775"/>
                  <a:gd name="connsiteY7" fmla="*/ 250825 h 400050"/>
                  <a:gd name="connsiteX8" fmla="*/ 854075 w 2009775"/>
                  <a:gd name="connsiteY8" fmla="*/ 225425 h 400050"/>
                  <a:gd name="connsiteX9" fmla="*/ 803275 w 2009775"/>
                  <a:gd name="connsiteY9" fmla="*/ 225425 h 400050"/>
                  <a:gd name="connsiteX10" fmla="*/ 803275 w 2009775"/>
                  <a:gd name="connsiteY10" fmla="*/ 225425 h 400050"/>
                  <a:gd name="connsiteX11" fmla="*/ 803275 w 2009775"/>
                  <a:gd name="connsiteY11" fmla="*/ 225425 h 400050"/>
                  <a:gd name="connsiteX12" fmla="*/ 803275 w 2009775"/>
                  <a:gd name="connsiteY12" fmla="*/ 196850 h 400050"/>
                  <a:gd name="connsiteX13" fmla="*/ 612775 w 2009775"/>
                  <a:gd name="connsiteY13" fmla="*/ 196850 h 400050"/>
                  <a:gd name="connsiteX14" fmla="*/ 612775 w 2009775"/>
                  <a:gd name="connsiteY14" fmla="*/ 196850 h 400050"/>
                  <a:gd name="connsiteX15" fmla="*/ 612775 w 2009775"/>
                  <a:gd name="connsiteY15" fmla="*/ 196850 h 400050"/>
                  <a:gd name="connsiteX16" fmla="*/ 612775 w 2009775"/>
                  <a:gd name="connsiteY16" fmla="*/ 177800 h 400050"/>
                  <a:gd name="connsiteX17" fmla="*/ 584200 w 2009775"/>
                  <a:gd name="connsiteY17" fmla="*/ 177800 h 400050"/>
                  <a:gd name="connsiteX18" fmla="*/ 584200 w 2009775"/>
                  <a:gd name="connsiteY18" fmla="*/ 177800 h 400050"/>
                  <a:gd name="connsiteX19" fmla="*/ 584200 w 2009775"/>
                  <a:gd name="connsiteY19" fmla="*/ 177800 h 400050"/>
                  <a:gd name="connsiteX20" fmla="*/ 584200 w 2009775"/>
                  <a:gd name="connsiteY20" fmla="*/ 149225 h 400050"/>
                  <a:gd name="connsiteX21" fmla="*/ 441325 w 2009775"/>
                  <a:gd name="connsiteY21" fmla="*/ 149225 h 400050"/>
                  <a:gd name="connsiteX22" fmla="*/ 441325 w 2009775"/>
                  <a:gd name="connsiteY22" fmla="*/ 139700 h 400050"/>
                  <a:gd name="connsiteX23" fmla="*/ 180975 w 2009775"/>
                  <a:gd name="connsiteY23" fmla="*/ 139700 h 400050"/>
                  <a:gd name="connsiteX24" fmla="*/ 180975 w 2009775"/>
                  <a:gd name="connsiteY24" fmla="*/ 120650 h 400050"/>
                  <a:gd name="connsiteX25" fmla="*/ 171450 w 2009775"/>
                  <a:gd name="connsiteY25" fmla="*/ 120650 h 400050"/>
                  <a:gd name="connsiteX26" fmla="*/ 171450 w 2009775"/>
                  <a:gd name="connsiteY26" fmla="*/ 120650 h 400050"/>
                  <a:gd name="connsiteX27" fmla="*/ 171450 w 2009775"/>
                  <a:gd name="connsiteY27" fmla="*/ 95250 h 400050"/>
                  <a:gd name="connsiteX28" fmla="*/ 136525 w 2009775"/>
                  <a:gd name="connsiteY28" fmla="*/ 95250 h 400050"/>
                  <a:gd name="connsiteX29" fmla="*/ 136525 w 2009775"/>
                  <a:gd name="connsiteY29" fmla="*/ 53975 h 400050"/>
                  <a:gd name="connsiteX30" fmla="*/ 136525 w 2009775"/>
                  <a:gd name="connsiteY30" fmla="*/ 53975 h 400050"/>
                  <a:gd name="connsiteX31" fmla="*/ 120650 w 2009775"/>
                  <a:gd name="connsiteY31" fmla="*/ 38100 h 400050"/>
                  <a:gd name="connsiteX32" fmla="*/ 66675 w 2009775"/>
                  <a:gd name="connsiteY32" fmla="*/ 38100 h 400050"/>
                  <a:gd name="connsiteX33" fmla="*/ 66675 w 2009775"/>
                  <a:gd name="connsiteY33" fmla="*/ 19050 h 400050"/>
                  <a:gd name="connsiteX34" fmla="*/ 53975 w 2009775"/>
                  <a:gd name="connsiteY34" fmla="*/ 19050 h 400050"/>
                  <a:gd name="connsiteX35" fmla="*/ 53975 w 2009775"/>
                  <a:gd name="connsiteY35" fmla="*/ 0 h 400050"/>
                  <a:gd name="connsiteX36" fmla="*/ 0 w 2009775"/>
                  <a:gd name="connsiteY36" fmla="*/ 0 h 400050"/>
                  <a:gd name="connsiteX0" fmla="*/ 2009775 w 2009775"/>
                  <a:gd name="connsiteY0" fmla="*/ 400050 h 400050"/>
                  <a:gd name="connsiteX1" fmla="*/ 1717675 w 2009775"/>
                  <a:gd name="connsiteY1" fmla="*/ 400050 h 400050"/>
                  <a:gd name="connsiteX2" fmla="*/ 1717675 w 2009775"/>
                  <a:gd name="connsiteY2" fmla="*/ 288925 h 400050"/>
                  <a:gd name="connsiteX3" fmla="*/ 1136650 w 2009775"/>
                  <a:gd name="connsiteY3" fmla="*/ 288925 h 400050"/>
                  <a:gd name="connsiteX4" fmla="*/ 1136650 w 2009775"/>
                  <a:gd name="connsiteY4" fmla="*/ 250825 h 400050"/>
                  <a:gd name="connsiteX5" fmla="*/ 854075 w 2009775"/>
                  <a:gd name="connsiteY5" fmla="*/ 250825 h 400050"/>
                  <a:gd name="connsiteX6" fmla="*/ 854075 w 2009775"/>
                  <a:gd name="connsiteY6" fmla="*/ 250825 h 400050"/>
                  <a:gd name="connsiteX7" fmla="*/ 854075 w 2009775"/>
                  <a:gd name="connsiteY7" fmla="*/ 250825 h 400050"/>
                  <a:gd name="connsiteX8" fmla="*/ 854075 w 2009775"/>
                  <a:gd name="connsiteY8" fmla="*/ 225425 h 400050"/>
                  <a:gd name="connsiteX9" fmla="*/ 803275 w 2009775"/>
                  <a:gd name="connsiteY9" fmla="*/ 225425 h 400050"/>
                  <a:gd name="connsiteX10" fmla="*/ 803275 w 2009775"/>
                  <a:gd name="connsiteY10" fmla="*/ 225425 h 400050"/>
                  <a:gd name="connsiteX11" fmla="*/ 803275 w 2009775"/>
                  <a:gd name="connsiteY11" fmla="*/ 225425 h 400050"/>
                  <a:gd name="connsiteX12" fmla="*/ 803275 w 2009775"/>
                  <a:gd name="connsiteY12" fmla="*/ 196850 h 400050"/>
                  <a:gd name="connsiteX13" fmla="*/ 612775 w 2009775"/>
                  <a:gd name="connsiteY13" fmla="*/ 196850 h 400050"/>
                  <a:gd name="connsiteX14" fmla="*/ 612775 w 2009775"/>
                  <a:gd name="connsiteY14" fmla="*/ 196850 h 400050"/>
                  <a:gd name="connsiteX15" fmla="*/ 612775 w 2009775"/>
                  <a:gd name="connsiteY15" fmla="*/ 196850 h 400050"/>
                  <a:gd name="connsiteX16" fmla="*/ 612775 w 2009775"/>
                  <a:gd name="connsiteY16" fmla="*/ 177800 h 400050"/>
                  <a:gd name="connsiteX17" fmla="*/ 584200 w 2009775"/>
                  <a:gd name="connsiteY17" fmla="*/ 177800 h 400050"/>
                  <a:gd name="connsiteX18" fmla="*/ 584200 w 2009775"/>
                  <a:gd name="connsiteY18" fmla="*/ 177800 h 400050"/>
                  <a:gd name="connsiteX19" fmla="*/ 584200 w 2009775"/>
                  <a:gd name="connsiteY19" fmla="*/ 177800 h 400050"/>
                  <a:gd name="connsiteX20" fmla="*/ 584200 w 2009775"/>
                  <a:gd name="connsiteY20" fmla="*/ 149225 h 400050"/>
                  <a:gd name="connsiteX21" fmla="*/ 441325 w 2009775"/>
                  <a:gd name="connsiteY21" fmla="*/ 149225 h 400050"/>
                  <a:gd name="connsiteX22" fmla="*/ 441325 w 2009775"/>
                  <a:gd name="connsiteY22" fmla="*/ 139700 h 400050"/>
                  <a:gd name="connsiteX23" fmla="*/ 180975 w 2009775"/>
                  <a:gd name="connsiteY23" fmla="*/ 139700 h 400050"/>
                  <a:gd name="connsiteX24" fmla="*/ 180975 w 2009775"/>
                  <a:gd name="connsiteY24" fmla="*/ 120650 h 400050"/>
                  <a:gd name="connsiteX25" fmla="*/ 171450 w 2009775"/>
                  <a:gd name="connsiteY25" fmla="*/ 120650 h 400050"/>
                  <a:gd name="connsiteX26" fmla="*/ 171450 w 2009775"/>
                  <a:gd name="connsiteY26" fmla="*/ 120650 h 400050"/>
                  <a:gd name="connsiteX27" fmla="*/ 171450 w 2009775"/>
                  <a:gd name="connsiteY27" fmla="*/ 95250 h 400050"/>
                  <a:gd name="connsiteX28" fmla="*/ 136525 w 2009775"/>
                  <a:gd name="connsiteY28" fmla="*/ 95250 h 400050"/>
                  <a:gd name="connsiteX29" fmla="*/ 136525 w 2009775"/>
                  <a:gd name="connsiteY29" fmla="*/ 53975 h 400050"/>
                  <a:gd name="connsiteX30" fmla="*/ 117475 w 2009775"/>
                  <a:gd name="connsiteY30" fmla="*/ 50800 h 400050"/>
                  <a:gd name="connsiteX31" fmla="*/ 120650 w 2009775"/>
                  <a:gd name="connsiteY31" fmla="*/ 38100 h 400050"/>
                  <a:gd name="connsiteX32" fmla="*/ 66675 w 2009775"/>
                  <a:gd name="connsiteY32" fmla="*/ 38100 h 400050"/>
                  <a:gd name="connsiteX33" fmla="*/ 66675 w 2009775"/>
                  <a:gd name="connsiteY33" fmla="*/ 19050 h 400050"/>
                  <a:gd name="connsiteX34" fmla="*/ 53975 w 2009775"/>
                  <a:gd name="connsiteY34" fmla="*/ 19050 h 400050"/>
                  <a:gd name="connsiteX35" fmla="*/ 53975 w 2009775"/>
                  <a:gd name="connsiteY35" fmla="*/ 0 h 400050"/>
                  <a:gd name="connsiteX36" fmla="*/ 0 w 2009775"/>
                  <a:gd name="connsiteY36" fmla="*/ 0 h 400050"/>
                  <a:gd name="connsiteX0" fmla="*/ 2009775 w 2009775"/>
                  <a:gd name="connsiteY0" fmla="*/ 400050 h 400050"/>
                  <a:gd name="connsiteX1" fmla="*/ 1717675 w 2009775"/>
                  <a:gd name="connsiteY1" fmla="*/ 400050 h 400050"/>
                  <a:gd name="connsiteX2" fmla="*/ 1717675 w 2009775"/>
                  <a:gd name="connsiteY2" fmla="*/ 288925 h 400050"/>
                  <a:gd name="connsiteX3" fmla="*/ 1136650 w 2009775"/>
                  <a:gd name="connsiteY3" fmla="*/ 288925 h 400050"/>
                  <a:gd name="connsiteX4" fmla="*/ 1136650 w 2009775"/>
                  <a:gd name="connsiteY4" fmla="*/ 250825 h 400050"/>
                  <a:gd name="connsiteX5" fmla="*/ 854075 w 2009775"/>
                  <a:gd name="connsiteY5" fmla="*/ 250825 h 400050"/>
                  <a:gd name="connsiteX6" fmla="*/ 854075 w 2009775"/>
                  <a:gd name="connsiteY6" fmla="*/ 250825 h 400050"/>
                  <a:gd name="connsiteX7" fmla="*/ 854075 w 2009775"/>
                  <a:gd name="connsiteY7" fmla="*/ 250825 h 400050"/>
                  <a:gd name="connsiteX8" fmla="*/ 854075 w 2009775"/>
                  <a:gd name="connsiteY8" fmla="*/ 225425 h 400050"/>
                  <a:gd name="connsiteX9" fmla="*/ 803275 w 2009775"/>
                  <a:gd name="connsiteY9" fmla="*/ 225425 h 400050"/>
                  <a:gd name="connsiteX10" fmla="*/ 803275 w 2009775"/>
                  <a:gd name="connsiteY10" fmla="*/ 225425 h 400050"/>
                  <a:gd name="connsiteX11" fmla="*/ 803275 w 2009775"/>
                  <a:gd name="connsiteY11" fmla="*/ 225425 h 400050"/>
                  <a:gd name="connsiteX12" fmla="*/ 803275 w 2009775"/>
                  <a:gd name="connsiteY12" fmla="*/ 196850 h 400050"/>
                  <a:gd name="connsiteX13" fmla="*/ 612775 w 2009775"/>
                  <a:gd name="connsiteY13" fmla="*/ 196850 h 400050"/>
                  <a:gd name="connsiteX14" fmla="*/ 612775 w 2009775"/>
                  <a:gd name="connsiteY14" fmla="*/ 196850 h 400050"/>
                  <a:gd name="connsiteX15" fmla="*/ 612775 w 2009775"/>
                  <a:gd name="connsiteY15" fmla="*/ 196850 h 400050"/>
                  <a:gd name="connsiteX16" fmla="*/ 612775 w 2009775"/>
                  <a:gd name="connsiteY16" fmla="*/ 177800 h 400050"/>
                  <a:gd name="connsiteX17" fmla="*/ 584200 w 2009775"/>
                  <a:gd name="connsiteY17" fmla="*/ 177800 h 400050"/>
                  <a:gd name="connsiteX18" fmla="*/ 584200 w 2009775"/>
                  <a:gd name="connsiteY18" fmla="*/ 177800 h 400050"/>
                  <a:gd name="connsiteX19" fmla="*/ 584200 w 2009775"/>
                  <a:gd name="connsiteY19" fmla="*/ 177800 h 400050"/>
                  <a:gd name="connsiteX20" fmla="*/ 584200 w 2009775"/>
                  <a:gd name="connsiteY20" fmla="*/ 149225 h 400050"/>
                  <a:gd name="connsiteX21" fmla="*/ 441325 w 2009775"/>
                  <a:gd name="connsiteY21" fmla="*/ 149225 h 400050"/>
                  <a:gd name="connsiteX22" fmla="*/ 441325 w 2009775"/>
                  <a:gd name="connsiteY22" fmla="*/ 139700 h 400050"/>
                  <a:gd name="connsiteX23" fmla="*/ 180975 w 2009775"/>
                  <a:gd name="connsiteY23" fmla="*/ 139700 h 400050"/>
                  <a:gd name="connsiteX24" fmla="*/ 180975 w 2009775"/>
                  <a:gd name="connsiteY24" fmla="*/ 120650 h 400050"/>
                  <a:gd name="connsiteX25" fmla="*/ 171450 w 2009775"/>
                  <a:gd name="connsiteY25" fmla="*/ 120650 h 400050"/>
                  <a:gd name="connsiteX26" fmla="*/ 171450 w 2009775"/>
                  <a:gd name="connsiteY26" fmla="*/ 120650 h 400050"/>
                  <a:gd name="connsiteX27" fmla="*/ 171450 w 2009775"/>
                  <a:gd name="connsiteY27" fmla="*/ 95250 h 400050"/>
                  <a:gd name="connsiteX28" fmla="*/ 136525 w 2009775"/>
                  <a:gd name="connsiteY28" fmla="*/ 95250 h 400050"/>
                  <a:gd name="connsiteX29" fmla="*/ 136525 w 2009775"/>
                  <a:gd name="connsiteY29" fmla="*/ 53975 h 400050"/>
                  <a:gd name="connsiteX30" fmla="*/ 117475 w 2009775"/>
                  <a:gd name="connsiteY30" fmla="*/ 50800 h 400050"/>
                  <a:gd name="connsiteX31" fmla="*/ 114300 w 2009775"/>
                  <a:gd name="connsiteY31" fmla="*/ 38100 h 400050"/>
                  <a:gd name="connsiteX32" fmla="*/ 66675 w 2009775"/>
                  <a:gd name="connsiteY32" fmla="*/ 38100 h 400050"/>
                  <a:gd name="connsiteX33" fmla="*/ 66675 w 2009775"/>
                  <a:gd name="connsiteY33" fmla="*/ 19050 h 400050"/>
                  <a:gd name="connsiteX34" fmla="*/ 53975 w 2009775"/>
                  <a:gd name="connsiteY34" fmla="*/ 19050 h 400050"/>
                  <a:gd name="connsiteX35" fmla="*/ 53975 w 2009775"/>
                  <a:gd name="connsiteY35" fmla="*/ 0 h 400050"/>
                  <a:gd name="connsiteX36" fmla="*/ 0 w 2009775"/>
                  <a:gd name="connsiteY36" fmla="*/ 0 h 400050"/>
                  <a:gd name="connsiteX0" fmla="*/ 2009775 w 2009775"/>
                  <a:gd name="connsiteY0" fmla="*/ 400050 h 400050"/>
                  <a:gd name="connsiteX1" fmla="*/ 1717675 w 2009775"/>
                  <a:gd name="connsiteY1" fmla="*/ 400050 h 400050"/>
                  <a:gd name="connsiteX2" fmla="*/ 1717675 w 2009775"/>
                  <a:gd name="connsiteY2" fmla="*/ 288925 h 400050"/>
                  <a:gd name="connsiteX3" fmla="*/ 1136650 w 2009775"/>
                  <a:gd name="connsiteY3" fmla="*/ 288925 h 400050"/>
                  <a:gd name="connsiteX4" fmla="*/ 1136650 w 2009775"/>
                  <a:gd name="connsiteY4" fmla="*/ 250825 h 400050"/>
                  <a:gd name="connsiteX5" fmla="*/ 854075 w 2009775"/>
                  <a:gd name="connsiteY5" fmla="*/ 250825 h 400050"/>
                  <a:gd name="connsiteX6" fmla="*/ 854075 w 2009775"/>
                  <a:gd name="connsiteY6" fmla="*/ 250825 h 400050"/>
                  <a:gd name="connsiteX7" fmla="*/ 854075 w 2009775"/>
                  <a:gd name="connsiteY7" fmla="*/ 250825 h 400050"/>
                  <a:gd name="connsiteX8" fmla="*/ 854075 w 2009775"/>
                  <a:gd name="connsiteY8" fmla="*/ 225425 h 400050"/>
                  <a:gd name="connsiteX9" fmla="*/ 803275 w 2009775"/>
                  <a:gd name="connsiteY9" fmla="*/ 225425 h 400050"/>
                  <a:gd name="connsiteX10" fmla="*/ 803275 w 2009775"/>
                  <a:gd name="connsiteY10" fmla="*/ 225425 h 400050"/>
                  <a:gd name="connsiteX11" fmla="*/ 803275 w 2009775"/>
                  <a:gd name="connsiteY11" fmla="*/ 225425 h 400050"/>
                  <a:gd name="connsiteX12" fmla="*/ 803275 w 2009775"/>
                  <a:gd name="connsiteY12" fmla="*/ 196850 h 400050"/>
                  <a:gd name="connsiteX13" fmla="*/ 612775 w 2009775"/>
                  <a:gd name="connsiteY13" fmla="*/ 196850 h 400050"/>
                  <a:gd name="connsiteX14" fmla="*/ 612775 w 2009775"/>
                  <a:gd name="connsiteY14" fmla="*/ 196850 h 400050"/>
                  <a:gd name="connsiteX15" fmla="*/ 612775 w 2009775"/>
                  <a:gd name="connsiteY15" fmla="*/ 196850 h 400050"/>
                  <a:gd name="connsiteX16" fmla="*/ 612775 w 2009775"/>
                  <a:gd name="connsiteY16" fmla="*/ 177800 h 400050"/>
                  <a:gd name="connsiteX17" fmla="*/ 584200 w 2009775"/>
                  <a:gd name="connsiteY17" fmla="*/ 177800 h 400050"/>
                  <a:gd name="connsiteX18" fmla="*/ 584200 w 2009775"/>
                  <a:gd name="connsiteY18" fmla="*/ 177800 h 400050"/>
                  <a:gd name="connsiteX19" fmla="*/ 584200 w 2009775"/>
                  <a:gd name="connsiteY19" fmla="*/ 177800 h 400050"/>
                  <a:gd name="connsiteX20" fmla="*/ 584200 w 2009775"/>
                  <a:gd name="connsiteY20" fmla="*/ 149225 h 400050"/>
                  <a:gd name="connsiteX21" fmla="*/ 441325 w 2009775"/>
                  <a:gd name="connsiteY21" fmla="*/ 149225 h 400050"/>
                  <a:gd name="connsiteX22" fmla="*/ 441325 w 2009775"/>
                  <a:gd name="connsiteY22" fmla="*/ 139700 h 400050"/>
                  <a:gd name="connsiteX23" fmla="*/ 180975 w 2009775"/>
                  <a:gd name="connsiteY23" fmla="*/ 139700 h 400050"/>
                  <a:gd name="connsiteX24" fmla="*/ 180975 w 2009775"/>
                  <a:gd name="connsiteY24" fmla="*/ 120650 h 400050"/>
                  <a:gd name="connsiteX25" fmla="*/ 171450 w 2009775"/>
                  <a:gd name="connsiteY25" fmla="*/ 120650 h 400050"/>
                  <a:gd name="connsiteX26" fmla="*/ 171450 w 2009775"/>
                  <a:gd name="connsiteY26" fmla="*/ 120650 h 400050"/>
                  <a:gd name="connsiteX27" fmla="*/ 171450 w 2009775"/>
                  <a:gd name="connsiteY27" fmla="*/ 95250 h 400050"/>
                  <a:gd name="connsiteX28" fmla="*/ 136525 w 2009775"/>
                  <a:gd name="connsiteY28" fmla="*/ 95250 h 400050"/>
                  <a:gd name="connsiteX29" fmla="*/ 136525 w 2009775"/>
                  <a:gd name="connsiteY29" fmla="*/ 53975 h 400050"/>
                  <a:gd name="connsiteX30" fmla="*/ 117475 w 2009775"/>
                  <a:gd name="connsiteY30" fmla="*/ 57150 h 400050"/>
                  <a:gd name="connsiteX31" fmla="*/ 114300 w 2009775"/>
                  <a:gd name="connsiteY31" fmla="*/ 38100 h 400050"/>
                  <a:gd name="connsiteX32" fmla="*/ 66675 w 2009775"/>
                  <a:gd name="connsiteY32" fmla="*/ 38100 h 400050"/>
                  <a:gd name="connsiteX33" fmla="*/ 66675 w 2009775"/>
                  <a:gd name="connsiteY33" fmla="*/ 19050 h 400050"/>
                  <a:gd name="connsiteX34" fmla="*/ 53975 w 2009775"/>
                  <a:gd name="connsiteY34" fmla="*/ 19050 h 400050"/>
                  <a:gd name="connsiteX35" fmla="*/ 53975 w 2009775"/>
                  <a:gd name="connsiteY35" fmla="*/ 0 h 400050"/>
                  <a:gd name="connsiteX36" fmla="*/ 0 w 2009775"/>
                  <a:gd name="connsiteY36" fmla="*/ 0 h 400050"/>
                  <a:gd name="connsiteX0" fmla="*/ 2009775 w 2009775"/>
                  <a:gd name="connsiteY0" fmla="*/ 400050 h 400050"/>
                  <a:gd name="connsiteX1" fmla="*/ 1717675 w 2009775"/>
                  <a:gd name="connsiteY1" fmla="*/ 400050 h 400050"/>
                  <a:gd name="connsiteX2" fmla="*/ 1717675 w 2009775"/>
                  <a:gd name="connsiteY2" fmla="*/ 288925 h 400050"/>
                  <a:gd name="connsiteX3" fmla="*/ 1136650 w 2009775"/>
                  <a:gd name="connsiteY3" fmla="*/ 288925 h 400050"/>
                  <a:gd name="connsiteX4" fmla="*/ 1136650 w 2009775"/>
                  <a:gd name="connsiteY4" fmla="*/ 250825 h 400050"/>
                  <a:gd name="connsiteX5" fmla="*/ 854075 w 2009775"/>
                  <a:gd name="connsiteY5" fmla="*/ 250825 h 400050"/>
                  <a:gd name="connsiteX6" fmla="*/ 854075 w 2009775"/>
                  <a:gd name="connsiteY6" fmla="*/ 250825 h 400050"/>
                  <a:gd name="connsiteX7" fmla="*/ 854075 w 2009775"/>
                  <a:gd name="connsiteY7" fmla="*/ 250825 h 400050"/>
                  <a:gd name="connsiteX8" fmla="*/ 854075 w 2009775"/>
                  <a:gd name="connsiteY8" fmla="*/ 225425 h 400050"/>
                  <a:gd name="connsiteX9" fmla="*/ 803275 w 2009775"/>
                  <a:gd name="connsiteY9" fmla="*/ 225425 h 400050"/>
                  <a:gd name="connsiteX10" fmla="*/ 803275 w 2009775"/>
                  <a:gd name="connsiteY10" fmla="*/ 225425 h 400050"/>
                  <a:gd name="connsiteX11" fmla="*/ 803275 w 2009775"/>
                  <a:gd name="connsiteY11" fmla="*/ 225425 h 400050"/>
                  <a:gd name="connsiteX12" fmla="*/ 803275 w 2009775"/>
                  <a:gd name="connsiteY12" fmla="*/ 196850 h 400050"/>
                  <a:gd name="connsiteX13" fmla="*/ 612775 w 2009775"/>
                  <a:gd name="connsiteY13" fmla="*/ 196850 h 400050"/>
                  <a:gd name="connsiteX14" fmla="*/ 612775 w 2009775"/>
                  <a:gd name="connsiteY14" fmla="*/ 196850 h 400050"/>
                  <a:gd name="connsiteX15" fmla="*/ 612775 w 2009775"/>
                  <a:gd name="connsiteY15" fmla="*/ 196850 h 400050"/>
                  <a:gd name="connsiteX16" fmla="*/ 612775 w 2009775"/>
                  <a:gd name="connsiteY16" fmla="*/ 177800 h 400050"/>
                  <a:gd name="connsiteX17" fmla="*/ 584200 w 2009775"/>
                  <a:gd name="connsiteY17" fmla="*/ 177800 h 400050"/>
                  <a:gd name="connsiteX18" fmla="*/ 584200 w 2009775"/>
                  <a:gd name="connsiteY18" fmla="*/ 177800 h 400050"/>
                  <a:gd name="connsiteX19" fmla="*/ 584200 w 2009775"/>
                  <a:gd name="connsiteY19" fmla="*/ 177800 h 400050"/>
                  <a:gd name="connsiteX20" fmla="*/ 584200 w 2009775"/>
                  <a:gd name="connsiteY20" fmla="*/ 149225 h 400050"/>
                  <a:gd name="connsiteX21" fmla="*/ 441325 w 2009775"/>
                  <a:gd name="connsiteY21" fmla="*/ 149225 h 400050"/>
                  <a:gd name="connsiteX22" fmla="*/ 441325 w 2009775"/>
                  <a:gd name="connsiteY22" fmla="*/ 139700 h 400050"/>
                  <a:gd name="connsiteX23" fmla="*/ 180975 w 2009775"/>
                  <a:gd name="connsiteY23" fmla="*/ 139700 h 400050"/>
                  <a:gd name="connsiteX24" fmla="*/ 180975 w 2009775"/>
                  <a:gd name="connsiteY24" fmla="*/ 120650 h 400050"/>
                  <a:gd name="connsiteX25" fmla="*/ 171450 w 2009775"/>
                  <a:gd name="connsiteY25" fmla="*/ 120650 h 400050"/>
                  <a:gd name="connsiteX26" fmla="*/ 171450 w 2009775"/>
                  <a:gd name="connsiteY26" fmla="*/ 120650 h 400050"/>
                  <a:gd name="connsiteX27" fmla="*/ 171450 w 2009775"/>
                  <a:gd name="connsiteY27" fmla="*/ 95250 h 400050"/>
                  <a:gd name="connsiteX28" fmla="*/ 136525 w 2009775"/>
                  <a:gd name="connsiteY28" fmla="*/ 95250 h 400050"/>
                  <a:gd name="connsiteX29" fmla="*/ 139700 w 2009775"/>
                  <a:gd name="connsiteY29" fmla="*/ 60325 h 400050"/>
                  <a:gd name="connsiteX30" fmla="*/ 117475 w 2009775"/>
                  <a:gd name="connsiteY30" fmla="*/ 57150 h 400050"/>
                  <a:gd name="connsiteX31" fmla="*/ 114300 w 2009775"/>
                  <a:gd name="connsiteY31" fmla="*/ 38100 h 400050"/>
                  <a:gd name="connsiteX32" fmla="*/ 66675 w 2009775"/>
                  <a:gd name="connsiteY32" fmla="*/ 38100 h 400050"/>
                  <a:gd name="connsiteX33" fmla="*/ 66675 w 2009775"/>
                  <a:gd name="connsiteY33" fmla="*/ 19050 h 400050"/>
                  <a:gd name="connsiteX34" fmla="*/ 53975 w 2009775"/>
                  <a:gd name="connsiteY34" fmla="*/ 19050 h 400050"/>
                  <a:gd name="connsiteX35" fmla="*/ 53975 w 2009775"/>
                  <a:gd name="connsiteY35" fmla="*/ 0 h 400050"/>
                  <a:gd name="connsiteX36" fmla="*/ 0 w 2009775"/>
                  <a:gd name="connsiteY36" fmla="*/ 0 h 4000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</a:cxnLst>
                <a:rect l="l" t="t" r="r" b="b"/>
                <a:pathLst>
                  <a:path w="2009775" h="400050">
                    <a:moveTo>
                      <a:pt x="2009775" y="400050"/>
                    </a:moveTo>
                    <a:lnTo>
                      <a:pt x="1717675" y="400050"/>
                    </a:lnTo>
                    <a:lnTo>
                      <a:pt x="1717675" y="288925"/>
                    </a:lnTo>
                    <a:lnTo>
                      <a:pt x="1136650" y="288925"/>
                    </a:lnTo>
                    <a:lnTo>
                      <a:pt x="1136650" y="250825"/>
                    </a:lnTo>
                    <a:lnTo>
                      <a:pt x="854075" y="250825"/>
                    </a:lnTo>
                    <a:lnTo>
                      <a:pt x="854075" y="250825"/>
                    </a:lnTo>
                    <a:lnTo>
                      <a:pt x="854075" y="250825"/>
                    </a:lnTo>
                    <a:lnTo>
                      <a:pt x="854075" y="225425"/>
                    </a:lnTo>
                    <a:lnTo>
                      <a:pt x="803275" y="225425"/>
                    </a:lnTo>
                    <a:lnTo>
                      <a:pt x="803275" y="225425"/>
                    </a:lnTo>
                    <a:lnTo>
                      <a:pt x="803275" y="225425"/>
                    </a:lnTo>
                    <a:lnTo>
                      <a:pt x="803275" y="196850"/>
                    </a:lnTo>
                    <a:lnTo>
                      <a:pt x="612775" y="196850"/>
                    </a:lnTo>
                    <a:lnTo>
                      <a:pt x="612775" y="196850"/>
                    </a:lnTo>
                    <a:lnTo>
                      <a:pt x="612775" y="196850"/>
                    </a:lnTo>
                    <a:lnTo>
                      <a:pt x="612775" y="177800"/>
                    </a:lnTo>
                    <a:lnTo>
                      <a:pt x="584200" y="177800"/>
                    </a:lnTo>
                    <a:lnTo>
                      <a:pt x="584200" y="177800"/>
                    </a:lnTo>
                    <a:lnTo>
                      <a:pt x="584200" y="177800"/>
                    </a:lnTo>
                    <a:lnTo>
                      <a:pt x="584200" y="149225"/>
                    </a:lnTo>
                    <a:lnTo>
                      <a:pt x="441325" y="149225"/>
                    </a:lnTo>
                    <a:lnTo>
                      <a:pt x="441325" y="139700"/>
                    </a:lnTo>
                    <a:lnTo>
                      <a:pt x="180975" y="139700"/>
                    </a:lnTo>
                    <a:lnTo>
                      <a:pt x="180975" y="120650"/>
                    </a:lnTo>
                    <a:lnTo>
                      <a:pt x="171450" y="120650"/>
                    </a:lnTo>
                    <a:lnTo>
                      <a:pt x="171450" y="120650"/>
                    </a:lnTo>
                    <a:lnTo>
                      <a:pt x="171450" y="95250"/>
                    </a:lnTo>
                    <a:lnTo>
                      <a:pt x="136525" y="95250"/>
                    </a:lnTo>
                    <a:lnTo>
                      <a:pt x="139700" y="60325"/>
                    </a:lnTo>
                    <a:lnTo>
                      <a:pt x="117475" y="57150"/>
                    </a:lnTo>
                    <a:lnTo>
                      <a:pt x="114300" y="38100"/>
                    </a:lnTo>
                    <a:lnTo>
                      <a:pt x="66675" y="38100"/>
                    </a:lnTo>
                    <a:lnTo>
                      <a:pt x="66675" y="19050"/>
                    </a:lnTo>
                    <a:lnTo>
                      <a:pt x="53975" y="19050"/>
                    </a:lnTo>
                    <a:lnTo>
                      <a:pt x="53975" y="0"/>
                    </a:lnTo>
                    <a:lnTo>
                      <a:pt x="0" y="0"/>
                    </a:lnTo>
                  </a:path>
                </a:pathLst>
              </a:custGeom>
              <a:noFill/>
              <a:ln w="28575">
                <a:solidFill>
                  <a:schemeClr val="accent1"/>
                </a:solidFill>
                <a:miter lim="800000"/>
                <a:headEnd/>
                <a:tailEnd/>
              </a:ln>
            </p:spPr>
            <p:txBody>
              <a:bodyPr rtlCol="0" anchor="ctr"/>
              <a:lstStyle/>
              <a:p>
                <a:pPr algn="ctr"/>
                <a:endParaRPr lang="en-US" b="1"/>
              </a:p>
            </p:txBody>
          </p:sp>
          <p:sp>
            <p:nvSpPr>
              <p:cNvPr id="1188" name="Freeform 1187">
                <a:extLst>
                  <a:ext uri="{FF2B5EF4-FFF2-40B4-BE49-F238E27FC236}">
                    <a16:creationId xmlns:a16="http://schemas.microsoft.com/office/drawing/2014/main" id="{360C4987-E195-C82B-281D-3C61EC98C46E}"/>
                  </a:ext>
                </a:extLst>
              </p:cNvPr>
              <p:cNvSpPr/>
              <p:nvPr/>
            </p:nvSpPr>
            <p:spPr bwMode="auto">
              <a:xfrm>
                <a:off x="1552575" y="2235200"/>
                <a:ext cx="523875" cy="288925"/>
              </a:xfrm>
              <a:custGeom>
                <a:avLst/>
                <a:gdLst>
                  <a:gd name="connsiteX0" fmla="*/ 0 w 523875"/>
                  <a:gd name="connsiteY0" fmla="*/ 0 h 288925"/>
                  <a:gd name="connsiteX1" fmla="*/ 123825 w 523875"/>
                  <a:gd name="connsiteY1" fmla="*/ 0 h 288925"/>
                  <a:gd name="connsiteX2" fmla="*/ 123825 w 523875"/>
                  <a:gd name="connsiteY2" fmla="*/ 25400 h 288925"/>
                  <a:gd name="connsiteX3" fmla="*/ 161925 w 523875"/>
                  <a:gd name="connsiteY3" fmla="*/ 25400 h 288925"/>
                  <a:gd name="connsiteX4" fmla="*/ 161925 w 523875"/>
                  <a:gd name="connsiteY4" fmla="*/ 69850 h 288925"/>
                  <a:gd name="connsiteX5" fmla="*/ 273050 w 523875"/>
                  <a:gd name="connsiteY5" fmla="*/ 69850 h 288925"/>
                  <a:gd name="connsiteX6" fmla="*/ 273050 w 523875"/>
                  <a:gd name="connsiteY6" fmla="*/ 101600 h 288925"/>
                  <a:gd name="connsiteX7" fmla="*/ 282575 w 523875"/>
                  <a:gd name="connsiteY7" fmla="*/ 101600 h 288925"/>
                  <a:gd name="connsiteX8" fmla="*/ 285750 w 523875"/>
                  <a:gd name="connsiteY8" fmla="*/ 104775 h 288925"/>
                  <a:gd name="connsiteX9" fmla="*/ 285750 w 523875"/>
                  <a:gd name="connsiteY9" fmla="*/ 104775 h 288925"/>
                  <a:gd name="connsiteX10" fmla="*/ 301625 w 523875"/>
                  <a:gd name="connsiteY10" fmla="*/ 120650 h 288925"/>
                  <a:gd name="connsiteX11" fmla="*/ 301625 w 523875"/>
                  <a:gd name="connsiteY11" fmla="*/ 161925 h 288925"/>
                  <a:gd name="connsiteX12" fmla="*/ 349250 w 523875"/>
                  <a:gd name="connsiteY12" fmla="*/ 161925 h 288925"/>
                  <a:gd name="connsiteX13" fmla="*/ 349250 w 523875"/>
                  <a:gd name="connsiteY13" fmla="*/ 196850 h 288925"/>
                  <a:gd name="connsiteX14" fmla="*/ 425450 w 523875"/>
                  <a:gd name="connsiteY14" fmla="*/ 196850 h 288925"/>
                  <a:gd name="connsiteX15" fmla="*/ 425450 w 523875"/>
                  <a:gd name="connsiteY15" fmla="*/ 228600 h 288925"/>
                  <a:gd name="connsiteX16" fmla="*/ 450850 w 523875"/>
                  <a:gd name="connsiteY16" fmla="*/ 228600 h 288925"/>
                  <a:gd name="connsiteX17" fmla="*/ 450850 w 523875"/>
                  <a:gd name="connsiteY17" fmla="*/ 288925 h 288925"/>
                  <a:gd name="connsiteX18" fmla="*/ 523875 w 523875"/>
                  <a:gd name="connsiteY18" fmla="*/ 288925 h 288925"/>
                  <a:gd name="connsiteX0" fmla="*/ 0 w 523875"/>
                  <a:gd name="connsiteY0" fmla="*/ 0 h 288925"/>
                  <a:gd name="connsiteX1" fmla="*/ 123825 w 523875"/>
                  <a:gd name="connsiteY1" fmla="*/ 0 h 288925"/>
                  <a:gd name="connsiteX2" fmla="*/ 123825 w 523875"/>
                  <a:gd name="connsiteY2" fmla="*/ 25400 h 288925"/>
                  <a:gd name="connsiteX3" fmla="*/ 161925 w 523875"/>
                  <a:gd name="connsiteY3" fmla="*/ 25400 h 288925"/>
                  <a:gd name="connsiteX4" fmla="*/ 161925 w 523875"/>
                  <a:gd name="connsiteY4" fmla="*/ 69850 h 288925"/>
                  <a:gd name="connsiteX5" fmla="*/ 273050 w 523875"/>
                  <a:gd name="connsiteY5" fmla="*/ 69850 h 288925"/>
                  <a:gd name="connsiteX6" fmla="*/ 273050 w 523875"/>
                  <a:gd name="connsiteY6" fmla="*/ 101600 h 288925"/>
                  <a:gd name="connsiteX7" fmla="*/ 282575 w 523875"/>
                  <a:gd name="connsiteY7" fmla="*/ 101600 h 288925"/>
                  <a:gd name="connsiteX8" fmla="*/ 285750 w 523875"/>
                  <a:gd name="connsiteY8" fmla="*/ 104775 h 288925"/>
                  <a:gd name="connsiteX9" fmla="*/ 285750 w 523875"/>
                  <a:gd name="connsiteY9" fmla="*/ 127000 h 288925"/>
                  <a:gd name="connsiteX10" fmla="*/ 301625 w 523875"/>
                  <a:gd name="connsiteY10" fmla="*/ 120650 h 288925"/>
                  <a:gd name="connsiteX11" fmla="*/ 301625 w 523875"/>
                  <a:gd name="connsiteY11" fmla="*/ 161925 h 288925"/>
                  <a:gd name="connsiteX12" fmla="*/ 349250 w 523875"/>
                  <a:gd name="connsiteY12" fmla="*/ 161925 h 288925"/>
                  <a:gd name="connsiteX13" fmla="*/ 349250 w 523875"/>
                  <a:gd name="connsiteY13" fmla="*/ 196850 h 288925"/>
                  <a:gd name="connsiteX14" fmla="*/ 425450 w 523875"/>
                  <a:gd name="connsiteY14" fmla="*/ 196850 h 288925"/>
                  <a:gd name="connsiteX15" fmla="*/ 425450 w 523875"/>
                  <a:gd name="connsiteY15" fmla="*/ 228600 h 288925"/>
                  <a:gd name="connsiteX16" fmla="*/ 450850 w 523875"/>
                  <a:gd name="connsiteY16" fmla="*/ 228600 h 288925"/>
                  <a:gd name="connsiteX17" fmla="*/ 450850 w 523875"/>
                  <a:gd name="connsiteY17" fmla="*/ 288925 h 288925"/>
                  <a:gd name="connsiteX18" fmla="*/ 523875 w 523875"/>
                  <a:gd name="connsiteY18" fmla="*/ 288925 h 288925"/>
                  <a:gd name="connsiteX0" fmla="*/ 0 w 523875"/>
                  <a:gd name="connsiteY0" fmla="*/ 0 h 288925"/>
                  <a:gd name="connsiteX1" fmla="*/ 123825 w 523875"/>
                  <a:gd name="connsiteY1" fmla="*/ 0 h 288925"/>
                  <a:gd name="connsiteX2" fmla="*/ 123825 w 523875"/>
                  <a:gd name="connsiteY2" fmla="*/ 25400 h 288925"/>
                  <a:gd name="connsiteX3" fmla="*/ 161925 w 523875"/>
                  <a:gd name="connsiteY3" fmla="*/ 25400 h 288925"/>
                  <a:gd name="connsiteX4" fmla="*/ 161925 w 523875"/>
                  <a:gd name="connsiteY4" fmla="*/ 69850 h 288925"/>
                  <a:gd name="connsiteX5" fmla="*/ 273050 w 523875"/>
                  <a:gd name="connsiteY5" fmla="*/ 69850 h 288925"/>
                  <a:gd name="connsiteX6" fmla="*/ 273050 w 523875"/>
                  <a:gd name="connsiteY6" fmla="*/ 101600 h 288925"/>
                  <a:gd name="connsiteX7" fmla="*/ 282575 w 523875"/>
                  <a:gd name="connsiteY7" fmla="*/ 101600 h 288925"/>
                  <a:gd name="connsiteX8" fmla="*/ 285750 w 523875"/>
                  <a:gd name="connsiteY8" fmla="*/ 104775 h 288925"/>
                  <a:gd name="connsiteX9" fmla="*/ 285750 w 523875"/>
                  <a:gd name="connsiteY9" fmla="*/ 123825 h 288925"/>
                  <a:gd name="connsiteX10" fmla="*/ 301625 w 523875"/>
                  <a:gd name="connsiteY10" fmla="*/ 120650 h 288925"/>
                  <a:gd name="connsiteX11" fmla="*/ 301625 w 523875"/>
                  <a:gd name="connsiteY11" fmla="*/ 161925 h 288925"/>
                  <a:gd name="connsiteX12" fmla="*/ 349250 w 523875"/>
                  <a:gd name="connsiteY12" fmla="*/ 161925 h 288925"/>
                  <a:gd name="connsiteX13" fmla="*/ 349250 w 523875"/>
                  <a:gd name="connsiteY13" fmla="*/ 196850 h 288925"/>
                  <a:gd name="connsiteX14" fmla="*/ 425450 w 523875"/>
                  <a:gd name="connsiteY14" fmla="*/ 196850 h 288925"/>
                  <a:gd name="connsiteX15" fmla="*/ 425450 w 523875"/>
                  <a:gd name="connsiteY15" fmla="*/ 228600 h 288925"/>
                  <a:gd name="connsiteX16" fmla="*/ 450850 w 523875"/>
                  <a:gd name="connsiteY16" fmla="*/ 228600 h 288925"/>
                  <a:gd name="connsiteX17" fmla="*/ 450850 w 523875"/>
                  <a:gd name="connsiteY17" fmla="*/ 288925 h 288925"/>
                  <a:gd name="connsiteX18" fmla="*/ 523875 w 523875"/>
                  <a:gd name="connsiteY18" fmla="*/ 288925 h 288925"/>
                  <a:gd name="connsiteX0" fmla="*/ 0 w 523875"/>
                  <a:gd name="connsiteY0" fmla="*/ 0 h 288925"/>
                  <a:gd name="connsiteX1" fmla="*/ 123825 w 523875"/>
                  <a:gd name="connsiteY1" fmla="*/ 0 h 288925"/>
                  <a:gd name="connsiteX2" fmla="*/ 123825 w 523875"/>
                  <a:gd name="connsiteY2" fmla="*/ 25400 h 288925"/>
                  <a:gd name="connsiteX3" fmla="*/ 161925 w 523875"/>
                  <a:gd name="connsiteY3" fmla="*/ 25400 h 288925"/>
                  <a:gd name="connsiteX4" fmla="*/ 161925 w 523875"/>
                  <a:gd name="connsiteY4" fmla="*/ 69850 h 288925"/>
                  <a:gd name="connsiteX5" fmla="*/ 273050 w 523875"/>
                  <a:gd name="connsiteY5" fmla="*/ 69850 h 288925"/>
                  <a:gd name="connsiteX6" fmla="*/ 273050 w 523875"/>
                  <a:gd name="connsiteY6" fmla="*/ 101600 h 288925"/>
                  <a:gd name="connsiteX7" fmla="*/ 282575 w 523875"/>
                  <a:gd name="connsiteY7" fmla="*/ 101600 h 288925"/>
                  <a:gd name="connsiteX8" fmla="*/ 285750 w 523875"/>
                  <a:gd name="connsiteY8" fmla="*/ 104775 h 288925"/>
                  <a:gd name="connsiteX9" fmla="*/ 285750 w 523875"/>
                  <a:gd name="connsiteY9" fmla="*/ 123825 h 288925"/>
                  <a:gd name="connsiteX10" fmla="*/ 301625 w 523875"/>
                  <a:gd name="connsiteY10" fmla="*/ 123825 h 288925"/>
                  <a:gd name="connsiteX11" fmla="*/ 301625 w 523875"/>
                  <a:gd name="connsiteY11" fmla="*/ 161925 h 288925"/>
                  <a:gd name="connsiteX12" fmla="*/ 349250 w 523875"/>
                  <a:gd name="connsiteY12" fmla="*/ 161925 h 288925"/>
                  <a:gd name="connsiteX13" fmla="*/ 349250 w 523875"/>
                  <a:gd name="connsiteY13" fmla="*/ 196850 h 288925"/>
                  <a:gd name="connsiteX14" fmla="*/ 425450 w 523875"/>
                  <a:gd name="connsiteY14" fmla="*/ 196850 h 288925"/>
                  <a:gd name="connsiteX15" fmla="*/ 425450 w 523875"/>
                  <a:gd name="connsiteY15" fmla="*/ 228600 h 288925"/>
                  <a:gd name="connsiteX16" fmla="*/ 450850 w 523875"/>
                  <a:gd name="connsiteY16" fmla="*/ 228600 h 288925"/>
                  <a:gd name="connsiteX17" fmla="*/ 450850 w 523875"/>
                  <a:gd name="connsiteY17" fmla="*/ 288925 h 288925"/>
                  <a:gd name="connsiteX18" fmla="*/ 523875 w 523875"/>
                  <a:gd name="connsiteY18" fmla="*/ 288925 h 2889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</a:cxnLst>
                <a:rect l="l" t="t" r="r" b="b"/>
                <a:pathLst>
                  <a:path w="523875" h="288925">
                    <a:moveTo>
                      <a:pt x="0" y="0"/>
                    </a:moveTo>
                    <a:lnTo>
                      <a:pt x="123825" y="0"/>
                    </a:lnTo>
                    <a:lnTo>
                      <a:pt x="123825" y="25400"/>
                    </a:lnTo>
                    <a:lnTo>
                      <a:pt x="161925" y="25400"/>
                    </a:lnTo>
                    <a:lnTo>
                      <a:pt x="161925" y="69850"/>
                    </a:lnTo>
                    <a:lnTo>
                      <a:pt x="273050" y="69850"/>
                    </a:lnTo>
                    <a:lnTo>
                      <a:pt x="273050" y="101600"/>
                    </a:lnTo>
                    <a:lnTo>
                      <a:pt x="282575" y="101600"/>
                    </a:lnTo>
                    <a:lnTo>
                      <a:pt x="285750" y="104775"/>
                    </a:lnTo>
                    <a:lnTo>
                      <a:pt x="285750" y="123825"/>
                    </a:lnTo>
                    <a:lnTo>
                      <a:pt x="301625" y="123825"/>
                    </a:lnTo>
                    <a:lnTo>
                      <a:pt x="301625" y="161925"/>
                    </a:lnTo>
                    <a:lnTo>
                      <a:pt x="349250" y="161925"/>
                    </a:lnTo>
                    <a:lnTo>
                      <a:pt x="349250" y="196850"/>
                    </a:lnTo>
                    <a:lnTo>
                      <a:pt x="425450" y="196850"/>
                    </a:lnTo>
                    <a:lnTo>
                      <a:pt x="425450" y="228600"/>
                    </a:lnTo>
                    <a:lnTo>
                      <a:pt x="450850" y="228600"/>
                    </a:lnTo>
                    <a:lnTo>
                      <a:pt x="450850" y="288925"/>
                    </a:lnTo>
                    <a:lnTo>
                      <a:pt x="523875" y="288925"/>
                    </a:lnTo>
                  </a:path>
                </a:pathLst>
              </a:custGeom>
              <a:noFill/>
              <a:ln w="28575">
                <a:solidFill>
                  <a:schemeClr val="accent1"/>
                </a:solidFill>
                <a:miter lim="800000"/>
                <a:headEnd/>
                <a:tailEnd/>
              </a:ln>
            </p:spPr>
            <p:txBody>
              <a:bodyPr rtlCol="0" anchor="ctr"/>
              <a:lstStyle/>
              <a:p>
                <a:pPr algn="ctr"/>
                <a:endParaRPr lang="en-US" b="1"/>
              </a:p>
            </p:txBody>
          </p:sp>
          <p:sp>
            <p:nvSpPr>
              <p:cNvPr id="1190" name="Freeform 1189">
                <a:extLst>
                  <a:ext uri="{FF2B5EF4-FFF2-40B4-BE49-F238E27FC236}">
                    <a16:creationId xmlns:a16="http://schemas.microsoft.com/office/drawing/2014/main" id="{1DACCAF3-B6D4-6769-E326-5D4307133C53}"/>
                  </a:ext>
                </a:extLst>
              </p:cNvPr>
              <p:cNvSpPr/>
              <p:nvPr/>
            </p:nvSpPr>
            <p:spPr bwMode="auto">
              <a:xfrm>
                <a:off x="2057400" y="2536825"/>
                <a:ext cx="669925" cy="307975"/>
              </a:xfrm>
              <a:custGeom>
                <a:avLst/>
                <a:gdLst>
                  <a:gd name="connsiteX0" fmla="*/ 0 w 669925"/>
                  <a:gd name="connsiteY0" fmla="*/ 0 h 307975"/>
                  <a:gd name="connsiteX1" fmla="*/ 53975 w 669925"/>
                  <a:gd name="connsiteY1" fmla="*/ 0 h 307975"/>
                  <a:gd name="connsiteX2" fmla="*/ 53975 w 669925"/>
                  <a:gd name="connsiteY2" fmla="*/ 12700 h 307975"/>
                  <a:gd name="connsiteX3" fmla="*/ 92075 w 669925"/>
                  <a:gd name="connsiteY3" fmla="*/ 12700 h 307975"/>
                  <a:gd name="connsiteX4" fmla="*/ 92075 w 669925"/>
                  <a:gd name="connsiteY4" fmla="*/ 47625 h 307975"/>
                  <a:gd name="connsiteX5" fmla="*/ 139700 w 669925"/>
                  <a:gd name="connsiteY5" fmla="*/ 47625 h 307975"/>
                  <a:gd name="connsiteX6" fmla="*/ 139700 w 669925"/>
                  <a:gd name="connsiteY6" fmla="*/ 57150 h 307975"/>
                  <a:gd name="connsiteX7" fmla="*/ 149225 w 669925"/>
                  <a:gd name="connsiteY7" fmla="*/ 57150 h 307975"/>
                  <a:gd name="connsiteX8" fmla="*/ 149225 w 669925"/>
                  <a:gd name="connsiteY8" fmla="*/ 57150 h 307975"/>
                  <a:gd name="connsiteX9" fmla="*/ 149225 w 669925"/>
                  <a:gd name="connsiteY9" fmla="*/ 79375 h 307975"/>
                  <a:gd name="connsiteX10" fmla="*/ 234950 w 669925"/>
                  <a:gd name="connsiteY10" fmla="*/ 79375 h 307975"/>
                  <a:gd name="connsiteX11" fmla="*/ 234950 w 669925"/>
                  <a:gd name="connsiteY11" fmla="*/ 92075 h 307975"/>
                  <a:gd name="connsiteX12" fmla="*/ 263525 w 669925"/>
                  <a:gd name="connsiteY12" fmla="*/ 92075 h 307975"/>
                  <a:gd name="connsiteX13" fmla="*/ 263525 w 669925"/>
                  <a:gd name="connsiteY13" fmla="*/ 107950 h 307975"/>
                  <a:gd name="connsiteX14" fmla="*/ 368300 w 669925"/>
                  <a:gd name="connsiteY14" fmla="*/ 107950 h 307975"/>
                  <a:gd name="connsiteX15" fmla="*/ 368300 w 669925"/>
                  <a:gd name="connsiteY15" fmla="*/ 152400 h 307975"/>
                  <a:gd name="connsiteX16" fmla="*/ 387350 w 669925"/>
                  <a:gd name="connsiteY16" fmla="*/ 152400 h 307975"/>
                  <a:gd name="connsiteX17" fmla="*/ 387350 w 669925"/>
                  <a:gd name="connsiteY17" fmla="*/ 177800 h 307975"/>
                  <a:gd name="connsiteX18" fmla="*/ 536575 w 669925"/>
                  <a:gd name="connsiteY18" fmla="*/ 177800 h 307975"/>
                  <a:gd name="connsiteX19" fmla="*/ 536575 w 669925"/>
                  <a:gd name="connsiteY19" fmla="*/ 209550 h 307975"/>
                  <a:gd name="connsiteX20" fmla="*/ 549275 w 669925"/>
                  <a:gd name="connsiteY20" fmla="*/ 209550 h 307975"/>
                  <a:gd name="connsiteX21" fmla="*/ 549275 w 669925"/>
                  <a:gd name="connsiteY21" fmla="*/ 222250 h 307975"/>
                  <a:gd name="connsiteX22" fmla="*/ 625475 w 669925"/>
                  <a:gd name="connsiteY22" fmla="*/ 222250 h 307975"/>
                  <a:gd name="connsiteX23" fmla="*/ 625475 w 669925"/>
                  <a:gd name="connsiteY23" fmla="*/ 222250 h 307975"/>
                  <a:gd name="connsiteX24" fmla="*/ 625475 w 669925"/>
                  <a:gd name="connsiteY24" fmla="*/ 250825 h 307975"/>
                  <a:gd name="connsiteX25" fmla="*/ 669925 w 669925"/>
                  <a:gd name="connsiteY25" fmla="*/ 250825 h 307975"/>
                  <a:gd name="connsiteX26" fmla="*/ 669925 w 669925"/>
                  <a:gd name="connsiteY26" fmla="*/ 307975 h 3079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</a:cxnLst>
                <a:rect l="l" t="t" r="r" b="b"/>
                <a:pathLst>
                  <a:path w="669925" h="307975">
                    <a:moveTo>
                      <a:pt x="0" y="0"/>
                    </a:moveTo>
                    <a:lnTo>
                      <a:pt x="53975" y="0"/>
                    </a:lnTo>
                    <a:lnTo>
                      <a:pt x="53975" y="12700"/>
                    </a:lnTo>
                    <a:lnTo>
                      <a:pt x="92075" y="12700"/>
                    </a:lnTo>
                    <a:lnTo>
                      <a:pt x="92075" y="47625"/>
                    </a:lnTo>
                    <a:lnTo>
                      <a:pt x="139700" y="47625"/>
                    </a:lnTo>
                    <a:lnTo>
                      <a:pt x="139700" y="57150"/>
                    </a:lnTo>
                    <a:lnTo>
                      <a:pt x="149225" y="57150"/>
                    </a:lnTo>
                    <a:lnTo>
                      <a:pt x="149225" y="57150"/>
                    </a:lnTo>
                    <a:lnTo>
                      <a:pt x="149225" y="79375"/>
                    </a:lnTo>
                    <a:lnTo>
                      <a:pt x="234950" y="79375"/>
                    </a:lnTo>
                    <a:lnTo>
                      <a:pt x="234950" y="92075"/>
                    </a:lnTo>
                    <a:lnTo>
                      <a:pt x="263525" y="92075"/>
                    </a:lnTo>
                    <a:lnTo>
                      <a:pt x="263525" y="107950"/>
                    </a:lnTo>
                    <a:lnTo>
                      <a:pt x="368300" y="107950"/>
                    </a:lnTo>
                    <a:lnTo>
                      <a:pt x="368300" y="152400"/>
                    </a:lnTo>
                    <a:lnTo>
                      <a:pt x="387350" y="152400"/>
                    </a:lnTo>
                    <a:lnTo>
                      <a:pt x="387350" y="177800"/>
                    </a:lnTo>
                    <a:lnTo>
                      <a:pt x="536575" y="177800"/>
                    </a:lnTo>
                    <a:lnTo>
                      <a:pt x="536575" y="209550"/>
                    </a:lnTo>
                    <a:lnTo>
                      <a:pt x="549275" y="209550"/>
                    </a:lnTo>
                    <a:lnTo>
                      <a:pt x="549275" y="222250"/>
                    </a:lnTo>
                    <a:lnTo>
                      <a:pt x="625475" y="222250"/>
                    </a:lnTo>
                    <a:lnTo>
                      <a:pt x="625475" y="222250"/>
                    </a:lnTo>
                    <a:lnTo>
                      <a:pt x="625475" y="250825"/>
                    </a:lnTo>
                    <a:lnTo>
                      <a:pt x="669925" y="250825"/>
                    </a:lnTo>
                    <a:lnTo>
                      <a:pt x="669925" y="307975"/>
                    </a:lnTo>
                  </a:path>
                </a:pathLst>
              </a:custGeom>
              <a:noFill/>
              <a:ln w="28575">
                <a:solidFill>
                  <a:schemeClr val="accent1"/>
                </a:solidFill>
                <a:miter lim="800000"/>
                <a:headEnd/>
                <a:tailEnd/>
              </a:ln>
            </p:spPr>
            <p:txBody>
              <a:bodyPr rtlCol="0" anchor="ctr"/>
              <a:lstStyle/>
              <a:p>
                <a:pPr algn="ctr"/>
                <a:endParaRPr lang="en-US" b="1"/>
              </a:p>
            </p:txBody>
          </p:sp>
          <p:sp>
            <p:nvSpPr>
              <p:cNvPr id="1191" name="Freeform 1190">
                <a:extLst>
                  <a:ext uri="{FF2B5EF4-FFF2-40B4-BE49-F238E27FC236}">
                    <a16:creationId xmlns:a16="http://schemas.microsoft.com/office/drawing/2014/main" id="{16F537B5-BF36-F437-BA6E-CF9A3A8050D7}"/>
                  </a:ext>
                </a:extLst>
              </p:cNvPr>
              <p:cNvSpPr/>
              <p:nvPr/>
            </p:nvSpPr>
            <p:spPr bwMode="auto">
              <a:xfrm>
                <a:off x="2733675" y="2813050"/>
                <a:ext cx="596900" cy="298450"/>
              </a:xfrm>
              <a:custGeom>
                <a:avLst/>
                <a:gdLst>
                  <a:gd name="connsiteX0" fmla="*/ 0 w 596900"/>
                  <a:gd name="connsiteY0" fmla="*/ 0 h 298450"/>
                  <a:gd name="connsiteX1" fmla="*/ 0 w 596900"/>
                  <a:gd name="connsiteY1" fmla="*/ 53975 h 298450"/>
                  <a:gd name="connsiteX2" fmla="*/ 25400 w 596900"/>
                  <a:gd name="connsiteY2" fmla="*/ 53975 h 298450"/>
                  <a:gd name="connsiteX3" fmla="*/ 25400 w 596900"/>
                  <a:gd name="connsiteY3" fmla="*/ 53975 h 298450"/>
                  <a:gd name="connsiteX4" fmla="*/ 25400 w 596900"/>
                  <a:gd name="connsiteY4" fmla="*/ 73025 h 298450"/>
                  <a:gd name="connsiteX5" fmla="*/ 107950 w 596900"/>
                  <a:gd name="connsiteY5" fmla="*/ 73025 h 298450"/>
                  <a:gd name="connsiteX6" fmla="*/ 107950 w 596900"/>
                  <a:gd name="connsiteY6" fmla="*/ 85725 h 298450"/>
                  <a:gd name="connsiteX7" fmla="*/ 244475 w 596900"/>
                  <a:gd name="connsiteY7" fmla="*/ 85725 h 298450"/>
                  <a:gd name="connsiteX8" fmla="*/ 244475 w 596900"/>
                  <a:gd name="connsiteY8" fmla="*/ 107950 h 298450"/>
                  <a:gd name="connsiteX9" fmla="*/ 269875 w 596900"/>
                  <a:gd name="connsiteY9" fmla="*/ 107950 h 298450"/>
                  <a:gd name="connsiteX10" fmla="*/ 269875 w 596900"/>
                  <a:gd name="connsiteY10" fmla="*/ 146050 h 298450"/>
                  <a:gd name="connsiteX11" fmla="*/ 365125 w 596900"/>
                  <a:gd name="connsiteY11" fmla="*/ 146050 h 298450"/>
                  <a:gd name="connsiteX12" fmla="*/ 365125 w 596900"/>
                  <a:gd name="connsiteY12" fmla="*/ 146050 h 298450"/>
                  <a:gd name="connsiteX13" fmla="*/ 365125 w 596900"/>
                  <a:gd name="connsiteY13" fmla="*/ 171450 h 298450"/>
                  <a:gd name="connsiteX14" fmla="*/ 365125 w 596900"/>
                  <a:gd name="connsiteY14" fmla="*/ 203200 h 298450"/>
                  <a:gd name="connsiteX15" fmla="*/ 492125 w 596900"/>
                  <a:gd name="connsiteY15" fmla="*/ 203200 h 298450"/>
                  <a:gd name="connsiteX16" fmla="*/ 492125 w 596900"/>
                  <a:gd name="connsiteY16" fmla="*/ 215900 h 298450"/>
                  <a:gd name="connsiteX17" fmla="*/ 568325 w 596900"/>
                  <a:gd name="connsiteY17" fmla="*/ 215900 h 298450"/>
                  <a:gd name="connsiteX18" fmla="*/ 568325 w 596900"/>
                  <a:gd name="connsiteY18" fmla="*/ 238125 h 298450"/>
                  <a:gd name="connsiteX19" fmla="*/ 568325 w 596900"/>
                  <a:gd name="connsiteY19" fmla="*/ 238125 h 298450"/>
                  <a:gd name="connsiteX20" fmla="*/ 584200 w 596900"/>
                  <a:gd name="connsiteY20" fmla="*/ 238125 h 298450"/>
                  <a:gd name="connsiteX21" fmla="*/ 584200 w 596900"/>
                  <a:gd name="connsiteY21" fmla="*/ 238125 h 298450"/>
                  <a:gd name="connsiteX22" fmla="*/ 584200 w 596900"/>
                  <a:gd name="connsiteY22" fmla="*/ 263525 h 298450"/>
                  <a:gd name="connsiteX23" fmla="*/ 596900 w 596900"/>
                  <a:gd name="connsiteY23" fmla="*/ 263525 h 298450"/>
                  <a:gd name="connsiteX24" fmla="*/ 596900 w 596900"/>
                  <a:gd name="connsiteY24" fmla="*/ 298450 h 2984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</a:cxnLst>
                <a:rect l="l" t="t" r="r" b="b"/>
                <a:pathLst>
                  <a:path w="596900" h="298450">
                    <a:moveTo>
                      <a:pt x="0" y="0"/>
                    </a:moveTo>
                    <a:lnTo>
                      <a:pt x="0" y="53975"/>
                    </a:lnTo>
                    <a:lnTo>
                      <a:pt x="25400" y="53975"/>
                    </a:lnTo>
                    <a:lnTo>
                      <a:pt x="25400" y="53975"/>
                    </a:lnTo>
                    <a:lnTo>
                      <a:pt x="25400" y="73025"/>
                    </a:lnTo>
                    <a:lnTo>
                      <a:pt x="107950" y="73025"/>
                    </a:lnTo>
                    <a:lnTo>
                      <a:pt x="107950" y="85725"/>
                    </a:lnTo>
                    <a:lnTo>
                      <a:pt x="244475" y="85725"/>
                    </a:lnTo>
                    <a:lnTo>
                      <a:pt x="244475" y="107950"/>
                    </a:lnTo>
                    <a:lnTo>
                      <a:pt x="269875" y="107950"/>
                    </a:lnTo>
                    <a:lnTo>
                      <a:pt x="269875" y="146050"/>
                    </a:lnTo>
                    <a:lnTo>
                      <a:pt x="365125" y="146050"/>
                    </a:lnTo>
                    <a:lnTo>
                      <a:pt x="365125" y="146050"/>
                    </a:lnTo>
                    <a:lnTo>
                      <a:pt x="365125" y="171450"/>
                    </a:lnTo>
                    <a:lnTo>
                      <a:pt x="365125" y="203200"/>
                    </a:lnTo>
                    <a:lnTo>
                      <a:pt x="492125" y="203200"/>
                    </a:lnTo>
                    <a:lnTo>
                      <a:pt x="492125" y="215900"/>
                    </a:lnTo>
                    <a:lnTo>
                      <a:pt x="568325" y="215900"/>
                    </a:lnTo>
                    <a:lnTo>
                      <a:pt x="568325" y="238125"/>
                    </a:lnTo>
                    <a:lnTo>
                      <a:pt x="568325" y="238125"/>
                    </a:lnTo>
                    <a:lnTo>
                      <a:pt x="584200" y="238125"/>
                    </a:lnTo>
                    <a:lnTo>
                      <a:pt x="584200" y="238125"/>
                    </a:lnTo>
                    <a:lnTo>
                      <a:pt x="584200" y="263525"/>
                    </a:lnTo>
                    <a:lnTo>
                      <a:pt x="596900" y="263525"/>
                    </a:lnTo>
                    <a:lnTo>
                      <a:pt x="596900" y="298450"/>
                    </a:lnTo>
                  </a:path>
                </a:pathLst>
              </a:custGeom>
              <a:noFill/>
              <a:ln w="28575">
                <a:solidFill>
                  <a:schemeClr val="accent1"/>
                </a:solidFill>
                <a:miter lim="800000"/>
                <a:headEnd/>
                <a:tailEnd/>
              </a:ln>
            </p:spPr>
            <p:txBody>
              <a:bodyPr rtlCol="0" anchor="ctr"/>
              <a:lstStyle/>
              <a:p>
                <a:pPr algn="ctr"/>
                <a:endParaRPr lang="en-US" b="1"/>
              </a:p>
            </p:txBody>
          </p:sp>
        </p:grpSp>
        <p:sp>
          <p:nvSpPr>
            <p:cNvPr id="1193" name="TextBox 1192">
              <a:extLst>
                <a:ext uri="{FF2B5EF4-FFF2-40B4-BE49-F238E27FC236}">
                  <a16:creationId xmlns:a16="http://schemas.microsoft.com/office/drawing/2014/main" id="{E6AE586E-E9D1-DA6B-A0EA-3EACE8CDD960}"/>
                </a:ext>
              </a:extLst>
            </p:cNvPr>
            <p:cNvSpPr txBox="1"/>
            <p:nvPr/>
          </p:nvSpPr>
          <p:spPr bwMode="auto">
            <a:xfrm>
              <a:off x="1645058" y="2139929"/>
              <a:ext cx="177801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FontTx/>
                <a:buNone/>
              </a:pPr>
              <a:r>
                <a:rPr lang="en-US" sz="1400" b="1">
                  <a:solidFill>
                    <a:schemeClr val="accent1"/>
                  </a:solidFill>
                  <a:latin typeface="Calibri" panose="020F0502020204030204" pitchFamily="34" charset="0"/>
                </a:rPr>
                <a:t>+</a:t>
              </a:r>
            </a:p>
          </p:txBody>
        </p:sp>
        <p:sp>
          <p:nvSpPr>
            <p:cNvPr id="1194" name="TextBox 1193">
              <a:extLst>
                <a:ext uri="{FF2B5EF4-FFF2-40B4-BE49-F238E27FC236}">
                  <a16:creationId xmlns:a16="http://schemas.microsoft.com/office/drawing/2014/main" id="{4F3FD89F-ECEF-5CBF-15ED-90FB86F19D53}"/>
                </a:ext>
              </a:extLst>
            </p:cNvPr>
            <p:cNvSpPr txBox="1"/>
            <p:nvPr/>
          </p:nvSpPr>
          <p:spPr bwMode="auto">
            <a:xfrm>
              <a:off x="1981608" y="2355829"/>
              <a:ext cx="177801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FontTx/>
                <a:buNone/>
              </a:pPr>
              <a:r>
                <a:rPr lang="en-US" sz="1400" b="1">
                  <a:solidFill>
                    <a:schemeClr val="accent1"/>
                  </a:solidFill>
                  <a:latin typeface="Calibri" panose="020F0502020204030204" pitchFamily="34" charset="0"/>
                </a:rPr>
                <a:t>+</a:t>
              </a:r>
            </a:p>
          </p:txBody>
        </p:sp>
        <p:sp>
          <p:nvSpPr>
            <p:cNvPr id="1195" name="TextBox 1194">
              <a:extLst>
                <a:ext uri="{FF2B5EF4-FFF2-40B4-BE49-F238E27FC236}">
                  <a16:creationId xmlns:a16="http://schemas.microsoft.com/office/drawing/2014/main" id="{DBE665EB-12E2-FD46-1C92-8E9FF6875AC2}"/>
                </a:ext>
              </a:extLst>
            </p:cNvPr>
            <p:cNvSpPr txBox="1"/>
            <p:nvPr/>
          </p:nvSpPr>
          <p:spPr bwMode="auto">
            <a:xfrm>
              <a:off x="2048283" y="2393929"/>
              <a:ext cx="177801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FontTx/>
                <a:buNone/>
              </a:pPr>
              <a:r>
                <a:rPr lang="en-US" sz="1400" b="1">
                  <a:solidFill>
                    <a:schemeClr val="accent1"/>
                  </a:solidFill>
                  <a:latin typeface="Calibri" panose="020F0502020204030204" pitchFamily="34" charset="0"/>
                </a:rPr>
                <a:t>+</a:t>
              </a:r>
            </a:p>
          </p:txBody>
        </p:sp>
        <p:sp>
          <p:nvSpPr>
            <p:cNvPr id="1196" name="TextBox 1195">
              <a:extLst>
                <a:ext uri="{FF2B5EF4-FFF2-40B4-BE49-F238E27FC236}">
                  <a16:creationId xmlns:a16="http://schemas.microsoft.com/office/drawing/2014/main" id="{4C8A98C9-25A7-75F6-A02E-6567FB18E6B7}"/>
                </a:ext>
              </a:extLst>
            </p:cNvPr>
            <p:cNvSpPr txBox="1"/>
            <p:nvPr/>
          </p:nvSpPr>
          <p:spPr bwMode="auto">
            <a:xfrm>
              <a:off x="2070508" y="2419329"/>
              <a:ext cx="177801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FontTx/>
                <a:buNone/>
              </a:pPr>
              <a:r>
                <a:rPr lang="en-US" sz="1400" b="1">
                  <a:solidFill>
                    <a:schemeClr val="accent1"/>
                  </a:solidFill>
                  <a:latin typeface="Calibri" panose="020F0502020204030204" pitchFamily="34" charset="0"/>
                </a:rPr>
                <a:t>+</a:t>
              </a:r>
            </a:p>
          </p:txBody>
        </p:sp>
        <p:sp>
          <p:nvSpPr>
            <p:cNvPr id="1197" name="TextBox 1196">
              <a:extLst>
                <a:ext uri="{FF2B5EF4-FFF2-40B4-BE49-F238E27FC236}">
                  <a16:creationId xmlns:a16="http://schemas.microsoft.com/office/drawing/2014/main" id="{875471AF-3F6E-B7D6-6208-06C09B19B709}"/>
                </a:ext>
              </a:extLst>
            </p:cNvPr>
            <p:cNvSpPr txBox="1"/>
            <p:nvPr/>
          </p:nvSpPr>
          <p:spPr bwMode="auto">
            <a:xfrm>
              <a:off x="2172108" y="2451079"/>
              <a:ext cx="177801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FontTx/>
                <a:buNone/>
              </a:pPr>
              <a:r>
                <a:rPr lang="en-US" sz="1400" b="1">
                  <a:solidFill>
                    <a:schemeClr val="accent1"/>
                  </a:solidFill>
                  <a:latin typeface="Calibri" panose="020F0502020204030204" pitchFamily="34" charset="0"/>
                </a:rPr>
                <a:t>+</a:t>
              </a:r>
            </a:p>
          </p:txBody>
        </p:sp>
        <p:sp>
          <p:nvSpPr>
            <p:cNvPr id="1198" name="TextBox 1197">
              <a:extLst>
                <a:ext uri="{FF2B5EF4-FFF2-40B4-BE49-F238E27FC236}">
                  <a16:creationId xmlns:a16="http://schemas.microsoft.com/office/drawing/2014/main" id="{D5C32EDB-B044-9F17-109A-2670F0BAF932}"/>
                </a:ext>
              </a:extLst>
            </p:cNvPr>
            <p:cNvSpPr txBox="1"/>
            <p:nvPr/>
          </p:nvSpPr>
          <p:spPr bwMode="auto">
            <a:xfrm>
              <a:off x="2359433" y="2546329"/>
              <a:ext cx="177801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FontTx/>
                <a:buNone/>
              </a:pPr>
              <a:r>
                <a:rPr lang="en-US" sz="1400" b="1">
                  <a:solidFill>
                    <a:schemeClr val="accent1"/>
                  </a:solidFill>
                  <a:latin typeface="Calibri" panose="020F0502020204030204" pitchFamily="34" charset="0"/>
                </a:rPr>
                <a:t>+</a:t>
              </a:r>
            </a:p>
          </p:txBody>
        </p:sp>
        <p:sp>
          <p:nvSpPr>
            <p:cNvPr id="1199" name="TextBox 1198">
              <a:extLst>
                <a:ext uri="{FF2B5EF4-FFF2-40B4-BE49-F238E27FC236}">
                  <a16:creationId xmlns:a16="http://schemas.microsoft.com/office/drawing/2014/main" id="{277C129D-6D83-6A61-0DFD-AF7C7BBA90FB}"/>
                </a:ext>
              </a:extLst>
            </p:cNvPr>
            <p:cNvSpPr txBox="1"/>
            <p:nvPr/>
          </p:nvSpPr>
          <p:spPr bwMode="auto">
            <a:xfrm>
              <a:off x="2210208" y="2451079"/>
              <a:ext cx="177801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FontTx/>
                <a:buNone/>
              </a:pPr>
              <a:r>
                <a:rPr lang="en-US" sz="1400" b="1">
                  <a:solidFill>
                    <a:schemeClr val="accent1"/>
                  </a:solidFill>
                  <a:latin typeface="Calibri" panose="020F0502020204030204" pitchFamily="34" charset="0"/>
                </a:rPr>
                <a:t>+</a:t>
              </a:r>
            </a:p>
          </p:txBody>
        </p:sp>
        <p:sp>
          <p:nvSpPr>
            <p:cNvPr id="1200" name="TextBox 1199">
              <a:extLst>
                <a:ext uri="{FF2B5EF4-FFF2-40B4-BE49-F238E27FC236}">
                  <a16:creationId xmlns:a16="http://schemas.microsoft.com/office/drawing/2014/main" id="{60CADE1F-70D5-2D23-4C5F-9A9D83BE0A72}"/>
                </a:ext>
              </a:extLst>
            </p:cNvPr>
            <p:cNvSpPr txBox="1"/>
            <p:nvPr/>
          </p:nvSpPr>
          <p:spPr bwMode="auto">
            <a:xfrm>
              <a:off x="2267358" y="2482829"/>
              <a:ext cx="177801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FontTx/>
                <a:buNone/>
              </a:pPr>
              <a:r>
                <a:rPr lang="en-US" sz="1400" b="1">
                  <a:solidFill>
                    <a:schemeClr val="accent1"/>
                  </a:solidFill>
                  <a:latin typeface="Calibri" panose="020F0502020204030204" pitchFamily="34" charset="0"/>
                </a:rPr>
                <a:t>+</a:t>
              </a:r>
            </a:p>
          </p:txBody>
        </p:sp>
        <p:sp>
          <p:nvSpPr>
            <p:cNvPr id="1201" name="TextBox 1200">
              <a:extLst>
                <a:ext uri="{FF2B5EF4-FFF2-40B4-BE49-F238E27FC236}">
                  <a16:creationId xmlns:a16="http://schemas.microsoft.com/office/drawing/2014/main" id="{B5395A70-E445-E374-42E4-6232ABC520A7}"/>
                </a:ext>
              </a:extLst>
            </p:cNvPr>
            <p:cNvSpPr txBox="1"/>
            <p:nvPr/>
          </p:nvSpPr>
          <p:spPr bwMode="auto">
            <a:xfrm>
              <a:off x="2302283" y="2482829"/>
              <a:ext cx="177801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FontTx/>
                <a:buNone/>
              </a:pPr>
              <a:r>
                <a:rPr lang="en-US" sz="1400" b="1">
                  <a:solidFill>
                    <a:schemeClr val="accent1"/>
                  </a:solidFill>
                  <a:latin typeface="Calibri" panose="020F0502020204030204" pitchFamily="34" charset="0"/>
                </a:rPr>
                <a:t>+</a:t>
              </a:r>
            </a:p>
          </p:txBody>
        </p:sp>
        <p:sp>
          <p:nvSpPr>
            <p:cNvPr id="1202" name="TextBox 1201">
              <a:extLst>
                <a:ext uri="{FF2B5EF4-FFF2-40B4-BE49-F238E27FC236}">
                  <a16:creationId xmlns:a16="http://schemas.microsoft.com/office/drawing/2014/main" id="{CD28013C-836A-73A6-2739-EE7E6CB5E746}"/>
                </a:ext>
              </a:extLst>
            </p:cNvPr>
            <p:cNvSpPr txBox="1"/>
            <p:nvPr/>
          </p:nvSpPr>
          <p:spPr bwMode="auto">
            <a:xfrm>
              <a:off x="2492783" y="2559029"/>
              <a:ext cx="177801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FontTx/>
                <a:buNone/>
              </a:pPr>
              <a:r>
                <a:rPr lang="en-US" sz="1400" b="1">
                  <a:solidFill>
                    <a:schemeClr val="accent1"/>
                  </a:solidFill>
                  <a:latin typeface="Calibri" panose="020F0502020204030204" pitchFamily="34" charset="0"/>
                </a:rPr>
                <a:t>+</a:t>
              </a:r>
            </a:p>
          </p:txBody>
        </p:sp>
        <p:sp>
          <p:nvSpPr>
            <p:cNvPr id="1203" name="TextBox 1202">
              <a:extLst>
                <a:ext uri="{FF2B5EF4-FFF2-40B4-BE49-F238E27FC236}">
                  <a16:creationId xmlns:a16="http://schemas.microsoft.com/office/drawing/2014/main" id="{6F2C7AB7-AED6-DF16-A7B2-34B31CEBA89A}"/>
                </a:ext>
              </a:extLst>
            </p:cNvPr>
            <p:cNvSpPr txBox="1"/>
            <p:nvPr/>
          </p:nvSpPr>
          <p:spPr bwMode="auto">
            <a:xfrm>
              <a:off x="2588033" y="2597129"/>
              <a:ext cx="177801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FontTx/>
                <a:buNone/>
              </a:pPr>
              <a:r>
                <a:rPr lang="en-US" sz="1400" b="1">
                  <a:solidFill>
                    <a:schemeClr val="accent1"/>
                  </a:solidFill>
                  <a:latin typeface="Calibri" panose="020F0502020204030204" pitchFamily="34" charset="0"/>
                </a:rPr>
                <a:t>+</a:t>
              </a:r>
            </a:p>
          </p:txBody>
        </p:sp>
        <p:sp>
          <p:nvSpPr>
            <p:cNvPr id="1204" name="TextBox 1203">
              <a:extLst>
                <a:ext uri="{FF2B5EF4-FFF2-40B4-BE49-F238E27FC236}">
                  <a16:creationId xmlns:a16="http://schemas.microsoft.com/office/drawing/2014/main" id="{80C13291-CF6A-3583-3425-C28F727A1564}"/>
                </a:ext>
              </a:extLst>
            </p:cNvPr>
            <p:cNvSpPr txBox="1"/>
            <p:nvPr/>
          </p:nvSpPr>
          <p:spPr bwMode="auto">
            <a:xfrm>
              <a:off x="2642008" y="2644754"/>
              <a:ext cx="177801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FontTx/>
                <a:buNone/>
              </a:pPr>
              <a:r>
                <a:rPr lang="en-US" sz="1400" b="1">
                  <a:solidFill>
                    <a:schemeClr val="accent1"/>
                  </a:solidFill>
                  <a:latin typeface="Calibri" panose="020F0502020204030204" pitchFamily="34" charset="0"/>
                </a:rPr>
                <a:t>+</a:t>
              </a:r>
            </a:p>
          </p:txBody>
        </p:sp>
        <p:sp>
          <p:nvSpPr>
            <p:cNvPr id="1205" name="TextBox 1204">
              <a:extLst>
                <a:ext uri="{FF2B5EF4-FFF2-40B4-BE49-F238E27FC236}">
                  <a16:creationId xmlns:a16="http://schemas.microsoft.com/office/drawing/2014/main" id="{84A7383B-AAF7-BF57-E4E3-DC1367D7D98F}"/>
                </a:ext>
              </a:extLst>
            </p:cNvPr>
            <p:cNvSpPr txBox="1"/>
            <p:nvPr/>
          </p:nvSpPr>
          <p:spPr bwMode="auto">
            <a:xfrm>
              <a:off x="2915058" y="2774929"/>
              <a:ext cx="177801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FontTx/>
                <a:buNone/>
              </a:pPr>
              <a:r>
                <a:rPr lang="en-US" sz="1400" b="1">
                  <a:solidFill>
                    <a:schemeClr val="accent1"/>
                  </a:solidFill>
                  <a:latin typeface="Calibri" panose="020F0502020204030204" pitchFamily="34" charset="0"/>
                </a:rPr>
                <a:t>+</a:t>
              </a:r>
            </a:p>
          </p:txBody>
        </p:sp>
        <p:sp>
          <p:nvSpPr>
            <p:cNvPr id="1206" name="TextBox 1205">
              <a:extLst>
                <a:ext uri="{FF2B5EF4-FFF2-40B4-BE49-F238E27FC236}">
                  <a16:creationId xmlns:a16="http://schemas.microsoft.com/office/drawing/2014/main" id="{69A6A5D0-6DAF-587D-0F82-CF9E93AFF4C6}"/>
                </a:ext>
              </a:extLst>
            </p:cNvPr>
            <p:cNvSpPr txBox="1"/>
            <p:nvPr/>
          </p:nvSpPr>
          <p:spPr bwMode="auto">
            <a:xfrm>
              <a:off x="3343683" y="2990829"/>
              <a:ext cx="177801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FontTx/>
                <a:buNone/>
              </a:pPr>
              <a:r>
                <a:rPr lang="en-US" sz="1400" b="1">
                  <a:solidFill>
                    <a:schemeClr val="accent1"/>
                  </a:solidFill>
                  <a:latin typeface="Calibri" panose="020F0502020204030204" pitchFamily="34" charset="0"/>
                </a:rPr>
                <a:t>+</a:t>
              </a:r>
            </a:p>
          </p:txBody>
        </p:sp>
        <p:sp>
          <p:nvSpPr>
            <p:cNvPr id="1207" name="TextBox 1206">
              <a:extLst>
                <a:ext uri="{FF2B5EF4-FFF2-40B4-BE49-F238E27FC236}">
                  <a16:creationId xmlns:a16="http://schemas.microsoft.com/office/drawing/2014/main" id="{5B4FB3D8-234B-D292-6122-8A13E7B67ADA}"/>
                </a:ext>
              </a:extLst>
            </p:cNvPr>
            <p:cNvSpPr txBox="1"/>
            <p:nvPr/>
          </p:nvSpPr>
          <p:spPr bwMode="auto">
            <a:xfrm>
              <a:off x="3511958" y="3082904"/>
              <a:ext cx="177801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FontTx/>
                <a:buNone/>
              </a:pPr>
              <a:r>
                <a:rPr lang="en-US" sz="1400" b="1">
                  <a:solidFill>
                    <a:schemeClr val="accent1"/>
                  </a:solidFill>
                  <a:latin typeface="Calibri" panose="020F0502020204030204" pitchFamily="34" charset="0"/>
                </a:rPr>
                <a:t>+</a:t>
              </a:r>
            </a:p>
          </p:txBody>
        </p:sp>
        <p:sp>
          <p:nvSpPr>
            <p:cNvPr id="1208" name="TextBox 1207">
              <a:extLst>
                <a:ext uri="{FF2B5EF4-FFF2-40B4-BE49-F238E27FC236}">
                  <a16:creationId xmlns:a16="http://schemas.microsoft.com/office/drawing/2014/main" id="{960B869D-F43F-B82C-3961-119866AF0CEC}"/>
                </a:ext>
              </a:extLst>
            </p:cNvPr>
            <p:cNvSpPr txBox="1"/>
            <p:nvPr/>
          </p:nvSpPr>
          <p:spPr bwMode="auto">
            <a:xfrm>
              <a:off x="3753258" y="3098779"/>
              <a:ext cx="177801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FontTx/>
                <a:buNone/>
              </a:pPr>
              <a:r>
                <a:rPr lang="en-US" sz="1400" b="1">
                  <a:solidFill>
                    <a:schemeClr val="accent1"/>
                  </a:solidFill>
                  <a:latin typeface="Calibri" panose="020F0502020204030204" pitchFamily="34" charset="0"/>
                </a:rPr>
                <a:t>+</a:t>
              </a:r>
            </a:p>
          </p:txBody>
        </p:sp>
        <p:sp>
          <p:nvSpPr>
            <p:cNvPr id="1209" name="TextBox 1208">
              <a:extLst>
                <a:ext uri="{FF2B5EF4-FFF2-40B4-BE49-F238E27FC236}">
                  <a16:creationId xmlns:a16="http://schemas.microsoft.com/office/drawing/2014/main" id="{D110C15F-78C6-F7F0-E46F-06AE6EF61A13}"/>
                </a:ext>
              </a:extLst>
            </p:cNvPr>
            <p:cNvSpPr txBox="1"/>
            <p:nvPr/>
          </p:nvSpPr>
          <p:spPr bwMode="auto">
            <a:xfrm>
              <a:off x="3797708" y="3095604"/>
              <a:ext cx="177801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FontTx/>
                <a:buNone/>
              </a:pPr>
              <a:r>
                <a:rPr lang="en-US" sz="1400" b="1">
                  <a:solidFill>
                    <a:schemeClr val="accent1"/>
                  </a:solidFill>
                  <a:latin typeface="Calibri" panose="020F0502020204030204" pitchFamily="34" charset="0"/>
                </a:rPr>
                <a:t>+</a:t>
              </a:r>
            </a:p>
          </p:txBody>
        </p:sp>
        <p:sp>
          <p:nvSpPr>
            <p:cNvPr id="1210" name="TextBox 1209">
              <a:extLst>
                <a:ext uri="{FF2B5EF4-FFF2-40B4-BE49-F238E27FC236}">
                  <a16:creationId xmlns:a16="http://schemas.microsoft.com/office/drawing/2014/main" id="{14E440B3-9D70-6BC2-DBE5-6912AAE9C87B}"/>
                </a:ext>
              </a:extLst>
            </p:cNvPr>
            <p:cNvSpPr txBox="1"/>
            <p:nvPr/>
          </p:nvSpPr>
          <p:spPr bwMode="auto">
            <a:xfrm>
              <a:off x="3851683" y="3130529"/>
              <a:ext cx="177801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FontTx/>
                <a:buNone/>
              </a:pPr>
              <a:r>
                <a:rPr lang="en-US" sz="1400" b="1">
                  <a:solidFill>
                    <a:schemeClr val="accent1"/>
                  </a:solidFill>
                  <a:latin typeface="Calibri" panose="020F0502020204030204" pitchFamily="34" charset="0"/>
                </a:rPr>
                <a:t>+</a:t>
              </a:r>
            </a:p>
          </p:txBody>
        </p:sp>
        <p:sp>
          <p:nvSpPr>
            <p:cNvPr id="1211" name="TextBox 1210">
              <a:extLst>
                <a:ext uri="{FF2B5EF4-FFF2-40B4-BE49-F238E27FC236}">
                  <a16:creationId xmlns:a16="http://schemas.microsoft.com/office/drawing/2014/main" id="{79D17FDC-ED29-56E1-4648-A657877B54FE}"/>
                </a:ext>
              </a:extLst>
            </p:cNvPr>
            <p:cNvSpPr txBox="1"/>
            <p:nvPr/>
          </p:nvSpPr>
          <p:spPr bwMode="auto">
            <a:xfrm>
              <a:off x="3962808" y="3149579"/>
              <a:ext cx="177801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FontTx/>
                <a:buNone/>
              </a:pPr>
              <a:r>
                <a:rPr lang="en-US" sz="1400" b="1">
                  <a:solidFill>
                    <a:schemeClr val="accent1"/>
                  </a:solidFill>
                  <a:latin typeface="Calibri" panose="020F0502020204030204" pitchFamily="34" charset="0"/>
                </a:rPr>
                <a:t>+</a:t>
              </a:r>
            </a:p>
          </p:txBody>
        </p:sp>
        <p:sp>
          <p:nvSpPr>
            <p:cNvPr id="1212" name="TextBox 1211">
              <a:extLst>
                <a:ext uri="{FF2B5EF4-FFF2-40B4-BE49-F238E27FC236}">
                  <a16:creationId xmlns:a16="http://schemas.microsoft.com/office/drawing/2014/main" id="{6574FA3F-6DF6-B238-0CAF-FC89D87A4A68}"/>
                </a:ext>
              </a:extLst>
            </p:cNvPr>
            <p:cNvSpPr txBox="1"/>
            <p:nvPr/>
          </p:nvSpPr>
          <p:spPr bwMode="auto">
            <a:xfrm>
              <a:off x="5248683" y="3349604"/>
              <a:ext cx="177801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FontTx/>
                <a:buNone/>
              </a:pPr>
              <a:r>
                <a:rPr lang="en-US" sz="1400" b="1">
                  <a:solidFill>
                    <a:schemeClr val="accent1"/>
                  </a:solidFill>
                  <a:latin typeface="Calibri" panose="020F0502020204030204" pitchFamily="34" charset="0"/>
                </a:rPr>
                <a:t>+</a:t>
              </a:r>
            </a:p>
          </p:txBody>
        </p:sp>
        <p:sp>
          <p:nvSpPr>
            <p:cNvPr id="1213" name="TextBox 1212">
              <a:extLst>
                <a:ext uri="{FF2B5EF4-FFF2-40B4-BE49-F238E27FC236}">
                  <a16:creationId xmlns:a16="http://schemas.microsoft.com/office/drawing/2014/main" id="{0C20D79D-6242-9D3D-9C11-064FC1A808B3}"/>
                </a:ext>
              </a:extLst>
            </p:cNvPr>
            <p:cNvSpPr txBox="1"/>
            <p:nvPr/>
          </p:nvSpPr>
          <p:spPr bwMode="auto">
            <a:xfrm>
              <a:off x="4089808" y="3194029"/>
              <a:ext cx="177801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FontTx/>
                <a:buNone/>
              </a:pPr>
              <a:r>
                <a:rPr lang="en-US" sz="1400" b="1">
                  <a:solidFill>
                    <a:schemeClr val="accent1"/>
                  </a:solidFill>
                  <a:latin typeface="Calibri" panose="020F0502020204030204" pitchFamily="34" charset="0"/>
                </a:rPr>
                <a:t>+</a:t>
              </a:r>
            </a:p>
          </p:txBody>
        </p:sp>
        <p:sp>
          <p:nvSpPr>
            <p:cNvPr id="1214" name="TextBox 1213">
              <a:extLst>
                <a:ext uri="{FF2B5EF4-FFF2-40B4-BE49-F238E27FC236}">
                  <a16:creationId xmlns:a16="http://schemas.microsoft.com/office/drawing/2014/main" id="{C8576CD9-BB3D-0BDE-D753-49514F538F68}"/>
                </a:ext>
              </a:extLst>
            </p:cNvPr>
            <p:cNvSpPr txBox="1"/>
            <p:nvPr/>
          </p:nvSpPr>
          <p:spPr bwMode="auto">
            <a:xfrm>
              <a:off x="4134258" y="3197204"/>
              <a:ext cx="177801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FontTx/>
                <a:buNone/>
              </a:pPr>
              <a:r>
                <a:rPr lang="en-US" sz="1400" b="1">
                  <a:solidFill>
                    <a:schemeClr val="accent1"/>
                  </a:solidFill>
                  <a:latin typeface="Calibri" panose="020F0502020204030204" pitchFamily="34" charset="0"/>
                </a:rPr>
                <a:t>+</a:t>
              </a:r>
            </a:p>
          </p:txBody>
        </p:sp>
        <p:sp>
          <p:nvSpPr>
            <p:cNvPr id="1215" name="TextBox 1214">
              <a:extLst>
                <a:ext uri="{FF2B5EF4-FFF2-40B4-BE49-F238E27FC236}">
                  <a16:creationId xmlns:a16="http://schemas.microsoft.com/office/drawing/2014/main" id="{A167133B-1321-E51C-829B-571F6EBB73A0}"/>
                </a:ext>
              </a:extLst>
            </p:cNvPr>
            <p:cNvSpPr txBox="1"/>
            <p:nvPr/>
          </p:nvSpPr>
          <p:spPr bwMode="auto">
            <a:xfrm>
              <a:off x="4156483" y="3197204"/>
              <a:ext cx="177801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FontTx/>
                <a:buNone/>
              </a:pPr>
              <a:r>
                <a:rPr lang="en-US" sz="1400" b="1">
                  <a:solidFill>
                    <a:schemeClr val="accent1"/>
                  </a:solidFill>
                  <a:latin typeface="Calibri" panose="020F0502020204030204" pitchFamily="34" charset="0"/>
                </a:rPr>
                <a:t>+</a:t>
              </a:r>
            </a:p>
          </p:txBody>
        </p:sp>
        <p:sp>
          <p:nvSpPr>
            <p:cNvPr id="1216" name="TextBox 1215">
              <a:extLst>
                <a:ext uri="{FF2B5EF4-FFF2-40B4-BE49-F238E27FC236}">
                  <a16:creationId xmlns:a16="http://schemas.microsoft.com/office/drawing/2014/main" id="{78125A33-C72D-E842-F738-0265645700B7}"/>
                </a:ext>
              </a:extLst>
            </p:cNvPr>
            <p:cNvSpPr txBox="1"/>
            <p:nvPr/>
          </p:nvSpPr>
          <p:spPr bwMode="auto">
            <a:xfrm>
              <a:off x="4362858" y="3194029"/>
              <a:ext cx="177801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FontTx/>
                <a:buNone/>
              </a:pPr>
              <a:r>
                <a:rPr lang="en-US" sz="1400" b="1">
                  <a:solidFill>
                    <a:schemeClr val="accent1"/>
                  </a:solidFill>
                  <a:latin typeface="Calibri" panose="020F0502020204030204" pitchFamily="34" charset="0"/>
                </a:rPr>
                <a:t>+</a:t>
              </a:r>
            </a:p>
          </p:txBody>
        </p:sp>
        <p:sp>
          <p:nvSpPr>
            <p:cNvPr id="1217" name="TextBox 1216">
              <a:extLst>
                <a:ext uri="{FF2B5EF4-FFF2-40B4-BE49-F238E27FC236}">
                  <a16:creationId xmlns:a16="http://schemas.microsoft.com/office/drawing/2014/main" id="{7F5445E9-0160-BC2F-0CEA-ABAFAF6475FF}"/>
                </a:ext>
              </a:extLst>
            </p:cNvPr>
            <p:cNvSpPr txBox="1"/>
            <p:nvPr/>
          </p:nvSpPr>
          <p:spPr bwMode="auto">
            <a:xfrm>
              <a:off x="4378733" y="3232129"/>
              <a:ext cx="177801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FontTx/>
                <a:buNone/>
              </a:pPr>
              <a:r>
                <a:rPr lang="en-US" sz="1400" b="1">
                  <a:solidFill>
                    <a:schemeClr val="accent1"/>
                  </a:solidFill>
                  <a:latin typeface="Calibri" panose="020F0502020204030204" pitchFamily="34" charset="0"/>
                </a:rPr>
                <a:t>+</a:t>
              </a:r>
            </a:p>
          </p:txBody>
        </p:sp>
        <p:sp>
          <p:nvSpPr>
            <p:cNvPr id="1218" name="TextBox 1217">
              <a:extLst>
                <a:ext uri="{FF2B5EF4-FFF2-40B4-BE49-F238E27FC236}">
                  <a16:creationId xmlns:a16="http://schemas.microsoft.com/office/drawing/2014/main" id="{F3F84BF4-5F88-D9C8-9DAA-00FD0F713956}"/>
                </a:ext>
              </a:extLst>
            </p:cNvPr>
            <p:cNvSpPr txBox="1"/>
            <p:nvPr/>
          </p:nvSpPr>
          <p:spPr bwMode="auto">
            <a:xfrm>
              <a:off x="4654958" y="3235304"/>
              <a:ext cx="177801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FontTx/>
                <a:buNone/>
              </a:pPr>
              <a:r>
                <a:rPr lang="en-US" sz="1400" b="1">
                  <a:solidFill>
                    <a:schemeClr val="accent1"/>
                  </a:solidFill>
                  <a:latin typeface="Calibri" panose="020F0502020204030204" pitchFamily="34" charset="0"/>
                </a:rPr>
                <a:t>+</a:t>
              </a:r>
            </a:p>
          </p:txBody>
        </p:sp>
        <p:sp>
          <p:nvSpPr>
            <p:cNvPr id="1219" name="TextBox 1218">
              <a:extLst>
                <a:ext uri="{FF2B5EF4-FFF2-40B4-BE49-F238E27FC236}">
                  <a16:creationId xmlns:a16="http://schemas.microsoft.com/office/drawing/2014/main" id="{AA2B240C-8513-5826-E1BD-21D1B18C8136}"/>
                </a:ext>
              </a:extLst>
            </p:cNvPr>
            <p:cNvSpPr txBox="1"/>
            <p:nvPr/>
          </p:nvSpPr>
          <p:spPr bwMode="auto">
            <a:xfrm>
              <a:off x="4680358" y="3235304"/>
              <a:ext cx="177801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FontTx/>
                <a:buNone/>
              </a:pPr>
              <a:r>
                <a:rPr lang="en-US" sz="1400" b="1">
                  <a:solidFill>
                    <a:schemeClr val="accent1"/>
                  </a:solidFill>
                  <a:latin typeface="Calibri" panose="020F0502020204030204" pitchFamily="34" charset="0"/>
                </a:rPr>
                <a:t>+</a:t>
              </a:r>
            </a:p>
          </p:txBody>
        </p:sp>
        <p:sp>
          <p:nvSpPr>
            <p:cNvPr id="1220" name="TextBox 1219">
              <a:extLst>
                <a:ext uri="{FF2B5EF4-FFF2-40B4-BE49-F238E27FC236}">
                  <a16:creationId xmlns:a16="http://schemas.microsoft.com/office/drawing/2014/main" id="{062AC895-7B23-4728-0EEB-F948E4B19288}"/>
                </a:ext>
              </a:extLst>
            </p:cNvPr>
            <p:cNvSpPr txBox="1"/>
            <p:nvPr/>
          </p:nvSpPr>
          <p:spPr bwMode="auto">
            <a:xfrm>
              <a:off x="4712108" y="3235304"/>
              <a:ext cx="177801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FontTx/>
                <a:buNone/>
              </a:pPr>
              <a:r>
                <a:rPr lang="en-US" sz="1400" b="1">
                  <a:solidFill>
                    <a:schemeClr val="accent1"/>
                  </a:solidFill>
                  <a:latin typeface="Calibri" panose="020F0502020204030204" pitchFamily="34" charset="0"/>
                </a:rPr>
                <a:t>+</a:t>
              </a:r>
            </a:p>
          </p:txBody>
        </p:sp>
        <p:sp>
          <p:nvSpPr>
            <p:cNvPr id="1221" name="TextBox 1220">
              <a:extLst>
                <a:ext uri="{FF2B5EF4-FFF2-40B4-BE49-F238E27FC236}">
                  <a16:creationId xmlns:a16="http://schemas.microsoft.com/office/drawing/2014/main" id="{B2D7F71A-8F91-5277-C62B-59F2510ADF0F}"/>
                </a:ext>
              </a:extLst>
            </p:cNvPr>
            <p:cNvSpPr txBox="1"/>
            <p:nvPr/>
          </p:nvSpPr>
          <p:spPr bwMode="auto">
            <a:xfrm>
              <a:off x="4940708" y="3235304"/>
              <a:ext cx="177801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FontTx/>
                <a:buNone/>
              </a:pPr>
              <a:r>
                <a:rPr lang="en-US" sz="1400" b="1">
                  <a:solidFill>
                    <a:schemeClr val="accent1"/>
                  </a:solidFill>
                  <a:latin typeface="Calibri" panose="020F0502020204030204" pitchFamily="34" charset="0"/>
                </a:rPr>
                <a:t>+</a:t>
              </a:r>
            </a:p>
          </p:txBody>
        </p:sp>
        <p:sp>
          <p:nvSpPr>
            <p:cNvPr id="1222" name="TextBox 1221">
              <a:extLst>
                <a:ext uri="{FF2B5EF4-FFF2-40B4-BE49-F238E27FC236}">
                  <a16:creationId xmlns:a16="http://schemas.microsoft.com/office/drawing/2014/main" id="{E9348F3E-0D8F-0BEC-5F4A-E755FE773417}"/>
                </a:ext>
              </a:extLst>
            </p:cNvPr>
            <p:cNvSpPr txBox="1"/>
            <p:nvPr/>
          </p:nvSpPr>
          <p:spPr bwMode="auto">
            <a:xfrm>
              <a:off x="4959758" y="3232129"/>
              <a:ext cx="177801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FontTx/>
                <a:buNone/>
              </a:pPr>
              <a:r>
                <a:rPr lang="en-US" sz="1400" b="1">
                  <a:solidFill>
                    <a:schemeClr val="accent1"/>
                  </a:solidFill>
                  <a:latin typeface="Calibri" panose="020F0502020204030204" pitchFamily="34" charset="0"/>
                </a:rPr>
                <a:t>+</a:t>
              </a:r>
            </a:p>
          </p:txBody>
        </p:sp>
        <p:sp>
          <p:nvSpPr>
            <p:cNvPr id="1223" name="TextBox 1222">
              <a:extLst>
                <a:ext uri="{FF2B5EF4-FFF2-40B4-BE49-F238E27FC236}">
                  <a16:creationId xmlns:a16="http://schemas.microsoft.com/office/drawing/2014/main" id="{22BD81FB-055D-EDF2-9DA8-9EC3AB5F1EFB}"/>
                </a:ext>
              </a:extLst>
            </p:cNvPr>
            <p:cNvSpPr txBox="1"/>
            <p:nvPr/>
          </p:nvSpPr>
          <p:spPr bwMode="auto">
            <a:xfrm>
              <a:off x="4966108" y="3343254"/>
              <a:ext cx="177801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FontTx/>
                <a:buNone/>
              </a:pPr>
              <a:r>
                <a:rPr lang="en-US" sz="1400" b="1">
                  <a:solidFill>
                    <a:schemeClr val="accent1"/>
                  </a:solidFill>
                  <a:latin typeface="Calibri" panose="020F0502020204030204" pitchFamily="34" charset="0"/>
                </a:rPr>
                <a:t>+</a:t>
              </a:r>
            </a:p>
          </p:txBody>
        </p:sp>
        <p:sp>
          <p:nvSpPr>
            <p:cNvPr id="1224" name="TextBox 1223">
              <a:extLst>
                <a:ext uri="{FF2B5EF4-FFF2-40B4-BE49-F238E27FC236}">
                  <a16:creationId xmlns:a16="http://schemas.microsoft.com/office/drawing/2014/main" id="{44C6AD3D-0BAB-B88C-5AC0-091461A7A2B1}"/>
                </a:ext>
              </a:extLst>
            </p:cNvPr>
            <p:cNvSpPr txBox="1"/>
            <p:nvPr/>
          </p:nvSpPr>
          <p:spPr bwMode="auto">
            <a:xfrm>
              <a:off x="5001033" y="3349604"/>
              <a:ext cx="177801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FontTx/>
                <a:buNone/>
              </a:pPr>
              <a:r>
                <a:rPr lang="en-US" sz="1400" b="1">
                  <a:solidFill>
                    <a:schemeClr val="accent1"/>
                  </a:solidFill>
                  <a:latin typeface="Calibri" panose="020F0502020204030204" pitchFamily="34" charset="0"/>
                </a:rPr>
                <a:t>+</a:t>
              </a:r>
            </a:p>
          </p:txBody>
        </p:sp>
      </p:grpSp>
      <p:grpSp>
        <p:nvGrpSpPr>
          <p:cNvPr id="1256" name="Group 1255">
            <a:extLst>
              <a:ext uri="{FF2B5EF4-FFF2-40B4-BE49-F238E27FC236}">
                <a16:creationId xmlns:a16="http://schemas.microsoft.com/office/drawing/2014/main" id="{1769AE77-CBF1-AED5-EE50-B41113354CA9}"/>
              </a:ext>
            </a:extLst>
          </p:cNvPr>
          <p:cNvGrpSpPr/>
          <p:nvPr/>
        </p:nvGrpSpPr>
        <p:grpSpPr>
          <a:xfrm>
            <a:off x="1574800" y="2225040"/>
            <a:ext cx="3880681" cy="1829005"/>
            <a:chOff x="1574800" y="2225040"/>
            <a:chExt cx="3880681" cy="1829005"/>
          </a:xfrm>
        </p:grpSpPr>
        <p:sp>
          <p:nvSpPr>
            <p:cNvPr id="1226" name="TextBox 1225">
              <a:extLst>
                <a:ext uri="{FF2B5EF4-FFF2-40B4-BE49-F238E27FC236}">
                  <a16:creationId xmlns:a16="http://schemas.microsoft.com/office/drawing/2014/main" id="{B6B59BF8-50EB-45F3-45B7-1903075B26AB}"/>
                </a:ext>
              </a:extLst>
            </p:cNvPr>
            <p:cNvSpPr txBox="1"/>
            <p:nvPr/>
          </p:nvSpPr>
          <p:spPr bwMode="auto">
            <a:xfrm>
              <a:off x="1792801" y="2391600"/>
              <a:ext cx="177801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FontTx/>
                <a:buNone/>
              </a:pPr>
              <a:r>
                <a:rPr lang="en-US" sz="1400" b="1">
                  <a:solidFill>
                    <a:schemeClr val="accent3"/>
                  </a:solidFill>
                  <a:latin typeface="Calibri" panose="020F0502020204030204" pitchFamily="34" charset="0"/>
                </a:rPr>
                <a:t>+</a:t>
              </a:r>
            </a:p>
          </p:txBody>
        </p:sp>
        <p:grpSp>
          <p:nvGrpSpPr>
            <p:cNvPr id="1229" name="Group 1228">
              <a:extLst>
                <a:ext uri="{FF2B5EF4-FFF2-40B4-BE49-F238E27FC236}">
                  <a16:creationId xmlns:a16="http://schemas.microsoft.com/office/drawing/2014/main" id="{44EBBDE5-419A-D940-37F0-CF9F7C544737}"/>
                </a:ext>
              </a:extLst>
            </p:cNvPr>
            <p:cNvGrpSpPr/>
            <p:nvPr/>
          </p:nvGrpSpPr>
          <p:grpSpPr>
            <a:xfrm>
              <a:off x="1574800" y="2225040"/>
              <a:ext cx="3793067" cy="1679787"/>
              <a:chOff x="1574800" y="2225040"/>
              <a:chExt cx="3793067" cy="1679787"/>
            </a:xfrm>
          </p:grpSpPr>
          <p:sp>
            <p:nvSpPr>
              <p:cNvPr id="1227" name="Freeform 1226">
                <a:extLst>
                  <a:ext uri="{FF2B5EF4-FFF2-40B4-BE49-F238E27FC236}">
                    <a16:creationId xmlns:a16="http://schemas.microsoft.com/office/drawing/2014/main" id="{DF310276-8963-98BD-930B-8BF78E80F750}"/>
                  </a:ext>
                </a:extLst>
              </p:cNvPr>
              <p:cNvSpPr/>
              <p:nvPr/>
            </p:nvSpPr>
            <p:spPr bwMode="auto">
              <a:xfrm>
                <a:off x="1825413" y="2475653"/>
                <a:ext cx="3542454" cy="1429174"/>
              </a:xfrm>
              <a:custGeom>
                <a:avLst/>
                <a:gdLst>
                  <a:gd name="connsiteX0" fmla="*/ 3542454 w 3542454"/>
                  <a:gd name="connsiteY0" fmla="*/ 1429174 h 1429174"/>
                  <a:gd name="connsiteX1" fmla="*/ 3346027 w 3542454"/>
                  <a:gd name="connsiteY1" fmla="*/ 1429174 h 1429174"/>
                  <a:gd name="connsiteX2" fmla="*/ 3346027 w 3542454"/>
                  <a:gd name="connsiteY2" fmla="*/ 1246294 h 1429174"/>
                  <a:gd name="connsiteX3" fmla="*/ 2966720 w 3542454"/>
                  <a:gd name="connsiteY3" fmla="*/ 1246294 h 1429174"/>
                  <a:gd name="connsiteX4" fmla="*/ 2966720 w 3542454"/>
                  <a:gd name="connsiteY4" fmla="*/ 1171787 h 1429174"/>
                  <a:gd name="connsiteX5" fmla="*/ 2712720 w 3542454"/>
                  <a:gd name="connsiteY5" fmla="*/ 1171787 h 1429174"/>
                  <a:gd name="connsiteX6" fmla="*/ 2712720 w 3542454"/>
                  <a:gd name="connsiteY6" fmla="*/ 1131147 h 1429174"/>
                  <a:gd name="connsiteX7" fmla="*/ 2367280 w 3542454"/>
                  <a:gd name="connsiteY7" fmla="*/ 1131147 h 1429174"/>
                  <a:gd name="connsiteX8" fmla="*/ 2367280 w 3542454"/>
                  <a:gd name="connsiteY8" fmla="*/ 1110827 h 1429174"/>
                  <a:gd name="connsiteX9" fmla="*/ 2367280 w 3542454"/>
                  <a:gd name="connsiteY9" fmla="*/ 1110827 h 1429174"/>
                  <a:gd name="connsiteX10" fmla="*/ 2343574 w 3542454"/>
                  <a:gd name="connsiteY10" fmla="*/ 1110827 h 1429174"/>
                  <a:gd name="connsiteX11" fmla="*/ 2343574 w 3542454"/>
                  <a:gd name="connsiteY11" fmla="*/ 1046480 h 1429174"/>
                  <a:gd name="connsiteX12" fmla="*/ 2065867 w 3542454"/>
                  <a:gd name="connsiteY12" fmla="*/ 1046480 h 1429174"/>
                  <a:gd name="connsiteX13" fmla="*/ 2065867 w 3542454"/>
                  <a:gd name="connsiteY13" fmla="*/ 1019387 h 1429174"/>
                  <a:gd name="connsiteX14" fmla="*/ 1771227 w 3542454"/>
                  <a:gd name="connsiteY14" fmla="*/ 1019387 h 1429174"/>
                  <a:gd name="connsiteX15" fmla="*/ 1771227 w 3542454"/>
                  <a:gd name="connsiteY15" fmla="*/ 999067 h 1429174"/>
                  <a:gd name="connsiteX16" fmla="*/ 1679787 w 3542454"/>
                  <a:gd name="connsiteY16" fmla="*/ 999067 h 1429174"/>
                  <a:gd name="connsiteX17" fmla="*/ 1679787 w 3542454"/>
                  <a:gd name="connsiteY17" fmla="*/ 955040 h 1429174"/>
                  <a:gd name="connsiteX18" fmla="*/ 1628987 w 3542454"/>
                  <a:gd name="connsiteY18" fmla="*/ 955040 h 1429174"/>
                  <a:gd name="connsiteX19" fmla="*/ 1628987 w 3542454"/>
                  <a:gd name="connsiteY19" fmla="*/ 938107 h 1429174"/>
                  <a:gd name="connsiteX20" fmla="*/ 1571414 w 3542454"/>
                  <a:gd name="connsiteY20" fmla="*/ 938107 h 1429174"/>
                  <a:gd name="connsiteX21" fmla="*/ 1571414 w 3542454"/>
                  <a:gd name="connsiteY21" fmla="*/ 914400 h 1429174"/>
                  <a:gd name="connsiteX22" fmla="*/ 1486747 w 3542454"/>
                  <a:gd name="connsiteY22" fmla="*/ 914400 h 1429174"/>
                  <a:gd name="connsiteX23" fmla="*/ 1486747 w 3542454"/>
                  <a:gd name="connsiteY23" fmla="*/ 883920 h 1429174"/>
                  <a:gd name="connsiteX24" fmla="*/ 1476587 w 3542454"/>
                  <a:gd name="connsiteY24" fmla="*/ 883920 h 1429174"/>
                  <a:gd name="connsiteX25" fmla="*/ 1476587 w 3542454"/>
                  <a:gd name="connsiteY25" fmla="*/ 850054 h 1429174"/>
                  <a:gd name="connsiteX26" fmla="*/ 1429174 w 3542454"/>
                  <a:gd name="connsiteY26" fmla="*/ 850054 h 1429174"/>
                  <a:gd name="connsiteX27" fmla="*/ 1429174 w 3542454"/>
                  <a:gd name="connsiteY27" fmla="*/ 850054 h 1429174"/>
                  <a:gd name="connsiteX28" fmla="*/ 1398694 w 3542454"/>
                  <a:gd name="connsiteY28" fmla="*/ 850054 h 1429174"/>
                  <a:gd name="connsiteX29" fmla="*/ 1398694 w 3542454"/>
                  <a:gd name="connsiteY29" fmla="*/ 850054 h 1429174"/>
                  <a:gd name="connsiteX30" fmla="*/ 1398694 w 3542454"/>
                  <a:gd name="connsiteY30" fmla="*/ 822960 h 1429174"/>
                  <a:gd name="connsiteX31" fmla="*/ 1337734 w 3542454"/>
                  <a:gd name="connsiteY31" fmla="*/ 822960 h 1429174"/>
                  <a:gd name="connsiteX32" fmla="*/ 1337734 w 3542454"/>
                  <a:gd name="connsiteY32" fmla="*/ 806027 h 1429174"/>
                  <a:gd name="connsiteX33" fmla="*/ 1222587 w 3542454"/>
                  <a:gd name="connsiteY33" fmla="*/ 806027 h 1429174"/>
                  <a:gd name="connsiteX34" fmla="*/ 1222587 w 3542454"/>
                  <a:gd name="connsiteY34" fmla="*/ 785707 h 1429174"/>
                  <a:gd name="connsiteX35" fmla="*/ 1222587 w 3542454"/>
                  <a:gd name="connsiteY35" fmla="*/ 785707 h 1429174"/>
                  <a:gd name="connsiteX36" fmla="*/ 1195494 w 3542454"/>
                  <a:gd name="connsiteY36" fmla="*/ 785707 h 1429174"/>
                  <a:gd name="connsiteX37" fmla="*/ 1195494 w 3542454"/>
                  <a:gd name="connsiteY37" fmla="*/ 748454 h 1429174"/>
                  <a:gd name="connsiteX38" fmla="*/ 1151467 w 3542454"/>
                  <a:gd name="connsiteY38" fmla="*/ 748454 h 1429174"/>
                  <a:gd name="connsiteX39" fmla="*/ 1151467 w 3542454"/>
                  <a:gd name="connsiteY39" fmla="*/ 711200 h 1429174"/>
                  <a:gd name="connsiteX40" fmla="*/ 971974 w 3542454"/>
                  <a:gd name="connsiteY40" fmla="*/ 711200 h 1429174"/>
                  <a:gd name="connsiteX41" fmla="*/ 971974 w 3542454"/>
                  <a:gd name="connsiteY41" fmla="*/ 704427 h 1429174"/>
                  <a:gd name="connsiteX42" fmla="*/ 900854 w 3542454"/>
                  <a:gd name="connsiteY42" fmla="*/ 704427 h 1429174"/>
                  <a:gd name="connsiteX43" fmla="*/ 900854 w 3542454"/>
                  <a:gd name="connsiteY43" fmla="*/ 670560 h 1429174"/>
                  <a:gd name="connsiteX44" fmla="*/ 839894 w 3542454"/>
                  <a:gd name="connsiteY44" fmla="*/ 670560 h 1429174"/>
                  <a:gd name="connsiteX45" fmla="*/ 839894 w 3542454"/>
                  <a:gd name="connsiteY45" fmla="*/ 653627 h 1429174"/>
                  <a:gd name="connsiteX46" fmla="*/ 762000 w 3542454"/>
                  <a:gd name="connsiteY46" fmla="*/ 653627 h 1429174"/>
                  <a:gd name="connsiteX47" fmla="*/ 762000 w 3542454"/>
                  <a:gd name="connsiteY47" fmla="*/ 653627 h 1429174"/>
                  <a:gd name="connsiteX48" fmla="*/ 762000 w 3542454"/>
                  <a:gd name="connsiteY48" fmla="*/ 626534 h 1429174"/>
                  <a:gd name="connsiteX49" fmla="*/ 745067 w 3542454"/>
                  <a:gd name="connsiteY49" fmla="*/ 626534 h 1429174"/>
                  <a:gd name="connsiteX50" fmla="*/ 745067 w 3542454"/>
                  <a:gd name="connsiteY50" fmla="*/ 599440 h 1429174"/>
                  <a:gd name="connsiteX51" fmla="*/ 697654 w 3542454"/>
                  <a:gd name="connsiteY51" fmla="*/ 599440 h 1429174"/>
                  <a:gd name="connsiteX52" fmla="*/ 697654 w 3542454"/>
                  <a:gd name="connsiteY52" fmla="*/ 585894 h 1429174"/>
                  <a:gd name="connsiteX53" fmla="*/ 623147 w 3542454"/>
                  <a:gd name="connsiteY53" fmla="*/ 585894 h 1429174"/>
                  <a:gd name="connsiteX54" fmla="*/ 623147 w 3542454"/>
                  <a:gd name="connsiteY54" fmla="*/ 538480 h 1429174"/>
                  <a:gd name="connsiteX55" fmla="*/ 562187 w 3542454"/>
                  <a:gd name="connsiteY55" fmla="*/ 538480 h 1429174"/>
                  <a:gd name="connsiteX56" fmla="*/ 562187 w 3542454"/>
                  <a:gd name="connsiteY56" fmla="*/ 524934 h 1429174"/>
                  <a:gd name="connsiteX57" fmla="*/ 484294 w 3542454"/>
                  <a:gd name="connsiteY57" fmla="*/ 524934 h 1429174"/>
                  <a:gd name="connsiteX58" fmla="*/ 484294 w 3542454"/>
                  <a:gd name="connsiteY58" fmla="*/ 491067 h 1429174"/>
                  <a:gd name="connsiteX59" fmla="*/ 470747 w 3542454"/>
                  <a:gd name="connsiteY59" fmla="*/ 491067 h 1429174"/>
                  <a:gd name="connsiteX60" fmla="*/ 470747 w 3542454"/>
                  <a:gd name="connsiteY60" fmla="*/ 440267 h 1429174"/>
                  <a:gd name="connsiteX61" fmla="*/ 348827 w 3542454"/>
                  <a:gd name="connsiteY61" fmla="*/ 440267 h 1429174"/>
                  <a:gd name="connsiteX62" fmla="*/ 348827 w 3542454"/>
                  <a:gd name="connsiteY62" fmla="*/ 396240 h 1429174"/>
                  <a:gd name="connsiteX63" fmla="*/ 328507 w 3542454"/>
                  <a:gd name="connsiteY63" fmla="*/ 396240 h 1429174"/>
                  <a:gd name="connsiteX64" fmla="*/ 328507 w 3542454"/>
                  <a:gd name="connsiteY64" fmla="*/ 365760 h 1429174"/>
                  <a:gd name="connsiteX65" fmla="*/ 274320 w 3542454"/>
                  <a:gd name="connsiteY65" fmla="*/ 365760 h 1429174"/>
                  <a:gd name="connsiteX66" fmla="*/ 274320 w 3542454"/>
                  <a:gd name="connsiteY66" fmla="*/ 325120 h 1429174"/>
                  <a:gd name="connsiteX67" fmla="*/ 240454 w 3542454"/>
                  <a:gd name="connsiteY67" fmla="*/ 325120 h 1429174"/>
                  <a:gd name="connsiteX68" fmla="*/ 240454 w 3542454"/>
                  <a:gd name="connsiteY68" fmla="*/ 314960 h 1429174"/>
                  <a:gd name="connsiteX69" fmla="*/ 226907 w 3542454"/>
                  <a:gd name="connsiteY69" fmla="*/ 314960 h 1429174"/>
                  <a:gd name="connsiteX70" fmla="*/ 226907 w 3542454"/>
                  <a:gd name="connsiteY70" fmla="*/ 281094 h 1429174"/>
                  <a:gd name="connsiteX71" fmla="*/ 193040 w 3542454"/>
                  <a:gd name="connsiteY71" fmla="*/ 281094 h 1429174"/>
                  <a:gd name="connsiteX72" fmla="*/ 193040 w 3542454"/>
                  <a:gd name="connsiteY72" fmla="*/ 243840 h 1429174"/>
                  <a:gd name="connsiteX73" fmla="*/ 172720 w 3542454"/>
                  <a:gd name="connsiteY73" fmla="*/ 243840 h 1429174"/>
                  <a:gd name="connsiteX74" fmla="*/ 172720 w 3542454"/>
                  <a:gd name="connsiteY74" fmla="*/ 108374 h 1429174"/>
                  <a:gd name="connsiteX75" fmla="*/ 149014 w 3542454"/>
                  <a:gd name="connsiteY75" fmla="*/ 108374 h 1429174"/>
                  <a:gd name="connsiteX76" fmla="*/ 149014 w 3542454"/>
                  <a:gd name="connsiteY76" fmla="*/ 98214 h 1429174"/>
                  <a:gd name="connsiteX77" fmla="*/ 149014 w 3542454"/>
                  <a:gd name="connsiteY77" fmla="*/ 98214 h 1429174"/>
                  <a:gd name="connsiteX78" fmla="*/ 121920 w 3542454"/>
                  <a:gd name="connsiteY78" fmla="*/ 98214 h 1429174"/>
                  <a:gd name="connsiteX79" fmla="*/ 121920 w 3542454"/>
                  <a:gd name="connsiteY79" fmla="*/ 98214 h 1429174"/>
                  <a:gd name="connsiteX80" fmla="*/ 121920 w 3542454"/>
                  <a:gd name="connsiteY80" fmla="*/ 77894 h 1429174"/>
                  <a:gd name="connsiteX81" fmla="*/ 30480 w 3542454"/>
                  <a:gd name="connsiteY81" fmla="*/ 77894 h 1429174"/>
                  <a:gd name="connsiteX82" fmla="*/ 30480 w 3542454"/>
                  <a:gd name="connsiteY82" fmla="*/ 37254 h 1429174"/>
                  <a:gd name="connsiteX83" fmla="*/ 0 w 3542454"/>
                  <a:gd name="connsiteY83" fmla="*/ 37254 h 1429174"/>
                  <a:gd name="connsiteX84" fmla="*/ 0 w 3542454"/>
                  <a:gd name="connsiteY84" fmla="*/ 37254 h 1429174"/>
                  <a:gd name="connsiteX85" fmla="*/ 0 w 3542454"/>
                  <a:gd name="connsiteY85" fmla="*/ 0 h 142917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</a:cxnLst>
                <a:rect l="l" t="t" r="r" b="b"/>
                <a:pathLst>
                  <a:path w="3542454" h="1429174">
                    <a:moveTo>
                      <a:pt x="3542454" y="1429174"/>
                    </a:moveTo>
                    <a:lnTo>
                      <a:pt x="3346027" y="1429174"/>
                    </a:lnTo>
                    <a:lnTo>
                      <a:pt x="3346027" y="1246294"/>
                    </a:lnTo>
                    <a:lnTo>
                      <a:pt x="2966720" y="1246294"/>
                    </a:lnTo>
                    <a:lnTo>
                      <a:pt x="2966720" y="1171787"/>
                    </a:lnTo>
                    <a:lnTo>
                      <a:pt x="2712720" y="1171787"/>
                    </a:lnTo>
                    <a:lnTo>
                      <a:pt x="2712720" y="1131147"/>
                    </a:lnTo>
                    <a:lnTo>
                      <a:pt x="2367280" y="1131147"/>
                    </a:lnTo>
                    <a:lnTo>
                      <a:pt x="2367280" y="1110827"/>
                    </a:lnTo>
                    <a:lnTo>
                      <a:pt x="2367280" y="1110827"/>
                    </a:lnTo>
                    <a:lnTo>
                      <a:pt x="2343574" y="1110827"/>
                    </a:lnTo>
                    <a:lnTo>
                      <a:pt x="2343574" y="1046480"/>
                    </a:lnTo>
                    <a:lnTo>
                      <a:pt x="2065867" y="1046480"/>
                    </a:lnTo>
                    <a:lnTo>
                      <a:pt x="2065867" y="1019387"/>
                    </a:lnTo>
                    <a:lnTo>
                      <a:pt x="1771227" y="1019387"/>
                    </a:lnTo>
                    <a:lnTo>
                      <a:pt x="1771227" y="999067"/>
                    </a:lnTo>
                    <a:lnTo>
                      <a:pt x="1679787" y="999067"/>
                    </a:lnTo>
                    <a:lnTo>
                      <a:pt x="1679787" y="955040"/>
                    </a:lnTo>
                    <a:lnTo>
                      <a:pt x="1628987" y="955040"/>
                    </a:lnTo>
                    <a:lnTo>
                      <a:pt x="1628987" y="938107"/>
                    </a:lnTo>
                    <a:lnTo>
                      <a:pt x="1571414" y="938107"/>
                    </a:lnTo>
                    <a:lnTo>
                      <a:pt x="1571414" y="914400"/>
                    </a:lnTo>
                    <a:lnTo>
                      <a:pt x="1486747" y="914400"/>
                    </a:lnTo>
                    <a:lnTo>
                      <a:pt x="1486747" y="883920"/>
                    </a:lnTo>
                    <a:lnTo>
                      <a:pt x="1476587" y="883920"/>
                    </a:lnTo>
                    <a:lnTo>
                      <a:pt x="1476587" y="850054"/>
                    </a:lnTo>
                    <a:lnTo>
                      <a:pt x="1429174" y="850054"/>
                    </a:lnTo>
                    <a:lnTo>
                      <a:pt x="1429174" y="850054"/>
                    </a:lnTo>
                    <a:lnTo>
                      <a:pt x="1398694" y="850054"/>
                    </a:lnTo>
                    <a:lnTo>
                      <a:pt x="1398694" y="850054"/>
                    </a:lnTo>
                    <a:lnTo>
                      <a:pt x="1398694" y="822960"/>
                    </a:lnTo>
                    <a:lnTo>
                      <a:pt x="1337734" y="822960"/>
                    </a:lnTo>
                    <a:lnTo>
                      <a:pt x="1337734" y="806027"/>
                    </a:lnTo>
                    <a:lnTo>
                      <a:pt x="1222587" y="806027"/>
                    </a:lnTo>
                    <a:lnTo>
                      <a:pt x="1222587" y="785707"/>
                    </a:lnTo>
                    <a:lnTo>
                      <a:pt x="1222587" y="785707"/>
                    </a:lnTo>
                    <a:lnTo>
                      <a:pt x="1195494" y="785707"/>
                    </a:lnTo>
                    <a:lnTo>
                      <a:pt x="1195494" y="748454"/>
                    </a:lnTo>
                    <a:lnTo>
                      <a:pt x="1151467" y="748454"/>
                    </a:lnTo>
                    <a:lnTo>
                      <a:pt x="1151467" y="711200"/>
                    </a:lnTo>
                    <a:lnTo>
                      <a:pt x="971974" y="711200"/>
                    </a:lnTo>
                    <a:lnTo>
                      <a:pt x="971974" y="704427"/>
                    </a:lnTo>
                    <a:lnTo>
                      <a:pt x="900854" y="704427"/>
                    </a:lnTo>
                    <a:lnTo>
                      <a:pt x="900854" y="670560"/>
                    </a:lnTo>
                    <a:lnTo>
                      <a:pt x="839894" y="670560"/>
                    </a:lnTo>
                    <a:lnTo>
                      <a:pt x="839894" y="653627"/>
                    </a:lnTo>
                    <a:lnTo>
                      <a:pt x="762000" y="653627"/>
                    </a:lnTo>
                    <a:lnTo>
                      <a:pt x="762000" y="653627"/>
                    </a:lnTo>
                    <a:lnTo>
                      <a:pt x="762000" y="626534"/>
                    </a:lnTo>
                    <a:lnTo>
                      <a:pt x="745067" y="626534"/>
                    </a:lnTo>
                    <a:lnTo>
                      <a:pt x="745067" y="599440"/>
                    </a:lnTo>
                    <a:lnTo>
                      <a:pt x="697654" y="599440"/>
                    </a:lnTo>
                    <a:lnTo>
                      <a:pt x="697654" y="585894"/>
                    </a:lnTo>
                    <a:lnTo>
                      <a:pt x="623147" y="585894"/>
                    </a:lnTo>
                    <a:lnTo>
                      <a:pt x="623147" y="538480"/>
                    </a:lnTo>
                    <a:lnTo>
                      <a:pt x="562187" y="538480"/>
                    </a:lnTo>
                    <a:lnTo>
                      <a:pt x="562187" y="524934"/>
                    </a:lnTo>
                    <a:lnTo>
                      <a:pt x="484294" y="524934"/>
                    </a:lnTo>
                    <a:lnTo>
                      <a:pt x="484294" y="491067"/>
                    </a:lnTo>
                    <a:lnTo>
                      <a:pt x="470747" y="491067"/>
                    </a:lnTo>
                    <a:lnTo>
                      <a:pt x="470747" y="440267"/>
                    </a:lnTo>
                    <a:lnTo>
                      <a:pt x="348827" y="440267"/>
                    </a:lnTo>
                    <a:lnTo>
                      <a:pt x="348827" y="396240"/>
                    </a:lnTo>
                    <a:lnTo>
                      <a:pt x="328507" y="396240"/>
                    </a:lnTo>
                    <a:lnTo>
                      <a:pt x="328507" y="365760"/>
                    </a:lnTo>
                    <a:lnTo>
                      <a:pt x="274320" y="365760"/>
                    </a:lnTo>
                    <a:lnTo>
                      <a:pt x="274320" y="325120"/>
                    </a:lnTo>
                    <a:lnTo>
                      <a:pt x="240454" y="325120"/>
                    </a:lnTo>
                    <a:lnTo>
                      <a:pt x="240454" y="314960"/>
                    </a:lnTo>
                    <a:lnTo>
                      <a:pt x="226907" y="314960"/>
                    </a:lnTo>
                    <a:lnTo>
                      <a:pt x="226907" y="281094"/>
                    </a:lnTo>
                    <a:lnTo>
                      <a:pt x="193040" y="281094"/>
                    </a:lnTo>
                    <a:lnTo>
                      <a:pt x="193040" y="243840"/>
                    </a:lnTo>
                    <a:lnTo>
                      <a:pt x="172720" y="243840"/>
                    </a:lnTo>
                    <a:lnTo>
                      <a:pt x="172720" y="108374"/>
                    </a:lnTo>
                    <a:lnTo>
                      <a:pt x="149014" y="108374"/>
                    </a:lnTo>
                    <a:lnTo>
                      <a:pt x="149014" y="98214"/>
                    </a:lnTo>
                    <a:lnTo>
                      <a:pt x="149014" y="98214"/>
                    </a:lnTo>
                    <a:lnTo>
                      <a:pt x="121920" y="98214"/>
                    </a:lnTo>
                    <a:lnTo>
                      <a:pt x="121920" y="98214"/>
                    </a:lnTo>
                    <a:lnTo>
                      <a:pt x="121920" y="77894"/>
                    </a:lnTo>
                    <a:lnTo>
                      <a:pt x="30480" y="77894"/>
                    </a:lnTo>
                    <a:lnTo>
                      <a:pt x="30480" y="37254"/>
                    </a:lnTo>
                    <a:lnTo>
                      <a:pt x="0" y="37254"/>
                    </a:lnTo>
                    <a:lnTo>
                      <a:pt x="0" y="37254"/>
                    </a:lnTo>
                    <a:lnTo>
                      <a:pt x="0" y="0"/>
                    </a:lnTo>
                  </a:path>
                </a:pathLst>
              </a:custGeom>
              <a:noFill/>
              <a:ln w="28575">
                <a:solidFill>
                  <a:schemeClr val="accent3"/>
                </a:solidFill>
                <a:miter lim="800000"/>
                <a:headEnd/>
                <a:tailEnd/>
              </a:ln>
            </p:spPr>
            <p:txBody>
              <a:bodyPr rtlCol="0" anchor="ctr"/>
              <a:lstStyle/>
              <a:p>
                <a:pPr algn="ctr"/>
                <a:endParaRPr lang="en-US" b="1"/>
              </a:p>
            </p:txBody>
          </p:sp>
          <p:sp>
            <p:nvSpPr>
              <p:cNvPr id="1228" name="Freeform 1227">
                <a:extLst>
                  <a:ext uri="{FF2B5EF4-FFF2-40B4-BE49-F238E27FC236}">
                    <a16:creationId xmlns:a16="http://schemas.microsoft.com/office/drawing/2014/main" id="{04D8C098-F8F4-BC61-566A-4CD802CB8861}"/>
                  </a:ext>
                </a:extLst>
              </p:cNvPr>
              <p:cNvSpPr/>
              <p:nvPr/>
            </p:nvSpPr>
            <p:spPr bwMode="auto">
              <a:xfrm>
                <a:off x="1574800" y="2225040"/>
                <a:ext cx="247227" cy="264160"/>
              </a:xfrm>
              <a:custGeom>
                <a:avLst/>
                <a:gdLst>
                  <a:gd name="connsiteX0" fmla="*/ 0 w 247227"/>
                  <a:gd name="connsiteY0" fmla="*/ 0 h 264160"/>
                  <a:gd name="connsiteX1" fmla="*/ 0 w 247227"/>
                  <a:gd name="connsiteY1" fmla="*/ 47413 h 264160"/>
                  <a:gd name="connsiteX2" fmla="*/ 57573 w 247227"/>
                  <a:gd name="connsiteY2" fmla="*/ 47413 h 264160"/>
                  <a:gd name="connsiteX3" fmla="*/ 57573 w 247227"/>
                  <a:gd name="connsiteY3" fmla="*/ 64347 h 264160"/>
                  <a:gd name="connsiteX4" fmla="*/ 104987 w 247227"/>
                  <a:gd name="connsiteY4" fmla="*/ 64347 h 264160"/>
                  <a:gd name="connsiteX5" fmla="*/ 104987 w 247227"/>
                  <a:gd name="connsiteY5" fmla="*/ 115147 h 264160"/>
                  <a:gd name="connsiteX6" fmla="*/ 135467 w 247227"/>
                  <a:gd name="connsiteY6" fmla="*/ 115147 h 264160"/>
                  <a:gd name="connsiteX7" fmla="*/ 135467 w 247227"/>
                  <a:gd name="connsiteY7" fmla="*/ 182880 h 264160"/>
                  <a:gd name="connsiteX8" fmla="*/ 152400 w 247227"/>
                  <a:gd name="connsiteY8" fmla="*/ 182880 h 264160"/>
                  <a:gd name="connsiteX9" fmla="*/ 152400 w 247227"/>
                  <a:gd name="connsiteY9" fmla="*/ 223520 h 264160"/>
                  <a:gd name="connsiteX10" fmla="*/ 193040 w 247227"/>
                  <a:gd name="connsiteY10" fmla="*/ 223520 h 264160"/>
                  <a:gd name="connsiteX11" fmla="*/ 193040 w 247227"/>
                  <a:gd name="connsiteY11" fmla="*/ 264160 h 264160"/>
                  <a:gd name="connsiteX12" fmla="*/ 247227 w 247227"/>
                  <a:gd name="connsiteY12" fmla="*/ 264160 h 26416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247227" h="264160">
                    <a:moveTo>
                      <a:pt x="0" y="0"/>
                    </a:moveTo>
                    <a:lnTo>
                      <a:pt x="0" y="47413"/>
                    </a:lnTo>
                    <a:lnTo>
                      <a:pt x="57573" y="47413"/>
                    </a:lnTo>
                    <a:lnTo>
                      <a:pt x="57573" y="64347"/>
                    </a:lnTo>
                    <a:lnTo>
                      <a:pt x="104987" y="64347"/>
                    </a:lnTo>
                    <a:lnTo>
                      <a:pt x="104987" y="115147"/>
                    </a:lnTo>
                    <a:lnTo>
                      <a:pt x="135467" y="115147"/>
                    </a:lnTo>
                    <a:lnTo>
                      <a:pt x="135467" y="182880"/>
                    </a:lnTo>
                    <a:lnTo>
                      <a:pt x="152400" y="182880"/>
                    </a:lnTo>
                    <a:lnTo>
                      <a:pt x="152400" y="223520"/>
                    </a:lnTo>
                    <a:lnTo>
                      <a:pt x="193040" y="223520"/>
                    </a:lnTo>
                    <a:lnTo>
                      <a:pt x="193040" y="264160"/>
                    </a:lnTo>
                    <a:lnTo>
                      <a:pt x="247227" y="264160"/>
                    </a:lnTo>
                  </a:path>
                </a:pathLst>
              </a:custGeom>
              <a:noFill/>
              <a:ln w="28575">
                <a:solidFill>
                  <a:schemeClr val="accent3"/>
                </a:solidFill>
                <a:miter lim="800000"/>
                <a:headEnd/>
                <a:tailEnd/>
              </a:ln>
            </p:spPr>
            <p:txBody>
              <a:bodyPr rtlCol="0" anchor="ctr"/>
              <a:lstStyle/>
              <a:p>
                <a:pPr algn="ctr"/>
                <a:endParaRPr lang="en-US" b="1"/>
              </a:p>
            </p:txBody>
          </p:sp>
        </p:grpSp>
        <p:sp>
          <p:nvSpPr>
            <p:cNvPr id="1230" name="TextBox 1229">
              <a:extLst>
                <a:ext uri="{FF2B5EF4-FFF2-40B4-BE49-F238E27FC236}">
                  <a16:creationId xmlns:a16="http://schemas.microsoft.com/office/drawing/2014/main" id="{60F080AA-1DD9-BB25-159F-9E4A6F8C56EC}"/>
                </a:ext>
              </a:extLst>
            </p:cNvPr>
            <p:cNvSpPr txBox="1"/>
            <p:nvPr/>
          </p:nvSpPr>
          <p:spPr bwMode="auto">
            <a:xfrm>
              <a:off x="1945201" y="2544000"/>
              <a:ext cx="177801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FontTx/>
                <a:buNone/>
              </a:pPr>
              <a:r>
                <a:rPr lang="en-US" sz="1400" b="1">
                  <a:solidFill>
                    <a:schemeClr val="accent3"/>
                  </a:solidFill>
                  <a:latin typeface="Calibri" panose="020F0502020204030204" pitchFamily="34" charset="0"/>
                </a:rPr>
                <a:t>+</a:t>
              </a:r>
            </a:p>
          </p:txBody>
        </p:sp>
        <p:sp>
          <p:nvSpPr>
            <p:cNvPr id="1231" name="TextBox 1230">
              <a:extLst>
                <a:ext uri="{FF2B5EF4-FFF2-40B4-BE49-F238E27FC236}">
                  <a16:creationId xmlns:a16="http://schemas.microsoft.com/office/drawing/2014/main" id="{7252D789-223C-EC7E-AED4-AF5FC6833106}"/>
                </a:ext>
              </a:extLst>
            </p:cNvPr>
            <p:cNvSpPr txBox="1"/>
            <p:nvPr/>
          </p:nvSpPr>
          <p:spPr bwMode="auto">
            <a:xfrm>
              <a:off x="2073894" y="2723494"/>
              <a:ext cx="177801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FontTx/>
                <a:buNone/>
              </a:pPr>
              <a:r>
                <a:rPr lang="en-US" sz="1400" b="1">
                  <a:solidFill>
                    <a:schemeClr val="accent3"/>
                  </a:solidFill>
                  <a:latin typeface="Calibri" panose="020F0502020204030204" pitchFamily="34" charset="0"/>
                </a:rPr>
                <a:t>+</a:t>
              </a:r>
            </a:p>
          </p:txBody>
        </p:sp>
        <p:sp>
          <p:nvSpPr>
            <p:cNvPr id="1232" name="TextBox 1231">
              <a:extLst>
                <a:ext uri="{FF2B5EF4-FFF2-40B4-BE49-F238E27FC236}">
                  <a16:creationId xmlns:a16="http://schemas.microsoft.com/office/drawing/2014/main" id="{1C81B675-159C-A1FB-23DB-D240BEBE4E87}"/>
                </a:ext>
              </a:extLst>
            </p:cNvPr>
            <p:cNvSpPr txBox="1"/>
            <p:nvPr/>
          </p:nvSpPr>
          <p:spPr bwMode="auto">
            <a:xfrm>
              <a:off x="2480294" y="2919920"/>
              <a:ext cx="177801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FontTx/>
                <a:buNone/>
              </a:pPr>
              <a:r>
                <a:rPr lang="en-US" sz="1400" b="1">
                  <a:solidFill>
                    <a:schemeClr val="accent3"/>
                  </a:solidFill>
                  <a:latin typeface="Calibri" panose="020F0502020204030204" pitchFamily="34" charset="0"/>
                </a:rPr>
                <a:t>+</a:t>
              </a:r>
            </a:p>
          </p:txBody>
        </p:sp>
        <p:sp>
          <p:nvSpPr>
            <p:cNvPr id="1233" name="TextBox 1232">
              <a:extLst>
                <a:ext uri="{FF2B5EF4-FFF2-40B4-BE49-F238E27FC236}">
                  <a16:creationId xmlns:a16="http://schemas.microsoft.com/office/drawing/2014/main" id="{37868F25-C51F-0E26-97D5-FB842D885455}"/>
                </a:ext>
              </a:extLst>
            </p:cNvPr>
            <p:cNvSpPr txBox="1"/>
            <p:nvPr/>
          </p:nvSpPr>
          <p:spPr bwMode="auto">
            <a:xfrm>
              <a:off x="2405788" y="2892827"/>
              <a:ext cx="177801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FontTx/>
                <a:buNone/>
              </a:pPr>
              <a:r>
                <a:rPr lang="en-US" sz="1400" b="1">
                  <a:solidFill>
                    <a:schemeClr val="accent3"/>
                  </a:solidFill>
                  <a:latin typeface="Calibri" panose="020F0502020204030204" pitchFamily="34" charset="0"/>
                </a:rPr>
                <a:t>+</a:t>
              </a:r>
            </a:p>
          </p:txBody>
        </p:sp>
        <p:sp>
          <p:nvSpPr>
            <p:cNvPr id="1234" name="TextBox 1233">
              <a:extLst>
                <a:ext uri="{FF2B5EF4-FFF2-40B4-BE49-F238E27FC236}">
                  <a16:creationId xmlns:a16="http://schemas.microsoft.com/office/drawing/2014/main" id="{E6830CBF-FFDB-A512-6AF7-8A47AEA5A0C9}"/>
                </a:ext>
              </a:extLst>
            </p:cNvPr>
            <p:cNvSpPr txBox="1"/>
            <p:nvPr/>
          </p:nvSpPr>
          <p:spPr bwMode="auto">
            <a:xfrm>
              <a:off x="2653014" y="3018133"/>
              <a:ext cx="177801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FontTx/>
                <a:buNone/>
              </a:pPr>
              <a:r>
                <a:rPr lang="en-US" sz="1400" b="1">
                  <a:solidFill>
                    <a:schemeClr val="accent3"/>
                  </a:solidFill>
                  <a:latin typeface="Calibri" panose="020F0502020204030204" pitchFamily="34" charset="0"/>
                </a:rPr>
                <a:t>+</a:t>
              </a:r>
            </a:p>
          </p:txBody>
        </p:sp>
        <p:sp>
          <p:nvSpPr>
            <p:cNvPr id="1235" name="TextBox 1234">
              <a:extLst>
                <a:ext uri="{FF2B5EF4-FFF2-40B4-BE49-F238E27FC236}">
                  <a16:creationId xmlns:a16="http://schemas.microsoft.com/office/drawing/2014/main" id="{40007331-5340-AD64-7FE4-4E47492A8B4B}"/>
                </a:ext>
              </a:extLst>
            </p:cNvPr>
            <p:cNvSpPr txBox="1"/>
            <p:nvPr/>
          </p:nvSpPr>
          <p:spPr bwMode="auto">
            <a:xfrm>
              <a:off x="2923948" y="3068933"/>
              <a:ext cx="177801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FontTx/>
                <a:buNone/>
              </a:pPr>
              <a:r>
                <a:rPr lang="en-US" sz="1400" b="1">
                  <a:solidFill>
                    <a:schemeClr val="accent3"/>
                  </a:solidFill>
                  <a:latin typeface="Calibri" panose="020F0502020204030204" pitchFamily="34" charset="0"/>
                </a:rPr>
                <a:t>+</a:t>
              </a:r>
            </a:p>
          </p:txBody>
        </p:sp>
        <p:sp>
          <p:nvSpPr>
            <p:cNvPr id="1236" name="TextBox 1235">
              <a:extLst>
                <a:ext uri="{FF2B5EF4-FFF2-40B4-BE49-F238E27FC236}">
                  <a16:creationId xmlns:a16="http://schemas.microsoft.com/office/drawing/2014/main" id="{6C411DA7-4256-4C41-60E9-345DA58BF68D}"/>
                </a:ext>
              </a:extLst>
            </p:cNvPr>
            <p:cNvSpPr txBox="1"/>
            <p:nvPr/>
          </p:nvSpPr>
          <p:spPr bwMode="auto">
            <a:xfrm>
              <a:off x="2991681" y="3123120"/>
              <a:ext cx="177801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FontTx/>
                <a:buNone/>
              </a:pPr>
              <a:r>
                <a:rPr lang="en-US" sz="1400" b="1">
                  <a:solidFill>
                    <a:schemeClr val="accent3"/>
                  </a:solidFill>
                  <a:latin typeface="Calibri" panose="020F0502020204030204" pitchFamily="34" charset="0"/>
                </a:rPr>
                <a:t>+</a:t>
              </a:r>
            </a:p>
          </p:txBody>
        </p:sp>
        <p:sp>
          <p:nvSpPr>
            <p:cNvPr id="1237" name="TextBox 1236">
              <a:extLst>
                <a:ext uri="{FF2B5EF4-FFF2-40B4-BE49-F238E27FC236}">
                  <a16:creationId xmlns:a16="http://schemas.microsoft.com/office/drawing/2014/main" id="{EC54A733-235A-B96F-C21C-BEDD591681D9}"/>
                </a:ext>
              </a:extLst>
            </p:cNvPr>
            <p:cNvSpPr txBox="1"/>
            <p:nvPr/>
          </p:nvSpPr>
          <p:spPr bwMode="auto">
            <a:xfrm>
              <a:off x="2507387" y="2957174"/>
              <a:ext cx="177801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FontTx/>
                <a:buNone/>
              </a:pPr>
              <a:r>
                <a:rPr lang="en-US" sz="1400" b="1">
                  <a:solidFill>
                    <a:schemeClr val="accent3"/>
                  </a:solidFill>
                  <a:latin typeface="Calibri" panose="020F0502020204030204" pitchFamily="34" charset="0"/>
                </a:rPr>
                <a:t>+</a:t>
              </a:r>
            </a:p>
          </p:txBody>
        </p:sp>
        <p:sp>
          <p:nvSpPr>
            <p:cNvPr id="1238" name="TextBox 1237">
              <a:extLst>
                <a:ext uri="{FF2B5EF4-FFF2-40B4-BE49-F238E27FC236}">
                  <a16:creationId xmlns:a16="http://schemas.microsoft.com/office/drawing/2014/main" id="{CF31AD8E-1774-AFC0-E425-D3CFCC439993}"/>
                </a:ext>
              </a:extLst>
            </p:cNvPr>
            <p:cNvSpPr txBox="1"/>
            <p:nvPr/>
          </p:nvSpPr>
          <p:spPr bwMode="auto">
            <a:xfrm>
              <a:off x="3215200" y="3170534"/>
              <a:ext cx="177801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FontTx/>
                <a:buNone/>
              </a:pPr>
              <a:r>
                <a:rPr lang="en-US" sz="1400" b="1">
                  <a:solidFill>
                    <a:schemeClr val="accent3"/>
                  </a:solidFill>
                  <a:latin typeface="Calibri" panose="020F0502020204030204" pitchFamily="34" charset="0"/>
                </a:rPr>
                <a:t>+</a:t>
              </a:r>
            </a:p>
          </p:txBody>
        </p:sp>
        <p:sp>
          <p:nvSpPr>
            <p:cNvPr id="1239" name="TextBox 1238">
              <a:extLst>
                <a:ext uri="{FF2B5EF4-FFF2-40B4-BE49-F238E27FC236}">
                  <a16:creationId xmlns:a16="http://schemas.microsoft.com/office/drawing/2014/main" id="{05D77B67-3A67-11BA-3A24-B34525BC2A79}"/>
                </a:ext>
              </a:extLst>
            </p:cNvPr>
            <p:cNvSpPr txBox="1"/>
            <p:nvPr/>
          </p:nvSpPr>
          <p:spPr bwMode="auto">
            <a:xfrm>
              <a:off x="3509840" y="3322934"/>
              <a:ext cx="177801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FontTx/>
                <a:buNone/>
              </a:pPr>
              <a:r>
                <a:rPr lang="en-US" sz="1400" b="1">
                  <a:solidFill>
                    <a:schemeClr val="accent3"/>
                  </a:solidFill>
                  <a:latin typeface="Calibri" panose="020F0502020204030204" pitchFamily="34" charset="0"/>
                </a:rPr>
                <a:t>+</a:t>
              </a:r>
            </a:p>
          </p:txBody>
        </p:sp>
        <p:sp>
          <p:nvSpPr>
            <p:cNvPr id="1240" name="TextBox 1239">
              <a:extLst>
                <a:ext uri="{FF2B5EF4-FFF2-40B4-BE49-F238E27FC236}">
                  <a16:creationId xmlns:a16="http://schemas.microsoft.com/office/drawing/2014/main" id="{1AE6EC11-8A67-C815-E8F4-B0B0847D254E}"/>
                </a:ext>
              </a:extLst>
            </p:cNvPr>
            <p:cNvSpPr txBox="1"/>
            <p:nvPr/>
          </p:nvSpPr>
          <p:spPr bwMode="auto">
            <a:xfrm>
              <a:off x="3726586" y="3336481"/>
              <a:ext cx="177801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FontTx/>
                <a:buNone/>
              </a:pPr>
              <a:r>
                <a:rPr lang="en-US" sz="1400" b="1">
                  <a:solidFill>
                    <a:schemeClr val="accent3"/>
                  </a:solidFill>
                  <a:latin typeface="Calibri" panose="020F0502020204030204" pitchFamily="34" charset="0"/>
                </a:rPr>
                <a:t>+</a:t>
              </a:r>
            </a:p>
          </p:txBody>
        </p:sp>
        <p:sp>
          <p:nvSpPr>
            <p:cNvPr id="1241" name="TextBox 1240">
              <a:extLst>
                <a:ext uri="{FF2B5EF4-FFF2-40B4-BE49-F238E27FC236}">
                  <a16:creationId xmlns:a16="http://schemas.microsoft.com/office/drawing/2014/main" id="{DD9E46EE-6333-0BCA-AA29-22839896C4B6}"/>
                </a:ext>
              </a:extLst>
            </p:cNvPr>
            <p:cNvSpPr txBox="1"/>
            <p:nvPr/>
          </p:nvSpPr>
          <p:spPr bwMode="auto">
            <a:xfrm>
              <a:off x="3794320" y="3343254"/>
              <a:ext cx="177801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FontTx/>
                <a:buNone/>
              </a:pPr>
              <a:r>
                <a:rPr lang="en-US" sz="1400" b="1">
                  <a:solidFill>
                    <a:schemeClr val="accent3"/>
                  </a:solidFill>
                  <a:latin typeface="Calibri" panose="020F0502020204030204" pitchFamily="34" charset="0"/>
                </a:rPr>
                <a:t>+</a:t>
              </a:r>
            </a:p>
          </p:txBody>
        </p:sp>
        <p:sp>
          <p:nvSpPr>
            <p:cNvPr id="1242" name="TextBox 1241">
              <a:extLst>
                <a:ext uri="{FF2B5EF4-FFF2-40B4-BE49-F238E27FC236}">
                  <a16:creationId xmlns:a16="http://schemas.microsoft.com/office/drawing/2014/main" id="{479C6603-41D2-0E9C-8869-A4C9DE2F93BF}"/>
                </a:ext>
              </a:extLst>
            </p:cNvPr>
            <p:cNvSpPr txBox="1"/>
            <p:nvPr/>
          </p:nvSpPr>
          <p:spPr bwMode="auto">
            <a:xfrm>
              <a:off x="3838347" y="3350027"/>
              <a:ext cx="177801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FontTx/>
                <a:buNone/>
              </a:pPr>
              <a:r>
                <a:rPr lang="en-US" sz="1400" b="1">
                  <a:solidFill>
                    <a:schemeClr val="accent3"/>
                  </a:solidFill>
                  <a:latin typeface="Calibri" panose="020F0502020204030204" pitchFamily="34" charset="0"/>
                </a:rPr>
                <a:t>+</a:t>
              </a:r>
            </a:p>
          </p:txBody>
        </p:sp>
        <p:sp>
          <p:nvSpPr>
            <p:cNvPr id="1243" name="TextBox 1242">
              <a:extLst>
                <a:ext uri="{FF2B5EF4-FFF2-40B4-BE49-F238E27FC236}">
                  <a16:creationId xmlns:a16="http://schemas.microsoft.com/office/drawing/2014/main" id="{3D1F7DF0-A027-D8A0-55DA-2DAFF2B526A4}"/>
                </a:ext>
              </a:extLst>
            </p:cNvPr>
            <p:cNvSpPr txBox="1"/>
            <p:nvPr/>
          </p:nvSpPr>
          <p:spPr bwMode="auto">
            <a:xfrm>
              <a:off x="4075414" y="3360187"/>
              <a:ext cx="177801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FontTx/>
                <a:buNone/>
              </a:pPr>
              <a:r>
                <a:rPr lang="en-US" sz="1400" b="1">
                  <a:solidFill>
                    <a:schemeClr val="accent3"/>
                  </a:solidFill>
                  <a:latin typeface="Calibri" panose="020F0502020204030204" pitchFamily="34" charset="0"/>
                </a:rPr>
                <a:t>+</a:t>
              </a:r>
            </a:p>
          </p:txBody>
        </p:sp>
        <p:sp>
          <p:nvSpPr>
            <p:cNvPr id="1244" name="TextBox 1243">
              <a:extLst>
                <a:ext uri="{FF2B5EF4-FFF2-40B4-BE49-F238E27FC236}">
                  <a16:creationId xmlns:a16="http://schemas.microsoft.com/office/drawing/2014/main" id="{AC6D361D-93CB-C4BA-BCAE-D0511CAE7214}"/>
                </a:ext>
              </a:extLst>
            </p:cNvPr>
            <p:cNvSpPr txBox="1"/>
            <p:nvPr/>
          </p:nvSpPr>
          <p:spPr bwMode="auto">
            <a:xfrm>
              <a:off x="4373440" y="3444854"/>
              <a:ext cx="177801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FontTx/>
                <a:buNone/>
              </a:pPr>
              <a:r>
                <a:rPr lang="en-US" sz="1400" b="1">
                  <a:solidFill>
                    <a:schemeClr val="accent3"/>
                  </a:solidFill>
                  <a:latin typeface="Calibri" panose="020F0502020204030204" pitchFamily="34" charset="0"/>
                </a:rPr>
                <a:t>+</a:t>
              </a:r>
            </a:p>
          </p:txBody>
        </p:sp>
        <p:sp>
          <p:nvSpPr>
            <p:cNvPr id="1245" name="TextBox 1244">
              <a:extLst>
                <a:ext uri="{FF2B5EF4-FFF2-40B4-BE49-F238E27FC236}">
                  <a16:creationId xmlns:a16="http://schemas.microsoft.com/office/drawing/2014/main" id="{17A4F5CB-4446-7E4A-A95F-FFA21482BD26}"/>
                </a:ext>
              </a:extLst>
            </p:cNvPr>
            <p:cNvSpPr txBox="1"/>
            <p:nvPr/>
          </p:nvSpPr>
          <p:spPr bwMode="auto">
            <a:xfrm>
              <a:off x="4403920" y="3444854"/>
              <a:ext cx="177801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FontTx/>
                <a:buNone/>
              </a:pPr>
              <a:r>
                <a:rPr lang="en-US" sz="1400" b="1">
                  <a:solidFill>
                    <a:schemeClr val="accent3"/>
                  </a:solidFill>
                  <a:latin typeface="Calibri" panose="020F0502020204030204" pitchFamily="34" charset="0"/>
                </a:rPr>
                <a:t>+</a:t>
              </a:r>
            </a:p>
          </p:txBody>
        </p:sp>
        <p:sp>
          <p:nvSpPr>
            <p:cNvPr id="1246" name="TextBox 1245">
              <a:extLst>
                <a:ext uri="{FF2B5EF4-FFF2-40B4-BE49-F238E27FC236}">
                  <a16:creationId xmlns:a16="http://schemas.microsoft.com/office/drawing/2014/main" id="{AAD69363-C1E4-234D-0FA1-1BE0D3BC24AC}"/>
                </a:ext>
              </a:extLst>
            </p:cNvPr>
            <p:cNvSpPr txBox="1"/>
            <p:nvPr/>
          </p:nvSpPr>
          <p:spPr bwMode="auto">
            <a:xfrm>
              <a:off x="4427626" y="3448240"/>
              <a:ext cx="177801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FontTx/>
                <a:buNone/>
              </a:pPr>
              <a:r>
                <a:rPr lang="en-US" sz="1400" b="1">
                  <a:solidFill>
                    <a:schemeClr val="accent3"/>
                  </a:solidFill>
                  <a:latin typeface="Calibri" panose="020F0502020204030204" pitchFamily="34" charset="0"/>
                </a:rPr>
                <a:t>+</a:t>
              </a:r>
            </a:p>
          </p:txBody>
        </p:sp>
        <p:sp>
          <p:nvSpPr>
            <p:cNvPr id="1247" name="TextBox 1246">
              <a:extLst>
                <a:ext uri="{FF2B5EF4-FFF2-40B4-BE49-F238E27FC236}">
                  <a16:creationId xmlns:a16="http://schemas.microsoft.com/office/drawing/2014/main" id="{6124E28E-DAAF-FC4C-E48A-8EA2BC68F5BA}"/>
                </a:ext>
              </a:extLst>
            </p:cNvPr>
            <p:cNvSpPr txBox="1"/>
            <p:nvPr/>
          </p:nvSpPr>
          <p:spPr bwMode="auto">
            <a:xfrm>
              <a:off x="4512293" y="3492267"/>
              <a:ext cx="177801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FontTx/>
                <a:buNone/>
              </a:pPr>
              <a:r>
                <a:rPr lang="en-US" sz="1400" b="1">
                  <a:solidFill>
                    <a:schemeClr val="accent3"/>
                  </a:solidFill>
                  <a:latin typeface="Calibri" panose="020F0502020204030204" pitchFamily="34" charset="0"/>
                </a:rPr>
                <a:t>+</a:t>
              </a:r>
            </a:p>
          </p:txBody>
        </p:sp>
        <p:sp>
          <p:nvSpPr>
            <p:cNvPr id="1248" name="TextBox 1247">
              <a:extLst>
                <a:ext uri="{FF2B5EF4-FFF2-40B4-BE49-F238E27FC236}">
                  <a16:creationId xmlns:a16="http://schemas.microsoft.com/office/drawing/2014/main" id="{3D188D70-A816-7E7F-D36E-9B439D71E58D}"/>
                </a:ext>
              </a:extLst>
            </p:cNvPr>
            <p:cNvSpPr txBox="1"/>
            <p:nvPr/>
          </p:nvSpPr>
          <p:spPr bwMode="auto">
            <a:xfrm>
              <a:off x="4722267" y="3563387"/>
              <a:ext cx="177801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FontTx/>
                <a:buNone/>
              </a:pPr>
              <a:r>
                <a:rPr lang="en-US" sz="1400" b="1">
                  <a:solidFill>
                    <a:schemeClr val="accent3"/>
                  </a:solidFill>
                  <a:latin typeface="Calibri" panose="020F0502020204030204" pitchFamily="34" charset="0"/>
                </a:rPr>
                <a:t>+</a:t>
              </a:r>
            </a:p>
          </p:txBody>
        </p:sp>
        <p:sp>
          <p:nvSpPr>
            <p:cNvPr id="1249" name="TextBox 1248">
              <a:extLst>
                <a:ext uri="{FF2B5EF4-FFF2-40B4-BE49-F238E27FC236}">
                  <a16:creationId xmlns:a16="http://schemas.microsoft.com/office/drawing/2014/main" id="{5F082028-B204-0B91-9C28-8991E426D038}"/>
                </a:ext>
              </a:extLst>
            </p:cNvPr>
            <p:cNvSpPr txBox="1"/>
            <p:nvPr/>
          </p:nvSpPr>
          <p:spPr bwMode="auto">
            <a:xfrm>
              <a:off x="4654533" y="3495654"/>
              <a:ext cx="177801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FontTx/>
                <a:buNone/>
              </a:pPr>
              <a:r>
                <a:rPr lang="en-US" sz="1400" b="1">
                  <a:solidFill>
                    <a:schemeClr val="accent3"/>
                  </a:solidFill>
                  <a:latin typeface="Calibri" panose="020F0502020204030204" pitchFamily="34" charset="0"/>
                </a:rPr>
                <a:t>+</a:t>
              </a:r>
            </a:p>
          </p:txBody>
        </p:sp>
        <p:sp>
          <p:nvSpPr>
            <p:cNvPr id="1250" name="TextBox 1249">
              <a:extLst>
                <a:ext uri="{FF2B5EF4-FFF2-40B4-BE49-F238E27FC236}">
                  <a16:creationId xmlns:a16="http://schemas.microsoft.com/office/drawing/2014/main" id="{666A2687-7E42-8BF0-9C1B-FCC808DB5F94}"/>
                </a:ext>
              </a:extLst>
            </p:cNvPr>
            <p:cNvSpPr txBox="1"/>
            <p:nvPr/>
          </p:nvSpPr>
          <p:spPr bwMode="auto">
            <a:xfrm>
              <a:off x="4949173" y="3560001"/>
              <a:ext cx="177801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FontTx/>
                <a:buNone/>
              </a:pPr>
              <a:r>
                <a:rPr lang="en-US" sz="1400" b="1">
                  <a:solidFill>
                    <a:schemeClr val="accent3"/>
                  </a:solidFill>
                  <a:latin typeface="Calibri" panose="020F0502020204030204" pitchFamily="34" charset="0"/>
                </a:rPr>
                <a:t>+</a:t>
              </a:r>
            </a:p>
          </p:txBody>
        </p:sp>
        <p:sp>
          <p:nvSpPr>
            <p:cNvPr id="1251" name="TextBox 1250">
              <a:extLst>
                <a:ext uri="{FF2B5EF4-FFF2-40B4-BE49-F238E27FC236}">
                  <a16:creationId xmlns:a16="http://schemas.microsoft.com/office/drawing/2014/main" id="{86D1DC85-79F7-27FB-DDD2-EF84AF3A2CDF}"/>
                </a:ext>
              </a:extLst>
            </p:cNvPr>
            <p:cNvSpPr txBox="1"/>
            <p:nvPr/>
          </p:nvSpPr>
          <p:spPr bwMode="auto">
            <a:xfrm>
              <a:off x="4989813" y="3560001"/>
              <a:ext cx="177801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FontTx/>
                <a:buNone/>
              </a:pPr>
              <a:r>
                <a:rPr lang="en-US" sz="1400" b="1">
                  <a:solidFill>
                    <a:schemeClr val="accent3"/>
                  </a:solidFill>
                  <a:latin typeface="Calibri" panose="020F0502020204030204" pitchFamily="34" charset="0"/>
                </a:rPr>
                <a:t>+</a:t>
              </a:r>
            </a:p>
          </p:txBody>
        </p:sp>
        <p:sp>
          <p:nvSpPr>
            <p:cNvPr id="1252" name="TextBox 1251">
              <a:extLst>
                <a:ext uri="{FF2B5EF4-FFF2-40B4-BE49-F238E27FC236}">
                  <a16:creationId xmlns:a16="http://schemas.microsoft.com/office/drawing/2014/main" id="{239CDC79-C099-AAED-2633-DF79EE5FED1E}"/>
                </a:ext>
              </a:extLst>
            </p:cNvPr>
            <p:cNvSpPr txBox="1"/>
            <p:nvPr/>
          </p:nvSpPr>
          <p:spPr bwMode="auto">
            <a:xfrm>
              <a:off x="4678240" y="3492267"/>
              <a:ext cx="177801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FontTx/>
                <a:buNone/>
              </a:pPr>
              <a:r>
                <a:rPr lang="en-US" sz="1400" b="1">
                  <a:solidFill>
                    <a:schemeClr val="accent3"/>
                  </a:solidFill>
                  <a:latin typeface="Calibri" panose="020F0502020204030204" pitchFamily="34" charset="0"/>
                </a:rPr>
                <a:t>+</a:t>
              </a:r>
            </a:p>
          </p:txBody>
        </p:sp>
        <p:sp>
          <p:nvSpPr>
            <p:cNvPr id="1253" name="TextBox 1252">
              <a:extLst>
                <a:ext uri="{FF2B5EF4-FFF2-40B4-BE49-F238E27FC236}">
                  <a16:creationId xmlns:a16="http://schemas.microsoft.com/office/drawing/2014/main" id="{15599FCF-C93E-C66F-509B-5468CAD1B8D1}"/>
                </a:ext>
              </a:extLst>
            </p:cNvPr>
            <p:cNvSpPr txBox="1"/>
            <p:nvPr/>
          </p:nvSpPr>
          <p:spPr bwMode="auto">
            <a:xfrm>
              <a:off x="4959333" y="3560001"/>
              <a:ext cx="177801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FontTx/>
                <a:buNone/>
              </a:pPr>
              <a:r>
                <a:rPr lang="en-US" sz="1400" b="1">
                  <a:solidFill>
                    <a:schemeClr val="accent3"/>
                  </a:solidFill>
                  <a:latin typeface="Calibri" panose="020F0502020204030204" pitchFamily="34" charset="0"/>
                </a:rPr>
                <a:t>+</a:t>
              </a:r>
            </a:p>
          </p:txBody>
        </p:sp>
        <p:sp>
          <p:nvSpPr>
            <p:cNvPr id="1254" name="TextBox 1253">
              <a:extLst>
                <a:ext uri="{FF2B5EF4-FFF2-40B4-BE49-F238E27FC236}">
                  <a16:creationId xmlns:a16="http://schemas.microsoft.com/office/drawing/2014/main" id="{2155F35E-5E7B-6FDC-33BB-44AF0FDCFBC9}"/>
                </a:ext>
              </a:extLst>
            </p:cNvPr>
            <p:cNvSpPr txBox="1"/>
            <p:nvPr/>
          </p:nvSpPr>
          <p:spPr bwMode="auto">
            <a:xfrm>
              <a:off x="5237040" y="3746268"/>
              <a:ext cx="177801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FontTx/>
                <a:buNone/>
              </a:pPr>
              <a:r>
                <a:rPr lang="en-US" sz="1400" b="1">
                  <a:solidFill>
                    <a:schemeClr val="accent3"/>
                  </a:solidFill>
                  <a:latin typeface="Calibri" panose="020F0502020204030204" pitchFamily="34" charset="0"/>
                </a:rPr>
                <a:t>+</a:t>
              </a:r>
            </a:p>
          </p:txBody>
        </p:sp>
        <p:sp>
          <p:nvSpPr>
            <p:cNvPr id="1255" name="TextBox 1254">
              <a:extLst>
                <a:ext uri="{FF2B5EF4-FFF2-40B4-BE49-F238E27FC236}">
                  <a16:creationId xmlns:a16="http://schemas.microsoft.com/office/drawing/2014/main" id="{0CA88730-D85E-5FF4-5439-B4FDBD3080B9}"/>
                </a:ext>
              </a:extLst>
            </p:cNvPr>
            <p:cNvSpPr txBox="1"/>
            <p:nvPr/>
          </p:nvSpPr>
          <p:spPr bwMode="auto">
            <a:xfrm>
              <a:off x="5277680" y="3746268"/>
              <a:ext cx="177801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FontTx/>
                <a:buNone/>
              </a:pPr>
              <a:r>
                <a:rPr lang="en-US" sz="1400" b="1">
                  <a:solidFill>
                    <a:schemeClr val="accent3"/>
                  </a:solidFill>
                  <a:latin typeface="Calibri" panose="020F0502020204030204" pitchFamily="34" charset="0"/>
                </a:rPr>
                <a:t>+</a:t>
              </a:r>
            </a:p>
          </p:txBody>
        </p:sp>
      </p:grpSp>
      <p:grpSp>
        <p:nvGrpSpPr>
          <p:cNvPr id="1257" name="Group 1256">
            <a:extLst>
              <a:ext uri="{FF2B5EF4-FFF2-40B4-BE49-F238E27FC236}">
                <a16:creationId xmlns:a16="http://schemas.microsoft.com/office/drawing/2014/main" id="{DACB4F8B-C675-65DC-5FC3-EC45B897280C}"/>
              </a:ext>
            </a:extLst>
          </p:cNvPr>
          <p:cNvGrpSpPr/>
          <p:nvPr/>
        </p:nvGrpSpPr>
        <p:grpSpPr>
          <a:xfrm>
            <a:off x="1837677" y="3784847"/>
            <a:ext cx="1171853" cy="523220"/>
            <a:chOff x="2006353" y="3669437"/>
            <a:chExt cx="1171853" cy="523220"/>
          </a:xfrm>
        </p:grpSpPr>
        <p:sp>
          <p:nvSpPr>
            <p:cNvPr id="1258" name="TextBox 1257">
              <a:extLst>
                <a:ext uri="{FF2B5EF4-FFF2-40B4-BE49-F238E27FC236}">
                  <a16:creationId xmlns:a16="http://schemas.microsoft.com/office/drawing/2014/main" id="{145EDADF-7DA2-6641-7740-D5D311569D87}"/>
                </a:ext>
              </a:extLst>
            </p:cNvPr>
            <p:cNvSpPr txBox="1"/>
            <p:nvPr/>
          </p:nvSpPr>
          <p:spPr bwMode="auto">
            <a:xfrm>
              <a:off x="2196241" y="3669437"/>
              <a:ext cx="981965" cy="5232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rtlCol="0">
              <a:spAutoFit/>
            </a:bodyPr>
            <a:lstStyle/>
            <a:p>
              <a:pPr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FontTx/>
                <a:buNone/>
              </a:pPr>
              <a:r>
                <a:rPr lang="en-US" sz="1400">
                  <a:solidFill>
                    <a:schemeClr val="bg1"/>
                  </a:solidFill>
                </a:rPr>
                <a:t>Acala + BR</a:t>
              </a:r>
              <a:br>
                <a:rPr lang="en-US" sz="1400">
                  <a:solidFill>
                    <a:schemeClr val="bg1"/>
                  </a:solidFill>
                </a:rPr>
              </a:br>
              <a:r>
                <a:rPr lang="en-US" sz="1400">
                  <a:solidFill>
                    <a:schemeClr val="bg1"/>
                  </a:solidFill>
                </a:rPr>
                <a:t>PB + BR </a:t>
              </a:r>
              <a:endParaRPr lang="en-US" sz="1400" b="0">
                <a:solidFill>
                  <a:schemeClr val="bg1"/>
                </a:solidFill>
                <a:latin typeface="Calibri" panose="020F0502020204030204" pitchFamily="34" charset="0"/>
              </a:endParaRPr>
            </a:p>
          </p:txBody>
        </p:sp>
        <p:cxnSp>
          <p:nvCxnSpPr>
            <p:cNvPr id="1259" name="Straight Connector 1258">
              <a:extLst>
                <a:ext uri="{FF2B5EF4-FFF2-40B4-BE49-F238E27FC236}">
                  <a16:creationId xmlns:a16="http://schemas.microsoft.com/office/drawing/2014/main" id="{2B727098-E980-21BD-C003-DC5E70A83CEA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2006353" y="3817398"/>
              <a:ext cx="221942" cy="0"/>
            </a:xfrm>
            <a:prstGeom prst="line">
              <a:avLst/>
            </a:prstGeom>
            <a:noFill/>
            <a:ln w="28575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1260" name="Straight Connector 1259">
              <a:extLst>
                <a:ext uri="{FF2B5EF4-FFF2-40B4-BE49-F238E27FC236}">
                  <a16:creationId xmlns:a16="http://schemas.microsoft.com/office/drawing/2014/main" id="{D1552F58-EF8D-2586-4802-BE83F262C608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2006353" y="4049697"/>
              <a:ext cx="221942" cy="0"/>
            </a:xfrm>
            <a:prstGeom prst="line">
              <a:avLst/>
            </a:prstGeom>
            <a:noFill/>
            <a:ln w="28575" cap="flat" cmpd="sng" algn="ctr">
              <a:solidFill>
                <a:schemeClr val="accent3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</p:spTree>
    <p:extLst>
      <p:ext uri="{BB962C8B-B14F-4D97-AF65-F5344CB8AC3E}">
        <p14:creationId xmlns:p14="http://schemas.microsoft.com/office/powerpoint/2010/main" val="484017243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" name="Freeform 418">
            <a:extLst>
              <a:ext uri="{FF2B5EF4-FFF2-40B4-BE49-F238E27FC236}">
                <a16:creationId xmlns:a16="http://schemas.microsoft.com/office/drawing/2014/main" id="{984AE133-E6B0-30AA-0BF3-F71F4901D4E3}"/>
              </a:ext>
            </a:extLst>
          </p:cNvPr>
          <p:cNvSpPr/>
          <p:nvPr/>
        </p:nvSpPr>
        <p:spPr bwMode="auto">
          <a:xfrm>
            <a:off x="1558925" y="2460625"/>
            <a:ext cx="4127500" cy="1069975"/>
          </a:xfrm>
          <a:custGeom>
            <a:avLst/>
            <a:gdLst>
              <a:gd name="connsiteX0" fmla="*/ 0 w 4127500"/>
              <a:gd name="connsiteY0" fmla="*/ 0 h 1069975"/>
              <a:gd name="connsiteX1" fmla="*/ 73025 w 4127500"/>
              <a:gd name="connsiteY1" fmla="*/ 0 h 1069975"/>
              <a:gd name="connsiteX2" fmla="*/ 73025 w 4127500"/>
              <a:gd name="connsiteY2" fmla="*/ 15875 h 1069975"/>
              <a:gd name="connsiteX3" fmla="*/ 120650 w 4127500"/>
              <a:gd name="connsiteY3" fmla="*/ 15875 h 1069975"/>
              <a:gd name="connsiteX4" fmla="*/ 120650 w 4127500"/>
              <a:gd name="connsiteY4" fmla="*/ 34925 h 1069975"/>
              <a:gd name="connsiteX5" fmla="*/ 177800 w 4127500"/>
              <a:gd name="connsiteY5" fmla="*/ 34925 h 1069975"/>
              <a:gd name="connsiteX6" fmla="*/ 177800 w 4127500"/>
              <a:gd name="connsiteY6" fmla="*/ 73025 h 1069975"/>
              <a:gd name="connsiteX7" fmla="*/ 231775 w 4127500"/>
              <a:gd name="connsiteY7" fmla="*/ 73025 h 1069975"/>
              <a:gd name="connsiteX8" fmla="*/ 231775 w 4127500"/>
              <a:gd name="connsiteY8" fmla="*/ 92075 h 1069975"/>
              <a:gd name="connsiteX9" fmla="*/ 317500 w 4127500"/>
              <a:gd name="connsiteY9" fmla="*/ 92075 h 1069975"/>
              <a:gd name="connsiteX10" fmla="*/ 349250 w 4127500"/>
              <a:gd name="connsiteY10" fmla="*/ 133350 h 1069975"/>
              <a:gd name="connsiteX11" fmla="*/ 390525 w 4127500"/>
              <a:gd name="connsiteY11" fmla="*/ 152400 h 1069975"/>
              <a:gd name="connsiteX12" fmla="*/ 447675 w 4127500"/>
              <a:gd name="connsiteY12" fmla="*/ 171450 h 1069975"/>
              <a:gd name="connsiteX13" fmla="*/ 492125 w 4127500"/>
              <a:gd name="connsiteY13" fmla="*/ 225425 h 1069975"/>
              <a:gd name="connsiteX14" fmla="*/ 536575 w 4127500"/>
              <a:gd name="connsiteY14" fmla="*/ 234950 h 1069975"/>
              <a:gd name="connsiteX15" fmla="*/ 577850 w 4127500"/>
              <a:gd name="connsiteY15" fmla="*/ 273050 h 1069975"/>
              <a:gd name="connsiteX16" fmla="*/ 606425 w 4127500"/>
              <a:gd name="connsiteY16" fmla="*/ 273050 h 1069975"/>
              <a:gd name="connsiteX17" fmla="*/ 650875 w 4127500"/>
              <a:gd name="connsiteY17" fmla="*/ 311150 h 1069975"/>
              <a:gd name="connsiteX18" fmla="*/ 714375 w 4127500"/>
              <a:gd name="connsiteY18" fmla="*/ 311150 h 1069975"/>
              <a:gd name="connsiteX19" fmla="*/ 714375 w 4127500"/>
              <a:gd name="connsiteY19" fmla="*/ 327025 h 1069975"/>
              <a:gd name="connsiteX20" fmla="*/ 777875 w 4127500"/>
              <a:gd name="connsiteY20" fmla="*/ 327025 h 1069975"/>
              <a:gd name="connsiteX21" fmla="*/ 777875 w 4127500"/>
              <a:gd name="connsiteY21" fmla="*/ 336550 h 1069975"/>
              <a:gd name="connsiteX22" fmla="*/ 838200 w 4127500"/>
              <a:gd name="connsiteY22" fmla="*/ 336550 h 1069975"/>
              <a:gd name="connsiteX23" fmla="*/ 838200 w 4127500"/>
              <a:gd name="connsiteY23" fmla="*/ 355600 h 1069975"/>
              <a:gd name="connsiteX24" fmla="*/ 882650 w 4127500"/>
              <a:gd name="connsiteY24" fmla="*/ 355600 h 1069975"/>
              <a:gd name="connsiteX25" fmla="*/ 882650 w 4127500"/>
              <a:gd name="connsiteY25" fmla="*/ 387350 h 1069975"/>
              <a:gd name="connsiteX26" fmla="*/ 990600 w 4127500"/>
              <a:gd name="connsiteY26" fmla="*/ 387350 h 1069975"/>
              <a:gd name="connsiteX27" fmla="*/ 1022350 w 4127500"/>
              <a:gd name="connsiteY27" fmla="*/ 412750 h 1069975"/>
              <a:gd name="connsiteX28" fmla="*/ 1104900 w 4127500"/>
              <a:gd name="connsiteY28" fmla="*/ 412750 h 1069975"/>
              <a:gd name="connsiteX29" fmla="*/ 1111250 w 4127500"/>
              <a:gd name="connsiteY29" fmla="*/ 425450 h 1069975"/>
              <a:gd name="connsiteX30" fmla="*/ 1149350 w 4127500"/>
              <a:gd name="connsiteY30" fmla="*/ 425450 h 1069975"/>
              <a:gd name="connsiteX31" fmla="*/ 1193800 w 4127500"/>
              <a:gd name="connsiteY31" fmla="*/ 476250 h 1069975"/>
              <a:gd name="connsiteX32" fmla="*/ 1270000 w 4127500"/>
              <a:gd name="connsiteY32" fmla="*/ 476250 h 1069975"/>
              <a:gd name="connsiteX33" fmla="*/ 1289050 w 4127500"/>
              <a:gd name="connsiteY33" fmla="*/ 501650 h 1069975"/>
              <a:gd name="connsiteX34" fmla="*/ 1409700 w 4127500"/>
              <a:gd name="connsiteY34" fmla="*/ 504825 h 1069975"/>
              <a:gd name="connsiteX35" fmla="*/ 1425575 w 4127500"/>
              <a:gd name="connsiteY35" fmla="*/ 530225 h 1069975"/>
              <a:gd name="connsiteX36" fmla="*/ 1425575 w 4127500"/>
              <a:gd name="connsiteY36" fmla="*/ 530225 h 1069975"/>
              <a:gd name="connsiteX37" fmla="*/ 1476375 w 4127500"/>
              <a:gd name="connsiteY37" fmla="*/ 542925 h 1069975"/>
              <a:gd name="connsiteX38" fmla="*/ 1527175 w 4127500"/>
              <a:gd name="connsiteY38" fmla="*/ 542925 h 1069975"/>
              <a:gd name="connsiteX39" fmla="*/ 1527175 w 4127500"/>
              <a:gd name="connsiteY39" fmla="*/ 587375 h 1069975"/>
              <a:gd name="connsiteX40" fmla="*/ 1552575 w 4127500"/>
              <a:gd name="connsiteY40" fmla="*/ 587375 h 1069975"/>
              <a:gd name="connsiteX41" fmla="*/ 1552575 w 4127500"/>
              <a:gd name="connsiteY41" fmla="*/ 606425 h 1069975"/>
              <a:gd name="connsiteX42" fmla="*/ 1600200 w 4127500"/>
              <a:gd name="connsiteY42" fmla="*/ 606425 h 1069975"/>
              <a:gd name="connsiteX43" fmla="*/ 1600200 w 4127500"/>
              <a:gd name="connsiteY43" fmla="*/ 615950 h 1069975"/>
              <a:gd name="connsiteX44" fmla="*/ 1651000 w 4127500"/>
              <a:gd name="connsiteY44" fmla="*/ 615950 h 1069975"/>
              <a:gd name="connsiteX45" fmla="*/ 1651000 w 4127500"/>
              <a:gd name="connsiteY45" fmla="*/ 635000 h 1069975"/>
              <a:gd name="connsiteX46" fmla="*/ 1689100 w 4127500"/>
              <a:gd name="connsiteY46" fmla="*/ 635000 h 1069975"/>
              <a:gd name="connsiteX47" fmla="*/ 1689100 w 4127500"/>
              <a:gd name="connsiteY47" fmla="*/ 644525 h 1069975"/>
              <a:gd name="connsiteX48" fmla="*/ 1727200 w 4127500"/>
              <a:gd name="connsiteY48" fmla="*/ 644525 h 1069975"/>
              <a:gd name="connsiteX49" fmla="*/ 1727200 w 4127500"/>
              <a:gd name="connsiteY49" fmla="*/ 657225 h 1069975"/>
              <a:gd name="connsiteX50" fmla="*/ 1755775 w 4127500"/>
              <a:gd name="connsiteY50" fmla="*/ 657225 h 1069975"/>
              <a:gd name="connsiteX51" fmla="*/ 1755775 w 4127500"/>
              <a:gd name="connsiteY51" fmla="*/ 688975 h 1069975"/>
              <a:gd name="connsiteX52" fmla="*/ 1816100 w 4127500"/>
              <a:gd name="connsiteY52" fmla="*/ 688975 h 1069975"/>
              <a:gd name="connsiteX53" fmla="*/ 1816100 w 4127500"/>
              <a:gd name="connsiteY53" fmla="*/ 711200 h 1069975"/>
              <a:gd name="connsiteX54" fmla="*/ 1860550 w 4127500"/>
              <a:gd name="connsiteY54" fmla="*/ 711200 h 1069975"/>
              <a:gd name="connsiteX55" fmla="*/ 1860550 w 4127500"/>
              <a:gd name="connsiteY55" fmla="*/ 730250 h 1069975"/>
              <a:gd name="connsiteX56" fmla="*/ 1892300 w 4127500"/>
              <a:gd name="connsiteY56" fmla="*/ 730250 h 1069975"/>
              <a:gd name="connsiteX57" fmla="*/ 1892300 w 4127500"/>
              <a:gd name="connsiteY57" fmla="*/ 771525 h 1069975"/>
              <a:gd name="connsiteX58" fmla="*/ 1924050 w 4127500"/>
              <a:gd name="connsiteY58" fmla="*/ 771525 h 1069975"/>
              <a:gd name="connsiteX59" fmla="*/ 1924050 w 4127500"/>
              <a:gd name="connsiteY59" fmla="*/ 828675 h 1069975"/>
              <a:gd name="connsiteX60" fmla="*/ 1968500 w 4127500"/>
              <a:gd name="connsiteY60" fmla="*/ 828675 h 1069975"/>
              <a:gd name="connsiteX61" fmla="*/ 1968500 w 4127500"/>
              <a:gd name="connsiteY61" fmla="*/ 841375 h 1069975"/>
              <a:gd name="connsiteX62" fmla="*/ 2155825 w 4127500"/>
              <a:gd name="connsiteY62" fmla="*/ 841375 h 1069975"/>
              <a:gd name="connsiteX63" fmla="*/ 2165350 w 4127500"/>
              <a:gd name="connsiteY63" fmla="*/ 850900 h 1069975"/>
              <a:gd name="connsiteX64" fmla="*/ 2339975 w 4127500"/>
              <a:gd name="connsiteY64" fmla="*/ 850900 h 1069975"/>
              <a:gd name="connsiteX65" fmla="*/ 2339975 w 4127500"/>
              <a:gd name="connsiteY65" fmla="*/ 879475 h 1069975"/>
              <a:gd name="connsiteX66" fmla="*/ 2371725 w 4127500"/>
              <a:gd name="connsiteY66" fmla="*/ 879475 h 1069975"/>
              <a:gd name="connsiteX67" fmla="*/ 2371725 w 4127500"/>
              <a:gd name="connsiteY67" fmla="*/ 892175 h 1069975"/>
              <a:gd name="connsiteX68" fmla="*/ 2565400 w 4127500"/>
              <a:gd name="connsiteY68" fmla="*/ 892175 h 1069975"/>
              <a:gd name="connsiteX69" fmla="*/ 2565400 w 4127500"/>
              <a:gd name="connsiteY69" fmla="*/ 911225 h 1069975"/>
              <a:gd name="connsiteX70" fmla="*/ 2717800 w 4127500"/>
              <a:gd name="connsiteY70" fmla="*/ 911225 h 1069975"/>
              <a:gd name="connsiteX71" fmla="*/ 2717800 w 4127500"/>
              <a:gd name="connsiteY71" fmla="*/ 939800 h 1069975"/>
              <a:gd name="connsiteX72" fmla="*/ 2746375 w 4127500"/>
              <a:gd name="connsiteY72" fmla="*/ 939800 h 1069975"/>
              <a:gd name="connsiteX73" fmla="*/ 2746375 w 4127500"/>
              <a:gd name="connsiteY73" fmla="*/ 939800 h 1069975"/>
              <a:gd name="connsiteX74" fmla="*/ 2746375 w 4127500"/>
              <a:gd name="connsiteY74" fmla="*/ 971550 h 1069975"/>
              <a:gd name="connsiteX75" fmla="*/ 3381375 w 4127500"/>
              <a:gd name="connsiteY75" fmla="*/ 971550 h 1069975"/>
              <a:gd name="connsiteX76" fmla="*/ 3381375 w 4127500"/>
              <a:gd name="connsiteY76" fmla="*/ 987425 h 1069975"/>
              <a:gd name="connsiteX77" fmla="*/ 3394075 w 4127500"/>
              <a:gd name="connsiteY77" fmla="*/ 1000125 h 1069975"/>
              <a:gd name="connsiteX78" fmla="*/ 3394075 w 4127500"/>
              <a:gd name="connsiteY78" fmla="*/ 1000125 h 1069975"/>
              <a:gd name="connsiteX79" fmla="*/ 3394075 w 4127500"/>
              <a:gd name="connsiteY79" fmla="*/ 1028700 h 1069975"/>
              <a:gd name="connsiteX80" fmla="*/ 3521075 w 4127500"/>
              <a:gd name="connsiteY80" fmla="*/ 1028700 h 1069975"/>
              <a:gd name="connsiteX81" fmla="*/ 3521075 w 4127500"/>
              <a:gd name="connsiteY81" fmla="*/ 1069975 h 1069975"/>
              <a:gd name="connsiteX82" fmla="*/ 4127500 w 4127500"/>
              <a:gd name="connsiteY82" fmla="*/ 1069975 h 10699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</a:cxnLst>
            <a:rect l="l" t="t" r="r" b="b"/>
            <a:pathLst>
              <a:path w="4127500" h="1069975">
                <a:moveTo>
                  <a:pt x="0" y="0"/>
                </a:moveTo>
                <a:lnTo>
                  <a:pt x="73025" y="0"/>
                </a:lnTo>
                <a:lnTo>
                  <a:pt x="73025" y="15875"/>
                </a:lnTo>
                <a:lnTo>
                  <a:pt x="120650" y="15875"/>
                </a:lnTo>
                <a:lnTo>
                  <a:pt x="120650" y="34925"/>
                </a:lnTo>
                <a:lnTo>
                  <a:pt x="177800" y="34925"/>
                </a:lnTo>
                <a:lnTo>
                  <a:pt x="177800" y="73025"/>
                </a:lnTo>
                <a:lnTo>
                  <a:pt x="231775" y="73025"/>
                </a:lnTo>
                <a:lnTo>
                  <a:pt x="231775" y="92075"/>
                </a:lnTo>
                <a:lnTo>
                  <a:pt x="317500" y="92075"/>
                </a:lnTo>
                <a:lnTo>
                  <a:pt x="349250" y="133350"/>
                </a:lnTo>
                <a:lnTo>
                  <a:pt x="390525" y="152400"/>
                </a:lnTo>
                <a:lnTo>
                  <a:pt x="447675" y="171450"/>
                </a:lnTo>
                <a:lnTo>
                  <a:pt x="492125" y="225425"/>
                </a:lnTo>
                <a:lnTo>
                  <a:pt x="536575" y="234950"/>
                </a:lnTo>
                <a:lnTo>
                  <a:pt x="577850" y="273050"/>
                </a:lnTo>
                <a:lnTo>
                  <a:pt x="606425" y="273050"/>
                </a:lnTo>
                <a:lnTo>
                  <a:pt x="650875" y="311150"/>
                </a:lnTo>
                <a:lnTo>
                  <a:pt x="714375" y="311150"/>
                </a:lnTo>
                <a:lnTo>
                  <a:pt x="714375" y="327025"/>
                </a:lnTo>
                <a:lnTo>
                  <a:pt x="777875" y="327025"/>
                </a:lnTo>
                <a:lnTo>
                  <a:pt x="777875" y="336550"/>
                </a:lnTo>
                <a:lnTo>
                  <a:pt x="838200" y="336550"/>
                </a:lnTo>
                <a:lnTo>
                  <a:pt x="838200" y="355600"/>
                </a:lnTo>
                <a:lnTo>
                  <a:pt x="882650" y="355600"/>
                </a:lnTo>
                <a:lnTo>
                  <a:pt x="882650" y="387350"/>
                </a:lnTo>
                <a:lnTo>
                  <a:pt x="990600" y="387350"/>
                </a:lnTo>
                <a:lnTo>
                  <a:pt x="1022350" y="412750"/>
                </a:lnTo>
                <a:lnTo>
                  <a:pt x="1104900" y="412750"/>
                </a:lnTo>
                <a:lnTo>
                  <a:pt x="1111250" y="425450"/>
                </a:lnTo>
                <a:lnTo>
                  <a:pt x="1149350" y="425450"/>
                </a:lnTo>
                <a:lnTo>
                  <a:pt x="1193800" y="476250"/>
                </a:lnTo>
                <a:lnTo>
                  <a:pt x="1270000" y="476250"/>
                </a:lnTo>
                <a:lnTo>
                  <a:pt x="1289050" y="501650"/>
                </a:lnTo>
                <a:lnTo>
                  <a:pt x="1409700" y="504825"/>
                </a:lnTo>
                <a:lnTo>
                  <a:pt x="1425575" y="530225"/>
                </a:lnTo>
                <a:lnTo>
                  <a:pt x="1425575" y="530225"/>
                </a:lnTo>
                <a:lnTo>
                  <a:pt x="1476375" y="542925"/>
                </a:lnTo>
                <a:lnTo>
                  <a:pt x="1527175" y="542925"/>
                </a:lnTo>
                <a:lnTo>
                  <a:pt x="1527175" y="587375"/>
                </a:lnTo>
                <a:lnTo>
                  <a:pt x="1552575" y="587375"/>
                </a:lnTo>
                <a:lnTo>
                  <a:pt x="1552575" y="606425"/>
                </a:lnTo>
                <a:lnTo>
                  <a:pt x="1600200" y="606425"/>
                </a:lnTo>
                <a:lnTo>
                  <a:pt x="1600200" y="615950"/>
                </a:lnTo>
                <a:lnTo>
                  <a:pt x="1651000" y="615950"/>
                </a:lnTo>
                <a:lnTo>
                  <a:pt x="1651000" y="635000"/>
                </a:lnTo>
                <a:lnTo>
                  <a:pt x="1689100" y="635000"/>
                </a:lnTo>
                <a:lnTo>
                  <a:pt x="1689100" y="644525"/>
                </a:lnTo>
                <a:lnTo>
                  <a:pt x="1727200" y="644525"/>
                </a:lnTo>
                <a:lnTo>
                  <a:pt x="1727200" y="657225"/>
                </a:lnTo>
                <a:lnTo>
                  <a:pt x="1755775" y="657225"/>
                </a:lnTo>
                <a:lnTo>
                  <a:pt x="1755775" y="688975"/>
                </a:lnTo>
                <a:lnTo>
                  <a:pt x="1816100" y="688975"/>
                </a:lnTo>
                <a:lnTo>
                  <a:pt x="1816100" y="711200"/>
                </a:lnTo>
                <a:lnTo>
                  <a:pt x="1860550" y="711200"/>
                </a:lnTo>
                <a:lnTo>
                  <a:pt x="1860550" y="730250"/>
                </a:lnTo>
                <a:lnTo>
                  <a:pt x="1892300" y="730250"/>
                </a:lnTo>
                <a:lnTo>
                  <a:pt x="1892300" y="771525"/>
                </a:lnTo>
                <a:lnTo>
                  <a:pt x="1924050" y="771525"/>
                </a:lnTo>
                <a:lnTo>
                  <a:pt x="1924050" y="828675"/>
                </a:lnTo>
                <a:lnTo>
                  <a:pt x="1968500" y="828675"/>
                </a:lnTo>
                <a:lnTo>
                  <a:pt x="1968500" y="841375"/>
                </a:lnTo>
                <a:lnTo>
                  <a:pt x="2155825" y="841375"/>
                </a:lnTo>
                <a:lnTo>
                  <a:pt x="2165350" y="850900"/>
                </a:lnTo>
                <a:lnTo>
                  <a:pt x="2339975" y="850900"/>
                </a:lnTo>
                <a:lnTo>
                  <a:pt x="2339975" y="879475"/>
                </a:lnTo>
                <a:lnTo>
                  <a:pt x="2371725" y="879475"/>
                </a:lnTo>
                <a:lnTo>
                  <a:pt x="2371725" y="892175"/>
                </a:lnTo>
                <a:lnTo>
                  <a:pt x="2565400" y="892175"/>
                </a:lnTo>
                <a:lnTo>
                  <a:pt x="2565400" y="911225"/>
                </a:lnTo>
                <a:lnTo>
                  <a:pt x="2717800" y="911225"/>
                </a:lnTo>
                <a:lnTo>
                  <a:pt x="2717800" y="939800"/>
                </a:lnTo>
                <a:lnTo>
                  <a:pt x="2746375" y="939800"/>
                </a:lnTo>
                <a:lnTo>
                  <a:pt x="2746375" y="939800"/>
                </a:lnTo>
                <a:lnTo>
                  <a:pt x="2746375" y="971550"/>
                </a:lnTo>
                <a:lnTo>
                  <a:pt x="3381375" y="971550"/>
                </a:lnTo>
                <a:lnTo>
                  <a:pt x="3381375" y="987425"/>
                </a:lnTo>
                <a:lnTo>
                  <a:pt x="3394075" y="1000125"/>
                </a:lnTo>
                <a:lnTo>
                  <a:pt x="3394075" y="1000125"/>
                </a:lnTo>
                <a:lnTo>
                  <a:pt x="3394075" y="1028700"/>
                </a:lnTo>
                <a:lnTo>
                  <a:pt x="3521075" y="1028700"/>
                </a:lnTo>
                <a:lnTo>
                  <a:pt x="3521075" y="1069975"/>
                </a:lnTo>
                <a:lnTo>
                  <a:pt x="4127500" y="1069975"/>
                </a:lnTo>
              </a:path>
            </a:pathLst>
          </a:custGeom>
          <a:noFill/>
          <a:ln w="28575">
            <a:solidFill>
              <a:schemeClr val="accent1"/>
            </a:solidFill>
            <a:miter lim="800000"/>
            <a:headEnd/>
            <a:tailEnd/>
          </a:ln>
        </p:spPr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450" name="Group 449">
            <a:extLst>
              <a:ext uri="{FF2B5EF4-FFF2-40B4-BE49-F238E27FC236}">
                <a16:creationId xmlns:a16="http://schemas.microsoft.com/office/drawing/2014/main" id="{3662E52F-138A-0DDE-55E4-5132CDE00E32}"/>
              </a:ext>
            </a:extLst>
          </p:cNvPr>
          <p:cNvGrpSpPr/>
          <p:nvPr/>
        </p:nvGrpSpPr>
        <p:grpSpPr>
          <a:xfrm>
            <a:off x="1562100" y="2470150"/>
            <a:ext cx="4115420" cy="1561246"/>
            <a:chOff x="1562100" y="2470150"/>
            <a:chExt cx="4115420" cy="1561246"/>
          </a:xfrm>
        </p:grpSpPr>
        <p:sp>
          <p:nvSpPr>
            <p:cNvPr id="420" name="Freeform 419">
              <a:extLst>
                <a:ext uri="{FF2B5EF4-FFF2-40B4-BE49-F238E27FC236}">
                  <a16:creationId xmlns:a16="http://schemas.microsoft.com/office/drawing/2014/main" id="{CB7B769D-E335-7FE0-7108-258A2C13F075}"/>
                </a:ext>
              </a:extLst>
            </p:cNvPr>
            <p:cNvSpPr/>
            <p:nvPr/>
          </p:nvSpPr>
          <p:spPr bwMode="auto">
            <a:xfrm>
              <a:off x="1562100" y="2470150"/>
              <a:ext cx="4029075" cy="1412875"/>
            </a:xfrm>
            <a:custGeom>
              <a:avLst/>
              <a:gdLst>
                <a:gd name="connsiteX0" fmla="*/ 4029075 w 4029075"/>
                <a:gd name="connsiteY0" fmla="*/ 1412875 h 1412875"/>
                <a:gd name="connsiteX1" fmla="*/ 3870325 w 4029075"/>
                <a:gd name="connsiteY1" fmla="*/ 1412875 h 1412875"/>
                <a:gd name="connsiteX2" fmla="*/ 3870325 w 4029075"/>
                <a:gd name="connsiteY2" fmla="*/ 1146175 h 1412875"/>
                <a:gd name="connsiteX3" fmla="*/ 3556000 w 4029075"/>
                <a:gd name="connsiteY3" fmla="*/ 1146175 h 1412875"/>
                <a:gd name="connsiteX4" fmla="*/ 3556000 w 4029075"/>
                <a:gd name="connsiteY4" fmla="*/ 1092200 h 1412875"/>
                <a:gd name="connsiteX5" fmla="*/ 3556000 w 4029075"/>
                <a:gd name="connsiteY5" fmla="*/ 1092200 h 1412875"/>
                <a:gd name="connsiteX6" fmla="*/ 3524250 w 4029075"/>
                <a:gd name="connsiteY6" fmla="*/ 1092200 h 1412875"/>
                <a:gd name="connsiteX7" fmla="*/ 3524250 w 4029075"/>
                <a:gd name="connsiteY7" fmla="*/ 1044575 h 1412875"/>
                <a:gd name="connsiteX8" fmla="*/ 3162300 w 4029075"/>
                <a:gd name="connsiteY8" fmla="*/ 1044575 h 1412875"/>
                <a:gd name="connsiteX9" fmla="*/ 3162300 w 4029075"/>
                <a:gd name="connsiteY9" fmla="*/ 1012825 h 1412875"/>
                <a:gd name="connsiteX10" fmla="*/ 2901950 w 4029075"/>
                <a:gd name="connsiteY10" fmla="*/ 1012825 h 1412875"/>
                <a:gd name="connsiteX11" fmla="*/ 2901950 w 4029075"/>
                <a:gd name="connsiteY11" fmla="*/ 971550 h 1412875"/>
                <a:gd name="connsiteX12" fmla="*/ 2797175 w 4029075"/>
                <a:gd name="connsiteY12" fmla="*/ 971550 h 1412875"/>
                <a:gd name="connsiteX13" fmla="*/ 2797175 w 4029075"/>
                <a:gd name="connsiteY13" fmla="*/ 939800 h 1412875"/>
                <a:gd name="connsiteX14" fmla="*/ 2336800 w 4029075"/>
                <a:gd name="connsiteY14" fmla="*/ 939800 h 1412875"/>
                <a:gd name="connsiteX15" fmla="*/ 2336800 w 4029075"/>
                <a:gd name="connsiteY15" fmla="*/ 917575 h 1412875"/>
                <a:gd name="connsiteX16" fmla="*/ 2282825 w 4029075"/>
                <a:gd name="connsiteY16" fmla="*/ 917575 h 1412875"/>
                <a:gd name="connsiteX17" fmla="*/ 2282825 w 4029075"/>
                <a:gd name="connsiteY17" fmla="*/ 904875 h 1412875"/>
                <a:gd name="connsiteX18" fmla="*/ 2149475 w 4029075"/>
                <a:gd name="connsiteY18" fmla="*/ 904875 h 1412875"/>
                <a:gd name="connsiteX19" fmla="*/ 2111375 w 4029075"/>
                <a:gd name="connsiteY19" fmla="*/ 869950 h 1412875"/>
                <a:gd name="connsiteX20" fmla="*/ 2012950 w 4029075"/>
                <a:gd name="connsiteY20" fmla="*/ 869950 h 1412875"/>
                <a:gd name="connsiteX21" fmla="*/ 2012950 w 4029075"/>
                <a:gd name="connsiteY21" fmla="*/ 857250 h 1412875"/>
                <a:gd name="connsiteX22" fmla="*/ 1939925 w 4029075"/>
                <a:gd name="connsiteY22" fmla="*/ 857250 h 1412875"/>
                <a:gd name="connsiteX23" fmla="*/ 1939925 w 4029075"/>
                <a:gd name="connsiteY23" fmla="*/ 815975 h 1412875"/>
                <a:gd name="connsiteX24" fmla="*/ 1866900 w 4029075"/>
                <a:gd name="connsiteY24" fmla="*/ 815975 h 1412875"/>
                <a:gd name="connsiteX25" fmla="*/ 1866900 w 4029075"/>
                <a:gd name="connsiteY25" fmla="*/ 796925 h 1412875"/>
                <a:gd name="connsiteX26" fmla="*/ 1816100 w 4029075"/>
                <a:gd name="connsiteY26" fmla="*/ 796925 h 1412875"/>
                <a:gd name="connsiteX27" fmla="*/ 1816100 w 4029075"/>
                <a:gd name="connsiteY27" fmla="*/ 781050 h 1412875"/>
                <a:gd name="connsiteX28" fmla="*/ 1730375 w 4029075"/>
                <a:gd name="connsiteY28" fmla="*/ 781050 h 1412875"/>
                <a:gd name="connsiteX29" fmla="*/ 1730375 w 4029075"/>
                <a:gd name="connsiteY29" fmla="*/ 768350 h 1412875"/>
                <a:gd name="connsiteX30" fmla="*/ 1673225 w 4029075"/>
                <a:gd name="connsiteY30" fmla="*/ 768350 h 1412875"/>
                <a:gd name="connsiteX31" fmla="*/ 1577975 w 4029075"/>
                <a:gd name="connsiteY31" fmla="*/ 704850 h 1412875"/>
                <a:gd name="connsiteX32" fmla="*/ 1530350 w 4029075"/>
                <a:gd name="connsiteY32" fmla="*/ 704850 h 1412875"/>
                <a:gd name="connsiteX33" fmla="*/ 1530350 w 4029075"/>
                <a:gd name="connsiteY33" fmla="*/ 682625 h 1412875"/>
                <a:gd name="connsiteX34" fmla="*/ 1479550 w 4029075"/>
                <a:gd name="connsiteY34" fmla="*/ 682625 h 1412875"/>
                <a:gd name="connsiteX35" fmla="*/ 1479550 w 4029075"/>
                <a:gd name="connsiteY35" fmla="*/ 666750 h 1412875"/>
                <a:gd name="connsiteX36" fmla="*/ 1397000 w 4029075"/>
                <a:gd name="connsiteY36" fmla="*/ 666750 h 1412875"/>
                <a:gd name="connsiteX37" fmla="*/ 1397000 w 4029075"/>
                <a:gd name="connsiteY37" fmla="*/ 635000 h 1412875"/>
                <a:gd name="connsiteX38" fmla="*/ 1295400 w 4029075"/>
                <a:gd name="connsiteY38" fmla="*/ 635000 h 1412875"/>
                <a:gd name="connsiteX39" fmla="*/ 1270000 w 4029075"/>
                <a:gd name="connsiteY39" fmla="*/ 609600 h 1412875"/>
                <a:gd name="connsiteX40" fmla="*/ 1196975 w 4029075"/>
                <a:gd name="connsiteY40" fmla="*/ 609600 h 1412875"/>
                <a:gd name="connsiteX41" fmla="*/ 1196975 w 4029075"/>
                <a:gd name="connsiteY41" fmla="*/ 581025 h 1412875"/>
                <a:gd name="connsiteX42" fmla="*/ 1079500 w 4029075"/>
                <a:gd name="connsiteY42" fmla="*/ 581025 h 1412875"/>
                <a:gd name="connsiteX43" fmla="*/ 1079500 w 4029075"/>
                <a:gd name="connsiteY43" fmla="*/ 561975 h 1412875"/>
                <a:gd name="connsiteX44" fmla="*/ 1025525 w 4029075"/>
                <a:gd name="connsiteY44" fmla="*/ 561975 h 1412875"/>
                <a:gd name="connsiteX45" fmla="*/ 981075 w 4029075"/>
                <a:gd name="connsiteY45" fmla="*/ 527050 h 1412875"/>
                <a:gd name="connsiteX46" fmla="*/ 981075 w 4029075"/>
                <a:gd name="connsiteY46" fmla="*/ 488950 h 1412875"/>
                <a:gd name="connsiteX47" fmla="*/ 936625 w 4029075"/>
                <a:gd name="connsiteY47" fmla="*/ 488950 h 1412875"/>
                <a:gd name="connsiteX48" fmla="*/ 936625 w 4029075"/>
                <a:gd name="connsiteY48" fmla="*/ 488950 h 1412875"/>
                <a:gd name="connsiteX49" fmla="*/ 936625 w 4029075"/>
                <a:gd name="connsiteY49" fmla="*/ 469900 h 1412875"/>
                <a:gd name="connsiteX50" fmla="*/ 873125 w 4029075"/>
                <a:gd name="connsiteY50" fmla="*/ 469900 h 1412875"/>
                <a:gd name="connsiteX51" fmla="*/ 873125 w 4029075"/>
                <a:gd name="connsiteY51" fmla="*/ 454025 h 1412875"/>
                <a:gd name="connsiteX52" fmla="*/ 796925 w 4029075"/>
                <a:gd name="connsiteY52" fmla="*/ 454025 h 1412875"/>
                <a:gd name="connsiteX53" fmla="*/ 796925 w 4029075"/>
                <a:gd name="connsiteY53" fmla="*/ 415925 h 1412875"/>
                <a:gd name="connsiteX54" fmla="*/ 752475 w 4029075"/>
                <a:gd name="connsiteY54" fmla="*/ 415925 h 1412875"/>
                <a:gd name="connsiteX55" fmla="*/ 752475 w 4029075"/>
                <a:gd name="connsiteY55" fmla="*/ 400050 h 1412875"/>
                <a:gd name="connsiteX56" fmla="*/ 704850 w 4029075"/>
                <a:gd name="connsiteY56" fmla="*/ 400050 h 1412875"/>
                <a:gd name="connsiteX57" fmla="*/ 704850 w 4029075"/>
                <a:gd name="connsiteY57" fmla="*/ 387350 h 1412875"/>
                <a:gd name="connsiteX58" fmla="*/ 660400 w 4029075"/>
                <a:gd name="connsiteY58" fmla="*/ 387350 h 1412875"/>
                <a:gd name="connsiteX59" fmla="*/ 660400 w 4029075"/>
                <a:gd name="connsiteY59" fmla="*/ 361950 h 1412875"/>
                <a:gd name="connsiteX60" fmla="*/ 619125 w 4029075"/>
                <a:gd name="connsiteY60" fmla="*/ 361950 h 1412875"/>
                <a:gd name="connsiteX61" fmla="*/ 619125 w 4029075"/>
                <a:gd name="connsiteY61" fmla="*/ 346075 h 1412875"/>
                <a:gd name="connsiteX62" fmla="*/ 584200 w 4029075"/>
                <a:gd name="connsiteY62" fmla="*/ 346075 h 1412875"/>
                <a:gd name="connsiteX63" fmla="*/ 584200 w 4029075"/>
                <a:gd name="connsiteY63" fmla="*/ 314325 h 1412875"/>
                <a:gd name="connsiteX64" fmla="*/ 514350 w 4029075"/>
                <a:gd name="connsiteY64" fmla="*/ 314325 h 1412875"/>
                <a:gd name="connsiteX65" fmla="*/ 514350 w 4029075"/>
                <a:gd name="connsiteY65" fmla="*/ 282575 h 1412875"/>
                <a:gd name="connsiteX66" fmla="*/ 466725 w 4029075"/>
                <a:gd name="connsiteY66" fmla="*/ 282575 h 1412875"/>
                <a:gd name="connsiteX67" fmla="*/ 466725 w 4029075"/>
                <a:gd name="connsiteY67" fmla="*/ 269875 h 1412875"/>
                <a:gd name="connsiteX68" fmla="*/ 403225 w 4029075"/>
                <a:gd name="connsiteY68" fmla="*/ 269875 h 1412875"/>
                <a:gd name="connsiteX69" fmla="*/ 403225 w 4029075"/>
                <a:gd name="connsiteY69" fmla="*/ 244475 h 1412875"/>
                <a:gd name="connsiteX70" fmla="*/ 346075 w 4029075"/>
                <a:gd name="connsiteY70" fmla="*/ 244475 h 1412875"/>
                <a:gd name="connsiteX71" fmla="*/ 346075 w 4029075"/>
                <a:gd name="connsiteY71" fmla="*/ 209550 h 1412875"/>
                <a:gd name="connsiteX72" fmla="*/ 304800 w 4029075"/>
                <a:gd name="connsiteY72" fmla="*/ 209550 h 1412875"/>
                <a:gd name="connsiteX73" fmla="*/ 304800 w 4029075"/>
                <a:gd name="connsiteY73" fmla="*/ 209550 h 1412875"/>
                <a:gd name="connsiteX74" fmla="*/ 304800 w 4029075"/>
                <a:gd name="connsiteY74" fmla="*/ 184150 h 1412875"/>
                <a:gd name="connsiteX75" fmla="*/ 234950 w 4029075"/>
                <a:gd name="connsiteY75" fmla="*/ 184150 h 1412875"/>
                <a:gd name="connsiteX76" fmla="*/ 209550 w 4029075"/>
                <a:gd name="connsiteY76" fmla="*/ 158750 h 1412875"/>
                <a:gd name="connsiteX77" fmla="*/ 165100 w 4029075"/>
                <a:gd name="connsiteY77" fmla="*/ 158750 h 1412875"/>
                <a:gd name="connsiteX78" fmla="*/ 165100 w 4029075"/>
                <a:gd name="connsiteY78" fmla="*/ 123825 h 1412875"/>
                <a:gd name="connsiteX79" fmla="*/ 133350 w 4029075"/>
                <a:gd name="connsiteY79" fmla="*/ 123825 h 1412875"/>
                <a:gd name="connsiteX80" fmla="*/ 133350 w 4029075"/>
                <a:gd name="connsiteY80" fmla="*/ 63500 h 1412875"/>
                <a:gd name="connsiteX81" fmla="*/ 85725 w 4029075"/>
                <a:gd name="connsiteY81" fmla="*/ 63500 h 1412875"/>
                <a:gd name="connsiteX82" fmla="*/ 85725 w 4029075"/>
                <a:gd name="connsiteY82" fmla="*/ 28575 h 1412875"/>
                <a:gd name="connsiteX83" fmla="*/ 44450 w 4029075"/>
                <a:gd name="connsiteY83" fmla="*/ 28575 h 1412875"/>
                <a:gd name="connsiteX84" fmla="*/ 44450 w 4029075"/>
                <a:gd name="connsiteY84" fmla="*/ 0 h 1412875"/>
                <a:gd name="connsiteX85" fmla="*/ 0 w 4029075"/>
                <a:gd name="connsiteY85" fmla="*/ 0 h 14128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</a:cxnLst>
              <a:rect l="l" t="t" r="r" b="b"/>
              <a:pathLst>
                <a:path w="4029075" h="1412875">
                  <a:moveTo>
                    <a:pt x="4029075" y="1412875"/>
                  </a:moveTo>
                  <a:lnTo>
                    <a:pt x="3870325" y="1412875"/>
                  </a:lnTo>
                  <a:lnTo>
                    <a:pt x="3870325" y="1146175"/>
                  </a:lnTo>
                  <a:lnTo>
                    <a:pt x="3556000" y="1146175"/>
                  </a:lnTo>
                  <a:lnTo>
                    <a:pt x="3556000" y="1092200"/>
                  </a:lnTo>
                  <a:lnTo>
                    <a:pt x="3556000" y="1092200"/>
                  </a:lnTo>
                  <a:lnTo>
                    <a:pt x="3524250" y="1092200"/>
                  </a:lnTo>
                  <a:lnTo>
                    <a:pt x="3524250" y="1044575"/>
                  </a:lnTo>
                  <a:lnTo>
                    <a:pt x="3162300" y="1044575"/>
                  </a:lnTo>
                  <a:lnTo>
                    <a:pt x="3162300" y="1012825"/>
                  </a:lnTo>
                  <a:lnTo>
                    <a:pt x="2901950" y="1012825"/>
                  </a:lnTo>
                  <a:lnTo>
                    <a:pt x="2901950" y="971550"/>
                  </a:lnTo>
                  <a:lnTo>
                    <a:pt x="2797175" y="971550"/>
                  </a:lnTo>
                  <a:lnTo>
                    <a:pt x="2797175" y="939800"/>
                  </a:lnTo>
                  <a:lnTo>
                    <a:pt x="2336800" y="939800"/>
                  </a:lnTo>
                  <a:lnTo>
                    <a:pt x="2336800" y="917575"/>
                  </a:lnTo>
                  <a:lnTo>
                    <a:pt x="2282825" y="917575"/>
                  </a:lnTo>
                  <a:lnTo>
                    <a:pt x="2282825" y="904875"/>
                  </a:lnTo>
                  <a:lnTo>
                    <a:pt x="2149475" y="904875"/>
                  </a:lnTo>
                  <a:lnTo>
                    <a:pt x="2111375" y="869950"/>
                  </a:lnTo>
                  <a:lnTo>
                    <a:pt x="2012950" y="869950"/>
                  </a:lnTo>
                  <a:lnTo>
                    <a:pt x="2012950" y="857250"/>
                  </a:lnTo>
                  <a:lnTo>
                    <a:pt x="1939925" y="857250"/>
                  </a:lnTo>
                  <a:lnTo>
                    <a:pt x="1939925" y="815975"/>
                  </a:lnTo>
                  <a:lnTo>
                    <a:pt x="1866900" y="815975"/>
                  </a:lnTo>
                  <a:lnTo>
                    <a:pt x="1866900" y="796925"/>
                  </a:lnTo>
                  <a:lnTo>
                    <a:pt x="1816100" y="796925"/>
                  </a:lnTo>
                  <a:lnTo>
                    <a:pt x="1816100" y="781050"/>
                  </a:lnTo>
                  <a:lnTo>
                    <a:pt x="1730375" y="781050"/>
                  </a:lnTo>
                  <a:lnTo>
                    <a:pt x="1730375" y="768350"/>
                  </a:lnTo>
                  <a:lnTo>
                    <a:pt x="1673225" y="768350"/>
                  </a:lnTo>
                  <a:lnTo>
                    <a:pt x="1577975" y="704850"/>
                  </a:lnTo>
                  <a:lnTo>
                    <a:pt x="1530350" y="704850"/>
                  </a:lnTo>
                  <a:lnTo>
                    <a:pt x="1530350" y="682625"/>
                  </a:lnTo>
                  <a:lnTo>
                    <a:pt x="1479550" y="682625"/>
                  </a:lnTo>
                  <a:lnTo>
                    <a:pt x="1479550" y="666750"/>
                  </a:lnTo>
                  <a:lnTo>
                    <a:pt x="1397000" y="666750"/>
                  </a:lnTo>
                  <a:lnTo>
                    <a:pt x="1397000" y="635000"/>
                  </a:lnTo>
                  <a:lnTo>
                    <a:pt x="1295400" y="635000"/>
                  </a:lnTo>
                  <a:lnTo>
                    <a:pt x="1270000" y="609600"/>
                  </a:lnTo>
                  <a:lnTo>
                    <a:pt x="1196975" y="609600"/>
                  </a:lnTo>
                  <a:lnTo>
                    <a:pt x="1196975" y="581025"/>
                  </a:lnTo>
                  <a:lnTo>
                    <a:pt x="1079500" y="581025"/>
                  </a:lnTo>
                  <a:lnTo>
                    <a:pt x="1079500" y="561975"/>
                  </a:lnTo>
                  <a:lnTo>
                    <a:pt x="1025525" y="561975"/>
                  </a:lnTo>
                  <a:lnTo>
                    <a:pt x="981075" y="527050"/>
                  </a:lnTo>
                  <a:lnTo>
                    <a:pt x="981075" y="488950"/>
                  </a:lnTo>
                  <a:lnTo>
                    <a:pt x="936625" y="488950"/>
                  </a:lnTo>
                  <a:lnTo>
                    <a:pt x="936625" y="488950"/>
                  </a:lnTo>
                  <a:lnTo>
                    <a:pt x="936625" y="469900"/>
                  </a:lnTo>
                  <a:lnTo>
                    <a:pt x="873125" y="469900"/>
                  </a:lnTo>
                  <a:lnTo>
                    <a:pt x="873125" y="454025"/>
                  </a:lnTo>
                  <a:lnTo>
                    <a:pt x="796925" y="454025"/>
                  </a:lnTo>
                  <a:lnTo>
                    <a:pt x="796925" y="415925"/>
                  </a:lnTo>
                  <a:lnTo>
                    <a:pt x="752475" y="415925"/>
                  </a:lnTo>
                  <a:lnTo>
                    <a:pt x="752475" y="400050"/>
                  </a:lnTo>
                  <a:lnTo>
                    <a:pt x="704850" y="400050"/>
                  </a:lnTo>
                  <a:lnTo>
                    <a:pt x="704850" y="387350"/>
                  </a:lnTo>
                  <a:lnTo>
                    <a:pt x="660400" y="387350"/>
                  </a:lnTo>
                  <a:lnTo>
                    <a:pt x="660400" y="361950"/>
                  </a:lnTo>
                  <a:lnTo>
                    <a:pt x="619125" y="361950"/>
                  </a:lnTo>
                  <a:lnTo>
                    <a:pt x="619125" y="346075"/>
                  </a:lnTo>
                  <a:lnTo>
                    <a:pt x="584200" y="346075"/>
                  </a:lnTo>
                  <a:lnTo>
                    <a:pt x="584200" y="314325"/>
                  </a:lnTo>
                  <a:lnTo>
                    <a:pt x="514350" y="314325"/>
                  </a:lnTo>
                  <a:lnTo>
                    <a:pt x="514350" y="282575"/>
                  </a:lnTo>
                  <a:lnTo>
                    <a:pt x="466725" y="282575"/>
                  </a:lnTo>
                  <a:lnTo>
                    <a:pt x="466725" y="269875"/>
                  </a:lnTo>
                  <a:lnTo>
                    <a:pt x="403225" y="269875"/>
                  </a:lnTo>
                  <a:lnTo>
                    <a:pt x="403225" y="244475"/>
                  </a:lnTo>
                  <a:lnTo>
                    <a:pt x="346075" y="244475"/>
                  </a:lnTo>
                  <a:lnTo>
                    <a:pt x="346075" y="209550"/>
                  </a:lnTo>
                  <a:lnTo>
                    <a:pt x="304800" y="209550"/>
                  </a:lnTo>
                  <a:lnTo>
                    <a:pt x="304800" y="209550"/>
                  </a:lnTo>
                  <a:lnTo>
                    <a:pt x="304800" y="184150"/>
                  </a:lnTo>
                  <a:lnTo>
                    <a:pt x="234950" y="184150"/>
                  </a:lnTo>
                  <a:lnTo>
                    <a:pt x="209550" y="158750"/>
                  </a:lnTo>
                  <a:lnTo>
                    <a:pt x="165100" y="158750"/>
                  </a:lnTo>
                  <a:lnTo>
                    <a:pt x="165100" y="123825"/>
                  </a:lnTo>
                  <a:lnTo>
                    <a:pt x="133350" y="123825"/>
                  </a:lnTo>
                  <a:lnTo>
                    <a:pt x="133350" y="63500"/>
                  </a:lnTo>
                  <a:lnTo>
                    <a:pt x="85725" y="63500"/>
                  </a:lnTo>
                  <a:lnTo>
                    <a:pt x="85725" y="28575"/>
                  </a:lnTo>
                  <a:lnTo>
                    <a:pt x="44450" y="28575"/>
                  </a:lnTo>
                  <a:lnTo>
                    <a:pt x="44450" y="0"/>
                  </a:lnTo>
                  <a:lnTo>
                    <a:pt x="0" y="0"/>
                  </a:lnTo>
                </a:path>
              </a:pathLst>
            </a:custGeom>
            <a:noFill/>
            <a:ln w="28575">
              <a:solidFill>
                <a:schemeClr val="accent3"/>
              </a:solidFill>
              <a:miter lim="800000"/>
              <a:headEnd/>
              <a:tailEnd/>
            </a:ln>
          </p:spPr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449" name="Group 448">
              <a:extLst>
                <a:ext uri="{FF2B5EF4-FFF2-40B4-BE49-F238E27FC236}">
                  <a16:creationId xmlns:a16="http://schemas.microsoft.com/office/drawing/2014/main" id="{ACF3F31A-8F2A-3C8B-4452-92D2F064EB53}"/>
                </a:ext>
              </a:extLst>
            </p:cNvPr>
            <p:cNvGrpSpPr/>
            <p:nvPr/>
          </p:nvGrpSpPr>
          <p:grpSpPr>
            <a:xfrm>
              <a:off x="1759569" y="2498069"/>
              <a:ext cx="3917951" cy="1533327"/>
              <a:chOff x="1759569" y="2498069"/>
              <a:chExt cx="3917951" cy="1533327"/>
            </a:xfrm>
          </p:grpSpPr>
          <p:sp>
            <p:nvSpPr>
              <p:cNvPr id="421" name="TextBox 420">
                <a:extLst>
                  <a:ext uri="{FF2B5EF4-FFF2-40B4-BE49-F238E27FC236}">
                    <a16:creationId xmlns:a16="http://schemas.microsoft.com/office/drawing/2014/main" id="{BDC1EF4A-8CC4-FC91-49CB-5D12C166A54E}"/>
                  </a:ext>
                </a:extLst>
              </p:cNvPr>
              <p:cNvSpPr txBox="1"/>
              <p:nvPr/>
            </p:nvSpPr>
            <p:spPr bwMode="auto">
              <a:xfrm>
                <a:off x="2283444" y="2761594"/>
                <a:ext cx="177801" cy="30777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 algn="ctr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 rtlCol="0">
                <a:spAutoFit/>
              </a:bodyPr>
              <a:lstStyle/>
              <a:p>
                <a:pPr algn="ctr">
                  <a:lnSpc>
                    <a:spcPct val="100000"/>
                  </a:lnSpc>
                  <a:spcBef>
                    <a:spcPct val="50000"/>
                  </a:spcBef>
                  <a:spcAft>
                    <a:spcPct val="0"/>
                  </a:spcAft>
                  <a:buClrTx/>
                  <a:buFontTx/>
                  <a:buNone/>
                </a:pPr>
                <a:r>
                  <a:rPr lang="en-US" sz="1400" b="1">
                    <a:solidFill>
                      <a:schemeClr val="accent3"/>
                    </a:solidFill>
                    <a:latin typeface="Calibri" panose="020F0502020204030204" pitchFamily="34" charset="0"/>
                  </a:rPr>
                  <a:t>+</a:t>
                </a:r>
              </a:p>
            </p:txBody>
          </p:sp>
          <p:sp>
            <p:nvSpPr>
              <p:cNvPr id="422" name="TextBox 421">
                <a:extLst>
                  <a:ext uri="{FF2B5EF4-FFF2-40B4-BE49-F238E27FC236}">
                    <a16:creationId xmlns:a16="http://schemas.microsoft.com/office/drawing/2014/main" id="{0A17456E-0DCB-2314-B357-4B61C51A9A18}"/>
                  </a:ext>
                </a:extLst>
              </p:cNvPr>
              <p:cNvSpPr txBox="1"/>
              <p:nvPr/>
            </p:nvSpPr>
            <p:spPr bwMode="auto">
              <a:xfrm>
                <a:off x="1759569" y="2498069"/>
                <a:ext cx="177801" cy="30777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 algn="ctr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 rtlCol="0">
                <a:spAutoFit/>
              </a:bodyPr>
              <a:lstStyle/>
              <a:p>
                <a:pPr algn="ctr">
                  <a:lnSpc>
                    <a:spcPct val="100000"/>
                  </a:lnSpc>
                  <a:spcBef>
                    <a:spcPct val="50000"/>
                  </a:spcBef>
                  <a:spcAft>
                    <a:spcPct val="0"/>
                  </a:spcAft>
                  <a:buClrTx/>
                  <a:buFontTx/>
                  <a:buNone/>
                </a:pPr>
                <a:r>
                  <a:rPr lang="en-US" sz="1400" b="1">
                    <a:solidFill>
                      <a:schemeClr val="accent3"/>
                    </a:solidFill>
                    <a:latin typeface="Calibri" panose="020F0502020204030204" pitchFamily="34" charset="0"/>
                  </a:rPr>
                  <a:t>+</a:t>
                </a:r>
              </a:p>
            </p:txBody>
          </p:sp>
          <p:sp>
            <p:nvSpPr>
              <p:cNvPr id="423" name="TextBox 422">
                <a:extLst>
                  <a:ext uri="{FF2B5EF4-FFF2-40B4-BE49-F238E27FC236}">
                    <a16:creationId xmlns:a16="http://schemas.microsoft.com/office/drawing/2014/main" id="{920D5D7C-F957-5B67-1071-C2E0959F7D0B}"/>
                  </a:ext>
                </a:extLst>
              </p:cNvPr>
              <p:cNvSpPr txBox="1"/>
              <p:nvPr/>
            </p:nvSpPr>
            <p:spPr bwMode="auto">
              <a:xfrm>
                <a:off x="1877044" y="2558394"/>
                <a:ext cx="177801" cy="30777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 algn="ctr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 rtlCol="0">
                <a:spAutoFit/>
              </a:bodyPr>
              <a:lstStyle/>
              <a:p>
                <a:pPr algn="ctr">
                  <a:lnSpc>
                    <a:spcPct val="100000"/>
                  </a:lnSpc>
                  <a:spcBef>
                    <a:spcPct val="50000"/>
                  </a:spcBef>
                  <a:spcAft>
                    <a:spcPct val="0"/>
                  </a:spcAft>
                  <a:buClrTx/>
                  <a:buFontTx/>
                  <a:buNone/>
                </a:pPr>
                <a:r>
                  <a:rPr lang="en-US" sz="1400" b="1">
                    <a:solidFill>
                      <a:schemeClr val="accent3"/>
                    </a:solidFill>
                    <a:latin typeface="Calibri" panose="020F0502020204030204" pitchFamily="34" charset="0"/>
                  </a:rPr>
                  <a:t>+</a:t>
                </a:r>
              </a:p>
            </p:txBody>
          </p:sp>
          <p:sp>
            <p:nvSpPr>
              <p:cNvPr id="424" name="TextBox 423">
                <a:extLst>
                  <a:ext uri="{FF2B5EF4-FFF2-40B4-BE49-F238E27FC236}">
                    <a16:creationId xmlns:a16="http://schemas.microsoft.com/office/drawing/2014/main" id="{D59483A7-14DB-C312-546A-C7C391C8B71B}"/>
                  </a:ext>
                </a:extLst>
              </p:cNvPr>
              <p:cNvSpPr txBox="1"/>
              <p:nvPr/>
            </p:nvSpPr>
            <p:spPr bwMode="auto">
              <a:xfrm>
                <a:off x="3893169" y="3241019"/>
                <a:ext cx="177801" cy="30777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 algn="ctr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 rtlCol="0">
                <a:spAutoFit/>
              </a:bodyPr>
              <a:lstStyle/>
              <a:p>
                <a:pPr algn="ctr">
                  <a:lnSpc>
                    <a:spcPct val="100000"/>
                  </a:lnSpc>
                  <a:spcBef>
                    <a:spcPct val="50000"/>
                  </a:spcBef>
                  <a:spcAft>
                    <a:spcPct val="0"/>
                  </a:spcAft>
                  <a:buClrTx/>
                  <a:buFontTx/>
                  <a:buNone/>
                </a:pPr>
                <a:r>
                  <a:rPr lang="en-US" sz="1400" b="1">
                    <a:solidFill>
                      <a:schemeClr val="accent3"/>
                    </a:solidFill>
                    <a:latin typeface="Calibri" panose="020F0502020204030204" pitchFamily="34" charset="0"/>
                  </a:rPr>
                  <a:t>+</a:t>
                </a:r>
              </a:p>
            </p:txBody>
          </p:sp>
          <p:sp>
            <p:nvSpPr>
              <p:cNvPr id="425" name="TextBox 424">
                <a:extLst>
                  <a:ext uri="{FF2B5EF4-FFF2-40B4-BE49-F238E27FC236}">
                    <a16:creationId xmlns:a16="http://schemas.microsoft.com/office/drawing/2014/main" id="{B825F601-0D77-D580-B402-8B22F34B5DDE}"/>
                  </a:ext>
                </a:extLst>
              </p:cNvPr>
              <p:cNvSpPr txBox="1"/>
              <p:nvPr/>
            </p:nvSpPr>
            <p:spPr bwMode="auto">
              <a:xfrm>
                <a:off x="4121769" y="3253719"/>
                <a:ext cx="177801" cy="30777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 algn="ctr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 rtlCol="0">
                <a:spAutoFit/>
              </a:bodyPr>
              <a:lstStyle/>
              <a:p>
                <a:pPr algn="ctr">
                  <a:lnSpc>
                    <a:spcPct val="100000"/>
                  </a:lnSpc>
                  <a:spcBef>
                    <a:spcPct val="50000"/>
                  </a:spcBef>
                  <a:spcAft>
                    <a:spcPct val="0"/>
                  </a:spcAft>
                  <a:buClrTx/>
                  <a:buFontTx/>
                  <a:buNone/>
                </a:pPr>
                <a:r>
                  <a:rPr lang="en-US" sz="1400" b="1">
                    <a:solidFill>
                      <a:schemeClr val="accent3"/>
                    </a:solidFill>
                    <a:latin typeface="Calibri" panose="020F0502020204030204" pitchFamily="34" charset="0"/>
                  </a:rPr>
                  <a:t>+</a:t>
                </a:r>
              </a:p>
            </p:txBody>
          </p:sp>
          <p:sp>
            <p:nvSpPr>
              <p:cNvPr id="426" name="TextBox 425">
                <a:extLst>
                  <a:ext uri="{FF2B5EF4-FFF2-40B4-BE49-F238E27FC236}">
                    <a16:creationId xmlns:a16="http://schemas.microsoft.com/office/drawing/2014/main" id="{FB253B88-C2CC-6044-1AE2-522D0131490B}"/>
                  </a:ext>
                </a:extLst>
              </p:cNvPr>
              <p:cNvSpPr txBox="1"/>
              <p:nvPr/>
            </p:nvSpPr>
            <p:spPr bwMode="auto">
              <a:xfrm>
                <a:off x="3839194" y="3244194"/>
                <a:ext cx="177801" cy="30777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 algn="ctr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 rtlCol="0">
                <a:spAutoFit/>
              </a:bodyPr>
              <a:lstStyle/>
              <a:p>
                <a:pPr algn="ctr">
                  <a:lnSpc>
                    <a:spcPct val="100000"/>
                  </a:lnSpc>
                  <a:spcBef>
                    <a:spcPct val="50000"/>
                  </a:spcBef>
                  <a:spcAft>
                    <a:spcPct val="0"/>
                  </a:spcAft>
                  <a:buClrTx/>
                  <a:buFontTx/>
                  <a:buNone/>
                </a:pPr>
                <a:r>
                  <a:rPr lang="en-US" sz="1400" b="1">
                    <a:solidFill>
                      <a:schemeClr val="accent3"/>
                    </a:solidFill>
                    <a:latin typeface="Calibri" panose="020F0502020204030204" pitchFamily="34" charset="0"/>
                  </a:rPr>
                  <a:t>+</a:t>
                </a:r>
              </a:p>
            </p:txBody>
          </p:sp>
          <p:sp>
            <p:nvSpPr>
              <p:cNvPr id="427" name="TextBox 426">
                <a:extLst>
                  <a:ext uri="{FF2B5EF4-FFF2-40B4-BE49-F238E27FC236}">
                    <a16:creationId xmlns:a16="http://schemas.microsoft.com/office/drawing/2014/main" id="{636DFDAE-AC32-E726-0296-C4810ED23F2C}"/>
                  </a:ext>
                </a:extLst>
              </p:cNvPr>
              <p:cNvSpPr txBox="1"/>
              <p:nvPr/>
            </p:nvSpPr>
            <p:spPr bwMode="auto">
              <a:xfrm>
                <a:off x="3997944" y="3256894"/>
                <a:ext cx="177801" cy="30777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 algn="ctr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 rtlCol="0">
                <a:spAutoFit/>
              </a:bodyPr>
              <a:lstStyle/>
              <a:p>
                <a:pPr algn="ctr">
                  <a:lnSpc>
                    <a:spcPct val="100000"/>
                  </a:lnSpc>
                  <a:spcBef>
                    <a:spcPct val="50000"/>
                  </a:spcBef>
                  <a:spcAft>
                    <a:spcPct val="0"/>
                  </a:spcAft>
                  <a:buClrTx/>
                  <a:buFontTx/>
                  <a:buNone/>
                </a:pPr>
                <a:r>
                  <a:rPr lang="en-US" sz="1400" b="1">
                    <a:solidFill>
                      <a:schemeClr val="accent3"/>
                    </a:solidFill>
                    <a:latin typeface="Calibri" panose="020F0502020204030204" pitchFamily="34" charset="0"/>
                  </a:rPr>
                  <a:t>+</a:t>
                </a:r>
              </a:p>
            </p:txBody>
          </p:sp>
          <p:sp>
            <p:nvSpPr>
              <p:cNvPr id="428" name="TextBox 427">
                <a:extLst>
                  <a:ext uri="{FF2B5EF4-FFF2-40B4-BE49-F238E27FC236}">
                    <a16:creationId xmlns:a16="http://schemas.microsoft.com/office/drawing/2014/main" id="{36020D65-AEB0-5782-1B8E-A6123FDEDE8A}"/>
                  </a:ext>
                </a:extLst>
              </p:cNvPr>
              <p:cNvSpPr txBox="1"/>
              <p:nvPr/>
            </p:nvSpPr>
            <p:spPr bwMode="auto">
              <a:xfrm>
                <a:off x="2867644" y="2948919"/>
                <a:ext cx="177801" cy="30777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 algn="ctr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 rtlCol="0">
                <a:spAutoFit/>
              </a:bodyPr>
              <a:lstStyle/>
              <a:p>
                <a:pPr algn="ctr">
                  <a:lnSpc>
                    <a:spcPct val="100000"/>
                  </a:lnSpc>
                  <a:spcBef>
                    <a:spcPct val="50000"/>
                  </a:spcBef>
                  <a:spcAft>
                    <a:spcPct val="0"/>
                  </a:spcAft>
                  <a:buClrTx/>
                  <a:buFontTx/>
                  <a:buNone/>
                </a:pPr>
                <a:r>
                  <a:rPr lang="en-US" sz="1400" b="1">
                    <a:solidFill>
                      <a:schemeClr val="accent3"/>
                    </a:solidFill>
                    <a:latin typeface="Calibri" panose="020F0502020204030204" pitchFamily="34" charset="0"/>
                  </a:rPr>
                  <a:t>+</a:t>
                </a:r>
              </a:p>
            </p:txBody>
          </p:sp>
          <p:sp>
            <p:nvSpPr>
              <p:cNvPr id="429" name="TextBox 428">
                <a:extLst>
                  <a:ext uri="{FF2B5EF4-FFF2-40B4-BE49-F238E27FC236}">
                    <a16:creationId xmlns:a16="http://schemas.microsoft.com/office/drawing/2014/main" id="{491A77E9-CE57-CBEE-3DA2-FF03E17A1A26}"/>
                  </a:ext>
                </a:extLst>
              </p:cNvPr>
              <p:cNvSpPr txBox="1"/>
              <p:nvPr/>
            </p:nvSpPr>
            <p:spPr bwMode="auto">
              <a:xfrm>
                <a:off x="3477244" y="3164819"/>
                <a:ext cx="177801" cy="30777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 algn="ctr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 rtlCol="0">
                <a:spAutoFit/>
              </a:bodyPr>
              <a:lstStyle/>
              <a:p>
                <a:pPr algn="ctr">
                  <a:lnSpc>
                    <a:spcPct val="100000"/>
                  </a:lnSpc>
                  <a:spcBef>
                    <a:spcPct val="50000"/>
                  </a:spcBef>
                  <a:spcAft>
                    <a:spcPct val="0"/>
                  </a:spcAft>
                  <a:buClrTx/>
                  <a:buFontTx/>
                  <a:buNone/>
                </a:pPr>
                <a:r>
                  <a:rPr lang="en-US" sz="1400" b="1">
                    <a:solidFill>
                      <a:schemeClr val="accent3"/>
                    </a:solidFill>
                    <a:latin typeface="Calibri" panose="020F0502020204030204" pitchFamily="34" charset="0"/>
                  </a:rPr>
                  <a:t>+</a:t>
                </a:r>
              </a:p>
            </p:txBody>
          </p:sp>
          <p:sp>
            <p:nvSpPr>
              <p:cNvPr id="430" name="TextBox 429">
                <a:extLst>
                  <a:ext uri="{FF2B5EF4-FFF2-40B4-BE49-F238E27FC236}">
                    <a16:creationId xmlns:a16="http://schemas.microsoft.com/office/drawing/2014/main" id="{EDA05C5A-46D9-907F-F17E-8CAB3A3DE754}"/>
                  </a:ext>
                </a:extLst>
              </p:cNvPr>
              <p:cNvSpPr txBox="1"/>
              <p:nvPr/>
            </p:nvSpPr>
            <p:spPr bwMode="auto">
              <a:xfrm>
                <a:off x="2788269" y="2945744"/>
                <a:ext cx="177801" cy="30777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 algn="ctr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 rtlCol="0">
                <a:spAutoFit/>
              </a:bodyPr>
              <a:lstStyle/>
              <a:p>
                <a:pPr algn="ctr">
                  <a:lnSpc>
                    <a:spcPct val="100000"/>
                  </a:lnSpc>
                  <a:spcBef>
                    <a:spcPct val="50000"/>
                  </a:spcBef>
                  <a:spcAft>
                    <a:spcPct val="0"/>
                  </a:spcAft>
                  <a:buClrTx/>
                  <a:buFontTx/>
                  <a:buNone/>
                </a:pPr>
                <a:r>
                  <a:rPr lang="en-US" sz="1400" b="1">
                    <a:solidFill>
                      <a:schemeClr val="accent3"/>
                    </a:solidFill>
                    <a:latin typeface="Calibri" panose="020F0502020204030204" pitchFamily="34" charset="0"/>
                  </a:rPr>
                  <a:t>+</a:t>
                </a:r>
              </a:p>
            </p:txBody>
          </p:sp>
          <p:sp>
            <p:nvSpPr>
              <p:cNvPr id="431" name="TextBox 430">
                <a:extLst>
                  <a:ext uri="{FF2B5EF4-FFF2-40B4-BE49-F238E27FC236}">
                    <a16:creationId xmlns:a16="http://schemas.microsoft.com/office/drawing/2014/main" id="{6FA37A0C-A1F3-C98A-646B-70685E5B4E03}"/>
                  </a:ext>
                </a:extLst>
              </p:cNvPr>
              <p:cNvSpPr txBox="1"/>
              <p:nvPr/>
            </p:nvSpPr>
            <p:spPr bwMode="auto">
              <a:xfrm>
                <a:off x="4267819" y="3263244"/>
                <a:ext cx="177801" cy="30777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 algn="ctr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 rtlCol="0">
                <a:spAutoFit/>
              </a:bodyPr>
              <a:lstStyle/>
              <a:p>
                <a:pPr algn="ctr">
                  <a:lnSpc>
                    <a:spcPct val="100000"/>
                  </a:lnSpc>
                  <a:spcBef>
                    <a:spcPct val="50000"/>
                  </a:spcBef>
                  <a:spcAft>
                    <a:spcPct val="0"/>
                  </a:spcAft>
                  <a:buClrTx/>
                  <a:buFontTx/>
                  <a:buNone/>
                </a:pPr>
                <a:r>
                  <a:rPr lang="en-US" sz="1400" b="1">
                    <a:solidFill>
                      <a:schemeClr val="accent3"/>
                    </a:solidFill>
                    <a:latin typeface="Calibri" panose="020F0502020204030204" pitchFamily="34" charset="0"/>
                  </a:rPr>
                  <a:t>+</a:t>
                </a:r>
              </a:p>
            </p:txBody>
          </p:sp>
          <p:sp>
            <p:nvSpPr>
              <p:cNvPr id="432" name="TextBox 431">
                <a:extLst>
                  <a:ext uri="{FF2B5EF4-FFF2-40B4-BE49-F238E27FC236}">
                    <a16:creationId xmlns:a16="http://schemas.microsoft.com/office/drawing/2014/main" id="{18F80D70-55BD-D458-22B2-F933F4DAB8B9}"/>
                  </a:ext>
                </a:extLst>
              </p:cNvPr>
              <p:cNvSpPr txBox="1"/>
              <p:nvPr/>
            </p:nvSpPr>
            <p:spPr bwMode="auto">
              <a:xfrm>
                <a:off x="5391769" y="3723619"/>
                <a:ext cx="177801" cy="30777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 algn="ctr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 rtlCol="0">
                <a:spAutoFit/>
              </a:bodyPr>
              <a:lstStyle/>
              <a:p>
                <a:pPr algn="ctr">
                  <a:lnSpc>
                    <a:spcPct val="100000"/>
                  </a:lnSpc>
                  <a:spcBef>
                    <a:spcPct val="50000"/>
                  </a:spcBef>
                  <a:spcAft>
                    <a:spcPct val="0"/>
                  </a:spcAft>
                  <a:buClrTx/>
                  <a:buFontTx/>
                  <a:buNone/>
                </a:pPr>
                <a:r>
                  <a:rPr lang="en-US" sz="1400" b="1">
                    <a:solidFill>
                      <a:schemeClr val="accent3"/>
                    </a:solidFill>
                    <a:latin typeface="Calibri" panose="020F0502020204030204" pitchFamily="34" charset="0"/>
                  </a:rPr>
                  <a:t>+</a:t>
                </a:r>
              </a:p>
            </p:txBody>
          </p:sp>
          <p:sp>
            <p:nvSpPr>
              <p:cNvPr id="433" name="TextBox 432">
                <a:extLst>
                  <a:ext uri="{FF2B5EF4-FFF2-40B4-BE49-F238E27FC236}">
                    <a16:creationId xmlns:a16="http://schemas.microsoft.com/office/drawing/2014/main" id="{4BE25966-43DF-BDC0-5010-2BB36B174D83}"/>
                  </a:ext>
                </a:extLst>
              </p:cNvPr>
              <p:cNvSpPr txBox="1"/>
              <p:nvPr/>
            </p:nvSpPr>
            <p:spPr bwMode="auto">
              <a:xfrm>
                <a:off x="5436219" y="3723619"/>
                <a:ext cx="177801" cy="30777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 algn="ctr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 rtlCol="0">
                <a:spAutoFit/>
              </a:bodyPr>
              <a:lstStyle/>
              <a:p>
                <a:pPr algn="ctr">
                  <a:lnSpc>
                    <a:spcPct val="100000"/>
                  </a:lnSpc>
                  <a:spcBef>
                    <a:spcPct val="50000"/>
                  </a:spcBef>
                  <a:spcAft>
                    <a:spcPct val="0"/>
                  </a:spcAft>
                  <a:buClrTx/>
                  <a:buFontTx/>
                  <a:buNone/>
                </a:pPr>
                <a:r>
                  <a:rPr lang="en-US" sz="1400" b="1">
                    <a:solidFill>
                      <a:schemeClr val="accent3"/>
                    </a:solidFill>
                    <a:latin typeface="Calibri" panose="020F0502020204030204" pitchFamily="34" charset="0"/>
                  </a:rPr>
                  <a:t>+</a:t>
                </a:r>
              </a:p>
            </p:txBody>
          </p:sp>
          <p:sp>
            <p:nvSpPr>
              <p:cNvPr id="434" name="TextBox 433">
                <a:extLst>
                  <a:ext uri="{FF2B5EF4-FFF2-40B4-BE49-F238E27FC236}">
                    <a16:creationId xmlns:a16="http://schemas.microsoft.com/office/drawing/2014/main" id="{823E164B-EE44-61ED-3BE9-A356134A97CE}"/>
                  </a:ext>
                </a:extLst>
              </p:cNvPr>
              <p:cNvSpPr txBox="1"/>
              <p:nvPr/>
            </p:nvSpPr>
            <p:spPr bwMode="auto">
              <a:xfrm>
                <a:off x="5499719" y="3723619"/>
                <a:ext cx="177801" cy="30777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 algn="ctr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 rtlCol="0">
                <a:spAutoFit/>
              </a:bodyPr>
              <a:lstStyle/>
              <a:p>
                <a:pPr algn="ctr">
                  <a:lnSpc>
                    <a:spcPct val="100000"/>
                  </a:lnSpc>
                  <a:spcBef>
                    <a:spcPct val="50000"/>
                  </a:spcBef>
                  <a:spcAft>
                    <a:spcPct val="0"/>
                  </a:spcAft>
                  <a:buClrTx/>
                  <a:buFontTx/>
                  <a:buNone/>
                </a:pPr>
                <a:r>
                  <a:rPr lang="en-US" sz="1400" b="1">
                    <a:solidFill>
                      <a:schemeClr val="accent3"/>
                    </a:solidFill>
                    <a:latin typeface="Calibri" panose="020F0502020204030204" pitchFamily="34" charset="0"/>
                  </a:rPr>
                  <a:t>+</a:t>
                </a:r>
              </a:p>
            </p:txBody>
          </p:sp>
          <p:sp>
            <p:nvSpPr>
              <p:cNvPr id="435" name="TextBox 434">
                <a:extLst>
                  <a:ext uri="{FF2B5EF4-FFF2-40B4-BE49-F238E27FC236}">
                    <a16:creationId xmlns:a16="http://schemas.microsoft.com/office/drawing/2014/main" id="{43351525-7E58-0BEB-22CB-789602153503}"/>
                  </a:ext>
                </a:extLst>
              </p:cNvPr>
              <p:cNvSpPr txBox="1"/>
              <p:nvPr/>
            </p:nvSpPr>
            <p:spPr bwMode="auto">
              <a:xfrm>
                <a:off x="4829794" y="3355319"/>
                <a:ext cx="177801" cy="30777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 algn="ctr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 rtlCol="0">
                <a:spAutoFit/>
              </a:bodyPr>
              <a:lstStyle/>
              <a:p>
                <a:pPr algn="ctr">
                  <a:lnSpc>
                    <a:spcPct val="100000"/>
                  </a:lnSpc>
                  <a:spcBef>
                    <a:spcPct val="50000"/>
                  </a:spcBef>
                  <a:spcAft>
                    <a:spcPct val="0"/>
                  </a:spcAft>
                  <a:buClrTx/>
                  <a:buFontTx/>
                  <a:buNone/>
                </a:pPr>
                <a:r>
                  <a:rPr lang="en-US" sz="1400" b="1">
                    <a:solidFill>
                      <a:schemeClr val="accent3"/>
                    </a:solidFill>
                    <a:latin typeface="Calibri" panose="020F0502020204030204" pitchFamily="34" charset="0"/>
                  </a:rPr>
                  <a:t>+</a:t>
                </a:r>
              </a:p>
            </p:txBody>
          </p:sp>
          <p:sp>
            <p:nvSpPr>
              <p:cNvPr id="436" name="TextBox 435">
                <a:extLst>
                  <a:ext uri="{FF2B5EF4-FFF2-40B4-BE49-F238E27FC236}">
                    <a16:creationId xmlns:a16="http://schemas.microsoft.com/office/drawing/2014/main" id="{6C5BC247-9594-4194-9D49-894B1690041E}"/>
                  </a:ext>
                </a:extLst>
              </p:cNvPr>
              <p:cNvSpPr txBox="1"/>
              <p:nvPr/>
            </p:nvSpPr>
            <p:spPr bwMode="auto">
              <a:xfrm>
                <a:off x="4712319" y="3358494"/>
                <a:ext cx="177801" cy="30777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 algn="ctr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 rtlCol="0">
                <a:spAutoFit/>
              </a:bodyPr>
              <a:lstStyle/>
              <a:p>
                <a:pPr algn="ctr">
                  <a:lnSpc>
                    <a:spcPct val="100000"/>
                  </a:lnSpc>
                  <a:spcBef>
                    <a:spcPct val="50000"/>
                  </a:spcBef>
                  <a:spcAft>
                    <a:spcPct val="0"/>
                  </a:spcAft>
                  <a:buClrTx/>
                  <a:buFontTx/>
                  <a:buNone/>
                </a:pPr>
                <a:r>
                  <a:rPr lang="en-US" sz="1400" b="1">
                    <a:solidFill>
                      <a:schemeClr val="accent3"/>
                    </a:solidFill>
                    <a:latin typeface="Calibri" panose="020F0502020204030204" pitchFamily="34" charset="0"/>
                  </a:rPr>
                  <a:t>+</a:t>
                </a:r>
              </a:p>
            </p:txBody>
          </p:sp>
          <p:sp>
            <p:nvSpPr>
              <p:cNvPr id="437" name="TextBox 436">
                <a:extLst>
                  <a:ext uri="{FF2B5EF4-FFF2-40B4-BE49-F238E27FC236}">
                    <a16:creationId xmlns:a16="http://schemas.microsoft.com/office/drawing/2014/main" id="{5C1B6192-5848-3251-6B3B-5204FC02867D}"/>
                  </a:ext>
                </a:extLst>
              </p:cNvPr>
              <p:cNvSpPr txBox="1"/>
              <p:nvPr/>
            </p:nvSpPr>
            <p:spPr bwMode="auto">
              <a:xfrm>
                <a:off x="4645644" y="3358494"/>
                <a:ext cx="177801" cy="30777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 algn="ctr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 rtlCol="0">
                <a:spAutoFit/>
              </a:bodyPr>
              <a:lstStyle/>
              <a:p>
                <a:pPr algn="ctr">
                  <a:lnSpc>
                    <a:spcPct val="100000"/>
                  </a:lnSpc>
                  <a:spcBef>
                    <a:spcPct val="50000"/>
                  </a:spcBef>
                  <a:spcAft>
                    <a:spcPct val="0"/>
                  </a:spcAft>
                  <a:buClrTx/>
                  <a:buFontTx/>
                  <a:buNone/>
                </a:pPr>
                <a:r>
                  <a:rPr lang="en-US" sz="1400" b="1">
                    <a:solidFill>
                      <a:schemeClr val="accent3"/>
                    </a:solidFill>
                    <a:latin typeface="Calibri" panose="020F0502020204030204" pitchFamily="34" charset="0"/>
                  </a:rPr>
                  <a:t>+</a:t>
                </a:r>
              </a:p>
            </p:txBody>
          </p:sp>
          <p:sp>
            <p:nvSpPr>
              <p:cNvPr id="438" name="TextBox 437">
                <a:extLst>
                  <a:ext uri="{FF2B5EF4-FFF2-40B4-BE49-F238E27FC236}">
                    <a16:creationId xmlns:a16="http://schemas.microsoft.com/office/drawing/2014/main" id="{A6562104-B5A0-19BD-1946-6AF2036F610E}"/>
                  </a:ext>
                </a:extLst>
              </p:cNvPr>
              <p:cNvSpPr txBox="1"/>
              <p:nvPr/>
            </p:nvSpPr>
            <p:spPr bwMode="auto">
              <a:xfrm>
                <a:off x="5318744" y="3456919"/>
                <a:ext cx="177801" cy="30777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 algn="ctr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 rtlCol="0">
                <a:spAutoFit/>
              </a:bodyPr>
              <a:lstStyle/>
              <a:p>
                <a:pPr algn="ctr">
                  <a:lnSpc>
                    <a:spcPct val="100000"/>
                  </a:lnSpc>
                  <a:spcBef>
                    <a:spcPct val="50000"/>
                  </a:spcBef>
                  <a:spcAft>
                    <a:spcPct val="0"/>
                  </a:spcAft>
                  <a:buClrTx/>
                  <a:buFontTx/>
                  <a:buNone/>
                </a:pPr>
                <a:r>
                  <a:rPr lang="en-US" sz="1400" b="1">
                    <a:solidFill>
                      <a:schemeClr val="accent3"/>
                    </a:solidFill>
                    <a:latin typeface="Calibri" panose="020F0502020204030204" pitchFamily="34" charset="0"/>
                  </a:rPr>
                  <a:t>+</a:t>
                </a:r>
              </a:p>
            </p:txBody>
          </p:sp>
          <p:sp>
            <p:nvSpPr>
              <p:cNvPr id="439" name="TextBox 438">
                <a:extLst>
                  <a:ext uri="{FF2B5EF4-FFF2-40B4-BE49-F238E27FC236}">
                    <a16:creationId xmlns:a16="http://schemas.microsoft.com/office/drawing/2014/main" id="{70A3E900-04AD-6100-6613-7211F2F1417F}"/>
                  </a:ext>
                </a:extLst>
              </p:cNvPr>
              <p:cNvSpPr txBox="1"/>
              <p:nvPr/>
            </p:nvSpPr>
            <p:spPr bwMode="auto">
              <a:xfrm>
                <a:off x="5083794" y="3456919"/>
                <a:ext cx="177801" cy="30777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 algn="ctr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 rtlCol="0">
                <a:spAutoFit/>
              </a:bodyPr>
              <a:lstStyle/>
              <a:p>
                <a:pPr algn="ctr">
                  <a:lnSpc>
                    <a:spcPct val="100000"/>
                  </a:lnSpc>
                  <a:spcBef>
                    <a:spcPct val="50000"/>
                  </a:spcBef>
                  <a:spcAft>
                    <a:spcPct val="0"/>
                  </a:spcAft>
                  <a:buClrTx/>
                  <a:buFontTx/>
                  <a:buNone/>
                </a:pPr>
                <a:r>
                  <a:rPr lang="en-US" sz="1400" b="1">
                    <a:solidFill>
                      <a:schemeClr val="accent3"/>
                    </a:solidFill>
                    <a:latin typeface="Calibri" panose="020F0502020204030204" pitchFamily="34" charset="0"/>
                  </a:rPr>
                  <a:t>+</a:t>
                </a:r>
              </a:p>
            </p:txBody>
          </p:sp>
          <p:sp>
            <p:nvSpPr>
              <p:cNvPr id="440" name="TextBox 439">
                <a:extLst>
                  <a:ext uri="{FF2B5EF4-FFF2-40B4-BE49-F238E27FC236}">
                    <a16:creationId xmlns:a16="http://schemas.microsoft.com/office/drawing/2014/main" id="{6342FE22-23ED-A37B-BB18-5A99C1DE5136}"/>
                  </a:ext>
                </a:extLst>
              </p:cNvPr>
              <p:cNvSpPr txBox="1"/>
              <p:nvPr/>
            </p:nvSpPr>
            <p:spPr bwMode="auto">
              <a:xfrm>
                <a:off x="4391644" y="3323569"/>
                <a:ext cx="177801" cy="30777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 algn="ctr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 rtlCol="0">
                <a:spAutoFit/>
              </a:bodyPr>
              <a:lstStyle/>
              <a:p>
                <a:pPr algn="ctr">
                  <a:lnSpc>
                    <a:spcPct val="100000"/>
                  </a:lnSpc>
                  <a:spcBef>
                    <a:spcPct val="50000"/>
                  </a:spcBef>
                  <a:spcAft>
                    <a:spcPct val="0"/>
                  </a:spcAft>
                  <a:buClrTx/>
                  <a:buFontTx/>
                  <a:buNone/>
                </a:pPr>
                <a:r>
                  <a:rPr lang="en-US" sz="1400" b="1">
                    <a:solidFill>
                      <a:schemeClr val="accent3"/>
                    </a:solidFill>
                    <a:latin typeface="Calibri" panose="020F0502020204030204" pitchFamily="34" charset="0"/>
                  </a:rPr>
                  <a:t>+</a:t>
                </a:r>
              </a:p>
            </p:txBody>
          </p:sp>
          <p:sp>
            <p:nvSpPr>
              <p:cNvPr id="441" name="TextBox 440">
                <a:extLst>
                  <a:ext uri="{FF2B5EF4-FFF2-40B4-BE49-F238E27FC236}">
                    <a16:creationId xmlns:a16="http://schemas.microsoft.com/office/drawing/2014/main" id="{1488C240-AB92-030E-742F-F907F3293980}"/>
                  </a:ext>
                </a:extLst>
              </p:cNvPr>
              <p:cNvSpPr txBox="1"/>
              <p:nvPr/>
            </p:nvSpPr>
            <p:spPr bwMode="auto">
              <a:xfrm>
                <a:off x="4950444" y="3355319"/>
                <a:ext cx="177801" cy="30777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 algn="ctr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 rtlCol="0">
                <a:spAutoFit/>
              </a:bodyPr>
              <a:lstStyle/>
              <a:p>
                <a:pPr algn="ctr">
                  <a:lnSpc>
                    <a:spcPct val="100000"/>
                  </a:lnSpc>
                  <a:spcBef>
                    <a:spcPct val="50000"/>
                  </a:spcBef>
                  <a:spcAft>
                    <a:spcPct val="0"/>
                  </a:spcAft>
                  <a:buClrTx/>
                  <a:buFontTx/>
                  <a:buNone/>
                </a:pPr>
                <a:r>
                  <a:rPr lang="en-US" sz="1400" b="1">
                    <a:solidFill>
                      <a:schemeClr val="accent3"/>
                    </a:solidFill>
                    <a:latin typeface="Calibri" panose="020F0502020204030204" pitchFamily="34" charset="0"/>
                  </a:rPr>
                  <a:t>+</a:t>
                </a:r>
              </a:p>
            </p:txBody>
          </p:sp>
          <p:sp>
            <p:nvSpPr>
              <p:cNvPr id="442" name="TextBox 441">
                <a:extLst>
                  <a:ext uri="{FF2B5EF4-FFF2-40B4-BE49-F238E27FC236}">
                    <a16:creationId xmlns:a16="http://schemas.microsoft.com/office/drawing/2014/main" id="{EFD43CF8-998F-A5C0-B6D7-78A1C5A5A2E4}"/>
                  </a:ext>
                </a:extLst>
              </p:cNvPr>
              <p:cNvSpPr txBox="1"/>
              <p:nvPr/>
            </p:nvSpPr>
            <p:spPr bwMode="auto">
              <a:xfrm>
                <a:off x="4477369" y="3323569"/>
                <a:ext cx="177801" cy="30777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 algn="ctr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 rtlCol="0">
                <a:spAutoFit/>
              </a:bodyPr>
              <a:lstStyle/>
              <a:p>
                <a:pPr algn="ctr">
                  <a:lnSpc>
                    <a:spcPct val="100000"/>
                  </a:lnSpc>
                  <a:spcBef>
                    <a:spcPct val="50000"/>
                  </a:spcBef>
                  <a:spcAft>
                    <a:spcPct val="0"/>
                  </a:spcAft>
                  <a:buClrTx/>
                  <a:buFontTx/>
                  <a:buNone/>
                </a:pPr>
                <a:r>
                  <a:rPr lang="en-US" sz="1400" b="1">
                    <a:solidFill>
                      <a:schemeClr val="accent3"/>
                    </a:solidFill>
                    <a:latin typeface="Calibri" panose="020F0502020204030204" pitchFamily="34" charset="0"/>
                  </a:rPr>
                  <a:t>+</a:t>
                </a:r>
              </a:p>
            </p:txBody>
          </p:sp>
          <p:sp>
            <p:nvSpPr>
              <p:cNvPr id="443" name="TextBox 442">
                <a:extLst>
                  <a:ext uri="{FF2B5EF4-FFF2-40B4-BE49-F238E27FC236}">
                    <a16:creationId xmlns:a16="http://schemas.microsoft.com/office/drawing/2014/main" id="{5D5DB04E-1733-03B2-8400-610490FE0BCC}"/>
                  </a:ext>
                </a:extLst>
              </p:cNvPr>
              <p:cNvSpPr txBox="1"/>
              <p:nvPr/>
            </p:nvSpPr>
            <p:spPr bwMode="auto">
              <a:xfrm>
                <a:off x="4521819" y="3326744"/>
                <a:ext cx="177801" cy="30777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 algn="ctr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 rtlCol="0">
                <a:spAutoFit/>
              </a:bodyPr>
              <a:lstStyle/>
              <a:p>
                <a:pPr algn="ctr">
                  <a:lnSpc>
                    <a:spcPct val="100000"/>
                  </a:lnSpc>
                  <a:spcBef>
                    <a:spcPct val="50000"/>
                  </a:spcBef>
                  <a:spcAft>
                    <a:spcPct val="0"/>
                  </a:spcAft>
                  <a:buClrTx/>
                  <a:buFontTx/>
                  <a:buNone/>
                </a:pPr>
                <a:r>
                  <a:rPr lang="en-US" sz="1400" b="1">
                    <a:solidFill>
                      <a:schemeClr val="accent3"/>
                    </a:solidFill>
                    <a:latin typeface="Calibri" panose="020F0502020204030204" pitchFamily="34" charset="0"/>
                  </a:rPr>
                  <a:t>+</a:t>
                </a:r>
              </a:p>
            </p:txBody>
          </p:sp>
          <p:sp>
            <p:nvSpPr>
              <p:cNvPr id="444" name="TextBox 443">
                <a:extLst>
                  <a:ext uri="{FF2B5EF4-FFF2-40B4-BE49-F238E27FC236}">
                    <a16:creationId xmlns:a16="http://schemas.microsoft.com/office/drawing/2014/main" id="{9A2BF7C2-03B8-C441-B158-DE7DF4F42F4F}"/>
                  </a:ext>
                </a:extLst>
              </p:cNvPr>
              <p:cNvSpPr txBox="1"/>
              <p:nvPr/>
            </p:nvSpPr>
            <p:spPr bwMode="auto">
              <a:xfrm>
                <a:off x="5150469" y="3456919"/>
                <a:ext cx="177801" cy="30777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 algn="ctr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 rtlCol="0">
                <a:spAutoFit/>
              </a:bodyPr>
              <a:lstStyle/>
              <a:p>
                <a:pPr algn="ctr">
                  <a:lnSpc>
                    <a:spcPct val="100000"/>
                  </a:lnSpc>
                  <a:spcBef>
                    <a:spcPct val="50000"/>
                  </a:spcBef>
                  <a:spcAft>
                    <a:spcPct val="0"/>
                  </a:spcAft>
                  <a:buClrTx/>
                  <a:buFontTx/>
                  <a:buNone/>
                </a:pPr>
                <a:r>
                  <a:rPr lang="en-US" sz="1400" b="1">
                    <a:solidFill>
                      <a:schemeClr val="accent3"/>
                    </a:solidFill>
                    <a:latin typeface="Calibri" panose="020F0502020204030204" pitchFamily="34" charset="0"/>
                  </a:rPr>
                  <a:t>+</a:t>
                </a:r>
              </a:p>
            </p:txBody>
          </p:sp>
          <p:sp>
            <p:nvSpPr>
              <p:cNvPr id="445" name="TextBox 444">
                <a:extLst>
                  <a:ext uri="{FF2B5EF4-FFF2-40B4-BE49-F238E27FC236}">
                    <a16:creationId xmlns:a16="http://schemas.microsoft.com/office/drawing/2014/main" id="{CC273804-1604-2295-8B81-2A564258E379}"/>
                  </a:ext>
                </a:extLst>
              </p:cNvPr>
              <p:cNvSpPr txBox="1"/>
              <p:nvPr/>
            </p:nvSpPr>
            <p:spPr bwMode="auto">
              <a:xfrm>
                <a:off x="4439269" y="3323569"/>
                <a:ext cx="177801" cy="30777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 algn="ctr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 rtlCol="0">
                <a:spAutoFit/>
              </a:bodyPr>
              <a:lstStyle/>
              <a:p>
                <a:pPr algn="ctr">
                  <a:lnSpc>
                    <a:spcPct val="100000"/>
                  </a:lnSpc>
                  <a:spcBef>
                    <a:spcPct val="50000"/>
                  </a:spcBef>
                  <a:spcAft>
                    <a:spcPct val="0"/>
                  </a:spcAft>
                  <a:buClrTx/>
                  <a:buFontTx/>
                  <a:buNone/>
                </a:pPr>
                <a:r>
                  <a:rPr lang="en-US" sz="1400" b="1">
                    <a:solidFill>
                      <a:schemeClr val="accent3"/>
                    </a:solidFill>
                    <a:latin typeface="Calibri" panose="020F0502020204030204" pitchFamily="34" charset="0"/>
                  </a:rPr>
                  <a:t>+</a:t>
                </a:r>
              </a:p>
            </p:txBody>
          </p:sp>
          <p:sp>
            <p:nvSpPr>
              <p:cNvPr id="446" name="TextBox 445">
                <a:extLst>
                  <a:ext uri="{FF2B5EF4-FFF2-40B4-BE49-F238E27FC236}">
                    <a16:creationId xmlns:a16="http://schemas.microsoft.com/office/drawing/2014/main" id="{20A3F9B5-2A60-260C-8C5A-C83C21D6A623}"/>
                  </a:ext>
                </a:extLst>
              </p:cNvPr>
              <p:cNvSpPr txBox="1"/>
              <p:nvPr/>
            </p:nvSpPr>
            <p:spPr bwMode="auto">
              <a:xfrm>
                <a:off x="5169519" y="3460094"/>
                <a:ext cx="177801" cy="30777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 algn="ctr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 rtlCol="0">
                <a:spAutoFit/>
              </a:bodyPr>
              <a:lstStyle/>
              <a:p>
                <a:pPr algn="ctr">
                  <a:lnSpc>
                    <a:spcPct val="100000"/>
                  </a:lnSpc>
                  <a:spcBef>
                    <a:spcPct val="50000"/>
                  </a:spcBef>
                  <a:spcAft>
                    <a:spcPct val="0"/>
                  </a:spcAft>
                  <a:buClrTx/>
                  <a:buFontTx/>
                  <a:buNone/>
                </a:pPr>
                <a:r>
                  <a:rPr lang="en-US" sz="1400" b="1">
                    <a:solidFill>
                      <a:schemeClr val="accent3"/>
                    </a:solidFill>
                    <a:latin typeface="Calibri" panose="020F0502020204030204" pitchFamily="34" charset="0"/>
                  </a:rPr>
                  <a:t>+</a:t>
                </a:r>
              </a:p>
            </p:txBody>
          </p:sp>
          <p:sp>
            <p:nvSpPr>
              <p:cNvPr id="447" name="TextBox 446">
                <a:extLst>
                  <a:ext uri="{FF2B5EF4-FFF2-40B4-BE49-F238E27FC236}">
                    <a16:creationId xmlns:a16="http://schemas.microsoft.com/office/drawing/2014/main" id="{92142707-AEF1-BDCB-E0F0-D9023FE50DA3}"/>
                  </a:ext>
                </a:extLst>
              </p:cNvPr>
              <p:cNvSpPr txBox="1"/>
              <p:nvPr/>
            </p:nvSpPr>
            <p:spPr bwMode="auto">
              <a:xfrm>
                <a:off x="4578969" y="3326744"/>
                <a:ext cx="177801" cy="30777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 algn="ctr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 rtlCol="0">
                <a:spAutoFit/>
              </a:bodyPr>
              <a:lstStyle/>
              <a:p>
                <a:pPr algn="ctr">
                  <a:lnSpc>
                    <a:spcPct val="100000"/>
                  </a:lnSpc>
                  <a:spcBef>
                    <a:spcPct val="50000"/>
                  </a:spcBef>
                  <a:spcAft>
                    <a:spcPct val="0"/>
                  </a:spcAft>
                  <a:buClrTx/>
                  <a:buFontTx/>
                  <a:buNone/>
                </a:pPr>
                <a:r>
                  <a:rPr lang="en-US" sz="1400" b="1">
                    <a:solidFill>
                      <a:schemeClr val="accent3"/>
                    </a:solidFill>
                    <a:latin typeface="Calibri" panose="020F0502020204030204" pitchFamily="34" charset="0"/>
                  </a:rPr>
                  <a:t>+</a:t>
                </a:r>
              </a:p>
            </p:txBody>
          </p:sp>
          <p:sp>
            <p:nvSpPr>
              <p:cNvPr id="448" name="TextBox 447">
                <a:extLst>
                  <a:ext uri="{FF2B5EF4-FFF2-40B4-BE49-F238E27FC236}">
                    <a16:creationId xmlns:a16="http://schemas.microsoft.com/office/drawing/2014/main" id="{02D3B8A0-014B-7FED-ECC4-B20302D4DE03}"/>
                  </a:ext>
                </a:extLst>
              </p:cNvPr>
              <p:cNvSpPr txBox="1"/>
              <p:nvPr/>
            </p:nvSpPr>
            <p:spPr bwMode="auto">
              <a:xfrm>
                <a:off x="5207619" y="3460094"/>
                <a:ext cx="177801" cy="30777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 algn="ctr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 rtlCol="0">
                <a:spAutoFit/>
              </a:bodyPr>
              <a:lstStyle/>
              <a:p>
                <a:pPr algn="ctr">
                  <a:lnSpc>
                    <a:spcPct val="100000"/>
                  </a:lnSpc>
                  <a:spcBef>
                    <a:spcPct val="50000"/>
                  </a:spcBef>
                  <a:spcAft>
                    <a:spcPct val="0"/>
                  </a:spcAft>
                  <a:buClrTx/>
                  <a:buFontTx/>
                  <a:buNone/>
                </a:pPr>
                <a:r>
                  <a:rPr lang="en-US" sz="1400" b="1">
                    <a:solidFill>
                      <a:schemeClr val="accent3"/>
                    </a:solidFill>
                    <a:latin typeface="Calibri" panose="020F0502020204030204" pitchFamily="34" charset="0"/>
                  </a:rPr>
                  <a:t>+</a:t>
                </a:r>
              </a:p>
            </p:txBody>
          </p:sp>
        </p:grp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A2C066F5-D536-0FB1-F7BC-52F4E9527F2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ECHO: OS Including Crossover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85A8DC3-1056-EE3F-89C8-94BCC123EB7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" y="5699464"/>
            <a:ext cx="10877529" cy="556005"/>
          </a:xfrm>
        </p:spPr>
        <p:txBody>
          <a:bodyPr/>
          <a:lstStyle/>
          <a:p>
            <a:r>
              <a:rPr lang="en-US" kern="1200">
                <a:solidFill>
                  <a:srgbClr val="000000"/>
                </a:solidFill>
              </a:rPr>
              <a:t>OS maturity rate = 42%</a:t>
            </a:r>
          </a:p>
        </p:txBody>
      </p:sp>
      <p:sp>
        <p:nvSpPr>
          <p:cNvPr id="3" name="Text Box 15">
            <a:extLst>
              <a:ext uri="{FF2B5EF4-FFF2-40B4-BE49-F238E27FC236}">
                <a16:creationId xmlns:a16="http://schemas.microsoft.com/office/drawing/2014/main" id="{88829866-153E-52A5-1DFA-6F9409D83CB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12751" y="6388915"/>
            <a:ext cx="7853362" cy="276999"/>
          </a:xfrm>
          <a:prstGeom prst="rect">
            <a:avLst/>
          </a:prstGeom>
          <a:noFill/>
          <a:ln>
            <a:noFill/>
          </a:ln>
        </p:spPr>
        <p:txBody>
          <a:bodyPr lIns="91440" tIns="45720" rIns="91440" bIns="45720" anchor="b">
            <a:spAutoFit/>
          </a:bodyPr>
          <a:lstStyle>
            <a:lvl1pPr>
              <a:defRPr b="1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 b="1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b="1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b="1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200" b="0" i="0" u="none" strike="noStrike" kern="1200" cap="none" spc="-10" normalizeH="0" baseline="0" noProof="0">
                <a:ln>
                  <a:noFill/>
                </a:ln>
                <a:solidFill>
                  <a:srgbClr val="455560"/>
                </a:solidFill>
                <a:effectLst/>
                <a:uLnTx/>
                <a:uFillTx/>
                <a:latin typeface="Calibri"/>
                <a:ea typeface="Calibri"/>
                <a:cs typeface="Arial"/>
              </a:rPr>
              <a:t>Dreyling. EHA 2025. Abstr S233. </a:t>
            </a:r>
            <a:r>
              <a:rPr kumimoji="0" lang="en-US" sz="1200" b="0" i="0" u="none" strike="noStrike" kern="1200" cap="none" spc="-10" normalizeH="0" baseline="0" noProof="0">
                <a:ln>
                  <a:noFill/>
                </a:ln>
                <a:solidFill>
                  <a:srgbClr val="455560"/>
                </a:solidFill>
                <a:effectLst/>
                <a:uLnTx/>
                <a:uFillTx/>
                <a:latin typeface="Calibri"/>
                <a:ea typeface="Calibri"/>
                <a:cs typeface="Calibri"/>
              </a:rPr>
              <a:t>Dreyling. ICML 2025. Abstr 046.</a:t>
            </a:r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srgbClr val="455560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Arial" panose="020B0604020202020204" pitchFamily="34" charset="0"/>
            </a:endParaRP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4F39007C-5E06-431D-32B2-B17DBD521978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8609" t="3069" r="5397" b="63683"/>
          <a:stretch>
            <a:fillRect/>
          </a:stretch>
        </p:blipFill>
        <p:spPr>
          <a:xfrm>
            <a:off x="6826928" y="2405848"/>
            <a:ext cx="4749554" cy="1154097"/>
          </a:xfrm>
          <a:prstGeom prst="rect">
            <a:avLst/>
          </a:prstGeom>
        </p:spPr>
      </p:pic>
      <p:sp>
        <p:nvSpPr>
          <p:cNvPr id="226" name="TextBox 225">
            <a:extLst>
              <a:ext uri="{FF2B5EF4-FFF2-40B4-BE49-F238E27FC236}">
                <a16:creationId xmlns:a16="http://schemas.microsoft.com/office/drawing/2014/main" id="{A376C2AC-8A17-C28C-67BE-B58E3FB727A5}"/>
              </a:ext>
            </a:extLst>
          </p:cNvPr>
          <p:cNvSpPr txBox="1"/>
          <p:nvPr/>
        </p:nvSpPr>
        <p:spPr bwMode="auto">
          <a:xfrm>
            <a:off x="6835807" y="1518649"/>
            <a:ext cx="4938682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Total Population</a:t>
            </a:r>
          </a:p>
        </p:txBody>
      </p:sp>
      <p:sp>
        <p:nvSpPr>
          <p:cNvPr id="227" name="TextBox 226">
            <a:extLst>
              <a:ext uri="{FF2B5EF4-FFF2-40B4-BE49-F238E27FC236}">
                <a16:creationId xmlns:a16="http://schemas.microsoft.com/office/drawing/2014/main" id="{04B242FD-E649-7BA3-43A5-51AC27305F4C}"/>
              </a:ext>
            </a:extLst>
          </p:cNvPr>
          <p:cNvSpPr txBox="1"/>
          <p:nvPr/>
        </p:nvSpPr>
        <p:spPr bwMode="auto">
          <a:xfrm>
            <a:off x="1580225" y="1518649"/>
            <a:ext cx="4092606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High-Risk Population</a:t>
            </a:r>
          </a:p>
        </p:txBody>
      </p:sp>
      <p:graphicFrame>
        <p:nvGraphicFramePr>
          <p:cNvPr id="228" name="Table 17">
            <a:extLst>
              <a:ext uri="{FF2B5EF4-FFF2-40B4-BE49-F238E27FC236}">
                <a16:creationId xmlns:a16="http://schemas.microsoft.com/office/drawing/2014/main" id="{E8E2D2F2-612E-EF1D-1F40-21FEC27D733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62294944"/>
              </p:ext>
            </p:extLst>
          </p:nvPr>
        </p:nvGraphicFramePr>
        <p:xfrm>
          <a:off x="2441364" y="1962676"/>
          <a:ext cx="3639839" cy="972312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1027290">
                  <a:extLst>
                    <a:ext uri="{9D8B030D-6E8A-4147-A177-3AD203B41FA5}">
                      <a16:colId xmlns:a16="http://schemas.microsoft.com/office/drawing/2014/main" val="2538364240"/>
                    </a:ext>
                  </a:extLst>
                </a:gridCol>
                <a:gridCol w="1339525">
                  <a:extLst>
                    <a:ext uri="{9D8B030D-6E8A-4147-A177-3AD203B41FA5}">
                      <a16:colId xmlns:a16="http://schemas.microsoft.com/office/drawing/2014/main" val="1270973012"/>
                    </a:ext>
                  </a:extLst>
                </a:gridCol>
                <a:gridCol w="1273024">
                  <a:extLst>
                    <a:ext uri="{9D8B030D-6E8A-4147-A177-3AD203B41FA5}">
                      <a16:colId xmlns:a16="http://schemas.microsoft.com/office/drawing/2014/main" val="638962441"/>
                    </a:ext>
                  </a:extLst>
                </a:gridCol>
              </a:tblGrid>
              <a:tr h="131209">
                <a:tc>
                  <a:txBody>
                    <a:bodyPr/>
                    <a:lstStyle/>
                    <a:p>
                      <a:endParaRPr lang="en-US" sz="1100">
                        <a:solidFill>
                          <a:sysClr val="windowText" lastClr="000000"/>
                        </a:solidFill>
                      </a:endParaRPr>
                    </a:p>
                  </a:txBody>
                  <a:tcPr marL="9144" marR="9144" marT="9144" marB="9144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>
                          <a:solidFill>
                            <a:schemeClr val="accent1"/>
                          </a:solidFill>
                        </a:rPr>
                        <a:t>Acala + BR (n = 187)</a:t>
                      </a:r>
                    </a:p>
                  </a:txBody>
                  <a:tcPr marL="9144" marR="9144" marT="9144" marB="9144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>
                          <a:solidFill>
                            <a:schemeClr val="accent3"/>
                          </a:solidFill>
                        </a:rPr>
                        <a:t>Pbo + BR (n = 183)</a:t>
                      </a:r>
                    </a:p>
                  </a:txBody>
                  <a:tcPr marL="9144" marR="9144" marT="9144" marB="9144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61792023"/>
                  </a:ext>
                </a:extLst>
              </a:tr>
              <a:tr h="147552">
                <a:tc>
                  <a:txBody>
                    <a:bodyPr/>
                    <a:lstStyle/>
                    <a:p>
                      <a:r>
                        <a:rPr lang="en-US" sz="1200">
                          <a:solidFill>
                            <a:sysClr val="windowText" lastClr="000000"/>
                          </a:solidFill>
                        </a:rPr>
                        <a:t>OS events, n (%)</a:t>
                      </a:r>
                    </a:p>
                  </a:txBody>
                  <a:tcPr marL="9144" marR="9144" marT="9144" marB="9144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>
                          <a:solidFill>
                            <a:sysClr val="windowText" lastClr="000000"/>
                          </a:solidFill>
                        </a:rPr>
                        <a:t>77 (41.2)</a:t>
                      </a:r>
                    </a:p>
                  </a:txBody>
                  <a:tcPr marL="9144" marR="9144" marT="9144" marB="9144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>
                          <a:solidFill>
                            <a:sysClr val="windowText" lastClr="000000"/>
                          </a:solidFill>
                        </a:rPr>
                        <a:t>80 (43.7)</a:t>
                      </a:r>
                    </a:p>
                  </a:txBody>
                  <a:tcPr marL="9144" marR="9144" marT="9144" marB="9144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20780345"/>
                  </a:ext>
                </a:extLst>
              </a:tr>
              <a:tr h="141964">
                <a:tc>
                  <a:txBody>
                    <a:bodyPr/>
                    <a:lstStyle/>
                    <a:p>
                      <a:r>
                        <a:rPr lang="en-US" sz="1200">
                          <a:solidFill>
                            <a:sysClr val="windowText" lastClr="000000"/>
                          </a:solidFill>
                        </a:rPr>
                        <a:t>Median OS, mo</a:t>
                      </a:r>
                    </a:p>
                  </a:txBody>
                  <a:tcPr marL="9144" marR="9144" marT="9144" marB="9144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>
                          <a:solidFill>
                            <a:sysClr val="windowText" lastClr="000000"/>
                          </a:solidFill>
                        </a:rPr>
                        <a:t>Not estimable</a:t>
                      </a:r>
                    </a:p>
                  </a:txBody>
                  <a:tcPr marL="9144" marR="9144" marT="9144" marB="9144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>
                          <a:solidFill>
                            <a:sysClr val="windowText" lastClr="000000"/>
                          </a:solidFill>
                        </a:rPr>
                        <a:t>68.0</a:t>
                      </a:r>
                    </a:p>
                  </a:txBody>
                  <a:tcPr marL="9144" marR="9144" marT="9144" marB="9144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690753807"/>
                  </a:ext>
                </a:extLst>
              </a:tr>
              <a:tr h="271022">
                <a:tc>
                  <a:txBody>
                    <a:bodyPr/>
                    <a:lstStyle/>
                    <a:p>
                      <a:endParaRPr lang="en-US" sz="1100">
                        <a:solidFill>
                          <a:sysClr val="windowText" lastClr="000000"/>
                        </a:solidFill>
                      </a:endParaRPr>
                    </a:p>
                  </a:txBody>
                  <a:tcPr marL="9144" marR="9144" marT="9144" marB="9144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US" sz="1200">
                          <a:solidFill>
                            <a:sysClr val="windowText" lastClr="000000"/>
                          </a:solidFill>
                        </a:rPr>
                        <a:t>Unstratified HR: 0.87 (95% CI: 0.64-1.19; </a:t>
                      </a:r>
                      <a:br>
                        <a:rPr lang="en-US" sz="1200">
                          <a:solidFill>
                            <a:sysClr val="windowText" lastClr="000000"/>
                          </a:solidFill>
                        </a:rPr>
                      </a:br>
                      <a:r>
                        <a:rPr lang="en-US" sz="1200">
                          <a:solidFill>
                            <a:sysClr val="windowText" lastClr="000000"/>
                          </a:solidFill>
                        </a:rPr>
                        <a:t>log-rank </a:t>
                      </a:r>
                      <a:r>
                        <a:rPr lang="en-US" sz="1200" i="1">
                          <a:solidFill>
                            <a:sysClr val="windowText" lastClr="000000"/>
                          </a:solidFill>
                        </a:rPr>
                        <a:t>P </a:t>
                      </a:r>
                      <a:r>
                        <a:rPr lang="en-US" sz="1200" i="0">
                          <a:solidFill>
                            <a:sysClr val="windowText" lastClr="000000"/>
                          </a:solidFill>
                        </a:rPr>
                        <a:t>= .3913)</a:t>
                      </a:r>
                      <a:endParaRPr lang="en-US" sz="1200">
                        <a:solidFill>
                          <a:sysClr val="windowText" lastClr="000000"/>
                        </a:solidFill>
                      </a:endParaRPr>
                    </a:p>
                  </a:txBody>
                  <a:tcPr marL="9144" marR="9144" marT="9144" marB="9144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US" sz="1600">
                        <a:solidFill>
                          <a:sysClr val="windowText" lastClr="000000"/>
                        </a:solidFill>
                      </a:endParaRPr>
                    </a:p>
                  </a:txBody>
                  <a:tcPr>
                    <a:solidFill>
                      <a:schemeClr val="tx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62165681"/>
                  </a:ext>
                </a:extLst>
              </a:tr>
            </a:tbl>
          </a:graphicData>
        </a:graphic>
      </p:graphicFrame>
      <p:graphicFrame>
        <p:nvGraphicFramePr>
          <p:cNvPr id="229" name="Table 17">
            <a:extLst>
              <a:ext uri="{FF2B5EF4-FFF2-40B4-BE49-F238E27FC236}">
                <a16:creationId xmlns:a16="http://schemas.microsoft.com/office/drawing/2014/main" id="{440DACF7-5C44-3F7A-0806-A9B2D28A5F6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58014491"/>
              </p:ext>
            </p:extLst>
          </p:nvPr>
        </p:nvGraphicFramePr>
        <p:xfrm>
          <a:off x="7954392" y="1962676"/>
          <a:ext cx="3941684" cy="987552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1112481">
                  <a:extLst>
                    <a:ext uri="{9D8B030D-6E8A-4147-A177-3AD203B41FA5}">
                      <a16:colId xmlns:a16="http://schemas.microsoft.com/office/drawing/2014/main" val="2538364240"/>
                    </a:ext>
                  </a:extLst>
                </a:gridCol>
                <a:gridCol w="1450609">
                  <a:extLst>
                    <a:ext uri="{9D8B030D-6E8A-4147-A177-3AD203B41FA5}">
                      <a16:colId xmlns:a16="http://schemas.microsoft.com/office/drawing/2014/main" val="1270973012"/>
                    </a:ext>
                  </a:extLst>
                </a:gridCol>
                <a:gridCol w="1378594">
                  <a:extLst>
                    <a:ext uri="{9D8B030D-6E8A-4147-A177-3AD203B41FA5}">
                      <a16:colId xmlns:a16="http://schemas.microsoft.com/office/drawing/2014/main" val="638962441"/>
                    </a:ext>
                  </a:extLst>
                </a:gridCol>
              </a:tblGrid>
              <a:tr h="100584">
                <a:tc>
                  <a:txBody>
                    <a:bodyPr/>
                    <a:lstStyle/>
                    <a:p>
                      <a:endParaRPr lang="en-US" sz="1200">
                        <a:solidFill>
                          <a:sysClr val="windowText" lastClr="000000"/>
                        </a:solidFill>
                      </a:endParaRPr>
                    </a:p>
                  </a:txBody>
                  <a:tcPr marL="9144" marR="9144" marT="9144" marB="9144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>
                          <a:solidFill>
                            <a:schemeClr val="accent1"/>
                          </a:solidFill>
                        </a:rPr>
                        <a:t>Acala + BR (n = 299)</a:t>
                      </a:r>
                    </a:p>
                  </a:txBody>
                  <a:tcPr marL="9144" marR="9144" marT="9144" marB="9144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>
                          <a:solidFill>
                            <a:schemeClr val="accent3"/>
                          </a:solidFill>
                        </a:rPr>
                        <a:t>Pbo + BR (n = 299)</a:t>
                      </a:r>
                    </a:p>
                  </a:txBody>
                  <a:tcPr marL="9144" marR="9144" marT="9144" marB="9144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61792023"/>
                  </a:ext>
                </a:extLst>
              </a:tr>
              <a:tr h="192024">
                <a:tc>
                  <a:txBody>
                    <a:bodyPr/>
                    <a:lstStyle/>
                    <a:p>
                      <a:r>
                        <a:rPr lang="en-US" sz="1200">
                          <a:solidFill>
                            <a:sysClr val="windowText" lastClr="000000"/>
                          </a:solidFill>
                        </a:rPr>
                        <a:t>OS events, n (%)</a:t>
                      </a:r>
                    </a:p>
                  </a:txBody>
                  <a:tcPr marL="9144" marR="9144" marT="9144" marB="9144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>
                          <a:solidFill>
                            <a:sysClr val="windowText" lastClr="000000"/>
                          </a:solidFill>
                        </a:rPr>
                        <a:t>97 (32.4)</a:t>
                      </a:r>
                    </a:p>
                  </a:txBody>
                  <a:tcPr marL="9144" marR="9144" marT="9144" marB="9144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>
                          <a:solidFill>
                            <a:sysClr val="windowText" lastClr="000000"/>
                          </a:solidFill>
                        </a:rPr>
                        <a:t>106 (35.5)</a:t>
                      </a:r>
                    </a:p>
                  </a:txBody>
                  <a:tcPr marL="9144" marR="9144" marT="9144" marB="9144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20780345"/>
                  </a:ext>
                </a:extLst>
              </a:tr>
              <a:tr h="100584">
                <a:tc>
                  <a:txBody>
                    <a:bodyPr/>
                    <a:lstStyle/>
                    <a:p>
                      <a:r>
                        <a:rPr lang="en-US" sz="1200">
                          <a:solidFill>
                            <a:sysClr val="windowText" lastClr="000000"/>
                          </a:solidFill>
                        </a:rPr>
                        <a:t>Median OS, mo</a:t>
                      </a:r>
                    </a:p>
                  </a:txBody>
                  <a:tcPr marL="9144" marR="9144" marT="9144" marB="9144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>
                          <a:solidFill>
                            <a:sysClr val="windowText" lastClr="000000"/>
                          </a:solidFill>
                        </a:rPr>
                        <a:t>Not estimate</a:t>
                      </a:r>
                    </a:p>
                  </a:txBody>
                  <a:tcPr marL="9144" marR="9144" marT="9144" marB="9144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>
                          <a:solidFill>
                            <a:sysClr val="windowText" lastClr="000000"/>
                          </a:solidFill>
                        </a:rPr>
                        <a:t>Not estimate</a:t>
                      </a:r>
                    </a:p>
                  </a:txBody>
                  <a:tcPr marL="9144" marR="9144" marT="9144" marB="9144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690753807"/>
                  </a:ext>
                </a:extLst>
              </a:tr>
              <a:tr h="192024">
                <a:tc>
                  <a:txBody>
                    <a:bodyPr/>
                    <a:lstStyle/>
                    <a:p>
                      <a:endParaRPr lang="en-US" sz="1200">
                        <a:solidFill>
                          <a:sysClr val="windowText" lastClr="000000"/>
                        </a:solidFill>
                      </a:endParaRPr>
                    </a:p>
                  </a:txBody>
                  <a:tcPr marL="9144" marR="9144" marT="9144" marB="9144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US" sz="1200">
                          <a:solidFill>
                            <a:sysClr val="windowText" lastClr="000000"/>
                          </a:solidFill>
                        </a:rPr>
                        <a:t>Stratified HR: 0.86 (95% CI: 0.65-1.13; </a:t>
                      </a:r>
                      <a:br>
                        <a:rPr lang="en-US" sz="1200">
                          <a:solidFill>
                            <a:sysClr val="windowText" lastClr="000000"/>
                          </a:solidFill>
                        </a:rPr>
                      </a:br>
                      <a:r>
                        <a:rPr lang="en-US" sz="1200">
                          <a:solidFill>
                            <a:sysClr val="windowText" lastClr="000000"/>
                          </a:solidFill>
                        </a:rPr>
                        <a:t>log-rank </a:t>
                      </a:r>
                      <a:r>
                        <a:rPr lang="en-US" sz="1200" i="1">
                          <a:solidFill>
                            <a:sysClr val="windowText" lastClr="000000"/>
                          </a:solidFill>
                        </a:rPr>
                        <a:t>P </a:t>
                      </a:r>
                      <a:r>
                        <a:rPr lang="en-US" sz="1200" i="0">
                          <a:solidFill>
                            <a:sysClr val="windowText" lastClr="000000"/>
                          </a:solidFill>
                        </a:rPr>
                        <a:t>= .2743)</a:t>
                      </a:r>
                      <a:endParaRPr lang="en-US" sz="1200">
                        <a:solidFill>
                          <a:sysClr val="windowText" lastClr="000000"/>
                        </a:solidFill>
                      </a:endParaRPr>
                    </a:p>
                  </a:txBody>
                  <a:tcPr marL="9144" marR="9144" marT="9144" marB="9144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US" sz="1600">
                        <a:solidFill>
                          <a:sysClr val="windowText" lastClr="000000"/>
                        </a:solidFill>
                      </a:endParaRPr>
                    </a:p>
                  </a:txBody>
                  <a:tcPr>
                    <a:solidFill>
                      <a:schemeClr val="tx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62165681"/>
                  </a:ext>
                </a:extLst>
              </a:tr>
            </a:tbl>
          </a:graphicData>
        </a:graphic>
      </p:graphicFrame>
      <p:cxnSp>
        <p:nvCxnSpPr>
          <p:cNvPr id="230" name="Straight Connector 229">
            <a:extLst>
              <a:ext uri="{FF2B5EF4-FFF2-40B4-BE49-F238E27FC236}">
                <a16:creationId xmlns:a16="http://schemas.microsoft.com/office/drawing/2014/main" id="{89357EC1-84DD-5A6B-DFBE-D1CD3D4C3423}"/>
              </a:ext>
            </a:extLst>
          </p:cNvPr>
          <p:cNvCxnSpPr>
            <a:cxnSpLocks/>
          </p:cNvCxnSpPr>
          <p:nvPr/>
        </p:nvCxnSpPr>
        <p:spPr bwMode="auto">
          <a:xfrm>
            <a:off x="1553596" y="2450238"/>
            <a:ext cx="0" cy="2219418"/>
          </a:xfrm>
          <a:prstGeom prst="line">
            <a:avLst/>
          </a:prstGeom>
          <a:noFill/>
          <a:ln w="2857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231" name="Straight Connector 230">
            <a:extLst>
              <a:ext uri="{FF2B5EF4-FFF2-40B4-BE49-F238E27FC236}">
                <a16:creationId xmlns:a16="http://schemas.microsoft.com/office/drawing/2014/main" id="{6D346090-BF52-12B8-9727-D3F586D9E9EA}"/>
              </a:ext>
            </a:extLst>
          </p:cNvPr>
          <p:cNvCxnSpPr>
            <a:cxnSpLocks/>
          </p:cNvCxnSpPr>
          <p:nvPr/>
        </p:nvCxnSpPr>
        <p:spPr bwMode="auto">
          <a:xfrm>
            <a:off x="1553596" y="4669656"/>
            <a:ext cx="4110361" cy="0"/>
          </a:xfrm>
          <a:prstGeom prst="line">
            <a:avLst/>
          </a:prstGeom>
          <a:noFill/>
          <a:ln w="2857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232" name="Straight Connector 231">
            <a:extLst>
              <a:ext uri="{FF2B5EF4-FFF2-40B4-BE49-F238E27FC236}">
                <a16:creationId xmlns:a16="http://schemas.microsoft.com/office/drawing/2014/main" id="{25055F17-6604-2923-2707-21DB8770621A}"/>
              </a:ext>
            </a:extLst>
          </p:cNvPr>
          <p:cNvCxnSpPr>
            <a:cxnSpLocks/>
          </p:cNvCxnSpPr>
          <p:nvPr/>
        </p:nvCxnSpPr>
        <p:spPr bwMode="auto">
          <a:xfrm flipH="1">
            <a:off x="1491452" y="2459116"/>
            <a:ext cx="62144" cy="0"/>
          </a:xfrm>
          <a:prstGeom prst="line">
            <a:avLst/>
          </a:prstGeom>
          <a:noFill/>
          <a:ln w="2857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233" name="Straight Connector 232">
            <a:extLst>
              <a:ext uri="{FF2B5EF4-FFF2-40B4-BE49-F238E27FC236}">
                <a16:creationId xmlns:a16="http://schemas.microsoft.com/office/drawing/2014/main" id="{AD977D33-7CCD-D144-5DB8-A5982D185510}"/>
              </a:ext>
            </a:extLst>
          </p:cNvPr>
          <p:cNvCxnSpPr>
            <a:cxnSpLocks/>
          </p:cNvCxnSpPr>
          <p:nvPr/>
        </p:nvCxnSpPr>
        <p:spPr bwMode="auto">
          <a:xfrm flipH="1">
            <a:off x="1491452" y="2901224"/>
            <a:ext cx="62144" cy="0"/>
          </a:xfrm>
          <a:prstGeom prst="line">
            <a:avLst/>
          </a:prstGeom>
          <a:noFill/>
          <a:ln w="2857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234" name="Straight Connector 233">
            <a:extLst>
              <a:ext uri="{FF2B5EF4-FFF2-40B4-BE49-F238E27FC236}">
                <a16:creationId xmlns:a16="http://schemas.microsoft.com/office/drawing/2014/main" id="{9B9EF771-FC55-CDBC-F405-E76A719F01A7}"/>
              </a:ext>
            </a:extLst>
          </p:cNvPr>
          <p:cNvCxnSpPr>
            <a:cxnSpLocks/>
          </p:cNvCxnSpPr>
          <p:nvPr/>
        </p:nvCxnSpPr>
        <p:spPr bwMode="auto">
          <a:xfrm flipH="1">
            <a:off x="1491452" y="3343332"/>
            <a:ext cx="62144" cy="0"/>
          </a:xfrm>
          <a:prstGeom prst="line">
            <a:avLst/>
          </a:prstGeom>
          <a:noFill/>
          <a:ln w="2857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235" name="Straight Connector 234">
            <a:extLst>
              <a:ext uri="{FF2B5EF4-FFF2-40B4-BE49-F238E27FC236}">
                <a16:creationId xmlns:a16="http://schemas.microsoft.com/office/drawing/2014/main" id="{3545DCC0-5EB7-B239-E78C-D73B72EE940F}"/>
              </a:ext>
            </a:extLst>
          </p:cNvPr>
          <p:cNvCxnSpPr>
            <a:cxnSpLocks/>
          </p:cNvCxnSpPr>
          <p:nvPr/>
        </p:nvCxnSpPr>
        <p:spPr bwMode="auto">
          <a:xfrm flipH="1">
            <a:off x="1491452" y="3785440"/>
            <a:ext cx="62144" cy="0"/>
          </a:xfrm>
          <a:prstGeom prst="line">
            <a:avLst/>
          </a:prstGeom>
          <a:noFill/>
          <a:ln w="2857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236" name="Straight Connector 235">
            <a:extLst>
              <a:ext uri="{FF2B5EF4-FFF2-40B4-BE49-F238E27FC236}">
                <a16:creationId xmlns:a16="http://schemas.microsoft.com/office/drawing/2014/main" id="{764A789F-382C-E83C-E2A5-0E456F78ED05}"/>
              </a:ext>
            </a:extLst>
          </p:cNvPr>
          <p:cNvCxnSpPr>
            <a:cxnSpLocks/>
          </p:cNvCxnSpPr>
          <p:nvPr/>
        </p:nvCxnSpPr>
        <p:spPr bwMode="auto">
          <a:xfrm flipH="1">
            <a:off x="1491452" y="4227548"/>
            <a:ext cx="62144" cy="0"/>
          </a:xfrm>
          <a:prstGeom prst="line">
            <a:avLst/>
          </a:prstGeom>
          <a:noFill/>
          <a:ln w="2857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237" name="Straight Connector 236">
            <a:extLst>
              <a:ext uri="{FF2B5EF4-FFF2-40B4-BE49-F238E27FC236}">
                <a16:creationId xmlns:a16="http://schemas.microsoft.com/office/drawing/2014/main" id="{F019EE23-7461-3CEB-1297-E5C1EC6D0E64}"/>
              </a:ext>
            </a:extLst>
          </p:cNvPr>
          <p:cNvCxnSpPr>
            <a:cxnSpLocks/>
          </p:cNvCxnSpPr>
          <p:nvPr/>
        </p:nvCxnSpPr>
        <p:spPr bwMode="auto">
          <a:xfrm flipH="1">
            <a:off x="1491452" y="4669656"/>
            <a:ext cx="62144" cy="0"/>
          </a:xfrm>
          <a:prstGeom prst="line">
            <a:avLst/>
          </a:prstGeom>
          <a:noFill/>
          <a:ln w="2857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238" name="TextBox 237">
            <a:extLst>
              <a:ext uri="{FF2B5EF4-FFF2-40B4-BE49-F238E27FC236}">
                <a16:creationId xmlns:a16="http://schemas.microsoft.com/office/drawing/2014/main" id="{4CC13B4B-A5C4-954E-556E-711A17F687DA}"/>
              </a:ext>
            </a:extLst>
          </p:cNvPr>
          <p:cNvSpPr txBox="1"/>
          <p:nvPr/>
        </p:nvSpPr>
        <p:spPr bwMode="auto">
          <a:xfrm>
            <a:off x="1003180" y="2299317"/>
            <a:ext cx="550416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algn="r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 sz="1600" b="0">
                <a:solidFill>
                  <a:schemeClr val="bg1"/>
                </a:solidFill>
                <a:latin typeface="Calibri" panose="020F0502020204030204" pitchFamily="34" charset="0"/>
              </a:rPr>
              <a:t>100</a:t>
            </a:r>
          </a:p>
        </p:txBody>
      </p:sp>
      <p:sp>
        <p:nvSpPr>
          <p:cNvPr id="239" name="TextBox 238">
            <a:extLst>
              <a:ext uri="{FF2B5EF4-FFF2-40B4-BE49-F238E27FC236}">
                <a16:creationId xmlns:a16="http://schemas.microsoft.com/office/drawing/2014/main" id="{85686491-74C2-FF61-9CDC-2D00D1A199F3}"/>
              </a:ext>
            </a:extLst>
          </p:cNvPr>
          <p:cNvSpPr txBox="1"/>
          <p:nvPr/>
        </p:nvSpPr>
        <p:spPr bwMode="auto">
          <a:xfrm>
            <a:off x="1003180" y="2741129"/>
            <a:ext cx="550416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algn="r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 sz="1600" b="0">
                <a:solidFill>
                  <a:schemeClr val="bg1"/>
                </a:solidFill>
                <a:latin typeface="Calibri" panose="020F0502020204030204" pitchFamily="34" charset="0"/>
              </a:rPr>
              <a:t>80</a:t>
            </a:r>
          </a:p>
        </p:txBody>
      </p:sp>
      <p:sp>
        <p:nvSpPr>
          <p:cNvPr id="240" name="TextBox 239">
            <a:extLst>
              <a:ext uri="{FF2B5EF4-FFF2-40B4-BE49-F238E27FC236}">
                <a16:creationId xmlns:a16="http://schemas.microsoft.com/office/drawing/2014/main" id="{4C3A29A6-AEBB-5A44-96E9-7F7D21BBC0E9}"/>
              </a:ext>
            </a:extLst>
          </p:cNvPr>
          <p:cNvSpPr txBox="1"/>
          <p:nvPr/>
        </p:nvSpPr>
        <p:spPr bwMode="auto">
          <a:xfrm>
            <a:off x="1003180" y="3182941"/>
            <a:ext cx="550416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algn="r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 sz="1600" b="0">
                <a:solidFill>
                  <a:schemeClr val="bg1"/>
                </a:solidFill>
                <a:latin typeface="Calibri" panose="020F0502020204030204" pitchFamily="34" charset="0"/>
              </a:rPr>
              <a:t>60</a:t>
            </a:r>
          </a:p>
        </p:txBody>
      </p:sp>
      <p:sp>
        <p:nvSpPr>
          <p:cNvPr id="241" name="TextBox 240">
            <a:extLst>
              <a:ext uri="{FF2B5EF4-FFF2-40B4-BE49-F238E27FC236}">
                <a16:creationId xmlns:a16="http://schemas.microsoft.com/office/drawing/2014/main" id="{4D61B5AC-75F5-60CE-1FDE-6E498FAA7379}"/>
              </a:ext>
            </a:extLst>
          </p:cNvPr>
          <p:cNvSpPr txBox="1"/>
          <p:nvPr/>
        </p:nvSpPr>
        <p:spPr bwMode="auto">
          <a:xfrm>
            <a:off x="1003180" y="3624753"/>
            <a:ext cx="550416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algn="r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 sz="1600" b="0">
                <a:solidFill>
                  <a:schemeClr val="bg1"/>
                </a:solidFill>
                <a:latin typeface="Calibri" panose="020F0502020204030204" pitchFamily="34" charset="0"/>
              </a:rPr>
              <a:t>40</a:t>
            </a:r>
          </a:p>
        </p:txBody>
      </p:sp>
      <p:sp>
        <p:nvSpPr>
          <p:cNvPr id="242" name="TextBox 241">
            <a:extLst>
              <a:ext uri="{FF2B5EF4-FFF2-40B4-BE49-F238E27FC236}">
                <a16:creationId xmlns:a16="http://schemas.microsoft.com/office/drawing/2014/main" id="{0E8FAAE8-BBE0-BDFE-C911-7269572AB7B9}"/>
              </a:ext>
            </a:extLst>
          </p:cNvPr>
          <p:cNvSpPr txBox="1"/>
          <p:nvPr/>
        </p:nvSpPr>
        <p:spPr bwMode="auto">
          <a:xfrm>
            <a:off x="1003180" y="4066565"/>
            <a:ext cx="550416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algn="r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 sz="1600" b="0">
                <a:solidFill>
                  <a:schemeClr val="bg1"/>
                </a:solidFill>
                <a:latin typeface="Calibri" panose="020F0502020204030204" pitchFamily="34" charset="0"/>
              </a:rPr>
              <a:t>20</a:t>
            </a:r>
          </a:p>
        </p:txBody>
      </p:sp>
      <p:sp>
        <p:nvSpPr>
          <p:cNvPr id="243" name="TextBox 242">
            <a:extLst>
              <a:ext uri="{FF2B5EF4-FFF2-40B4-BE49-F238E27FC236}">
                <a16:creationId xmlns:a16="http://schemas.microsoft.com/office/drawing/2014/main" id="{DFBE89EC-3BCE-6601-5245-FA3DBBFEDD11}"/>
              </a:ext>
            </a:extLst>
          </p:cNvPr>
          <p:cNvSpPr txBox="1"/>
          <p:nvPr/>
        </p:nvSpPr>
        <p:spPr bwMode="auto">
          <a:xfrm>
            <a:off x="1003180" y="4508377"/>
            <a:ext cx="550416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algn="r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 sz="1600" b="0">
                <a:solidFill>
                  <a:schemeClr val="bg1"/>
                </a:solidFill>
                <a:latin typeface="Calibri" panose="020F0502020204030204" pitchFamily="34" charset="0"/>
              </a:rPr>
              <a:t>0</a:t>
            </a:r>
          </a:p>
        </p:txBody>
      </p:sp>
      <p:sp>
        <p:nvSpPr>
          <p:cNvPr id="244" name="TextBox 243">
            <a:extLst>
              <a:ext uri="{FF2B5EF4-FFF2-40B4-BE49-F238E27FC236}">
                <a16:creationId xmlns:a16="http://schemas.microsoft.com/office/drawing/2014/main" id="{9461ED4C-EE85-7B64-7793-F67FD5A89933}"/>
              </a:ext>
            </a:extLst>
          </p:cNvPr>
          <p:cNvSpPr txBox="1"/>
          <p:nvPr/>
        </p:nvSpPr>
        <p:spPr bwMode="auto">
          <a:xfrm rot="16200000">
            <a:off x="-154616" y="3403987"/>
            <a:ext cx="2228298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algn="ctr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 sz="1600" b="1">
                <a:solidFill>
                  <a:schemeClr val="bg1"/>
                </a:solidFill>
                <a:latin typeface="Calibri" panose="020F0502020204030204" pitchFamily="34" charset="0"/>
              </a:rPr>
              <a:t>OS (%)</a:t>
            </a:r>
          </a:p>
        </p:txBody>
      </p:sp>
      <p:cxnSp>
        <p:nvCxnSpPr>
          <p:cNvPr id="245" name="Straight Connector 244">
            <a:extLst>
              <a:ext uri="{FF2B5EF4-FFF2-40B4-BE49-F238E27FC236}">
                <a16:creationId xmlns:a16="http://schemas.microsoft.com/office/drawing/2014/main" id="{60F15B11-47BD-F3B9-104A-D54B26B4131F}"/>
              </a:ext>
            </a:extLst>
          </p:cNvPr>
          <p:cNvCxnSpPr>
            <a:cxnSpLocks/>
          </p:cNvCxnSpPr>
          <p:nvPr/>
        </p:nvCxnSpPr>
        <p:spPr bwMode="auto">
          <a:xfrm>
            <a:off x="1553596" y="4669656"/>
            <a:ext cx="0" cy="64008"/>
          </a:xfrm>
          <a:prstGeom prst="line">
            <a:avLst/>
          </a:prstGeom>
          <a:noFill/>
          <a:ln w="2857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246" name="Straight Connector 245">
            <a:extLst>
              <a:ext uri="{FF2B5EF4-FFF2-40B4-BE49-F238E27FC236}">
                <a16:creationId xmlns:a16="http://schemas.microsoft.com/office/drawing/2014/main" id="{C9872A72-8E65-2FD7-BFBA-4D9163EEC56D}"/>
              </a:ext>
            </a:extLst>
          </p:cNvPr>
          <p:cNvCxnSpPr>
            <a:cxnSpLocks/>
          </p:cNvCxnSpPr>
          <p:nvPr/>
        </p:nvCxnSpPr>
        <p:spPr bwMode="auto">
          <a:xfrm>
            <a:off x="1869209" y="4669656"/>
            <a:ext cx="0" cy="64008"/>
          </a:xfrm>
          <a:prstGeom prst="line">
            <a:avLst/>
          </a:prstGeom>
          <a:noFill/>
          <a:ln w="2857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247" name="Straight Connector 246">
            <a:extLst>
              <a:ext uri="{FF2B5EF4-FFF2-40B4-BE49-F238E27FC236}">
                <a16:creationId xmlns:a16="http://schemas.microsoft.com/office/drawing/2014/main" id="{BAC6BC62-4551-60ED-CB0B-ABE06D3C2EF1}"/>
              </a:ext>
            </a:extLst>
          </p:cNvPr>
          <p:cNvCxnSpPr>
            <a:cxnSpLocks/>
          </p:cNvCxnSpPr>
          <p:nvPr/>
        </p:nvCxnSpPr>
        <p:spPr bwMode="auto">
          <a:xfrm>
            <a:off x="2184822" y="4669656"/>
            <a:ext cx="0" cy="64008"/>
          </a:xfrm>
          <a:prstGeom prst="line">
            <a:avLst/>
          </a:prstGeom>
          <a:noFill/>
          <a:ln w="2857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248" name="Straight Connector 247">
            <a:extLst>
              <a:ext uri="{FF2B5EF4-FFF2-40B4-BE49-F238E27FC236}">
                <a16:creationId xmlns:a16="http://schemas.microsoft.com/office/drawing/2014/main" id="{5AE113CE-5D84-278B-A2A5-4497A1A9AF26}"/>
              </a:ext>
            </a:extLst>
          </p:cNvPr>
          <p:cNvCxnSpPr>
            <a:cxnSpLocks/>
          </p:cNvCxnSpPr>
          <p:nvPr/>
        </p:nvCxnSpPr>
        <p:spPr bwMode="auto">
          <a:xfrm>
            <a:off x="2500435" y="4669656"/>
            <a:ext cx="0" cy="64008"/>
          </a:xfrm>
          <a:prstGeom prst="line">
            <a:avLst/>
          </a:prstGeom>
          <a:noFill/>
          <a:ln w="2857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249" name="Straight Connector 248">
            <a:extLst>
              <a:ext uri="{FF2B5EF4-FFF2-40B4-BE49-F238E27FC236}">
                <a16:creationId xmlns:a16="http://schemas.microsoft.com/office/drawing/2014/main" id="{4BEF39BC-8785-BA68-DA24-29A3DCE88C16}"/>
              </a:ext>
            </a:extLst>
          </p:cNvPr>
          <p:cNvCxnSpPr>
            <a:cxnSpLocks/>
          </p:cNvCxnSpPr>
          <p:nvPr/>
        </p:nvCxnSpPr>
        <p:spPr bwMode="auto">
          <a:xfrm>
            <a:off x="2816048" y="4669656"/>
            <a:ext cx="0" cy="64008"/>
          </a:xfrm>
          <a:prstGeom prst="line">
            <a:avLst/>
          </a:prstGeom>
          <a:noFill/>
          <a:ln w="2857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250" name="Straight Connector 249">
            <a:extLst>
              <a:ext uri="{FF2B5EF4-FFF2-40B4-BE49-F238E27FC236}">
                <a16:creationId xmlns:a16="http://schemas.microsoft.com/office/drawing/2014/main" id="{415BB192-9543-CBB6-059A-F52B26ED4CF8}"/>
              </a:ext>
            </a:extLst>
          </p:cNvPr>
          <p:cNvCxnSpPr>
            <a:cxnSpLocks/>
          </p:cNvCxnSpPr>
          <p:nvPr/>
        </p:nvCxnSpPr>
        <p:spPr bwMode="auto">
          <a:xfrm>
            <a:off x="3131661" y="4669656"/>
            <a:ext cx="0" cy="64008"/>
          </a:xfrm>
          <a:prstGeom prst="line">
            <a:avLst/>
          </a:prstGeom>
          <a:noFill/>
          <a:ln w="2857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251" name="Straight Connector 250">
            <a:extLst>
              <a:ext uri="{FF2B5EF4-FFF2-40B4-BE49-F238E27FC236}">
                <a16:creationId xmlns:a16="http://schemas.microsoft.com/office/drawing/2014/main" id="{18EA9CA9-584B-397F-C63B-BA32BABFF2AA}"/>
              </a:ext>
            </a:extLst>
          </p:cNvPr>
          <p:cNvCxnSpPr>
            <a:cxnSpLocks/>
          </p:cNvCxnSpPr>
          <p:nvPr/>
        </p:nvCxnSpPr>
        <p:spPr bwMode="auto">
          <a:xfrm>
            <a:off x="3447274" y="4669656"/>
            <a:ext cx="0" cy="64008"/>
          </a:xfrm>
          <a:prstGeom prst="line">
            <a:avLst/>
          </a:prstGeom>
          <a:noFill/>
          <a:ln w="2857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252" name="Straight Connector 251">
            <a:extLst>
              <a:ext uri="{FF2B5EF4-FFF2-40B4-BE49-F238E27FC236}">
                <a16:creationId xmlns:a16="http://schemas.microsoft.com/office/drawing/2014/main" id="{4AE176C5-3959-ED83-F4B1-090F0C6FC026}"/>
              </a:ext>
            </a:extLst>
          </p:cNvPr>
          <p:cNvCxnSpPr>
            <a:cxnSpLocks/>
          </p:cNvCxnSpPr>
          <p:nvPr/>
        </p:nvCxnSpPr>
        <p:spPr bwMode="auto">
          <a:xfrm>
            <a:off x="3762887" y="4669656"/>
            <a:ext cx="0" cy="64008"/>
          </a:xfrm>
          <a:prstGeom prst="line">
            <a:avLst/>
          </a:prstGeom>
          <a:noFill/>
          <a:ln w="2857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253" name="Straight Connector 252">
            <a:extLst>
              <a:ext uri="{FF2B5EF4-FFF2-40B4-BE49-F238E27FC236}">
                <a16:creationId xmlns:a16="http://schemas.microsoft.com/office/drawing/2014/main" id="{B3AC9487-2E97-B68C-9FF0-05A68543FEF7}"/>
              </a:ext>
            </a:extLst>
          </p:cNvPr>
          <p:cNvCxnSpPr>
            <a:cxnSpLocks/>
          </p:cNvCxnSpPr>
          <p:nvPr/>
        </p:nvCxnSpPr>
        <p:spPr bwMode="auto">
          <a:xfrm>
            <a:off x="4078500" y="4669656"/>
            <a:ext cx="0" cy="64008"/>
          </a:xfrm>
          <a:prstGeom prst="line">
            <a:avLst/>
          </a:prstGeom>
          <a:noFill/>
          <a:ln w="2857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254" name="Straight Connector 253">
            <a:extLst>
              <a:ext uri="{FF2B5EF4-FFF2-40B4-BE49-F238E27FC236}">
                <a16:creationId xmlns:a16="http://schemas.microsoft.com/office/drawing/2014/main" id="{722289CC-1347-2B43-28C0-04F3B7A6623A}"/>
              </a:ext>
            </a:extLst>
          </p:cNvPr>
          <p:cNvCxnSpPr>
            <a:cxnSpLocks/>
          </p:cNvCxnSpPr>
          <p:nvPr/>
        </p:nvCxnSpPr>
        <p:spPr bwMode="auto">
          <a:xfrm>
            <a:off x="4394113" y="4669656"/>
            <a:ext cx="0" cy="64008"/>
          </a:xfrm>
          <a:prstGeom prst="line">
            <a:avLst/>
          </a:prstGeom>
          <a:noFill/>
          <a:ln w="2857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255" name="Straight Connector 254">
            <a:extLst>
              <a:ext uri="{FF2B5EF4-FFF2-40B4-BE49-F238E27FC236}">
                <a16:creationId xmlns:a16="http://schemas.microsoft.com/office/drawing/2014/main" id="{BBF3B579-02B4-5BB1-6B47-F1A35C16042B}"/>
              </a:ext>
            </a:extLst>
          </p:cNvPr>
          <p:cNvCxnSpPr>
            <a:cxnSpLocks/>
          </p:cNvCxnSpPr>
          <p:nvPr/>
        </p:nvCxnSpPr>
        <p:spPr bwMode="auto">
          <a:xfrm>
            <a:off x="4709726" y="4669656"/>
            <a:ext cx="0" cy="64008"/>
          </a:xfrm>
          <a:prstGeom prst="line">
            <a:avLst/>
          </a:prstGeom>
          <a:noFill/>
          <a:ln w="2857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256" name="Straight Connector 255">
            <a:extLst>
              <a:ext uri="{FF2B5EF4-FFF2-40B4-BE49-F238E27FC236}">
                <a16:creationId xmlns:a16="http://schemas.microsoft.com/office/drawing/2014/main" id="{E0FC0A01-5BE3-FA4D-6EE3-EFABB8C02201}"/>
              </a:ext>
            </a:extLst>
          </p:cNvPr>
          <p:cNvCxnSpPr>
            <a:cxnSpLocks/>
          </p:cNvCxnSpPr>
          <p:nvPr/>
        </p:nvCxnSpPr>
        <p:spPr bwMode="auto">
          <a:xfrm>
            <a:off x="5025339" y="4669656"/>
            <a:ext cx="0" cy="64008"/>
          </a:xfrm>
          <a:prstGeom prst="line">
            <a:avLst/>
          </a:prstGeom>
          <a:noFill/>
          <a:ln w="2857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257" name="Straight Connector 256">
            <a:extLst>
              <a:ext uri="{FF2B5EF4-FFF2-40B4-BE49-F238E27FC236}">
                <a16:creationId xmlns:a16="http://schemas.microsoft.com/office/drawing/2014/main" id="{43710A85-E94C-31D0-5756-ECF404C72BAC}"/>
              </a:ext>
            </a:extLst>
          </p:cNvPr>
          <p:cNvCxnSpPr>
            <a:cxnSpLocks/>
          </p:cNvCxnSpPr>
          <p:nvPr/>
        </p:nvCxnSpPr>
        <p:spPr bwMode="auto">
          <a:xfrm>
            <a:off x="5340952" y="4669656"/>
            <a:ext cx="0" cy="64008"/>
          </a:xfrm>
          <a:prstGeom prst="line">
            <a:avLst/>
          </a:prstGeom>
          <a:noFill/>
          <a:ln w="2857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258" name="TextBox 257">
            <a:extLst>
              <a:ext uri="{FF2B5EF4-FFF2-40B4-BE49-F238E27FC236}">
                <a16:creationId xmlns:a16="http://schemas.microsoft.com/office/drawing/2014/main" id="{BBB93750-D645-0FBA-CA73-43412468AA25}"/>
              </a:ext>
            </a:extLst>
          </p:cNvPr>
          <p:cNvSpPr txBox="1"/>
          <p:nvPr/>
        </p:nvSpPr>
        <p:spPr bwMode="auto">
          <a:xfrm>
            <a:off x="5132777" y="4680012"/>
            <a:ext cx="398015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algn="ctr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 sz="1600" b="0">
                <a:solidFill>
                  <a:schemeClr val="bg1"/>
                </a:solidFill>
                <a:latin typeface="Calibri" panose="020F0502020204030204" pitchFamily="34" charset="0"/>
              </a:rPr>
              <a:t>72</a:t>
            </a:r>
          </a:p>
        </p:txBody>
      </p:sp>
      <p:sp>
        <p:nvSpPr>
          <p:cNvPr id="259" name="TextBox 258">
            <a:extLst>
              <a:ext uri="{FF2B5EF4-FFF2-40B4-BE49-F238E27FC236}">
                <a16:creationId xmlns:a16="http://schemas.microsoft.com/office/drawing/2014/main" id="{04D1675A-C28F-70F7-521B-0C97D409377C}"/>
              </a:ext>
            </a:extLst>
          </p:cNvPr>
          <p:cNvSpPr txBox="1"/>
          <p:nvPr/>
        </p:nvSpPr>
        <p:spPr bwMode="auto">
          <a:xfrm>
            <a:off x="1352369" y="4680012"/>
            <a:ext cx="398015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algn="ctr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 sz="1600" b="0">
                <a:solidFill>
                  <a:schemeClr val="bg1"/>
                </a:solidFill>
                <a:latin typeface="Calibri" panose="020F0502020204030204" pitchFamily="34" charset="0"/>
              </a:rPr>
              <a:t>0</a:t>
            </a:r>
          </a:p>
        </p:txBody>
      </p:sp>
      <p:sp>
        <p:nvSpPr>
          <p:cNvPr id="260" name="TextBox 259">
            <a:extLst>
              <a:ext uri="{FF2B5EF4-FFF2-40B4-BE49-F238E27FC236}">
                <a16:creationId xmlns:a16="http://schemas.microsoft.com/office/drawing/2014/main" id="{9EA36176-3F3B-8093-6B6D-B3C35ABB2EAB}"/>
              </a:ext>
            </a:extLst>
          </p:cNvPr>
          <p:cNvSpPr txBox="1"/>
          <p:nvPr/>
        </p:nvSpPr>
        <p:spPr bwMode="auto">
          <a:xfrm>
            <a:off x="1667403" y="4680012"/>
            <a:ext cx="398015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algn="ctr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 sz="1600" b="0">
                <a:solidFill>
                  <a:schemeClr val="bg1"/>
                </a:solidFill>
                <a:latin typeface="Calibri" panose="020F0502020204030204" pitchFamily="34" charset="0"/>
              </a:rPr>
              <a:t>6</a:t>
            </a:r>
          </a:p>
        </p:txBody>
      </p:sp>
      <p:sp>
        <p:nvSpPr>
          <p:cNvPr id="261" name="TextBox 260">
            <a:extLst>
              <a:ext uri="{FF2B5EF4-FFF2-40B4-BE49-F238E27FC236}">
                <a16:creationId xmlns:a16="http://schemas.microsoft.com/office/drawing/2014/main" id="{31DB8A96-6795-BCC3-2AB5-F2DBB34A751A}"/>
              </a:ext>
            </a:extLst>
          </p:cNvPr>
          <p:cNvSpPr txBox="1"/>
          <p:nvPr/>
        </p:nvSpPr>
        <p:spPr bwMode="auto">
          <a:xfrm>
            <a:off x="1982437" y="4680012"/>
            <a:ext cx="398015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algn="ctr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 sz="1600" b="0">
                <a:solidFill>
                  <a:schemeClr val="bg1"/>
                </a:solidFill>
                <a:latin typeface="Calibri" panose="020F0502020204030204" pitchFamily="34" charset="0"/>
              </a:rPr>
              <a:t>12</a:t>
            </a:r>
          </a:p>
        </p:txBody>
      </p:sp>
      <p:sp>
        <p:nvSpPr>
          <p:cNvPr id="262" name="TextBox 261">
            <a:extLst>
              <a:ext uri="{FF2B5EF4-FFF2-40B4-BE49-F238E27FC236}">
                <a16:creationId xmlns:a16="http://schemas.microsoft.com/office/drawing/2014/main" id="{32DF34AB-E9B3-DD88-331D-A1421F4D3E3C}"/>
              </a:ext>
            </a:extLst>
          </p:cNvPr>
          <p:cNvSpPr txBox="1"/>
          <p:nvPr/>
        </p:nvSpPr>
        <p:spPr bwMode="auto">
          <a:xfrm>
            <a:off x="2297471" y="4680012"/>
            <a:ext cx="398015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algn="ctr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 sz="1600" b="0">
                <a:solidFill>
                  <a:schemeClr val="bg1"/>
                </a:solidFill>
                <a:latin typeface="Calibri" panose="020F0502020204030204" pitchFamily="34" charset="0"/>
              </a:rPr>
              <a:t>18</a:t>
            </a:r>
          </a:p>
        </p:txBody>
      </p:sp>
      <p:sp>
        <p:nvSpPr>
          <p:cNvPr id="263" name="TextBox 262">
            <a:extLst>
              <a:ext uri="{FF2B5EF4-FFF2-40B4-BE49-F238E27FC236}">
                <a16:creationId xmlns:a16="http://schemas.microsoft.com/office/drawing/2014/main" id="{4D9C0D12-3A59-7E6F-E012-D781BDA86349}"/>
              </a:ext>
            </a:extLst>
          </p:cNvPr>
          <p:cNvSpPr txBox="1"/>
          <p:nvPr/>
        </p:nvSpPr>
        <p:spPr bwMode="auto">
          <a:xfrm>
            <a:off x="2612505" y="4680012"/>
            <a:ext cx="398015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algn="ctr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 sz="1600" b="0">
                <a:solidFill>
                  <a:schemeClr val="bg1"/>
                </a:solidFill>
                <a:latin typeface="Calibri" panose="020F0502020204030204" pitchFamily="34" charset="0"/>
              </a:rPr>
              <a:t>24</a:t>
            </a:r>
          </a:p>
        </p:txBody>
      </p:sp>
      <p:sp>
        <p:nvSpPr>
          <p:cNvPr id="264" name="TextBox 263">
            <a:extLst>
              <a:ext uri="{FF2B5EF4-FFF2-40B4-BE49-F238E27FC236}">
                <a16:creationId xmlns:a16="http://schemas.microsoft.com/office/drawing/2014/main" id="{5C01DADA-28CE-BDE5-E93B-F671CC7F45CC}"/>
              </a:ext>
            </a:extLst>
          </p:cNvPr>
          <p:cNvSpPr txBox="1"/>
          <p:nvPr/>
        </p:nvSpPr>
        <p:spPr bwMode="auto">
          <a:xfrm>
            <a:off x="2927539" y="4680012"/>
            <a:ext cx="398015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algn="ctr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 sz="1600" b="0">
                <a:solidFill>
                  <a:schemeClr val="bg1"/>
                </a:solidFill>
                <a:latin typeface="Calibri" panose="020F0502020204030204" pitchFamily="34" charset="0"/>
              </a:rPr>
              <a:t>30</a:t>
            </a:r>
          </a:p>
        </p:txBody>
      </p:sp>
      <p:sp>
        <p:nvSpPr>
          <p:cNvPr id="265" name="TextBox 264">
            <a:extLst>
              <a:ext uri="{FF2B5EF4-FFF2-40B4-BE49-F238E27FC236}">
                <a16:creationId xmlns:a16="http://schemas.microsoft.com/office/drawing/2014/main" id="{B78E49A1-FE0D-6DD7-0508-96BB2A0EA059}"/>
              </a:ext>
            </a:extLst>
          </p:cNvPr>
          <p:cNvSpPr txBox="1"/>
          <p:nvPr/>
        </p:nvSpPr>
        <p:spPr bwMode="auto">
          <a:xfrm>
            <a:off x="3242573" y="4680012"/>
            <a:ext cx="398015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algn="ctr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 sz="1600" b="0">
                <a:solidFill>
                  <a:schemeClr val="bg1"/>
                </a:solidFill>
                <a:latin typeface="Calibri" panose="020F0502020204030204" pitchFamily="34" charset="0"/>
              </a:rPr>
              <a:t>36</a:t>
            </a:r>
          </a:p>
        </p:txBody>
      </p:sp>
      <p:sp>
        <p:nvSpPr>
          <p:cNvPr id="266" name="TextBox 265">
            <a:extLst>
              <a:ext uri="{FF2B5EF4-FFF2-40B4-BE49-F238E27FC236}">
                <a16:creationId xmlns:a16="http://schemas.microsoft.com/office/drawing/2014/main" id="{54ED4959-12C5-C6D4-1608-24E889E8C255}"/>
              </a:ext>
            </a:extLst>
          </p:cNvPr>
          <p:cNvSpPr txBox="1"/>
          <p:nvPr/>
        </p:nvSpPr>
        <p:spPr bwMode="auto">
          <a:xfrm>
            <a:off x="3557607" y="4680012"/>
            <a:ext cx="398015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algn="ctr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 sz="1600" b="0">
                <a:solidFill>
                  <a:schemeClr val="bg1"/>
                </a:solidFill>
                <a:latin typeface="Calibri" panose="020F0502020204030204" pitchFamily="34" charset="0"/>
              </a:rPr>
              <a:t>42</a:t>
            </a:r>
          </a:p>
        </p:txBody>
      </p:sp>
      <p:sp>
        <p:nvSpPr>
          <p:cNvPr id="267" name="TextBox 266">
            <a:extLst>
              <a:ext uri="{FF2B5EF4-FFF2-40B4-BE49-F238E27FC236}">
                <a16:creationId xmlns:a16="http://schemas.microsoft.com/office/drawing/2014/main" id="{3099823D-FB70-0D44-D31F-9145CC3E2CBA}"/>
              </a:ext>
            </a:extLst>
          </p:cNvPr>
          <p:cNvSpPr txBox="1"/>
          <p:nvPr/>
        </p:nvSpPr>
        <p:spPr bwMode="auto">
          <a:xfrm>
            <a:off x="3872641" y="4680012"/>
            <a:ext cx="398015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algn="ctr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 sz="1600" b="0">
                <a:solidFill>
                  <a:schemeClr val="bg1"/>
                </a:solidFill>
                <a:latin typeface="Calibri" panose="020F0502020204030204" pitchFamily="34" charset="0"/>
              </a:rPr>
              <a:t>48</a:t>
            </a:r>
          </a:p>
        </p:txBody>
      </p:sp>
      <p:sp>
        <p:nvSpPr>
          <p:cNvPr id="268" name="TextBox 267">
            <a:extLst>
              <a:ext uri="{FF2B5EF4-FFF2-40B4-BE49-F238E27FC236}">
                <a16:creationId xmlns:a16="http://schemas.microsoft.com/office/drawing/2014/main" id="{5D864414-146F-47BF-DED7-CAE1ACF04629}"/>
              </a:ext>
            </a:extLst>
          </p:cNvPr>
          <p:cNvSpPr txBox="1"/>
          <p:nvPr/>
        </p:nvSpPr>
        <p:spPr bwMode="auto">
          <a:xfrm>
            <a:off x="4187675" y="4680012"/>
            <a:ext cx="398015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algn="ctr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 sz="1600" b="0">
                <a:solidFill>
                  <a:schemeClr val="bg1"/>
                </a:solidFill>
                <a:latin typeface="Calibri" panose="020F0502020204030204" pitchFamily="34" charset="0"/>
              </a:rPr>
              <a:t>54</a:t>
            </a:r>
          </a:p>
        </p:txBody>
      </p:sp>
      <p:sp>
        <p:nvSpPr>
          <p:cNvPr id="269" name="TextBox 268">
            <a:extLst>
              <a:ext uri="{FF2B5EF4-FFF2-40B4-BE49-F238E27FC236}">
                <a16:creationId xmlns:a16="http://schemas.microsoft.com/office/drawing/2014/main" id="{731706EE-B1F5-65D1-87EC-5033FD01E551}"/>
              </a:ext>
            </a:extLst>
          </p:cNvPr>
          <p:cNvSpPr txBox="1"/>
          <p:nvPr/>
        </p:nvSpPr>
        <p:spPr bwMode="auto">
          <a:xfrm>
            <a:off x="4502709" y="4680012"/>
            <a:ext cx="398015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algn="ctr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 sz="1600" b="0">
                <a:solidFill>
                  <a:schemeClr val="bg1"/>
                </a:solidFill>
                <a:latin typeface="Calibri" panose="020F0502020204030204" pitchFamily="34" charset="0"/>
              </a:rPr>
              <a:t>60</a:t>
            </a:r>
          </a:p>
        </p:txBody>
      </p:sp>
      <p:sp>
        <p:nvSpPr>
          <p:cNvPr id="270" name="TextBox 269">
            <a:extLst>
              <a:ext uri="{FF2B5EF4-FFF2-40B4-BE49-F238E27FC236}">
                <a16:creationId xmlns:a16="http://schemas.microsoft.com/office/drawing/2014/main" id="{04E7C7C2-D8AD-A780-C3CA-4F5533802D91}"/>
              </a:ext>
            </a:extLst>
          </p:cNvPr>
          <p:cNvSpPr txBox="1"/>
          <p:nvPr/>
        </p:nvSpPr>
        <p:spPr bwMode="auto">
          <a:xfrm>
            <a:off x="4817743" y="4680012"/>
            <a:ext cx="398015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algn="ctr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 sz="1600" b="0">
                <a:solidFill>
                  <a:schemeClr val="bg1"/>
                </a:solidFill>
                <a:latin typeface="Calibri" panose="020F0502020204030204" pitchFamily="34" charset="0"/>
              </a:rPr>
              <a:t>66</a:t>
            </a:r>
          </a:p>
        </p:txBody>
      </p:sp>
      <p:sp>
        <p:nvSpPr>
          <p:cNvPr id="271" name="TextBox 270">
            <a:extLst>
              <a:ext uri="{FF2B5EF4-FFF2-40B4-BE49-F238E27FC236}">
                <a16:creationId xmlns:a16="http://schemas.microsoft.com/office/drawing/2014/main" id="{D26C445F-4161-FDE3-88D0-4394F950F288}"/>
              </a:ext>
            </a:extLst>
          </p:cNvPr>
          <p:cNvSpPr txBox="1"/>
          <p:nvPr/>
        </p:nvSpPr>
        <p:spPr bwMode="auto">
          <a:xfrm>
            <a:off x="1553597" y="4912311"/>
            <a:ext cx="3764131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algn="ctr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 sz="1600" b="1">
                <a:solidFill>
                  <a:schemeClr val="bg1"/>
                </a:solidFill>
                <a:latin typeface="Calibri" panose="020F0502020204030204" pitchFamily="34" charset="0"/>
              </a:rPr>
              <a:t>Mo</a:t>
            </a:r>
          </a:p>
        </p:txBody>
      </p:sp>
      <p:sp>
        <p:nvSpPr>
          <p:cNvPr id="272" name="TextBox 271">
            <a:extLst>
              <a:ext uri="{FF2B5EF4-FFF2-40B4-BE49-F238E27FC236}">
                <a16:creationId xmlns:a16="http://schemas.microsoft.com/office/drawing/2014/main" id="{1D5F7C9B-628F-89D7-92D3-4370C76E2A5B}"/>
              </a:ext>
            </a:extLst>
          </p:cNvPr>
          <p:cNvSpPr txBox="1"/>
          <p:nvPr/>
        </p:nvSpPr>
        <p:spPr bwMode="auto">
          <a:xfrm>
            <a:off x="213068" y="5018845"/>
            <a:ext cx="1233996" cy="6001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algn="r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 sz="1100" b="1">
                <a:solidFill>
                  <a:schemeClr val="bg1"/>
                </a:solidFill>
                <a:latin typeface="Calibri" panose="020F0502020204030204" pitchFamily="34" charset="0"/>
              </a:rPr>
              <a:t>Patients at Risk, n</a:t>
            </a:r>
            <a:br>
              <a:rPr lang="en-US" sz="1100" b="0">
                <a:solidFill>
                  <a:schemeClr val="bg1"/>
                </a:solidFill>
                <a:latin typeface="Calibri" panose="020F0502020204030204" pitchFamily="34" charset="0"/>
              </a:rPr>
            </a:br>
            <a:r>
              <a:rPr lang="en-US" sz="1100" b="0">
                <a:solidFill>
                  <a:schemeClr val="accent1"/>
                </a:solidFill>
                <a:latin typeface="Calibri" panose="020F0502020204030204" pitchFamily="34" charset="0"/>
              </a:rPr>
              <a:t>Acala + BR</a:t>
            </a:r>
            <a:br>
              <a:rPr lang="en-US" sz="1100" b="0">
                <a:solidFill>
                  <a:schemeClr val="accent1"/>
                </a:solidFill>
                <a:latin typeface="Calibri" panose="020F0502020204030204" pitchFamily="34" charset="0"/>
              </a:rPr>
            </a:br>
            <a:r>
              <a:rPr lang="en-US" sz="1100" b="0">
                <a:solidFill>
                  <a:schemeClr val="accent3"/>
                </a:solidFill>
                <a:latin typeface="Calibri" panose="020F0502020204030204" pitchFamily="34" charset="0"/>
              </a:rPr>
              <a:t>Pbo + BR</a:t>
            </a:r>
          </a:p>
        </p:txBody>
      </p:sp>
      <p:sp>
        <p:nvSpPr>
          <p:cNvPr id="273" name="TextBox 272">
            <a:extLst>
              <a:ext uri="{FF2B5EF4-FFF2-40B4-BE49-F238E27FC236}">
                <a16:creationId xmlns:a16="http://schemas.microsoft.com/office/drawing/2014/main" id="{DE918DE3-38B1-3E5F-823B-69418893203F}"/>
              </a:ext>
            </a:extLst>
          </p:cNvPr>
          <p:cNvSpPr txBox="1"/>
          <p:nvPr/>
        </p:nvSpPr>
        <p:spPr bwMode="auto">
          <a:xfrm>
            <a:off x="1333134" y="5188122"/>
            <a:ext cx="415771" cy="430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algn="ctr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 sz="1100" b="0">
                <a:solidFill>
                  <a:schemeClr val="bg1"/>
                </a:solidFill>
                <a:latin typeface="Calibri" panose="020F0502020204030204" pitchFamily="34" charset="0"/>
              </a:rPr>
              <a:t>187</a:t>
            </a:r>
            <a:br>
              <a:rPr lang="en-US" sz="1100" b="0">
                <a:solidFill>
                  <a:schemeClr val="bg1"/>
                </a:solidFill>
                <a:latin typeface="Calibri" panose="020F0502020204030204" pitchFamily="34" charset="0"/>
              </a:rPr>
            </a:br>
            <a:r>
              <a:rPr lang="en-US" sz="1100" b="0">
                <a:solidFill>
                  <a:schemeClr val="bg1"/>
                </a:solidFill>
                <a:latin typeface="Calibri" panose="020F0502020204030204" pitchFamily="34" charset="0"/>
              </a:rPr>
              <a:t>183</a:t>
            </a:r>
          </a:p>
        </p:txBody>
      </p:sp>
      <p:sp>
        <p:nvSpPr>
          <p:cNvPr id="274" name="TextBox 273">
            <a:extLst>
              <a:ext uri="{FF2B5EF4-FFF2-40B4-BE49-F238E27FC236}">
                <a16:creationId xmlns:a16="http://schemas.microsoft.com/office/drawing/2014/main" id="{3480DBCA-56CD-BF89-8BF5-AA70A84276E9}"/>
              </a:ext>
            </a:extLst>
          </p:cNvPr>
          <p:cNvSpPr txBox="1"/>
          <p:nvPr/>
        </p:nvSpPr>
        <p:spPr bwMode="auto">
          <a:xfrm>
            <a:off x="1648291" y="5188122"/>
            <a:ext cx="415771" cy="430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algn="ctr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 sz="1100" b="0">
                <a:solidFill>
                  <a:schemeClr val="bg1"/>
                </a:solidFill>
                <a:latin typeface="Calibri" panose="020F0502020204030204" pitchFamily="34" charset="0"/>
              </a:rPr>
              <a:t>173</a:t>
            </a:r>
            <a:br>
              <a:rPr lang="en-US" sz="1100" b="0">
                <a:solidFill>
                  <a:schemeClr val="bg1"/>
                </a:solidFill>
                <a:latin typeface="Calibri" panose="020F0502020204030204" pitchFamily="34" charset="0"/>
              </a:rPr>
            </a:br>
            <a:r>
              <a:rPr lang="en-US" sz="1100" b="0">
                <a:solidFill>
                  <a:schemeClr val="bg1"/>
                </a:solidFill>
                <a:latin typeface="Calibri" panose="020F0502020204030204" pitchFamily="34" charset="0"/>
              </a:rPr>
              <a:t>159</a:t>
            </a:r>
          </a:p>
        </p:txBody>
      </p:sp>
      <p:sp>
        <p:nvSpPr>
          <p:cNvPr id="275" name="TextBox 274">
            <a:extLst>
              <a:ext uri="{FF2B5EF4-FFF2-40B4-BE49-F238E27FC236}">
                <a16:creationId xmlns:a16="http://schemas.microsoft.com/office/drawing/2014/main" id="{2D0EE55C-1AC7-C6F8-196C-FB0A6FFF9D7B}"/>
              </a:ext>
            </a:extLst>
          </p:cNvPr>
          <p:cNvSpPr txBox="1"/>
          <p:nvPr/>
        </p:nvSpPr>
        <p:spPr bwMode="auto">
          <a:xfrm>
            <a:off x="1963448" y="5188122"/>
            <a:ext cx="415771" cy="430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algn="ctr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 sz="1100" b="0">
                <a:solidFill>
                  <a:schemeClr val="bg1"/>
                </a:solidFill>
                <a:latin typeface="Calibri" panose="020F0502020204030204" pitchFamily="34" charset="0"/>
              </a:rPr>
              <a:t>156</a:t>
            </a:r>
            <a:br>
              <a:rPr lang="en-US" sz="1100" b="0">
                <a:solidFill>
                  <a:schemeClr val="bg1"/>
                </a:solidFill>
                <a:latin typeface="Calibri" panose="020F0502020204030204" pitchFamily="34" charset="0"/>
              </a:rPr>
            </a:br>
            <a:r>
              <a:rPr lang="en-US" sz="1100" b="0">
                <a:solidFill>
                  <a:schemeClr val="bg1"/>
                </a:solidFill>
                <a:latin typeface="Calibri" panose="020F0502020204030204" pitchFamily="34" charset="0"/>
              </a:rPr>
              <a:t>144</a:t>
            </a:r>
          </a:p>
        </p:txBody>
      </p:sp>
      <p:sp>
        <p:nvSpPr>
          <p:cNvPr id="276" name="TextBox 275">
            <a:extLst>
              <a:ext uri="{FF2B5EF4-FFF2-40B4-BE49-F238E27FC236}">
                <a16:creationId xmlns:a16="http://schemas.microsoft.com/office/drawing/2014/main" id="{F63CD37D-DE56-8463-08DC-8C6807AF34A3}"/>
              </a:ext>
            </a:extLst>
          </p:cNvPr>
          <p:cNvSpPr txBox="1"/>
          <p:nvPr/>
        </p:nvSpPr>
        <p:spPr bwMode="auto">
          <a:xfrm>
            <a:off x="2278605" y="5188122"/>
            <a:ext cx="415771" cy="430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algn="ctr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 sz="1100" b="0">
                <a:solidFill>
                  <a:schemeClr val="bg1"/>
                </a:solidFill>
                <a:latin typeface="Calibri" panose="020F0502020204030204" pitchFamily="34" charset="0"/>
              </a:rPr>
              <a:t>145</a:t>
            </a:r>
            <a:br>
              <a:rPr lang="en-US" sz="1100" b="0">
                <a:solidFill>
                  <a:schemeClr val="bg1"/>
                </a:solidFill>
                <a:latin typeface="Calibri" panose="020F0502020204030204" pitchFamily="34" charset="0"/>
              </a:rPr>
            </a:br>
            <a:r>
              <a:rPr lang="en-US" sz="1100" b="0">
                <a:solidFill>
                  <a:schemeClr val="bg1"/>
                </a:solidFill>
                <a:latin typeface="Calibri" panose="020F0502020204030204" pitchFamily="34" charset="0"/>
              </a:rPr>
              <a:t>133</a:t>
            </a:r>
          </a:p>
        </p:txBody>
      </p:sp>
      <p:sp>
        <p:nvSpPr>
          <p:cNvPr id="277" name="TextBox 276">
            <a:extLst>
              <a:ext uri="{FF2B5EF4-FFF2-40B4-BE49-F238E27FC236}">
                <a16:creationId xmlns:a16="http://schemas.microsoft.com/office/drawing/2014/main" id="{A340F126-C316-E867-2B07-91915B45934B}"/>
              </a:ext>
            </a:extLst>
          </p:cNvPr>
          <p:cNvSpPr txBox="1"/>
          <p:nvPr/>
        </p:nvSpPr>
        <p:spPr bwMode="auto">
          <a:xfrm>
            <a:off x="2593762" y="5188122"/>
            <a:ext cx="415771" cy="430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algn="ctr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 sz="1100" b="0">
                <a:solidFill>
                  <a:schemeClr val="bg1"/>
                </a:solidFill>
                <a:latin typeface="Calibri" panose="020F0502020204030204" pitchFamily="34" charset="0"/>
              </a:rPr>
              <a:t>137</a:t>
            </a:r>
            <a:br>
              <a:rPr lang="en-US" sz="1100" b="0">
                <a:solidFill>
                  <a:schemeClr val="bg1"/>
                </a:solidFill>
                <a:latin typeface="Calibri" panose="020F0502020204030204" pitchFamily="34" charset="0"/>
              </a:rPr>
            </a:br>
            <a:r>
              <a:rPr lang="en-US" sz="1100" b="0">
                <a:solidFill>
                  <a:schemeClr val="bg1"/>
                </a:solidFill>
                <a:latin typeface="Calibri" panose="020F0502020204030204" pitchFamily="34" charset="0"/>
              </a:rPr>
              <a:t>121</a:t>
            </a:r>
          </a:p>
        </p:txBody>
      </p:sp>
      <p:sp>
        <p:nvSpPr>
          <p:cNvPr id="278" name="TextBox 277">
            <a:extLst>
              <a:ext uri="{FF2B5EF4-FFF2-40B4-BE49-F238E27FC236}">
                <a16:creationId xmlns:a16="http://schemas.microsoft.com/office/drawing/2014/main" id="{62476EBE-81BB-5A3B-B492-0876A793CC22}"/>
              </a:ext>
            </a:extLst>
          </p:cNvPr>
          <p:cNvSpPr txBox="1"/>
          <p:nvPr/>
        </p:nvSpPr>
        <p:spPr bwMode="auto">
          <a:xfrm>
            <a:off x="2908919" y="5188122"/>
            <a:ext cx="415771" cy="430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algn="ctr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 sz="1100" b="0">
                <a:solidFill>
                  <a:schemeClr val="bg1"/>
                </a:solidFill>
                <a:latin typeface="Calibri" panose="020F0502020204030204" pitchFamily="34" charset="0"/>
              </a:rPr>
              <a:t>122</a:t>
            </a:r>
            <a:br>
              <a:rPr lang="en-US" sz="1100" b="0">
                <a:solidFill>
                  <a:schemeClr val="bg1"/>
                </a:solidFill>
                <a:latin typeface="Calibri" panose="020F0502020204030204" pitchFamily="34" charset="0"/>
              </a:rPr>
            </a:br>
            <a:r>
              <a:rPr lang="en-US" sz="1100" b="0">
                <a:solidFill>
                  <a:schemeClr val="bg1"/>
                </a:solidFill>
                <a:latin typeface="Calibri" panose="020F0502020204030204" pitchFamily="34" charset="0"/>
              </a:rPr>
              <a:t>109</a:t>
            </a:r>
          </a:p>
        </p:txBody>
      </p:sp>
      <p:sp>
        <p:nvSpPr>
          <p:cNvPr id="279" name="TextBox 278">
            <a:extLst>
              <a:ext uri="{FF2B5EF4-FFF2-40B4-BE49-F238E27FC236}">
                <a16:creationId xmlns:a16="http://schemas.microsoft.com/office/drawing/2014/main" id="{F39A2D0F-F3EE-06A0-71F9-81D4FC0473CB}"/>
              </a:ext>
            </a:extLst>
          </p:cNvPr>
          <p:cNvSpPr txBox="1"/>
          <p:nvPr/>
        </p:nvSpPr>
        <p:spPr bwMode="auto">
          <a:xfrm>
            <a:off x="3224076" y="5188122"/>
            <a:ext cx="415771" cy="430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algn="ctr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 sz="1100" b="0">
                <a:solidFill>
                  <a:schemeClr val="bg1"/>
                </a:solidFill>
                <a:latin typeface="Calibri" panose="020F0502020204030204" pitchFamily="34" charset="0"/>
              </a:rPr>
              <a:t>108</a:t>
            </a:r>
            <a:br>
              <a:rPr lang="en-US" sz="1100" b="0">
                <a:solidFill>
                  <a:schemeClr val="bg1"/>
                </a:solidFill>
                <a:latin typeface="Calibri" panose="020F0502020204030204" pitchFamily="34" charset="0"/>
              </a:rPr>
            </a:br>
            <a:r>
              <a:rPr lang="en-US" sz="1100" b="0">
                <a:solidFill>
                  <a:schemeClr val="bg1"/>
                </a:solidFill>
                <a:latin typeface="Calibri" panose="020F0502020204030204" pitchFamily="34" charset="0"/>
              </a:rPr>
              <a:t>98</a:t>
            </a:r>
          </a:p>
        </p:txBody>
      </p:sp>
      <p:sp>
        <p:nvSpPr>
          <p:cNvPr id="280" name="TextBox 279">
            <a:extLst>
              <a:ext uri="{FF2B5EF4-FFF2-40B4-BE49-F238E27FC236}">
                <a16:creationId xmlns:a16="http://schemas.microsoft.com/office/drawing/2014/main" id="{11FEA37A-1D27-542D-B501-8D4606A00D14}"/>
              </a:ext>
            </a:extLst>
          </p:cNvPr>
          <p:cNvSpPr txBox="1"/>
          <p:nvPr/>
        </p:nvSpPr>
        <p:spPr bwMode="auto">
          <a:xfrm>
            <a:off x="3539233" y="5188122"/>
            <a:ext cx="415771" cy="430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algn="ctr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 sz="1100" b="0">
                <a:solidFill>
                  <a:schemeClr val="bg1"/>
                </a:solidFill>
                <a:latin typeface="Calibri" panose="020F0502020204030204" pitchFamily="34" charset="0"/>
              </a:rPr>
              <a:t>95</a:t>
            </a:r>
            <a:br>
              <a:rPr lang="en-US" sz="1100" b="0">
                <a:solidFill>
                  <a:schemeClr val="bg1"/>
                </a:solidFill>
                <a:latin typeface="Calibri" panose="020F0502020204030204" pitchFamily="34" charset="0"/>
              </a:rPr>
            </a:br>
            <a:r>
              <a:rPr lang="en-US" sz="1100" b="0">
                <a:solidFill>
                  <a:schemeClr val="bg1"/>
                </a:solidFill>
                <a:latin typeface="Calibri" panose="020F0502020204030204" pitchFamily="34" charset="0"/>
              </a:rPr>
              <a:t>88</a:t>
            </a:r>
          </a:p>
        </p:txBody>
      </p:sp>
      <p:sp>
        <p:nvSpPr>
          <p:cNvPr id="281" name="TextBox 280">
            <a:extLst>
              <a:ext uri="{FF2B5EF4-FFF2-40B4-BE49-F238E27FC236}">
                <a16:creationId xmlns:a16="http://schemas.microsoft.com/office/drawing/2014/main" id="{D35A65B9-AC17-F90A-08CD-C1E54E0EE69B}"/>
              </a:ext>
            </a:extLst>
          </p:cNvPr>
          <p:cNvSpPr txBox="1"/>
          <p:nvPr/>
        </p:nvSpPr>
        <p:spPr bwMode="auto">
          <a:xfrm>
            <a:off x="3854390" y="5188122"/>
            <a:ext cx="415771" cy="430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algn="ctr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 sz="1100" b="0">
                <a:solidFill>
                  <a:schemeClr val="bg1"/>
                </a:solidFill>
                <a:latin typeface="Calibri" panose="020F0502020204030204" pitchFamily="34" charset="0"/>
              </a:rPr>
              <a:t>83</a:t>
            </a:r>
            <a:br>
              <a:rPr lang="en-US" sz="1100" b="0">
                <a:solidFill>
                  <a:schemeClr val="bg1"/>
                </a:solidFill>
                <a:latin typeface="Calibri" panose="020F0502020204030204" pitchFamily="34" charset="0"/>
              </a:rPr>
            </a:br>
            <a:r>
              <a:rPr lang="en-US" sz="1100" b="0">
                <a:solidFill>
                  <a:schemeClr val="bg1"/>
                </a:solidFill>
                <a:latin typeface="Calibri" panose="020F0502020204030204" pitchFamily="34" charset="0"/>
              </a:rPr>
              <a:t>75</a:t>
            </a:r>
          </a:p>
        </p:txBody>
      </p:sp>
      <p:sp>
        <p:nvSpPr>
          <p:cNvPr id="282" name="TextBox 281">
            <a:extLst>
              <a:ext uri="{FF2B5EF4-FFF2-40B4-BE49-F238E27FC236}">
                <a16:creationId xmlns:a16="http://schemas.microsoft.com/office/drawing/2014/main" id="{DDFE6B50-19BD-B756-A555-8F7F64799396}"/>
              </a:ext>
            </a:extLst>
          </p:cNvPr>
          <p:cNvSpPr txBox="1"/>
          <p:nvPr/>
        </p:nvSpPr>
        <p:spPr bwMode="auto">
          <a:xfrm>
            <a:off x="4169547" y="5188122"/>
            <a:ext cx="415771" cy="430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algn="ctr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 sz="1100" b="0">
                <a:solidFill>
                  <a:schemeClr val="bg1"/>
                </a:solidFill>
                <a:latin typeface="Calibri" panose="020F0502020204030204" pitchFamily="34" charset="0"/>
              </a:rPr>
              <a:t>60</a:t>
            </a:r>
            <a:br>
              <a:rPr lang="en-US" sz="1100" b="0">
                <a:solidFill>
                  <a:schemeClr val="bg1"/>
                </a:solidFill>
                <a:latin typeface="Calibri" panose="020F0502020204030204" pitchFamily="34" charset="0"/>
              </a:rPr>
            </a:br>
            <a:r>
              <a:rPr lang="en-US" sz="1100" b="0">
                <a:solidFill>
                  <a:schemeClr val="bg1"/>
                </a:solidFill>
                <a:latin typeface="Calibri" panose="020F0502020204030204" pitchFamily="34" charset="0"/>
              </a:rPr>
              <a:t>59</a:t>
            </a:r>
          </a:p>
        </p:txBody>
      </p:sp>
      <p:sp>
        <p:nvSpPr>
          <p:cNvPr id="283" name="TextBox 282">
            <a:extLst>
              <a:ext uri="{FF2B5EF4-FFF2-40B4-BE49-F238E27FC236}">
                <a16:creationId xmlns:a16="http://schemas.microsoft.com/office/drawing/2014/main" id="{2664F27F-6BA5-F341-8CEF-FFCDAA5A9F33}"/>
              </a:ext>
            </a:extLst>
          </p:cNvPr>
          <p:cNvSpPr txBox="1"/>
          <p:nvPr/>
        </p:nvSpPr>
        <p:spPr bwMode="auto">
          <a:xfrm>
            <a:off x="4484704" y="5188122"/>
            <a:ext cx="415771" cy="430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algn="ctr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 sz="1100" b="0">
                <a:solidFill>
                  <a:schemeClr val="bg1"/>
                </a:solidFill>
                <a:latin typeface="Calibri" panose="020F0502020204030204" pitchFamily="34" charset="0"/>
              </a:rPr>
              <a:t>51</a:t>
            </a:r>
            <a:br>
              <a:rPr lang="en-US" sz="1100" b="0">
                <a:solidFill>
                  <a:schemeClr val="bg1"/>
                </a:solidFill>
                <a:latin typeface="Calibri" panose="020F0502020204030204" pitchFamily="34" charset="0"/>
              </a:rPr>
            </a:br>
            <a:r>
              <a:rPr lang="en-US" sz="1100" b="0">
                <a:solidFill>
                  <a:schemeClr val="bg1"/>
                </a:solidFill>
                <a:latin typeface="Calibri" panose="020F0502020204030204" pitchFamily="34" charset="0"/>
              </a:rPr>
              <a:t>38</a:t>
            </a:r>
          </a:p>
        </p:txBody>
      </p:sp>
      <p:sp>
        <p:nvSpPr>
          <p:cNvPr id="284" name="TextBox 283">
            <a:extLst>
              <a:ext uri="{FF2B5EF4-FFF2-40B4-BE49-F238E27FC236}">
                <a16:creationId xmlns:a16="http://schemas.microsoft.com/office/drawing/2014/main" id="{5E3E83DD-8354-A90A-3E3F-5A1EC6FB64DA}"/>
              </a:ext>
            </a:extLst>
          </p:cNvPr>
          <p:cNvSpPr txBox="1"/>
          <p:nvPr/>
        </p:nvSpPr>
        <p:spPr bwMode="auto">
          <a:xfrm>
            <a:off x="4799861" y="5188122"/>
            <a:ext cx="415771" cy="430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algn="ctr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 sz="1100" b="0">
                <a:solidFill>
                  <a:schemeClr val="bg1"/>
                </a:solidFill>
                <a:latin typeface="Calibri" panose="020F0502020204030204" pitchFamily="34" charset="0"/>
              </a:rPr>
              <a:t>33</a:t>
            </a:r>
            <a:br>
              <a:rPr lang="en-US" sz="1100" b="0">
                <a:solidFill>
                  <a:schemeClr val="bg1"/>
                </a:solidFill>
                <a:latin typeface="Calibri" panose="020F0502020204030204" pitchFamily="34" charset="0"/>
              </a:rPr>
            </a:br>
            <a:r>
              <a:rPr lang="en-US" sz="1100" b="0">
                <a:solidFill>
                  <a:schemeClr val="bg1"/>
                </a:solidFill>
                <a:latin typeface="Calibri" panose="020F0502020204030204" pitchFamily="34" charset="0"/>
              </a:rPr>
              <a:t>26</a:t>
            </a:r>
          </a:p>
        </p:txBody>
      </p:sp>
      <p:sp>
        <p:nvSpPr>
          <p:cNvPr id="285" name="TextBox 284">
            <a:extLst>
              <a:ext uri="{FF2B5EF4-FFF2-40B4-BE49-F238E27FC236}">
                <a16:creationId xmlns:a16="http://schemas.microsoft.com/office/drawing/2014/main" id="{7188CDE7-C004-74EB-5FD3-98B9264FFB40}"/>
              </a:ext>
            </a:extLst>
          </p:cNvPr>
          <p:cNvSpPr txBox="1"/>
          <p:nvPr/>
        </p:nvSpPr>
        <p:spPr bwMode="auto">
          <a:xfrm>
            <a:off x="5115021" y="5188122"/>
            <a:ext cx="415771" cy="430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algn="ctr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 sz="1100" b="0">
                <a:solidFill>
                  <a:schemeClr val="bg1"/>
                </a:solidFill>
                <a:latin typeface="Calibri" panose="020F0502020204030204" pitchFamily="34" charset="0"/>
              </a:rPr>
              <a:t>17</a:t>
            </a:r>
            <a:br>
              <a:rPr lang="en-US" sz="1100" b="0">
                <a:solidFill>
                  <a:schemeClr val="bg1"/>
                </a:solidFill>
                <a:latin typeface="Calibri" panose="020F0502020204030204" pitchFamily="34" charset="0"/>
              </a:rPr>
            </a:br>
            <a:r>
              <a:rPr lang="en-US" sz="1100" b="0">
                <a:solidFill>
                  <a:schemeClr val="bg1"/>
                </a:solidFill>
                <a:latin typeface="Calibri" panose="020F0502020204030204" pitchFamily="34" charset="0"/>
              </a:rPr>
              <a:t>9</a:t>
            </a:r>
          </a:p>
        </p:txBody>
      </p:sp>
      <p:cxnSp>
        <p:nvCxnSpPr>
          <p:cNvPr id="286" name="Straight Connector 285">
            <a:extLst>
              <a:ext uri="{FF2B5EF4-FFF2-40B4-BE49-F238E27FC236}">
                <a16:creationId xmlns:a16="http://schemas.microsoft.com/office/drawing/2014/main" id="{C49EA5AF-E85B-2DA6-8B6B-7C57FC7DA4CE}"/>
              </a:ext>
            </a:extLst>
          </p:cNvPr>
          <p:cNvCxnSpPr>
            <a:cxnSpLocks/>
          </p:cNvCxnSpPr>
          <p:nvPr/>
        </p:nvCxnSpPr>
        <p:spPr bwMode="auto">
          <a:xfrm>
            <a:off x="6846164" y="2451718"/>
            <a:ext cx="0" cy="2219418"/>
          </a:xfrm>
          <a:prstGeom prst="line">
            <a:avLst/>
          </a:prstGeom>
          <a:noFill/>
          <a:ln w="2857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287" name="Straight Connector 286">
            <a:extLst>
              <a:ext uri="{FF2B5EF4-FFF2-40B4-BE49-F238E27FC236}">
                <a16:creationId xmlns:a16="http://schemas.microsoft.com/office/drawing/2014/main" id="{B9C76185-8E7F-EED3-8F20-C27A55EE628C}"/>
              </a:ext>
            </a:extLst>
          </p:cNvPr>
          <p:cNvCxnSpPr>
            <a:cxnSpLocks/>
          </p:cNvCxnSpPr>
          <p:nvPr/>
        </p:nvCxnSpPr>
        <p:spPr bwMode="auto">
          <a:xfrm>
            <a:off x="6846164" y="4671136"/>
            <a:ext cx="4928324" cy="0"/>
          </a:xfrm>
          <a:prstGeom prst="line">
            <a:avLst/>
          </a:prstGeom>
          <a:noFill/>
          <a:ln w="2857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288" name="Straight Connector 287">
            <a:extLst>
              <a:ext uri="{FF2B5EF4-FFF2-40B4-BE49-F238E27FC236}">
                <a16:creationId xmlns:a16="http://schemas.microsoft.com/office/drawing/2014/main" id="{90507600-54E4-F49D-28AA-37D1A0A3693F}"/>
              </a:ext>
            </a:extLst>
          </p:cNvPr>
          <p:cNvCxnSpPr>
            <a:cxnSpLocks/>
          </p:cNvCxnSpPr>
          <p:nvPr/>
        </p:nvCxnSpPr>
        <p:spPr bwMode="auto">
          <a:xfrm flipH="1">
            <a:off x="6784020" y="2460596"/>
            <a:ext cx="62144" cy="0"/>
          </a:xfrm>
          <a:prstGeom prst="line">
            <a:avLst/>
          </a:prstGeom>
          <a:noFill/>
          <a:ln w="2857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289" name="Straight Connector 288">
            <a:extLst>
              <a:ext uri="{FF2B5EF4-FFF2-40B4-BE49-F238E27FC236}">
                <a16:creationId xmlns:a16="http://schemas.microsoft.com/office/drawing/2014/main" id="{EAE9A26C-2C97-9A69-AC26-1782F50D1397}"/>
              </a:ext>
            </a:extLst>
          </p:cNvPr>
          <p:cNvCxnSpPr>
            <a:cxnSpLocks/>
          </p:cNvCxnSpPr>
          <p:nvPr/>
        </p:nvCxnSpPr>
        <p:spPr bwMode="auto">
          <a:xfrm flipH="1">
            <a:off x="6784020" y="2902704"/>
            <a:ext cx="62144" cy="0"/>
          </a:xfrm>
          <a:prstGeom prst="line">
            <a:avLst/>
          </a:prstGeom>
          <a:noFill/>
          <a:ln w="2857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290" name="Straight Connector 289">
            <a:extLst>
              <a:ext uri="{FF2B5EF4-FFF2-40B4-BE49-F238E27FC236}">
                <a16:creationId xmlns:a16="http://schemas.microsoft.com/office/drawing/2014/main" id="{DEB91AB4-7BA0-D215-F950-CD55AF064ABF}"/>
              </a:ext>
            </a:extLst>
          </p:cNvPr>
          <p:cNvCxnSpPr>
            <a:cxnSpLocks/>
          </p:cNvCxnSpPr>
          <p:nvPr/>
        </p:nvCxnSpPr>
        <p:spPr bwMode="auto">
          <a:xfrm flipH="1">
            <a:off x="6784020" y="3344812"/>
            <a:ext cx="62144" cy="0"/>
          </a:xfrm>
          <a:prstGeom prst="line">
            <a:avLst/>
          </a:prstGeom>
          <a:noFill/>
          <a:ln w="2857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291" name="Straight Connector 290">
            <a:extLst>
              <a:ext uri="{FF2B5EF4-FFF2-40B4-BE49-F238E27FC236}">
                <a16:creationId xmlns:a16="http://schemas.microsoft.com/office/drawing/2014/main" id="{A1389E06-CD23-A768-AE78-79764FF67D6F}"/>
              </a:ext>
            </a:extLst>
          </p:cNvPr>
          <p:cNvCxnSpPr>
            <a:cxnSpLocks/>
          </p:cNvCxnSpPr>
          <p:nvPr/>
        </p:nvCxnSpPr>
        <p:spPr bwMode="auto">
          <a:xfrm flipH="1">
            <a:off x="6784020" y="3786920"/>
            <a:ext cx="62144" cy="0"/>
          </a:xfrm>
          <a:prstGeom prst="line">
            <a:avLst/>
          </a:prstGeom>
          <a:noFill/>
          <a:ln w="2857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292" name="Straight Connector 291">
            <a:extLst>
              <a:ext uri="{FF2B5EF4-FFF2-40B4-BE49-F238E27FC236}">
                <a16:creationId xmlns:a16="http://schemas.microsoft.com/office/drawing/2014/main" id="{EE637383-65D8-CDF8-FE73-0DF4C95BB01E}"/>
              </a:ext>
            </a:extLst>
          </p:cNvPr>
          <p:cNvCxnSpPr>
            <a:cxnSpLocks/>
          </p:cNvCxnSpPr>
          <p:nvPr/>
        </p:nvCxnSpPr>
        <p:spPr bwMode="auto">
          <a:xfrm flipH="1">
            <a:off x="6784020" y="4229028"/>
            <a:ext cx="62144" cy="0"/>
          </a:xfrm>
          <a:prstGeom prst="line">
            <a:avLst/>
          </a:prstGeom>
          <a:noFill/>
          <a:ln w="2857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293" name="Straight Connector 292">
            <a:extLst>
              <a:ext uri="{FF2B5EF4-FFF2-40B4-BE49-F238E27FC236}">
                <a16:creationId xmlns:a16="http://schemas.microsoft.com/office/drawing/2014/main" id="{E6B7F8BC-87C4-B118-6B65-135C7628E6AA}"/>
              </a:ext>
            </a:extLst>
          </p:cNvPr>
          <p:cNvCxnSpPr>
            <a:cxnSpLocks/>
          </p:cNvCxnSpPr>
          <p:nvPr/>
        </p:nvCxnSpPr>
        <p:spPr bwMode="auto">
          <a:xfrm flipH="1">
            <a:off x="6784020" y="4671136"/>
            <a:ext cx="62144" cy="0"/>
          </a:xfrm>
          <a:prstGeom prst="line">
            <a:avLst/>
          </a:prstGeom>
          <a:noFill/>
          <a:ln w="2857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294" name="TextBox 293">
            <a:extLst>
              <a:ext uri="{FF2B5EF4-FFF2-40B4-BE49-F238E27FC236}">
                <a16:creationId xmlns:a16="http://schemas.microsoft.com/office/drawing/2014/main" id="{6E9A17F8-EAF0-8530-F3D2-C0F10F953150}"/>
              </a:ext>
            </a:extLst>
          </p:cNvPr>
          <p:cNvSpPr txBox="1"/>
          <p:nvPr/>
        </p:nvSpPr>
        <p:spPr bwMode="auto">
          <a:xfrm>
            <a:off x="6295748" y="2300797"/>
            <a:ext cx="550416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algn="r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 sz="1600" b="0">
                <a:solidFill>
                  <a:schemeClr val="bg1"/>
                </a:solidFill>
                <a:latin typeface="Calibri" panose="020F0502020204030204" pitchFamily="34" charset="0"/>
              </a:rPr>
              <a:t>100</a:t>
            </a:r>
          </a:p>
        </p:txBody>
      </p:sp>
      <p:sp>
        <p:nvSpPr>
          <p:cNvPr id="295" name="TextBox 294">
            <a:extLst>
              <a:ext uri="{FF2B5EF4-FFF2-40B4-BE49-F238E27FC236}">
                <a16:creationId xmlns:a16="http://schemas.microsoft.com/office/drawing/2014/main" id="{BDB8C72E-1226-0547-F387-F0F972A977DF}"/>
              </a:ext>
            </a:extLst>
          </p:cNvPr>
          <p:cNvSpPr txBox="1"/>
          <p:nvPr/>
        </p:nvSpPr>
        <p:spPr bwMode="auto">
          <a:xfrm>
            <a:off x="6295748" y="2742609"/>
            <a:ext cx="550416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algn="r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 sz="1600" b="0">
                <a:solidFill>
                  <a:schemeClr val="bg1"/>
                </a:solidFill>
                <a:latin typeface="Calibri" panose="020F0502020204030204" pitchFamily="34" charset="0"/>
              </a:rPr>
              <a:t>80</a:t>
            </a:r>
          </a:p>
        </p:txBody>
      </p:sp>
      <p:sp>
        <p:nvSpPr>
          <p:cNvPr id="296" name="TextBox 295">
            <a:extLst>
              <a:ext uri="{FF2B5EF4-FFF2-40B4-BE49-F238E27FC236}">
                <a16:creationId xmlns:a16="http://schemas.microsoft.com/office/drawing/2014/main" id="{965C4BCC-2CF5-0F1A-59EE-422A69D772BD}"/>
              </a:ext>
            </a:extLst>
          </p:cNvPr>
          <p:cNvSpPr txBox="1"/>
          <p:nvPr/>
        </p:nvSpPr>
        <p:spPr bwMode="auto">
          <a:xfrm>
            <a:off x="6295748" y="3184421"/>
            <a:ext cx="550416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algn="r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 sz="1600" b="0">
                <a:solidFill>
                  <a:schemeClr val="bg1"/>
                </a:solidFill>
                <a:latin typeface="Calibri" panose="020F0502020204030204" pitchFamily="34" charset="0"/>
              </a:rPr>
              <a:t>60</a:t>
            </a:r>
          </a:p>
        </p:txBody>
      </p:sp>
      <p:sp>
        <p:nvSpPr>
          <p:cNvPr id="297" name="TextBox 296">
            <a:extLst>
              <a:ext uri="{FF2B5EF4-FFF2-40B4-BE49-F238E27FC236}">
                <a16:creationId xmlns:a16="http://schemas.microsoft.com/office/drawing/2014/main" id="{65809B5F-B103-E875-B8EF-7663CF26F72D}"/>
              </a:ext>
            </a:extLst>
          </p:cNvPr>
          <p:cNvSpPr txBox="1"/>
          <p:nvPr/>
        </p:nvSpPr>
        <p:spPr bwMode="auto">
          <a:xfrm>
            <a:off x="6295748" y="3626233"/>
            <a:ext cx="550416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algn="r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 sz="1600" b="0">
                <a:solidFill>
                  <a:schemeClr val="bg1"/>
                </a:solidFill>
                <a:latin typeface="Calibri" panose="020F0502020204030204" pitchFamily="34" charset="0"/>
              </a:rPr>
              <a:t>40</a:t>
            </a:r>
          </a:p>
        </p:txBody>
      </p:sp>
      <p:sp>
        <p:nvSpPr>
          <p:cNvPr id="298" name="TextBox 297">
            <a:extLst>
              <a:ext uri="{FF2B5EF4-FFF2-40B4-BE49-F238E27FC236}">
                <a16:creationId xmlns:a16="http://schemas.microsoft.com/office/drawing/2014/main" id="{C9070E50-F6F1-4C07-80B0-9E444C938E91}"/>
              </a:ext>
            </a:extLst>
          </p:cNvPr>
          <p:cNvSpPr txBox="1"/>
          <p:nvPr/>
        </p:nvSpPr>
        <p:spPr bwMode="auto">
          <a:xfrm>
            <a:off x="6295748" y="4068045"/>
            <a:ext cx="550416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algn="r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 sz="1600" b="0">
                <a:solidFill>
                  <a:schemeClr val="bg1"/>
                </a:solidFill>
                <a:latin typeface="Calibri" panose="020F0502020204030204" pitchFamily="34" charset="0"/>
              </a:rPr>
              <a:t>20</a:t>
            </a:r>
          </a:p>
        </p:txBody>
      </p:sp>
      <p:sp>
        <p:nvSpPr>
          <p:cNvPr id="299" name="TextBox 298">
            <a:extLst>
              <a:ext uri="{FF2B5EF4-FFF2-40B4-BE49-F238E27FC236}">
                <a16:creationId xmlns:a16="http://schemas.microsoft.com/office/drawing/2014/main" id="{120E4BAA-7990-D93B-4A9C-D91870DED0ED}"/>
              </a:ext>
            </a:extLst>
          </p:cNvPr>
          <p:cNvSpPr txBox="1"/>
          <p:nvPr/>
        </p:nvSpPr>
        <p:spPr bwMode="auto">
          <a:xfrm>
            <a:off x="6295748" y="4509857"/>
            <a:ext cx="550416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algn="r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 sz="1600" b="0">
                <a:solidFill>
                  <a:schemeClr val="bg1"/>
                </a:solidFill>
                <a:latin typeface="Calibri" panose="020F0502020204030204" pitchFamily="34" charset="0"/>
              </a:rPr>
              <a:t>0</a:t>
            </a:r>
          </a:p>
        </p:txBody>
      </p:sp>
      <p:cxnSp>
        <p:nvCxnSpPr>
          <p:cNvPr id="300" name="Straight Connector 299">
            <a:extLst>
              <a:ext uri="{FF2B5EF4-FFF2-40B4-BE49-F238E27FC236}">
                <a16:creationId xmlns:a16="http://schemas.microsoft.com/office/drawing/2014/main" id="{4B552096-EABD-A23A-5848-85417DDD619A}"/>
              </a:ext>
            </a:extLst>
          </p:cNvPr>
          <p:cNvCxnSpPr>
            <a:cxnSpLocks/>
          </p:cNvCxnSpPr>
          <p:nvPr/>
        </p:nvCxnSpPr>
        <p:spPr bwMode="auto">
          <a:xfrm>
            <a:off x="6846164" y="4671136"/>
            <a:ext cx="0" cy="64008"/>
          </a:xfrm>
          <a:prstGeom prst="line">
            <a:avLst/>
          </a:prstGeom>
          <a:noFill/>
          <a:ln w="2857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301" name="Straight Connector 300">
            <a:extLst>
              <a:ext uri="{FF2B5EF4-FFF2-40B4-BE49-F238E27FC236}">
                <a16:creationId xmlns:a16="http://schemas.microsoft.com/office/drawing/2014/main" id="{F7C5963E-05F6-B7B9-8283-EDA9FEFE7563}"/>
              </a:ext>
            </a:extLst>
          </p:cNvPr>
          <p:cNvCxnSpPr>
            <a:cxnSpLocks/>
          </p:cNvCxnSpPr>
          <p:nvPr/>
        </p:nvCxnSpPr>
        <p:spPr bwMode="auto">
          <a:xfrm>
            <a:off x="7197183" y="4671136"/>
            <a:ext cx="0" cy="64008"/>
          </a:xfrm>
          <a:prstGeom prst="line">
            <a:avLst/>
          </a:prstGeom>
          <a:noFill/>
          <a:ln w="2857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302" name="Straight Connector 301">
            <a:extLst>
              <a:ext uri="{FF2B5EF4-FFF2-40B4-BE49-F238E27FC236}">
                <a16:creationId xmlns:a16="http://schemas.microsoft.com/office/drawing/2014/main" id="{0F4AF954-9F15-0B55-74C4-34D67462DE2D}"/>
              </a:ext>
            </a:extLst>
          </p:cNvPr>
          <p:cNvCxnSpPr>
            <a:cxnSpLocks/>
          </p:cNvCxnSpPr>
          <p:nvPr/>
        </p:nvCxnSpPr>
        <p:spPr bwMode="auto">
          <a:xfrm>
            <a:off x="7548202" y="4671136"/>
            <a:ext cx="0" cy="64008"/>
          </a:xfrm>
          <a:prstGeom prst="line">
            <a:avLst/>
          </a:prstGeom>
          <a:noFill/>
          <a:ln w="2857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303" name="Straight Connector 302">
            <a:extLst>
              <a:ext uri="{FF2B5EF4-FFF2-40B4-BE49-F238E27FC236}">
                <a16:creationId xmlns:a16="http://schemas.microsoft.com/office/drawing/2014/main" id="{B2AA72C8-DDEA-108D-AFB0-A65D7B5E7944}"/>
              </a:ext>
            </a:extLst>
          </p:cNvPr>
          <p:cNvCxnSpPr>
            <a:cxnSpLocks/>
          </p:cNvCxnSpPr>
          <p:nvPr/>
        </p:nvCxnSpPr>
        <p:spPr bwMode="auto">
          <a:xfrm>
            <a:off x="7899221" y="4671136"/>
            <a:ext cx="0" cy="64008"/>
          </a:xfrm>
          <a:prstGeom prst="line">
            <a:avLst/>
          </a:prstGeom>
          <a:noFill/>
          <a:ln w="2857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304" name="Straight Connector 303">
            <a:extLst>
              <a:ext uri="{FF2B5EF4-FFF2-40B4-BE49-F238E27FC236}">
                <a16:creationId xmlns:a16="http://schemas.microsoft.com/office/drawing/2014/main" id="{FED24288-9337-BC6F-7D76-DEDE158413CC}"/>
              </a:ext>
            </a:extLst>
          </p:cNvPr>
          <p:cNvCxnSpPr>
            <a:cxnSpLocks/>
          </p:cNvCxnSpPr>
          <p:nvPr/>
        </p:nvCxnSpPr>
        <p:spPr bwMode="auto">
          <a:xfrm>
            <a:off x="8250240" y="4671136"/>
            <a:ext cx="0" cy="64008"/>
          </a:xfrm>
          <a:prstGeom prst="line">
            <a:avLst/>
          </a:prstGeom>
          <a:noFill/>
          <a:ln w="2857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305" name="Straight Connector 304">
            <a:extLst>
              <a:ext uri="{FF2B5EF4-FFF2-40B4-BE49-F238E27FC236}">
                <a16:creationId xmlns:a16="http://schemas.microsoft.com/office/drawing/2014/main" id="{77EACFEA-9E35-195F-395B-38BB007199C6}"/>
              </a:ext>
            </a:extLst>
          </p:cNvPr>
          <p:cNvCxnSpPr>
            <a:cxnSpLocks/>
          </p:cNvCxnSpPr>
          <p:nvPr/>
        </p:nvCxnSpPr>
        <p:spPr bwMode="auto">
          <a:xfrm>
            <a:off x="8601259" y="4671136"/>
            <a:ext cx="0" cy="64008"/>
          </a:xfrm>
          <a:prstGeom prst="line">
            <a:avLst/>
          </a:prstGeom>
          <a:noFill/>
          <a:ln w="2857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306" name="Straight Connector 305">
            <a:extLst>
              <a:ext uri="{FF2B5EF4-FFF2-40B4-BE49-F238E27FC236}">
                <a16:creationId xmlns:a16="http://schemas.microsoft.com/office/drawing/2014/main" id="{DCF816FA-BAF4-2766-0E0E-8452221C5669}"/>
              </a:ext>
            </a:extLst>
          </p:cNvPr>
          <p:cNvCxnSpPr>
            <a:cxnSpLocks/>
          </p:cNvCxnSpPr>
          <p:nvPr/>
        </p:nvCxnSpPr>
        <p:spPr bwMode="auto">
          <a:xfrm>
            <a:off x="8952278" y="4671136"/>
            <a:ext cx="0" cy="64008"/>
          </a:xfrm>
          <a:prstGeom prst="line">
            <a:avLst/>
          </a:prstGeom>
          <a:noFill/>
          <a:ln w="2857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307" name="Straight Connector 306">
            <a:extLst>
              <a:ext uri="{FF2B5EF4-FFF2-40B4-BE49-F238E27FC236}">
                <a16:creationId xmlns:a16="http://schemas.microsoft.com/office/drawing/2014/main" id="{4358F056-9BFD-699D-3433-6B113719B5EC}"/>
              </a:ext>
            </a:extLst>
          </p:cNvPr>
          <p:cNvCxnSpPr>
            <a:cxnSpLocks/>
          </p:cNvCxnSpPr>
          <p:nvPr/>
        </p:nvCxnSpPr>
        <p:spPr bwMode="auto">
          <a:xfrm>
            <a:off x="9303297" y="4671136"/>
            <a:ext cx="0" cy="64008"/>
          </a:xfrm>
          <a:prstGeom prst="line">
            <a:avLst/>
          </a:prstGeom>
          <a:noFill/>
          <a:ln w="2857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308" name="Straight Connector 307">
            <a:extLst>
              <a:ext uri="{FF2B5EF4-FFF2-40B4-BE49-F238E27FC236}">
                <a16:creationId xmlns:a16="http://schemas.microsoft.com/office/drawing/2014/main" id="{845AFCA6-BED2-56AB-67D4-1C17BD53F2ED}"/>
              </a:ext>
            </a:extLst>
          </p:cNvPr>
          <p:cNvCxnSpPr>
            <a:cxnSpLocks/>
          </p:cNvCxnSpPr>
          <p:nvPr/>
        </p:nvCxnSpPr>
        <p:spPr bwMode="auto">
          <a:xfrm>
            <a:off x="9654316" y="4671136"/>
            <a:ext cx="0" cy="64008"/>
          </a:xfrm>
          <a:prstGeom prst="line">
            <a:avLst/>
          </a:prstGeom>
          <a:noFill/>
          <a:ln w="2857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309" name="Straight Connector 308">
            <a:extLst>
              <a:ext uri="{FF2B5EF4-FFF2-40B4-BE49-F238E27FC236}">
                <a16:creationId xmlns:a16="http://schemas.microsoft.com/office/drawing/2014/main" id="{427D8688-0F0D-D234-1657-9F9CA762A421}"/>
              </a:ext>
            </a:extLst>
          </p:cNvPr>
          <p:cNvCxnSpPr>
            <a:cxnSpLocks/>
          </p:cNvCxnSpPr>
          <p:nvPr/>
        </p:nvCxnSpPr>
        <p:spPr bwMode="auto">
          <a:xfrm>
            <a:off x="10005335" y="4671136"/>
            <a:ext cx="0" cy="64008"/>
          </a:xfrm>
          <a:prstGeom prst="line">
            <a:avLst/>
          </a:prstGeom>
          <a:noFill/>
          <a:ln w="2857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310" name="Straight Connector 309">
            <a:extLst>
              <a:ext uri="{FF2B5EF4-FFF2-40B4-BE49-F238E27FC236}">
                <a16:creationId xmlns:a16="http://schemas.microsoft.com/office/drawing/2014/main" id="{B2E75B78-5588-9695-3585-DB5306904EE4}"/>
              </a:ext>
            </a:extLst>
          </p:cNvPr>
          <p:cNvCxnSpPr>
            <a:cxnSpLocks/>
          </p:cNvCxnSpPr>
          <p:nvPr/>
        </p:nvCxnSpPr>
        <p:spPr bwMode="auto">
          <a:xfrm>
            <a:off x="10356354" y="4671136"/>
            <a:ext cx="0" cy="64008"/>
          </a:xfrm>
          <a:prstGeom prst="line">
            <a:avLst/>
          </a:prstGeom>
          <a:noFill/>
          <a:ln w="2857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311" name="Straight Connector 310">
            <a:extLst>
              <a:ext uri="{FF2B5EF4-FFF2-40B4-BE49-F238E27FC236}">
                <a16:creationId xmlns:a16="http://schemas.microsoft.com/office/drawing/2014/main" id="{4C361CD1-BC3F-F711-878B-B43CC9387311}"/>
              </a:ext>
            </a:extLst>
          </p:cNvPr>
          <p:cNvCxnSpPr>
            <a:cxnSpLocks/>
          </p:cNvCxnSpPr>
          <p:nvPr/>
        </p:nvCxnSpPr>
        <p:spPr bwMode="auto">
          <a:xfrm>
            <a:off x="10707373" y="4671136"/>
            <a:ext cx="0" cy="64008"/>
          </a:xfrm>
          <a:prstGeom prst="line">
            <a:avLst/>
          </a:prstGeom>
          <a:noFill/>
          <a:ln w="2857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312" name="Straight Connector 311">
            <a:extLst>
              <a:ext uri="{FF2B5EF4-FFF2-40B4-BE49-F238E27FC236}">
                <a16:creationId xmlns:a16="http://schemas.microsoft.com/office/drawing/2014/main" id="{FA097FDD-810F-C92D-B6EB-949FD5559079}"/>
              </a:ext>
            </a:extLst>
          </p:cNvPr>
          <p:cNvCxnSpPr>
            <a:cxnSpLocks/>
          </p:cNvCxnSpPr>
          <p:nvPr/>
        </p:nvCxnSpPr>
        <p:spPr bwMode="auto">
          <a:xfrm>
            <a:off x="11058392" y="4671136"/>
            <a:ext cx="0" cy="64008"/>
          </a:xfrm>
          <a:prstGeom prst="line">
            <a:avLst/>
          </a:prstGeom>
          <a:noFill/>
          <a:ln w="2857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313" name="TextBox 312">
            <a:extLst>
              <a:ext uri="{FF2B5EF4-FFF2-40B4-BE49-F238E27FC236}">
                <a16:creationId xmlns:a16="http://schemas.microsoft.com/office/drawing/2014/main" id="{B50F5A9C-397B-C0E7-2CCB-3B88B73BBABC}"/>
              </a:ext>
            </a:extLst>
          </p:cNvPr>
          <p:cNvSpPr txBox="1"/>
          <p:nvPr/>
        </p:nvSpPr>
        <p:spPr bwMode="auto">
          <a:xfrm>
            <a:off x="10861691" y="4681492"/>
            <a:ext cx="398015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algn="ctr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 sz="1600" b="0">
                <a:solidFill>
                  <a:schemeClr val="bg1"/>
                </a:solidFill>
                <a:latin typeface="Calibri" panose="020F0502020204030204" pitchFamily="34" charset="0"/>
              </a:rPr>
              <a:t>72</a:t>
            </a:r>
          </a:p>
        </p:txBody>
      </p:sp>
      <p:sp>
        <p:nvSpPr>
          <p:cNvPr id="314" name="TextBox 313">
            <a:extLst>
              <a:ext uri="{FF2B5EF4-FFF2-40B4-BE49-F238E27FC236}">
                <a16:creationId xmlns:a16="http://schemas.microsoft.com/office/drawing/2014/main" id="{17520920-21AC-CD34-8377-D85C01C5976C}"/>
              </a:ext>
            </a:extLst>
          </p:cNvPr>
          <p:cNvSpPr txBox="1"/>
          <p:nvPr/>
        </p:nvSpPr>
        <p:spPr bwMode="auto">
          <a:xfrm>
            <a:off x="6644937" y="4681492"/>
            <a:ext cx="398015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algn="ctr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 sz="1600" b="0">
                <a:solidFill>
                  <a:schemeClr val="bg1"/>
                </a:solidFill>
                <a:latin typeface="Calibri" panose="020F0502020204030204" pitchFamily="34" charset="0"/>
              </a:rPr>
              <a:t>0</a:t>
            </a:r>
          </a:p>
        </p:txBody>
      </p:sp>
      <p:sp>
        <p:nvSpPr>
          <p:cNvPr id="315" name="TextBox 314">
            <a:extLst>
              <a:ext uri="{FF2B5EF4-FFF2-40B4-BE49-F238E27FC236}">
                <a16:creationId xmlns:a16="http://schemas.microsoft.com/office/drawing/2014/main" id="{909384D1-6BF0-322B-7CED-FEBB57E2A8D0}"/>
              </a:ext>
            </a:extLst>
          </p:cNvPr>
          <p:cNvSpPr txBox="1"/>
          <p:nvPr/>
        </p:nvSpPr>
        <p:spPr bwMode="auto">
          <a:xfrm>
            <a:off x="6995483" y="4681492"/>
            <a:ext cx="398015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algn="ctr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 sz="1600" b="0">
                <a:solidFill>
                  <a:schemeClr val="bg1"/>
                </a:solidFill>
                <a:latin typeface="Calibri" panose="020F0502020204030204" pitchFamily="34" charset="0"/>
              </a:rPr>
              <a:t>6</a:t>
            </a:r>
          </a:p>
        </p:txBody>
      </p:sp>
      <p:sp>
        <p:nvSpPr>
          <p:cNvPr id="316" name="TextBox 315">
            <a:extLst>
              <a:ext uri="{FF2B5EF4-FFF2-40B4-BE49-F238E27FC236}">
                <a16:creationId xmlns:a16="http://schemas.microsoft.com/office/drawing/2014/main" id="{60592A20-5B16-95D1-BABF-0A58890029F4}"/>
              </a:ext>
            </a:extLst>
          </p:cNvPr>
          <p:cNvSpPr txBox="1"/>
          <p:nvPr/>
        </p:nvSpPr>
        <p:spPr bwMode="auto">
          <a:xfrm>
            <a:off x="7337151" y="4681492"/>
            <a:ext cx="398015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algn="ctr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 sz="1600" b="0">
                <a:solidFill>
                  <a:schemeClr val="bg1"/>
                </a:solidFill>
                <a:latin typeface="Calibri" panose="020F0502020204030204" pitchFamily="34" charset="0"/>
              </a:rPr>
              <a:t>12</a:t>
            </a:r>
          </a:p>
        </p:txBody>
      </p:sp>
      <p:sp>
        <p:nvSpPr>
          <p:cNvPr id="317" name="TextBox 316">
            <a:extLst>
              <a:ext uri="{FF2B5EF4-FFF2-40B4-BE49-F238E27FC236}">
                <a16:creationId xmlns:a16="http://schemas.microsoft.com/office/drawing/2014/main" id="{017043B8-C761-9622-1FF1-CD26A46D13E9}"/>
              </a:ext>
            </a:extLst>
          </p:cNvPr>
          <p:cNvSpPr txBox="1"/>
          <p:nvPr/>
        </p:nvSpPr>
        <p:spPr bwMode="auto">
          <a:xfrm>
            <a:off x="7689605" y="4681492"/>
            <a:ext cx="398015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algn="ctr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 sz="1600" b="0">
                <a:solidFill>
                  <a:schemeClr val="bg1"/>
                </a:solidFill>
                <a:latin typeface="Calibri" panose="020F0502020204030204" pitchFamily="34" charset="0"/>
              </a:rPr>
              <a:t>18</a:t>
            </a:r>
          </a:p>
        </p:txBody>
      </p:sp>
      <p:sp>
        <p:nvSpPr>
          <p:cNvPr id="318" name="TextBox 317">
            <a:extLst>
              <a:ext uri="{FF2B5EF4-FFF2-40B4-BE49-F238E27FC236}">
                <a16:creationId xmlns:a16="http://schemas.microsoft.com/office/drawing/2014/main" id="{DE82F0D6-97D0-DE72-6BC8-69C07D2EDF7E}"/>
              </a:ext>
            </a:extLst>
          </p:cNvPr>
          <p:cNvSpPr txBox="1"/>
          <p:nvPr/>
        </p:nvSpPr>
        <p:spPr bwMode="auto">
          <a:xfrm>
            <a:off x="8042059" y="4681492"/>
            <a:ext cx="398015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algn="ctr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 sz="1600" b="0">
                <a:solidFill>
                  <a:schemeClr val="bg1"/>
                </a:solidFill>
                <a:latin typeface="Calibri" panose="020F0502020204030204" pitchFamily="34" charset="0"/>
              </a:rPr>
              <a:t>24</a:t>
            </a:r>
          </a:p>
        </p:txBody>
      </p:sp>
      <p:sp>
        <p:nvSpPr>
          <p:cNvPr id="319" name="TextBox 318">
            <a:extLst>
              <a:ext uri="{FF2B5EF4-FFF2-40B4-BE49-F238E27FC236}">
                <a16:creationId xmlns:a16="http://schemas.microsoft.com/office/drawing/2014/main" id="{0BCC93A8-3208-0210-F73B-6E5A7E4F3450}"/>
              </a:ext>
            </a:extLst>
          </p:cNvPr>
          <p:cNvSpPr txBox="1"/>
          <p:nvPr/>
        </p:nvSpPr>
        <p:spPr bwMode="auto">
          <a:xfrm>
            <a:off x="8394513" y="4681492"/>
            <a:ext cx="398015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algn="ctr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 sz="1600" b="0">
                <a:solidFill>
                  <a:schemeClr val="bg1"/>
                </a:solidFill>
                <a:latin typeface="Calibri" panose="020F0502020204030204" pitchFamily="34" charset="0"/>
              </a:rPr>
              <a:t>30</a:t>
            </a:r>
          </a:p>
        </p:txBody>
      </p:sp>
      <p:sp>
        <p:nvSpPr>
          <p:cNvPr id="320" name="TextBox 319">
            <a:extLst>
              <a:ext uri="{FF2B5EF4-FFF2-40B4-BE49-F238E27FC236}">
                <a16:creationId xmlns:a16="http://schemas.microsoft.com/office/drawing/2014/main" id="{88560221-F35A-E584-53AD-9C3FFB635F1A}"/>
              </a:ext>
            </a:extLst>
          </p:cNvPr>
          <p:cNvSpPr txBox="1"/>
          <p:nvPr/>
        </p:nvSpPr>
        <p:spPr bwMode="auto">
          <a:xfrm>
            <a:off x="8746967" y="4681492"/>
            <a:ext cx="398015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algn="ctr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 sz="1600" b="0">
                <a:solidFill>
                  <a:schemeClr val="bg1"/>
                </a:solidFill>
                <a:latin typeface="Calibri" panose="020F0502020204030204" pitchFamily="34" charset="0"/>
              </a:rPr>
              <a:t>36</a:t>
            </a:r>
          </a:p>
        </p:txBody>
      </p:sp>
      <p:sp>
        <p:nvSpPr>
          <p:cNvPr id="321" name="TextBox 320">
            <a:extLst>
              <a:ext uri="{FF2B5EF4-FFF2-40B4-BE49-F238E27FC236}">
                <a16:creationId xmlns:a16="http://schemas.microsoft.com/office/drawing/2014/main" id="{5357EADF-AA56-34AC-C08B-464CA4076188}"/>
              </a:ext>
            </a:extLst>
          </p:cNvPr>
          <p:cNvSpPr txBox="1"/>
          <p:nvPr/>
        </p:nvSpPr>
        <p:spPr bwMode="auto">
          <a:xfrm>
            <a:off x="9099421" y="4681492"/>
            <a:ext cx="398015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algn="ctr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 sz="1600" b="0">
                <a:solidFill>
                  <a:schemeClr val="bg1"/>
                </a:solidFill>
                <a:latin typeface="Calibri" panose="020F0502020204030204" pitchFamily="34" charset="0"/>
              </a:rPr>
              <a:t>42</a:t>
            </a:r>
          </a:p>
        </p:txBody>
      </p:sp>
      <p:sp>
        <p:nvSpPr>
          <p:cNvPr id="322" name="TextBox 321">
            <a:extLst>
              <a:ext uri="{FF2B5EF4-FFF2-40B4-BE49-F238E27FC236}">
                <a16:creationId xmlns:a16="http://schemas.microsoft.com/office/drawing/2014/main" id="{B9FAACE9-FBCF-CAE8-7531-F3A856A1277C}"/>
              </a:ext>
            </a:extLst>
          </p:cNvPr>
          <p:cNvSpPr txBox="1"/>
          <p:nvPr/>
        </p:nvSpPr>
        <p:spPr bwMode="auto">
          <a:xfrm>
            <a:off x="9451875" y="4681492"/>
            <a:ext cx="398015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algn="ctr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 sz="1600" b="0">
                <a:solidFill>
                  <a:schemeClr val="bg1"/>
                </a:solidFill>
                <a:latin typeface="Calibri" panose="020F0502020204030204" pitchFamily="34" charset="0"/>
              </a:rPr>
              <a:t>48</a:t>
            </a:r>
          </a:p>
        </p:txBody>
      </p:sp>
      <p:sp>
        <p:nvSpPr>
          <p:cNvPr id="323" name="TextBox 322">
            <a:extLst>
              <a:ext uri="{FF2B5EF4-FFF2-40B4-BE49-F238E27FC236}">
                <a16:creationId xmlns:a16="http://schemas.microsoft.com/office/drawing/2014/main" id="{663C9361-007A-E2B8-9180-BFA57D5D09E2}"/>
              </a:ext>
            </a:extLst>
          </p:cNvPr>
          <p:cNvSpPr txBox="1"/>
          <p:nvPr/>
        </p:nvSpPr>
        <p:spPr bwMode="auto">
          <a:xfrm>
            <a:off x="9804329" y="4681492"/>
            <a:ext cx="398015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algn="ctr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 sz="1600" b="0">
                <a:solidFill>
                  <a:schemeClr val="bg1"/>
                </a:solidFill>
                <a:latin typeface="Calibri" panose="020F0502020204030204" pitchFamily="34" charset="0"/>
              </a:rPr>
              <a:t>54</a:t>
            </a:r>
          </a:p>
        </p:txBody>
      </p:sp>
      <p:sp>
        <p:nvSpPr>
          <p:cNvPr id="324" name="TextBox 323">
            <a:extLst>
              <a:ext uri="{FF2B5EF4-FFF2-40B4-BE49-F238E27FC236}">
                <a16:creationId xmlns:a16="http://schemas.microsoft.com/office/drawing/2014/main" id="{6FA4C58B-D6BA-535B-6C06-9E029A2B9A2E}"/>
              </a:ext>
            </a:extLst>
          </p:cNvPr>
          <p:cNvSpPr txBox="1"/>
          <p:nvPr/>
        </p:nvSpPr>
        <p:spPr bwMode="auto">
          <a:xfrm>
            <a:off x="10156783" y="4681492"/>
            <a:ext cx="398015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algn="ctr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 sz="1600" b="0">
                <a:solidFill>
                  <a:schemeClr val="bg1"/>
                </a:solidFill>
                <a:latin typeface="Calibri" panose="020F0502020204030204" pitchFamily="34" charset="0"/>
              </a:rPr>
              <a:t>60</a:t>
            </a:r>
          </a:p>
        </p:txBody>
      </p:sp>
      <p:sp>
        <p:nvSpPr>
          <p:cNvPr id="325" name="TextBox 324">
            <a:extLst>
              <a:ext uri="{FF2B5EF4-FFF2-40B4-BE49-F238E27FC236}">
                <a16:creationId xmlns:a16="http://schemas.microsoft.com/office/drawing/2014/main" id="{5A0DF827-1F36-1AEE-6BC0-8FADFC489ECD}"/>
              </a:ext>
            </a:extLst>
          </p:cNvPr>
          <p:cNvSpPr txBox="1"/>
          <p:nvPr/>
        </p:nvSpPr>
        <p:spPr bwMode="auto">
          <a:xfrm>
            <a:off x="10509237" y="4681492"/>
            <a:ext cx="398015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algn="ctr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 sz="1600" b="0">
                <a:solidFill>
                  <a:schemeClr val="bg1"/>
                </a:solidFill>
                <a:latin typeface="Calibri" panose="020F0502020204030204" pitchFamily="34" charset="0"/>
              </a:rPr>
              <a:t>66</a:t>
            </a:r>
          </a:p>
        </p:txBody>
      </p:sp>
      <p:sp>
        <p:nvSpPr>
          <p:cNvPr id="326" name="TextBox 325">
            <a:extLst>
              <a:ext uri="{FF2B5EF4-FFF2-40B4-BE49-F238E27FC236}">
                <a16:creationId xmlns:a16="http://schemas.microsoft.com/office/drawing/2014/main" id="{9CCFDD16-BB4E-D9EF-8977-4D2725600E05}"/>
              </a:ext>
            </a:extLst>
          </p:cNvPr>
          <p:cNvSpPr txBox="1"/>
          <p:nvPr/>
        </p:nvSpPr>
        <p:spPr bwMode="auto">
          <a:xfrm>
            <a:off x="6846165" y="4913791"/>
            <a:ext cx="4928323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algn="ctr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 sz="1600" b="1">
                <a:solidFill>
                  <a:schemeClr val="bg1"/>
                </a:solidFill>
                <a:latin typeface="Calibri" panose="020F0502020204030204" pitchFamily="34" charset="0"/>
              </a:rPr>
              <a:t>Mo</a:t>
            </a:r>
          </a:p>
        </p:txBody>
      </p:sp>
      <p:sp>
        <p:nvSpPr>
          <p:cNvPr id="327" name="TextBox 326">
            <a:extLst>
              <a:ext uri="{FF2B5EF4-FFF2-40B4-BE49-F238E27FC236}">
                <a16:creationId xmlns:a16="http://schemas.microsoft.com/office/drawing/2014/main" id="{D2A1DA08-F151-28FF-B2BE-1251FE6F5706}"/>
              </a:ext>
            </a:extLst>
          </p:cNvPr>
          <p:cNvSpPr txBox="1"/>
          <p:nvPr/>
        </p:nvSpPr>
        <p:spPr bwMode="auto">
          <a:xfrm>
            <a:off x="5505636" y="5020325"/>
            <a:ext cx="1233996" cy="6001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algn="r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 sz="1100" b="1">
                <a:solidFill>
                  <a:schemeClr val="bg1"/>
                </a:solidFill>
                <a:latin typeface="Calibri" panose="020F0502020204030204" pitchFamily="34" charset="0"/>
              </a:rPr>
              <a:t>Patients at Risk, n</a:t>
            </a:r>
            <a:br>
              <a:rPr lang="en-US" sz="1100" b="0">
                <a:solidFill>
                  <a:schemeClr val="bg1"/>
                </a:solidFill>
                <a:latin typeface="Calibri" panose="020F0502020204030204" pitchFamily="34" charset="0"/>
              </a:rPr>
            </a:br>
            <a:r>
              <a:rPr lang="en-US" sz="1100" b="0">
                <a:solidFill>
                  <a:schemeClr val="accent1"/>
                </a:solidFill>
                <a:latin typeface="Calibri" panose="020F0502020204030204" pitchFamily="34" charset="0"/>
              </a:rPr>
              <a:t>Acala + BR</a:t>
            </a:r>
            <a:br>
              <a:rPr lang="en-US" sz="1100" b="0">
                <a:solidFill>
                  <a:schemeClr val="accent1"/>
                </a:solidFill>
                <a:latin typeface="Calibri" panose="020F0502020204030204" pitchFamily="34" charset="0"/>
              </a:rPr>
            </a:br>
            <a:r>
              <a:rPr lang="en-US" sz="1100" b="0">
                <a:solidFill>
                  <a:schemeClr val="accent3"/>
                </a:solidFill>
                <a:latin typeface="Calibri" panose="020F0502020204030204" pitchFamily="34" charset="0"/>
              </a:rPr>
              <a:t>Pbo + BR</a:t>
            </a:r>
          </a:p>
        </p:txBody>
      </p:sp>
      <p:sp>
        <p:nvSpPr>
          <p:cNvPr id="328" name="TextBox 327">
            <a:extLst>
              <a:ext uri="{FF2B5EF4-FFF2-40B4-BE49-F238E27FC236}">
                <a16:creationId xmlns:a16="http://schemas.microsoft.com/office/drawing/2014/main" id="{2DB34298-E07A-27E4-E2E4-DB0DC5044C03}"/>
              </a:ext>
            </a:extLst>
          </p:cNvPr>
          <p:cNvSpPr txBox="1"/>
          <p:nvPr/>
        </p:nvSpPr>
        <p:spPr bwMode="auto">
          <a:xfrm>
            <a:off x="6625702" y="5189602"/>
            <a:ext cx="415771" cy="430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algn="ctr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 sz="1100" b="0">
                <a:solidFill>
                  <a:schemeClr val="bg1"/>
                </a:solidFill>
                <a:latin typeface="Calibri" panose="020F0502020204030204" pitchFamily="34" charset="0"/>
              </a:rPr>
              <a:t>299</a:t>
            </a:r>
            <a:br>
              <a:rPr lang="en-US" sz="1100" b="0">
                <a:solidFill>
                  <a:schemeClr val="bg1"/>
                </a:solidFill>
                <a:latin typeface="Calibri" panose="020F0502020204030204" pitchFamily="34" charset="0"/>
              </a:rPr>
            </a:br>
            <a:r>
              <a:rPr lang="en-US" sz="1100" b="0">
                <a:solidFill>
                  <a:schemeClr val="bg1"/>
                </a:solidFill>
                <a:latin typeface="Calibri" panose="020F0502020204030204" pitchFamily="34" charset="0"/>
              </a:rPr>
              <a:t>299</a:t>
            </a:r>
          </a:p>
        </p:txBody>
      </p:sp>
      <p:sp>
        <p:nvSpPr>
          <p:cNvPr id="329" name="TextBox 328">
            <a:extLst>
              <a:ext uri="{FF2B5EF4-FFF2-40B4-BE49-F238E27FC236}">
                <a16:creationId xmlns:a16="http://schemas.microsoft.com/office/drawing/2014/main" id="{D10FD591-D67E-6AA1-9D27-11701025D5A5}"/>
              </a:ext>
            </a:extLst>
          </p:cNvPr>
          <p:cNvSpPr txBox="1"/>
          <p:nvPr/>
        </p:nvSpPr>
        <p:spPr bwMode="auto">
          <a:xfrm>
            <a:off x="6997142" y="5189602"/>
            <a:ext cx="415771" cy="430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algn="ctr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 sz="1100" b="0">
                <a:solidFill>
                  <a:schemeClr val="bg1"/>
                </a:solidFill>
                <a:latin typeface="Calibri" panose="020F0502020204030204" pitchFamily="34" charset="0"/>
              </a:rPr>
              <a:t>280</a:t>
            </a:r>
            <a:br>
              <a:rPr lang="en-US" sz="1100" b="0">
                <a:solidFill>
                  <a:schemeClr val="bg1"/>
                </a:solidFill>
                <a:latin typeface="Calibri" panose="020F0502020204030204" pitchFamily="34" charset="0"/>
              </a:rPr>
            </a:br>
            <a:r>
              <a:rPr lang="en-US" sz="1100" b="0">
                <a:solidFill>
                  <a:schemeClr val="bg1"/>
                </a:solidFill>
                <a:latin typeface="Calibri" panose="020F0502020204030204" pitchFamily="34" charset="0"/>
              </a:rPr>
              <a:t>268</a:t>
            </a:r>
          </a:p>
        </p:txBody>
      </p:sp>
      <p:sp>
        <p:nvSpPr>
          <p:cNvPr id="330" name="TextBox 329">
            <a:extLst>
              <a:ext uri="{FF2B5EF4-FFF2-40B4-BE49-F238E27FC236}">
                <a16:creationId xmlns:a16="http://schemas.microsoft.com/office/drawing/2014/main" id="{C549C380-C55F-0461-8FA7-48FFAAE036C8}"/>
              </a:ext>
            </a:extLst>
          </p:cNvPr>
          <p:cNvSpPr txBox="1"/>
          <p:nvPr/>
        </p:nvSpPr>
        <p:spPr bwMode="auto">
          <a:xfrm>
            <a:off x="7346590" y="5189602"/>
            <a:ext cx="415771" cy="430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algn="ctr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 sz="1100" b="0">
                <a:solidFill>
                  <a:schemeClr val="bg1"/>
                </a:solidFill>
                <a:latin typeface="Calibri" panose="020F0502020204030204" pitchFamily="34" charset="0"/>
              </a:rPr>
              <a:t>259</a:t>
            </a:r>
            <a:br>
              <a:rPr lang="en-US" sz="1100" b="0">
                <a:solidFill>
                  <a:schemeClr val="bg1"/>
                </a:solidFill>
                <a:latin typeface="Calibri" panose="020F0502020204030204" pitchFamily="34" charset="0"/>
              </a:rPr>
            </a:br>
            <a:r>
              <a:rPr lang="en-US" sz="1100" b="0">
                <a:solidFill>
                  <a:schemeClr val="bg1"/>
                </a:solidFill>
                <a:latin typeface="Calibri" panose="020F0502020204030204" pitchFamily="34" charset="0"/>
              </a:rPr>
              <a:t>247</a:t>
            </a:r>
          </a:p>
        </p:txBody>
      </p:sp>
      <p:sp>
        <p:nvSpPr>
          <p:cNvPr id="331" name="TextBox 330">
            <a:extLst>
              <a:ext uri="{FF2B5EF4-FFF2-40B4-BE49-F238E27FC236}">
                <a16:creationId xmlns:a16="http://schemas.microsoft.com/office/drawing/2014/main" id="{2AC5E83F-83DB-A20D-9DD7-DDDCBA4C90A2}"/>
              </a:ext>
            </a:extLst>
          </p:cNvPr>
          <p:cNvSpPr txBox="1"/>
          <p:nvPr/>
        </p:nvSpPr>
        <p:spPr bwMode="auto">
          <a:xfrm>
            <a:off x="7696038" y="5189602"/>
            <a:ext cx="415771" cy="430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algn="ctr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 sz="1100" b="0">
                <a:solidFill>
                  <a:schemeClr val="bg1"/>
                </a:solidFill>
                <a:latin typeface="Calibri" panose="020F0502020204030204" pitchFamily="34" charset="0"/>
              </a:rPr>
              <a:t>243</a:t>
            </a:r>
            <a:br>
              <a:rPr lang="en-US" sz="1100" b="0">
                <a:solidFill>
                  <a:schemeClr val="bg1"/>
                </a:solidFill>
                <a:latin typeface="Calibri" panose="020F0502020204030204" pitchFamily="34" charset="0"/>
              </a:rPr>
            </a:br>
            <a:r>
              <a:rPr lang="en-US" sz="1100" b="0">
                <a:solidFill>
                  <a:schemeClr val="bg1"/>
                </a:solidFill>
                <a:latin typeface="Calibri" panose="020F0502020204030204" pitchFamily="34" charset="0"/>
              </a:rPr>
              <a:t>229</a:t>
            </a:r>
          </a:p>
        </p:txBody>
      </p:sp>
      <p:sp>
        <p:nvSpPr>
          <p:cNvPr id="332" name="TextBox 331">
            <a:extLst>
              <a:ext uri="{FF2B5EF4-FFF2-40B4-BE49-F238E27FC236}">
                <a16:creationId xmlns:a16="http://schemas.microsoft.com/office/drawing/2014/main" id="{6BA58353-28A6-0164-380B-AA283819AF62}"/>
              </a:ext>
            </a:extLst>
          </p:cNvPr>
          <p:cNvSpPr txBox="1"/>
          <p:nvPr/>
        </p:nvSpPr>
        <p:spPr bwMode="auto">
          <a:xfrm>
            <a:off x="8045486" y="5189602"/>
            <a:ext cx="415771" cy="430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algn="ctr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 sz="1100" b="0">
                <a:solidFill>
                  <a:schemeClr val="bg1"/>
                </a:solidFill>
                <a:latin typeface="Calibri" panose="020F0502020204030204" pitchFamily="34" charset="0"/>
              </a:rPr>
              <a:t>230</a:t>
            </a:r>
            <a:br>
              <a:rPr lang="en-US" sz="1100" b="0">
                <a:solidFill>
                  <a:schemeClr val="bg1"/>
                </a:solidFill>
                <a:latin typeface="Calibri" panose="020F0502020204030204" pitchFamily="34" charset="0"/>
              </a:rPr>
            </a:br>
            <a:r>
              <a:rPr lang="en-US" sz="1100" b="0">
                <a:solidFill>
                  <a:schemeClr val="bg1"/>
                </a:solidFill>
                <a:latin typeface="Calibri" panose="020F0502020204030204" pitchFamily="34" charset="0"/>
              </a:rPr>
              <a:t>215</a:t>
            </a:r>
          </a:p>
        </p:txBody>
      </p:sp>
      <p:sp>
        <p:nvSpPr>
          <p:cNvPr id="333" name="TextBox 332">
            <a:extLst>
              <a:ext uri="{FF2B5EF4-FFF2-40B4-BE49-F238E27FC236}">
                <a16:creationId xmlns:a16="http://schemas.microsoft.com/office/drawing/2014/main" id="{D21EEF97-2E71-5266-65C8-810931C6E53D}"/>
              </a:ext>
            </a:extLst>
          </p:cNvPr>
          <p:cNvSpPr txBox="1"/>
          <p:nvPr/>
        </p:nvSpPr>
        <p:spPr bwMode="auto">
          <a:xfrm>
            <a:off x="8394934" y="5189602"/>
            <a:ext cx="415771" cy="430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algn="ctr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 sz="1100" b="0">
                <a:solidFill>
                  <a:schemeClr val="bg1"/>
                </a:solidFill>
                <a:latin typeface="Calibri" panose="020F0502020204030204" pitchFamily="34" charset="0"/>
              </a:rPr>
              <a:t>207</a:t>
            </a:r>
            <a:br>
              <a:rPr lang="en-US" sz="1100" b="0">
                <a:solidFill>
                  <a:schemeClr val="bg1"/>
                </a:solidFill>
                <a:latin typeface="Calibri" panose="020F0502020204030204" pitchFamily="34" charset="0"/>
              </a:rPr>
            </a:br>
            <a:r>
              <a:rPr lang="en-US" sz="1100" b="0">
                <a:solidFill>
                  <a:schemeClr val="bg1"/>
                </a:solidFill>
                <a:latin typeface="Calibri" panose="020F0502020204030204" pitchFamily="34" charset="0"/>
              </a:rPr>
              <a:t>193</a:t>
            </a:r>
          </a:p>
        </p:txBody>
      </p:sp>
      <p:sp>
        <p:nvSpPr>
          <p:cNvPr id="334" name="TextBox 333">
            <a:extLst>
              <a:ext uri="{FF2B5EF4-FFF2-40B4-BE49-F238E27FC236}">
                <a16:creationId xmlns:a16="http://schemas.microsoft.com/office/drawing/2014/main" id="{52D7B803-0286-CFAA-C9F8-FFB143ACE33A}"/>
              </a:ext>
            </a:extLst>
          </p:cNvPr>
          <p:cNvSpPr txBox="1"/>
          <p:nvPr/>
        </p:nvSpPr>
        <p:spPr bwMode="auto">
          <a:xfrm>
            <a:off x="8744382" y="5189602"/>
            <a:ext cx="415771" cy="430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algn="ctr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 sz="1100" b="0">
                <a:solidFill>
                  <a:schemeClr val="bg1"/>
                </a:solidFill>
                <a:latin typeface="Calibri" panose="020F0502020204030204" pitchFamily="34" charset="0"/>
              </a:rPr>
              <a:t>181</a:t>
            </a:r>
            <a:br>
              <a:rPr lang="en-US" sz="1100" b="0">
                <a:solidFill>
                  <a:schemeClr val="bg1"/>
                </a:solidFill>
                <a:latin typeface="Calibri" panose="020F0502020204030204" pitchFamily="34" charset="0"/>
              </a:rPr>
            </a:br>
            <a:r>
              <a:rPr lang="en-US" sz="1100" b="0">
                <a:solidFill>
                  <a:schemeClr val="bg1"/>
                </a:solidFill>
                <a:latin typeface="Calibri" panose="020F0502020204030204" pitchFamily="34" charset="0"/>
              </a:rPr>
              <a:t>175</a:t>
            </a:r>
          </a:p>
        </p:txBody>
      </p:sp>
      <p:sp>
        <p:nvSpPr>
          <p:cNvPr id="335" name="TextBox 334">
            <a:extLst>
              <a:ext uri="{FF2B5EF4-FFF2-40B4-BE49-F238E27FC236}">
                <a16:creationId xmlns:a16="http://schemas.microsoft.com/office/drawing/2014/main" id="{33E99BE8-2A5B-E9A8-2972-27F2BB2E8B65}"/>
              </a:ext>
            </a:extLst>
          </p:cNvPr>
          <p:cNvSpPr txBox="1"/>
          <p:nvPr/>
        </p:nvSpPr>
        <p:spPr bwMode="auto">
          <a:xfrm>
            <a:off x="9093830" y="5189602"/>
            <a:ext cx="415771" cy="430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algn="ctr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 sz="1100" b="0">
                <a:solidFill>
                  <a:schemeClr val="bg1"/>
                </a:solidFill>
                <a:latin typeface="Calibri" panose="020F0502020204030204" pitchFamily="34" charset="0"/>
              </a:rPr>
              <a:t>163</a:t>
            </a:r>
            <a:br>
              <a:rPr lang="en-US" sz="1100" b="0">
                <a:solidFill>
                  <a:schemeClr val="bg1"/>
                </a:solidFill>
                <a:latin typeface="Calibri" panose="020F0502020204030204" pitchFamily="34" charset="0"/>
              </a:rPr>
            </a:br>
            <a:r>
              <a:rPr lang="en-US" sz="1100" b="0">
                <a:solidFill>
                  <a:schemeClr val="bg1"/>
                </a:solidFill>
                <a:latin typeface="Calibri" panose="020F0502020204030204" pitchFamily="34" charset="0"/>
              </a:rPr>
              <a:t>157</a:t>
            </a:r>
          </a:p>
        </p:txBody>
      </p:sp>
      <p:sp>
        <p:nvSpPr>
          <p:cNvPr id="336" name="TextBox 335">
            <a:extLst>
              <a:ext uri="{FF2B5EF4-FFF2-40B4-BE49-F238E27FC236}">
                <a16:creationId xmlns:a16="http://schemas.microsoft.com/office/drawing/2014/main" id="{8A5597EF-6784-F41B-A901-B33BE69837C0}"/>
              </a:ext>
            </a:extLst>
          </p:cNvPr>
          <p:cNvSpPr txBox="1"/>
          <p:nvPr/>
        </p:nvSpPr>
        <p:spPr bwMode="auto">
          <a:xfrm>
            <a:off x="9443278" y="5189602"/>
            <a:ext cx="415771" cy="430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algn="ctr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 sz="1100" b="0">
                <a:solidFill>
                  <a:schemeClr val="bg1"/>
                </a:solidFill>
                <a:latin typeface="Calibri" panose="020F0502020204030204" pitchFamily="34" charset="0"/>
              </a:rPr>
              <a:t>146</a:t>
            </a:r>
            <a:br>
              <a:rPr lang="en-US" sz="1100" b="0">
                <a:solidFill>
                  <a:schemeClr val="bg1"/>
                </a:solidFill>
                <a:latin typeface="Calibri" panose="020F0502020204030204" pitchFamily="34" charset="0"/>
              </a:rPr>
            </a:br>
            <a:r>
              <a:rPr lang="en-US" sz="1100" b="0">
                <a:solidFill>
                  <a:schemeClr val="bg1"/>
                </a:solidFill>
                <a:latin typeface="Calibri" panose="020F0502020204030204" pitchFamily="34" charset="0"/>
              </a:rPr>
              <a:t>141</a:t>
            </a:r>
          </a:p>
        </p:txBody>
      </p:sp>
      <p:sp>
        <p:nvSpPr>
          <p:cNvPr id="337" name="TextBox 336">
            <a:extLst>
              <a:ext uri="{FF2B5EF4-FFF2-40B4-BE49-F238E27FC236}">
                <a16:creationId xmlns:a16="http://schemas.microsoft.com/office/drawing/2014/main" id="{F65AFE54-ACC1-3EAA-0941-1CD54571E9AF}"/>
              </a:ext>
            </a:extLst>
          </p:cNvPr>
          <p:cNvSpPr txBox="1"/>
          <p:nvPr/>
        </p:nvSpPr>
        <p:spPr bwMode="auto">
          <a:xfrm>
            <a:off x="9792726" y="5189602"/>
            <a:ext cx="415771" cy="430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algn="ctr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 sz="1100" b="0">
                <a:solidFill>
                  <a:schemeClr val="bg1"/>
                </a:solidFill>
                <a:latin typeface="Calibri" panose="020F0502020204030204" pitchFamily="34" charset="0"/>
              </a:rPr>
              <a:t>110</a:t>
            </a:r>
            <a:br>
              <a:rPr lang="en-US" sz="1100" b="0">
                <a:solidFill>
                  <a:schemeClr val="bg1"/>
                </a:solidFill>
                <a:latin typeface="Calibri" panose="020F0502020204030204" pitchFamily="34" charset="0"/>
              </a:rPr>
            </a:br>
            <a:r>
              <a:rPr lang="en-US" sz="1100" b="0">
                <a:solidFill>
                  <a:schemeClr val="bg1"/>
                </a:solidFill>
                <a:latin typeface="Calibri" panose="020F0502020204030204" pitchFamily="34" charset="0"/>
              </a:rPr>
              <a:t>108</a:t>
            </a:r>
          </a:p>
        </p:txBody>
      </p:sp>
      <p:sp>
        <p:nvSpPr>
          <p:cNvPr id="338" name="TextBox 337">
            <a:extLst>
              <a:ext uri="{FF2B5EF4-FFF2-40B4-BE49-F238E27FC236}">
                <a16:creationId xmlns:a16="http://schemas.microsoft.com/office/drawing/2014/main" id="{BEC7EF67-D42C-3F1E-2651-180BD9568F9B}"/>
              </a:ext>
            </a:extLst>
          </p:cNvPr>
          <p:cNvSpPr txBox="1"/>
          <p:nvPr/>
        </p:nvSpPr>
        <p:spPr bwMode="auto">
          <a:xfrm>
            <a:off x="10142174" y="5189602"/>
            <a:ext cx="415771" cy="430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algn="ctr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 sz="1100" b="0">
                <a:solidFill>
                  <a:schemeClr val="bg1"/>
                </a:solidFill>
                <a:latin typeface="Calibri" panose="020F0502020204030204" pitchFamily="34" charset="0"/>
              </a:rPr>
              <a:t>86</a:t>
            </a:r>
            <a:br>
              <a:rPr lang="en-US" sz="1100" b="0">
                <a:solidFill>
                  <a:schemeClr val="bg1"/>
                </a:solidFill>
                <a:latin typeface="Calibri" panose="020F0502020204030204" pitchFamily="34" charset="0"/>
              </a:rPr>
            </a:br>
            <a:r>
              <a:rPr lang="en-US" sz="1100" b="0">
                <a:solidFill>
                  <a:schemeClr val="bg1"/>
                </a:solidFill>
                <a:latin typeface="Calibri" panose="020F0502020204030204" pitchFamily="34" charset="0"/>
              </a:rPr>
              <a:t>78</a:t>
            </a:r>
          </a:p>
        </p:txBody>
      </p:sp>
      <p:sp>
        <p:nvSpPr>
          <p:cNvPr id="339" name="TextBox 338">
            <a:extLst>
              <a:ext uri="{FF2B5EF4-FFF2-40B4-BE49-F238E27FC236}">
                <a16:creationId xmlns:a16="http://schemas.microsoft.com/office/drawing/2014/main" id="{D463CF5C-34DD-F7ED-6D29-D402EC53A31B}"/>
              </a:ext>
            </a:extLst>
          </p:cNvPr>
          <p:cNvSpPr txBox="1"/>
          <p:nvPr/>
        </p:nvSpPr>
        <p:spPr bwMode="auto">
          <a:xfrm>
            <a:off x="10491622" y="5189602"/>
            <a:ext cx="415771" cy="430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algn="ctr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 sz="1100" b="0">
                <a:solidFill>
                  <a:schemeClr val="bg1"/>
                </a:solidFill>
                <a:latin typeface="Calibri" panose="020F0502020204030204" pitchFamily="34" charset="0"/>
              </a:rPr>
              <a:t>58</a:t>
            </a:r>
            <a:br>
              <a:rPr lang="en-US" sz="1100" b="0">
                <a:solidFill>
                  <a:schemeClr val="bg1"/>
                </a:solidFill>
                <a:latin typeface="Calibri" panose="020F0502020204030204" pitchFamily="34" charset="0"/>
              </a:rPr>
            </a:br>
            <a:r>
              <a:rPr lang="en-US" sz="1100" b="0">
                <a:solidFill>
                  <a:schemeClr val="bg1"/>
                </a:solidFill>
                <a:latin typeface="Calibri" panose="020F0502020204030204" pitchFamily="34" charset="0"/>
              </a:rPr>
              <a:t>51</a:t>
            </a:r>
          </a:p>
        </p:txBody>
      </p:sp>
      <p:sp>
        <p:nvSpPr>
          <p:cNvPr id="340" name="TextBox 339">
            <a:extLst>
              <a:ext uri="{FF2B5EF4-FFF2-40B4-BE49-F238E27FC236}">
                <a16:creationId xmlns:a16="http://schemas.microsoft.com/office/drawing/2014/main" id="{5AA8BB99-41F4-474C-E4AF-D74BF1B7BA29}"/>
              </a:ext>
            </a:extLst>
          </p:cNvPr>
          <p:cNvSpPr txBox="1"/>
          <p:nvPr/>
        </p:nvSpPr>
        <p:spPr bwMode="auto">
          <a:xfrm>
            <a:off x="10841070" y="5189602"/>
            <a:ext cx="415771" cy="430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algn="ctr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 sz="1100">
                <a:solidFill>
                  <a:schemeClr val="bg1"/>
                </a:solidFill>
                <a:latin typeface="Calibri" panose="020F0502020204030204" pitchFamily="34" charset="0"/>
              </a:rPr>
              <a:t>25</a:t>
            </a:r>
            <a:br>
              <a:rPr lang="en-US" sz="1100">
                <a:solidFill>
                  <a:schemeClr val="bg1"/>
                </a:solidFill>
                <a:latin typeface="Calibri" panose="020F0502020204030204" pitchFamily="34" charset="0"/>
              </a:rPr>
            </a:br>
            <a:r>
              <a:rPr lang="en-US" sz="1100">
                <a:solidFill>
                  <a:schemeClr val="bg1"/>
                </a:solidFill>
                <a:latin typeface="Calibri" panose="020F0502020204030204" pitchFamily="34" charset="0"/>
              </a:rPr>
              <a:t>21</a:t>
            </a:r>
            <a:endParaRPr lang="en-US" sz="1100" b="0">
              <a:solidFill>
                <a:schemeClr val="bg1"/>
              </a:solidFill>
              <a:latin typeface="Calibri" panose="020F0502020204030204" pitchFamily="34" charset="0"/>
            </a:endParaRPr>
          </a:p>
        </p:txBody>
      </p:sp>
      <p:cxnSp>
        <p:nvCxnSpPr>
          <p:cNvPr id="341" name="Straight Connector 340">
            <a:extLst>
              <a:ext uri="{FF2B5EF4-FFF2-40B4-BE49-F238E27FC236}">
                <a16:creationId xmlns:a16="http://schemas.microsoft.com/office/drawing/2014/main" id="{575D22EE-2B75-7C73-AF8B-F13919B005AB}"/>
              </a:ext>
            </a:extLst>
          </p:cNvPr>
          <p:cNvCxnSpPr>
            <a:cxnSpLocks/>
          </p:cNvCxnSpPr>
          <p:nvPr/>
        </p:nvCxnSpPr>
        <p:spPr bwMode="auto">
          <a:xfrm>
            <a:off x="11409411" y="4671136"/>
            <a:ext cx="0" cy="64008"/>
          </a:xfrm>
          <a:prstGeom prst="line">
            <a:avLst/>
          </a:prstGeom>
          <a:noFill/>
          <a:ln w="2857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342" name="TextBox 341">
            <a:extLst>
              <a:ext uri="{FF2B5EF4-FFF2-40B4-BE49-F238E27FC236}">
                <a16:creationId xmlns:a16="http://schemas.microsoft.com/office/drawing/2014/main" id="{E1C4880C-3A42-BB0C-7BE3-5A35493E0B06}"/>
              </a:ext>
            </a:extLst>
          </p:cNvPr>
          <p:cNvSpPr txBox="1"/>
          <p:nvPr/>
        </p:nvSpPr>
        <p:spPr bwMode="auto">
          <a:xfrm>
            <a:off x="11214145" y="4681492"/>
            <a:ext cx="398015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algn="ctr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 sz="1600" b="0">
                <a:solidFill>
                  <a:schemeClr val="bg1"/>
                </a:solidFill>
                <a:latin typeface="Calibri" panose="020F0502020204030204" pitchFamily="34" charset="0"/>
              </a:rPr>
              <a:t>78</a:t>
            </a:r>
          </a:p>
        </p:txBody>
      </p:sp>
      <p:sp>
        <p:nvSpPr>
          <p:cNvPr id="343" name="TextBox 342">
            <a:extLst>
              <a:ext uri="{FF2B5EF4-FFF2-40B4-BE49-F238E27FC236}">
                <a16:creationId xmlns:a16="http://schemas.microsoft.com/office/drawing/2014/main" id="{773410DB-AF90-12ED-DA6D-1C530A0A91B7}"/>
              </a:ext>
            </a:extLst>
          </p:cNvPr>
          <p:cNvSpPr txBox="1"/>
          <p:nvPr/>
        </p:nvSpPr>
        <p:spPr bwMode="auto">
          <a:xfrm>
            <a:off x="11190518" y="5173326"/>
            <a:ext cx="415771" cy="430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algn="ctr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 sz="1100" b="0">
                <a:solidFill>
                  <a:schemeClr val="bg1"/>
                </a:solidFill>
                <a:latin typeface="Calibri" panose="020F0502020204030204" pitchFamily="34" charset="0"/>
              </a:rPr>
              <a:t>3</a:t>
            </a:r>
            <a:br>
              <a:rPr lang="en-US" sz="1100" b="0">
                <a:solidFill>
                  <a:schemeClr val="bg1"/>
                </a:solidFill>
                <a:latin typeface="Calibri" panose="020F0502020204030204" pitchFamily="34" charset="0"/>
              </a:rPr>
            </a:br>
            <a:r>
              <a:rPr lang="en-US" sz="1100" b="0">
                <a:solidFill>
                  <a:schemeClr val="bg1"/>
                </a:solidFill>
                <a:latin typeface="Calibri" panose="020F0502020204030204" pitchFamily="34" charset="0"/>
              </a:rPr>
              <a:t>3</a:t>
            </a:r>
          </a:p>
        </p:txBody>
      </p:sp>
      <p:sp>
        <p:nvSpPr>
          <p:cNvPr id="344" name="TextBox 343">
            <a:extLst>
              <a:ext uri="{FF2B5EF4-FFF2-40B4-BE49-F238E27FC236}">
                <a16:creationId xmlns:a16="http://schemas.microsoft.com/office/drawing/2014/main" id="{669A82CA-1D93-9BBA-0E70-3A2A636A2B1A}"/>
              </a:ext>
            </a:extLst>
          </p:cNvPr>
          <p:cNvSpPr txBox="1"/>
          <p:nvPr/>
        </p:nvSpPr>
        <p:spPr bwMode="auto">
          <a:xfrm>
            <a:off x="6903627" y="4265721"/>
            <a:ext cx="2586604" cy="338554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txBody>
          <a:bodyPr wrap="square" rtlCol="0">
            <a:spAutoFit/>
          </a:bodyPr>
          <a:lstStyle/>
          <a:p>
            <a:pPr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 sz="1600" b="0">
                <a:solidFill>
                  <a:schemeClr val="bg1"/>
                </a:solidFill>
                <a:latin typeface="Calibri" panose="020F0502020204030204" pitchFamily="34" charset="0"/>
              </a:rPr>
              <a:t>Median follow-up: 45 mo</a:t>
            </a:r>
          </a:p>
        </p:txBody>
      </p:sp>
      <p:sp>
        <p:nvSpPr>
          <p:cNvPr id="345" name="TextBox 344">
            <a:extLst>
              <a:ext uri="{FF2B5EF4-FFF2-40B4-BE49-F238E27FC236}">
                <a16:creationId xmlns:a16="http://schemas.microsoft.com/office/drawing/2014/main" id="{95876451-5F83-87D2-FAAC-DF8593D611C7}"/>
              </a:ext>
            </a:extLst>
          </p:cNvPr>
          <p:cNvSpPr txBox="1"/>
          <p:nvPr/>
        </p:nvSpPr>
        <p:spPr bwMode="auto">
          <a:xfrm rot="16200000">
            <a:off x="5235606" y="3412865"/>
            <a:ext cx="2228298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algn="ctr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 sz="1600" b="1">
                <a:solidFill>
                  <a:schemeClr val="bg1"/>
                </a:solidFill>
                <a:latin typeface="Calibri" panose="020F0502020204030204" pitchFamily="34" charset="0"/>
              </a:rPr>
              <a:t>OS (%)</a:t>
            </a:r>
          </a:p>
        </p:txBody>
      </p:sp>
      <p:grpSp>
        <p:nvGrpSpPr>
          <p:cNvPr id="408" name="Group 407">
            <a:extLst>
              <a:ext uri="{FF2B5EF4-FFF2-40B4-BE49-F238E27FC236}">
                <a16:creationId xmlns:a16="http://schemas.microsoft.com/office/drawing/2014/main" id="{93D5D6D1-3087-29AC-61A1-0A09EF41103D}"/>
              </a:ext>
            </a:extLst>
          </p:cNvPr>
          <p:cNvGrpSpPr/>
          <p:nvPr/>
        </p:nvGrpSpPr>
        <p:grpSpPr>
          <a:xfrm>
            <a:off x="1837677" y="4006789"/>
            <a:ext cx="1171853" cy="523220"/>
            <a:chOff x="2006353" y="3669437"/>
            <a:chExt cx="1171853" cy="523220"/>
          </a:xfrm>
        </p:grpSpPr>
        <p:sp>
          <p:nvSpPr>
            <p:cNvPr id="409" name="TextBox 408">
              <a:extLst>
                <a:ext uri="{FF2B5EF4-FFF2-40B4-BE49-F238E27FC236}">
                  <a16:creationId xmlns:a16="http://schemas.microsoft.com/office/drawing/2014/main" id="{C8EF3C31-B109-22A9-E61F-3B81B0B94ABD}"/>
                </a:ext>
              </a:extLst>
            </p:cNvPr>
            <p:cNvSpPr txBox="1"/>
            <p:nvPr/>
          </p:nvSpPr>
          <p:spPr bwMode="auto">
            <a:xfrm>
              <a:off x="2196241" y="3669437"/>
              <a:ext cx="981965" cy="5232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rtlCol="0">
              <a:spAutoFit/>
            </a:bodyPr>
            <a:lstStyle/>
            <a:p>
              <a:pPr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FontTx/>
                <a:buNone/>
              </a:pPr>
              <a:r>
                <a:rPr lang="en-US" sz="1400">
                  <a:solidFill>
                    <a:schemeClr val="bg1"/>
                  </a:solidFill>
                </a:rPr>
                <a:t>Acala + BR</a:t>
              </a:r>
              <a:br>
                <a:rPr lang="en-US" sz="1400">
                  <a:solidFill>
                    <a:schemeClr val="bg1"/>
                  </a:solidFill>
                </a:rPr>
              </a:br>
              <a:r>
                <a:rPr lang="en-US" sz="1400">
                  <a:solidFill>
                    <a:schemeClr val="bg1"/>
                  </a:solidFill>
                </a:rPr>
                <a:t>PB + BR </a:t>
              </a:r>
              <a:endParaRPr lang="en-US" sz="1400" b="0">
                <a:solidFill>
                  <a:schemeClr val="bg1"/>
                </a:solidFill>
                <a:latin typeface="Calibri" panose="020F0502020204030204" pitchFamily="34" charset="0"/>
              </a:endParaRPr>
            </a:p>
          </p:txBody>
        </p:sp>
        <p:cxnSp>
          <p:nvCxnSpPr>
            <p:cNvPr id="410" name="Straight Connector 409">
              <a:extLst>
                <a:ext uri="{FF2B5EF4-FFF2-40B4-BE49-F238E27FC236}">
                  <a16:creationId xmlns:a16="http://schemas.microsoft.com/office/drawing/2014/main" id="{926EF5CD-7013-435C-1627-D49D0183C713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2006353" y="3817398"/>
              <a:ext cx="221942" cy="0"/>
            </a:xfrm>
            <a:prstGeom prst="line">
              <a:avLst/>
            </a:prstGeom>
            <a:noFill/>
            <a:ln w="28575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411" name="Straight Connector 410">
              <a:extLst>
                <a:ext uri="{FF2B5EF4-FFF2-40B4-BE49-F238E27FC236}">
                  <a16:creationId xmlns:a16="http://schemas.microsoft.com/office/drawing/2014/main" id="{EF3FA75E-DF1E-1EAC-5E50-AAA88D86E598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2006353" y="4049697"/>
              <a:ext cx="221942" cy="0"/>
            </a:xfrm>
            <a:prstGeom prst="line">
              <a:avLst/>
            </a:prstGeom>
            <a:noFill/>
            <a:ln w="28575" cap="flat" cmpd="sng" algn="ctr">
              <a:solidFill>
                <a:schemeClr val="accent3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  <p:cxnSp>
        <p:nvCxnSpPr>
          <p:cNvPr id="412" name="Straight Connector 411">
            <a:extLst>
              <a:ext uri="{FF2B5EF4-FFF2-40B4-BE49-F238E27FC236}">
                <a16:creationId xmlns:a16="http://schemas.microsoft.com/office/drawing/2014/main" id="{B64A7C27-2523-DCA2-8234-D088FD9BA5A0}"/>
              </a:ext>
            </a:extLst>
          </p:cNvPr>
          <p:cNvCxnSpPr>
            <a:cxnSpLocks/>
          </p:cNvCxnSpPr>
          <p:nvPr/>
        </p:nvCxnSpPr>
        <p:spPr bwMode="auto">
          <a:xfrm>
            <a:off x="5656559" y="4669656"/>
            <a:ext cx="0" cy="64008"/>
          </a:xfrm>
          <a:prstGeom prst="line">
            <a:avLst/>
          </a:prstGeom>
          <a:noFill/>
          <a:ln w="2857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413" name="TextBox 412">
            <a:extLst>
              <a:ext uri="{FF2B5EF4-FFF2-40B4-BE49-F238E27FC236}">
                <a16:creationId xmlns:a16="http://schemas.microsoft.com/office/drawing/2014/main" id="{D2491CA5-AFD8-20BC-59DC-5F88676CF83D}"/>
              </a:ext>
            </a:extLst>
          </p:cNvPr>
          <p:cNvSpPr txBox="1"/>
          <p:nvPr/>
        </p:nvSpPr>
        <p:spPr bwMode="auto">
          <a:xfrm>
            <a:off x="5453852" y="4681491"/>
            <a:ext cx="398015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algn="ctr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 sz="1600" b="0">
                <a:solidFill>
                  <a:schemeClr val="bg1"/>
                </a:solidFill>
                <a:latin typeface="Calibri" panose="020F0502020204030204" pitchFamily="34" charset="0"/>
              </a:rPr>
              <a:t>78</a:t>
            </a:r>
          </a:p>
        </p:txBody>
      </p:sp>
      <p:sp>
        <p:nvSpPr>
          <p:cNvPr id="414" name="TextBox 413">
            <a:extLst>
              <a:ext uri="{FF2B5EF4-FFF2-40B4-BE49-F238E27FC236}">
                <a16:creationId xmlns:a16="http://schemas.microsoft.com/office/drawing/2014/main" id="{65F2E851-F3C6-10CE-9F15-88CF26C5A1C6}"/>
              </a:ext>
            </a:extLst>
          </p:cNvPr>
          <p:cNvSpPr txBox="1"/>
          <p:nvPr/>
        </p:nvSpPr>
        <p:spPr bwMode="auto">
          <a:xfrm>
            <a:off x="5436096" y="5189601"/>
            <a:ext cx="415771" cy="430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algn="ctr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 sz="1100" b="0">
                <a:solidFill>
                  <a:schemeClr val="bg1"/>
                </a:solidFill>
                <a:latin typeface="Calibri" panose="020F0502020204030204" pitchFamily="34" charset="0"/>
              </a:rPr>
              <a:t>2</a:t>
            </a:r>
            <a:br>
              <a:rPr lang="en-US" sz="1100" b="0">
                <a:solidFill>
                  <a:schemeClr val="bg1"/>
                </a:solidFill>
                <a:latin typeface="Calibri" panose="020F0502020204030204" pitchFamily="34" charset="0"/>
              </a:rPr>
            </a:br>
            <a:r>
              <a:rPr lang="en-US" sz="1100" b="0">
                <a:solidFill>
                  <a:schemeClr val="bg1"/>
                </a:solidFill>
                <a:latin typeface="Calibri" panose="020F0502020204030204" pitchFamily="34" charset="0"/>
              </a:rPr>
              <a:t>0</a:t>
            </a:r>
          </a:p>
        </p:txBody>
      </p:sp>
      <p:cxnSp>
        <p:nvCxnSpPr>
          <p:cNvPr id="416" name="Straight Connector 415">
            <a:extLst>
              <a:ext uri="{FF2B5EF4-FFF2-40B4-BE49-F238E27FC236}">
                <a16:creationId xmlns:a16="http://schemas.microsoft.com/office/drawing/2014/main" id="{27BB89D9-128C-C95B-F38C-80D309F43B57}"/>
              </a:ext>
            </a:extLst>
          </p:cNvPr>
          <p:cNvCxnSpPr>
            <a:cxnSpLocks/>
          </p:cNvCxnSpPr>
          <p:nvPr/>
        </p:nvCxnSpPr>
        <p:spPr bwMode="auto">
          <a:xfrm>
            <a:off x="11760431" y="4671136"/>
            <a:ext cx="0" cy="64008"/>
          </a:xfrm>
          <a:prstGeom prst="line">
            <a:avLst/>
          </a:prstGeom>
          <a:noFill/>
          <a:ln w="2857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417" name="TextBox 416">
            <a:extLst>
              <a:ext uri="{FF2B5EF4-FFF2-40B4-BE49-F238E27FC236}">
                <a16:creationId xmlns:a16="http://schemas.microsoft.com/office/drawing/2014/main" id="{1A5820D4-E7C7-C0A2-1D90-C304A2A53B1A}"/>
              </a:ext>
            </a:extLst>
          </p:cNvPr>
          <p:cNvSpPr txBox="1"/>
          <p:nvPr/>
        </p:nvSpPr>
        <p:spPr bwMode="auto">
          <a:xfrm>
            <a:off x="11566602" y="4691850"/>
            <a:ext cx="398015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algn="ctr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 sz="1600" b="0">
                <a:solidFill>
                  <a:schemeClr val="bg1"/>
                </a:solidFill>
                <a:latin typeface="Calibri" panose="020F0502020204030204" pitchFamily="34" charset="0"/>
              </a:rPr>
              <a:t>84</a:t>
            </a:r>
          </a:p>
        </p:txBody>
      </p:sp>
      <p:sp>
        <p:nvSpPr>
          <p:cNvPr id="418" name="TextBox 417">
            <a:extLst>
              <a:ext uri="{FF2B5EF4-FFF2-40B4-BE49-F238E27FC236}">
                <a16:creationId xmlns:a16="http://schemas.microsoft.com/office/drawing/2014/main" id="{E5FD986C-95E1-DC75-37E4-76941B0C9290}"/>
              </a:ext>
            </a:extLst>
          </p:cNvPr>
          <p:cNvSpPr txBox="1"/>
          <p:nvPr/>
        </p:nvSpPr>
        <p:spPr bwMode="auto">
          <a:xfrm>
            <a:off x="11539968" y="5183684"/>
            <a:ext cx="415771" cy="430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algn="ctr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 sz="1100" b="0">
                <a:solidFill>
                  <a:schemeClr val="bg1"/>
                </a:solidFill>
                <a:latin typeface="Calibri" panose="020F0502020204030204" pitchFamily="34" charset="0"/>
              </a:rPr>
              <a:t>0</a:t>
            </a:r>
            <a:br>
              <a:rPr lang="en-US" sz="1100" b="0">
                <a:solidFill>
                  <a:schemeClr val="bg1"/>
                </a:solidFill>
                <a:latin typeface="Calibri" panose="020F0502020204030204" pitchFamily="34" charset="0"/>
              </a:rPr>
            </a:br>
            <a:r>
              <a:rPr lang="en-US" sz="1100" b="0">
                <a:solidFill>
                  <a:schemeClr val="bg1"/>
                </a:solidFill>
                <a:latin typeface="Calibri" panose="020F0502020204030204" pitchFamily="34" charset="0"/>
              </a:rPr>
              <a:t>0</a:t>
            </a:r>
          </a:p>
        </p:txBody>
      </p:sp>
      <p:grpSp>
        <p:nvGrpSpPr>
          <p:cNvPr id="497" name="Group 496">
            <a:extLst>
              <a:ext uri="{FF2B5EF4-FFF2-40B4-BE49-F238E27FC236}">
                <a16:creationId xmlns:a16="http://schemas.microsoft.com/office/drawing/2014/main" id="{F677E2ED-F034-8784-780E-1B0CF94C3156}"/>
              </a:ext>
            </a:extLst>
          </p:cNvPr>
          <p:cNvGrpSpPr/>
          <p:nvPr/>
        </p:nvGrpSpPr>
        <p:grpSpPr>
          <a:xfrm>
            <a:off x="1521444" y="2301219"/>
            <a:ext cx="4248151" cy="1380927"/>
            <a:chOff x="1521444" y="2301219"/>
            <a:chExt cx="4248151" cy="1380927"/>
          </a:xfrm>
        </p:grpSpPr>
        <p:sp>
          <p:nvSpPr>
            <p:cNvPr id="451" name="TextBox 450">
              <a:extLst>
                <a:ext uri="{FF2B5EF4-FFF2-40B4-BE49-F238E27FC236}">
                  <a16:creationId xmlns:a16="http://schemas.microsoft.com/office/drawing/2014/main" id="{29325CA4-7AE2-8FBB-8434-65D256CBF3B5}"/>
                </a:ext>
              </a:extLst>
            </p:cNvPr>
            <p:cNvSpPr txBox="1"/>
            <p:nvPr/>
          </p:nvSpPr>
          <p:spPr bwMode="auto">
            <a:xfrm>
              <a:off x="1521444" y="2301219"/>
              <a:ext cx="177801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FontTx/>
                <a:buNone/>
              </a:pPr>
              <a:r>
                <a:rPr lang="en-US" sz="1400" b="1">
                  <a:solidFill>
                    <a:schemeClr val="accent1"/>
                  </a:solidFill>
                  <a:latin typeface="Calibri" panose="020F0502020204030204" pitchFamily="34" charset="0"/>
                </a:rPr>
                <a:t>+</a:t>
              </a:r>
            </a:p>
          </p:txBody>
        </p:sp>
        <p:sp>
          <p:nvSpPr>
            <p:cNvPr id="452" name="TextBox 451">
              <a:extLst>
                <a:ext uri="{FF2B5EF4-FFF2-40B4-BE49-F238E27FC236}">
                  <a16:creationId xmlns:a16="http://schemas.microsoft.com/office/drawing/2014/main" id="{2334B30B-1063-5973-F00D-D03192DFCD00}"/>
                </a:ext>
              </a:extLst>
            </p:cNvPr>
            <p:cNvSpPr txBox="1"/>
            <p:nvPr/>
          </p:nvSpPr>
          <p:spPr bwMode="auto">
            <a:xfrm>
              <a:off x="2054844" y="2574269"/>
              <a:ext cx="177801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FontTx/>
                <a:buNone/>
              </a:pPr>
              <a:r>
                <a:rPr lang="en-US" sz="1400" b="1">
                  <a:solidFill>
                    <a:schemeClr val="accent1"/>
                  </a:solidFill>
                  <a:latin typeface="Calibri" panose="020F0502020204030204" pitchFamily="34" charset="0"/>
                </a:rPr>
                <a:t>+</a:t>
              </a:r>
            </a:p>
          </p:txBody>
        </p:sp>
        <p:sp>
          <p:nvSpPr>
            <p:cNvPr id="453" name="TextBox 452">
              <a:extLst>
                <a:ext uri="{FF2B5EF4-FFF2-40B4-BE49-F238E27FC236}">
                  <a16:creationId xmlns:a16="http://schemas.microsoft.com/office/drawing/2014/main" id="{11640558-7F9A-AA50-B73D-37D010588156}"/>
                </a:ext>
              </a:extLst>
            </p:cNvPr>
            <p:cNvSpPr txBox="1"/>
            <p:nvPr/>
          </p:nvSpPr>
          <p:spPr bwMode="auto">
            <a:xfrm>
              <a:off x="2521569" y="2710794"/>
              <a:ext cx="177801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FontTx/>
                <a:buNone/>
              </a:pPr>
              <a:r>
                <a:rPr lang="en-US" sz="1400" b="1">
                  <a:solidFill>
                    <a:schemeClr val="accent1"/>
                  </a:solidFill>
                  <a:latin typeface="Calibri" panose="020F0502020204030204" pitchFamily="34" charset="0"/>
                </a:rPr>
                <a:t>+</a:t>
              </a:r>
            </a:p>
          </p:txBody>
        </p:sp>
        <p:sp>
          <p:nvSpPr>
            <p:cNvPr id="454" name="TextBox 453">
              <a:extLst>
                <a:ext uri="{FF2B5EF4-FFF2-40B4-BE49-F238E27FC236}">
                  <a16:creationId xmlns:a16="http://schemas.microsoft.com/office/drawing/2014/main" id="{BE61B2CF-7EF6-9AE0-4B83-3B6637D7B1F9}"/>
                </a:ext>
              </a:extLst>
            </p:cNvPr>
            <p:cNvSpPr txBox="1"/>
            <p:nvPr/>
          </p:nvSpPr>
          <p:spPr bwMode="auto">
            <a:xfrm>
              <a:off x="2172319" y="2618719"/>
              <a:ext cx="177801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FontTx/>
                <a:buNone/>
              </a:pPr>
              <a:r>
                <a:rPr lang="en-US" sz="1400" b="1">
                  <a:solidFill>
                    <a:schemeClr val="accent1"/>
                  </a:solidFill>
                  <a:latin typeface="Calibri" panose="020F0502020204030204" pitchFamily="34" charset="0"/>
                </a:rPr>
                <a:t>+</a:t>
              </a:r>
            </a:p>
          </p:txBody>
        </p:sp>
        <p:sp>
          <p:nvSpPr>
            <p:cNvPr id="455" name="TextBox 454">
              <a:extLst>
                <a:ext uri="{FF2B5EF4-FFF2-40B4-BE49-F238E27FC236}">
                  <a16:creationId xmlns:a16="http://schemas.microsoft.com/office/drawing/2014/main" id="{DE52C2B8-3643-E833-9FF9-9175903B3DA6}"/>
                </a:ext>
              </a:extLst>
            </p:cNvPr>
            <p:cNvSpPr txBox="1"/>
            <p:nvPr/>
          </p:nvSpPr>
          <p:spPr bwMode="auto">
            <a:xfrm>
              <a:off x="2232644" y="2628244"/>
              <a:ext cx="177801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FontTx/>
                <a:buNone/>
              </a:pPr>
              <a:r>
                <a:rPr lang="en-US" sz="1400" b="1">
                  <a:solidFill>
                    <a:schemeClr val="accent1"/>
                  </a:solidFill>
                  <a:latin typeface="Calibri" panose="020F0502020204030204" pitchFamily="34" charset="0"/>
                </a:rPr>
                <a:t>+</a:t>
              </a:r>
            </a:p>
          </p:txBody>
        </p:sp>
        <p:sp>
          <p:nvSpPr>
            <p:cNvPr id="456" name="TextBox 455">
              <a:extLst>
                <a:ext uri="{FF2B5EF4-FFF2-40B4-BE49-F238E27FC236}">
                  <a16:creationId xmlns:a16="http://schemas.microsoft.com/office/drawing/2014/main" id="{42B9943B-80B5-DC87-4480-A04D89717341}"/>
                </a:ext>
              </a:extLst>
            </p:cNvPr>
            <p:cNvSpPr txBox="1"/>
            <p:nvPr/>
          </p:nvSpPr>
          <p:spPr bwMode="auto">
            <a:xfrm>
              <a:off x="2864469" y="2806044"/>
              <a:ext cx="177801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FontTx/>
                <a:buNone/>
              </a:pPr>
              <a:r>
                <a:rPr lang="en-US" sz="1400" b="1">
                  <a:solidFill>
                    <a:schemeClr val="accent1"/>
                  </a:solidFill>
                  <a:latin typeface="Calibri" panose="020F0502020204030204" pitchFamily="34" charset="0"/>
                </a:rPr>
                <a:t>+</a:t>
              </a:r>
            </a:p>
          </p:txBody>
        </p:sp>
        <p:sp>
          <p:nvSpPr>
            <p:cNvPr id="457" name="TextBox 456">
              <a:extLst>
                <a:ext uri="{FF2B5EF4-FFF2-40B4-BE49-F238E27FC236}">
                  <a16:creationId xmlns:a16="http://schemas.microsoft.com/office/drawing/2014/main" id="{69B36639-7B84-2FBE-2EEE-3108792E881C}"/>
                </a:ext>
              </a:extLst>
            </p:cNvPr>
            <p:cNvSpPr txBox="1"/>
            <p:nvPr/>
          </p:nvSpPr>
          <p:spPr bwMode="auto">
            <a:xfrm>
              <a:off x="3029569" y="2904469"/>
              <a:ext cx="177801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FontTx/>
                <a:buNone/>
              </a:pPr>
              <a:r>
                <a:rPr lang="en-US" sz="1400" b="1">
                  <a:solidFill>
                    <a:schemeClr val="accent1"/>
                  </a:solidFill>
                  <a:latin typeface="Calibri" panose="020F0502020204030204" pitchFamily="34" charset="0"/>
                </a:rPr>
                <a:t>+</a:t>
              </a:r>
            </a:p>
          </p:txBody>
        </p:sp>
        <p:sp>
          <p:nvSpPr>
            <p:cNvPr id="458" name="TextBox 457">
              <a:extLst>
                <a:ext uri="{FF2B5EF4-FFF2-40B4-BE49-F238E27FC236}">
                  <a16:creationId xmlns:a16="http://schemas.microsoft.com/office/drawing/2014/main" id="{E2B1F45B-B534-BC9F-F564-062856272B43}"/>
                </a:ext>
              </a:extLst>
            </p:cNvPr>
            <p:cNvSpPr txBox="1"/>
            <p:nvPr/>
          </p:nvSpPr>
          <p:spPr bwMode="auto">
            <a:xfrm>
              <a:off x="3074019" y="2913994"/>
              <a:ext cx="177801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FontTx/>
                <a:buNone/>
              </a:pPr>
              <a:r>
                <a:rPr lang="en-US" sz="1400" b="1">
                  <a:solidFill>
                    <a:schemeClr val="accent1"/>
                  </a:solidFill>
                  <a:latin typeface="Calibri" panose="020F0502020204030204" pitchFamily="34" charset="0"/>
                </a:rPr>
                <a:t>+</a:t>
              </a:r>
            </a:p>
          </p:txBody>
        </p:sp>
        <p:sp>
          <p:nvSpPr>
            <p:cNvPr id="459" name="TextBox 458">
              <a:extLst>
                <a:ext uri="{FF2B5EF4-FFF2-40B4-BE49-F238E27FC236}">
                  <a16:creationId xmlns:a16="http://schemas.microsoft.com/office/drawing/2014/main" id="{B06DEAA3-E27F-4075-4244-B1567A5526C6}"/>
                </a:ext>
              </a:extLst>
            </p:cNvPr>
            <p:cNvSpPr txBox="1"/>
            <p:nvPr/>
          </p:nvSpPr>
          <p:spPr bwMode="auto">
            <a:xfrm>
              <a:off x="3232769" y="2990194"/>
              <a:ext cx="177801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FontTx/>
                <a:buNone/>
              </a:pPr>
              <a:r>
                <a:rPr lang="en-US" sz="1400" b="1">
                  <a:solidFill>
                    <a:schemeClr val="accent1"/>
                  </a:solidFill>
                  <a:latin typeface="Calibri" panose="020F0502020204030204" pitchFamily="34" charset="0"/>
                </a:rPr>
                <a:t>+</a:t>
              </a:r>
            </a:p>
          </p:txBody>
        </p:sp>
        <p:sp>
          <p:nvSpPr>
            <p:cNvPr id="460" name="TextBox 459">
              <a:extLst>
                <a:ext uri="{FF2B5EF4-FFF2-40B4-BE49-F238E27FC236}">
                  <a16:creationId xmlns:a16="http://schemas.microsoft.com/office/drawing/2014/main" id="{12861BEE-83D2-7C56-349B-F8420322FBE2}"/>
                </a:ext>
              </a:extLst>
            </p:cNvPr>
            <p:cNvSpPr txBox="1"/>
            <p:nvPr/>
          </p:nvSpPr>
          <p:spPr bwMode="auto">
            <a:xfrm>
              <a:off x="3518519" y="3139419"/>
              <a:ext cx="177801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FontTx/>
                <a:buNone/>
              </a:pPr>
              <a:r>
                <a:rPr lang="en-US" sz="1400" b="1">
                  <a:solidFill>
                    <a:schemeClr val="accent1"/>
                  </a:solidFill>
                  <a:latin typeface="Calibri" panose="020F0502020204030204" pitchFamily="34" charset="0"/>
                </a:rPr>
                <a:t>+</a:t>
              </a:r>
            </a:p>
          </p:txBody>
        </p:sp>
        <p:sp>
          <p:nvSpPr>
            <p:cNvPr id="461" name="TextBox 460">
              <a:extLst>
                <a:ext uri="{FF2B5EF4-FFF2-40B4-BE49-F238E27FC236}">
                  <a16:creationId xmlns:a16="http://schemas.microsoft.com/office/drawing/2014/main" id="{109742A6-66A0-76DD-52CC-2125248C4479}"/>
                </a:ext>
              </a:extLst>
            </p:cNvPr>
            <p:cNvSpPr txBox="1"/>
            <p:nvPr/>
          </p:nvSpPr>
          <p:spPr bwMode="auto">
            <a:xfrm>
              <a:off x="3562969" y="3139419"/>
              <a:ext cx="177801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FontTx/>
                <a:buNone/>
              </a:pPr>
              <a:r>
                <a:rPr lang="en-US" sz="1400" b="1">
                  <a:solidFill>
                    <a:schemeClr val="accent1"/>
                  </a:solidFill>
                  <a:latin typeface="Calibri" panose="020F0502020204030204" pitchFamily="34" charset="0"/>
                </a:rPr>
                <a:t>+</a:t>
              </a:r>
            </a:p>
          </p:txBody>
        </p:sp>
        <p:sp>
          <p:nvSpPr>
            <p:cNvPr id="462" name="TextBox 461">
              <a:extLst>
                <a:ext uri="{FF2B5EF4-FFF2-40B4-BE49-F238E27FC236}">
                  <a16:creationId xmlns:a16="http://schemas.microsoft.com/office/drawing/2014/main" id="{B1EF7117-53B5-8CA4-D54E-FA81E295329D}"/>
                </a:ext>
              </a:extLst>
            </p:cNvPr>
            <p:cNvSpPr txBox="1"/>
            <p:nvPr/>
          </p:nvSpPr>
          <p:spPr bwMode="auto">
            <a:xfrm>
              <a:off x="3769344" y="3155294"/>
              <a:ext cx="177801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FontTx/>
                <a:buNone/>
              </a:pPr>
              <a:r>
                <a:rPr lang="en-US" sz="1400" b="1">
                  <a:solidFill>
                    <a:schemeClr val="accent1"/>
                  </a:solidFill>
                  <a:latin typeface="Calibri" panose="020F0502020204030204" pitchFamily="34" charset="0"/>
                </a:rPr>
                <a:t>+</a:t>
              </a:r>
            </a:p>
          </p:txBody>
        </p:sp>
        <p:sp>
          <p:nvSpPr>
            <p:cNvPr id="463" name="TextBox 462">
              <a:extLst>
                <a:ext uri="{FF2B5EF4-FFF2-40B4-BE49-F238E27FC236}">
                  <a16:creationId xmlns:a16="http://schemas.microsoft.com/office/drawing/2014/main" id="{7CB4316F-743A-9CF8-7C58-7F61BF59D891}"/>
                </a:ext>
              </a:extLst>
            </p:cNvPr>
            <p:cNvSpPr txBox="1"/>
            <p:nvPr/>
          </p:nvSpPr>
          <p:spPr bwMode="auto">
            <a:xfrm>
              <a:off x="3880469" y="3202919"/>
              <a:ext cx="177801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FontTx/>
                <a:buNone/>
              </a:pPr>
              <a:r>
                <a:rPr lang="en-US" sz="1400" b="1">
                  <a:solidFill>
                    <a:schemeClr val="accent1"/>
                  </a:solidFill>
                  <a:latin typeface="Calibri" panose="020F0502020204030204" pitchFamily="34" charset="0"/>
                </a:rPr>
                <a:t>+</a:t>
              </a:r>
            </a:p>
          </p:txBody>
        </p:sp>
        <p:sp>
          <p:nvSpPr>
            <p:cNvPr id="464" name="TextBox 463">
              <a:extLst>
                <a:ext uri="{FF2B5EF4-FFF2-40B4-BE49-F238E27FC236}">
                  <a16:creationId xmlns:a16="http://schemas.microsoft.com/office/drawing/2014/main" id="{2D6D2D0C-C349-0E48-BAD8-D2ED88E74EFD}"/>
                </a:ext>
              </a:extLst>
            </p:cNvPr>
            <p:cNvSpPr txBox="1"/>
            <p:nvPr/>
          </p:nvSpPr>
          <p:spPr bwMode="auto">
            <a:xfrm>
              <a:off x="5591794" y="3371194"/>
              <a:ext cx="177801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FontTx/>
                <a:buNone/>
              </a:pPr>
              <a:r>
                <a:rPr lang="en-US" sz="1400" b="1">
                  <a:solidFill>
                    <a:schemeClr val="accent1"/>
                  </a:solidFill>
                  <a:latin typeface="Calibri" panose="020F0502020204030204" pitchFamily="34" charset="0"/>
                </a:rPr>
                <a:t>+</a:t>
              </a:r>
            </a:p>
          </p:txBody>
        </p:sp>
        <p:sp>
          <p:nvSpPr>
            <p:cNvPr id="465" name="TextBox 464">
              <a:extLst>
                <a:ext uri="{FF2B5EF4-FFF2-40B4-BE49-F238E27FC236}">
                  <a16:creationId xmlns:a16="http://schemas.microsoft.com/office/drawing/2014/main" id="{A403B827-8F14-5B07-10D6-460ED084E9AE}"/>
                </a:ext>
              </a:extLst>
            </p:cNvPr>
            <p:cNvSpPr txBox="1"/>
            <p:nvPr/>
          </p:nvSpPr>
          <p:spPr bwMode="auto">
            <a:xfrm>
              <a:off x="3966194" y="3199744"/>
              <a:ext cx="177801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FontTx/>
                <a:buNone/>
              </a:pPr>
              <a:r>
                <a:rPr lang="en-US" sz="1400" b="1">
                  <a:solidFill>
                    <a:schemeClr val="accent1"/>
                  </a:solidFill>
                  <a:latin typeface="Calibri" panose="020F0502020204030204" pitchFamily="34" charset="0"/>
                </a:rPr>
                <a:t>+</a:t>
              </a:r>
            </a:p>
          </p:txBody>
        </p:sp>
        <p:sp>
          <p:nvSpPr>
            <p:cNvPr id="466" name="TextBox 465">
              <a:extLst>
                <a:ext uri="{FF2B5EF4-FFF2-40B4-BE49-F238E27FC236}">
                  <a16:creationId xmlns:a16="http://schemas.microsoft.com/office/drawing/2014/main" id="{23D10829-D53A-9978-CF0B-72E5ACB436BB}"/>
                </a:ext>
              </a:extLst>
            </p:cNvPr>
            <p:cNvSpPr txBox="1"/>
            <p:nvPr/>
          </p:nvSpPr>
          <p:spPr bwMode="auto">
            <a:xfrm>
              <a:off x="4020169" y="3199744"/>
              <a:ext cx="177801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FontTx/>
                <a:buNone/>
              </a:pPr>
              <a:r>
                <a:rPr lang="en-US" sz="1400" b="1">
                  <a:solidFill>
                    <a:schemeClr val="accent1"/>
                  </a:solidFill>
                  <a:latin typeface="Calibri" panose="020F0502020204030204" pitchFamily="34" charset="0"/>
                </a:rPr>
                <a:t>+</a:t>
              </a:r>
            </a:p>
          </p:txBody>
        </p:sp>
        <p:sp>
          <p:nvSpPr>
            <p:cNvPr id="467" name="TextBox 466">
              <a:extLst>
                <a:ext uri="{FF2B5EF4-FFF2-40B4-BE49-F238E27FC236}">
                  <a16:creationId xmlns:a16="http://schemas.microsoft.com/office/drawing/2014/main" id="{F8B146CE-205D-0FB0-F2E0-E134389DAF5A}"/>
                </a:ext>
              </a:extLst>
            </p:cNvPr>
            <p:cNvSpPr txBox="1"/>
            <p:nvPr/>
          </p:nvSpPr>
          <p:spPr bwMode="auto">
            <a:xfrm>
              <a:off x="4090019" y="3215619"/>
              <a:ext cx="177801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FontTx/>
                <a:buNone/>
              </a:pPr>
              <a:r>
                <a:rPr lang="en-US" sz="1400" b="1">
                  <a:solidFill>
                    <a:schemeClr val="accent1"/>
                  </a:solidFill>
                  <a:latin typeface="Calibri" panose="020F0502020204030204" pitchFamily="34" charset="0"/>
                </a:rPr>
                <a:t>+</a:t>
              </a:r>
            </a:p>
          </p:txBody>
        </p:sp>
        <p:sp>
          <p:nvSpPr>
            <p:cNvPr id="468" name="TextBox 467">
              <a:extLst>
                <a:ext uri="{FF2B5EF4-FFF2-40B4-BE49-F238E27FC236}">
                  <a16:creationId xmlns:a16="http://schemas.microsoft.com/office/drawing/2014/main" id="{76E30BF9-A1B9-33FB-150F-E24924EF0280}"/>
                </a:ext>
              </a:extLst>
            </p:cNvPr>
            <p:cNvSpPr txBox="1"/>
            <p:nvPr/>
          </p:nvSpPr>
          <p:spPr bwMode="auto">
            <a:xfrm>
              <a:off x="4178919" y="3212444"/>
              <a:ext cx="177801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FontTx/>
                <a:buNone/>
              </a:pPr>
              <a:r>
                <a:rPr lang="en-US" sz="1400" b="1">
                  <a:solidFill>
                    <a:schemeClr val="accent1"/>
                  </a:solidFill>
                  <a:latin typeface="Calibri" panose="020F0502020204030204" pitchFamily="34" charset="0"/>
                </a:rPr>
                <a:t>+</a:t>
              </a:r>
            </a:p>
          </p:txBody>
        </p:sp>
        <p:sp>
          <p:nvSpPr>
            <p:cNvPr id="469" name="TextBox 468">
              <a:extLst>
                <a:ext uri="{FF2B5EF4-FFF2-40B4-BE49-F238E27FC236}">
                  <a16:creationId xmlns:a16="http://schemas.microsoft.com/office/drawing/2014/main" id="{117AFCFB-CB94-A55A-1A85-08ADF44ED530}"/>
                </a:ext>
              </a:extLst>
            </p:cNvPr>
            <p:cNvSpPr txBox="1"/>
            <p:nvPr/>
          </p:nvSpPr>
          <p:spPr bwMode="auto">
            <a:xfrm>
              <a:off x="3921744" y="3199744"/>
              <a:ext cx="177801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FontTx/>
                <a:buNone/>
              </a:pPr>
              <a:r>
                <a:rPr lang="en-US" sz="1400" b="1">
                  <a:solidFill>
                    <a:schemeClr val="accent1"/>
                  </a:solidFill>
                  <a:latin typeface="Calibri" panose="020F0502020204030204" pitchFamily="34" charset="0"/>
                </a:rPr>
                <a:t>+</a:t>
              </a:r>
            </a:p>
          </p:txBody>
        </p:sp>
        <p:sp>
          <p:nvSpPr>
            <p:cNvPr id="470" name="TextBox 469">
              <a:extLst>
                <a:ext uri="{FF2B5EF4-FFF2-40B4-BE49-F238E27FC236}">
                  <a16:creationId xmlns:a16="http://schemas.microsoft.com/office/drawing/2014/main" id="{D61D7A73-72D0-E706-306E-4C78BF2CCCB9}"/>
                </a:ext>
              </a:extLst>
            </p:cNvPr>
            <p:cNvSpPr txBox="1"/>
            <p:nvPr/>
          </p:nvSpPr>
          <p:spPr bwMode="auto">
            <a:xfrm>
              <a:off x="4213844" y="3237844"/>
              <a:ext cx="177801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FontTx/>
                <a:buNone/>
              </a:pPr>
              <a:r>
                <a:rPr lang="en-US" sz="1400" b="1">
                  <a:solidFill>
                    <a:schemeClr val="accent1"/>
                  </a:solidFill>
                  <a:latin typeface="Calibri" panose="020F0502020204030204" pitchFamily="34" charset="0"/>
                </a:rPr>
                <a:t>+</a:t>
              </a:r>
            </a:p>
          </p:txBody>
        </p:sp>
        <p:sp>
          <p:nvSpPr>
            <p:cNvPr id="471" name="TextBox 470">
              <a:extLst>
                <a:ext uri="{FF2B5EF4-FFF2-40B4-BE49-F238E27FC236}">
                  <a16:creationId xmlns:a16="http://schemas.microsoft.com/office/drawing/2014/main" id="{775E5764-47C5-7D78-1323-B5665508E18C}"/>
                </a:ext>
              </a:extLst>
            </p:cNvPr>
            <p:cNvSpPr txBox="1"/>
            <p:nvPr/>
          </p:nvSpPr>
          <p:spPr bwMode="auto">
            <a:xfrm>
              <a:off x="4251944" y="3263244"/>
              <a:ext cx="177801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FontTx/>
                <a:buNone/>
              </a:pPr>
              <a:r>
                <a:rPr lang="en-US" sz="1400" b="1">
                  <a:solidFill>
                    <a:schemeClr val="accent1"/>
                  </a:solidFill>
                  <a:latin typeface="Calibri" panose="020F0502020204030204" pitchFamily="34" charset="0"/>
                </a:rPr>
                <a:t>+</a:t>
              </a:r>
            </a:p>
          </p:txBody>
        </p:sp>
        <p:sp>
          <p:nvSpPr>
            <p:cNvPr id="472" name="TextBox 471">
              <a:extLst>
                <a:ext uri="{FF2B5EF4-FFF2-40B4-BE49-F238E27FC236}">
                  <a16:creationId xmlns:a16="http://schemas.microsoft.com/office/drawing/2014/main" id="{F025DC7C-5D6A-D306-F25F-F6236316FA47}"/>
                </a:ext>
              </a:extLst>
            </p:cNvPr>
            <p:cNvSpPr txBox="1"/>
            <p:nvPr/>
          </p:nvSpPr>
          <p:spPr bwMode="auto">
            <a:xfrm>
              <a:off x="4385294" y="3272769"/>
              <a:ext cx="177801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FontTx/>
                <a:buNone/>
              </a:pPr>
              <a:r>
                <a:rPr lang="en-US" sz="1400" b="1">
                  <a:solidFill>
                    <a:schemeClr val="accent1"/>
                  </a:solidFill>
                  <a:latin typeface="Calibri" panose="020F0502020204030204" pitchFamily="34" charset="0"/>
                </a:rPr>
                <a:t>+</a:t>
              </a:r>
            </a:p>
          </p:txBody>
        </p:sp>
        <p:sp>
          <p:nvSpPr>
            <p:cNvPr id="473" name="TextBox 472">
              <a:extLst>
                <a:ext uri="{FF2B5EF4-FFF2-40B4-BE49-F238E27FC236}">
                  <a16:creationId xmlns:a16="http://schemas.microsoft.com/office/drawing/2014/main" id="{6CB4E889-BFBB-B51B-BB5E-33BBA1127B83}"/>
                </a:ext>
              </a:extLst>
            </p:cNvPr>
            <p:cNvSpPr txBox="1"/>
            <p:nvPr/>
          </p:nvSpPr>
          <p:spPr bwMode="auto">
            <a:xfrm>
              <a:off x="4439269" y="3272769"/>
              <a:ext cx="177801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FontTx/>
                <a:buNone/>
              </a:pPr>
              <a:r>
                <a:rPr lang="en-US" sz="1400" b="1">
                  <a:solidFill>
                    <a:schemeClr val="accent1"/>
                  </a:solidFill>
                  <a:latin typeface="Calibri" panose="020F0502020204030204" pitchFamily="34" charset="0"/>
                </a:rPr>
                <a:t>+</a:t>
              </a:r>
            </a:p>
          </p:txBody>
        </p:sp>
        <p:sp>
          <p:nvSpPr>
            <p:cNvPr id="474" name="TextBox 473">
              <a:extLst>
                <a:ext uri="{FF2B5EF4-FFF2-40B4-BE49-F238E27FC236}">
                  <a16:creationId xmlns:a16="http://schemas.microsoft.com/office/drawing/2014/main" id="{0D17DF74-1920-4688-8367-D78E71DA628A}"/>
                </a:ext>
              </a:extLst>
            </p:cNvPr>
            <p:cNvSpPr txBox="1"/>
            <p:nvPr/>
          </p:nvSpPr>
          <p:spPr bwMode="auto">
            <a:xfrm>
              <a:off x="4521819" y="3272769"/>
              <a:ext cx="177801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FontTx/>
                <a:buNone/>
              </a:pPr>
              <a:r>
                <a:rPr lang="en-US" sz="1400" b="1">
                  <a:solidFill>
                    <a:schemeClr val="accent1"/>
                  </a:solidFill>
                  <a:latin typeface="Calibri" panose="020F0502020204030204" pitchFamily="34" charset="0"/>
                </a:rPr>
                <a:t>+</a:t>
              </a:r>
            </a:p>
          </p:txBody>
        </p:sp>
        <p:sp>
          <p:nvSpPr>
            <p:cNvPr id="475" name="TextBox 474">
              <a:extLst>
                <a:ext uri="{FF2B5EF4-FFF2-40B4-BE49-F238E27FC236}">
                  <a16:creationId xmlns:a16="http://schemas.microsoft.com/office/drawing/2014/main" id="{B31D84B3-EFAA-FEDF-5C04-EB96C5B8FBF2}"/>
                </a:ext>
              </a:extLst>
            </p:cNvPr>
            <p:cNvSpPr txBox="1"/>
            <p:nvPr/>
          </p:nvSpPr>
          <p:spPr bwMode="auto">
            <a:xfrm>
              <a:off x="4575794" y="3272769"/>
              <a:ext cx="177801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FontTx/>
                <a:buNone/>
              </a:pPr>
              <a:r>
                <a:rPr lang="en-US" sz="1400" b="1">
                  <a:solidFill>
                    <a:schemeClr val="accent1"/>
                  </a:solidFill>
                  <a:latin typeface="Calibri" panose="020F0502020204030204" pitchFamily="34" charset="0"/>
                </a:rPr>
                <a:t>+</a:t>
              </a:r>
            </a:p>
          </p:txBody>
        </p:sp>
        <p:sp>
          <p:nvSpPr>
            <p:cNvPr id="476" name="TextBox 475">
              <a:extLst>
                <a:ext uri="{FF2B5EF4-FFF2-40B4-BE49-F238E27FC236}">
                  <a16:creationId xmlns:a16="http://schemas.microsoft.com/office/drawing/2014/main" id="{F646DF80-3C3C-A259-058F-70FE03695961}"/>
                </a:ext>
              </a:extLst>
            </p:cNvPr>
            <p:cNvSpPr txBox="1"/>
            <p:nvPr/>
          </p:nvSpPr>
          <p:spPr bwMode="auto">
            <a:xfrm>
              <a:off x="4626594" y="3275944"/>
              <a:ext cx="177801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FontTx/>
                <a:buNone/>
              </a:pPr>
              <a:r>
                <a:rPr lang="en-US" sz="1400" b="1">
                  <a:solidFill>
                    <a:schemeClr val="accent1"/>
                  </a:solidFill>
                  <a:latin typeface="Calibri" panose="020F0502020204030204" pitchFamily="34" charset="0"/>
                </a:rPr>
                <a:t>+</a:t>
              </a:r>
            </a:p>
          </p:txBody>
        </p:sp>
        <p:sp>
          <p:nvSpPr>
            <p:cNvPr id="477" name="TextBox 476">
              <a:extLst>
                <a:ext uri="{FF2B5EF4-FFF2-40B4-BE49-F238E27FC236}">
                  <a16:creationId xmlns:a16="http://schemas.microsoft.com/office/drawing/2014/main" id="{3A185CA2-6535-00A4-1674-1A537FA07997}"/>
                </a:ext>
              </a:extLst>
            </p:cNvPr>
            <p:cNvSpPr txBox="1"/>
            <p:nvPr/>
          </p:nvSpPr>
          <p:spPr bwMode="auto">
            <a:xfrm>
              <a:off x="4480544" y="3272769"/>
              <a:ext cx="177801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FontTx/>
                <a:buNone/>
              </a:pPr>
              <a:r>
                <a:rPr lang="en-US" sz="1400" b="1">
                  <a:solidFill>
                    <a:schemeClr val="accent1"/>
                  </a:solidFill>
                  <a:latin typeface="Calibri" panose="020F0502020204030204" pitchFamily="34" charset="0"/>
                </a:rPr>
                <a:t>+</a:t>
              </a:r>
            </a:p>
          </p:txBody>
        </p:sp>
        <p:sp>
          <p:nvSpPr>
            <p:cNvPr id="478" name="TextBox 477">
              <a:extLst>
                <a:ext uri="{FF2B5EF4-FFF2-40B4-BE49-F238E27FC236}">
                  <a16:creationId xmlns:a16="http://schemas.microsoft.com/office/drawing/2014/main" id="{90EB7856-781D-3210-7E8F-9F029A088030}"/>
                </a:ext>
              </a:extLst>
            </p:cNvPr>
            <p:cNvSpPr txBox="1"/>
            <p:nvPr/>
          </p:nvSpPr>
          <p:spPr bwMode="auto">
            <a:xfrm>
              <a:off x="4661519" y="3275944"/>
              <a:ext cx="177801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FontTx/>
                <a:buNone/>
              </a:pPr>
              <a:r>
                <a:rPr lang="en-US" sz="1400" b="1">
                  <a:solidFill>
                    <a:schemeClr val="accent1"/>
                  </a:solidFill>
                  <a:latin typeface="Calibri" panose="020F0502020204030204" pitchFamily="34" charset="0"/>
                </a:rPr>
                <a:t>+</a:t>
              </a:r>
            </a:p>
          </p:txBody>
        </p:sp>
        <p:sp>
          <p:nvSpPr>
            <p:cNvPr id="479" name="TextBox 478">
              <a:extLst>
                <a:ext uri="{FF2B5EF4-FFF2-40B4-BE49-F238E27FC236}">
                  <a16:creationId xmlns:a16="http://schemas.microsoft.com/office/drawing/2014/main" id="{6E48BABB-CC93-6859-9D38-772842A4B457}"/>
                </a:ext>
              </a:extLst>
            </p:cNvPr>
            <p:cNvSpPr txBox="1"/>
            <p:nvPr/>
          </p:nvSpPr>
          <p:spPr bwMode="auto">
            <a:xfrm>
              <a:off x="4832969" y="3272769"/>
              <a:ext cx="177801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FontTx/>
                <a:buNone/>
              </a:pPr>
              <a:r>
                <a:rPr lang="en-US" sz="1400" b="1">
                  <a:solidFill>
                    <a:schemeClr val="accent1"/>
                  </a:solidFill>
                  <a:latin typeface="Calibri" panose="020F0502020204030204" pitchFamily="34" charset="0"/>
                </a:rPr>
                <a:t>+</a:t>
              </a:r>
            </a:p>
          </p:txBody>
        </p:sp>
        <p:sp>
          <p:nvSpPr>
            <p:cNvPr id="480" name="TextBox 479">
              <a:extLst>
                <a:ext uri="{FF2B5EF4-FFF2-40B4-BE49-F238E27FC236}">
                  <a16:creationId xmlns:a16="http://schemas.microsoft.com/office/drawing/2014/main" id="{E5FAF0A5-67D3-24CB-A8F0-FEA65F88DFA2}"/>
                </a:ext>
              </a:extLst>
            </p:cNvPr>
            <p:cNvSpPr txBox="1"/>
            <p:nvPr/>
          </p:nvSpPr>
          <p:spPr bwMode="auto">
            <a:xfrm>
              <a:off x="4871069" y="3326744"/>
              <a:ext cx="177801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FontTx/>
                <a:buNone/>
              </a:pPr>
              <a:r>
                <a:rPr lang="en-US" sz="1400" b="1">
                  <a:solidFill>
                    <a:schemeClr val="accent1"/>
                  </a:solidFill>
                  <a:latin typeface="Calibri" panose="020F0502020204030204" pitchFamily="34" charset="0"/>
                </a:rPr>
                <a:t>+</a:t>
              </a:r>
            </a:p>
          </p:txBody>
        </p:sp>
        <p:sp>
          <p:nvSpPr>
            <p:cNvPr id="481" name="TextBox 480">
              <a:extLst>
                <a:ext uri="{FF2B5EF4-FFF2-40B4-BE49-F238E27FC236}">
                  <a16:creationId xmlns:a16="http://schemas.microsoft.com/office/drawing/2014/main" id="{F5E37733-2A5B-15E7-1ED0-FB753F513DB6}"/>
                </a:ext>
              </a:extLst>
            </p:cNvPr>
            <p:cNvSpPr txBox="1"/>
            <p:nvPr/>
          </p:nvSpPr>
          <p:spPr bwMode="auto">
            <a:xfrm>
              <a:off x="4747244" y="3272769"/>
              <a:ext cx="177801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FontTx/>
                <a:buNone/>
              </a:pPr>
              <a:r>
                <a:rPr lang="en-US" sz="1400" b="1">
                  <a:solidFill>
                    <a:schemeClr val="accent1"/>
                  </a:solidFill>
                  <a:latin typeface="Calibri" panose="020F0502020204030204" pitchFamily="34" charset="0"/>
                </a:rPr>
                <a:t>+</a:t>
              </a:r>
            </a:p>
          </p:txBody>
        </p:sp>
        <p:sp>
          <p:nvSpPr>
            <p:cNvPr id="482" name="TextBox 481">
              <a:extLst>
                <a:ext uri="{FF2B5EF4-FFF2-40B4-BE49-F238E27FC236}">
                  <a16:creationId xmlns:a16="http://schemas.microsoft.com/office/drawing/2014/main" id="{ABE392DF-92E2-871F-4606-6B2971218194}"/>
                </a:ext>
              </a:extLst>
            </p:cNvPr>
            <p:cNvSpPr txBox="1"/>
            <p:nvPr/>
          </p:nvSpPr>
          <p:spPr bwMode="auto">
            <a:xfrm>
              <a:off x="4956794" y="3329919"/>
              <a:ext cx="177801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FontTx/>
                <a:buNone/>
              </a:pPr>
              <a:r>
                <a:rPr lang="en-US" sz="1400" b="1">
                  <a:solidFill>
                    <a:schemeClr val="accent1"/>
                  </a:solidFill>
                  <a:latin typeface="Calibri" panose="020F0502020204030204" pitchFamily="34" charset="0"/>
                </a:rPr>
                <a:t>+</a:t>
              </a:r>
            </a:p>
          </p:txBody>
        </p:sp>
        <p:sp>
          <p:nvSpPr>
            <p:cNvPr id="483" name="TextBox 482">
              <a:extLst>
                <a:ext uri="{FF2B5EF4-FFF2-40B4-BE49-F238E27FC236}">
                  <a16:creationId xmlns:a16="http://schemas.microsoft.com/office/drawing/2014/main" id="{FC857A13-9B12-901D-BD4B-5F2D54968111}"/>
                </a:ext>
              </a:extLst>
            </p:cNvPr>
            <p:cNvSpPr txBox="1"/>
            <p:nvPr/>
          </p:nvSpPr>
          <p:spPr bwMode="auto">
            <a:xfrm>
              <a:off x="5039344" y="3371194"/>
              <a:ext cx="177801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FontTx/>
                <a:buNone/>
              </a:pPr>
              <a:r>
                <a:rPr lang="en-US" sz="1400" b="1">
                  <a:solidFill>
                    <a:schemeClr val="accent1"/>
                  </a:solidFill>
                  <a:latin typeface="Calibri" panose="020F0502020204030204" pitchFamily="34" charset="0"/>
                </a:rPr>
                <a:t>+</a:t>
              </a:r>
            </a:p>
          </p:txBody>
        </p:sp>
        <p:sp>
          <p:nvSpPr>
            <p:cNvPr id="484" name="TextBox 483">
              <a:extLst>
                <a:ext uri="{FF2B5EF4-FFF2-40B4-BE49-F238E27FC236}">
                  <a16:creationId xmlns:a16="http://schemas.microsoft.com/office/drawing/2014/main" id="{B9B9AFCB-1745-AFB1-8C2E-2DC67618E53E}"/>
                </a:ext>
              </a:extLst>
            </p:cNvPr>
            <p:cNvSpPr txBox="1"/>
            <p:nvPr/>
          </p:nvSpPr>
          <p:spPr bwMode="auto">
            <a:xfrm>
              <a:off x="4991719" y="3361669"/>
              <a:ext cx="177801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FontTx/>
                <a:buNone/>
              </a:pPr>
              <a:r>
                <a:rPr lang="en-US" sz="1400" b="1">
                  <a:solidFill>
                    <a:schemeClr val="accent1"/>
                  </a:solidFill>
                  <a:latin typeface="Calibri" panose="020F0502020204030204" pitchFamily="34" charset="0"/>
                </a:rPr>
                <a:t>+</a:t>
              </a:r>
            </a:p>
          </p:txBody>
        </p:sp>
        <p:sp>
          <p:nvSpPr>
            <p:cNvPr id="485" name="TextBox 484">
              <a:extLst>
                <a:ext uri="{FF2B5EF4-FFF2-40B4-BE49-F238E27FC236}">
                  <a16:creationId xmlns:a16="http://schemas.microsoft.com/office/drawing/2014/main" id="{71E18011-9FFB-1D99-19A2-DF3F8D1FB964}"/>
                </a:ext>
              </a:extLst>
            </p:cNvPr>
            <p:cNvSpPr txBox="1"/>
            <p:nvPr/>
          </p:nvSpPr>
          <p:spPr bwMode="auto">
            <a:xfrm>
              <a:off x="4896469" y="3329919"/>
              <a:ext cx="177801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FontTx/>
                <a:buNone/>
              </a:pPr>
              <a:r>
                <a:rPr lang="en-US" sz="1400" b="1">
                  <a:solidFill>
                    <a:schemeClr val="accent1"/>
                  </a:solidFill>
                  <a:latin typeface="Calibri" panose="020F0502020204030204" pitchFamily="34" charset="0"/>
                </a:rPr>
                <a:t>+</a:t>
              </a:r>
            </a:p>
          </p:txBody>
        </p:sp>
        <p:sp>
          <p:nvSpPr>
            <p:cNvPr id="486" name="TextBox 485">
              <a:extLst>
                <a:ext uri="{FF2B5EF4-FFF2-40B4-BE49-F238E27FC236}">
                  <a16:creationId xmlns:a16="http://schemas.microsoft.com/office/drawing/2014/main" id="{86EA4116-F7CD-9490-C6DE-6B1704E6C45A}"/>
                </a:ext>
              </a:extLst>
            </p:cNvPr>
            <p:cNvSpPr txBox="1"/>
            <p:nvPr/>
          </p:nvSpPr>
          <p:spPr bwMode="auto">
            <a:xfrm>
              <a:off x="5172694" y="3374369"/>
              <a:ext cx="177801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FontTx/>
                <a:buNone/>
              </a:pPr>
              <a:r>
                <a:rPr lang="en-US" sz="1400" b="1">
                  <a:solidFill>
                    <a:schemeClr val="accent1"/>
                  </a:solidFill>
                  <a:latin typeface="Calibri" panose="020F0502020204030204" pitchFamily="34" charset="0"/>
                </a:rPr>
                <a:t>+</a:t>
              </a:r>
            </a:p>
          </p:txBody>
        </p:sp>
        <p:sp>
          <p:nvSpPr>
            <p:cNvPr id="487" name="TextBox 486">
              <a:extLst>
                <a:ext uri="{FF2B5EF4-FFF2-40B4-BE49-F238E27FC236}">
                  <a16:creationId xmlns:a16="http://schemas.microsoft.com/office/drawing/2014/main" id="{E8364F64-25E6-CC5D-5CCD-738F4810436A}"/>
                </a:ext>
              </a:extLst>
            </p:cNvPr>
            <p:cNvSpPr txBox="1"/>
            <p:nvPr/>
          </p:nvSpPr>
          <p:spPr bwMode="auto">
            <a:xfrm>
              <a:off x="5147294" y="3374369"/>
              <a:ext cx="177801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FontTx/>
                <a:buNone/>
              </a:pPr>
              <a:r>
                <a:rPr lang="en-US" sz="1400" b="1">
                  <a:solidFill>
                    <a:schemeClr val="accent1"/>
                  </a:solidFill>
                  <a:latin typeface="Calibri" panose="020F0502020204030204" pitchFamily="34" charset="0"/>
                </a:rPr>
                <a:t>+</a:t>
              </a:r>
            </a:p>
          </p:txBody>
        </p:sp>
        <p:sp>
          <p:nvSpPr>
            <p:cNvPr id="488" name="TextBox 487">
              <a:extLst>
                <a:ext uri="{FF2B5EF4-FFF2-40B4-BE49-F238E27FC236}">
                  <a16:creationId xmlns:a16="http://schemas.microsoft.com/office/drawing/2014/main" id="{84308A75-FE5F-D63A-264E-630B670EDC50}"/>
                </a:ext>
              </a:extLst>
            </p:cNvPr>
            <p:cNvSpPr txBox="1"/>
            <p:nvPr/>
          </p:nvSpPr>
          <p:spPr bwMode="auto">
            <a:xfrm>
              <a:off x="5471144" y="3371194"/>
              <a:ext cx="177801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FontTx/>
                <a:buNone/>
              </a:pPr>
              <a:r>
                <a:rPr lang="en-US" sz="1400" b="1">
                  <a:solidFill>
                    <a:schemeClr val="accent1"/>
                  </a:solidFill>
                  <a:latin typeface="Calibri" panose="020F0502020204030204" pitchFamily="34" charset="0"/>
                </a:rPr>
                <a:t>+</a:t>
              </a:r>
            </a:p>
          </p:txBody>
        </p:sp>
        <p:sp>
          <p:nvSpPr>
            <p:cNvPr id="489" name="TextBox 488">
              <a:extLst>
                <a:ext uri="{FF2B5EF4-FFF2-40B4-BE49-F238E27FC236}">
                  <a16:creationId xmlns:a16="http://schemas.microsoft.com/office/drawing/2014/main" id="{C439F0C9-82C4-722B-453B-53BF12A3918C}"/>
                </a:ext>
              </a:extLst>
            </p:cNvPr>
            <p:cNvSpPr txBox="1"/>
            <p:nvPr/>
          </p:nvSpPr>
          <p:spPr bwMode="auto">
            <a:xfrm>
              <a:off x="5512419" y="3371194"/>
              <a:ext cx="177801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FontTx/>
                <a:buNone/>
              </a:pPr>
              <a:r>
                <a:rPr lang="en-US" sz="1400" b="1">
                  <a:solidFill>
                    <a:schemeClr val="accent1"/>
                  </a:solidFill>
                  <a:latin typeface="Calibri" panose="020F0502020204030204" pitchFamily="34" charset="0"/>
                </a:rPr>
                <a:t>+</a:t>
              </a:r>
            </a:p>
          </p:txBody>
        </p:sp>
        <p:sp>
          <p:nvSpPr>
            <p:cNvPr id="490" name="TextBox 489">
              <a:extLst>
                <a:ext uri="{FF2B5EF4-FFF2-40B4-BE49-F238E27FC236}">
                  <a16:creationId xmlns:a16="http://schemas.microsoft.com/office/drawing/2014/main" id="{4D9407EC-BCF3-0CD6-03EE-D733DB918067}"/>
                </a:ext>
              </a:extLst>
            </p:cNvPr>
            <p:cNvSpPr txBox="1"/>
            <p:nvPr/>
          </p:nvSpPr>
          <p:spPr bwMode="auto">
            <a:xfrm>
              <a:off x="5233019" y="3371194"/>
              <a:ext cx="177801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FontTx/>
                <a:buNone/>
              </a:pPr>
              <a:r>
                <a:rPr lang="en-US" sz="1400" b="1">
                  <a:solidFill>
                    <a:schemeClr val="accent1"/>
                  </a:solidFill>
                  <a:latin typeface="Calibri" panose="020F0502020204030204" pitchFamily="34" charset="0"/>
                </a:rPr>
                <a:t>+</a:t>
              </a:r>
            </a:p>
          </p:txBody>
        </p:sp>
        <p:sp>
          <p:nvSpPr>
            <p:cNvPr id="491" name="TextBox 490">
              <a:extLst>
                <a:ext uri="{FF2B5EF4-FFF2-40B4-BE49-F238E27FC236}">
                  <a16:creationId xmlns:a16="http://schemas.microsoft.com/office/drawing/2014/main" id="{4A87C829-96CC-F96A-07AE-B0ED114EAC3C}"/>
                </a:ext>
              </a:extLst>
            </p:cNvPr>
            <p:cNvSpPr txBox="1"/>
            <p:nvPr/>
          </p:nvSpPr>
          <p:spPr bwMode="auto">
            <a:xfrm>
              <a:off x="5271119" y="3371194"/>
              <a:ext cx="177801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FontTx/>
                <a:buNone/>
              </a:pPr>
              <a:r>
                <a:rPr lang="en-US" sz="1400" b="1">
                  <a:solidFill>
                    <a:schemeClr val="accent1"/>
                  </a:solidFill>
                  <a:latin typeface="Calibri" panose="020F0502020204030204" pitchFamily="34" charset="0"/>
                </a:rPr>
                <a:t>+</a:t>
              </a:r>
            </a:p>
          </p:txBody>
        </p:sp>
        <p:sp>
          <p:nvSpPr>
            <p:cNvPr id="492" name="TextBox 491">
              <a:extLst>
                <a:ext uri="{FF2B5EF4-FFF2-40B4-BE49-F238E27FC236}">
                  <a16:creationId xmlns:a16="http://schemas.microsoft.com/office/drawing/2014/main" id="{BEC9CB0E-BF6A-7A1F-2D53-DF2F0BD85FD4}"/>
                </a:ext>
              </a:extLst>
            </p:cNvPr>
            <p:cNvSpPr txBox="1"/>
            <p:nvPr/>
          </p:nvSpPr>
          <p:spPr bwMode="auto">
            <a:xfrm>
              <a:off x="5204444" y="3374369"/>
              <a:ext cx="177801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FontTx/>
                <a:buNone/>
              </a:pPr>
              <a:r>
                <a:rPr lang="en-US" sz="1400" b="1">
                  <a:solidFill>
                    <a:schemeClr val="accent1"/>
                  </a:solidFill>
                  <a:latin typeface="Calibri" panose="020F0502020204030204" pitchFamily="34" charset="0"/>
                </a:rPr>
                <a:t>+</a:t>
              </a:r>
            </a:p>
          </p:txBody>
        </p:sp>
        <p:sp>
          <p:nvSpPr>
            <p:cNvPr id="493" name="TextBox 492">
              <a:extLst>
                <a:ext uri="{FF2B5EF4-FFF2-40B4-BE49-F238E27FC236}">
                  <a16:creationId xmlns:a16="http://schemas.microsoft.com/office/drawing/2014/main" id="{20C29084-98FE-C7AE-7BB0-DBC7F20DAECF}"/>
                </a:ext>
              </a:extLst>
            </p:cNvPr>
            <p:cNvSpPr txBox="1"/>
            <p:nvPr/>
          </p:nvSpPr>
          <p:spPr bwMode="auto">
            <a:xfrm>
              <a:off x="5312394" y="3371194"/>
              <a:ext cx="177801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FontTx/>
                <a:buNone/>
              </a:pPr>
              <a:r>
                <a:rPr lang="en-US" sz="1400" b="1">
                  <a:solidFill>
                    <a:schemeClr val="accent1"/>
                  </a:solidFill>
                  <a:latin typeface="Calibri" panose="020F0502020204030204" pitchFamily="34" charset="0"/>
                </a:rPr>
                <a:t>+</a:t>
              </a:r>
            </a:p>
          </p:txBody>
        </p:sp>
        <p:sp>
          <p:nvSpPr>
            <p:cNvPr id="494" name="TextBox 493">
              <a:extLst>
                <a:ext uri="{FF2B5EF4-FFF2-40B4-BE49-F238E27FC236}">
                  <a16:creationId xmlns:a16="http://schemas.microsoft.com/office/drawing/2014/main" id="{00A5A2F3-A071-D06B-6AF2-4F6B29FE1CF7}"/>
                </a:ext>
              </a:extLst>
            </p:cNvPr>
            <p:cNvSpPr txBox="1"/>
            <p:nvPr/>
          </p:nvSpPr>
          <p:spPr bwMode="auto">
            <a:xfrm>
              <a:off x="5417169" y="3374369"/>
              <a:ext cx="177801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FontTx/>
                <a:buNone/>
              </a:pPr>
              <a:r>
                <a:rPr lang="en-US" sz="1400" b="1">
                  <a:solidFill>
                    <a:schemeClr val="accent1"/>
                  </a:solidFill>
                  <a:latin typeface="Calibri" panose="020F0502020204030204" pitchFamily="34" charset="0"/>
                </a:rPr>
                <a:t>+</a:t>
              </a:r>
            </a:p>
          </p:txBody>
        </p:sp>
        <p:sp>
          <p:nvSpPr>
            <p:cNvPr id="495" name="TextBox 494">
              <a:extLst>
                <a:ext uri="{FF2B5EF4-FFF2-40B4-BE49-F238E27FC236}">
                  <a16:creationId xmlns:a16="http://schemas.microsoft.com/office/drawing/2014/main" id="{8BEAACC8-B798-FF95-5139-DE3E08A9EE14}"/>
                </a:ext>
              </a:extLst>
            </p:cNvPr>
            <p:cNvSpPr txBox="1"/>
            <p:nvPr/>
          </p:nvSpPr>
          <p:spPr bwMode="auto">
            <a:xfrm>
              <a:off x="5356844" y="3374369"/>
              <a:ext cx="177801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FontTx/>
                <a:buNone/>
              </a:pPr>
              <a:r>
                <a:rPr lang="en-US" sz="1400" b="1">
                  <a:solidFill>
                    <a:schemeClr val="accent1"/>
                  </a:solidFill>
                  <a:latin typeface="Calibri" panose="020F0502020204030204" pitchFamily="34" charset="0"/>
                </a:rPr>
                <a:t>+</a:t>
              </a:r>
            </a:p>
          </p:txBody>
        </p:sp>
        <p:sp>
          <p:nvSpPr>
            <p:cNvPr id="496" name="TextBox 495">
              <a:extLst>
                <a:ext uri="{FF2B5EF4-FFF2-40B4-BE49-F238E27FC236}">
                  <a16:creationId xmlns:a16="http://schemas.microsoft.com/office/drawing/2014/main" id="{F0567916-2367-B890-6AEA-9551EE12CCFD}"/>
                </a:ext>
              </a:extLst>
            </p:cNvPr>
            <p:cNvSpPr txBox="1"/>
            <p:nvPr/>
          </p:nvSpPr>
          <p:spPr bwMode="auto">
            <a:xfrm>
              <a:off x="5433044" y="3374369"/>
              <a:ext cx="177801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FontTx/>
                <a:buNone/>
              </a:pPr>
              <a:r>
                <a:rPr lang="en-US" sz="1400" b="1">
                  <a:solidFill>
                    <a:schemeClr val="accent1"/>
                  </a:solidFill>
                  <a:latin typeface="Calibri" panose="020F0502020204030204" pitchFamily="34" charset="0"/>
                </a:rPr>
                <a:t>+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233473471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657459F-F444-57ED-5AEB-FFC06083710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B7C155A-235E-1651-817A-825697112BA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ECHO: Investigator's Conclusions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E9D7258-076C-CFA5-DA10-011716D6FA8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000"/>
              <a:t>PFS in previously untreated high‑risk MCL (defined as Ki‑67 ≥30%, blastoid/pleomorphic histology, and/or TP53 mutation)</a:t>
            </a:r>
          </a:p>
          <a:p>
            <a:r>
              <a:rPr lang="en-US" sz="2000"/>
              <a:t>Acalabrutinib + BR significantly prolonged PFS vs placebo + BR; mPFS 49.5 vs 33.2 mo (HR: 0.66; 95% CI: 0.48-0.91; </a:t>
            </a:r>
            <a:r>
              <a:rPr lang="en-US" sz="2000" i="1"/>
              <a:t>P </a:t>
            </a:r>
            <a:r>
              <a:rPr lang="en-US" sz="2000"/>
              <a:t>= .0119)</a:t>
            </a:r>
          </a:p>
          <a:p>
            <a:pPr lvl="1"/>
            <a:r>
              <a:rPr lang="en-US" sz="1800"/>
              <a:t>Subgroup (Ki‑67 ≥30% and/or blastoid/pleomorphic histology): PFS was longer with ABR vs PBR (HR: 0.64, 95% CI: 0.46-0.90; </a:t>
            </a:r>
            <a:r>
              <a:rPr lang="en-US" sz="1800" i="1"/>
              <a:t>P </a:t>
            </a:r>
            <a:r>
              <a:rPr lang="en-US" sz="1800"/>
              <a:t>= .0092)</a:t>
            </a:r>
          </a:p>
          <a:p>
            <a:pPr lvl="1"/>
            <a:r>
              <a:rPr lang="en-US" sz="1800"/>
              <a:t>Blastoid/pleomorphic histology: mPFS 34.8 vs 11.1 mo (HR: 0.59; 95% CI: 0.33-1.07; </a:t>
            </a:r>
            <a:r>
              <a:rPr lang="en-US" sz="1800" i="1"/>
              <a:t>P </a:t>
            </a:r>
            <a:r>
              <a:rPr lang="en-US" sz="1800"/>
              <a:t>= .0775)</a:t>
            </a:r>
          </a:p>
          <a:p>
            <a:r>
              <a:rPr lang="en-US" sz="2000"/>
              <a:t>CR rate (high‑risk population): 67.9% with acalabrutinib + BR vs 47.5% with placebo + BR; difference 20.4% (95% CI: 10.4-30.0; </a:t>
            </a:r>
            <a:r>
              <a:rPr lang="en-US" sz="2000" i="1"/>
              <a:t>P </a:t>
            </a:r>
            <a:r>
              <a:rPr lang="en-US" sz="2000"/>
              <a:t>&lt;.0001)</a:t>
            </a:r>
          </a:p>
          <a:p>
            <a:r>
              <a:rPr lang="en-US" sz="2000"/>
              <a:t>OS (high‑risk population): trend favoring acalabrutinib + BR; median OS NE vs 68.0 mo (HR: 0.87; 95% CI: 0.64-1.19; </a:t>
            </a:r>
            <a:r>
              <a:rPr lang="en-US" sz="2000" i="1"/>
              <a:t>P </a:t>
            </a:r>
            <a:r>
              <a:rPr lang="en-US" sz="2000"/>
              <a:t>= .3913)</a:t>
            </a:r>
          </a:p>
          <a:p>
            <a:r>
              <a:rPr lang="en-US" sz="2000"/>
              <a:t>Consistent improvement in efficacy with acalabrutinib + BR vs placebo + BR shown across the total and high‑risk patient populations</a:t>
            </a:r>
          </a:p>
        </p:txBody>
      </p:sp>
      <p:sp>
        <p:nvSpPr>
          <p:cNvPr id="4" name="Text Box 15">
            <a:extLst>
              <a:ext uri="{FF2B5EF4-FFF2-40B4-BE49-F238E27FC236}">
                <a16:creationId xmlns:a16="http://schemas.microsoft.com/office/drawing/2014/main" id="{F51AD277-0C6A-C85E-07B0-1DB45B6FD24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12751" y="6365165"/>
            <a:ext cx="7853362" cy="276999"/>
          </a:xfrm>
          <a:prstGeom prst="rect">
            <a:avLst/>
          </a:prstGeom>
          <a:noFill/>
          <a:ln>
            <a:noFill/>
          </a:ln>
        </p:spPr>
        <p:txBody>
          <a:bodyPr lIns="91440" tIns="45720" rIns="91440" bIns="45720" anchor="b">
            <a:spAutoFit/>
          </a:bodyPr>
          <a:lstStyle>
            <a:lvl1pPr>
              <a:defRPr b="1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 b="1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b="1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b="1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200" b="0" i="0" u="none" strike="noStrike" kern="1200" cap="none" spc="-10" normalizeH="0" baseline="0" noProof="0">
                <a:ln>
                  <a:noFill/>
                </a:ln>
                <a:solidFill>
                  <a:srgbClr val="455560"/>
                </a:solidFill>
                <a:effectLst/>
                <a:uLnTx/>
                <a:uFillTx/>
                <a:latin typeface="Calibri"/>
                <a:ea typeface="Calibri"/>
                <a:cs typeface="Arial"/>
              </a:rPr>
              <a:t>Dreyling. EHA 2025. Abstr S233. </a:t>
            </a:r>
            <a:r>
              <a:rPr kumimoji="0" lang="en-US" sz="1200" b="0" i="0" u="none" strike="noStrike" kern="1200" cap="none" spc="-10" normalizeH="0" baseline="0" noProof="0">
                <a:ln>
                  <a:noFill/>
                </a:ln>
                <a:solidFill>
                  <a:srgbClr val="455560"/>
                </a:solidFill>
                <a:effectLst/>
                <a:uLnTx/>
                <a:uFillTx/>
                <a:latin typeface="Calibri"/>
                <a:ea typeface="Calibri"/>
                <a:cs typeface="Calibri"/>
              </a:rPr>
              <a:t>Dreyling. ICML 2025. Abstr 046.</a:t>
            </a:r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srgbClr val="455560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51445194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2">
            <a:extLst>
              <a:ext uri="{FF2B5EF4-FFF2-40B4-BE49-F238E27FC236}">
                <a16:creationId xmlns:a16="http://schemas.microsoft.com/office/drawing/2014/main" id="{A1457023-DE41-402D-A931-2A013B742D40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inMIND: Tafasitamab + LEN/R in Patients With R/R Follicular Lymphoma</a:t>
            </a:r>
            <a:endParaRPr lang="en-US" altLang="en-US"/>
          </a:p>
        </p:txBody>
      </p:sp>
      <p:sp>
        <p:nvSpPr>
          <p:cNvPr id="31747" name="Rectangle 3">
            <a:extLst>
              <a:ext uri="{FF2B5EF4-FFF2-40B4-BE49-F238E27FC236}">
                <a16:creationId xmlns:a16="http://schemas.microsoft.com/office/drawing/2014/main" id="{151303B2-FE26-4833-8BD6-2C6BA6349571}"/>
              </a:ext>
            </a:extLst>
          </p:cNvPr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r>
              <a:rPr lang="en-US" altLang="en-US" sz="2000"/>
              <a:t>International, multicenter, double-blind, randomized, placebo-controlled phase III study </a:t>
            </a:r>
          </a:p>
          <a:p>
            <a:endParaRPr lang="en-US" altLang="en-US" sz="2000"/>
          </a:p>
          <a:p>
            <a:endParaRPr lang="en-US" altLang="en-US" sz="2000"/>
          </a:p>
          <a:p>
            <a:endParaRPr lang="en-US" altLang="en-US" sz="2000"/>
          </a:p>
          <a:p>
            <a:endParaRPr lang="en-US" altLang="en-US" sz="2000"/>
          </a:p>
          <a:p>
            <a:endParaRPr lang="en-US" altLang="en-US" sz="2000"/>
          </a:p>
          <a:p>
            <a:pPr marL="0" indent="0">
              <a:buNone/>
            </a:pPr>
            <a:br>
              <a:rPr lang="en-US" altLang="en-US" sz="2000" b="1"/>
            </a:br>
            <a:endParaRPr lang="en-US" altLang="en-US" sz="2000" b="1"/>
          </a:p>
          <a:p>
            <a:pPr>
              <a:spcBef>
                <a:spcPts val="600"/>
              </a:spcBef>
              <a:spcAft>
                <a:spcPts val="0"/>
              </a:spcAft>
            </a:pPr>
            <a:r>
              <a:rPr lang="en-US" altLang="en-US" sz="2000" b="1"/>
              <a:t>Primary endpoint</a:t>
            </a:r>
            <a:r>
              <a:rPr lang="en-US" altLang="en-US" sz="2000"/>
              <a:t>: PFS</a:t>
            </a:r>
          </a:p>
          <a:p>
            <a:pPr>
              <a:spcBef>
                <a:spcPts val="600"/>
              </a:spcBef>
              <a:spcAft>
                <a:spcPts val="0"/>
              </a:spcAft>
            </a:pPr>
            <a:r>
              <a:rPr lang="en-US" altLang="en-US" sz="2000" b="1"/>
              <a:t>Key secondary endpoints</a:t>
            </a:r>
            <a:r>
              <a:rPr lang="en-US" altLang="en-US" sz="2000"/>
              <a:t>: PET-CR rate in FDG-avid population, OS</a:t>
            </a:r>
          </a:p>
          <a:p>
            <a:pPr>
              <a:spcBef>
                <a:spcPts val="600"/>
              </a:spcBef>
              <a:spcAft>
                <a:spcPts val="0"/>
              </a:spcAft>
            </a:pPr>
            <a:r>
              <a:rPr lang="en-US" altLang="en-US" sz="2000" b="1"/>
              <a:t>Exploratory endpoints</a:t>
            </a:r>
            <a:r>
              <a:rPr lang="en-US" altLang="en-US" sz="2000"/>
              <a:t>: PFS by IRC, ORR, DoR, safety, QoL, MRD</a:t>
            </a:r>
          </a:p>
        </p:txBody>
      </p:sp>
      <p:sp>
        <p:nvSpPr>
          <p:cNvPr id="4" name="Text Box 15">
            <a:extLst>
              <a:ext uri="{FF2B5EF4-FFF2-40B4-BE49-F238E27FC236}">
                <a16:creationId xmlns:a16="http://schemas.microsoft.com/office/drawing/2014/main" id="{ECB4FD5E-5340-C9FE-85A7-C0B8B86DE40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36501" y="6377040"/>
            <a:ext cx="7853362" cy="276999"/>
          </a:xfrm>
          <a:prstGeom prst="rect">
            <a:avLst/>
          </a:prstGeom>
          <a:noFill/>
          <a:ln>
            <a:noFill/>
          </a:ln>
        </p:spPr>
        <p:txBody>
          <a:bodyPr lIns="91440" tIns="45720" rIns="91440" bIns="45720" anchor="b">
            <a:spAutoFit/>
          </a:bodyPr>
          <a:lstStyle>
            <a:lvl1pPr>
              <a:defRPr b="1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 b="1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b="1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b="1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200" b="0" i="0" u="none" strike="noStrike" kern="1200" cap="none" spc="-10" normalizeH="0" baseline="0" noProof="0">
                <a:ln>
                  <a:noFill/>
                </a:ln>
                <a:solidFill>
                  <a:srgbClr val="455560"/>
                </a:solidFill>
                <a:effectLst/>
                <a:uLnTx/>
                <a:uFillTx/>
                <a:latin typeface="Calibri"/>
                <a:ea typeface="+mn-ea"/>
                <a:cs typeface="Arial"/>
              </a:rPr>
              <a:t>Trneny. EHA 2025. Abstr S230. </a:t>
            </a:r>
            <a:r>
              <a:rPr kumimoji="0" lang="en-US" sz="1200" b="0" i="0" u="none" strike="noStrike" kern="1200" cap="none" spc="-10" normalizeH="0" baseline="0" noProof="0">
                <a:ln>
                  <a:noFill/>
                </a:ln>
                <a:solidFill>
                  <a:srgbClr val="45556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Trneny. ICML 2025. Abstr 028. </a:t>
            </a: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rgbClr val="45556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NCT04680052.</a:t>
            </a:r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srgbClr val="455560"/>
              </a:solidFill>
              <a:effectLst/>
              <a:uLnTx/>
              <a:uFillTx/>
              <a:latin typeface="Calibri"/>
              <a:ea typeface="+mn-ea"/>
              <a:cs typeface="Arial" panose="020B0604020202020204" pitchFamily="34" charset="0"/>
            </a:endParaRPr>
          </a:p>
        </p:txBody>
      </p:sp>
      <p:sp>
        <p:nvSpPr>
          <p:cNvPr id="2" name="Text Box 45">
            <a:extLst>
              <a:ext uri="{FF2B5EF4-FFF2-40B4-BE49-F238E27FC236}">
                <a16:creationId xmlns:a16="http://schemas.microsoft.com/office/drawing/2014/main" id="{F55E092C-8BE3-5A24-4B59-FC951FA3521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58996" y="3059145"/>
            <a:ext cx="2623243" cy="15696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Wingdings" panose="05000000000000000000" pitchFamily="2" charset="2"/>
              <a:buChar char="§"/>
              <a:defRPr sz="2800">
                <a:solidFill>
                  <a:srgbClr val="FEFDDE"/>
                </a:solidFill>
                <a:latin typeface="Arial" panose="020B060402020202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600">
                <a:solidFill>
                  <a:srgbClr val="FEFDDE"/>
                </a:solidFill>
                <a:latin typeface="Arial" panose="020B060402020202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400">
                <a:solidFill>
                  <a:srgbClr val="FEFDDE"/>
                </a:solidFill>
                <a:latin typeface="Arial" panose="020B060402020202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200">
                <a:solidFill>
                  <a:srgbClr val="FEFDDE"/>
                </a:solidFill>
                <a:latin typeface="Arial" panose="020B060402020202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6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Patients aged ≥18 yr </a:t>
            </a:r>
            <a:r>
              <a:rPr kumimoji="0" lang="en-GB" altLang="en-US" sz="16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with FL grades 1-3A or MZL; ≥1 prior therapy including an anti-CD20 mAb; no prior tx with LEN+R; ECOG PS 0-2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altLang="en-US" sz="16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(N = 548)</a:t>
            </a:r>
            <a:r>
              <a:rPr kumimoji="0" lang="en-GB" altLang="en-US" sz="16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*</a:t>
            </a:r>
            <a:endParaRPr kumimoji="0" lang="en-US" altLang="en-US" sz="16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  <p:sp>
        <p:nvSpPr>
          <p:cNvPr id="5" name="Rectangle 49">
            <a:extLst>
              <a:ext uri="{FF2B5EF4-FFF2-40B4-BE49-F238E27FC236}">
                <a16:creationId xmlns:a16="http://schemas.microsoft.com/office/drawing/2014/main" id="{5EE45592-1147-A08B-9429-894F9D746A18}"/>
              </a:ext>
            </a:extLst>
          </p:cNvPr>
          <p:cNvSpPr>
            <a:spLocks noChangeArrowheads="1"/>
          </p:cNvSpPr>
          <p:nvPr/>
        </p:nvSpPr>
        <p:spPr bwMode="auto">
          <a:xfrm>
            <a:off x="4236444" y="2431226"/>
            <a:ext cx="5477571" cy="1373027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wrap="none" anchor="ctr" anchorCtr="1"/>
          <a:lstStyle>
            <a:lvl1pPr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Wingdings" panose="05000000000000000000" pitchFamily="2" charset="2"/>
              <a:buChar char="§"/>
              <a:defRPr sz="2800">
                <a:solidFill>
                  <a:srgbClr val="FEFDDE"/>
                </a:solidFill>
                <a:latin typeface="Arial" panose="020B060402020202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600">
                <a:solidFill>
                  <a:srgbClr val="FEFDDE"/>
                </a:solidFill>
                <a:latin typeface="Arial" panose="020B060402020202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400">
                <a:solidFill>
                  <a:srgbClr val="FEFDDE"/>
                </a:solidFill>
                <a:latin typeface="Arial" panose="020B060402020202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200">
                <a:solidFill>
                  <a:srgbClr val="FEFDDE"/>
                </a:solidFill>
                <a:latin typeface="Arial" panose="020B060402020202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600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Tafasitamab</a:t>
            </a:r>
            <a:r>
              <a:rPr kumimoji="0" lang="en-US" altLang="en-US" sz="16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 12 mg/kg IV, 12 cycles (C1-3 QW, C4-12 Q2W) +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600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LEN</a:t>
            </a:r>
            <a:r>
              <a:rPr kumimoji="0" lang="en-US" altLang="en-US" sz="16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 20 mg PO QD on Days 1-21, 12 cycles +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600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 R </a:t>
            </a:r>
            <a:r>
              <a:rPr kumimoji="0" lang="en-US" altLang="en-US" sz="16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375 mg/m</a:t>
            </a:r>
            <a:r>
              <a:rPr kumimoji="0" lang="en-US" altLang="en-US" sz="1600" b="0" i="0" u="none" strike="noStrike" kern="1200" cap="none" spc="0" normalizeH="0" baseline="3000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2 </a:t>
            </a:r>
            <a:r>
              <a:rPr kumimoji="0" lang="en-US" altLang="en-US" sz="16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IV 5 cycles (C1 QW; C2-5 Q4W)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6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(n = 273)</a:t>
            </a:r>
          </a:p>
        </p:txBody>
      </p:sp>
      <p:sp>
        <p:nvSpPr>
          <p:cNvPr id="6" name="Rectangle 50">
            <a:extLst>
              <a:ext uri="{FF2B5EF4-FFF2-40B4-BE49-F238E27FC236}">
                <a16:creationId xmlns:a16="http://schemas.microsoft.com/office/drawing/2014/main" id="{4C7F522F-E535-F8B2-2583-8EFB3F3A453E}"/>
              </a:ext>
            </a:extLst>
          </p:cNvPr>
          <p:cNvSpPr>
            <a:spLocks noChangeArrowheads="1"/>
          </p:cNvSpPr>
          <p:nvPr/>
        </p:nvSpPr>
        <p:spPr bwMode="auto">
          <a:xfrm>
            <a:off x="4235374" y="3909807"/>
            <a:ext cx="5477571" cy="1373027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wrap="none" anchor="ctr" anchorCtr="1"/>
          <a:lstStyle>
            <a:lvl1pPr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Wingdings" panose="05000000000000000000" pitchFamily="2" charset="2"/>
              <a:buChar char="§"/>
              <a:defRPr sz="2800">
                <a:solidFill>
                  <a:srgbClr val="FEFDDE"/>
                </a:solidFill>
                <a:latin typeface="Arial" panose="020B060402020202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600">
                <a:solidFill>
                  <a:srgbClr val="FEFDDE"/>
                </a:solidFill>
                <a:latin typeface="Arial" panose="020B060402020202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400">
                <a:solidFill>
                  <a:srgbClr val="FEFDDE"/>
                </a:solidFill>
                <a:latin typeface="Arial" panose="020B060402020202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200">
                <a:solidFill>
                  <a:srgbClr val="FEFDDE"/>
                </a:solidFill>
                <a:latin typeface="Arial" panose="020B060402020202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600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Placebo </a:t>
            </a:r>
            <a:r>
              <a:rPr kumimoji="0" lang="en-US" altLang="en-US" sz="16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IV 12 cycles (C1-3 QW, C4-12 Q2W) +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600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LEN</a:t>
            </a:r>
            <a:r>
              <a:rPr kumimoji="0" lang="en-US" altLang="en-US" sz="16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 20 mg PO QD on Days 1-21, 12 cycles +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600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R</a:t>
            </a:r>
            <a:r>
              <a:rPr kumimoji="0" lang="en-US" altLang="en-US" sz="16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 375 mg/m</a:t>
            </a:r>
            <a:r>
              <a:rPr kumimoji="0" lang="en-US" altLang="en-US" sz="1600" b="0" i="0" u="none" strike="noStrike" kern="1200" cap="none" spc="0" normalizeH="0" baseline="3000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2 </a:t>
            </a:r>
            <a:r>
              <a:rPr kumimoji="0" lang="en-US" altLang="en-US" sz="16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IV 5 cycles (C1 QW; C2-5 Q4W)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6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(n = 275)</a:t>
            </a:r>
          </a:p>
        </p:txBody>
      </p:sp>
      <p:sp>
        <p:nvSpPr>
          <p:cNvPr id="7" name="Line 51">
            <a:extLst>
              <a:ext uri="{FF2B5EF4-FFF2-40B4-BE49-F238E27FC236}">
                <a16:creationId xmlns:a16="http://schemas.microsoft.com/office/drawing/2014/main" id="{99D1D445-FB9F-698F-DE4E-B476784E409A}"/>
              </a:ext>
            </a:extLst>
          </p:cNvPr>
          <p:cNvSpPr>
            <a:spLocks noChangeShapeType="1"/>
          </p:cNvSpPr>
          <p:nvPr/>
        </p:nvSpPr>
        <p:spPr bwMode="auto">
          <a:xfrm rot="16200000">
            <a:off x="9924545" y="3609770"/>
            <a:ext cx="0" cy="507999"/>
          </a:xfrm>
          <a:prstGeom prst="line">
            <a:avLst/>
          </a:prstGeom>
          <a:noFill/>
          <a:ln w="28575">
            <a:solidFill>
              <a:schemeClr val="bg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  <p:sp>
        <p:nvSpPr>
          <p:cNvPr id="9" name="Line 53">
            <a:extLst>
              <a:ext uri="{FF2B5EF4-FFF2-40B4-BE49-F238E27FC236}">
                <a16:creationId xmlns:a16="http://schemas.microsoft.com/office/drawing/2014/main" id="{AB779EE8-0C09-9256-C2CD-3B0E4DAD9C63}"/>
              </a:ext>
            </a:extLst>
          </p:cNvPr>
          <p:cNvSpPr>
            <a:spLocks noChangeShapeType="1"/>
          </p:cNvSpPr>
          <p:nvPr/>
        </p:nvSpPr>
        <p:spPr bwMode="auto">
          <a:xfrm>
            <a:off x="3346388" y="3986398"/>
            <a:ext cx="622300" cy="350837"/>
          </a:xfrm>
          <a:prstGeom prst="line">
            <a:avLst/>
          </a:prstGeom>
          <a:noFill/>
          <a:ln w="28575">
            <a:solidFill>
              <a:schemeClr val="bg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  <p:sp>
        <p:nvSpPr>
          <p:cNvPr id="10" name="Line 54">
            <a:extLst>
              <a:ext uri="{FF2B5EF4-FFF2-40B4-BE49-F238E27FC236}">
                <a16:creationId xmlns:a16="http://schemas.microsoft.com/office/drawing/2014/main" id="{ED3CB18A-726E-765A-A222-225B4740F133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3346388" y="3386322"/>
            <a:ext cx="622300" cy="347662"/>
          </a:xfrm>
          <a:prstGeom prst="line">
            <a:avLst/>
          </a:prstGeom>
          <a:noFill/>
          <a:ln w="28575">
            <a:solidFill>
              <a:schemeClr val="bg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430A2320-E4DA-F017-C746-B7D8473168EC}"/>
              </a:ext>
            </a:extLst>
          </p:cNvPr>
          <p:cNvSpPr txBox="1"/>
          <p:nvPr/>
        </p:nvSpPr>
        <p:spPr bwMode="auto">
          <a:xfrm>
            <a:off x="1044478" y="1878718"/>
            <a:ext cx="4997295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1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Patients with FL stratified by POD24; anti-CD20 mAb refractory; number of previous LoT (1 vs ≥2)</a:t>
            </a:r>
          </a:p>
        </p:txBody>
      </p:sp>
      <p:cxnSp>
        <p:nvCxnSpPr>
          <p:cNvPr id="14" name="Straight Arrow Connector 13">
            <a:extLst>
              <a:ext uri="{FF2B5EF4-FFF2-40B4-BE49-F238E27FC236}">
                <a16:creationId xmlns:a16="http://schemas.microsoft.com/office/drawing/2014/main" id="{4A95B580-3B6D-FC48-5509-2A2DC23F16C7}"/>
              </a:ext>
            </a:extLst>
          </p:cNvPr>
          <p:cNvCxnSpPr>
            <a:cxnSpLocks/>
          </p:cNvCxnSpPr>
          <p:nvPr/>
        </p:nvCxnSpPr>
        <p:spPr bwMode="auto">
          <a:xfrm>
            <a:off x="3576575" y="2402773"/>
            <a:ext cx="0" cy="749890"/>
          </a:xfrm>
          <a:prstGeom prst="straightConnector1">
            <a:avLst/>
          </a:prstGeom>
          <a:noFill/>
          <a:ln w="28575" cap="flat" cmpd="sng" algn="ctr">
            <a:solidFill>
              <a:schemeClr val="bg1"/>
            </a:solidFill>
            <a:prstDash val="dash"/>
            <a:round/>
            <a:headEnd type="none" w="med" len="med"/>
            <a:tailEnd type="triangle"/>
          </a:ln>
          <a:effectLst/>
        </p:spPr>
      </p:cxnSp>
      <p:sp>
        <p:nvSpPr>
          <p:cNvPr id="15" name="TextBox 14">
            <a:extLst>
              <a:ext uri="{FF2B5EF4-FFF2-40B4-BE49-F238E27FC236}">
                <a16:creationId xmlns:a16="http://schemas.microsoft.com/office/drawing/2014/main" id="{572E88FF-EF4A-B210-7381-912E61594276}"/>
              </a:ext>
            </a:extLst>
          </p:cNvPr>
          <p:cNvSpPr txBox="1"/>
          <p:nvPr/>
        </p:nvSpPr>
        <p:spPr bwMode="auto">
          <a:xfrm>
            <a:off x="9962316" y="3702821"/>
            <a:ext cx="1847797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1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5-yr follow-up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3456C1AA-A960-C96B-B1CF-77C066CA5B26}"/>
              </a:ext>
            </a:extLst>
          </p:cNvPr>
          <p:cNvSpPr txBox="1"/>
          <p:nvPr/>
        </p:nvSpPr>
        <p:spPr bwMode="auto">
          <a:xfrm>
            <a:off x="733546" y="4661374"/>
            <a:ext cx="1472711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*Patients with FL.</a:t>
            </a:r>
            <a:endParaRPr kumimoji="0" lang="en-US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712126055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496E18-DA60-5584-42C1-4A49FF0C08F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inMIND: PFS by Subgroup</a:t>
            </a:r>
          </a:p>
        </p:txBody>
      </p:sp>
      <p:sp>
        <p:nvSpPr>
          <p:cNvPr id="3" name="Text Box 15">
            <a:extLst>
              <a:ext uri="{FF2B5EF4-FFF2-40B4-BE49-F238E27FC236}">
                <a16:creationId xmlns:a16="http://schemas.microsoft.com/office/drawing/2014/main" id="{560C8A0F-568B-5138-1778-AF02E3C466A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12751" y="6358497"/>
            <a:ext cx="7853362" cy="276999"/>
          </a:xfrm>
          <a:prstGeom prst="rect">
            <a:avLst/>
          </a:prstGeom>
          <a:noFill/>
          <a:ln>
            <a:noFill/>
          </a:ln>
        </p:spPr>
        <p:txBody>
          <a:bodyPr lIns="91440" tIns="45720" rIns="91440" bIns="45720" anchor="b">
            <a:spAutoFit/>
          </a:bodyPr>
          <a:lstStyle>
            <a:lvl1pPr>
              <a:defRPr b="1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 b="1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b="1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b="1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200" b="0" i="0" u="none" strike="noStrike" kern="1200" cap="none" spc="-10" normalizeH="0" baseline="0" noProof="0">
                <a:ln>
                  <a:noFill/>
                </a:ln>
                <a:solidFill>
                  <a:srgbClr val="455560"/>
                </a:solidFill>
                <a:effectLst/>
                <a:uLnTx/>
                <a:uFillTx/>
                <a:latin typeface="Calibri"/>
                <a:ea typeface="+mn-ea"/>
                <a:cs typeface="Arial"/>
              </a:rPr>
              <a:t>Trneny. EHA 2025. Abstr S230. </a:t>
            </a:r>
            <a:r>
              <a:rPr kumimoji="0" lang="en-US" sz="1200" b="0" i="0" u="none" strike="noStrike" kern="1200" cap="none" spc="-10" normalizeH="0" baseline="0" noProof="0">
                <a:ln>
                  <a:noFill/>
                </a:ln>
                <a:solidFill>
                  <a:srgbClr val="45556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Trneny. ICML 2025. Abstr 028.</a:t>
            </a:r>
            <a:r>
              <a:rPr kumimoji="0" lang="en-US" altLang="en-US" sz="1200" b="0" i="0" u="none" strike="noStrike" kern="1200" cap="none" spc="-10" normalizeH="0" baseline="0" noProof="0">
                <a:ln>
                  <a:noFill/>
                </a:ln>
                <a:solidFill>
                  <a:srgbClr val="455560"/>
                </a:solidFill>
                <a:effectLst/>
                <a:uLnTx/>
                <a:uFillTx/>
                <a:latin typeface="Calibri"/>
                <a:ea typeface="+mn-ea"/>
                <a:cs typeface="Arial"/>
              </a:rPr>
              <a:t> </a:t>
            </a:r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srgbClr val="455560"/>
              </a:solidFill>
              <a:effectLst/>
              <a:uLnTx/>
              <a:uFillTx/>
              <a:latin typeface="Calibri"/>
              <a:ea typeface="+mn-ea"/>
              <a:cs typeface="Arial" panose="020B0604020202020204" pitchFamily="34" charset="0"/>
            </a:endParaRPr>
          </a:p>
        </p:txBody>
      </p:sp>
      <p:graphicFrame>
        <p:nvGraphicFramePr>
          <p:cNvPr id="4" name="Group 32">
            <a:extLst>
              <a:ext uri="{FF2B5EF4-FFF2-40B4-BE49-F238E27FC236}">
                <a16:creationId xmlns:a16="http://schemas.microsoft.com/office/drawing/2014/main" id="{5C4A195E-1449-9E23-2B69-D16891FCACA4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659530854"/>
              </p:ext>
            </p:extLst>
          </p:nvPr>
        </p:nvGraphicFramePr>
        <p:xfrm>
          <a:off x="495301" y="1600201"/>
          <a:ext cx="5329427" cy="4023456"/>
        </p:xfrm>
        <a:graphic>
          <a:graphicData uri="http://schemas.openxmlformats.org/drawingml/2006/table">
            <a:tbl>
              <a:tblPr/>
              <a:tblGrid>
                <a:gridCol w="141537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27516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275166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363721">
                  <a:extLst>
                    <a:ext uri="{9D8B030D-6E8A-4147-A177-3AD203B41FA5}">
                      <a16:colId xmlns:a16="http://schemas.microsoft.com/office/drawing/2014/main" val="275554936"/>
                    </a:ext>
                  </a:extLst>
                </a:gridCol>
              </a:tblGrid>
              <a:tr h="37996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35000"/>
                        </a:spcBef>
                        <a:spcAft>
                          <a:spcPct val="2500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2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Subgroup, n (%)</a:t>
                      </a:r>
                    </a:p>
                  </a:txBody>
                  <a:tcPr marR="0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1471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35000"/>
                        </a:spcBef>
                        <a:spcAft>
                          <a:spcPct val="2500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2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Tafasitamab + LEN/R </a:t>
                      </a:r>
                      <a:br>
                        <a:rPr kumimoji="0" lang="en-US" sz="12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</a:br>
                      <a:r>
                        <a:rPr kumimoji="0" lang="en-US" sz="12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Events/Pts Censored</a:t>
                      </a:r>
                    </a:p>
                  </a:txBody>
                  <a:tcPr marL="121881" marR="121881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1471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250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Placebo + LEN/R </a:t>
                      </a:r>
                      <a:br>
                        <a:rPr kumimoji="0" lang="en-US" sz="12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</a:br>
                      <a:r>
                        <a:rPr kumimoji="0" lang="en-US" sz="12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Events/Pts Censored</a:t>
                      </a:r>
                    </a:p>
                  </a:txBody>
                  <a:tcPr marL="121881" marR="121881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1471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250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HR (95% CI)</a:t>
                      </a:r>
                    </a:p>
                  </a:txBody>
                  <a:tcPr marL="121881" marR="121881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1471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4878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kern="1200" cap="none" normalizeH="0" baseline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All patients</a:t>
                      </a:r>
                    </a:p>
                  </a:txBody>
                  <a:tcPr marL="121881" marR="121881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35000"/>
                        </a:spcBef>
                        <a:spcAft>
                          <a:spcPct val="2500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75/198</a:t>
                      </a:r>
                    </a:p>
                  </a:txBody>
                  <a:tcPr marL="121881" marR="121881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35000"/>
                        </a:spcBef>
                        <a:spcAft>
                          <a:spcPct val="2500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131/144</a:t>
                      </a:r>
                    </a:p>
                  </a:txBody>
                  <a:tcPr marL="121881" marR="121881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35000"/>
                        </a:spcBef>
                        <a:spcAft>
                          <a:spcPts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0.43 (0.32-0.58)</a:t>
                      </a:r>
                    </a:p>
                  </a:txBody>
                  <a:tcPr marL="121881" marR="121881" marT="45728" marB="45728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27317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kern="1200" cap="none" normalizeH="0" baseline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Sex</a:t>
                      </a:r>
                    </a:p>
                    <a:p>
                      <a:pPr marL="285750" marR="0" lvl="0" indent="-168275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§"/>
                        <a:tabLst/>
                      </a:pPr>
                      <a:r>
                        <a:rPr kumimoji="0" lang="en-US" sz="1200" b="0" i="0" u="none" strike="noStrike" kern="1200" cap="none" normalizeH="0" baseline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Male</a:t>
                      </a:r>
                    </a:p>
                    <a:p>
                      <a:pPr marL="285750" marR="0" lvl="0" indent="-168275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§"/>
                        <a:tabLst/>
                      </a:pPr>
                      <a:r>
                        <a:rPr kumimoji="0" lang="en-US" sz="1200" b="0" i="0" u="none" strike="noStrike" kern="1200" cap="none" normalizeH="0" baseline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Female</a:t>
                      </a:r>
                    </a:p>
                  </a:txBody>
                  <a:tcPr marL="121881" marR="121881" marT="45728" marB="45728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en-US" sz="1200" b="0" i="0" u="none" strike="noStrike" cap="none" normalizeH="0" baseline="0">
                        <a:ln>
                          <a:noFill/>
                        </a:ln>
                        <a:solidFill>
                          <a:schemeClr val="bg2">
                            <a:lumMod val="10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40/110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35/88</a:t>
                      </a:r>
                    </a:p>
                  </a:txBody>
                  <a:tcPr marL="121881" marR="121881" marT="45728" marB="45728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en-US" sz="1200" b="0" i="0" u="none" strike="noStrike" cap="none" normalizeH="0" baseline="0">
                        <a:ln>
                          <a:noFill/>
                        </a:ln>
                        <a:solidFill>
                          <a:schemeClr val="bg2">
                            <a:lumMod val="10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78/71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53/73</a:t>
                      </a:r>
                    </a:p>
                  </a:txBody>
                  <a:tcPr marL="121881" marR="121881" marT="45728" marB="45728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en-US" sz="1200" b="0" i="0" u="none" strike="noStrike" cap="none" normalizeH="0" baseline="0">
                        <a:ln>
                          <a:noFill/>
                        </a:ln>
                        <a:solidFill>
                          <a:schemeClr val="bg2">
                            <a:lumMod val="10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0.38 (0.26-0.56)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0.51 (0.33-0.80)</a:t>
                      </a:r>
                    </a:p>
                  </a:txBody>
                  <a:tcPr marL="121881" marR="121881" marT="45728" marB="45728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40376137"/>
                  </a:ext>
                </a:extLst>
              </a:tr>
              <a:tr h="327317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kern="1200" cap="none" normalizeH="0" baseline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Age group 1</a:t>
                      </a:r>
                    </a:p>
                    <a:p>
                      <a:pPr marL="285750" marR="0" lvl="0" indent="-168275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§"/>
                        <a:tabLst/>
                      </a:pPr>
                      <a:r>
                        <a:rPr kumimoji="0" lang="en-US" sz="1200" b="0" i="0" u="none" strike="noStrike" kern="1200" cap="none" normalizeH="0" baseline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&lt;65 yr</a:t>
                      </a:r>
                    </a:p>
                    <a:p>
                      <a:pPr marL="285750" marR="0" lvl="0" indent="-168275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§"/>
                        <a:tabLst/>
                      </a:pPr>
                      <a:r>
                        <a:rPr kumimoji="0" lang="en-US" sz="1200" b="0" i="0" u="none" strike="noStrike" kern="1200" cap="none" normalizeH="0" baseline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≥65 yr</a:t>
                      </a:r>
                    </a:p>
                  </a:txBody>
                  <a:tcPr marL="121881" marR="121881" marT="45728" marB="45728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en-US" sz="1200" b="0" i="0" u="none" strike="noStrike" cap="none" normalizeH="0" baseline="0">
                        <a:ln>
                          <a:noFill/>
                        </a:ln>
                        <a:solidFill>
                          <a:schemeClr val="bg2">
                            <a:lumMod val="10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29/108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46/90</a:t>
                      </a:r>
                    </a:p>
                  </a:txBody>
                  <a:tcPr marL="121881" marR="121881" marT="45728" marB="45728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en-US" sz="1200" b="0" i="0" u="none" strike="noStrike" cap="none" normalizeH="0" baseline="0">
                        <a:ln>
                          <a:noFill/>
                        </a:ln>
                        <a:solidFill>
                          <a:schemeClr val="bg2">
                            <a:lumMod val="10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69/70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62/74</a:t>
                      </a:r>
                    </a:p>
                  </a:txBody>
                  <a:tcPr marL="121881" marR="121881" marT="45728" marB="45728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en-US" sz="1200" b="0" i="0" u="none" strike="noStrike" cap="none" normalizeH="0" baseline="0">
                        <a:ln>
                          <a:noFill/>
                        </a:ln>
                        <a:solidFill>
                          <a:schemeClr val="bg2">
                            <a:lumMod val="10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0.35 (0.23-0.55)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0.53 (0.35-0.80)</a:t>
                      </a:r>
                    </a:p>
                  </a:txBody>
                  <a:tcPr marL="121881" marR="121881" marT="45728" marB="45728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57249207"/>
                  </a:ext>
                </a:extLst>
              </a:tr>
              <a:tr h="327317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kern="1200" cap="none" normalizeH="0" baseline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Age group 2</a:t>
                      </a:r>
                    </a:p>
                    <a:p>
                      <a:pPr marL="285750" marR="0" lvl="0" indent="-168275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§"/>
                        <a:tabLst/>
                      </a:pPr>
                      <a:r>
                        <a:rPr kumimoji="0" lang="en-US" sz="1200" b="0" i="0" u="none" strike="noStrike" kern="1200" cap="none" normalizeH="0" baseline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&lt;75 yr</a:t>
                      </a:r>
                    </a:p>
                    <a:p>
                      <a:pPr marL="285750" marR="0" lvl="0" indent="-168275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§"/>
                        <a:tabLst/>
                      </a:pPr>
                      <a:r>
                        <a:rPr kumimoji="0" lang="en-US" sz="1200" b="0" i="0" u="none" strike="noStrike" kern="1200" cap="none" normalizeH="0" baseline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≥75 yr</a:t>
                      </a:r>
                    </a:p>
                  </a:txBody>
                  <a:tcPr marL="121881" marR="121881" marT="45728" marB="45728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200" b="0" i="0" u="none" strike="noStrike" kern="1200" cap="none" normalizeH="0" baseline="0">
                        <a:ln>
                          <a:noFill/>
                        </a:ln>
                        <a:solidFill>
                          <a:schemeClr val="bg2">
                            <a:lumMod val="10000"/>
                          </a:schemeClr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kern="1200" cap="none" normalizeH="0" baseline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55/164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kern="1200" cap="none" normalizeH="0" baseline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20/34</a:t>
                      </a:r>
                    </a:p>
                  </a:txBody>
                  <a:tcPr marL="121881" marR="121881" marT="45728" marB="45728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200" b="0" i="0" u="none" strike="noStrike" kern="1200" cap="none" normalizeH="0" baseline="0">
                        <a:ln>
                          <a:noFill/>
                        </a:ln>
                        <a:solidFill>
                          <a:schemeClr val="bg2">
                            <a:lumMod val="10000"/>
                          </a:schemeClr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kern="1200" cap="none" normalizeH="0" baseline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102/119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kern="1200" cap="none" normalizeH="0" baseline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29/25</a:t>
                      </a:r>
                    </a:p>
                  </a:txBody>
                  <a:tcPr marL="121881" marR="121881" marT="45728" marB="45728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en-US" sz="1200" b="0" i="0" u="none" strike="noStrike" cap="none" normalizeH="0" baseline="0">
                        <a:ln>
                          <a:noFill/>
                        </a:ln>
                        <a:solidFill>
                          <a:schemeClr val="bg2">
                            <a:lumMod val="10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0.44 (0.31-0.61)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0.58 (0.30-1.12)</a:t>
                      </a:r>
                    </a:p>
                  </a:txBody>
                  <a:tcPr marL="121881" marR="121881" marT="45728" marB="45728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62090814"/>
                  </a:ext>
                </a:extLst>
              </a:tr>
              <a:tr h="46440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kern="1200" cap="none" normalizeH="0" baseline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Race</a:t>
                      </a:r>
                    </a:p>
                    <a:p>
                      <a:pPr marL="285750" marR="0" lvl="0" indent="-168275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§"/>
                        <a:tabLst/>
                      </a:pPr>
                      <a:r>
                        <a:rPr kumimoji="0" lang="en-US" sz="1200" b="0" i="0" u="none" strike="noStrike" kern="1200" cap="none" normalizeH="0" baseline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White</a:t>
                      </a:r>
                    </a:p>
                    <a:p>
                      <a:pPr marL="285750" marR="0" lvl="0" indent="-168275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§"/>
                        <a:tabLst/>
                      </a:pPr>
                      <a:r>
                        <a:rPr kumimoji="0" lang="en-US" sz="1200" b="0" i="0" u="none" strike="noStrike" kern="1200" cap="none" normalizeH="0" baseline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Asian</a:t>
                      </a:r>
                    </a:p>
                    <a:p>
                      <a:pPr marL="285750" marR="0" lvl="0" indent="-168275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§"/>
                        <a:tabLst/>
                      </a:pPr>
                      <a:r>
                        <a:rPr kumimoji="0" lang="en-US" sz="1200" b="0" i="0" u="none" strike="noStrike" kern="1200" cap="none" normalizeH="0" baseline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Other and missing</a:t>
                      </a:r>
                    </a:p>
                  </a:txBody>
                  <a:tcPr marL="121881" marR="121881" marT="45728" marB="45728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en-US" sz="1200" b="0" i="0" u="none" strike="noStrike" cap="none" normalizeH="0" baseline="0">
                        <a:ln>
                          <a:noFill/>
                        </a:ln>
                        <a:solidFill>
                          <a:schemeClr val="bg2">
                            <a:lumMod val="10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61/158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11/29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3/11</a:t>
                      </a:r>
                    </a:p>
                  </a:txBody>
                  <a:tcPr marL="121881" marR="121881" marT="45728" marB="45728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en-US" sz="1200" b="0" i="0" u="none" strike="noStrike" cap="none" normalizeH="0" baseline="0">
                        <a:ln>
                          <a:noFill/>
                        </a:ln>
                        <a:solidFill>
                          <a:schemeClr val="bg2">
                            <a:lumMod val="10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106/113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21/21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4/10</a:t>
                      </a:r>
                    </a:p>
                  </a:txBody>
                  <a:tcPr marL="121881" marR="121881" marT="45728" marB="45728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en-US" sz="1200" b="0" i="0" u="none" strike="noStrike" cap="none" normalizeH="0" baseline="0">
                        <a:ln>
                          <a:noFill/>
                        </a:ln>
                        <a:solidFill>
                          <a:schemeClr val="bg2">
                            <a:lumMod val="10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0.40 (0.29-0.55)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0.34 (0.14-0.81)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0.60 (0.08-4.41)</a:t>
                      </a:r>
                    </a:p>
                  </a:txBody>
                  <a:tcPr marL="121881" marR="121881" marT="45728" marB="45728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73573185"/>
                  </a:ext>
                </a:extLst>
              </a:tr>
            </a:tbl>
          </a:graphicData>
        </a:graphic>
      </p:graphicFrame>
      <p:graphicFrame>
        <p:nvGraphicFramePr>
          <p:cNvPr id="7" name="Group 32">
            <a:extLst>
              <a:ext uri="{FF2B5EF4-FFF2-40B4-BE49-F238E27FC236}">
                <a16:creationId xmlns:a16="http://schemas.microsoft.com/office/drawing/2014/main" id="{5B03FCD1-6D33-192E-B9A4-EA641F9E1D6A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882604257"/>
              </p:ext>
            </p:extLst>
          </p:nvPr>
        </p:nvGraphicFramePr>
        <p:xfrm>
          <a:off x="5989321" y="1600200"/>
          <a:ext cx="5783582" cy="4572096"/>
        </p:xfrm>
        <a:graphic>
          <a:graphicData uri="http://schemas.openxmlformats.org/drawingml/2006/table">
            <a:tbl>
              <a:tblPr/>
              <a:tblGrid>
                <a:gridCol w="201167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24358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25173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276580">
                  <a:extLst>
                    <a:ext uri="{9D8B030D-6E8A-4147-A177-3AD203B41FA5}">
                      <a16:colId xmlns:a16="http://schemas.microsoft.com/office/drawing/2014/main" val="275554936"/>
                    </a:ext>
                  </a:extLst>
                </a:gridCol>
              </a:tblGrid>
              <a:tr h="531631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35000"/>
                        </a:spcBef>
                        <a:spcAft>
                          <a:spcPct val="2500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2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Subgroup, n (%)</a:t>
                      </a:r>
                    </a:p>
                  </a:txBody>
                  <a:tcPr marR="0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1471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35000"/>
                        </a:spcBef>
                        <a:spcAft>
                          <a:spcPct val="2500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2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Tafasitamab + LEN/R </a:t>
                      </a:r>
                      <a:br>
                        <a:rPr kumimoji="0" lang="en-US" sz="12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</a:br>
                      <a:r>
                        <a:rPr kumimoji="0" lang="en-US" sz="12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Events/Pts Censored</a:t>
                      </a:r>
                    </a:p>
                  </a:txBody>
                  <a:tcPr marL="121881" marR="121881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1471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250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Placebo + LEN/R </a:t>
                      </a:r>
                      <a:br>
                        <a:rPr kumimoji="0" lang="en-US" sz="12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</a:br>
                      <a:r>
                        <a:rPr kumimoji="0" lang="en-US" sz="12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Events/Pts Censored</a:t>
                      </a:r>
                    </a:p>
                  </a:txBody>
                  <a:tcPr marL="121881" marR="121881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1471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250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HR (95% CI)</a:t>
                      </a:r>
                    </a:p>
                  </a:txBody>
                  <a:tcPr marL="121881" marR="121881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1471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31631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kern="1200" cap="none" normalizeH="0" baseline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Ethnicity</a:t>
                      </a:r>
                    </a:p>
                    <a:p>
                      <a:pPr marL="285750" marR="0" lvl="0" indent="-168275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§"/>
                        <a:tabLst/>
                      </a:pPr>
                      <a:r>
                        <a:rPr kumimoji="0" lang="en-US" sz="1200" b="0" i="0" u="none" strike="noStrike" kern="1200" cap="none" normalizeH="0" baseline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Not Hispanic or Latino</a:t>
                      </a:r>
                    </a:p>
                    <a:p>
                      <a:pPr marL="285750" marR="0" lvl="0" indent="-168275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§"/>
                        <a:tabLst/>
                      </a:pPr>
                      <a:r>
                        <a:rPr kumimoji="0" lang="en-US" sz="1200" b="0" i="0" u="none" strike="noStrike" kern="1200" cap="none" normalizeH="0" baseline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Hispanic or Latino</a:t>
                      </a:r>
                    </a:p>
                    <a:p>
                      <a:pPr marL="285750" marR="0" lvl="0" indent="-168275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§"/>
                        <a:tabLst/>
                      </a:pPr>
                      <a:r>
                        <a:rPr kumimoji="0" lang="en-US" sz="1200" b="0" i="0" u="none" strike="noStrike" kern="1200" cap="none" normalizeH="0" baseline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Other and missing</a:t>
                      </a:r>
                    </a:p>
                  </a:txBody>
                  <a:tcPr marL="121881" marR="121881" marT="45728" marB="45728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en-US" sz="1200" b="0" i="0" u="none" strike="noStrike" cap="none" normalizeH="0" baseline="0">
                        <a:ln>
                          <a:noFill/>
                        </a:ln>
                        <a:solidFill>
                          <a:schemeClr val="bg2">
                            <a:lumMod val="10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62/166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8/23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5/9</a:t>
                      </a:r>
                    </a:p>
                  </a:txBody>
                  <a:tcPr marL="121881" marR="121881" marT="45728" marB="45728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en-US" sz="1200" b="0" i="0" u="none" strike="noStrike" cap="none" normalizeH="0" baseline="0">
                        <a:ln>
                          <a:noFill/>
                        </a:ln>
                        <a:solidFill>
                          <a:schemeClr val="bg2">
                            <a:lumMod val="10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112/114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10/14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9/16</a:t>
                      </a:r>
                    </a:p>
                  </a:txBody>
                  <a:tcPr marL="121881" marR="121881" marT="45728" marB="45728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en-US" sz="1200" b="0" i="0" u="none" strike="noStrike" cap="none" normalizeH="0" baseline="0">
                        <a:ln>
                          <a:noFill/>
                        </a:ln>
                        <a:solidFill>
                          <a:schemeClr val="bg2">
                            <a:lumMod val="10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0.39 (0.28-0.53)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0.71 (0.24-2.10)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1.07 (0.25-4.56)</a:t>
                      </a:r>
                    </a:p>
                  </a:txBody>
                  <a:tcPr marL="121881" marR="121881" marT="45728" marB="45728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44754107"/>
                  </a:ext>
                </a:extLst>
              </a:tr>
              <a:tr h="531631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en-US" sz="1200" b="0" i="0" u="none" strike="noStrike" kern="1200" cap="none" normalizeH="0" baseline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Geographic region</a:t>
                      </a:r>
                    </a:p>
                    <a:p>
                      <a:pPr marL="285750" marR="0" lvl="0" indent="-168275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§"/>
                        <a:tabLst/>
                      </a:pPr>
                      <a:r>
                        <a:rPr kumimoji="0" lang="en-US" sz="1200" b="0" i="0" u="none" strike="noStrike" kern="1200" cap="none" normalizeH="0" baseline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Europe</a:t>
                      </a:r>
                    </a:p>
                    <a:p>
                      <a:pPr marL="285750" marR="0" lvl="0" indent="-168275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§"/>
                        <a:tabLst/>
                      </a:pPr>
                      <a:r>
                        <a:rPr kumimoji="0" lang="en-US" sz="1200" b="0" i="0" u="none" strike="noStrike" kern="1200" cap="none" normalizeH="0" baseline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North American</a:t>
                      </a:r>
                    </a:p>
                    <a:p>
                      <a:pPr marL="285750" marR="0" lvl="0" indent="-168275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§"/>
                        <a:tabLst/>
                      </a:pPr>
                      <a:r>
                        <a:rPr kumimoji="0" lang="en-US" sz="1200" b="0" i="0" u="none" strike="noStrike" kern="1200" cap="none" normalizeH="0" baseline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Rest of the world</a:t>
                      </a:r>
                    </a:p>
                  </a:txBody>
                  <a:tcPr marL="121881" marR="121881" marT="45728" marB="45728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200" b="0" i="0" u="none" strike="noStrike" kern="1200" cap="none" normalizeH="0" baseline="0">
                        <a:ln>
                          <a:noFill/>
                        </a:ln>
                        <a:solidFill>
                          <a:schemeClr val="bg2">
                            <a:lumMod val="10000"/>
                          </a:schemeClr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kern="1200" cap="none" normalizeH="0" baseline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52/124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kern="1200" cap="none" normalizeH="0" baseline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8/30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kern="1200" cap="none" normalizeH="0" baseline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15/44</a:t>
                      </a:r>
                    </a:p>
                  </a:txBody>
                  <a:tcPr marL="121881" marR="121881" marT="45728" marB="45728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200" b="0" i="0" u="none" strike="noStrike" kern="1200" cap="none" normalizeH="0" baseline="0">
                        <a:ln>
                          <a:noFill/>
                        </a:ln>
                        <a:solidFill>
                          <a:schemeClr val="bg2">
                            <a:lumMod val="10000"/>
                          </a:schemeClr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kern="1200" cap="none" normalizeH="0" baseline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88/105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kern="1200" cap="none" normalizeH="0" baseline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11/13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kern="1200" cap="none" normalizeH="0" baseline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32/26</a:t>
                      </a:r>
                    </a:p>
                  </a:txBody>
                  <a:tcPr marL="121881" marR="121881" marT="45728" marB="45728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200" b="0" i="0" u="none" strike="noStrike" kern="1200" cap="none" normalizeH="0" baseline="0">
                        <a:ln>
                          <a:noFill/>
                        </a:ln>
                        <a:solidFill>
                          <a:schemeClr val="bg2">
                            <a:lumMod val="10000"/>
                          </a:schemeClr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kern="1200" cap="none" normalizeH="0" baseline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0.53 (0.38-0.76)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kern="1200" cap="none" normalizeH="0" baseline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0.12 (0.02-0.55)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kern="1200" cap="none" normalizeH="0" baseline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0.33 (0.16-0.68)</a:t>
                      </a:r>
                    </a:p>
                  </a:txBody>
                  <a:tcPr marL="121881" marR="121881" marT="45728" marB="45728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77650812"/>
                  </a:ext>
                </a:extLst>
              </a:tr>
              <a:tr h="41349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kern="1200" cap="none" normalizeH="0" baseline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POD24</a:t>
                      </a:r>
                    </a:p>
                    <a:p>
                      <a:pPr marL="285750" marR="0" lvl="0" indent="-168275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§"/>
                        <a:tabLst/>
                      </a:pPr>
                      <a:r>
                        <a:rPr kumimoji="0" lang="en-US" sz="1200" b="0" i="0" u="none" strike="noStrike" kern="1200" cap="none" normalizeH="0" baseline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Yes</a:t>
                      </a:r>
                    </a:p>
                    <a:p>
                      <a:pPr marL="285750" marR="0" lvl="0" indent="-168275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§"/>
                        <a:tabLst/>
                      </a:pPr>
                      <a:r>
                        <a:rPr kumimoji="0" lang="en-US" sz="1200" b="0" i="0" u="none" strike="noStrike" kern="1200" cap="none" normalizeH="0" baseline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 marL="121881" marR="121881" marT="45728" marB="45728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200" b="0" i="0" u="none" strike="noStrike" kern="1200" cap="none" normalizeH="0" baseline="0">
                        <a:ln>
                          <a:noFill/>
                        </a:ln>
                        <a:solidFill>
                          <a:schemeClr val="bg2">
                            <a:lumMod val="10000"/>
                          </a:schemeClr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kern="1200" cap="none" normalizeH="0" baseline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29/56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kern="1200" cap="none" normalizeH="0" baseline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46/142</a:t>
                      </a:r>
                    </a:p>
                  </a:txBody>
                  <a:tcPr marL="121881" marR="121881" marT="45728" marB="45728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200" b="0" i="0" u="none" strike="noStrike" kern="1200" cap="none" normalizeH="0" baseline="0">
                        <a:ln>
                          <a:noFill/>
                        </a:ln>
                        <a:solidFill>
                          <a:schemeClr val="bg2">
                            <a:lumMod val="10000"/>
                          </a:schemeClr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kern="1200" cap="none" normalizeH="0" baseline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52/36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kern="1200" cap="none" normalizeH="0" baseline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79/108</a:t>
                      </a:r>
                    </a:p>
                  </a:txBody>
                  <a:tcPr marL="121881" marR="121881" marT="45728" marB="45728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200" b="0" i="0" u="none" strike="noStrike" kern="1200" cap="none" normalizeH="0" baseline="0">
                        <a:ln>
                          <a:noFill/>
                        </a:ln>
                        <a:solidFill>
                          <a:schemeClr val="bg2">
                            <a:lumMod val="10000"/>
                          </a:schemeClr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kern="1200" cap="none" normalizeH="0" baseline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0.43 (0.27-0.69)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kern="1200" cap="none" normalizeH="0" baseline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0.45 (0.31-0.65)</a:t>
                      </a:r>
                    </a:p>
                  </a:txBody>
                  <a:tcPr marL="121881" marR="121881" marT="45728" marB="45728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8562034"/>
                  </a:ext>
                </a:extLst>
              </a:tr>
              <a:tr h="531631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kern="1200" cap="none" normalizeH="0" baseline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Refractory to prior anti-CD20</a:t>
                      </a:r>
                    </a:p>
                    <a:p>
                      <a:pPr marL="285750" marR="0" lvl="0" indent="-168275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§"/>
                        <a:tabLst/>
                      </a:pPr>
                      <a:r>
                        <a:rPr kumimoji="0" lang="en-US" sz="1200" b="0" i="0" u="none" strike="noStrike" kern="1200" cap="none" normalizeH="0" baseline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Yes</a:t>
                      </a:r>
                    </a:p>
                    <a:p>
                      <a:pPr marL="285750" marR="0" lvl="0" indent="-168275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§"/>
                        <a:tabLst/>
                      </a:pPr>
                      <a:r>
                        <a:rPr kumimoji="0" lang="en-US" sz="1200" b="0" i="0" u="none" strike="noStrike" kern="1200" cap="none" normalizeH="0" baseline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 marL="121881" marR="121881" marT="45728" marB="45728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en-US" sz="1200" b="0" i="0" u="none" strike="noStrike" cap="none" normalizeH="0" baseline="0">
                        <a:ln>
                          <a:noFill/>
                        </a:ln>
                        <a:solidFill>
                          <a:schemeClr val="bg2">
                            <a:lumMod val="10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45/73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30/125</a:t>
                      </a:r>
                    </a:p>
                  </a:txBody>
                  <a:tcPr marL="121881" marR="121881" marT="45728" marB="45728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en-US" sz="1200" b="0" i="0" u="none" strike="noStrike" cap="none" normalizeH="0" baseline="0">
                        <a:ln>
                          <a:noFill/>
                        </a:ln>
                        <a:solidFill>
                          <a:schemeClr val="bg2">
                            <a:lumMod val="10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68/47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63/97</a:t>
                      </a:r>
                    </a:p>
                  </a:txBody>
                  <a:tcPr marL="121881" marR="121881" marT="45728" marB="45728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en-US" sz="1200" b="0" i="0" u="none" strike="noStrike" cap="none" normalizeH="0" baseline="0">
                        <a:ln>
                          <a:noFill/>
                        </a:ln>
                        <a:solidFill>
                          <a:schemeClr val="bg2">
                            <a:lumMod val="10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0.44 (0.30-0.65)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0.44 (0.28-0.68)</a:t>
                      </a:r>
                    </a:p>
                  </a:txBody>
                  <a:tcPr marL="121881" marR="121881" marT="45728" marB="45728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57676187"/>
                  </a:ext>
                </a:extLst>
              </a:tr>
              <a:tr h="41349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kern="1200" cap="none" normalizeH="0" baseline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No. of prior lines</a:t>
                      </a:r>
                    </a:p>
                    <a:p>
                      <a:pPr marL="285750" marR="0" lvl="0" indent="-168275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§"/>
                        <a:tabLst/>
                      </a:pPr>
                      <a:r>
                        <a:rPr kumimoji="0" lang="en-US" sz="1200" b="0" i="0" u="none" strike="noStrike" kern="1200" cap="none" normalizeH="0" baseline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1</a:t>
                      </a:r>
                    </a:p>
                    <a:p>
                      <a:pPr marL="285750" marR="0" lvl="0" indent="-168275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§"/>
                        <a:tabLst/>
                      </a:pPr>
                      <a:r>
                        <a:rPr kumimoji="0" lang="en-US" sz="1200" b="0" i="0" u="none" strike="noStrike" kern="1200" cap="none" normalizeH="0" baseline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≥2</a:t>
                      </a:r>
                    </a:p>
                  </a:txBody>
                  <a:tcPr marL="121881" marR="121881" marT="45728" marB="45728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en-US" sz="1200" b="0" i="0" u="none" strike="noStrike" cap="none" normalizeH="0" baseline="0">
                        <a:ln>
                          <a:noFill/>
                        </a:ln>
                        <a:solidFill>
                          <a:schemeClr val="bg2">
                            <a:lumMod val="10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36/110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39/88</a:t>
                      </a:r>
                    </a:p>
                  </a:txBody>
                  <a:tcPr marL="121881" marR="121881" marT="45728" marB="45728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en-US" sz="1200" b="0" i="0" u="none" strike="noStrike" cap="none" normalizeH="0" baseline="0">
                        <a:ln>
                          <a:noFill/>
                        </a:ln>
                        <a:solidFill>
                          <a:schemeClr val="bg2">
                            <a:lumMod val="10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61/86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70/58</a:t>
                      </a:r>
                    </a:p>
                  </a:txBody>
                  <a:tcPr marL="121881" marR="121881" marT="45728" marB="45728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en-US" sz="1200" b="0" i="0" u="none" strike="noStrike" cap="none" normalizeH="0" baseline="0">
                        <a:ln>
                          <a:noFill/>
                        </a:ln>
                        <a:solidFill>
                          <a:schemeClr val="bg2">
                            <a:lumMod val="10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0.48 (0.32-0.74)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0.41 (0.28-0.61)</a:t>
                      </a:r>
                    </a:p>
                  </a:txBody>
                  <a:tcPr marL="121881" marR="121881" marT="45728" marB="45728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45099376"/>
                  </a:ext>
                </a:extLst>
              </a:tr>
            </a:tbl>
          </a:graphicData>
        </a:graphic>
      </p:graphicFrame>
      <p:sp>
        <p:nvSpPr>
          <p:cNvPr id="8" name="Rectangle 7">
            <a:extLst>
              <a:ext uri="{FF2B5EF4-FFF2-40B4-BE49-F238E27FC236}">
                <a16:creationId xmlns:a16="http://schemas.microsoft.com/office/drawing/2014/main" id="{3A564EBA-EEDA-1A4E-B060-5B97C5F1AAC4}"/>
              </a:ext>
            </a:extLst>
          </p:cNvPr>
          <p:cNvSpPr/>
          <p:nvPr/>
        </p:nvSpPr>
        <p:spPr bwMode="auto">
          <a:xfrm>
            <a:off x="5977129" y="4059955"/>
            <a:ext cx="5795772" cy="2112245"/>
          </a:xfrm>
          <a:prstGeom prst="rect">
            <a:avLst/>
          </a:prstGeom>
          <a:noFill/>
          <a:ln w="28575">
            <a:solidFill>
              <a:srgbClr val="FF0000"/>
            </a:solidFill>
            <a:miter lim="800000"/>
            <a:headEnd/>
            <a:tailEnd/>
          </a:ln>
        </p:spPr>
        <p:txBody>
          <a:bodyPr rtlCol="0" anchor="b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35000"/>
              </a:spcBef>
              <a:spcAft>
                <a:spcPct val="25000"/>
              </a:spcAft>
              <a:buClr>
                <a:srgbClr val="015873"/>
              </a:buClr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731434172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202A750-4157-722C-B1A4-F20B9D179DD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2">
            <a:extLst>
              <a:ext uri="{FF2B5EF4-FFF2-40B4-BE49-F238E27FC236}">
                <a16:creationId xmlns:a16="http://schemas.microsoft.com/office/drawing/2014/main" id="{3004D823-1A06-2442-EBC6-3FD5A485AC0A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inMIND: Most Frequent Any-Grade TEAEs (≥15%)</a:t>
            </a:r>
            <a:endParaRPr lang="en-US" altLang="en-US"/>
          </a:p>
        </p:txBody>
      </p:sp>
      <p:sp>
        <p:nvSpPr>
          <p:cNvPr id="4" name="Text Box 15">
            <a:extLst>
              <a:ext uri="{FF2B5EF4-FFF2-40B4-BE49-F238E27FC236}">
                <a16:creationId xmlns:a16="http://schemas.microsoft.com/office/drawing/2014/main" id="{76C46D3C-786A-6804-F532-28F2882CB4A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31039" y="6370627"/>
            <a:ext cx="7853362" cy="276999"/>
          </a:xfrm>
          <a:prstGeom prst="rect">
            <a:avLst/>
          </a:prstGeom>
          <a:noFill/>
          <a:ln>
            <a:noFill/>
          </a:ln>
        </p:spPr>
        <p:txBody>
          <a:bodyPr lIns="91440" tIns="45720" rIns="91440" bIns="45720" anchor="b">
            <a:spAutoFit/>
          </a:bodyPr>
          <a:lstStyle>
            <a:lvl1pPr>
              <a:defRPr b="1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 b="1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b="1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b="1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200" b="0" i="0" u="none" strike="noStrike" kern="1200" cap="none" spc="-10" normalizeH="0" baseline="0" noProof="0">
                <a:ln>
                  <a:noFill/>
                </a:ln>
                <a:solidFill>
                  <a:srgbClr val="455560"/>
                </a:solidFill>
                <a:effectLst/>
                <a:uLnTx/>
                <a:uFillTx/>
                <a:latin typeface="Calibri"/>
                <a:ea typeface="+mn-ea"/>
                <a:cs typeface="Arial"/>
              </a:rPr>
              <a:t>Trneny. EHA 2025. Abstr S230. </a:t>
            </a:r>
            <a:r>
              <a:rPr kumimoji="0" lang="en-US" sz="1200" b="0" i="0" u="none" strike="noStrike" kern="1200" cap="none" spc="-10" normalizeH="0" baseline="0" noProof="0">
                <a:ln>
                  <a:noFill/>
                </a:ln>
                <a:solidFill>
                  <a:srgbClr val="45556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Trneny. ICML 2025. Abstr 028.</a:t>
            </a:r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srgbClr val="455560"/>
              </a:solidFill>
              <a:effectLst/>
              <a:uLnTx/>
              <a:uFillTx/>
              <a:latin typeface="Calibri"/>
              <a:ea typeface="+mn-ea"/>
              <a:cs typeface="Arial" panose="020B0604020202020204" pitchFamily="34" charset="0"/>
            </a:endParaRPr>
          </a:p>
        </p:txBody>
      </p:sp>
      <p:graphicFrame>
        <p:nvGraphicFramePr>
          <p:cNvPr id="5" name="Group 32">
            <a:extLst>
              <a:ext uri="{FF2B5EF4-FFF2-40B4-BE49-F238E27FC236}">
                <a16:creationId xmlns:a16="http://schemas.microsoft.com/office/drawing/2014/main" id="{DA1531C6-8750-13ED-CBA4-C29B5A646E92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633061084"/>
              </p:ext>
            </p:extLst>
          </p:nvPr>
        </p:nvGraphicFramePr>
        <p:xfrm>
          <a:off x="723901" y="1386600"/>
          <a:ext cx="10755313" cy="4785600"/>
        </p:xfrm>
        <a:graphic>
          <a:graphicData uri="http://schemas.openxmlformats.org/drawingml/2006/table">
            <a:tbl>
              <a:tblPr/>
              <a:tblGrid>
                <a:gridCol w="398149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48656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23862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048631">
                  <a:extLst>
                    <a:ext uri="{9D8B030D-6E8A-4147-A177-3AD203B41FA5}">
                      <a16:colId xmlns:a16="http://schemas.microsoft.com/office/drawing/2014/main" val="275554936"/>
                    </a:ext>
                  </a:extLst>
                </a:gridCol>
              </a:tblGrid>
              <a:tr h="319167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35000"/>
                        </a:spcBef>
                        <a:spcAft>
                          <a:spcPct val="2500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AE, n (%)</a:t>
                      </a:r>
                    </a:p>
                  </a:txBody>
                  <a:tcPr marR="0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1471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35000"/>
                        </a:spcBef>
                        <a:spcAft>
                          <a:spcPct val="2500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Tafasitamab + LEN/R </a:t>
                      </a:r>
                      <a:br>
                        <a:rPr kumimoji="0" lang="en-US" sz="14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</a:br>
                      <a:r>
                        <a:rPr kumimoji="0" lang="en-US" sz="14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(n = 274)</a:t>
                      </a:r>
                    </a:p>
                  </a:txBody>
                  <a:tcPr marL="121881" marR="121881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1471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250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Placebo + LEN/R </a:t>
                      </a:r>
                      <a:br>
                        <a:rPr kumimoji="0" lang="en-US" sz="14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</a:br>
                      <a:r>
                        <a:rPr kumimoji="0" lang="en-US" sz="14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(n = 272)</a:t>
                      </a:r>
                    </a:p>
                  </a:txBody>
                  <a:tcPr marL="121881" marR="121881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1471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250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Total </a:t>
                      </a:r>
                      <a:br>
                        <a:rPr kumimoji="0" lang="en-US" sz="14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</a:br>
                      <a:r>
                        <a:rPr kumimoji="0" lang="en-US" sz="14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(N = 546)</a:t>
                      </a:r>
                    </a:p>
                  </a:txBody>
                  <a:tcPr marL="121881" marR="121881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1471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87749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kern="1200" cap="none" normalizeH="0" baseline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Any</a:t>
                      </a:r>
                    </a:p>
                  </a:txBody>
                  <a:tcPr marL="121881" marR="121881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35000"/>
                        </a:spcBef>
                        <a:spcAft>
                          <a:spcPct val="2500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272 (99.3)</a:t>
                      </a:r>
                    </a:p>
                  </a:txBody>
                  <a:tcPr marL="121881" marR="121881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35000"/>
                        </a:spcBef>
                        <a:spcAft>
                          <a:spcPct val="2500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270 (99.3)</a:t>
                      </a:r>
                    </a:p>
                  </a:txBody>
                  <a:tcPr marL="121881" marR="121881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35000"/>
                        </a:spcBef>
                        <a:spcAft>
                          <a:spcPct val="2500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542 (99.3)</a:t>
                      </a:r>
                    </a:p>
                  </a:txBody>
                  <a:tcPr marL="121881" marR="121881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87749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kern="1200" cap="none" normalizeH="0" baseline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Neutropenia</a:t>
                      </a:r>
                    </a:p>
                  </a:txBody>
                  <a:tcPr marL="121881" marR="121881" marT="45728" marB="45728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35000"/>
                        </a:spcBef>
                        <a:spcAft>
                          <a:spcPct val="2500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133 (48.5)</a:t>
                      </a:r>
                    </a:p>
                  </a:txBody>
                  <a:tcPr marL="121881" marR="121881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35000"/>
                        </a:spcBef>
                        <a:spcAft>
                          <a:spcPct val="2500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123 (45.2)</a:t>
                      </a:r>
                    </a:p>
                  </a:txBody>
                  <a:tcPr marL="121881" marR="121881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35000"/>
                        </a:spcBef>
                        <a:spcAft>
                          <a:spcPct val="2500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256 (46.9)</a:t>
                      </a:r>
                    </a:p>
                  </a:txBody>
                  <a:tcPr marL="121881" marR="121881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40376137"/>
                  </a:ext>
                </a:extLst>
              </a:tr>
              <a:tr h="187749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kern="1200" cap="none" normalizeH="0" baseline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Diarrhea</a:t>
                      </a:r>
                    </a:p>
                  </a:txBody>
                  <a:tcPr marL="121881" marR="121881" marT="45728" marB="45728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35000"/>
                        </a:spcBef>
                        <a:spcAft>
                          <a:spcPct val="2500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103 (37.6)</a:t>
                      </a:r>
                    </a:p>
                  </a:txBody>
                  <a:tcPr marL="121881" marR="121881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35000"/>
                        </a:spcBef>
                        <a:spcAft>
                          <a:spcPct val="2500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77 (28.3)</a:t>
                      </a:r>
                    </a:p>
                  </a:txBody>
                  <a:tcPr marL="121881" marR="121881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35000"/>
                        </a:spcBef>
                        <a:spcAft>
                          <a:spcPct val="2500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180 (33.0)</a:t>
                      </a:r>
                    </a:p>
                  </a:txBody>
                  <a:tcPr marL="121881" marR="121881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57249207"/>
                  </a:ext>
                </a:extLst>
              </a:tr>
              <a:tr h="187749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400" b="0" i="0" u="none" strike="noStrike" kern="1200" cap="none" normalizeH="0" baseline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COVID-19</a:t>
                      </a:r>
                    </a:p>
                  </a:txBody>
                  <a:tcPr marL="121881" marR="121881" marT="45728" marB="45728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250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kern="1200" cap="none" normalizeH="0" baseline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86 (31.4)</a:t>
                      </a:r>
                    </a:p>
                  </a:txBody>
                  <a:tcPr marL="121881" marR="121881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250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kern="1200" cap="none" normalizeH="0" baseline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64 (23.5)</a:t>
                      </a:r>
                    </a:p>
                  </a:txBody>
                  <a:tcPr marL="121881" marR="121881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35000"/>
                        </a:spcBef>
                        <a:spcAft>
                          <a:spcPct val="2500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150 (27.5)</a:t>
                      </a:r>
                    </a:p>
                  </a:txBody>
                  <a:tcPr marL="121881" marR="121881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62090814"/>
                  </a:ext>
                </a:extLst>
              </a:tr>
              <a:tr h="187749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kern="1200" cap="none" normalizeH="0" baseline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Constipation</a:t>
                      </a:r>
                    </a:p>
                  </a:txBody>
                  <a:tcPr marL="121881" marR="121881" marT="45728" marB="45728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35000"/>
                        </a:spcBef>
                        <a:spcAft>
                          <a:spcPct val="2500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80 (29.2)</a:t>
                      </a:r>
                    </a:p>
                  </a:txBody>
                  <a:tcPr marL="121881" marR="121881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35000"/>
                        </a:spcBef>
                        <a:spcAft>
                          <a:spcPct val="2500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67 (24.6)</a:t>
                      </a:r>
                    </a:p>
                  </a:txBody>
                  <a:tcPr marL="121881" marR="121881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35000"/>
                        </a:spcBef>
                        <a:spcAft>
                          <a:spcPct val="2500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147 (26.9)</a:t>
                      </a:r>
                    </a:p>
                  </a:txBody>
                  <a:tcPr marL="121881" marR="121881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73573185"/>
                  </a:ext>
                </a:extLst>
              </a:tr>
              <a:tr h="187749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kern="1200" cap="none" normalizeH="0" baseline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Rash</a:t>
                      </a:r>
                    </a:p>
                  </a:txBody>
                  <a:tcPr marL="121881" marR="121881" marT="45728" marB="45728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35000"/>
                        </a:spcBef>
                        <a:spcAft>
                          <a:spcPct val="2500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60 (21.9)</a:t>
                      </a:r>
                    </a:p>
                  </a:txBody>
                  <a:tcPr marL="121881" marR="121881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35000"/>
                        </a:spcBef>
                        <a:spcAft>
                          <a:spcPct val="2500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58 (21.3)</a:t>
                      </a:r>
                    </a:p>
                  </a:txBody>
                  <a:tcPr marL="121881" marR="121881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35000"/>
                        </a:spcBef>
                        <a:spcAft>
                          <a:spcPct val="2500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118 (21.6)</a:t>
                      </a:r>
                    </a:p>
                  </a:txBody>
                  <a:tcPr marL="121881" marR="121881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44754107"/>
                  </a:ext>
                </a:extLst>
              </a:tr>
              <a:tr h="187749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kern="1200" cap="none" normalizeH="0" baseline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Fatigue</a:t>
                      </a:r>
                    </a:p>
                  </a:txBody>
                  <a:tcPr marL="121881" marR="121881" marT="45728" marB="45728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250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kern="1200" cap="none" normalizeH="0" baseline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58 (21.2)</a:t>
                      </a:r>
                    </a:p>
                  </a:txBody>
                  <a:tcPr marL="121881" marR="121881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250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kern="1200" cap="none" normalizeH="0" baseline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43 (15.8)</a:t>
                      </a:r>
                    </a:p>
                  </a:txBody>
                  <a:tcPr marL="121881" marR="121881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250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kern="1200" cap="none" normalizeH="0" baseline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101 (18.5)</a:t>
                      </a:r>
                    </a:p>
                  </a:txBody>
                  <a:tcPr marL="121881" marR="121881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8562034"/>
                  </a:ext>
                </a:extLst>
              </a:tr>
              <a:tr h="187749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kern="1200" cap="none" normalizeH="0" baseline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Cough</a:t>
                      </a:r>
                    </a:p>
                  </a:txBody>
                  <a:tcPr marL="121881" marR="121881" marT="45728" marB="45728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35000"/>
                        </a:spcBef>
                        <a:spcAft>
                          <a:spcPct val="2500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52 (19.0)</a:t>
                      </a:r>
                    </a:p>
                  </a:txBody>
                  <a:tcPr marL="121881" marR="121881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35000"/>
                        </a:spcBef>
                        <a:spcAft>
                          <a:spcPct val="2500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47 (17.3)</a:t>
                      </a:r>
                    </a:p>
                  </a:txBody>
                  <a:tcPr marL="121881" marR="121881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35000"/>
                        </a:spcBef>
                        <a:spcAft>
                          <a:spcPct val="2500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99 (18.1)</a:t>
                      </a:r>
                    </a:p>
                  </a:txBody>
                  <a:tcPr marL="121881" marR="121881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57676187"/>
                  </a:ext>
                </a:extLst>
              </a:tr>
              <a:tr h="187749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kern="1200" cap="none" normalizeH="0" baseline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Pyrexia</a:t>
                      </a:r>
                    </a:p>
                  </a:txBody>
                  <a:tcPr marL="121881" marR="121881" marT="45728" marB="45728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35000"/>
                        </a:spcBef>
                        <a:spcAft>
                          <a:spcPct val="2500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52 (19.0)</a:t>
                      </a:r>
                    </a:p>
                  </a:txBody>
                  <a:tcPr marL="121881" marR="121881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35000"/>
                        </a:spcBef>
                        <a:spcAft>
                          <a:spcPct val="2500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44 (16.2)</a:t>
                      </a:r>
                    </a:p>
                  </a:txBody>
                  <a:tcPr marL="121881" marR="121881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35000"/>
                        </a:spcBef>
                        <a:spcAft>
                          <a:spcPct val="2500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96 (17.6)</a:t>
                      </a:r>
                    </a:p>
                  </a:txBody>
                  <a:tcPr marL="121881" marR="121881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45099376"/>
                  </a:ext>
                </a:extLst>
              </a:tr>
              <a:tr h="187749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kern="1200" cap="none" normalizeH="0" baseline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Muscle spasms</a:t>
                      </a:r>
                    </a:p>
                  </a:txBody>
                  <a:tcPr marL="121881" marR="121881" marT="45728" marB="45728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35000"/>
                        </a:spcBef>
                        <a:spcAft>
                          <a:spcPct val="2500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49 (17.9)</a:t>
                      </a:r>
                    </a:p>
                  </a:txBody>
                  <a:tcPr marL="121881" marR="121881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35000"/>
                        </a:spcBef>
                        <a:spcAft>
                          <a:spcPct val="2500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49 (18.0)</a:t>
                      </a:r>
                    </a:p>
                  </a:txBody>
                  <a:tcPr marL="121881" marR="121881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35000"/>
                        </a:spcBef>
                        <a:spcAft>
                          <a:spcPct val="2500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98 (17.9)</a:t>
                      </a:r>
                    </a:p>
                  </a:txBody>
                  <a:tcPr marL="121881" marR="121881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76847843"/>
                  </a:ext>
                </a:extLst>
              </a:tr>
              <a:tr h="187749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kern="1200" cap="none" normalizeH="0" baseline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Nausea</a:t>
                      </a:r>
                    </a:p>
                  </a:txBody>
                  <a:tcPr marL="121881" marR="121881" marT="45728" marB="45728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35000"/>
                        </a:spcBef>
                        <a:spcAft>
                          <a:spcPct val="2500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49 (17.9)</a:t>
                      </a:r>
                    </a:p>
                  </a:txBody>
                  <a:tcPr marL="121881" marR="121881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35000"/>
                        </a:spcBef>
                        <a:spcAft>
                          <a:spcPct val="2500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38 (14.0)</a:t>
                      </a:r>
                    </a:p>
                  </a:txBody>
                  <a:tcPr marL="121881" marR="121881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35000"/>
                        </a:spcBef>
                        <a:spcAft>
                          <a:spcPct val="2500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  <a:defRPr/>
                      </a:pP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87 (15.9)</a:t>
                      </a:r>
                    </a:p>
                  </a:txBody>
                  <a:tcPr marL="121881" marR="121881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11787486"/>
                  </a:ext>
                </a:extLst>
              </a:tr>
              <a:tr h="187749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kern="1200" cap="none" normalizeH="0" baseline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Infusion-related reaction</a:t>
                      </a:r>
                    </a:p>
                  </a:txBody>
                  <a:tcPr marL="121881" marR="121881" marT="45728" marB="45728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35000"/>
                        </a:spcBef>
                        <a:spcAft>
                          <a:spcPct val="2500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43 (15.7)</a:t>
                      </a:r>
                    </a:p>
                  </a:txBody>
                  <a:tcPr marL="121881" marR="121881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35000"/>
                        </a:spcBef>
                        <a:spcAft>
                          <a:spcPct val="2500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41 (15.1)</a:t>
                      </a:r>
                    </a:p>
                  </a:txBody>
                  <a:tcPr marL="121881" marR="121881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35000"/>
                        </a:spcBef>
                        <a:spcAft>
                          <a:spcPct val="2500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84 (15.4)</a:t>
                      </a:r>
                    </a:p>
                  </a:txBody>
                  <a:tcPr marL="121881" marR="121881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33167940"/>
                  </a:ext>
                </a:extLst>
              </a:tr>
              <a:tr h="187749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kern="1200" cap="none" normalizeH="0" baseline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Thrombocytopenia</a:t>
                      </a:r>
                    </a:p>
                  </a:txBody>
                  <a:tcPr marL="121881" marR="121881" marT="45728" marB="45728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35000"/>
                        </a:spcBef>
                        <a:spcAft>
                          <a:spcPct val="2500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37 (13.5)</a:t>
                      </a:r>
                    </a:p>
                  </a:txBody>
                  <a:tcPr marL="121881" marR="121881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35000"/>
                        </a:spcBef>
                        <a:spcAft>
                          <a:spcPct val="2500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42 (15.4)</a:t>
                      </a:r>
                    </a:p>
                  </a:txBody>
                  <a:tcPr marL="121881" marR="121881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35000"/>
                        </a:spcBef>
                        <a:spcAft>
                          <a:spcPct val="2500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79 (14.5)</a:t>
                      </a:r>
                    </a:p>
                  </a:txBody>
                  <a:tcPr marL="121881" marR="121881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27233156"/>
                  </a:ext>
                </a:extLst>
              </a:tr>
              <a:tr h="187749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kern="1200" cap="none" normalizeH="0" baseline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Pruritus</a:t>
                      </a:r>
                    </a:p>
                  </a:txBody>
                  <a:tcPr marL="121881" marR="121881" marT="45728" marB="45728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35000"/>
                        </a:spcBef>
                        <a:spcAft>
                          <a:spcPct val="2500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44 (16.1)</a:t>
                      </a:r>
                    </a:p>
                  </a:txBody>
                  <a:tcPr marL="121881" marR="121881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35000"/>
                        </a:spcBef>
                        <a:spcAft>
                          <a:spcPct val="2500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28 (10.3)</a:t>
                      </a:r>
                    </a:p>
                  </a:txBody>
                  <a:tcPr marL="121881" marR="121881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35000"/>
                        </a:spcBef>
                        <a:spcAft>
                          <a:spcPct val="2500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72 (13.2)</a:t>
                      </a:r>
                    </a:p>
                  </a:txBody>
                  <a:tcPr marL="121881" marR="121881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53828907"/>
                  </a:ext>
                </a:extLst>
              </a:tr>
            </a:tbl>
          </a:graphicData>
        </a:graphic>
      </p:graphicFrame>
      <p:sp>
        <p:nvSpPr>
          <p:cNvPr id="2" name="Rectangle 1">
            <a:extLst>
              <a:ext uri="{FF2B5EF4-FFF2-40B4-BE49-F238E27FC236}">
                <a16:creationId xmlns:a16="http://schemas.microsoft.com/office/drawing/2014/main" id="{EA70607B-7A5C-6296-4F93-900F4C7AD11F}"/>
              </a:ext>
            </a:extLst>
          </p:cNvPr>
          <p:cNvSpPr/>
          <p:nvPr/>
        </p:nvSpPr>
        <p:spPr bwMode="auto">
          <a:xfrm>
            <a:off x="723900" y="2499057"/>
            <a:ext cx="10755313" cy="619047"/>
          </a:xfrm>
          <a:prstGeom prst="rect">
            <a:avLst/>
          </a:prstGeom>
          <a:noFill/>
          <a:ln w="28575">
            <a:solidFill>
              <a:srgbClr val="FF0000"/>
            </a:solidFill>
            <a:miter lim="800000"/>
            <a:headEnd/>
            <a:tailEnd/>
          </a:ln>
        </p:spPr>
        <p:txBody>
          <a:bodyPr rtlCol="0" anchor="b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35000"/>
              </a:spcBef>
              <a:spcAft>
                <a:spcPct val="25000"/>
              </a:spcAft>
              <a:buClr>
                <a:srgbClr val="015873"/>
              </a:buClr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DD721965-E6B4-DB52-E48B-D5F84B98BAE4}"/>
              </a:ext>
            </a:extLst>
          </p:cNvPr>
          <p:cNvSpPr/>
          <p:nvPr/>
        </p:nvSpPr>
        <p:spPr bwMode="auto">
          <a:xfrm>
            <a:off x="723901" y="3735336"/>
            <a:ext cx="10770108" cy="306312"/>
          </a:xfrm>
          <a:prstGeom prst="rect">
            <a:avLst/>
          </a:prstGeom>
          <a:noFill/>
          <a:ln w="28575">
            <a:solidFill>
              <a:srgbClr val="FF0000"/>
            </a:solidFill>
            <a:miter lim="800000"/>
            <a:headEnd/>
            <a:tailEnd/>
          </a:ln>
        </p:spPr>
        <p:txBody>
          <a:bodyPr rtlCol="0" anchor="b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35000"/>
              </a:spcBef>
              <a:spcAft>
                <a:spcPct val="25000"/>
              </a:spcAft>
              <a:buClr>
                <a:srgbClr val="015873"/>
              </a:buClr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947773468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627A635-671F-8912-A6B0-17DA9346CDE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759" y="238127"/>
            <a:ext cx="10872444" cy="1103313"/>
          </a:xfrm>
        </p:spPr>
        <p:txBody>
          <a:bodyPr/>
          <a:lstStyle/>
          <a:p>
            <a:r>
              <a:rPr lang="en-US"/>
              <a:t>inMIND: Response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FB7D306-48D3-26A2-AD58-7CA3F63D897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4838" y="5399072"/>
            <a:ext cx="10877550" cy="877824"/>
          </a:xfrm>
        </p:spPr>
        <p:txBody>
          <a:bodyPr/>
          <a:lstStyle/>
          <a:p>
            <a:r>
              <a:rPr lang="en-US"/>
              <a:t>Tafasitamab was associated with a significant improvement in CMR rate and ORR</a:t>
            </a:r>
          </a:p>
          <a:p>
            <a:endParaRPr lang="en-US"/>
          </a:p>
        </p:txBody>
      </p:sp>
      <p:graphicFrame>
        <p:nvGraphicFramePr>
          <p:cNvPr id="4" name="Group 32">
            <a:extLst>
              <a:ext uri="{FF2B5EF4-FFF2-40B4-BE49-F238E27FC236}">
                <a16:creationId xmlns:a16="http://schemas.microsoft.com/office/drawing/2014/main" id="{35D6D09B-2BC5-780A-7994-524A44EB1389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145401249"/>
              </p:ext>
            </p:extLst>
          </p:nvPr>
        </p:nvGraphicFramePr>
        <p:xfrm>
          <a:off x="495300" y="1608864"/>
          <a:ext cx="6097524" cy="3627232"/>
        </p:xfrm>
        <a:graphic>
          <a:graphicData uri="http://schemas.openxmlformats.org/drawingml/2006/table">
            <a:tbl>
              <a:tblPr/>
              <a:tblGrid>
                <a:gridCol w="38227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18668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088136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35000"/>
                        </a:spcBef>
                        <a:spcAft>
                          <a:spcPct val="2500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PET-CR (FDG-Avid Population)</a:t>
                      </a:r>
                    </a:p>
                  </a:txBody>
                  <a:tcPr marR="0" marT="45728" marB="45728" anchor="b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1471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35000"/>
                        </a:spcBef>
                        <a:spcAft>
                          <a:spcPct val="2500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Tafasitamab + LEN/R </a:t>
                      </a:r>
                    </a:p>
                  </a:txBody>
                  <a:tcPr marL="121881" marR="121881" marT="45728" marB="45728" anchor="b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1471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250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Placebo + LEN/R </a:t>
                      </a:r>
                    </a:p>
                  </a:txBody>
                  <a:tcPr marL="121881" marR="121881" marT="45728" marB="45728" anchor="b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1471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kern="1200" cap="none" normalizeH="0" baseline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Patients with FDG-avid disease at baseline</a:t>
                      </a:r>
                    </a:p>
                  </a:txBody>
                  <a:tcPr marL="121881" marR="121881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35000"/>
                        </a:spcBef>
                        <a:spcAft>
                          <a:spcPct val="2500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251</a:t>
                      </a:r>
                    </a:p>
                  </a:txBody>
                  <a:tcPr marL="121881" marR="121881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35000"/>
                        </a:spcBef>
                        <a:spcAft>
                          <a:spcPct val="2500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254</a:t>
                      </a:r>
                    </a:p>
                  </a:txBody>
                  <a:tcPr marL="121881" marR="121881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kern="1200" cap="none" normalizeH="0" baseline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Patients w/postbaseline PET assessments, n (%)</a:t>
                      </a:r>
                    </a:p>
                  </a:txBody>
                  <a:tcPr marL="121881" marR="121881" marT="45728" marB="45728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35000"/>
                        </a:spcBef>
                        <a:spcAft>
                          <a:spcPct val="2500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201 (80.1)</a:t>
                      </a:r>
                    </a:p>
                  </a:txBody>
                  <a:tcPr marL="121881" marR="121881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35000"/>
                        </a:spcBef>
                        <a:spcAft>
                          <a:spcPct val="2500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205 (80.7)</a:t>
                      </a:r>
                    </a:p>
                  </a:txBody>
                  <a:tcPr marL="121881" marR="121881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40376137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kern="1200" cap="none" normalizeH="0" baseline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Best metabolic response based on PET, n (%)</a:t>
                      </a:r>
                    </a:p>
                    <a:p>
                      <a:pPr marL="346075" marR="0" lvl="0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§"/>
                        <a:tabLst/>
                      </a:pPr>
                      <a:r>
                        <a:rPr kumimoji="0" lang="en-US" sz="1400" b="0" i="0" u="none" strike="noStrike" kern="1200" cap="none" normalizeH="0" baseline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CMR</a:t>
                      </a:r>
                    </a:p>
                    <a:p>
                      <a:pPr marL="346075" marR="0" lvl="0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§"/>
                        <a:tabLst/>
                      </a:pPr>
                      <a:r>
                        <a:rPr kumimoji="0" lang="en-US" sz="1400" b="0" i="0" u="none" strike="noStrike" kern="1200" cap="none" normalizeH="0" baseline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PMR</a:t>
                      </a:r>
                    </a:p>
                    <a:p>
                      <a:pPr marL="346075" marR="0" lvl="0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§"/>
                        <a:tabLst/>
                      </a:pPr>
                      <a:r>
                        <a:rPr kumimoji="0" lang="en-US" sz="1400" b="0" i="0" u="none" strike="noStrike" kern="1200" cap="none" normalizeH="0" baseline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NMR/SD</a:t>
                      </a:r>
                    </a:p>
                    <a:p>
                      <a:pPr marL="346075" marR="0" lvl="0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§"/>
                        <a:tabLst/>
                      </a:pPr>
                      <a:r>
                        <a:rPr kumimoji="0" lang="en-US" sz="1400" b="0" i="0" u="none" strike="noStrike" kern="1200" cap="none" normalizeH="0" baseline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PMD</a:t>
                      </a:r>
                    </a:p>
                    <a:p>
                      <a:pPr marL="346075" marR="0" lvl="0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§"/>
                        <a:tabLst/>
                      </a:pPr>
                      <a:r>
                        <a:rPr kumimoji="0" lang="en-US" sz="1400" b="0" i="0" u="none" strike="noStrike" kern="1200" cap="none" normalizeH="0" baseline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Not done</a:t>
                      </a:r>
                    </a:p>
                  </a:txBody>
                  <a:tcPr marL="121881" marR="121881" marT="45728" marB="45728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bg2">
                            <a:lumMod val="10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124 (49.4)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37 (14.7)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19 (7.6)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  <a:defRPr/>
                      </a:pP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19 (7.6)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50 (19.9)</a:t>
                      </a:r>
                    </a:p>
                  </a:txBody>
                  <a:tcPr marL="121881" marR="121881" marT="45728" marB="45728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marL="283464" marR="0" lvl="0" indent="-283464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bg2">
                            <a:lumMod val="10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  <a:p>
                      <a:pPr marL="283464" marR="0" lvl="0" indent="-283464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101 (39.8)</a:t>
                      </a:r>
                    </a:p>
                    <a:p>
                      <a:pPr marL="283464" marR="0" lvl="0" indent="-283464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39 (15.4)</a:t>
                      </a:r>
                    </a:p>
                    <a:p>
                      <a:pPr marL="283464" marR="0" lvl="0" indent="-283464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12 (4.7)</a:t>
                      </a:r>
                    </a:p>
                    <a:p>
                      <a:pPr marL="283464" marR="0" lvl="0" indent="-283464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51 (20.1)</a:t>
                      </a:r>
                    </a:p>
                    <a:p>
                      <a:pPr marL="283464" marR="0" lvl="0" indent="-283464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46 (19.3)</a:t>
                      </a:r>
                    </a:p>
                  </a:txBody>
                  <a:tcPr marL="121881" marR="121881" marT="45728" marB="45728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57249207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400" b="0" i="0" u="none" strike="noStrike" kern="1200" cap="none" normalizeH="0" baseline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PET-CR rate, % (95% CI)</a:t>
                      </a:r>
                    </a:p>
                  </a:txBody>
                  <a:tcPr marL="121881" marR="121881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kern="1200" cap="none" normalizeH="0" baseline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49.4 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kern="1200" cap="none" normalizeH="0" baseline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(43.1-55.8)</a:t>
                      </a:r>
                    </a:p>
                  </a:txBody>
                  <a:tcPr marL="121881" marR="121881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kern="1200" cap="none" normalizeH="0" baseline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39.8 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kern="1200" cap="none" normalizeH="0" baseline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(33.7-46.1)</a:t>
                      </a:r>
                    </a:p>
                  </a:txBody>
                  <a:tcPr marL="121881" marR="121881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62090814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kern="1200" cap="none" normalizeH="0" baseline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Odds ratio (95% CI)</a:t>
                      </a:r>
                    </a:p>
                  </a:txBody>
                  <a:tcPr marL="121881" marR="121881" marT="45728" marB="45728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35000"/>
                        </a:spcBef>
                        <a:spcAft>
                          <a:spcPct val="2500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1.5 (1.04-2.13)</a:t>
                      </a:r>
                    </a:p>
                  </a:txBody>
                  <a:tcPr marL="121881" marR="121881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35000"/>
                        </a:spcBef>
                        <a:spcAft>
                          <a:spcPct val="2500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bg2">
                            <a:lumMod val="10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21881" marR="121881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73573185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kern="1200" cap="none" normalizeH="0" baseline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Nominal </a:t>
                      </a:r>
                      <a:r>
                        <a:rPr kumimoji="0" lang="en-US" sz="1400" b="0" i="1" u="none" strike="noStrike" kern="1200" cap="none" normalizeH="0" baseline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P</a:t>
                      </a:r>
                      <a:r>
                        <a:rPr kumimoji="0" lang="en-US" sz="1400" b="0" i="0" u="none" strike="noStrike" kern="1200" cap="none" normalizeH="0" baseline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 value</a:t>
                      </a:r>
                    </a:p>
                  </a:txBody>
                  <a:tcPr marL="121881" marR="121881" marT="45728" marB="45728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>
                        <a:lumMod val="95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35000"/>
                        </a:spcBef>
                        <a:spcAft>
                          <a:spcPct val="2500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.0286</a:t>
                      </a:r>
                    </a:p>
                  </a:txBody>
                  <a:tcPr marL="121881" marR="121881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35000"/>
                        </a:spcBef>
                        <a:spcAft>
                          <a:spcPct val="2500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bg2">
                            <a:lumMod val="10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21881" marR="121881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44754107"/>
                  </a:ext>
                </a:extLst>
              </a:tr>
            </a:tbl>
          </a:graphicData>
        </a:graphic>
      </p:graphicFrame>
      <p:graphicFrame>
        <p:nvGraphicFramePr>
          <p:cNvPr id="6" name="Group 32">
            <a:extLst>
              <a:ext uri="{FF2B5EF4-FFF2-40B4-BE49-F238E27FC236}">
                <a16:creationId xmlns:a16="http://schemas.microsoft.com/office/drawing/2014/main" id="{DDB3E8DA-B587-FDD4-39CC-90D7DFE21371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660195526"/>
              </p:ext>
            </p:extLst>
          </p:nvPr>
        </p:nvGraphicFramePr>
        <p:xfrm>
          <a:off x="6797730" y="1608864"/>
          <a:ext cx="4975170" cy="3535776"/>
        </p:xfrm>
        <a:graphic>
          <a:graphicData uri="http://schemas.openxmlformats.org/drawingml/2006/table">
            <a:tbl>
              <a:tblPr/>
              <a:tblGrid>
                <a:gridCol w="247327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22174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28016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43226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35000"/>
                        </a:spcBef>
                        <a:spcAft>
                          <a:spcPct val="2500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ORR (ITT)</a:t>
                      </a:r>
                    </a:p>
                  </a:txBody>
                  <a:tcPr marR="0" marT="45728" marB="45728" anchor="b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1471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35000"/>
                        </a:spcBef>
                        <a:spcAft>
                          <a:spcPct val="2500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Tafasitamab + LEN/R </a:t>
                      </a:r>
                    </a:p>
                  </a:txBody>
                  <a:tcPr marL="121881" marR="121881" marT="45728" marB="45728" anchor="b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1471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250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Placebo + LEN/R </a:t>
                      </a:r>
                    </a:p>
                  </a:txBody>
                  <a:tcPr marL="121881" marR="121881" marT="45728" marB="45728" anchor="b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1471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43077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kern="1200" cap="none" normalizeH="0" baseline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Patients</a:t>
                      </a:r>
                    </a:p>
                  </a:txBody>
                  <a:tcPr marL="121881" marR="121881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35000"/>
                        </a:spcBef>
                        <a:spcAft>
                          <a:spcPct val="2500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273</a:t>
                      </a:r>
                    </a:p>
                  </a:txBody>
                  <a:tcPr marL="121881" marR="121881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35000"/>
                        </a:spcBef>
                        <a:spcAft>
                          <a:spcPct val="2500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275</a:t>
                      </a:r>
                    </a:p>
                  </a:txBody>
                  <a:tcPr marL="121881" marR="121881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743971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kern="1200" cap="none" normalizeH="0" baseline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Best overall response, n (%)</a:t>
                      </a:r>
                    </a:p>
                    <a:p>
                      <a:pPr marL="346075" marR="0" lvl="0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§"/>
                        <a:tabLst/>
                      </a:pPr>
                      <a:r>
                        <a:rPr kumimoji="0" lang="en-US" sz="1400" b="0" i="0" u="none" strike="noStrike" kern="1200" cap="none" normalizeH="0" baseline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CR</a:t>
                      </a:r>
                    </a:p>
                    <a:p>
                      <a:pPr marL="346075" marR="0" lvl="0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§"/>
                        <a:tabLst/>
                      </a:pPr>
                      <a:r>
                        <a:rPr kumimoji="0" lang="en-US" sz="1400" b="0" i="0" u="none" strike="noStrike" kern="1200" cap="none" normalizeH="0" baseline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PR</a:t>
                      </a:r>
                    </a:p>
                    <a:p>
                      <a:pPr marL="346075" marR="0" lvl="0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§"/>
                        <a:tabLst/>
                      </a:pPr>
                      <a:r>
                        <a:rPr kumimoji="0" lang="en-US" sz="1400" b="0" i="0" u="none" strike="noStrike" kern="1200" cap="none" normalizeH="0" baseline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SD</a:t>
                      </a:r>
                    </a:p>
                    <a:p>
                      <a:pPr marL="346075" marR="0" lvl="0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§"/>
                        <a:tabLst/>
                      </a:pPr>
                      <a:r>
                        <a:rPr kumimoji="0" lang="en-US" sz="1400" b="0" i="0" u="none" strike="noStrike" kern="1200" cap="none" normalizeH="0" baseline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PD</a:t>
                      </a:r>
                    </a:p>
                    <a:p>
                      <a:pPr marL="346075" marR="0" lvl="0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§"/>
                        <a:tabLst/>
                      </a:pPr>
                      <a:r>
                        <a:rPr kumimoji="0" lang="en-US" sz="1400" b="0" i="0" u="none" strike="noStrike" kern="1200" cap="none" normalizeH="0" baseline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NE</a:t>
                      </a:r>
                    </a:p>
                    <a:p>
                      <a:pPr marL="346075" marR="0" lvl="0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§"/>
                        <a:tabLst/>
                      </a:pPr>
                      <a:r>
                        <a:rPr kumimoji="0" lang="en-US" sz="1400" b="0" i="0" u="none" strike="noStrike" kern="1200" cap="none" normalizeH="0" baseline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Not done</a:t>
                      </a:r>
                    </a:p>
                  </a:txBody>
                  <a:tcPr marL="121881" marR="121881" marT="45728" marB="45728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bg2">
                            <a:lumMod val="10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142 (52.0)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86 (31.5)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28 (10.3)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7 (2.6)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2 (0.7)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8 (2.9)</a:t>
                      </a:r>
                    </a:p>
                  </a:txBody>
                  <a:tcPr marL="121881" marR="121881" marT="45728" marB="45728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bg2">
                            <a:lumMod val="10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112 (40.7)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87 (31.6)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46 (16.7)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20 (7.3)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10 (3.6)</a:t>
                      </a:r>
                    </a:p>
                  </a:txBody>
                  <a:tcPr marL="121881" marR="121881" marT="45728" marB="45728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40376137"/>
                  </a:ext>
                </a:extLst>
              </a:tr>
              <a:tr h="243226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kern="1200" cap="none" normalizeH="0" baseline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ORR, % (95% CI)</a:t>
                      </a:r>
                    </a:p>
                  </a:txBody>
                  <a:tcPr marL="121881" marR="121881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83.5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(78.6-87.7)</a:t>
                      </a:r>
                    </a:p>
                  </a:txBody>
                  <a:tcPr marL="121881" marR="121881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72.4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(66.7-77.6)</a:t>
                      </a:r>
                    </a:p>
                  </a:txBody>
                  <a:tcPr marL="121881" marR="121881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57249207"/>
                  </a:ext>
                </a:extLst>
              </a:tr>
              <a:tr h="143077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kern="1200" cap="none" normalizeH="0" baseline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Odds ratio (95% CI)</a:t>
                      </a:r>
                    </a:p>
                  </a:txBody>
                  <a:tcPr marL="121881" marR="121881" marT="45728" marB="45728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>
                        <a:lumMod val="95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35000"/>
                        </a:spcBef>
                        <a:spcAft>
                          <a:spcPct val="2500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2.0 (1.30-3.02)</a:t>
                      </a:r>
                    </a:p>
                  </a:txBody>
                  <a:tcPr marL="121881" marR="121881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35000"/>
                        </a:spcBef>
                        <a:spcAft>
                          <a:spcPct val="2500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bg2">
                            <a:lumMod val="10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21881" marR="121881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73573185"/>
                  </a:ext>
                </a:extLst>
              </a:tr>
              <a:tr h="143077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kern="1200" cap="none" normalizeH="0" baseline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Nominal </a:t>
                      </a:r>
                      <a:r>
                        <a:rPr kumimoji="0" lang="en-US" sz="1400" b="0" i="1" u="none" strike="noStrike" kern="1200" cap="none" normalizeH="0" baseline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P</a:t>
                      </a:r>
                      <a:r>
                        <a:rPr kumimoji="0" lang="en-US" sz="1400" b="0" i="0" u="none" strike="noStrike" kern="1200" cap="none" normalizeH="0" baseline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 value</a:t>
                      </a:r>
                    </a:p>
                  </a:txBody>
                  <a:tcPr marL="121881" marR="121881" marT="45728" marB="45728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35000"/>
                        </a:spcBef>
                        <a:spcAft>
                          <a:spcPct val="2500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.0014</a:t>
                      </a:r>
                    </a:p>
                  </a:txBody>
                  <a:tcPr marL="121881" marR="121881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35000"/>
                        </a:spcBef>
                        <a:spcAft>
                          <a:spcPct val="2500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bg2">
                            <a:lumMod val="10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21881" marR="121881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44754107"/>
                  </a:ext>
                </a:extLst>
              </a:tr>
            </a:tbl>
          </a:graphicData>
        </a:graphic>
      </p:graphicFrame>
      <p:sp>
        <p:nvSpPr>
          <p:cNvPr id="7" name="Text Box 15">
            <a:extLst>
              <a:ext uri="{FF2B5EF4-FFF2-40B4-BE49-F238E27FC236}">
                <a16:creationId xmlns:a16="http://schemas.microsoft.com/office/drawing/2014/main" id="{B1B72448-8BEF-A8FE-6275-F928C554036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12751" y="6361483"/>
            <a:ext cx="7853362" cy="276999"/>
          </a:xfrm>
          <a:prstGeom prst="rect">
            <a:avLst/>
          </a:prstGeom>
          <a:noFill/>
          <a:ln>
            <a:noFill/>
          </a:ln>
        </p:spPr>
        <p:txBody>
          <a:bodyPr lIns="91440" tIns="45720" rIns="91440" bIns="45720" anchor="b">
            <a:spAutoFit/>
          </a:bodyPr>
          <a:lstStyle>
            <a:lvl1pPr>
              <a:defRPr b="1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 b="1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b="1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b="1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200" b="0" i="0" u="none" strike="noStrike" kern="1200" cap="none" spc="-10" normalizeH="0" baseline="0" noProof="0">
                <a:ln>
                  <a:noFill/>
                </a:ln>
                <a:solidFill>
                  <a:srgbClr val="455560"/>
                </a:solidFill>
                <a:effectLst/>
                <a:uLnTx/>
                <a:uFillTx/>
                <a:latin typeface="Calibri"/>
                <a:ea typeface="+mn-ea"/>
                <a:cs typeface="Arial"/>
              </a:rPr>
              <a:t>Trneny. EHA 2025. Abstr S230. </a:t>
            </a:r>
            <a:r>
              <a:rPr kumimoji="0" lang="en-US" sz="1200" b="0" i="0" u="none" strike="noStrike" kern="1200" cap="none" spc="-10" normalizeH="0" baseline="0" noProof="0">
                <a:ln>
                  <a:noFill/>
                </a:ln>
                <a:solidFill>
                  <a:srgbClr val="45556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Trneny. ICML 2025. Abstr 028.</a:t>
            </a:r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srgbClr val="455560"/>
              </a:solidFill>
              <a:effectLst/>
              <a:uLnTx/>
              <a:uFillTx/>
              <a:latin typeface="Calibri"/>
              <a:ea typeface="+mn-ea"/>
              <a:cs typeface="Arial" panose="020B0604020202020204" pitchFamily="34" charset="0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48AAC7A0-3B89-7078-F1E7-DCB016E58C4B}"/>
              </a:ext>
            </a:extLst>
          </p:cNvPr>
          <p:cNvSpPr/>
          <p:nvPr/>
        </p:nvSpPr>
        <p:spPr bwMode="auto">
          <a:xfrm>
            <a:off x="495300" y="4109768"/>
            <a:ext cx="6097524" cy="502920"/>
          </a:xfrm>
          <a:prstGeom prst="rect">
            <a:avLst/>
          </a:prstGeom>
          <a:noFill/>
          <a:ln w="28575">
            <a:solidFill>
              <a:srgbClr val="FF0000"/>
            </a:solidFill>
            <a:miter lim="800000"/>
            <a:headEnd/>
            <a:tailEnd/>
          </a:ln>
        </p:spPr>
        <p:txBody>
          <a:bodyPr rtlCol="0" anchor="b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35000"/>
              </a:spcBef>
              <a:spcAft>
                <a:spcPct val="25000"/>
              </a:spcAft>
              <a:buClr>
                <a:srgbClr val="015873"/>
              </a:buClr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06391A75-1296-B21D-45CC-E749547ACABC}"/>
              </a:ext>
            </a:extLst>
          </p:cNvPr>
          <p:cNvSpPr/>
          <p:nvPr/>
        </p:nvSpPr>
        <p:spPr bwMode="auto">
          <a:xfrm>
            <a:off x="6797730" y="4021836"/>
            <a:ext cx="4975170" cy="502920"/>
          </a:xfrm>
          <a:prstGeom prst="rect">
            <a:avLst/>
          </a:prstGeom>
          <a:noFill/>
          <a:ln w="28575">
            <a:solidFill>
              <a:srgbClr val="FF0000"/>
            </a:solidFill>
            <a:miter lim="800000"/>
            <a:headEnd/>
            <a:tailEnd/>
          </a:ln>
        </p:spPr>
        <p:txBody>
          <a:bodyPr rtlCol="0" anchor="b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35000"/>
              </a:spcBef>
              <a:spcAft>
                <a:spcPct val="25000"/>
              </a:spcAft>
              <a:buClr>
                <a:srgbClr val="015873"/>
              </a:buClr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987334861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60CCCF2-58D0-58CC-6D10-66621F866E7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759" y="238127"/>
            <a:ext cx="11295729" cy="1103313"/>
          </a:xfrm>
        </p:spPr>
        <p:txBody>
          <a:bodyPr/>
          <a:lstStyle/>
          <a:p>
            <a:r>
              <a:rPr lang="en-US"/>
              <a:t>inMIND: PFS by Anti-CD20 Refractory Status and Prior LoT</a:t>
            </a:r>
          </a:p>
        </p:txBody>
      </p:sp>
      <p:sp>
        <p:nvSpPr>
          <p:cNvPr id="3" name="Text Box 15">
            <a:extLst>
              <a:ext uri="{FF2B5EF4-FFF2-40B4-BE49-F238E27FC236}">
                <a16:creationId xmlns:a16="http://schemas.microsoft.com/office/drawing/2014/main" id="{5BC0DFF0-590F-2ED6-DBAE-D7FE471D75E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12751" y="6361483"/>
            <a:ext cx="7853362" cy="276999"/>
          </a:xfrm>
          <a:prstGeom prst="rect">
            <a:avLst/>
          </a:prstGeom>
          <a:noFill/>
          <a:ln>
            <a:noFill/>
          </a:ln>
        </p:spPr>
        <p:txBody>
          <a:bodyPr lIns="91440" tIns="45720" rIns="91440" bIns="45720" anchor="b">
            <a:spAutoFit/>
          </a:bodyPr>
          <a:lstStyle>
            <a:lvl1pPr>
              <a:defRPr b="1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 b="1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b="1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b="1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200" b="0" i="0" u="none" strike="noStrike" kern="1200" cap="none" spc="-10" normalizeH="0" baseline="0" noProof="0">
                <a:ln>
                  <a:noFill/>
                </a:ln>
                <a:solidFill>
                  <a:srgbClr val="455560"/>
                </a:solidFill>
                <a:effectLst/>
                <a:uLnTx/>
                <a:uFillTx/>
                <a:latin typeface="Calibri"/>
                <a:ea typeface="+mn-ea"/>
                <a:cs typeface="Arial"/>
              </a:rPr>
              <a:t>Trneny. EHA 2025. Abstr S230. </a:t>
            </a:r>
            <a:r>
              <a:rPr kumimoji="0" lang="en-US" sz="1200" b="0" i="0" u="none" strike="noStrike" kern="1200" cap="none" spc="-10" normalizeH="0" baseline="0" noProof="0">
                <a:ln>
                  <a:noFill/>
                </a:ln>
                <a:solidFill>
                  <a:srgbClr val="45556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Trneny. ICML 2025. Abstr 028.</a:t>
            </a:r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srgbClr val="455560"/>
              </a:solidFill>
              <a:effectLst/>
              <a:uLnTx/>
              <a:uFillTx/>
              <a:latin typeface="Calibri"/>
              <a:ea typeface="+mn-ea"/>
              <a:cs typeface="Arial" panose="020B0604020202020204" pitchFamily="34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95A5A6EF-5111-F204-4766-6D417DB0FBC2}"/>
              </a:ext>
            </a:extLst>
          </p:cNvPr>
          <p:cNvSpPr txBox="1"/>
          <p:nvPr/>
        </p:nvSpPr>
        <p:spPr bwMode="auto">
          <a:xfrm>
            <a:off x="1958965" y="1211832"/>
            <a:ext cx="3702756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Anti-CD20 Refractory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2E9CCCB2-A1CE-ABE8-5AF5-2D9E6B751D60}"/>
              </a:ext>
            </a:extLst>
          </p:cNvPr>
          <p:cNvSpPr txBox="1"/>
          <p:nvPr/>
        </p:nvSpPr>
        <p:spPr bwMode="auto">
          <a:xfrm>
            <a:off x="7371711" y="1211832"/>
            <a:ext cx="3719744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Not Anti-CD20 Refractory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B646CFFD-AFCB-779B-A886-DAA2D93B6BB6}"/>
              </a:ext>
            </a:extLst>
          </p:cNvPr>
          <p:cNvSpPr txBox="1"/>
          <p:nvPr/>
        </p:nvSpPr>
        <p:spPr bwMode="auto">
          <a:xfrm>
            <a:off x="1947457" y="3807172"/>
            <a:ext cx="3728622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1 Prior LoT (2L Tx)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F04DA38A-9895-AA45-BA59-A6A4ED64E7B6}"/>
              </a:ext>
            </a:extLst>
          </p:cNvPr>
          <p:cNvSpPr txBox="1"/>
          <p:nvPr/>
        </p:nvSpPr>
        <p:spPr bwMode="auto">
          <a:xfrm>
            <a:off x="7353955" y="3807172"/>
            <a:ext cx="3728621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≥2 Prior LoT (3L+ Tx)</a:t>
            </a:r>
          </a:p>
        </p:txBody>
      </p:sp>
      <p:graphicFrame>
        <p:nvGraphicFramePr>
          <p:cNvPr id="9" name="Table 17">
            <a:extLst>
              <a:ext uri="{FF2B5EF4-FFF2-40B4-BE49-F238E27FC236}">
                <a16:creationId xmlns:a16="http://schemas.microsoft.com/office/drawing/2014/main" id="{739C6F59-BB85-E4F8-3A9F-CF030D8FE27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94035039"/>
              </p:ext>
            </p:extLst>
          </p:nvPr>
        </p:nvGraphicFramePr>
        <p:xfrm>
          <a:off x="3414491" y="1483975"/>
          <a:ext cx="2746614" cy="582303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1012603">
                  <a:extLst>
                    <a:ext uri="{9D8B030D-6E8A-4147-A177-3AD203B41FA5}">
                      <a16:colId xmlns:a16="http://schemas.microsoft.com/office/drawing/2014/main" val="2538364240"/>
                    </a:ext>
                  </a:extLst>
                </a:gridCol>
                <a:gridCol w="910702">
                  <a:extLst>
                    <a:ext uri="{9D8B030D-6E8A-4147-A177-3AD203B41FA5}">
                      <a16:colId xmlns:a16="http://schemas.microsoft.com/office/drawing/2014/main" val="1270973012"/>
                    </a:ext>
                  </a:extLst>
                </a:gridCol>
                <a:gridCol w="823309">
                  <a:extLst>
                    <a:ext uri="{9D8B030D-6E8A-4147-A177-3AD203B41FA5}">
                      <a16:colId xmlns:a16="http://schemas.microsoft.com/office/drawing/2014/main" val="638962441"/>
                    </a:ext>
                  </a:extLst>
                </a:gridCol>
              </a:tblGrid>
              <a:tr h="194101">
                <a:tc>
                  <a:txBody>
                    <a:bodyPr/>
                    <a:lstStyle/>
                    <a:p>
                      <a:endParaRPr lang="en-US" sz="1000">
                        <a:solidFill>
                          <a:sysClr val="windowText" lastClr="000000"/>
                        </a:solidFill>
                      </a:endParaRPr>
                    </a:p>
                  </a:txBody>
                  <a:tcPr marL="9144" marR="9144" marT="9144" marB="9144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>
                          <a:solidFill>
                            <a:schemeClr val="accent1"/>
                          </a:solidFill>
                        </a:rPr>
                        <a:t>Tafa + LEN/R</a:t>
                      </a:r>
                    </a:p>
                  </a:txBody>
                  <a:tcPr marL="9144" marR="9144" marT="9144" marB="9144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>
                          <a:solidFill>
                            <a:schemeClr val="accent3"/>
                          </a:solidFill>
                        </a:rPr>
                        <a:t>Pbo + LEN/R</a:t>
                      </a:r>
                    </a:p>
                  </a:txBody>
                  <a:tcPr marL="9144" marR="9144" marT="9144" marB="9144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61792023"/>
                  </a:ext>
                </a:extLst>
              </a:tr>
              <a:tr h="194101">
                <a:tc>
                  <a:txBody>
                    <a:bodyPr/>
                    <a:lstStyle/>
                    <a:p>
                      <a:r>
                        <a:rPr lang="en-US" sz="1000">
                          <a:solidFill>
                            <a:sysClr val="windowText" lastClr="000000"/>
                          </a:solidFill>
                        </a:rPr>
                        <a:t>mPFS, mo (95% CI)</a:t>
                      </a:r>
                    </a:p>
                  </a:txBody>
                  <a:tcPr marL="9144" marR="9144" marT="9144" marB="9144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>
                          <a:solidFill>
                            <a:sysClr val="windowText" lastClr="000000"/>
                          </a:solidFill>
                        </a:rPr>
                        <a:t>15.0 (14.1-25.1)</a:t>
                      </a:r>
                    </a:p>
                  </a:txBody>
                  <a:tcPr marL="9144" marR="9144" marT="9144" marB="9144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>
                          <a:solidFill>
                            <a:sysClr val="windowText" lastClr="000000"/>
                          </a:solidFill>
                        </a:rPr>
                        <a:t>8.6 (7.9-11.6)</a:t>
                      </a:r>
                    </a:p>
                  </a:txBody>
                  <a:tcPr marL="9144" marR="9144" marT="9144" marB="9144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20780345"/>
                  </a:ext>
                </a:extLst>
              </a:tr>
              <a:tr h="194101">
                <a:tc>
                  <a:txBody>
                    <a:bodyPr/>
                    <a:lstStyle/>
                    <a:p>
                      <a:r>
                        <a:rPr lang="en-US" sz="1000">
                          <a:solidFill>
                            <a:sysClr val="windowText" lastClr="000000"/>
                          </a:solidFill>
                        </a:rPr>
                        <a:t>HR (95% CI)</a:t>
                      </a:r>
                    </a:p>
                  </a:txBody>
                  <a:tcPr marL="9144" marR="9144" marT="9144" marB="9144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US" sz="1000">
                          <a:solidFill>
                            <a:sysClr val="windowText" lastClr="000000"/>
                          </a:solidFill>
                        </a:rPr>
                        <a:t>0.44 (0.30-0.65)</a:t>
                      </a:r>
                    </a:p>
                  </a:txBody>
                  <a:tcPr marL="9144" marR="9144" marT="9144" marB="9144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US" sz="1600">
                        <a:solidFill>
                          <a:sysClr val="windowText" lastClr="000000"/>
                        </a:solidFill>
                      </a:endParaRPr>
                    </a:p>
                  </a:txBody>
                  <a:tcPr marL="9144" marR="9144" marT="9144" marB="9144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90753807"/>
                  </a:ext>
                </a:extLst>
              </a:tr>
            </a:tbl>
          </a:graphicData>
        </a:graphic>
      </p:graphicFrame>
      <p:graphicFrame>
        <p:nvGraphicFramePr>
          <p:cNvPr id="10" name="Table 17">
            <a:extLst>
              <a:ext uri="{FF2B5EF4-FFF2-40B4-BE49-F238E27FC236}">
                <a16:creationId xmlns:a16="http://schemas.microsoft.com/office/drawing/2014/main" id="{2131EE31-6832-B346-89E3-852AE2666CB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304059"/>
              </p:ext>
            </p:extLst>
          </p:nvPr>
        </p:nvGraphicFramePr>
        <p:xfrm>
          <a:off x="1986040" y="4980889"/>
          <a:ext cx="2834535" cy="545409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1085440">
                  <a:extLst>
                    <a:ext uri="{9D8B030D-6E8A-4147-A177-3AD203B41FA5}">
                      <a16:colId xmlns:a16="http://schemas.microsoft.com/office/drawing/2014/main" val="2538364240"/>
                    </a:ext>
                  </a:extLst>
                </a:gridCol>
                <a:gridCol w="899433">
                  <a:extLst>
                    <a:ext uri="{9D8B030D-6E8A-4147-A177-3AD203B41FA5}">
                      <a16:colId xmlns:a16="http://schemas.microsoft.com/office/drawing/2014/main" val="1270973012"/>
                    </a:ext>
                  </a:extLst>
                </a:gridCol>
                <a:gridCol w="849662">
                  <a:extLst>
                    <a:ext uri="{9D8B030D-6E8A-4147-A177-3AD203B41FA5}">
                      <a16:colId xmlns:a16="http://schemas.microsoft.com/office/drawing/2014/main" val="638962441"/>
                    </a:ext>
                  </a:extLst>
                </a:gridCol>
              </a:tblGrid>
              <a:tr h="181803">
                <a:tc>
                  <a:txBody>
                    <a:bodyPr/>
                    <a:lstStyle/>
                    <a:p>
                      <a:endParaRPr lang="en-US" sz="1000">
                        <a:solidFill>
                          <a:sysClr val="windowText" lastClr="000000"/>
                        </a:solidFill>
                      </a:endParaRPr>
                    </a:p>
                  </a:txBody>
                  <a:tcPr marL="9144" marR="9144" marT="9144" marB="9144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>
                          <a:solidFill>
                            <a:schemeClr val="accent1"/>
                          </a:solidFill>
                        </a:rPr>
                        <a:t>Tafa + LEN/R</a:t>
                      </a:r>
                    </a:p>
                  </a:txBody>
                  <a:tcPr marL="9144" marR="9144" marT="9144" marB="9144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>
                          <a:solidFill>
                            <a:schemeClr val="accent3"/>
                          </a:solidFill>
                        </a:rPr>
                        <a:t>Pbo + LEN/R</a:t>
                      </a:r>
                    </a:p>
                  </a:txBody>
                  <a:tcPr marL="9144" marR="9144" marT="9144" marB="9144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61792023"/>
                  </a:ext>
                </a:extLst>
              </a:tr>
              <a:tr h="181803">
                <a:tc>
                  <a:txBody>
                    <a:bodyPr/>
                    <a:lstStyle/>
                    <a:p>
                      <a:r>
                        <a:rPr lang="en-US" sz="1000">
                          <a:solidFill>
                            <a:sysClr val="windowText" lastClr="000000"/>
                          </a:solidFill>
                        </a:rPr>
                        <a:t>mPFS, mo (95% CI)</a:t>
                      </a:r>
                    </a:p>
                  </a:txBody>
                  <a:tcPr marL="9144" marR="9144" marT="9144" marB="9144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>
                          <a:solidFill>
                            <a:sysClr val="windowText" lastClr="000000"/>
                          </a:solidFill>
                        </a:rPr>
                        <a:t>24.0 (19.2-NE)</a:t>
                      </a:r>
                    </a:p>
                  </a:txBody>
                  <a:tcPr marL="9144" marR="9144" marT="9144" marB="9144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>
                          <a:solidFill>
                            <a:sysClr val="windowText" lastClr="000000"/>
                          </a:solidFill>
                        </a:rPr>
                        <a:t>16.0 (12.0-25.8)</a:t>
                      </a:r>
                    </a:p>
                  </a:txBody>
                  <a:tcPr marL="9144" marR="9144" marT="9144" marB="9144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20780345"/>
                  </a:ext>
                </a:extLst>
              </a:tr>
              <a:tr h="181803">
                <a:tc>
                  <a:txBody>
                    <a:bodyPr/>
                    <a:lstStyle/>
                    <a:p>
                      <a:r>
                        <a:rPr lang="en-US" sz="1000">
                          <a:solidFill>
                            <a:sysClr val="windowText" lastClr="000000"/>
                          </a:solidFill>
                        </a:rPr>
                        <a:t>HR (95% CI)</a:t>
                      </a:r>
                    </a:p>
                  </a:txBody>
                  <a:tcPr marL="9144" marR="9144" marT="9144" marB="9144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US" sz="1000">
                          <a:solidFill>
                            <a:sysClr val="windowText" lastClr="000000"/>
                          </a:solidFill>
                        </a:rPr>
                        <a:t>0.48 (0.32-0.74)</a:t>
                      </a:r>
                    </a:p>
                  </a:txBody>
                  <a:tcPr marL="9144" marR="9144" marT="9144" marB="9144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US" sz="1600">
                        <a:solidFill>
                          <a:sysClr val="windowText" lastClr="000000"/>
                        </a:solidFill>
                      </a:endParaRPr>
                    </a:p>
                  </a:txBody>
                  <a:tcPr marL="9144" marR="9144" marT="9144" marB="9144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90753807"/>
                  </a:ext>
                </a:extLst>
              </a:tr>
            </a:tbl>
          </a:graphicData>
        </a:graphic>
      </p:graphicFrame>
      <p:graphicFrame>
        <p:nvGraphicFramePr>
          <p:cNvPr id="11" name="Table 17">
            <a:extLst>
              <a:ext uri="{FF2B5EF4-FFF2-40B4-BE49-F238E27FC236}">
                <a16:creationId xmlns:a16="http://schemas.microsoft.com/office/drawing/2014/main" id="{8C3D590A-C287-6CFD-0B28-5C4332742E9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98357209"/>
              </p:ext>
            </p:extLst>
          </p:nvPr>
        </p:nvGraphicFramePr>
        <p:xfrm>
          <a:off x="7418178" y="2472300"/>
          <a:ext cx="2705325" cy="512064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1116155">
                  <a:extLst>
                    <a:ext uri="{9D8B030D-6E8A-4147-A177-3AD203B41FA5}">
                      <a16:colId xmlns:a16="http://schemas.microsoft.com/office/drawing/2014/main" val="2538364240"/>
                    </a:ext>
                  </a:extLst>
                </a:gridCol>
                <a:gridCol w="778237">
                  <a:extLst>
                    <a:ext uri="{9D8B030D-6E8A-4147-A177-3AD203B41FA5}">
                      <a16:colId xmlns:a16="http://schemas.microsoft.com/office/drawing/2014/main" val="1270973012"/>
                    </a:ext>
                  </a:extLst>
                </a:gridCol>
                <a:gridCol w="810933">
                  <a:extLst>
                    <a:ext uri="{9D8B030D-6E8A-4147-A177-3AD203B41FA5}">
                      <a16:colId xmlns:a16="http://schemas.microsoft.com/office/drawing/2014/main" val="638962441"/>
                    </a:ext>
                  </a:extLst>
                </a:gridCol>
              </a:tblGrid>
              <a:tr h="74661">
                <a:tc>
                  <a:txBody>
                    <a:bodyPr/>
                    <a:lstStyle/>
                    <a:p>
                      <a:endParaRPr lang="en-US" sz="1000">
                        <a:solidFill>
                          <a:sysClr val="windowText" lastClr="000000"/>
                        </a:solidFill>
                      </a:endParaRPr>
                    </a:p>
                  </a:txBody>
                  <a:tcPr marL="9144" marR="9144" marT="9144" marB="9144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>
                          <a:solidFill>
                            <a:schemeClr val="accent1"/>
                          </a:solidFill>
                        </a:rPr>
                        <a:t>Tafa + LEN/R</a:t>
                      </a:r>
                    </a:p>
                  </a:txBody>
                  <a:tcPr marL="9144" marR="9144" marT="9144" marB="9144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>
                          <a:solidFill>
                            <a:schemeClr val="accent3"/>
                          </a:solidFill>
                        </a:rPr>
                        <a:t>Pbo + LEN/R</a:t>
                      </a:r>
                    </a:p>
                  </a:txBody>
                  <a:tcPr marL="9144" marR="9144" marT="9144" marB="9144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61792023"/>
                  </a:ext>
                </a:extLst>
              </a:tr>
              <a:tr h="74661">
                <a:tc>
                  <a:txBody>
                    <a:bodyPr/>
                    <a:lstStyle/>
                    <a:p>
                      <a:r>
                        <a:rPr lang="en-US" sz="1000">
                          <a:solidFill>
                            <a:sysClr val="windowText" lastClr="000000"/>
                          </a:solidFill>
                        </a:rPr>
                        <a:t>mPFS, mo (95% CI)</a:t>
                      </a:r>
                    </a:p>
                  </a:txBody>
                  <a:tcPr marL="9144" marR="9144" marT="9144" marB="9144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>
                          <a:solidFill>
                            <a:sysClr val="windowText" lastClr="000000"/>
                          </a:solidFill>
                        </a:rPr>
                        <a:t>24.0 (22.3-NE)</a:t>
                      </a:r>
                    </a:p>
                  </a:txBody>
                  <a:tcPr marL="9144" marR="9144" marT="9144" marB="9144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>
                          <a:solidFill>
                            <a:sysClr val="windowText" lastClr="000000"/>
                          </a:solidFill>
                        </a:rPr>
                        <a:t>18.2 (14.4-NE)</a:t>
                      </a:r>
                    </a:p>
                  </a:txBody>
                  <a:tcPr marL="9144" marR="9144" marT="9144" marB="9144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20780345"/>
                  </a:ext>
                </a:extLst>
              </a:tr>
              <a:tr h="74661">
                <a:tc>
                  <a:txBody>
                    <a:bodyPr/>
                    <a:lstStyle/>
                    <a:p>
                      <a:r>
                        <a:rPr lang="en-US" sz="1000">
                          <a:solidFill>
                            <a:sysClr val="windowText" lastClr="000000"/>
                          </a:solidFill>
                        </a:rPr>
                        <a:t>HR (95% CI)</a:t>
                      </a:r>
                    </a:p>
                  </a:txBody>
                  <a:tcPr marL="9144" marR="9144" marT="9144" marB="9144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US" sz="1000">
                          <a:solidFill>
                            <a:sysClr val="windowText" lastClr="000000"/>
                          </a:solidFill>
                        </a:rPr>
                        <a:t>0.44 (0.28-0.68)</a:t>
                      </a:r>
                    </a:p>
                  </a:txBody>
                  <a:tcPr marL="9144" marR="9144" marT="9144" marB="9144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US" sz="1600">
                        <a:solidFill>
                          <a:sysClr val="windowText" lastClr="000000"/>
                        </a:solidFill>
                      </a:endParaRPr>
                    </a:p>
                  </a:txBody>
                  <a:tcPr marL="9144" marR="9144" marT="9144" marB="9144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90753807"/>
                  </a:ext>
                </a:extLst>
              </a:tr>
            </a:tbl>
          </a:graphicData>
        </a:graphic>
      </p:graphicFrame>
      <p:graphicFrame>
        <p:nvGraphicFramePr>
          <p:cNvPr id="12" name="Table 17">
            <a:extLst>
              <a:ext uri="{FF2B5EF4-FFF2-40B4-BE49-F238E27FC236}">
                <a16:creationId xmlns:a16="http://schemas.microsoft.com/office/drawing/2014/main" id="{81121558-44BF-292F-ECFF-C12FCFDDF55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80220906"/>
              </p:ext>
            </p:extLst>
          </p:nvPr>
        </p:nvGraphicFramePr>
        <p:xfrm>
          <a:off x="9136231" y="4013410"/>
          <a:ext cx="2672179" cy="512064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1102480">
                  <a:extLst>
                    <a:ext uri="{9D8B030D-6E8A-4147-A177-3AD203B41FA5}">
                      <a16:colId xmlns:a16="http://schemas.microsoft.com/office/drawing/2014/main" val="2538364240"/>
                    </a:ext>
                  </a:extLst>
                </a:gridCol>
                <a:gridCol w="768702">
                  <a:extLst>
                    <a:ext uri="{9D8B030D-6E8A-4147-A177-3AD203B41FA5}">
                      <a16:colId xmlns:a16="http://schemas.microsoft.com/office/drawing/2014/main" val="1270973012"/>
                    </a:ext>
                  </a:extLst>
                </a:gridCol>
                <a:gridCol w="800997">
                  <a:extLst>
                    <a:ext uri="{9D8B030D-6E8A-4147-A177-3AD203B41FA5}">
                      <a16:colId xmlns:a16="http://schemas.microsoft.com/office/drawing/2014/main" val="638962441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endParaRPr lang="en-US" sz="1000">
                        <a:solidFill>
                          <a:sysClr val="windowText" lastClr="000000"/>
                        </a:solidFill>
                      </a:endParaRPr>
                    </a:p>
                  </a:txBody>
                  <a:tcPr marL="9144" marR="9144" marT="9144" marB="9144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>
                          <a:solidFill>
                            <a:schemeClr val="accent1"/>
                          </a:solidFill>
                        </a:rPr>
                        <a:t>Tafa + LEN/R</a:t>
                      </a:r>
                    </a:p>
                  </a:txBody>
                  <a:tcPr marL="9144" marR="9144" marT="9144" marB="9144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>
                          <a:solidFill>
                            <a:schemeClr val="accent3"/>
                          </a:solidFill>
                        </a:rPr>
                        <a:t>Pbo + LEN/R</a:t>
                      </a:r>
                    </a:p>
                  </a:txBody>
                  <a:tcPr marL="9144" marR="9144" marT="9144" marB="9144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61792023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en-US" sz="1000">
                          <a:solidFill>
                            <a:sysClr val="windowText" lastClr="000000"/>
                          </a:solidFill>
                        </a:rPr>
                        <a:t>mPFS, mo (95% CI)</a:t>
                      </a:r>
                    </a:p>
                  </a:txBody>
                  <a:tcPr marL="9144" marR="9144" marT="9144" marB="9144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>
                          <a:solidFill>
                            <a:sysClr val="windowText" lastClr="000000"/>
                          </a:solidFill>
                        </a:rPr>
                        <a:t>22.4 (15.0-NE)</a:t>
                      </a:r>
                    </a:p>
                  </a:txBody>
                  <a:tcPr marL="9144" marR="9144" marT="9144" marB="9144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>
                          <a:solidFill>
                            <a:sysClr val="windowText" lastClr="000000"/>
                          </a:solidFill>
                        </a:rPr>
                        <a:t>11.5 (8.6-15.2)</a:t>
                      </a:r>
                    </a:p>
                  </a:txBody>
                  <a:tcPr marL="9144" marR="9144" marT="9144" marB="9144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20780345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en-US" sz="1000">
                          <a:solidFill>
                            <a:sysClr val="windowText" lastClr="000000"/>
                          </a:solidFill>
                        </a:rPr>
                        <a:t>HR (95% CI)</a:t>
                      </a:r>
                    </a:p>
                  </a:txBody>
                  <a:tcPr marL="9144" marR="9144" marT="9144" marB="9144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US" sz="1000">
                          <a:solidFill>
                            <a:sysClr val="windowText" lastClr="000000"/>
                          </a:solidFill>
                        </a:rPr>
                        <a:t>0.41 (0.28-0.61)</a:t>
                      </a:r>
                    </a:p>
                  </a:txBody>
                  <a:tcPr marL="9144" marR="9144" marT="9144" marB="9144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US" sz="1600">
                        <a:solidFill>
                          <a:sysClr val="windowText" lastClr="000000"/>
                        </a:solidFill>
                      </a:endParaRPr>
                    </a:p>
                  </a:txBody>
                  <a:tcPr marL="9144" marR="9144" marT="9144" marB="9144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90753807"/>
                  </a:ext>
                </a:extLst>
              </a:tr>
            </a:tbl>
          </a:graphicData>
        </a:graphic>
      </p:graphicFrame>
      <p:grpSp>
        <p:nvGrpSpPr>
          <p:cNvPr id="84" name="Group 83">
            <a:extLst>
              <a:ext uri="{FF2B5EF4-FFF2-40B4-BE49-F238E27FC236}">
                <a16:creationId xmlns:a16="http://schemas.microsoft.com/office/drawing/2014/main" id="{C0C9BD6F-AD5B-8371-9ECF-D9A08EB4B96D}"/>
              </a:ext>
            </a:extLst>
          </p:cNvPr>
          <p:cNvGrpSpPr/>
          <p:nvPr/>
        </p:nvGrpSpPr>
        <p:grpSpPr>
          <a:xfrm>
            <a:off x="502698" y="1534160"/>
            <a:ext cx="5384801" cy="2260877"/>
            <a:chOff x="135466" y="1473200"/>
            <a:chExt cx="5384801" cy="2260877"/>
          </a:xfrm>
        </p:grpSpPr>
        <p:cxnSp>
          <p:nvCxnSpPr>
            <p:cNvPr id="14" name="Straight Connector 13">
              <a:extLst>
                <a:ext uri="{FF2B5EF4-FFF2-40B4-BE49-F238E27FC236}">
                  <a16:creationId xmlns:a16="http://schemas.microsoft.com/office/drawing/2014/main" id="{BE9055BC-D6E0-9A69-CFCE-919AD1C880CF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1586089" y="1628423"/>
              <a:ext cx="0" cy="1340555"/>
            </a:xfrm>
            <a:prstGeom prst="line">
              <a:avLst/>
            </a:prstGeom>
            <a:noFill/>
            <a:ln w="2857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17" name="Straight Connector 16">
              <a:extLst>
                <a:ext uri="{FF2B5EF4-FFF2-40B4-BE49-F238E27FC236}">
                  <a16:creationId xmlns:a16="http://schemas.microsoft.com/office/drawing/2014/main" id="{17B0547D-20B1-364F-6147-E1BC492F5FE1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1580444" y="2957689"/>
              <a:ext cx="3747912" cy="0"/>
            </a:xfrm>
            <a:prstGeom prst="line">
              <a:avLst/>
            </a:prstGeom>
            <a:noFill/>
            <a:ln w="2857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19" name="Straight Connector 18">
              <a:extLst>
                <a:ext uri="{FF2B5EF4-FFF2-40B4-BE49-F238E27FC236}">
                  <a16:creationId xmlns:a16="http://schemas.microsoft.com/office/drawing/2014/main" id="{133D0AD8-6F2A-D27A-AA9D-4F31764B0133}"/>
                </a:ext>
              </a:extLst>
            </p:cNvPr>
            <p:cNvCxnSpPr>
              <a:cxnSpLocks/>
            </p:cNvCxnSpPr>
            <p:nvPr/>
          </p:nvCxnSpPr>
          <p:spPr bwMode="auto">
            <a:xfrm flipH="1">
              <a:off x="1524000" y="1642533"/>
              <a:ext cx="62089" cy="0"/>
            </a:xfrm>
            <a:prstGeom prst="line">
              <a:avLst/>
            </a:prstGeom>
            <a:noFill/>
            <a:ln w="2857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20" name="Straight Connector 19">
              <a:extLst>
                <a:ext uri="{FF2B5EF4-FFF2-40B4-BE49-F238E27FC236}">
                  <a16:creationId xmlns:a16="http://schemas.microsoft.com/office/drawing/2014/main" id="{C7D5C083-E939-B4FF-ED90-C4A23064EA76}"/>
                </a:ext>
              </a:extLst>
            </p:cNvPr>
            <p:cNvCxnSpPr>
              <a:cxnSpLocks/>
            </p:cNvCxnSpPr>
            <p:nvPr/>
          </p:nvCxnSpPr>
          <p:spPr bwMode="auto">
            <a:xfrm flipH="1">
              <a:off x="1524000" y="1905564"/>
              <a:ext cx="62089" cy="0"/>
            </a:xfrm>
            <a:prstGeom prst="line">
              <a:avLst/>
            </a:prstGeom>
            <a:noFill/>
            <a:ln w="2857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21" name="Straight Connector 20">
              <a:extLst>
                <a:ext uri="{FF2B5EF4-FFF2-40B4-BE49-F238E27FC236}">
                  <a16:creationId xmlns:a16="http://schemas.microsoft.com/office/drawing/2014/main" id="{68F0E8DA-C4AD-370A-AD49-F1C5591F76BD}"/>
                </a:ext>
              </a:extLst>
            </p:cNvPr>
            <p:cNvCxnSpPr>
              <a:cxnSpLocks/>
            </p:cNvCxnSpPr>
            <p:nvPr/>
          </p:nvCxnSpPr>
          <p:spPr bwMode="auto">
            <a:xfrm flipH="1">
              <a:off x="1524000" y="2168595"/>
              <a:ext cx="62089" cy="0"/>
            </a:xfrm>
            <a:prstGeom prst="line">
              <a:avLst/>
            </a:prstGeom>
            <a:noFill/>
            <a:ln w="2857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22" name="Straight Connector 21">
              <a:extLst>
                <a:ext uri="{FF2B5EF4-FFF2-40B4-BE49-F238E27FC236}">
                  <a16:creationId xmlns:a16="http://schemas.microsoft.com/office/drawing/2014/main" id="{8EAA83E5-655E-C7E7-03C3-97856455D0D8}"/>
                </a:ext>
              </a:extLst>
            </p:cNvPr>
            <p:cNvCxnSpPr>
              <a:cxnSpLocks/>
            </p:cNvCxnSpPr>
            <p:nvPr/>
          </p:nvCxnSpPr>
          <p:spPr bwMode="auto">
            <a:xfrm flipH="1">
              <a:off x="1524000" y="2431626"/>
              <a:ext cx="62089" cy="0"/>
            </a:xfrm>
            <a:prstGeom prst="line">
              <a:avLst/>
            </a:prstGeom>
            <a:noFill/>
            <a:ln w="2857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23" name="Straight Connector 22">
              <a:extLst>
                <a:ext uri="{FF2B5EF4-FFF2-40B4-BE49-F238E27FC236}">
                  <a16:creationId xmlns:a16="http://schemas.microsoft.com/office/drawing/2014/main" id="{C58A7251-8324-D4E4-3BE6-13DDE7914D5F}"/>
                </a:ext>
              </a:extLst>
            </p:cNvPr>
            <p:cNvCxnSpPr>
              <a:cxnSpLocks/>
            </p:cNvCxnSpPr>
            <p:nvPr/>
          </p:nvCxnSpPr>
          <p:spPr bwMode="auto">
            <a:xfrm flipH="1">
              <a:off x="1524000" y="2694657"/>
              <a:ext cx="62089" cy="0"/>
            </a:xfrm>
            <a:prstGeom prst="line">
              <a:avLst/>
            </a:prstGeom>
            <a:noFill/>
            <a:ln w="2857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24" name="Straight Connector 23">
              <a:extLst>
                <a:ext uri="{FF2B5EF4-FFF2-40B4-BE49-F238E27FC236}">
                  <a16:creationId xmlns:a16="http://schemas.microsoft.com/office/drawing/2014/main" id="{51A4556B-BEC4-817D-0F2B-D0308A1D0832}"/>
                </a:ext>
              </a:extLst>
            </p:cNvPr>
            <p:cNvCxnSpPr>
              <a:cxnSpLocks/>
            </p:cNvCxnSpPr>
            <p:nvPr/>
          </p:nvCxnSpPr>
          <p:spPr bwMode="auto">
            <a:xfrm flipH="1">
              <a:off x="1524000" y="2957689"/>
              <a:ext cx="62089" cy="0"/>
            </a:xfrm>
            <a:prstGeom prst="line">
              <a:avLst/>
            </a:prstGeom>
            <a:noFill/>
            <a:ln w="2857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26" name="Straight Connector 25">
              <a:extLst>
                <a:ext uri="{FF2B5EF4-FFF2-40B4-BE49-F238E27FC236}">
                  <a16:creationId xmlns:a16="http://schemas.microsoft.com/office/drawing/2014/main" id="{04CD05EF-2149-73D0-FD14-D0AAD2B09DF2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1586089" y="2952043"/>
              <a:ext cx="0" cy="64008"/>
            </a:xfrm>
            <a:prstGeom prst="line">
              <a:avLst/>
            </a:prstGeom>
            <a:noFill/>
            <a:ln w="2857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27" name="Straight Connector 26">
              <a:extLst>
                <a:ext uri="{FF2B5EF4-FFF2-40B4-BE49-F238E27FC236}">
                  <a16:creationId xmlns:a16="http://schemas.microsoft.com/office/drawing/2014/main" id="{86A0CD67-9B39-71A1-3AE6-415AB0845F0C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1834821" y="2952043"/>
              <a:ext cx="0" cy="64008"/>
            </a:xfrm>
            <a:prstGeom prst="line">
              <a:avLst/>
            </a:prstGeom>
            <a:noFill/>
            <a:ln w="2857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28" name="Straight Connector 27">
              <a:extLst>
                <a:ext uri="{FF2B5EF4-FFF2-40B4-BE49-F238E27FC236}">
                  <a16:creationId xmlns:a16="http://schemas.microsoft.com/office/drawing/2014/main" id="{C3BF4E9A-A3EB-030B-59E6-35F44163366A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2083553" y="2952043"/>
              <a:ext cx="0" cy="64008"/>
            </a:xfrm>
            <a:prstGeom prst="line">
              <a:avLst/>
            </a:prstGeom>
            <a:noFill/>
            <a:ln w="2857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29" name="Straight Connector 28">
              <a:extLst>
                <a:ext uri="{FF2B5EF4-FFF2-40B4-BE49-F238E27FC236}">
                  <a16:creationId xmlns:a16="http://schemas.microsoft.com/office/drawing/2014/main" id="{06F98D4A-4BDB-5553-0EA9-8BE33B0CFC24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2332285" y="2952043"/>
              <a:ext cx="0" cy="64008"/>
            </a:xfrm>
            <a:prstGeom prst="line">
              <a:avLst/>
            </a:prstGeom>
            <a:noFill/>
            <a:ln w="2857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30" name="Straight Connector 29">
              <a:extLst>
                <a:ext uri="{FF2B5EF4-FFF2-40B4-BE49-F238E27FC236}">
                  <a16:creationId xmlns:a16="http://schemas.microsoft.com/office/drawing/2014/main" id="{4639AB99-1076-83C2-029E-F6CBEE7ADD04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2581017" y="2952043"/>
              <a:ext cx="0" cy="64008"/>
            </a:xfrm>
            <a:prstGeom prst="line">
              <a:avLst/>
            </a:prstGeom>
            <a:noFill/>
            <a:ln w="2857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31" name="Straight Connector 30">
              <a:extLst>
                <a:ext uri="{FF2B5EF4-FFF2-40B4-BE49-F238E27FC236}">
                  <a16:creationId xmlns:a16="http://schemas.microsoft.com/office/drawing/2014/main" id="{2B2A813B-B8FE-80D6-1909-30CA75D9FA5C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2829749" y="2952043"/>
              <a:ext cx="0" cy="64008"/>
            </a:xfrm>
            <a:prstGeom prst="line">
              <a:avLst/>
            </a:prstGeom>
            <a:noFill/>
            <a:ln w="2857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32" name="Straight Connector 31">
              <a:extLst>
                <a:ext uri="{FF2B5EF4-FFF2-40B4-BE49-F238E27FC236}">
                  <a16:creationId xmlns:a16="http://schemas.microsoft.com/office/drawing/2014/main" id="{81B8CD0C-10A0-3F0F-7CE2-0FD2A94835FC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3078481" y="2952043"/>
              <a:ext cx="0" cy="64008"/>
            </a:xfrm>
            <a:prstGeom prst="line">
              <a:avLst/>
            </a:prstGeom>
            <a:noFill/>
            <a:ln w="2857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33" name="Straight Connector 32">
              <a:extLst>
                <a:ext uri="{FF2B5EF4-FFF2-40B4-BE49-F238E27FC236}">
                  <a16:creationId xmlns:a16="http://schemas.microsoft.com/office/drawing/2014/main" id="{11811239-DAC5-9AFA-503A-C867883CFD1A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3327213" y="2952043"/>
              <a:ext cx="0" cy="64008"/>
            </a:xfrm>
            <a:prstGeom prst="line">
              <a:avLst/>
            </a:prstGeom>
            <a:noFill/>
            <a:ln w="2857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34" name="Straight Connector 33">
              <a:extLst>
                <a:ext uri="{FF2B5EF4-FFF2-40B4-BE49-F238E27FC236}">
                  <a16:creationId xmlns:a16="http://schemas.microsoft.com/office/drawing/2014/main" id="{8AC4C19C-E437-C1AD-3B3B-229D1E4A463E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3575945" y="2952043"/>
              <a:ext cx="0" cy="64008"/>
            </a:xfrm>
            <a:prstGeom prst="line">
              <a:avLst/>
            </a:prstGeom>
            <a:noFill/>
            <a:ln w="2857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35" name="Straight Connector 34">
              <a:extLst>
                <a:ext uri="{FF2B5EF4-FFF2-40B4-BE49-F238E27FC236}">
                  <a16:creationId xmlns:a16="http://schemas.microsoft.com/office/drawing/2014/main" id="{C9A519D8-2B59-A09D-307C-C32789D0EA04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3824677" y="2952043"/>
              <a:ext cx="0" cy="64008"/>
            </a:xfrm>
            <a:prstGeom prst="line">
              <a:avLst/>
            </a:prstGeom>
            <a:noFill/>
            <a:ln w="2857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36" name="Straight Connector 35">
              <a:extLst>
                <a:ext uri="{FF2B5EF4-FFF2-40B4-BE49-F238E27FC236}">
                  <a16:creationId xmlns:a16="http://schemas.microsoft.com/office/drawing/2014/main" id="{F365627C-DACC-1F85-399D-66C735393379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4073409" y="2952043"/>
              <a:ext cx="0" cy="64008"/>
            </a:xfrm>
            <a:prstGeom prst="line">
              <a:avLst/>
            </a:prstGeom>
            <a:noFill/>
            <a:ln w="2857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37" name="Straight Connector 36">
              <a:extLst>
                <a:ext uri="{FF2B5EF4-FFF2-40B4-BE49-F238E27FC236}">
                  <a16:creationId xmlns:a16="http://schemas.microsoft.com/office/drawing/2014/main" id="{454A0FBB-37EC-E358-87DE-6F61DCCA052D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4322141" y="2952043"/>
              <a:ext cx="0" cy="64008"/>
            </a:xfrm>
            <a:prstGeom prst="line">
              <a:avLst/>
            </a:prstGeom>
            <a:noFill/>
            <a:ln w="2857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38" name="Straight Connector 37">
              <a:extLst>
                <a:ext uri="{FF2B5EF4-FFF2-40B4-BE49-F238E27FC236}">
                  <a16:creationId xmlns:a16="http://schemas.microsoft.com/office/drawing/2014/main" id="{423C1879-9EDA-E833-52F2-687F1210B298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4570873" y="2952043"/>
              <a:ext cx="0" cy="64008"/>
            </a:xfrm>
            <a:prstGeom prst="line">
              <a:avLst/>
            </a:prstGeom>
            <a:noFill/>
            <a:ln w="2857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39" name="Straight Connector 38">
              <a:extLst>
                <a:ext uri="{FF2B5EF4-FFF2-40B4-BE49-F238E27FC236}">
                  <a16:creationId xmlns:a16="http://schemas.microsoft.com/office/drawing/2014/main" id="{209E8CC9-304E-6AB3-9F19-DC5D7D167FD1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4819605" y="2952043"/>
              <a:ext cx="0" cy="64008"/>
            </a:xfrm>
            <a:prstGeom prst="line">
              <a:avLst/>
            </a:prstGeom>
            <a:noFill/>
            <a:ln w="2857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40" name="Straight Connector 39">
              <a:extLst>
                <a:ext uri="{FF2B5EF4-FFF2-40B4-BE49-F238E27FC236}">
                  <a16:creationId xmlns:a16="http://schemas.microsoft.com/office/drawing/2014/main" id="{2DA9AD76-A8BD-1193-61F1-517CF4282891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5068337" y="2952043"/>
              <a:ext cx="0" cy="64008"/>
            </a:xfrm>
            <a:prstGeom prst="line">
              <a:avLst/>
            </a:prstGeom>
            <a:noFill/>
            <a:ln w="2857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41" name="Straight Connector 40">
              <a:extLst>
                <a:ext uri="{FF2B5EF4-FFF2-40B4-BE49-F238E27FC236}">
                  <a16:creationId xmlns:a16="http://schemas.microsoft.com/office/drawing/2014/main" id="{662D1827-3782-0D07-6825-B78A20643E1B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5317067" y="2952043"/>
              <a:ext cx="0" cy="64008"/>
            </a:xfrm>
            <a:prstGeom prst="line">
              <a:avLst/>
            </a:prstGeom>
            <a:noFill/>
            <a:ln w="2857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sp>
          <p:nvSpPr>
            <p:cNvPr id="43" name="TextBox 42">
              <a:extLst>
                <a:ext uri="{FF2B5EF4-FFF2-40B4-BE49-F238E27FC236}">
                  <a16:creationId xmlns:a16="http://schemas.microsoft.com/office/drawing/2014/main" id="{E4AD2C2A-6C33-4C51-2CDF-8868366891B5}"/>
                </a:ext>
              </a:extLst>
            </p:cNvPr>
            <p:cNvSpPr txBox="1"/>
            <p:nvPr/>
          </p:nvSpPr>
          <p:spPr bwMode="auto">
            <a:xfrm>
              <a:off x="1049865" y="1473200"/>
              <a:ext cx="536223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rtlCol="0">
              <a:spAutoFit/>
            </a:bodyPr>
            <a:lstStyle/>
            <a:p>
              <a:pPr algn="r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FontTx/>
                <a:buNone/>
              </a:pPr>
              <a:r>
                <a:rPr lang="en-US" sz="1400" b="0">
                  <a:solidFill>
                    <a:schemeClr val="bg1"/>
                  </a:solidFill>
                  <a:latin typeface="Calibri" panose="020F0502020204030204" pitchFamily="34" charset="0"/>
                </a:rPr>
                <a:t>100</a:t>
              </a:r>
            </a:p>
          </p:txBody>
        </p:sp>
        <p:sp>
          <p:nvSpPr>
            <p:cNvPr id="44" name="TextBox 43">
              <a:extLst>
                <a:ext uri="{FF2B5EF4-FFF2-40B4-BE49-F238E27FC236}">
                  <a16:creationId xmlns:a16="http://schemas.microsoft.com/office/drawing/2014/main" id="{BD2CDAA5-60C5-5B86-2BA7-FD49B9CB92C2}"/>
                </a:ext>
              </a:extLst>
            </p:cNvPr>
            <p:cNvSpPr txBox="1"/>
            <p:nvPr/>
          </p:nvSpPr>
          <p:spPr bwMode="auto">
            <a:xfrm>
              <a:off x="1049865" y="1999262"/>
              <a:ext cx="536223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rtlCol="0">
              <a:spAutoFit/>
            </a:bodyPr>
            <a:lstStyle/>
            <a:p>
              <a:pPr algn="r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FontTx/>
                <a:buNone/>
              </a:pPr>
              <a:r>
                <a:rPr lang="en-US" sz="1400" b="0">
                  <a:solidFill>
                    <a:schemeClr val="bg1"/>
                  </a:solidFill>
                  <a:latin typeface="Calibri" panose="020F0502020204030204" pitchFamily="34" charset="0"/>
                </a:rPr>
                <a:t>60</a:t>
              </a:r>
            </a:p>
          </p:txBody>
        </p:sp>
        <p:sp>
          <p:nvSpPr>
            <p:cNvPr id="45" name="TextBox 44">
              <a:extLst>
                <a:ext uri="{FF2B5EF4-FFF2-40B4-BE49-F238E27FC236}">
                  <a16:creationId xmlns:a16="http://schemas.microsoft.com/office/drawing/2014/main" id="{B6F24717-CAE8-C070-58E6-52CF5CD572B2}"/>
                </a:ext>
              </a:extLst>
            </p:cNvPr>
            <p:cNvSpPr txBox="1"/>
            <p:nvPr/>
          </p:nvSpPr>
          <p:spPr bwMode="auto">
            <a:xfrm>
              <a:off x="1049865" y="2262293"/>
              <a:ext cx="536223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rtlCol="0">
              <a:spAutoFit/>
            </a:bodyPr>
            <a:lstStyle/>
            <a:p>
              <a:pPr algn="r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FontTx/>
                <a:buNone/>
              </a:pPr>
              <a:r>
                <a:rPr lang="en-US" sz="1400" b="0">
                  <a:solidFill>
                    <a:schemeClr val="bg1"/>
                  </a:solidFill>
                  <a:latin typeface="Calibri" panose="020F0502020204030204" pitchFamily="34" charset="0"/>
                </a:rPr>
                <a:t>40</a:t>
              </a:r>
            </a:p>
          </p:txBody>
        </p:sp>
        <p:sp>
          <p:nvSpPr>
            <p:cNvPr id="46" name="TextBox 45">
              <a:extLst>
                <a:ext uri="{FF2B5EF4-FFF2-40B4-BE49-F238E27FC236}">
                  <a16:creationId xmlns:a16="http://schemas.microsoft.com/office/drawing/2014/main" id="{2B1D7513-701D-2198-45FB-FC58826F8465}"/>
                </a:ext>
              </a:extLst>
            </p:cNvPr>
            <p:cNvSpPr txBox="1"/>
            <p:nvPr/>
          </p:nvSpPr>
          <p:spPr bwMode="auto">
            <a:xfrm>
              <a:off x="1049865" y="2525324"/>
              <a:ext cx="536223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rtlCol="0">
              <a:spAutoFit/>
            </a:bodyPr>
            <a:lstStyle/>
            <a:p>
              <a:pPr algn="r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FontTx/>
                <a:buNone/>
              </a:pPr>
              <a:r>
                <a:rPr lang="en-US" sz="1400" b="0">
                  <a:solidFill>
                    <a:schemeClr val="bg1"/>
                  </a:solidFill>
                  <a:latin typeface="Calibri" panose="020F0502020204030204" pitchFamily="34" charset="0"/>
                </a:rPr>
                <a:t>20</a:t>
              </a:r>
            </a:p>
          </p:txBody>
        </p:sp>
        <p:sp>
          <p:nvSpPr>
            <p:cNvPr id="47" name="TextBox 46">
              <a:extLst>
                <a:ext uri="{FF2B5EF4-FFF2-40B4-BE49-F238E27FC236}">
                  <a16:creationId xmlns:a16="http://schemas.microsoft.com/office/drawing/2014/main" id="{9E73C233-BF31-B7F4-1A43-8001F6084D3E}"/>
                </a:ext>
              </a:extLst>
            </p:cNvPr>
            <p:cNvSpPr txBox="1"/>
            <p:nvPr/>
          </p:nvSpPr>
          <p:spPr bwMode="auto">
            <a:xfrm>
              <a:off x="1049865" y="2788356"/>
              <a:ext cx="536223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rtlCol="0">
              <a:spAutoFit/>
            </a:bodyPr>
            <a:lstStyle/>
            <a:p>
              <a:pPr algn="r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FontTx/>
                <a:buNone/>
              </a:pPr>
              <a:r>
                <a:rPr lang="en-US" sz="1400" b="0">
                  <a:solidFill>
                    <a:schemeClr val="bg1"/>
                  </a:solidFill>
                  <a:latin typeface="Calibri" panose="020F0502020204030204" pitchFamily="34" charset="0"/>
                </a:rPr>
                <a:t>0</a:t>
              </a:r>
            </a:p>
          </p:txBody>
        </p:sp>
        <p:sp>
          <p:nvSpPr>
            <p:cNvPr id="48" name="TextBox 47">
              <a:extLst>
                <a:ext uri="{FF2B5EF4-FFF2-40B4-BE49-F238E27FC236}">
                  <a16:creationId xmlns:a16="http://schemas.microsoft.com/office/drawing/2014/main" id="{BC75D310-4BFD-12CF-D68E-1FF63C31DE8D}"/>
                </a:ext>
              </a:extLst>
            </p:cNvPr>
            <p:cNvSpPr txBox="1"/>
            <p:nvPr/>
          </p:nvSpPr>
          <p:spPr bwMode="auto">
            <a:xfrm>
              <a:off x="1049865" y="1736231"/>
              <a:ext cx="536223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rtlCol="0">
              <a:spAutoFit/>
            </a:bodyPr>
            <a:lstStyle/>
            <a:p>
              <a:pPr algn="r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FontTx/>
                <a:buNone/>
              </a:pPr>
              <a:r>
                <a:rPr lang="en-US" sz="1400" b="0">
                  <a:solidFill>
                    <a:schemeClr val="bg1"/>
                  </a:solidFill>
                  <a:latin typeface="Calibri" panose="020F0502020204030204" pitchFamily="34" charset="0"/>
                </a:rPr>
                <a:t>80</a:t>
              </a:r>
            </a:p>
          </p:txBody>
        </p:sp>
        <p:sp>
          <p:nvSpPr>
            <p:cNvPr id="49" name="TextBox 48">
              <a:extLst>
                <a:ext uri="{FF2B5EF4-FFF2-40B4-BE49-F238E27FC236}">
                  <a16:creationId xmlns:a16="http://schemas.microsoft.com/office/drawing/2014/main" id="{20FD7828-78B7-0E5F-F6DB-6DD274448C62}"/>
                </a:ext>
              </a:extLst>
            </p:cNvPr>
            <p:cNvSpPr txBox="1"/>
            <p:nvPr/>
          </p:nvSpPr>
          <p:spPr bwMode="auto">
            <a:xfrm rot="16200000">
              <a:off x="78314" y="2074473"/>
              <a:ext cx="1636259" cy="4801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90000"/>
                </a:lnSpc>
                <a:spcBef>
                  <a:spcPct val="50000"/>
                </a:spcBef>
                <a:spcAft>
                  <a:spcPct val="0"/>
                </a:spcAft>
                <a:buClrTx/>
                <a:buFontTx/>
                <a:buNone/>
              </a:pPr>
              <a:r>
                <a:rPr lang="en-US" sz="1400" b="1">
                  <a:solidFill>
                    <a:schemeClr val="bg1"/>
                  </a:solidFill>
                  <a:latin typeface="Calibri" panose="020F0502020204030204" pitchFamily="34" charset="0"/>
                </a:rPr>
                <a:t>Probability of PFS (%)</a:t>
              </a:r>
            </a:p>
          </p:txBody>
        </p:sp>
        <p:sp>
          <p:nvSpPr>
            <p:cNvPr id="50" name="TextBox 49">
              <a:extLst>
                <a:ext uri="{FF2B5EF4-FFF2-40B4-BE49-F238E27FC236}">
                  <a16:creationId xmlns:a16="http://schemas.microsoft.com/office/drawing/2014/main" id="{006A3D14-135B-D13C-1E2C-2178C792FB6A}"/>
                </a:ext>
              </a:extLst>
            </p:cNvPr>
            <p:cNvSpPr txBox="1"/>
            <p:nvPr/>
          </p:nvSpPr>
          <p:spPr bwMode="auto">
            <a:xfrm>
              <a:off x="1603022" y="3143888"/>
              <a:ext cx="3697111" cy="2862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90000"/>
                </a:lnSpc>
                <a:spcBef>
                  <a:spcPct val="50000"/>
                </a:spcBef>
                <a:spcAft>
                  <a:spcPct val="0"/>
                </a:spcAft>
                <a:buClrTx/>
                <a:buFontTx/>
                <a:buNone/>
              </a:pPr>
              <a:r>
                <a:rPr lang="en-US" sz="1400" b="1">
                  <a:solidFill>
                    <a:schemeClr val="bg1"/>
                  </a:solidFill>
                  <a:latin typeface="Calibri" panose="020F0502020204030204" pitchFamily="34" charset="0"/>
                </a:rPr>
                <a:t>Mo</a:t>
              </a:r>
            </a:p>
          </p:txBody>
        </p:sp>
        <p:sp>
          <p:nvSpPr>
            <p:cNvPr id="51" name="TextBox 50">
              <a:extLst>
                <a:ext uri="{FF2B5EF4-FFF2-40B4-BE49-F238E27FC236}">
                  <a16:creationId xmlns:a16="http://schemas.microsoft.com/office/drawing/2014/main" id="{F5D4C2BD-5F74-7751-1BA1-A887C78A90E5}"/>
                </a:ext>
              </a:extLst>
            </p:cNvPr>
            <p:cNvSpPr txBox="1"/>
            <p:nvPr/>
          </p:nvSpPr>
          <p:spPr bwMode="auto">
            <a:xfrm>
              <a:off x="5119510" y="2943013"/>
              <a:ext cx="400757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FontTx/>
                <a:buNone/>
              </a:pPr>
              <a:r>
                <a:rPr lang="en-US" sz="1400" b="0">
                  <a:solidFill>
                    <a:schemeClr val="bg1"/>
                  </a:solidFill>
                  <a:latin typeface="Calibri" panose="020F0502020204030204" pitchFamily="34" charset="0"/>
                </a:rPr>
                <a:t>30</a:t>
              </a:r>
            </a:p>
          </p:txBody>
        </p:sp>
        <p:sp>
          <p:nvSpPr>
            <p:cNvPr id="52" name="TextBox 51">
              <a:extLst>
                <a:ext uri="{FF2B5EF4-FFF2-40B4-BE49-F238E27FC236}">
                  <a16:creationId xmlns:a16="http://schemas.microsoft.com/office/drawing/2014/main" id="{C4B9B6F4-A48E-2D16-FF4F-D0D3747AEC58}"/>
                </a:ext>
              </a:extLst>
            </p:cNvPr>
            <p:cNvSpPr txBox="1"/>
            <p:nvPr/>
          </p:nvSpPr>
          <p:spPr bwMode="auto">
            <a:xfrm>
              <a:off x="1388533" y="2943013"/>
              <a:ext cx="400757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FontTx/>
                <a:buNone/>
              </a:pPr>
              <a:r>
                <a:rPr lang="en-US" sz="1400" b="0">
                  <a:solidFill>
                    <a:schemeClr val="bg1"/>
                  </a:solidFill>
                  <a:latin typeface="Calibri" panose="020F0502020204030204" pitchFamily="34" charset="0"/>
                </a:rPr>
                <a:t>0</a:t>
              </a:r>
            </a:p>
          </p:txBody>
        </p:sp>
        <p:sp>
          <p:nvSpPr>
            <p:cNvPr id="53" name="TextBox 52">
              <a:extLst>
                <a:ext uri="{FF2B5EF4-FFF2-40B4-BE49-F238E27FC236}">
                  <a16:creationId xmlns:a16="http://schemas.microsoft.com/office/drawing/2014/main" id="{19A39899-6C29-08BD-724E-71F83B6BEB2B}"/>
                </a:ext>
              </a:extLst>
            </p:cNvPr>
            <p:cNvSpPr txBox="1"/>
            <p:nvPr/>
          </p:nvSpPr>
          <p:spPr bwMode="auto">
            <a:xfrm>
              <a:off x="1637265" y="2943013"/>
              <a:ext cx="400757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FontTx/>
                <a:buNone/>
              </a:pPr>
              <a:r>
                <a:rPr lang="en-US" sz="1400" b="0">
                  <a:solidFill>
                    <a:schemeClr val="bg1"/>
                  </a:solidFill>
                  <a:latin typeface="Calibri" panose="020F0502020204030204" pitchFamily="34" charset="0"/>
                </a:rPr>
                <a:t>2</a:t>
              </a:r>
            </a:p>
          </p:txBody>
        </p:sp>
        <p:sp>
          <p:nvSpPr>
            <p:cNvPr id="54" name="TextBox 53">
              <a:extLst>
                <a:ext uri="{FF2B5EF4-FFF2-40B4-BE49-F238E27FC236}">
                  <a16:creationId xmlns:a16="http://schemas.microsoft.com/office/drawing/2014/main" id="{23216737-D08D-BF8D-64DF-DF6C03FA376B}"/>
                </a:ext>
              </a:extLst>
            </p:cNvPr>
            <p:cNvSpPr txBox="1"/>
            <p:nvPr/>
          </p:nvSpPr>
          <p:spPr bwMode="auto">
            <a:xfrm>
              <a:off x="1885997" y="2943013"/>
              <a:ext cx="400757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FontTx/>
                <a:buNone/>
              </a:pPr>
              <a:r>
                <a:rPr lang="en-US" sz="1400" b="0">
                  <a:solidFill>
                    <a:schemeClr val="bg1"/>
                  </a:solidFill>
                  <a:latin typeface="Calibri" panose="020F0502020204030204" pitchFamily="34" charset="0"/>
                </a:rPr>
                <a:t>4</a:t>
              </a:r>
            </a:p>
          </p:txBody>
        </p:sp>
        <p:sp>
          <p:nvSpPr>
            <p:cNvPr id="55" name="TextBox 54">
              <a:extLst>
                <a:ext uri="{FF2B5EF4-FFF2-40B4-BE49-F238E27FC236}">
                  <a16:creationId xmlns:a16="http://schemas.microsoft.com/office/drawing/2014/main" id="{4F64CDEC-AC80-A14F-0923-768DE4FC23AC}"/>
                </a:ext>
              </a:extLst>
            </p:cNvPr>
            <p:cNvSpPr txBox="1"/>
            <p:nvPr/>
          </p:nvSpPr>
          <p:spPr bwMode="auto">
            <a:xfrm>
              <a:off x="2134729" y="2943013"/>
              <a:ext cx="400757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FontTx/>
                <a:buNone/>
              </a:pPr>
              <a:r>
                <a:rPr lang="en-US" sz="1400" b="0">
                  <a:solidFill>
                    <a:schemeClr val="bg1"/>
                  </a:solidFill>
                  <a:latin typeface="Calibri" panose="020F0502020204030204" pitchFamily="34" charset="0"/>
                </a:rPr>
                <a:t>6</a:t>
              </a:r>
            </a:p>
          </p:txBody>
        </p:sp>
        <p:sp>
          <p:nvSpPr>
            <p:cNvPr id="56" name="TextBox 55">
              <a:extLst>
                <a:ext uri="{FF2B5EF4-FFF2-40B4-BE49-F238E27FC236}">
                  <a16:creationId xmlns:a16="http://schemas.microsoft.com/office/drawing/2014/main" id="{8C2E223F-398E-1DEF-30D7-2270E3DF4DE1}"/>
                </a:ext>
              </a:extLst>
            </p:cNvPr>
            <p:cNvSpPr txBox="1"/>
            <p:nvPr/>
          </p:nvSpPr>
          <p:spPr bwMode="auto">
            <a:xfrm>
              <a:off x="2383461" y="2943013"/>
              <a:ext cx="400757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FontTx/>
                <a:buNone/>
              </a:pPr>
              <a:r>
                <a:rPr lang="en-US" sz="1400" b="0">
                  <a:solidFill>
                    <a:schemeClr val="bg1"/>
                  </a:solidFill>
                  <a:latin typeface="Calibri" panose="020F0502020204030204" pitchFamily="34" charset="0"/>
                </a:rPr>
                <a:t>8</a:t>
              </a:r>
            </a:p>
          </p:txBody>
        </p:sp>
        <p:sp>
          <p:nvSpPr>
            <p:cNvPr id="57" name="TextBox 56">
              <a:extLst>
                <a:ext uri="{FF2B5EF4-FFF2-40B4-BE49-F238E27FC236}">
                  <a16:creationId xmlns:a16="http://schemas.microsoft.com/office/drawing/2014/main" id="{F52C34AD-0035-91C4-C925-46804C254AE5}"/>
                </a:ext>
              </a:extLst>
            </p:cNvPr>
            <p:cNvSpPr txBox="1"/>
            <p:nvPr/>
          </p:nvSpPr>
          <p:spPr bwMode="auto">
            <a:xfrm>
              <a:off x="2632193" y="2943013"/>
              <a:ext cx="400757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FontTx/>
                <a:buNone/>
              </a:pPr>
              <a:r>
                <a:rPr lang="en-US" sz="1400" b="0">
                  <a:solidFill>
                    <a:schemeClr val="bg1"/>
                  </a:solidFill>
                  <a:latin typeface="Calibri" panose="020F0502020204030204" pitchFamily="34" charset="0"/>
                </a:rPr>
                <a:t>10</a:t>
              </a:r>
            </a:p>
          </p:txBody>
        </p:sp>
        <p:sp>
          <p:nvSpPr>
            <p:cNvPr id="58" name="TextBox 57">
              <a:extLst>
                <a:ext uri="{FF2B5EF4-FFF2-40B4-BE49-F238E27FC236}">
                  <a16:creationId xmlns:a16="http://schemas.microsoft.com/office/drawing/2014/main" id="{DA882659-B2BC-44E1-9850-2C30FA397A6B}"/>
                </a:ext>
              </a:extLst>
            </p:cNvPr>
            <p:cNvSpPr txBox="1"/>
            <p:nvPr/>
          </p:nvSpPr>
          <p:spPr bwMode="auto">
            <a:xfrm>
              <a:off x="2880925" y="2943013"/>
              <a:ext cx="400757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FontTx/>
                <a:buNone/>
              </a:pPr>
              <a:r>
                <a:rPr lang="en-US" sz="1400" b="0">
                  <a:solidFill>
                    <a:schemeClr val="bg1"/>
                  </a:solidFill>
                  <a:latin typeface="Calibri" panose="020F0502020204030204" pitchFamily="34" charset="0"/>
                </a:rPr>
                <a:t>12</a:t>
              </a:r>
            </a:p>
          </p:txBody>
        </p:sp>
        <p:sp>
          <p:nvSpPr>
            <p:cNvPr id="59" name="TextBox 58">
              <a:extLst>
                <a:ext uri="{FF2B5EF4-FFF2-40B4-BE49-F238E27FC236}">
                  <a16:creationId xmlns:a16="http://schemas.microsoft.com/office/drawing/2014/main" id="{0EE15BFE-6AA4-B32C-3BF6-4B321D18E092}"/>
                </a:ext>
              </a:extLst>
            </p:cNvPr>
            <p:cNvSpPr txBox="1"/>
            <p:nvPr/>
          </p:nvSpPr>
          <p:spPr bwMode="auto">
            <a:xfrm>
              <a:off x="3129657" y="2943013"/>
              <a:ext cx="400757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FontTx/>
                <a:buNone/>
              </a:pPr>
              <a:r>
                <a:rPr lang="en-US" sz="1400" b="0">
                  <a:solidFill>
                    <a:schemeClr val="bg1"/>
                  </a:solidFill>
                  <a:latin typeface="Calibri" panose="020F0502020204030204" pitchFamily="34" charset="0"/>
                </a:rPr>
                <a:t>14</a:t>
              </a:r>
            </a:p>
          </p:txBody>
        </p:sp>
        <p:sp>
          <p:nvSpPr>
            <p:cNvPr id="60" name="TextBox 59">
              <a:extLst>
                <a:ext uri="{FF2B5EF4-FFF2-40B4-BE49-F238E27FC236}">
                  <a16:creationId xmlns:a16="http://schemas.microsoft.com/office/drawing/2014/main" id="{68E99E10-4DD0-2DBC-2A30-1A611EF6AF73}"/>
                </a:ext>
              </a:extLst>
            </p:cNvPr>
            <p:cNvSpPr txBox="1"/>
            <p:nvPr/>
          </p:nvSpPr>
          <p:spPr bwMode="auto">
            <a:xfrm>
              <a:off x="3378389" y="2943013"/>
              <a:ext cx="400757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FontTx/>
                <a:buNone/>
              </a:pPr>
              <a:r>
                <a:rPr lang="en-US" sz="1400" b="0">
                  <a:solidFill>
                    <a:schemeClr val="bg1"/>
                  </a:solidFill>
                  <a:latin typeface="Calibri" panose="020F0502020204030204" pitchFamily="34" charset="0"/>
                </a:rPr>
                <a:t>16</a:t>
              </a:r>
            </a:p>
          </p:txBody>
        </p:sp>
        <p:sp>
          <p:nvSpPr>
            <p:cNvPr id="61" name="TextBox 60">
              <a:extLst>
                <a:ext uri="{FF2B5EF4-FFF2-40B4-BE49-F238E27FC236}">
                  <a16:creationId xmlns:a16="http://schemas.microsoft.com/office/drawing/2014/main" id="{FD9063EB-FABB-2B8B-0E54-E2DCB742BCB8}"/>
                </a:ext>
              </a:extLst>
            </p:cNvPr>
            <p:cNvSpPr txBox="1"/>
            <p:nvPr/>
          </p:nvSpPr>
          <p:spPr bwMode="auto">
            <a:xfrm>
              <a:off x="3627121" y="2943013"/>
              <a:ext cx="400757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FontTx/>
                <a:buNone/>
              </a:pPr>
              <a:r>
                <a:rPr lang="en-US" sz="1400" b="0">
                  <a:solidFill>
                    <a:schemeClr val="bg1"/>
                  </a:solidFill>
                  <a:latin typeface="Calibri" panose="020F0502020204030204" pitchFamily="34" charset="0"/>
                </a:rPr>
                <a:t>18</a:t>
              </a:r>
            </a:p>
          </p:txBody>
        </p:sp>
        <p:sp>
          <p:nvSpPr>
            <p:cNvPr id="62" name="TextBox 61">
              <a:extLst>
                <a:ext uri="{FF2B5EF4-FFF2-40B4-BE49-F238E27FC236}">
                  <a16:creationId xmlns:a16="http://schemas.microsoft.com/office/drawing/2014/main" id="{770A03D2-D1F0-D19A-91BA-65494D989B8F}"/>
                </a:ext>
              </a:extLst>
            </p:cNvPr>
            <p:cNvSpPr txBox="1"/>
            <p:nvPr/>
          </p:nvSpPr>
          <p:spPr bwMode="auto">
            <a:xfrm>
              <a:off x="3875853" y="2943013"/>
              <a:ext cx="400757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FontTx/>
                <a:buNone/>
              </a:pPr>
              <a:r>
                <a:rPr lang="en-US" sz="1400" b="0">
                  <a:solidFill>
                    <a:schemeClr val="bg1"/>
                  </a:solidFill>
                  <a:latin typeface="Calibri" panose="020F0502020204030204" pitchFamily="34" charset="0"/>
                </a:rPr>
                <a:t>20</a:t>
              </a:r>
            </a:p>
          </p:txBody>
        </p:sp>
        <p:sp>
          <p:nvSpPr>
            <p:cNvPr id="63" name="TextBox 62">
              <a:extLst>
                <a:ext uri="{FF2B5EF4-FFF2-40B4-BE49-F238E27FC236}">
                  <a16:creationId xmlns:a16="http://schemas.microsoft.com/office/drawing/2014/main" id="{36AAAD01-1675-EDC2-3545-8BDB56FFD25C}"/>
                </a:ext>
              </a:extLst>
            </p:cNvPr>
            <p:cNvSpPr txBox="1"/>
            <p:nvPr/>
          </p:nvSpPr>
          <p:spPr bwMode="auto">
            <a:xfrm>
              <a:off x="4124585" y="2943013"/>
              <a:ext cx="400757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FontTx/>
                <a:buNone/>
              </a:pPr>
              <a:r>
                <a:rPr lang="en-US" sz="1400" b="0">
                  <a:solidFill>
                    <a:schemeClr val="bg1"/>
                  </a:solidFill>
                  <a:latin typeface="Calibri" panose="020F0502020204030204" pitchFamily="34" charset="0"/>
                </a:rPr>
                <a:t>22</a:t>
              </a:r>
            </a:p>
          </p:txBody>
        </p:sp>
        <p:sp>
          <p:nvSpPr>
            <p:cNvPr id="64" name="TextBox 63">
              <a:extLst>
                <a:ext uri="{FF2B5EF4-FFF2-40B4-BE49-F238E27FC236}">
                  <a16:creationId xmlns:a16="http://schemas.microsoft.com/office/drawing/2014/main" id="{A0092187-4DB3-854F-DBC5-7BD306CEA3BC}"/>
                </a:ext>
              </a:extLst>
            </p:cNvPr>
            <p:cNvSpPr txBox="1"/>
            <p:nvPr/>
          </p:nvSpPr>
          <p:spPr bwMode="auto">
            <a:xfrm>
              <a:off x="4373317" y="2943013"/>
              <a:ext cx="400757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FontTx/>
                <a:buNone/>
              </a:pPr>
              <a:r>
                <a:rPr lang="en-US" sz="1400" b="0">
                  <a:solidFill>
                    <a:schemeClr val="bg1"/>
                  </a:solidFill>
                  <a:latin typeface="Calibri" panose="020F0502020204030204" pitchFamily="34" charset="0"/>
                </a:rPr>
                <a:t>24</a:t>
              </a:r>
            </a:p>
          </p:txBody>
        </p:sp>
        <p:sp>
          <p:nvSpPr>
            <p:cNvPr id="65" name="TextBox 64">
              <a:extLst>
                <a:ext uri="{FF2B5EF4-FFF2-40B4-BE49-F238E27FC236}">
                  <a16:creationId xmlns:a16="http://schemas.microsoft.com/office/drawing/2014/main" id="{452FA607-A259-E52B-CB99-25AC2AE85B91}"/>
                </a:ext>
              </a:extLst>
            </p:cNvPr>
            <p:cNvSpPr txBox="1"/>
            <p:nvPr/>
          </p:nvSpPr>
          <p:spPr bwMode="auto">
            <a:xfrm>
              <a:off x="4622049" y="2943013"/>
              <a:ext cx="400757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FontTx/>
                <a:buNone/>
              </a:pPr>
              <a:r>
                <a:rPr lang="en-US" sz="1400" b="0">
                  <a:solidFill>
                    <a:schemeClr val="bg1"/>
                  </a:solidFill>
                  <a:latin typeface="Calibri" panose="020F0502020204030204" pitchFamily="34" charset="0"/>
                </a:rPr>
                <a:t>26</a:t>
              </a:r>
            </a:p>
          </p:txBody>
        </p:sp>
        <p:sp>
          <p:nvSpPr>
            <p:cNvPr id="66" name="TextBox 65">
              <a:extLst>
                <a:ext uri="{FF2B5EF4-FFF2-40B4-BE49-F238E27FC236}">
                  <a16:creationId xmlns:a16="http://schemas.microsoft.com/office/drawing/2014/main" id="{B3B5DACD-0EFF-806B-E477-0498D1F568F7}"/>
                </a:ext>
              </a:extLst>
            </p:cNvPr>
            <p:cNvSpPr txBox="1"/>
            <p:nvPr/>
          </p:nvSpPr>
          <p:spPr bwMode="auto">
            <a:xfrm>
              <a:off x="4870781" y="2943013"/>
              <a:ext cx="400757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FontTx/>
                <a:buNone/>
              </a:pPr>
              <a:r>
                <a:rPr lang="en-US" sz="1400" b="0">
                  <a:solidFill>
                    <a:schemeClr val="bg1"/>
                  </a:solidFill>
                  <a:latin typeface="Calibri" panose="020F0502020204030204" pitchFamily="34" charset="0"/>
                </a:rPr>
                <a:t>28</a:t>
              </a:r>
            </a:p>
          </p:txBody>
        </p:sp>
        <p:sp>
          <p:nvSpPr>
            <p:cNvPr id="67" name="TextBox 66">
              <a:extLst>
                <a:ext uri="{FF2B5EF4-FFF2-40B4-BE49-F238E27FC236}">
                  <a16:creationId xmlns:a16="http://schemas.microsoft.com/office/drawing/2014/main" id="{EA6C8806-6F00-F4F8-D1A7-E9F80FB7C3AC}"/>
                </a:ext>
              </a:extLst>
            </p:cNvPr>
            <p:cNvSpPr txBox="1"/>
            <p:nvPr/>
          </p:nvSpPr>
          <p:spPr bwMode="auto">
            <a:xfrm>
              <a:off x="135466" y="3180079"/>
              <a:ext cx="1349022" cy="55399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rtlCol="0">
              <a:spAutoFit/>
            </a:bodyPr>
            <a:lstStyle/>
            <a:p>
              <a:pPr algn="r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FontTx/>
                <a:buNone/>
              </a:pPr>
              <a:r>
                <a:rPr lang="en-US" sz="1000" b="1">
                  <a:solidFill>
                    <a:schemeClr val="bg1"/>
                  </a:solidFill>
                  <a:latin typeface="Calibri" panose="020F0502020204030204" pitchFamily="34" charset="0"/>
                </a:rPr>
                <a:t>Patients at Risk, %</a:t>
              </a:r>
              <a:br>
                <a:rPr lang="en-US" sz="1000" b="0">
                  <a:solidFill>
                    <a:schemeClr val="bg1"/>
                  </a:solidFill>
                  <a:latin typeface="Calibri" panose="020F0502020204030204" pitchFamily="34" charset="0"/>
                </a:rPr>
              </a:br>
              <a:r>
                <a:rPr lang="en-US" sz="1000" b="0">
                  <a:solidFill>
                    <a:schemeClr val="accent1"/>
                  </a:solidFill>
                  <a:latin typeface="Calibri" panose="020F0502020204030204" pitchFamily="34" charset="0"/>
                </a:rPr>
                <a:t>Tafasitamab + len + R</a:t>
              </a:r>
              <a:br>
                <a:rPr lang="en-US" sz="1000" b="0">
                  <a:solidFill>
                    <a:schemeClr val="accent1"/>
                  </a:solidFill>
                  <a:latin typeface="Calibri" panose="020F0502020204030204" pitchFamily="34" charset="0"/>
                </a:rPr>
              </a:br>
              <a:r>
                <a:rPr lang="en-US" sz="1000" b="0">
                  <a:solidFill>
                    <a:schemeClr val="accent3"/>
                  </a:solidFill>
                  <a:latin typeface="Calibri" panose="020F0502020204030204" pitchFamily="34" charset="0"/>
                </a:rPr>
                <a:t>Placebo + len + R</a:t>
              </a:r>
            </a:p>
          </p:txBody>
        </p:sp>
        <p:sp>
          <p:nvSpPr>
            <p:cNvPr id="68" name="TextBox 67">
              <a:extLst>
                <a:ext uri="{FF2B5EF4-FFF2-40B4-BE49-F238E27FC236}">
                  <a16:creationId xmlns:a16="http://schemas.microsoft.com/office/drawing/2014/main" id="{6706921D-83ED-C807-E316-33E6AEC14FF5}"/>
                </a:ext>
              </a:extLst>
            </p:cNvPr>
            <p:cNvSpPr txBox="1"/>
            <p:nvPr/>
          </p:nvSpPr>
          <p:spPr bwMode="auto">
            <a:xfrm>
              <a:off x="1394178" y="3328321"/>
              <a:ext cx="383822" cy="4001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FontTx/>
                <a:buNone/>
              </a:pPr>
              <a:r>
                <a:rPr lang="en-US" sz="1000" b="0">
                  <a:solidFill>
                    <a:schemeClr val="bg1"/>
                  </a:solidFill>
                  <a:latin typeface="Calibri" panose="020F0502020204030204" pitchFamily="34" charset="0"/>
                </a:rPr>
                <a:t>118</a:t>
              </a:r>
              <a:br>
                <a:rPr lang="en-US" sz="1000" b="0">
                  <a:solidFill>
                    <a:schemeClr val="bg1"/>
                  </a:solidFill>
                  <a:latin typeface="Calibri" panose="020F0502020204030204" pitchFamily="34" charset="0"/>
                </a:rPr>
              </a:br>
              <a:r>
                <a:rPr lang="en-US" sz="1000" b="0">
                  <a:solidFill>
                    <a:schemeClr val="bg1"/>
                  </a:solidFill>
                  <a:latin typeface="Calibri" panose="020F0502020204030204" pitchFamily="34" charset="0"/>
                </a:rPr>
                <a:t>115</a:t>
              </a:r>
            </a:p>
          </p:txBody>
        </p:sp>
        <p:sp>
          <p:nvSpPr>
            <p:cNvPr id="69" name="TextBox 68">
              <a:extLst>
                <a:ext uri="{FF2B5EF4-FFF2-40B4-BE49-F238E27FC236}">
                  <a16:creationId xmlns:a16="http://schemas.microsoft.com/office/drawing/2014/main" id="{33FED2A8-E1B3-C713-C8C9-E343E716B359}"/>
                </a:ext>
              </a:extLst>
            </p:cNvPr>
            <p:cNvSpPr txBox="1"/>
            <p:nvPr/>
          </p:nvSpPr>
          <p:spPr bwMode="auto">
            <a:xfrm>
              <a:off x="1642910" y="3328321"/>
              <a:ext cx="383822" cy="4001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FontTx/>
                <a:buNone/>
              </a:pPr>
              <a:r>
                <a:rPr lang="en-US" sz="1000" b="0">
                  <a:solidFill>
                    <a:schemeClr val="bg1"/>
                  </a:solidFill>
                  <a:latin typeface="Calibri" panose="020F0502020204030204" pitchFamily="34" charset="0"/>
                </a:rPr>
                <a:t>113</a:t>
              </a:r>
              <a:br>
                <a:rPr lang="en-US" sz="1000" b="0">
                  <a:solidFill>
                    <a:schemeClr val="bg1"/>
                  </a:solidFill>
                  <a:latin typeface="Calibri" panose="020F0502020204030204" pitchFamily="34" charset="0"/>
                </a:rPr>
              </a:br>
              <a:r>
                <a:rPr lang="en-US" sz="1000" b="0">
                  <a:solidFill>
                    <a:schemeClr val="bg1"/>
                  </a:solidFill>
                  <a:latin typeface="Calibri" panose="020F0502020204030204" pitchFamily="34" charset="0"/>
                </a:rPr>
                <a:t>108</a:t>
              </a:r>
            </a:p>
          </p:txBody>
        </p:sp>
        <p:sp>
          <p:nvSpPr>
            <p:cNvPr id="70" name="TextBox 69">
              <a:extLst>
                <a:ext uri="{FF2B5EF4-FFF2-40B4-BE49-F238E27FC236}">
                  <a16:creationId xmlns:a16="http://schemas.microsoft.com/office/drawing/2014/main" id="{5D7F79FD-94E9-D0B9-E1BB-84051C86C46C}"/>
                </a:ext>
              </a:extLst>
            </p:cNvPr>
            <p:cNvSpPr txBox="1"/>
            <p:nvPr/>
          </p:nvSpPr>
          <p:spPr bwMode="auto">
            <a:xfrm>
              <a:off x="1891642" y="3328321"/>
              <a:ext cx="383822" cy="4001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FontTx/>
                <a:buNone/>
              </a:pPr>
              <a:r>
                <a:rPr lang="en-US" sz="1000">
                  <a:solidFill>
                    <a:schemeClr val="bg1"/>
                  </a:solidFill>
                  <a:latin typeface="Calibri" panose="020F0502020204030204" pitchFamily="34" charset="0"/>
                </a:rPr>
                <a:t>102</a:t>
              </a:r>
              <a:br>
                <a:rPr lang="en-US" sz="1000">
                  <a:solidFill>
                    <a:schemeClr val="bg1"/>
                  </a:solidFill>
                  <a:latin typeface="Calibri" panose="020F0502020204030204" pitchFamily="34" charset="0"/>
                </a:rPr>
              </a:br>
              <a:r>
                <a:rPr lang="en-US" sz="1000">
                  <a:solidFill>
                    <a:schemeClr val="bg1"/>
                  </a:solidFill>
                  <a:latin typeface="Calibri" panose="020F0502020204030204" pitchFamily="34" charset="0"/>
                </a:rPr>
                <a:t>91</a:t>
              </a:r>
              <a:endParaRPr lang="en-US" sz="1000" b="0">
                <a:solidFill>
                  <a:schemeClr val="bg1"/>
                </a:solidFill>
                <a:latin typeface="Calibri" panose="020F0502020204030204" pitchFamily="34" charset="0"/>
              </a:endParaRPr>
            </a:p>
          </p:txBody>
        </p:sp>
        <p:sp>
          <p:nvSpPr>
            <p:cNvPr id="71" name="TextBox 70">
              <a:extLst>
                <a:ext uri="{FF2B5EF4-FFF2-40B4-BE49-F238E27FC236}">
                  <a16:creationId xmlns:a16="http://schemas.microsoft.com/office/drawing/2014/main" id="{5FA7A153-FB6D-8923-1831-BFAE082DB399}"/>
                </a:ext>
              </a:extLst>
            </p:cNvPr>
            <p:cNvSpPr txBox="1"/>
            <p:nvPr/>
          </p:nvSpPr>
          <p:spPr bwMode="auto">
            <a:xfrm>
              <a:off x="2140374" y="3328321"/>
              <a:ext cx="383822" cy="4001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FontTx/>
                <a:buNone/>
              </a:pPr>
              <a:r>
                <a:rPr lang="en-US" sz="1000" b="0">
                  <a:solidFill>
                    <a:schemeClr val="bg1"/>
                  </a:solidFill>
                  <a:latin typeface="Calibri" panose="020F0502020204030204" pitchFamily="34" charset="0"/>
                </a:rPr>
                <a:t>86</a:t>
              </a:r>
              <a:br>
                <a:rPr lang="en-US" sz="1000" b="0">
                  <a:solidFill>
                    <a:schemeClr val="bg1"/>
                  </a:solidFill>
                  <a:latin typeface="Calibri" panose="020F0502020204030204" pitchFamily="34" charset="0"/>
                </a:rPr>
              </a:br>
              <a:r>
                <a:rPr lang="en-US" sz="1000" b="0">
                  <a:solidFill>
                    <a:schemeClr val="bg1"/>
                  </a:solidFill>
                  <a:latin typeface="Calibri" panose="020F0502020204030204" pitchFamily="34" charset="0"/>
                </a:rPr>
                <a:t>66</a:t>
              </a:r>
            </a:p>
          </p:txBody>
        </p:sp>
        <p:sp>
          <p:nvSpPr>
            <p:cNvPr id="72" name="TextBox 71">
              <a:extLst>
                <a:ext uri="{FF2B5EF4-FFF2-40B4-BE49-F238E27FC236}">
                  <a16:creationId xmlns:a16="http://schemas.microsoft.com/office/drawing/2014/main" id="{84087BD4-2D87-6F67-5E6F-91FC828CC466}"/>
                </a:ext>
              </a:extLst>
            </p:cNvPr>
            <p:cNvSpPr txBox="1"/>
            <p:nvPr/>
          </p:nvSpPr>
          <p:spPr bwMode="auto">
            <a:xfrm>
              <a:off x="2389106" y="3328321"/>
              <a:ext cx="383822" cy="4001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FontTx/>
                <a:buNone/>
              </a:pPr>
              <a:r>
                <a:rPr lang="en-US" sz="1000">
                  <a:solidFill>
                    <a:schemeClr val="bg1"/>
                  </a:solidFill>
                  <a:latin typeface="Calibri" panose="020F0502020204030204" pitchFamily="34" charset="0"/>
                </a:rPr>
                <a:t>80</a:t>
              </a:r>
              <a:br>
                <a:rPr lang="en-US" sz="1000">
                  <a:solidFill>
                    <a:schemeClr val="bg1"/>
                  </a:solidFill>
                  <a:latin typeface="Calibri" panose="020F0502020204030204" pitchFamily="34" charset="0"/>
                </a:rPr>
              </a:br>
              <a:r>
                <a:rPr lang="en-US" sz="1000">
                  <a:solidFill>
                    <a:schemeClr val="bg1"/>
                  </a:solidFill>
                  <a:latin typeface="Calibri" panose="020F0502020204030204" pitchFamily="34" charset="0"/>
                </a:rPr>
                <a:t>54</a:t>
              </a:r>
              <a:endParaRPr lang="en-US" sz="1000" b="0">
                <a:solidFill>
                  <a:schemeClr val="bg1"/>
                </a:solidFill>
                <a:latin typeface="Calibri" panose="020F0502020204030204" pitchFamily="34" charset="0"/>
              </a:endParaRPr>
            </a:p>
          </p:txBody>
        </p:sp>
        <p:sp>
          <p:nvSpPr>
            <p:cNvPr id="73" name="TextBox 72">
              <a:extLst>
                <a:ext uri="{FF2B5EF4-FFF2-40B4-BE49-F238E27FC236}">
                  <a16:creationId xmlns:a16="http://schemas.microsoft.com/office/drawing/2014/main" id="{16C69DAC-1F82-F3D2-28BC-9C740903DBA9}"/>
                </a:ext>
              </a:extLst>
            </p:cNvPr>
            <p:cNvSpPr txBox="1"/>
            <p:nvPr/>
          </p:nvSpPr>
          <p:spPr bwMode="auto">
            <a:xfrm>
              <a:off x="2637838" y="3328321"/>
              <a:ext cx="383822" cy="4001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FontTx/>
                <a:buNone/>
              </a:pPr>
              <a:r>
                <a:rPr lang="en-US" sz="1000">
                  <a:solidFill>
                    <a:schemeClr val="bg1"/>
                  </a:solidFill>
                  <a:latin typeface="Calibri" panose="020F0502020204030204" pitchFamily="34" charset="0"/>
                </a:rPr>
                <a:t>71</a:t>
              </a:r>
              <a:br>
                <a:rPr lang="en-US" sz="1000">
                  <a:solidFill>
                    <a:schemeClr val="bg1"/>
                  </a:solidFill>
                  <a:latin typeface="Calibri" panose="020F0502020204030204" pitchFamily="34" charset="0"/>
                </a:rPr>
              </a:br>
              <a:r>
                <a:rPr lang="en-US" sz="1000">
                  <a:solidFill>
                    <a:schemeClr val="bg1"/>
                  </a:solidFill>
                  <a:latin typeface="Calibri" panose="020F0502020204030204" pitchFamily="34" charset="0"/>
                </a:rPr>
                <a:t>41</a:t>
              </a:r>
              <a:endParaRPr lang="en-US" sz="1000" b="0">
                <a:solidFill>
                  <a:schemeClr val="bg1"/>
                </a:solidFill>
                <a:latin typeface="Calibri" panose="020F0502020204030204" pitchFamily="34" charset="0"/>
              </a:endParaRPr>
            </a:p>
          </p:txBody>
        </p:sp>
        <p:sp>
          <p:nvSpPr>
            <p:cNvPr id="74" name="TextBox 73">
              <a:extLst>
                <a:ext uri="{FF2B5EF4-FFF2-40B4-BE49-F238E27FC236}">
                  <a16:creationId xmlns:a16="http://schemas.microsoft.com/office/drawing/2014/main" id="{E1B687D8-A0CB-6690-6419-1D8F4C7030EA}"/>
                </a:ext>
              </a:extLst>
            </p:cNvPr>
            <p:cNvSpPr txBox="1"/>
            <p:nvPr/>
          </p:nvSpPr>
          <p:spPr bwMode="auto">
            <a:xfrm>
              <a:off x="2886570" y="3328321"/>
              <a:ext cx="383822" cy="4001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FontTx/>
                <a:buNone/>
              </a:pPr>
              <a:r>
                <a:rPr lang="en-US" sz="1000" b="0">
                  <a:solidFill>
                    <a:schemeClr val="bg1"/>
                  </a:solidFill>
                  <a:latin typeface="Calibri" panose="020F0502020204030204" pitchFamily="34" charset="0"/>
                </a:rPr>
                <a:t>46</a:t>
              </a:r>
              <a:br>
                <a:rPr lang="en-US" sz="1000" b="0">
                  <a:solidFill>
                    <a:schemeClr val="bg1"/>
                  </a:solidFill>
                  <a:latin typeface="Calibri" panose="020F0502020204030204" pitchFamily="34" charset="0"/>
                </a:rPr>
              </a:br>
              <a:r>
                <a:rPr lang="en-US" sz="1000" b="0">
                  <a:solidFill>
                    <a:schemeClr val="bg1"/>
                  </a:solidFill>
                  <a:latin typeface="Calibri" panose="020F0502020204030204" pitchFamily="34" charset="0"/>
                </a:rPr>
                <a:t>20</a:t>
              </a:r>
            </a:p>
          </p:txBody>
        </p:sp>
        <p:sp>
          <p:nvSpPr>
            <p:cNvPr id="75" name="TextBox 74">
              <a:extLst>
                <a:ext uri="{FF2B5EF4-FFF2-40B4-BE49-F238E27FC236}">
                  <a16:creationId xmlns:a16="http://schemas.microsoft.com/office/drawing/2014/main" id="{9AE2A185-FDD6-6F5A-AE32-437EBFABC022}"/>
                </a:ext>
              </a:extLst>
            </p:cNvPr>
            <p:cNvSpPr txBox="1"/>
            <p:nvPr/>
          </p:nvSpPr>
          <p:spPr bwMode="auto">
            <a:xfrm>
              <a:off x="3135302" y="3328321"/>
              <a:ext cx="383822" cy="4001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FontTx/>
                <a:buNone/>
              </a:pPr>
              <a:r>
                <a:rPr lang="en-US" sz="1000" b="0">
                  <a:solidFill>
                    <a:schemeClr val="bg1"/>
                  </a:solidFill>
                  <a:latin typeface="Calibri" panose="020F0502020204030204" pitchFamily="34" charset="0"/>
                </a:rPr>
                <a:t>38</a:t>
              </a:r>
              <a:br>
                <a:rPr lang="en-US" sz="1000" b="0">
                  <a:solidFill>
                    <a:schemeClr val="bg1"/>
                  </a:solidFill>
                  <a:latin typeface="Calibri" panose="020F0502020204030204" pitchFamily="34" charset="0"/>
                </a:rPr>
              </a:br>
              <a:r>
                <a:rPr lang="en-US" sz="1000" b="0">
                  <a:solidFill>
                    <a:schemeClr val="bg1"/>
                  </a:solidFill>
                  <a:latin typeface="Calibri" panose="020F0502020204030204" pitchFamily="34" charset="0"/>
                </a:rPr>
                <a:t>16</a:t>
              </a:r>
            </a:p>
          </p:txBody>
        </p:sp>
        <p:sp>
          <p:nvSpPr>
            <p:cNvPr id="76" name="TextBox 75">
              <a:extLst>
                <a:ext uri="{FF2B5EF4-FFF2-40B4-BE49-F238E27FC236}">
                  <a16:creationId xmlns:a16="http://schemas.microsoft.com/office/drawing/2014/main" id="{4E0B9585-742A-A5B8-AADE-A1CD2534739D}"/>
                </a:ext>
              </a:extLst>
            </p:cNvPr>
            <p:cNvSpPr txBox="1"/>
            <p:nvPr/>
          </p:nvSpPr>
          <p:spPr bwMode="auto">
            <a:xfrm>
              <a:off x="3384034" y="3328321"/>
              <a:ext cx="383822" cy="4001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FontTx/>
                <a:buNone/>
              </a:pPr>
              <a:r>
                <a:rPr lang="en-US" sz="1000" b="0">
                  <a:solidFill>
                    <a:schemeClr val="bg1"/>
                  </a:solidFill>
                  <a:latin typeface="Calibri" panose="020F0502020204030204" pitchFamily="34" charset="0"/>
                </a:rPr>
                <a:t>21</a:t>
              </a:r>
              <a:br>
                <a:rPr lang="en-US" sz="1000" b="0">
                  <a:solidFill>
                    <a:schemeClr val="bg1"/>
                  </a:solidFill>
                  <a:latin typeface="Calibri" panose="020F0502020204030204" pitchFamily="34" charset="0"/>
                </a:rPr>
              </a:br>
              <a:r>
                <a:rPr lang="en-US" sz="1000" b="0">
                  <a:solidFill>
                    <a:schemeClr val="bg1"/>
                  </a:solidFill>
                  <a:latin typeface="Calibri" panose="020F0502020204030204" pitchFamily="34" charset="0"/>
                </a:rPr>
                <a:t>10</a:t>
              </a:r>
            </a:p>
          </p:txBody>
        </p:sp>
        <p:sp>
          <p:nvSpPr>
            <p:cNvPr id="77" name="TextBox 76">
              <a:extLst>
                <a:ext uri="{FF2B5EF4-FFF2-40B4-BE49-F238E27FC236}">
                  <a16:creationId xmlns:a16="http://schemas.microsoft.com/office/drawing/2014/main" id="{B7F116F0-2953-B7F2-0C6C-950AB9FA8020}"/>
                </a:ext>
              </a:extLst>
            </p:cNvPr>
            <p:cNvSpPr txBox="1"/>
            <p:nvPr/>
          </p:nvSpPr>
          <p:spPr bwMode="auto">
            <a:xfrm>
              <a:off x="3632766" y="3328321"/>
              <a:ext cx="383822" cy="4001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FontTx/>
                <a:buNone/>
              </a:pPr>
              <a:r>
                <a:rPr lang="en-US" sz="1000" b="0">
                  <a:solidFill>
                    <a:schemeClr val="bg1"/>
                  </a:solidFill>
                  <a:latin typeface="Calibri" panose="020F0502020204030204" pitchFamily="34" charset="0"/>
                </a:rPr>
                <a:t>19</a:t>
              </a:r>
              <a:br>
                <a:rPr lang="en-US" sz="1000" b="0">
                  <a:solidFill>
                    <a:schemeClr val="bg1"/>
                  </a:solidFill>
                  <a:latin typeface="Calibri" panose="020F0502020204030204" pitchFamily="34" charset="0"/>
                </a:rPr>
              </a:br>
              <a:r>
                <a:rPr lang="en-US" sz="1000" b="0">
                  <a:solidFill>
                    <a:schemeClr val="bg1"/>
                  </a:solidFill>
                  <a:latin typeface="Calibri" panose="020F0502020204030204" pitchFamily="34" charset="0"/>
                </a:rPr>
                <a:t>7</a:t>
              </a:r>
            </a:p>
          </p:txBody>
        </p:sp>
        <p:sp>
          <p:nvSpPr>
            <p:cNvPr id="78" name="TextBox 77">
              <a:extLst>
                <a:ext uri="{FF2B5EF4-FFF2-40B4-BE49-F238E27FC236}">
                  <a16:creationId xmlns:a16="http://schemas.microsoft.com/office/drawing/2014/main" id="{02E1C3DD-C2F9-EB35-6E2D-8D31A875B4B6}"/>
                </a:ext>
              </a:extLst>
            </p:cNvPr>
            <p:cNvSpPr txBox="1"/>
            <p:nvPr/>
          </p:nvSpPr>
          <p:spPr bwMode="auto">
            <a:xfrm>
              <a:off x="3881498" y="3328321"/>
              <a:ext cx="383822" cy="4001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FontTx/>
                <a:buNone/>
              </a:pPr>
              <a:r>
                <a:rPr lang="en-US" sz="1000" b="0">
                  <a:solidFill>
                    <a:schemeClr val="bg1"/>
                  </a:solidFill>
                  <a:latin typeface="Calibri" panose="020F0502020204030204" pitchFamily="34" charset="0"/>
                </a:rPr>
                <a:t>11</a:t>
              </a:r>
              <a:br>
                <a:rPr lang="en-US" sz="1000" b="0">
                  <a:solidFill>
                    <a:schemeClr val="bg1"/>
                  </a:solidFill>
                  <a:latin typeface="Calibri" panose="020F0502020204030204" pitchFamily="34" charset="0"/>
                </a:rPr>
              </a:br>
              <a:r>
                <a:rPr lang="en-US" sz="1000" b="0">
                  <a:solidFill>
                    <a:schemeClr val="bg1"/>
                  </a:solidFill>
                  <a:latin typeface="Calibri" panose="020F0502020204030204" pitchFamily="34" charset="0"/>
                </a:rPr>
                <a:t>4</a:t>
              </a:r>
            </a:p>
          </p:txBody>
        </p:sp>
        <p:sp>
          <p:nvSpPr>
            <p:cNvPr id="79" name="TextBox 78">
              <a:extLst>
                <a:ext uri="{FF2B5EF4-FFF2-40B4-BE49-F238E27FC236}">
                  <a16:creationId xmlns:a16="http://schemas.microsoft.com/office/drawing/2014/main" id="{FA940FB4-CEDE-30FF-A1E9-4609334E567E}"/>
                </a:ext>
              </a:extLst>
            </p:cNvPr>
            <p:cNvSpPr txBox="1"/>
            <p:nvPr/>
          </p:nvSpPr>
          <p:spPr bwMode="auto">
            <a:xfrm>
              <a:off x="4130230" y="3328321"/>
              <a:ext cx="383822" cy="4001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FontTx/>
                <a:buNone/>
              </a:pPr>
              <a:r>
                <a:rPr lang="en-US" sz="1000" b="0">
                  <a:solidFill>
                    <a:schemeClr val="bg1"/>
                  </a:solidFill>
                  <a:latin typeface="Calibri" panose="020F0502020204030204" pitchFamily="34" charset="0"/>
                </a:rPr>
                <a:t>8</a:t>
              </a:r>
              <a:br>
                <a:rPr lang="en-US" sz="1000" b="0">
                  <a:solidFill>
                    <a:schemeClr val="bg1"/>
                  </a:solidFill>
                  <a:latin typeface="Calibri" panose="020F0502020204030204" pitchFamily="34" charset="0"/>
                </a:rPr>
              </a:br>
              <a:r>
                <a:rPr lang="en-US" sz="1000" b="0">
                  <a:solidFill>
                    <a:schemeClr val="bg1"/>
                  </a:solidFill>
                  <a:latin typeface="Calibri" panose="020F0502020204030204" pitchFamily="34" charset="0"/>
                </a:rPr>
                <a:t>2</a:t>
              </a:r>
            </a:p>
          </p:txBody>
        </p:sp>
        <p:sp>
          <p:nvSpPr>
            <p:cNvPr id="80" name="TextBox 79">
              <a:extLst>
                <a:ext uri="{FF2B5EF4-FFF2-40B4-BE49-F238E27FC236}">
                  <a16:creationId xmlns:a16="http://schemas.microsoft.com/office/drawing/2014/main" id="{1BB69322-5824-EE1F-3CAD-F19338C0FE74}"/>
                </a:ext>
              </a:extLst>
            </p:cNvPr>
            <p:cNvSpPr txBox="1"/>
            <p:nvPr/>
          </p:nvSpPr>
          <p:spPr bwMode="auto">
            <a:xfrm>
              <a:off x="4378962" y="3328321"/>
              <a:ext cx="383822" cy="4001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FontTx/>
                <a:buNone/>
              </a:pPr>
              <a:r>
                <a:rPr lang="en-US" sz="1000" b="0">
                  <a:solidFill>
                    <a:schemeClr val="bg1"/>
                  </a:solidFill>
                  <a:latin typeface="Calibri" panose="020F0502020204030204" pitchFamily="34" charset="0"/>
                </a:rPr>
                <a:t>5</a:t>
              </a:r>
              <a:br>
                <a:rPr lang="en-US" sz="1000" b="0">
                  <a:solidFill>
                    <a:schemeClr val="bg1"/>
                  </a:solidFill>
                  <a:latin typeface="Calibri" panose="020F0502020204030204" pitchFamily="34" charset="0"/>
                </a:rPr>
              </a:br>
              <a:r>
                <a:rPr lang="en-US" sz="1000" b="0">
                  <a:solidFill>
                    <a:schemeClr val="bg1"/>
                  </a:solidFill>
                  <a:latin typeface="Calibri" panose="020F0502020204030204" pitchFamily="34" charset="0"/>
                </a:rPr>
                <a:t>1</a:t>
              </a:r>
            </a:p>
          </p:txBody>
        </p:sp>
        <p:sp>
          <p:nvSpPr>
            <p:cNvPr id="81" name="TextBox 80">
              <a:extLst>
                <a:ext uri="{FF2B5EF4-FFF2-40B4-BE49-F238E27FC236}">
                  <a16:creationId xmlns:a16="http://schemas.microsoft.com/office/drawing/2014/main" id="{CCD8A465-BDDA-AB4A-A4E9-450264D06249}"/>
                </a:ext>
              </a:extLst>
            </p:cNvPr>
            <p:cNvSpPr txBox="1"/>
            <p:nvPr/>
          </p:nvSpPr>
          <p:spPr bwMode="auto">
            <a:xfrm>
              <a:off x="4627694" y="3328321"/>
              <a:ext cx="383822" cy="4001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FontTx/>
                <a:buNone/>
              </a:pPr>
              <a:r>
                <a:rPr lang="en-US" sz="1000" b="0">
                  <a:solidFill>
                    <a:schemeClr val="bg1"/>
                  </a:solidFill>
                  <a:latin typeface="Calibri" panose="020F0502020204030204" pitchFamily="34" charset="0"/>
                </a:rPr>
                <a:t>1</a:t>
              </a:r>
              <a:br>
                <a:rPr lang="en-US" sz="1000" b="0">
                  <a:solidFill>
                    <a:schemeClr val="bg1"/>
                  </a:solidFill>
                  <a:latin typeface="Calibri" panose="020F0502020204030204" pitchFamily="34" charset="0"/>
                </a:rPr>
              </a:br>
              <a:r>
                <a:rPr lang="en-US" sz="1000" b="0">
                  <a:solidFill>
                    <a:schemeClr val="bg1"/>
                  </a:solidFill>
                  <a:latin typeface="Calibri" panose="020F0502020204030204" pitchFamily="34" charset="0"/>
                </a:rPr>
                <a:t>0</a:t>
              </a:r>
            </a:p>
          </p:txBody>
        </p:sp>
        <p:sp>
          <p:nvSpPr>
            <p:cNvPr id="82" name="TextBox 81">
              <a:extLst>
                <a:ext uri="{FF2B5EF4-FFF2-40B4-BE49-F238E27FC236}">
                  <a16:creationId xmlns:a16="http://schemas.microsoft.com/office/drawing/2014/main" id="{CBB36E04-6323-B75E-262E-FEEF23B217A5}"/>
                </a:ext>
              </a:extLst>
            </p:cNvPr>
            <p:cNvSpPr txBox="1"/>
            <p:nvPr/>
          </p:nvSpPr>
          <p:spPr bwMode="auto">
            <a:xfrm>
              <a:off x="4876426" y="3328321"/>
              <a:ext cx="383822" cy="4001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FontTx/>
                <a:buNone/>
              </a:pPr>
              <a:r>
                <a:rPr lang="en-US" sz="1000" b="0">
                  <a:solidFill>
                    <a:schemeClr val="bg1"/>
                  </a:solidFill>
                  <a:latin typeface="Calibri" panose="020F0502020204030204" pitchFamily="34" charset="0"/>
                </a:rPr>
                <a:t>1</a:t>
              </a:r>
              <a:br>
                <a:rPr lang="en-US" sz="1000" b="0">
                  <a:solidFill>
                    <a:schemeClr val="bg1"/>
                  </a:solidFill>
                  <a:latin typeface="Calibri" panose="020F0502020204030204" pitchFamily="34" charset="0"/>
                </a:rPr>
              </a:br>
              <a:r>
                <a:rPr lang="en-US" sz="1000" b="0">
                  <a:solidFill>
                    <a:schemeClr val="bg1"/>
                  </a:solidFill>
                  <a:latin typeface="Calibri" panose="020F0502020204030204" pitchFamily="34" charset="0"/>
                </a:rPr>
                <a:t>0</a:t>
              </a:r>
            </a:p>
          </p:txBody>
        </p:sp>
        <p:sp>
          <p:nvSpPr>
            <p:cNvPr id="83" name="TextBox 82">
              <a:extLst>
                <a:ext uri="{FF2B5EF4-FFF2-40B4-BE49-F238E27FC236}">
                  <a16:creationId xmlns:a16="http://schemas.microsoft.com/office/drawing/2014/main" id="{4DF55CAE-EDA7-DA84-91DB-405B25497360}"/>
                </a:ext>
              </a:extLst>
            </p:cNvPr>
            <p:cNvSpPr txBox="1"/>
            <p:nvPr/>
          </p:nvSpPr>
          <p:spPr bwMode="auto">
            <a:xfrm>
              <a:off x="5125156" y="3328321"/>
              <a:ext cx="383822" cy="4001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FontTx/>
                <a:buNone/>
              </a:pPr>
              <a:r>
                <a:rPr lang="en-US" sz="1000" b="0">
                  <a:solidFill>
                    <a:schemeClr val="bg1"/>
                  </a:solidFill>
                  <a:latin typeface="Calibri" panose="020F0502020204030204" pitchFamily="34" charset="0"/>
                </a:rPr>
                <a:t>0</a:t>
              </a:r>
              <a:br>
                <a:rPr lang="en-US" sz="1000" b="0">
                  <a:solidFill>
                    <a:schemeClr val="bg1"/>
                  </a:solidFill>
                  <a:latin typeface="Calibri" panose="020F0502020204030204" pitchFamily="34" charset="0"/>
                </a:rPr>
              </a:br>
              <a:r>
                <a:rPr lang="en-US" sz="1000" b="0">
                  <a:solidFill>
                    <a:schemeClr val="bg1"/>
                  </a:solidFill>
                  <a:latin typeface="Calibri" panose="020F0502020204030204" pitchFamily="34" charset="0"/>
                </a:rPr>
                <a:t>0</a:t>
              </a:r>
            </a:p>
          </p:txBody>
        </p:sp>
      </p:grpSp>
      <p:grpSp>
        <p:nvGrpSpPr>
          <p:cNvPr id="151" name="Group 150">
            <a:extLst>
              <a:ext uri="{FF2B5EF4-FFF2-40B4-BE49-F238E27FC236}">
                <a16:creationId xmlns:a16="http://schemas.microsoft.com/office/drawing/2014/main" id="{BB71E8A7-5928-3366-68DD-0ECF58DDF143}"/>
              </a:ext>
            </a:extLst>
          </p:cNvPr>
          <p:cNvGrpSpPr/>
          <p:nvPr/>
        </p:nvGrpSpPr>
        <p:grpSpPr>
          <a:xfrm>
            <a:off x="5910675" y="1526761"/>
            <a:ext cx="5384801" cy="2260877"/>
            <a:chOff x="135466" y="1473200"/>
            <a:chExt cx="5384801" cy="2260877"/>
          </a:xfrm>
        </p:grpSpPr>
        <p:cxnSp>
          <p:nvCxnSpPr>
            <p:cNvPr id="152" name="Straight Connector 151">
              <a:extLst>
                <a:ext uri="{FF2B5EF4-FFF2-40B4-BE49-F238E27FC236}">
                  <a16:creationId xmlns:a16="http://schemas.microsoft.com/office/drawing/2014/main" id="{5F0A669B-5840-5D42-121A-382BEA49A1A1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1586089" y="1628423"/>
              <a:ext cx="0" cy="1340555"/>
            </a:xfrm>
            <a:prstGeom prst="line">
              <a:avLst/>
            </a:prstGeom>
            <a:noFill/>
            <a:ln w="2857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153" name="Straight Connector 152">
              <a:extLst>
                <a:ext uri="{FF2B5EF4-FFF2-40B4-BE49-F238E27FC236}">
                  <a16:creationId xmlns:a16="http://schemas.microsoft.com/office/drawing/2014/main" id="{59995B9C-2CE6-647F-3754-2AE9638FF1D8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1580444" y="2957689"/>
              <a:ext cx="3747912" cy="0"/>
            </a:xfrm>
            <a:prstGeom prst="line">
              <a:avLst/>
            </a:prstGeom>
            <a:noFill/>
            <a:ln w="2857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154" name="Straight Connector 153">
              <a:extLst>
                <a:ext uri="{FF2B5EF4-FFF2-40B4-BE49-F238E27FC236}">
                  <a16:creationId xmlns:a16="http://schemas.microsoft.com/office/drawing/2014/main" id="{CFAEBA02-3373-7B52-F70A-CD3A9EDAD1F9}"/>
                </a:ext>
              </a:extLst>
            </p:cNvPr>
            <p:cNvCxnSpPr>
              <a:cxnSpLocks/>
            </p:cNvCxnSpPr>
            <p:nvPr/>
          </p:nvCxnSpPr>
          <p:spPr bwMode="auto">
            <a:xfrm flipH="1">
              <a:off x="1524000" y="1642533"/>
              <a:ext cx="62089" cy="0"/>
            </a:xfrm>
            <a:prstGeom prst="line">
              <a:avLst/>
            </a:prstGeom>
            <a:noFill/>
            <a:ln w="2857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155" name="Straight Connector 154">
              <a:extLst>
                <a:ext uri="{FF2B5EF4-FFF2-40B4-BE49-F238E27FC236}">
                  <a16:creationId xmlns:a16="http://schemas.microsoft.com/office/drawing/2014/main" id="{A3827D14-6B66-A173-C972-473CC78591B9}"/>
                </a:ext>
              </a:extLst>
            </p:cNvPr>
            <p:cNvCxnSpPr>
              <a:cxnSpLocks/>
            </p:cNvCxnSpPr>
            <p:nvPr/>
          </p:nvCxnSpPr>
          <p:spPr bwMode="auto">
            <a:xfrm flipH="1">
              <a:off x="1524000" y="1905564"/>
              <a:ext cx="62089" cy="0"/>
            </a:xfrm>
            <a:prstGeom prst="line">
              <a:avLst/>
            </a:prstGeom>
            <a:noFill/>
            <a:ln w="2857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156" name="Straight Connector 155">
              <a:extLst>
                <a:ext uri="{FF2B5EF4-FFF2-40B4-BE49-F238E27FC236}">
                  <a16:creationId xmlns:a16="http://schemas.microsoft.com/office/drawing/2014/main" id="{E6149154-FFFD-5F17-1A37-3EFA2D714C55}"/>
                </a:ext>
              </a:extLst>
            </p:cNvPr>
            <p:cNvCxnSpPr>
              <a:cxnSpLocks/>
            </p:cNvCxnSpPr>
            <p:nvPr/>
          </p:nvCxnSpPr>
          <p:spPr bwMode="auto">
            <a:xfrm flipH="1">
              <a:off x="1524000" y="2168595"/>
              <a:ext cx="62089" cy="0"/>
            </a:xfrm>
            <a:prstGeom prst="line">
              <a:avLst/>
            </a:prstGeom>
            <a:noFill/>
            <a:ln w="2857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157" name="Straight Connector 156">
              <a:extLst>
                <a:ext uri="{FF2B5EF4-FFF2-40B4-BE49-F238E27FC236}">
                  <a16:creationId xmlns:a16="http://schemas.microsoft.com/office/drawing/2014/main" id="{DBAC8737-9F2D-AE16-85A6-084D6F498F49}"/>
                </a:ext>
              </a:extLst>
            </p:cNvPr>
            <p:cNvCxnSpPr>
              <a:cxnSpLocks/>
            </p:cNvCxnSpPr>
            <p:nvPr/>
          </p:nvCxnSpPr>
          <p:spPr bwMode="auto">
            <a:xfrm flipH="1">
              <a:off x="1524000" y="2431626"/>
              <a:ext cx="62089" cy="0"/>
            </a:xfrm>
            <a:prstGeom prst="line">
              <a:avLst/>
            </a:prstGeom>
            <a:noFill/>
            <a:ln w="2857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158" name="Straight Connector 157">
              <a:extLst>
                <a:ext uri="{FF2B5EF4-FFF2-40B4-BE49-F238E27FC236}">
                  <a16:creationId xmlns:a16="http://schemas.microsoft.com/office/drawing/2014/main" id="{6455E3CC-DC40-CEC1-0A9C-9007894A1679}"/>
                </a:ext>
              </a:extLst>
            </p:cNvPr>
            <p:cNvCxnSpPr>
              <a:cxnSpLocks/>
            </p:cNvCxnSpPr>
            <p:nvPr/>
          </p:nvCxnSpPr>
          <p:spPr bwMode="auto">
            <a:xfrm flipH="1">
              <a:off x="1524000" y="2694657"/>
              <a:ext cx="62089" cy="0"/>
            </a:xfrm>
            <a:prstGeom prst="line">
              <a:avLst/>
            </a:prstGeom>
            <a:noFill/>
            <a:ln w="2857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159" name="Straight Connector 158">
              <a:extLst>
                <a:ext uri="{FF2B5EF4-FFF2-40B4-BE49-F238E27FC236}">
                  <a16:creationId xmlns:a16="http://schemas.microsoft.com/office/drawing/2014/main" id="{A275ACCB-2BAB-DC44-6ABE-B49924486D84}"/>
                </a:ext>
              </a:extLst>
            </p:cNvPr>
            <p:cNvCxnSpPr>
              <a:cxnSpLocks/>
            </p:cNvCxnSpPr>
            <p:nvPr/>
          </p:nvCxnSpPr>
          <p:spPr bwMode="auto">
            <a:xfrm flipH="1">
              <a:off x="1524000" y="2957689"/>
              <a:ext cx="62089" cy="0"/>
            </a:xfrm>
            <a:prstGeom prst="line">
              <a:avLst/>
            </a:prstGeom>
            <a:noFill/>
            <a:ln w="2857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160" name="Straight Connector 159">
              <a:extLst>
                <a:ext uri="{FF2B5EF4-FFF2-40B4-BE49-F238E27FC236}">
                  <a16:creationId xmlns:a16="http://schemas.microsoft.com/office/drawing/2014/main" id="{D98E4BE8-DA7E-E691-F610-C4A167372EDE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1586089" y="2952043"/>
              <a:ext cx="0" cy="64008"/>
            </a:xfrm>
            <a:prstGeom prst="line">
              <a:avLst/>
            </a:prstGeom>
            <a:noFill/>
            <a:ln w="2857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161" name="Straight Connector 160">
              <a:extLst>
                <a:ext uri="{FF2B5EF4-FFF2-40B4-BE49-F238E27FC236}">
                  <a16:creationId xmlns:a16="http://schemas.microsoft.com/office/drawing/2014/main" id="{CA8A033D-BA04-A898-48E3-CF19979F84D3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1834821" y="2952043"/>
              <a:ext cx="0" cy="64008"/>
            </a:xfrm>
            <a:prstGeom prst="line">
              <a:avLst/>
            </a:prstGeom>
            <a:noFill/>
            <a:ln w="2857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162" name="Straight Connector 161">
              <a:extLst>
                <a:ext uri="{FF2B5EF4-FFF2-40B4-BE49-F238E27FC236}">
                  <a16:creationId xmlns:a16="http://schemas.microsoft.com/office/drawing/2014/main" id="{2FF970E3-4E18-B615-B31F-E4028D3AFDAB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2083553" y="2952043"/>
              <a:ext cx="0" cy="64008"/>
            </a:xfrm>
            <a:prstGeom prst="line">
              <a:avLst/>
            </a:prstGeom>
            <a:noFill/>
            <a:ln w="2857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163" name="Straight Connector 162">
              <a:extLst>
                <a:ext uri="{FF2B5EF4-FFF2-40B4-BE49-F238E27FC236}">
                  <a16:creationId xmlns:a16="http://schemas.microsoft.com/office/drawing/2014/main" id="{74DD2374-15E3-CC80-EBBC-86E320EB8751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2332285" y="2952043"/>
              <a:ext cx="0" cy="64008"/>
            </a:xfrm>
            <a:prstGeom prst="line">
              <a:avLst/>
            </a:prstGeom>
            <a:noFill/>
            <a:ln w="2857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164" name="Straight Connector 163">
              <a:extLst>
                <a:ext uri="{FF2B5EF4-FFF2-40B4-BE49-F238E27FC236}">
                  <a16:creationId xmlns:a16="http://schemas.microsoft.com/office/drawing/2014/main" id="{1BFEAF12-1ECD-A150-517B-367D594A4708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2581017" y="2952043"/>
              <a:ext cx="0" cy="64008"/>
            </a:xfrm>
            <a:prstGeom prst="line">
              <a:avLst/>
            </a:prstGeom>
            <a:noFill/>
            <a:ln w="2857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165" name="Straight Connector 164">
              <a:extLst>
                <a:ext uri="{FF2B5EF4-FFF2-40B4-BE49-F238E27FC236}">
                  <a16:creationId xmlns:a16="http://schemas.microsoft.com/office/drawing/2014/main" id="{4B54B16A-124D-28F0-0C75-E5B09CA3DC22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2829749" y="2952043"/>
              <a:ext cx="0" cy="64008"/>
            </a:xfrm>
            <a:prstGeom prst="line">
              <a:avLst/>
            </a:prstGeom>
            <a:noFill/>
            <a:ln w="2857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166" name="Straight Connector 165">
              <a:extLst>
                <a:ext uri="{FF2B5EF4-FFF2-40B4-BE49-F238E27FC236}">
                  <a16:creationId xmlns:a16="http://schemas.microsoft.com/office/drawing/2014/main" id="{BD7453FE-41B8-5D97-9892-7B160DE39D06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3078481" y="2952043"/>
              <a:ext cx="0" cy="64008"/>
            </a:xfrm>
            <a:prstGeom prst="line">
              <a:avLst/>
            </a:prstGeom>
            <a:noFill/>
            <a:ln w="2857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167" name="Straight Connector 166">
              <a:extLst>
                <a:ext uri="{FF2B5EF4-FFF2-40B4-BE49-F238E27FC236}">
                  <a16:creationId xmlns:a16="http://schemas.microsoft.com/office/drawing/2014/main" id="{B853FA3E-A02B-31EB-3ED5-6206D095282D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3327213" y="2952043"/>
              <a:ext cx="0" cy="64008"/>
            </a:xfrm>
            <a:prstGeom prst="line">
              <a:avLst/>
            </a:prstGeom>
            <a:noFill/>
            <a:ln w="2857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168" name="Straight Connector 167">
              <a:extLst>
                <a:ext uri="{FF2B5EF4-FFF2-40B4-BE49-F238E27FC236}">
                  <a16:creationId xmlns:a16="http://schemas.microsoft.com/office/drawing/2014/main" id="{69A83231-77A6-2357-7D9E-8784F6C5CEF5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3575945" y="2952043"/>
              <a:ext cx="0" cy="64008"/>
            </a:xfrm>
            <a:prstGeom prst="line">
              <a:avLst/>
            </a:prstGeom>
            <a:noFill/>
            <a:ln w="2857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169" name="Straight Connector 168">
              <a:extLst>
                <a:ext uri="{FF2B5EF4-FFF2-40B4-BE49-F238E27FC236}">
                  <a16:creationId xmlns:a16="http://schemas.microsoft.com/office/drawing/2014/main" id="{5F85BD22-534C-AA10-B347-02444B23F2D8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3824677" y="2952043"/>
              <a:ext cx="0" cy="64008"/>
            </a:xfrm>
            <a:prstGeom prst="line">
              <a:avLst/>
            </a:prstGeom>
            <a:noFill/>
            <a:ln w="2857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170" name="Straight Connector 169">
              <a:extLst>
                <a:ext uri="{FF2B5EF4-FFF2-40B4-BE49-F238E27FC236}">
                  <a16:creationId xmlns:a16="http://schemas.microsoft.com/office/drawing/2014/main" id="{64490321-B7C7-6668-D828-3A726A7F330F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4073409" y="2952043"/>
              <a:ext cx="0" cy="64008"/>
            </a:xfrm>
            <a:prstGeom prst="line">
              <a:avLst/>
            </a:prstGeom>
            <a:noFill/>
            <a:ln w="2857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171" name="Straight Connector 170">
              <a:extLst>
                <a:ext uri="{FF2B5EF4-FFF2-40B4-BE49-F238E27FC236}">
                  <a16:creationId xmlns:a16="http://schemas.microsoft.com/office/drawing/2014/main" id="{9DC28F18-326B-E853-C354-88CA7D2FAC2D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4322141" y="2952043"/>
              <a:ext cx="0" cy="64008"/>
            </a:xfrm>
            <a:prstGeom prst="line">
              <a:avLst/>
            </a:prstGeom>
            <a:noFill/>
            <a:ln w="2857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172" name="Straight Connector 171">
              <a:extLst>
                <a:ext uri="{FF2B5EF4-FFF2-40B4-BE49-F238E27FC236}">
                  <a16:creationId xmlns:a16="http://schemas.microsoft.com/office/drawing/2014/main" id="{F407B64F-75EC-67FA-392C-D04AC9AD0735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4570873" y="2952043"/>
              <a:ext cx="0" cy="64008"/>
            </a:xfrm>
            <a:prstGeom prst="line">
              <a:avLst/>
            </a:prstGeom>
            <a:noFill/>
            <a:ln w="2857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173" name="Straight Connector 172">
              <a:extLst>
                <a:ext uri="{FF2B5EF4-FFF2-40B4-BE49-F238E27FC236}">
                  <a16:creationId xmlns:a16="http://schemas.microsoft.com/office/drawing/2014/main" id="{24FD5477-F582-C030-5D99-494D7945338B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4819605" y="2952043"/>
              <a:ext cx="0" cy="64008"/>
            </a:xfrm>
            <a:prstGeom prst="line">
              <a:avLst/>
            </a:prstGeom>
            <a:noFill/>
            <a:ln w="2857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174" name="Straight Connector 173">
              <a:extLst>
                <a:ext uri="{FF2B5EF4-FFF2-40B4-BE49-F238E27FC236}">
                  <a16:creationId xmlns:a16="http://schemas.microsoft.com/office/drawing/2014/main" id="{397A1385-E241-D7AD-7790-F36AC1658AC5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5068337" y="2952043"/>
              <a:ext cx="0" cy="64008"/>
            </a:xfrm>
            <a:prstGeom prst="line">
              <a:avLst/>
            </a:prstGeom>
            <a:noFill/>
            <a:ln w="2857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175" name="Straight Connector 174">
              <a:extLst>
                <a:ext uri="{FF2B5EF4-FFF2-40B4-BE49-F238E27FC236}">
                  <a16:creationId xmlns:a16="http://schemas.microsoft.com/office/drawing/2014/main" id="{7BF16D8D-DE52-B20D-7250-CE4359C1F903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5317067" y="2952043"/>
              <a:ext cx="0" cy="64008"/>
            </a:xfrm>
            <a:prstGeom prst="line">
              <a:avLst/>
            </a:prstGeom>
            <a:noFill/>
            <a:ln w="2857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sp>
          <p:nvSpPr>
            <p:cNvPr id="176" name="TextBox 175">
              <a:extLst>
                <a:ext uri="{FF2B5EF4-FFF2-40B4-BE49-F238E27FC236}">
                  <a16:creationId xmlns:a16="http://schemas.microsoft.com/office/drawing/2014/main" id="{B65943DD-7358-0967-022A-EA87E0DC6287}"/>
                </a:ext>
              </a:extLst>
            </p:cNvPr>
            <p:cNvSpPr txBox="1"/>
            <p:nvPr/>
          </p:nvSpPr>
          <p:spPr bwMode="auto">
            <a:xfrm>
              <a:off x="1049865" y="1473200"/>
              <a:ext cx="536223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rtlCol="0">
              <a:spAutoFit/>
            </a:bodyPr>
            <a:lstStyle/>
            <a:p>
              <a:pPr algn="r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FontTx/>
                <a:buNone/>
              </a:pPr>
              <a:r>
                <a:rPr lang="en-US" sz="1400" b="0">
                  <a:solidFill>
                    <a:schemeClr val="bg1"/>
                  </a:solidFill>
                  <a:latin typeface="Calibri" panose="020F0502020204030204" pitchFamily="34" charset="0"/>
                </a:rPr>
                <a:t>100</a:t>
              </a:r>
            </a:p>
          </p:txBody>
        </p:sp>
        <p:sp>
          <p:nvSpPr>
            <p:cNvPr id="177" name="TextBox 176">
              <a:extLst>
                <a:ext uri="{FF2B5EF4-FFF2-40B4-BE49-F238E27FC236}">
                  <a16:creationId xmlns:a16="http://schemas.microsoft.com/office/drawing/2014/main" id="{996B6589-AD42-E8D9-1081-4B5EE82099BB}"/>
                </a:ext>
              </a:extLst>
            </p:cNvPr>
            <p:cNvSpPr txBox="1"/>
            <p:nvPr/>
          </p:nvSpPr>
          <p:spPr bwMode="auto">
            <a:xfrm>
              <a:off x="1049865" y="1999262"/>
              <a:ext cx="536223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rtlCol="0">
              <a:spAutoFit/>
            </a:bodyPr>
            <a:lstStyle/>
            <a:p>
              <a:pPr algn="r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FontTx/>
                <a:buNone/>
              </a:pPr>
              <a:r>
                <a:rPr lang="en-US" sz="1400" b="0">
                  <a:solidFill>
                    <a:schemeClr val="bg1"/>
                  </a:solidFill>
                  <a:latin typeface="Calibri" panose="020F0502020204030204" pitchFamily="34" charset="0"/>
                </a:rPr>
                <a:t>60</a:t>
              </a:r>
            </a:p>
          </p:txBody>
        </p:sp>
        <p:sp>
          <p:nvSpPr>
            <p:cNvPr id="178" name="TextBox 177">
              <a:extLst>
                <a:ext uri="{FF2B5EF4-FFF2-40B4-BE49-F238E27FC236}">
                  <a16:creationId xmlns:a16="http://schemas.microsoft.com/office/drawing/2014/main" id="{2F0C5EB4-D67A-8FF5-2B65-DE88246EEFB2}"/>
                </a:ext>
              </a:extLst>
            </p:cNvPr>
            <p:cNvSpPr txBox="1"/>
            <p:nvPr/>
          </p:nvSpPr>
          <p:spPr bwMode="auto">
            <a:xfrm>
              <a:off x="1049865" y="2262293"/>
              <a:ext cx="536223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rtlCol="0">
              <a:spAutoFit/>
            </a:bodyPr>
            <a:lstStyle/>
            <a:p>
              <a:pPr algn="r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FontTx/>
                <a:buNone/>
              </a:pPr>
              <a:r>
                <a:rPr lang="en-US" sz="1400" b="0">
                  <a:solidFill>
                    <a:schemeClr val="bg1"/>
                  </a:solidFill>
                  <a:latin typeface="Calibri" panose="020F0502020204030204" pitchFamily="34" charset="0"/>
                </a:rPr>
                <a:t>40</a:t>
              </a:r>
            </a:p>
          </p:txBody>
        </p:sp>
        <p:sp>
          <p:nvSpPr>
            <p:cNvPr id="179" name="TextBox 178">
              <a:extLst>
                <a:ext uri="{FF2B5EF4-FFF2-40B4-BE49-F238E27FC236}">
                  <a16:creationId xmlns:a16="http://schemas.microsoft.com/office/drawing/2014/main" id="{FE28F8C1-0E9F-D2D7-AA95-B003047E6C6A}"/>
                </a:ext>
              </a:extLst>
            </p:cNvPr>
            <p:cNvSpPr txBox="1"/>
            <p:nvPr/>
          </p:nvSpPr>
          <p:spPr bwMode="auto">
            <a:xfrm>
              <a:off x="1049865" y="2525324"/>
              <a:ext cx="536223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rtlCol="0">
              <a:spAutoFit/>
            </a:bodyPr>
            <a:lstStyle/>
            <a:p>
              <a:pPr algn="r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FontTx/>
                <a:buNone/>
              </a:pPr>
              <a:r>
                <a:rPr lang="en-US" sz="1400" b="0">
                  <a:solidFill>
                    <a:schemeClr val="bg1"/>
                  </a:solidFill>
                  <a:latin typeface="Calibri" panose="020F0502020204030204" pitchFamily="34" charset="0"/>
                </a:rPr>
                <a:t>20</a:t>
              </a:r>
            </a:p>
          </p:txBody>
        </p:sp>
        <p:sp>
          <p:nvSpPr>
            <p:cNvPr id="180" name="TextBox 179">
              <a:extLst>
                <a:ext uri="{FF2B5EF4-FFF2-40B4-BE49-F238E27FC236}">
                  <a16:creationId xmlns:a16="http://schemas.microsoft.com/office/drawing/2014/main" id="{1D822F12-4A63-CC38-509F-DB14ECD443BE}"/>
                </a:ext>
              </a:extLst>
            </p:cNvPr>
            <p:cNvSpPr txBox="1"/>
            <p:nvPr/>
          </p:nvSpPr>
          <p:spPr bwMode="auto">
            <a:xfrm>
              <a:off x="1049865" y="2788356"/>
              <a:ext cx="536223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rtlCol="0">
              <a:spAutoFit/>
            </a:bodyPr>
            <a:lstStyle/>
            <a:p>
              <a:pPr algn="r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FontTx/>
                <a:buNone/>
              </a:pPr>
              <a:r>
                <a:rPr lang="en-US" sz="1400" b="0">
                  <a:solidFill>
                    <a:schemeClr val="bg1"/>
                  </a:solidFill>
                  <a:latin typeface="Calibri" panose="020F0502020204030204" pitchFamily="34" charset="0"/>
                </a:rPr>
                <a:t>0</a:t>
              </a:r>
            </a:p>
          </p:txBody>
        </p:sp>
        <p:sp>
          <p:nvSpPr>
            <p:cNvPr id="181" name="TextBox 180">
              <a:extLst>
                <a:ext uri="{FF2B5EF4-FFF2-40B4-BE49-F238E27FC236}">
                  <a16:creationId xmlns:a16="http://schemas.microsoft.com/office/drawing/2014/main" id="{9900781D-669B-7F27-E880-827C941011FD}"/>
                </a:ext>
              </a:extLst>
            </p:cNvPr>
            <p:cNvSpPr txBox="1"/>
            <p:nvPr/>
          </p:nvSpPr>
          <p:spPr bwMode="auto">
            <a:xfrm>
              <a:off x="1049865" y="1736231"/>
              <a:ext cx="536223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rtlCol="0">
              <a:spAutoFit/>
            </a:bodyPr>
            <a:lstStyle/>
            <a:p>
              <a:pPr algn="r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FontTx/>
                <a:buNone/>
              </a:pPr>
              <a:r>
                <a:rPr lang="en-US" sz="1400" b="0">
                  <a:solidFill>
                    <a:schemeClr val="bg1"/>
                  </a:solidFill>
                  <a:latin typeface="Calibri" panose="020F0502020204030204" pitchFamily="34" charset="0"/>
                </a:rPr>
                <a:t>80</a:t>
              </a:r>
            </a:p>
          </p:txBody>
        </p:sp>
        <p:sp>
          <p:nvSpPr>
            <p:cNvPr id="182" name="TextBox 181">
              <a:extLst>
                <a:ext uri="{FF2B5EF4-FFF2-40B4-BE49-F238E27FC236}">
                  <a16:creationId xmlns:a16="http://schemas.microsoft.com/office/drawing/2014/main" id="{A0414D92-4B65-8D01-26C3-2BE3829742AF}"/>
                </a:ext>
              </a:extLst>
            </p:cNvPr>
            <p:cNvSpPr txBox="1"/>
            <p:nvPr/>
          </p:nvSpPr>
          <p:spPr bwMode="auto">
            <a:xfrm rot="16200000">
              <a:off x="78314" y="2074473"/>
              <a:ext cx="1636259" cy="4801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90000"/>
                </a:lnSpc>
                <a:spcBef>
                  <a:spcPct val="50000"/>
                </a:spcBef>
                <a:spcAft>
                  <a:spcPct val="0"/>
                </a:spcAft>
                <a:buClrTx/>
                <a:buFontTx/>
                <a:buNone/>
              </a:pPr>
              <a:r>
                <a:rPr lang="en-US" sz="1400" b="1">
                  <a:solidFill>
                    <a:schemeClr val="bg1"/>
                  </a:solidFill>
                  <a:latin typeface="Calibri" panose="020F0502020204030204" pitchFamily="34" charset="0"/>
                </a:rPr>
                <a:t>Probability of PFS (%)</a:t>
              </a:r>
            </a:p>
          </p:txBody>
        </p:sp>
        <p:sp>
          <p:nvSpPr>
            <p:cNvPr id="183" name="TextBox 182">
              <a:extLst>
                <a:ext uri="{FF2B5EF4-FFF2-40B4-BE49-F238E27FC236}">
                  <a16:creationId xmlns:a16="http://schemas.microsoft.com/office/drawing/2014/main" id="{A7879775-DA98-1F58-F469-1ED080427D86}"/>
                </a:ext>
              </a:extLst>
            </p:cNvPr>
            <p:cNvSpPr txBox="1"/>
            <p:nvPr/>
          </p:nvSpPr>
          <p:spPr bwMode="auto">
            <a:xfrm>
              <a:off x="1603022" y="3143888"/>
              <a:ext cx="3697111" cy="2862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90000"/>
                </a:lnSpc>
                <a:spcBef>
                  <a:spcPct val="50000"/>
                </a:spcBef>
                <a:spcAft>
                  <a:spcPct val="0"/>
                </a:spcAft>
                <a:buClrTx/>
                <a:buFontTx/>
                <a:buNone/>
              </a:pPr>
              <a:r>
                <a:rPr lang="en-US" sz="1400" b="1">
                  <a:solidFill>
                    <a:schemeClr val="bg1"/>
                  </a:solidFill>
                  <a:latin typeface="Calibri" panose="020F0502020204030204" pitchFamily="34" charset="0"/>
                </a:rPr>
                <a:t>Mo</a:t>
              </a:r>
            </a:p>
          </p:txBody>
        </p:sp>
        <p:sp>
          <p:nvSpPr>
            <p:cNvPr id="184" name="TextBox 183">
              <a:extLst>
                <a:ext uri="{FF2B5EF4-FFF2-40B4-BE49-F238E27FC236}">
                  <a16:creationId xmlns:a16="http://schemas.microsoft.com/office/drawing/2014/main" id="{83E158A6-F694-FEA9-3E87-7F6CDAD471CF}"/>
                </a:ext>
              </a:extLst>
            </p:cNvPr>
            <p:cNvSpPr txBox="1"/>
            <p:nvPr/>
          </p:nvSpPr>
          <p:spPr bwMode="auto">
            <a:xfrm>
              <a:off x="5119510" y="2943013"/>
              <a:ext cx="400757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FontTx/>
                <a:buNone/>
              </a:pPr>
              <a:r>
                <a:rPr lang="en-US" sz="1400" b="0">
                  <a:solidFill>
                    <a:schemeClr val="bg1"/>
                  </a:solidFill>
                  <a:latin typeface="Calibri" panose="020F0502020204030204" pitchFamily="34" charset="0"/>
                </a:rPr>
                <a:t>30</a:t>
              </a:r>
            </a:p>
          </p:txBody>
        </p:sp>
        <p:sp>
          <p:nvSpPr>
            <p:cNvPr id="185" name="TextBox 184">
              <a:extLst>
                <a:ext uri="{FF2B5EF4-FFF2-40B4-BE49-F238E27FC236}">
                  <a16:creationId xmlns:a16="http://schemas.microsoft.com/office/drawing/2014/main" id="{9EB97CDA-10DC-88D0-080D-D5A92CA71D3B}"/>
                </a:ext>
              </a:extLst>
            </p:cNvPr>
            <p:cNvSpPr txBox="1"/>
            <p:nvPr/>
          </p:nvSpPr>
          <p:spPr bwMode="auto">
            <a:xfrm>
              <a:off x="1388533" y="2943013"/>
              <a:ext cx="400757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FontTx/>
                <a:buNone/>
              </a:pPr>
              <a:r>
                <a:rPr lang="en-US" sz="1400" b="0">
                  <a:solidFill>
                    <a:schemeClr val="bg1"/>
                  </a:solidFill>
                  <a:latin typeface="Calibri" panose="020F0502020204030204" pitchFamily="34" charset="0"/>
                </a:rPr>
                <a:t>0</a:t>
              </a:r>
            </a:p>
          </p:txBody>
        </p:sp>
        <p:sp>
          <p:nvSpPr>
            <p:cNvPr id="186" name="TextBox 185">
              <a:extLst>
                <a:ext uri="{FF2B5EF4-FFF2-40B4-BE49-F238E27FC236}">
                  <a16:creationId xmlns:a16="http://schemas.microsoft.com/office/drawing/2014/main" id="{F3E16FC7-3162-2C39-BFF1-064AFC90DEFF}"/>
                </a:ext>
              </a:extLst>
            </p:cNvPr>
            <p:cNvSpPr txBox="1"/>
            <p:nvPr/>
          </p:nvSpPr>
          <p:spPr bwMode="auto">
            <a:xfrm>
              <a:off x="1637265" y="2943013"/>
              <a:ext cx="400757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FontTx/>
                <a:buNone/>
              </a:pPr>
              <a:r>
                <a:rPr lang="en-US" sz="1400" b="0">
                  <a:solidFill>
                    <a:schemeClr val="bg1"/>
                  </a:solidFill>
                  <a:latin typeface="Calibri" panose="020F0502020204030204" pitchFamily="34" charset="0"/>
                </a:rPr>
                <a:t>2</a:t>
              </a:r>
            </a:p>
          </p:txBody>
        </p:sp>
        <p:sp>
          <p:nvSpPr>
            <p:cNvPr id="187" name="TextBox 186">
              <a:extLst>
                <a:ext uri="{FF2B5EF4-FFF2-40B4-BE49-F238E27FC236}">
                  <a16:creationId xmlns:a16="http://schemas.microsoft.com/office/drawing/2014/main" id="{F41E49DE-F469-E099-FDD2-2BB7621BE19F}"/>
                </a:ext>
              </a:extLst>
            </p:cNvPr>
            <p:cNvSpPr txBox="1"/>
            <p:nvPr/>
          </p:nvSpPr>
          <p:spPr bwMode="auto">
            <a:xfrm>
              <a:off x="1885997" y="2943013"/>
              <a:ext cx="400757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FontTx/>
                <a:buNone/>
              </a:pPr>
              <a:r>
                <a:rPr lang="en-US" sz="1400" b="0">
                  <a:solidFill>
                    <a:schemeClr val="bg1"/>
                  </a:solidFill>
                  <a:latin typeface="Calibri" panose="020F0502020204030204" pitchFamily="34" charset="0"/>
                </a:rPr>
                <a:t>4</a:t>
              </a:r>
            </a:p>
          </p:txBody>
        </p:sp>
        <p:sp>
          <p:nvSpPr>
            <p:cNvPr id="188" name="TextBox 187">
              <a:extLst>
                <a:ext uri="{FF2B5EF4-FFF2-40B4-BE49-F238E27FC236}">
                  <a16:creationId xmlns:a16="http://schemas.microsoft.com/office/drawing/2014/main" id="{8DF5BB13-7FA7-D250-6958-7954563338EA}"/>
                </a:ext>
              </a:extLst>
            </p:cNvPr>
            <p:cNvSpPr txBox="1"/>
            <p:nvPr/>
          </p:nvSpPr>
          <p:spPr bwMode="auto">
            <a:xfrm>
              <a:off x="2134729" y="2943013"/>
              <a:ext cx="400757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FontTx/>
                <a:buNone/>
              </a:pPr>
              <a:r>
                <a:rPr lang="en-US" sz="1400" b="0">
                  <a:solidFill>
                    <a:schemeClr val="bg1"/>
                  </a:solidFill>
                  <a:latin typeface="Calibri" panose="020F0502020204030204" pitchFamily="34" charset="0"/>
                </a:rPr>
                <a:t>6</a:t>
              </a:r>
            </a:p>
          </p:txBody>
        </p:sp>
        <p:sp>
          <p:nvSpPr>
            <p:cNvPr id="189" name="TextBox 188">
              <a:extLst>
                <a:ext uri="{FF2B5EF4-FFF2-40B4-BE49-F238E27FC236}">
                  <a16:creationId xmlns:a16="http://schemas.microsoft.com/office/drawing/2014/main" id="{2E97CB55-5084-5E1F-C347-00C24544788F}"/>
                </a:ext>
              </a:extLst>
            </p:cNvPr>
            <p:cNvSpPr txBox="1"/>
            <p:nvPr/>
          </p:nvSpPr>
          <p:spPr bwMode="auto">
            <a:xfrm>
              <a:off x="2383461" y="2943013"/>
              <a:ext cx="400757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FontTx/>
                <a:buNone/>
              </a:pPr>
              <a:r>
                <a:rPr lang="en-US" sz="1400" b="0">
                  <a:solidFill>
                    <a:schemeClr val="bg1"/>
                  </a:solidFill>
                  <a:latin typeface="Calibri" panose="020F0502020204030204" pitchFamily="34" charset="0"/>
                </a:rPr>
                <a:t>8</a:t>
              </a:r>
            </a:p>
          </p:txBody>
        </p:sp>
        <p:sp>
          <p:nvSpPr>
            <p:cNvPr id="190" name="TextBox 189">
              <a:extLst>
                <a:ext uri="{FF2B5EF4-FFF2-40B4-BE49-F238E27FC236}">
                  <a16:creationId xmlns:a16="http://schemas.microsoft.com/office/drawing/2014/main" id="{EC892268-5964-8CFD-37A3-E1D11BA428F8}"/>
                </a:ext>
              </a:extLst>
            </p:cNvPr>
            <p:cNvSpPr txBox="1"/>
            <p:nvPr/>
          </p:nvSpPr>
          <p:spPr bwMode="auto">
            <a:xfrm>
              <a:off x="2632193" y="2943013"/>
              <a:ext cx="400757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FontTx/>
                <a:buNone/>
              </a:pPr>
              <a:r>
                <a:rPr lang="en-US" sz="1400" b="0">
                  <a:solidFill>
                    <a:schemeClr val="bg1"/>
                  </a:solidFill>
                  <a:latin typeface="Calibri" panose="020F0502020204030204" pitchFamily="34" charset="0"/>
                </a:rPr>
                <a:t>10</a:t>
              </a:r>
            </a:p>
          </p:txBody>
        </p:sp>
        <p:sp>
          <p:nvSpPr>
            <p:cNvPr id="191" name="TextBox 190">
              <a:extLst>
                <a:ext uri="{FF2B5EF4-FFF2-40B4-BE49-F238E27FC236}">
                  <a16:creationId xmlns:a16="http://schemas.microsoft.com/office/drawing/2014/main" id="{B2ADDF5E-30C9-6142-468D-C2CED0DA4AD5}"/>
                </a:ext>
              </a:extLst>
            </p:cNvPr>
            <p:cNvSpPr txBox="1"/>
            <p:nvPr/>
          </p:nvSpPr>
          <p:spPr bwMode="auto">
            <a:xfrm>
              <a:off x="2880925" y="2943013"/>
              <a:ext cx="400757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FontTx/>
                <a:buNone/>
              </a:pPr>
              <a:r>
                <a:rPr lang="en-US" sz="1400" b="0">
                  <a:solidFill>
                    <a:schemeClr val="bg1"/>
                  </a:solidFill>
                  <a:latin typeface="Calibri" panose="020F0502020204030204" pitchFamily="34" charset="0"/>
                </a:rPr>
                <a:t>12</a:t>
              </a:r>
            </a:p>
          </p:txBody>
        </p:sp>
        <p:sp>
          <p:nvSpPr>
            <p:cNvPr id="192" name="TextBox 191">
              <a:extLst>
                <a:ext uri="{FF2B5EF4-FFF2-40B4-BE49-F238E27FC236}">
                  <a16:creationId xmlns:a16="http://schemas.microsoft.com/office/drawing/2014/main" id="{9A761731-29F1-A2C4-8E0B-98B881061FF1}"/>
                </a:ext>
              </a:extLst>
            </p:cNvPr>
            <p:cNvSpPr txBox="1"/>
            <p:nvPr/>
          </p:nvSpPr>
          <p:spPr bwMode="auto">
            <a:xfrm>
              <a:off x="3129657" y="2943013"/>
              <a:ext cx="400757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FontTx/>
                <a:buNone/>
              </a:pPr>
              <a:r>
                <a:rPr lang="en-US" sz="1400" b="0">
                  <a:solidFill>
                    <a:schemeClr val="bg1"/>
                  </a:solidFill>
                  <a:latin typeface="Calibri" panose="020F0502020204030204" pitchFamily="34" charset="0"/>
                </a:rPr>
                <a:t>14</a:t>
              </a:r>
            </a:p>
          </p:txBody>
        </p:sp>
        <p:sp>
          <p:nvSpPr>
            <p:cNvPr id="193" name="TextBox 192">
              <a:extLst>
                <a:ext uri="{FF2B5EF4-FFF2-40B4-BE49-F238E27FC236}">
                  <a16:creationId xmlns:a16="http://schemas.microsoft.com/office/drawing/2014/main" id="{B9BEA473-5421-11DF-C1DB-86862E2F1436}"/>
                </a:ext>
              </a:extLst>
            </p:cNvPr>
            <p:cNvSpPr txBox="1"/>
            <p:nvPr/>
          </p:nvSpPr>
          <p:spPr bwMode="auto">
            <a:xfrm>
              <a:off x="3378389" y="2943013"/>
              <a:ext cx="400757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FontTx/>
                <a:buNone/>
              </a:pPr>
              <a:r>
                <a:rPr lang="en-US" sz="1400" b="0">
                  <a:solidFill>
                    <a:schemeClr val="bg1"/>
                  </a:solidFill>
                  <a:latin typeface="Calibri" panose="020F0502020204030204" pitchFamily="34" charset="0"/>
                </a:rPr>
                <a:t>16</a:t>
              </a:r>
            </a:p>
          </p:txBody>
        </p:sp>
        <p:sp>
          <p:nvSpPr>
            <p:cNvPr id="194" name="TextBox 193">
              <a:extLst>
                <a:ext uri="{FF2B5EF4-FFF2-40B4-BE49-F238E27FC236}">
                  <a16:creationId xmlns:a16="http://schemas.microsoft.com/office/drawing/2014/main" id="{20BBCAD2-5366-5CDF-63DE-4F31CE748851}"/>
                </a:ext>
              </a:extLst>
            </p:cNvPr>
            <p:cNvSpPr txBox="1"/>
            <p:nvPr/>
          </p:nvSpPr>
          <p:spPr bwMode="auto">
            <a:xfrm>
              <a:off x="3627121" y="2943013"/>
              <a:ext cx="400757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FontTx/>
                <a:buNone/>
              </a:pPr>
              <a:r>
                <a:rPr lang="en-US" sz="1400" b="0">
                  <a:solidFill>
                    <a:schemeClr val="bg1"/>
                  </a:solidFill>
                  <a:latin typeface="Calibri" panose="020F0502020204030204" pitchFamily="34" charset="0"/>
                </a:rPr>
                <a:t>18</a:t>
              </a:r>
            </a:p>
          </p:txBody>
        </p:sp>
        <p:sp>
          <p:nvSpPr>
            <p:cNvPr id="195" name="TextBox 194">
              <a:extLst>
                <a:ext uri="{FF2B5EF4-FFF2-40B4-BE49-F238E27FC236}">
                  <a16:creationId xmlns:a16="http://schemas.microsoft.com/office/drawing/2014/main" id="{17307ACB-1D87-95E1-45A6-F8A6E7AF4C5E}"/>
                </a:ext>
              </a:extLst>
            </p:cNvPr>
            <p:cNvSpPr txBox="1"/>
            <p:nvPr/>
          </p:nvSpPr>
          <p:spPr bwMode="auto">
            <a:xfrm>
              <a:off x="3875853" y="2943013"/>
              <a:ext cx="400757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FontTx/>
                <a:buNone/>
              </a:pPr>
              <a:r>
                <a:rPr lang="en-US" sz="1400" b="0">
                  <a:solidFill>
                    <a:schemeClr val="bg1"/>
                  </a:solidFill>
                  <a:latin typeface="Calibri" panose="020F0502020204030204" pitchFamily="34" charset="0"/>
                </a:rPr>
                <a:t>20</a:t>
              </a:r>
            </a:p>
          </p:txBody>
        </p:sp>
        <p:sp>
          <p:nvSpPr>
            <p:cNvPr id="196" name="TextBox 195">
              <a:extLst>
                <a:ext uri="{FF2B5EF4-FFF2-40B4-BE49-F238E27FC236}">
                  <a16:creationId xmlns:a16="http://schemas.microsoft.com/office/drawing/2014/main" id="{77D50FCC-9B89-1DAB-BA1A-E8808F564FE8}"/>
                </a:ext>
              </a:extLst>
            </p:cNvPr>
            <p:cNvSpPr txBox="1"/>
            <p:nvPr/>
          </p:nvSpPr>
          <p:spPr bwMode="auto">
            <a:xfrm>
              <a:off x="4124585" y="2943013"/>
              <a:ext cx="400757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FontTx/>
                <a:buNone/>
              </a:pPr>
              <a:r>
                <a:rPr lang="en-US" sz="1400" b="0">
                  <a:solidFill>
                    <a:schemeClr val="bg1"/>
                  </a:solidFill>
                  <a:latin typeface="Calibri" panose="020F0502020204030204" pitchFamily="34" charset="0"/>
                </a:rPr>
                <a:t>22</a:t>
              </a:r>
            </a:p>
          </p:txBody>
        </p:sp>
        <p:sp>
          <p:nvSpPr>
            <p:cNvPr id="197" name="TextBox 196">
              <a:extLst>
                <a:ext uri="{FF2B5EF4-FFF2-40B4-BE49-F238E27FC236}">
                  <a16:creationId xmlns:a16="http://schemas.microsoft.com/office/drawing/2014/main" id="{9F372D8B-D5D8-5584-7886-CCE2CA92F50E}"/>
                </a:ext>
              </a:extLst>
            </p:cNvPr>
            <p:cNvSpPr txBox="1"/>
            <p:nvPr/>
          </p:nvSpPr>
          <p:spPr bwMode="auto">
            <a:xfrm>
              <a:off x="4373317" y="2943013"/>
              <a:ext cx="400757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FontTx/>
                <a:buNone/>
              </a:pPr>
              <a:r>
                <a:rPr lang="en-US" sz="1400" b="0">
                  <a:solidFill>
                    <a:schemeClr val="bg1"/>
                  </a:solidFill>
                  <a:latin typeface="Calibri" panose="020F0502020204030204" pitchFamily="34" charset="0"/>
                </a:rPr>
                <a:t>24</a:t>
              </a:r>
            </a:p>
          </p:txBody>
        </p:sp>
        <p:sp>
          <p:nvSpPr>
            <p:cNvPr id="198" name="TextBox 197">
              <a:extLst>
                <a:ext uri="{FF2B5EF4-FFF2-40B4-BE49-F238E27FC236}">
                  <a16:creationId xmlns:a16="http://schemas.microsoft.com/office/drawing/2014/main" id="{6778FDB4-7843-33B7-48F1-6DF092942785}"/>
                </a:ext>
              </a:extLst>
            </p:cNvPr>
            <p:cNvSpPr txBox="1"/>
            <p:nvPr/>
          </p:nvSpPr>
          <p:spPr bwMode="auto">
            <a:xfrm>
              <a:off x="4622049" y="2943013"/>
              <a:ext cx="400757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FontTx/>
                <a:buNone/>
              </a:pPr>
              <a:r>
                <a:rPr lang="en-US" sz="1400" b="0">
                  <a:solidFill>
                    <a:schemeClr val="bg1"/>
                  </a:solidFill>
                  <a:latin typeface="Calibri" panose="020F0502020204030204" pitchFamily="34" charset="0"/>
                </a:rPr>
                <a:t>26</a:t>
              </a:r>
            </a:p>
          </p:txBody>
        </p:sp>
        <p:sp>
          <p:nvSpPr>
            <p:cNvPr id="199" name="TextBox 198">
              <a:extLst>
                <a:ext uri="{FF2B5EF4-FFF2-40B4-BE49-F238E27FC236}">
                  <a16:creationId xmlns:a16="http://schemas.microsoft.com/office/drawing/2014/main" id="{A64FA889-04EA-F38F-2A71-45ED61E30698}"/>
                </a:ext>
              </a:extLst>
            </p:cNvPr>
            <p:cNvSpPr txBox="1"/>
            <p:nvPr/>
          </p:nvSpPr>
          <p:spPr bwMode="auto">
            <a:xfrm>
              <a:off x="4870781" y="2943013"/>
              <a:ext cx="400757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FontTx/>
                <a:buNone/>
              </a:pPr>
              <a:r>
                <a:rPr lang="en-US" sz="1400" b="0">
                  <a:solidFill>
                    <a:schemeClr val="bg1"/>
                  </a:solidFill>
                  <a:latin typeface="Calibri" panose="020F0502020204030204" pitchFamily="34" charset="0"/>
                </a:rPr>
                <a:t>28</a:t>
              </a:r>
            </a:p>
          </p:txBody>
        </p:sp>
        <p:sp>
          <p:nvSpPr>
            <p:cNvPr id="200" name="TextBox 199">
              <a:extLst>
                <a:ext uri="{FF2B5EF4-FFF2-40B4-BE49-F238E27FC236}">
                  <a16:creationId xmlns:a16="http://schemas.microsoft.com/office/drawing/2014/main" id="{4FD11695-2270-AE0B-498A-43492FBB4958}"/>
                </a:ext>
              </a:extLst>
            </p:cNvPr>
            <p:cNvSpPr txBox="1"/>
            <p:nvPr/>
          </p:nvSpPr>
          <p:spPr bwMode="auto">
            <a:xfrm>
              <a:off x="135466" y="3180079"/>
              <a:ext cx="1349022" cy="55399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rtlCol="0">
              <a:spAutoFit/>
            </a:bodyPr>
            <a:lstStyle/>
            <a:p>
              <a:pPr algn="r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FontTx/>
                <a:buNone/>
              </a:pPr>
              <a:r>
                <a:rPr lang="en-US" sz="1000" b="1">
                  <a:solidFill>
                    <a:schemeClr val="bg1"/>
                  </a:solidFill>
                  <a:latin typeface="Calibri" panose="020F0502020204030204" pitchFamily="34" charset="0"/>
                </a:rPr>
                <a:t>Patients at Risk, %</a:t>
              </a:r>
              <a:br>
                <a:rPr lang="en-US" sz="1000" b="0">
                  <a:solidFill>
                    <a:schemeClr val="bg1"/>
                  </a:solidFill>
                  <a:latin typeface="Calibri" panose="020F0502020204030204" pitchFamily="34" charset="0"/>
                </a:rPr>
              </a:br>
              <a:r>
                <a:rPr lang="en-US" sz="1000" b="0">
                  <a:solidFill>
                    <a:schemeClr val="accent1"/>
                  </a:solidFill>
                  <a:latin typeface="Calibri" panose="020F0502020204030204" pitchFamily="34" charset="0"/>
                </a:rPr>
                <a:t>Tafasitamab + len + R</a:t>
              </a:r>
              <a:br>
                <a:rPr lang="en-US" sz="1000" b="0">
                  <a:solidFill>
                    <a:schemeClr val="accent1"/>
                  </a:solidFill>
                  <a:latin typeface="Calibri" panose="020F0502020204030204" pitchFamily="34" charset="0"/>
                </a:rPr>
              </a:br>
              <a:r>
                <a:rPr lang="en-US" sz="1000" b="0">
                  <a:solidFill>
                    <a:schemeClr val="accent3"/>
                  </a:solidFill>
                  <a:latin typeface="Calibri" panose="020F0502020204030204" pitchFamily="34" charset="0"/>
                </a:rPr>
                <a:t>Placebo + len + R</a:t>
              </a:r>
            </a:p>
          </p:txBody>
        </p:sp>
        <p:sp>
          <p:nvSpPr>
            <p:cNvPr id="201" name="TextBox 200">
              <a:extLst>
                <a:ext uri="{FF2B5EF4-FFF2-40B4-BE49-F238E27FC236}">
                  <a16:creationId xmlns:a16="http://schemas.microsoft.com/office/drawing/2014/main" id="{C8DAD5DC-2656-75E1-BB78-F271E7AD6E7A}"/>
                </a:ext>
              </a:extLst>
            </p:cNvPr>
            <p:cNvSpPr txBox="1"/>
            <p:nvPr/>
          </p:nvSpPr>
          <p:spPr bwMode="auto">
            <a:xfrm>
              <a:off x="1394178" y="3328321"/>
              <a:ext cx="383822" cy="4001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FontTx/>
                <a:buNone/>
              </a:pPr>
              <a:r>
                <a:rPr lang="en-US" sz="1000" b="0">
                  <a:solidFill>
                    <a:schemeClr val="bg1"/>
                  </a:solidFill>
                  <a:latin typeface="Calibri" panose="020F0502020204030204" pitchFamily="34" charset="0"/>
                </a:rPr>
                <a:t>155</a:t>
              </a:r>
              <a:br>
                <a:rPr lang="en-US" sz="1000" b="0">
                  <a:solidFill>
                    <a:schemeClr val="bg1"/>
                  </a:solidFill>
                  <a:latin typeface="Calibri" panose="020F0502020204030204" pitchFamily="34" charset="0"/>
                </a:rPr>
              </a:br>
              <a:r>
                <a:rPr lang="en-US" sz="1000" b="0">
                  <a:solidFill>
                    <a:schemeClr val="bg1"/>
                  </a:solidFill>
                  <a:latin typeface="Calibri" panose="020F0502020204030204" pitchFamily="34" charset="0"/>
                </a:rPr>
                <a:t>160</a:t>
              </a:r>
            </a:p>
          </p:txBody>
        </p:sp>
        <p:sp>
          <p:nvSpPr>
            <p:cNvPr id="202" name="TextBox 201">
              <a:extLst>
                <a:ext uri="{FF2B5EF4-FFF2-40B4-BE49-F238E27FC236}">
                  <a16:creationId xmlns:a16="http://schemas.microsoft.com/office/drawing/2014/main" id="{D1624CC1-50AF-BA47-C721-D62B96EE83DF}"/>
                </a:ext>
              </a:extLst>
            </p:cNvPr>
            <p:cNvSpPr txBox="1"/>
            <p:nvPr/>
          </p:nvSpPr>
          <p:spPr bwMode="auto">
            <a:xfrm>
              <a:off x="1642910" y="3328321"/>
              <a:ext cx="383822" cy="4001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FontTx/>
                <a:buNone/>
              </a:pPr>
              <a:r>
                <a:rPr lang="en-US" sz="1000" b="0">
                  <a:solidFill>
                    <a:schemeClr val="bg1"/>
                  </a:solidFill>
                  <a:latin typeface="Calibri" panose="020F0502020204030204" pitchFamily="34" charset="0"/>
                </a:rPr>
                <a:t>148</a:t>
              </a:r>
              <a:br>
                <a:rPr lang="en-US" sz="1000" b="0">
                  <a:solidFill>
                    <a:schemeClr val="bg1"/>
                  </a:solidFill>
                  <a:latin typeface="Calibri" panose="020F0502020204030204" pitchFamily="34" charset="0"/>
                </a:rPr>
              </a:br>
              <a:r>
                <a:rPr lang="en-US" sz="1000" b="0">
                  <a:solidFill>
                    <a:schemeClr val="bg1"/>
                  </a:solidFill>
                  <a:latin typeface="Calibri" panose="020F0502020204030204" pitchFamily="34" charset="0"/>
                </a:rPr>
                <a:t>157</a:t>
              </a:r>
            </a:p>
          </p:txBody>
        </p:sp>
        <p:sp>
          <p:nvSpPr>
            <p:cNvPr id="203" name="TextBox 202">
              <a:extLst>
                <a:ext uri="{FF2B5EF4-FFF2-40B4-BE49-F238E27FC236}">
                  <a16:creationId xmlns:a16="http://schemas.microsoft.com/office/drawing/2014/main" id="{6A486E9F-F050-D705-A7FD-A22357B946C2}"/>
                </a:ext>
              </a:extLst>
            </p:cNvPr>
            <p:cNvSpPr txBox="1"/>
            <p:nvPr/>
          </p:nvSpPr>
          <p:spPr bwMode="auto">
            <a:xfrm>
              <a:off x="1891642" y="3328321"/>
              <a:ext cx="383822" cy="4001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FontTx/>
                <a:buNone/>
              </a:pPr>
              <a:r>
                <a:rPr lang="en-US" sz="1000">
                  <a:solidFill>
                    <a:schemeClr val="bg1"/>
                  </a:solidFill>
                  <a:latin typeface="Calibri" panose="020F0502020204030204" pitchFamily="34" charset="0"/>
                </a:rPr>
                <a:t>148</a:t>
              </a:r>
              <a:br>
                <a:rPr lang="en-US" sz="1000">
                  <a:solidFill>
                    <a:schemeClr val="bg1"/>
                  </a:solidFill>
                  <a:latin typeface="Calibri" panose="020F0502020204030204" pitchFamily="34" charset="0"/>
                </a:rPr>
              </a:br>
              <a:r>
                <a:rPr lang="en-US" sz="1000">
                  <a:solidFill>
                    <a:schemeClr val="bg1"/>
                  </a:solidFill>
                  <a:latin typeface="Calibri" panose="020F0502020204030204" pitchFamily="34" charset="0"/>
                </a:rPr>
                <a:t>144</a:t>
              </a:r>
              <a:endParaRPr lang="en-US" sz="1000" b="0">
                <a:solidFill>
                  <a:schemeClr val="bg1"/>
                </a:solidFill>
                <a:latin typeface="Calibri" panose="020F0502020204030204" pitchFamily="34" charset="0"/>
              </a:endParaRPr>
            </a:p>
          </p:txBody>
        </p:sp>
        <p:sp>
          <p:nvSpPr>
            <p:cNvPr id="204" name="TextBox 203">
              <a:extLst>
                <a:ext uri="{FF2B5EF4-FFF2-40B4-BE49-F238E27FC236}">
                  <a16:creationId xmlns:a16="http://schemas.microsoft.com/office/drawing/2014/main" id="{C0292F30-394C-01DF-35E5-99F489EB3A7B}"/>
                </a:ext>
              </a:extLst>
            </p:cNvPr>
            <p:cNvSpPr txBox="1"/>
            <p:nvPr/>
          </p:nvSpPr>
          <p:spPr bwMode="auto">
            <a:xfrm>
              <a:off x="2140374" y="3328321"/>
              <a:ext cx="383822" cy="4001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FontTx/>
                <a:buNone/>
              </a:pPr>
              <a:r>
                <a:rPr lang="en-US" sz="1000" b="0">
                  <a:solidFill>
                    <a:schemeClr val="bg1"/>
                  </a:solidFill>
                  <a:latin typeface="Calibri" panose="020F0502020204030204" pitchFamily="34" charset="0"/>
                </a:rPr>
                <a:t>126</a:t>
              </a:r>
              <a:br>
                <a:rPr lang="en-US" sz="1000" b="0">
                  <a:solidFill>
                    <a:schemeClr val="bg1"/>
                  </a:solidFill>
                  <a:latin typeface="Calibri" panose="020F0502020204030204" pitchFamily="34" charset="0"/>
                </a:rPr>
              </a:br>
              <a:r>
                <a:rPr lang="en-US" sz="1000" b="0">
                  <a:solidFill>
                    <a:schemeClr val="bg1"/>
                  </a:solidFill>
                  <a:latin typeface="Calibri" panose="020F0502020204030204" pitchFamily="34" charset="0"/>
                </a:rPr>
                <a:t>126</a:t>
              </a:r>
            </a:p>
          </p:txBody>
        </p:sp>
        <p:sp>
          <p:nvSpPr>
            <p:cNvPr id="205" name="TextBox 204">
              <a:extLst>
                <a:ext uri="{FF2B5EF4-FFF2-40B4-BE49-F238E27FC236}">
                  <a16:creationId xmlns:a16="http://schemas.microsoft.com/office/drawing/2014/main" id="{83173700-B81D-499C-B050-E05DD191535A}"/>
                </a:ext>
              </a:extLst>
            </p:cNvPr>
            <p:cNvSpPr txBox="1"/>
            <p:nvPr/>
          </p:nvSpPr>
          <p:spPr bwMode="auto">
            <a:xfrm>
              <a:off x="2389106" y="3328321"/>
              <a:ext cx="383822" cy="4001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FontTx/>
                <a:buNone/>
              </a:pPr>
              <a:r>
                <a:rPr lang="en-US" sz="1000">
                  <a:solidFill>
                    <a:schemeClr val="bg1"/>
                  </a:solidFill>
                  <a:latin typeface="Calibri" panose="020F0502020204030204" pitchFamily="34" charset="0"/>
                </a:rPr>
                <a:t>120</a:t>
              </a:r>
              <a:br>
                <a:rPr lang="en-US" sz="1000">
                  <a:solidFill>
                    <a:schemeClr val="bg1"/>
                  </a:solidFill>
                  <a:latin typeface="Calibri" panose="020F0502020204030204" pitchFamily="34" charset="0"/>
                </a:rPr>
              </a:br>
              <a:r>
                <a:rPr lang="en-US" sz="1000">
                  <a:solidFill>
                    <a:schemeClr val="bg1"/>
                  </a:solidFill>
                  <a:latin typeface="Calibri" panose="020F0502020204030204" pitchFamily="34" charset="0"/>
                </a:rPr>
                <a:t>119</a:t>
              </a:r>
              <a:endParaRPr lang="en-US" sz="1000" b="0">
                <a:solidFill>
                  <a:schemeClr val="bg1"/>
                </a:solidFill>
                <a:latin typeface="Calibri" panose="020F0502020204030204" pitchFamily="34" charset="0"/>
              </a:endParaRPr>
            </a:p>
          </p:txBody>
        </p:sp>
        <p:sp>
          <p:nvSpPr>
            <p:cNvPr id="206" name="TextBox 205">
              <a:extLst>
                <a:ext uri="{FF2B5EF4-FFF2-40B4-BE49-F238E27FC236}">
                  <a16:creationId xmlns:a16="http://schemas.microsoft.com/office/drawing/2014/main" id="{9F447797-6D82-0351-6DBA-BEA6F45E943F}"/>
                </a:ext>
              </a:extLst>
            </p:cNvPr>
            <p:cNvSpPr txBox="1"/>
            <p:nvPr/>
          </p:nvSpPr>
          <p:spPr bwMode="auto">
            <a:xfrm>
              <a:off x="2637838" y="3328321"/>
              <a:ext cx="383822" cy="4001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FontTx/>
                <a:buNone/>
              </a:pPr>
              <a:r>
                <a:rPr lang="en-US" sz="1000">
                  <a:solidFill>
                    <a:schemeClr val="bg1"/>
                  </a:solidFill>
                  <a:latin typeface="Calibri" panose="020F0502020204030204" pitchFamily="34" charset="0"/>
                </a:rPr>
                <a:t>93</a:t>
              </a:r>
              <a:br>
                <a:rPr lang="en-US" sz="1000">
                  <a:solidFill>
                    <a:schemeClr val="bg1"/>
                  </a:solidFill>
                  <a:latin typeface="Calibri" panose="020F0502020204030204" pitchFamily="34" charset="0"/>
                </a:rPr>
              </a:br>
              <a:r>
                <a:rPr lang="en-US" sz="1000">
                  <a:solidFill>
                    <a:schemeClr val="bg1"/>
                  </a:solidFill>
                  <a:latin typeface="Calibri" panose="020F0502020204030204" pitchFamily="34" charset="0"/>
                </a:rPr>
                <a:t>85</a:t>
              </a:r>
              <a:endParaRPr lang="en-US" sz="1000" b="0">
                <a:solidFill>
                  <a:schemeClr val="bg1"/>
                </a:solidFill>
                <a:latin typeface="Calibri" panose="020F0502020204030204" pitchFamily="34" charset="0"/>
              </a:endParaRPr>
            </a:p>
          </p:txBody>
        </p:sp>
        <p:sp>
          <p:nvSpPr>
            <p:cNvPr id="207" name="TextBox 206">
              <a:extLst>
                <a:ext uri="{FF2B5EF4-FFF2-40B4-BE49-F238E27FC236}">
                  <a16:creationId xmlns:a16="http://schemas.microsoft.com/office/drawing/2014/main" id="{B18ED04E-0653-4AE6-384F-17571CD645F0}"/>
                </a:ext>
              </a:extLst>
            </p:cNvPr>
            <p:cNvSpPr txBox="1"/>
            <p:nvPr/>
          </p:nvSpPr>
          <p:spPr bwMode="auto">
            <a:xfrm>
              <a:off x="2886570" y="3328321"/>
              <a:ext cx="383822" cy="4001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FontTx/>
                <a:buNone/>
              </a:pPr>
              <a:r>
                <a:rPr lang="en-US" sz="1000" b="0">
                  <a:solidFill>
                    <a:schemeClr val="bg1"/>
                  </a:solidFill>
                  <a:latin typeface="Calibri" panose="020F0502020204030204" pitchFamily="34" charset="0"/>
                </a:rPr>
                <a:t>73</a:t>
              </a:r>
              <a:br>
                <a:rPr lang="en-US" sz="1000" b="0">
                  <a:solidFill>
                    <a:schemeClr val="bg1"/>
                  </a:solidFill>
                  <a:latin typeface="Calibri" panose="020F0502020204030204" pitchFamily="34" charset="0"/>
                </a:rPr>
              </a:br>
              <a:r>
                <a:rPr lang="en-US" sz="1000" b="0">
                  <a:solidFill>
                    <a:schemeClr val="bg1"/>
                  </a:solidFill>
                  <a:latin typeface="Calibri" panose="020F0502020204030204" pitchFamily="34" charset="0"/>
                </a:rPr>
                <a:t>62</a:t>
              </a:r>
            </a:p>
          </p:txBody>
        </p:sp>
        <p:sp>
          <p:nvSpPr>
            <p:cNvPr id="208" name="TextBox 207">
              <a:extLst>
                <a:ext uri="{FF2B5EF4-FFF2-40B4-BE49-F238E27FC236}">
                  <a16:creationId xmlns:a16="http://schemas.microsoft.com/office/drawing/2014/main" id="{450D51CB-3743-A4F5-732C-738733D4377F}"/>
                </a:ext>
              </a:extLst>
            </p:cNvPr>
            <p:cNvSpPr txBox="1"/>
            <p:nvPr/>
          </p:nvSpPr>
          <p:spPr bwMode="auto">
            <a:xfrm>
              <a:off x="3135302" y="3328321"/>
              <a:ext cx="383822" cy="4001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FontTx/>
                <a:buNone/>
              </a:pPr>
              <a:r>
                <a:rPr lang="en-US" sz="1000" b="0">
                  <a:solidFill>
                    <a:schemeClr val="bg1"/>
                  </a:solidFill>
                  <a:latin typeface="Calibri" panose="020F0502020204030204" pitchFamily="34" charset="0"/>
                </a:rPr>
                <a:t>65</a:t>
              </a:r>
              <a:br>
                <a:rPr lang="en-US" sz="1000" b="0">
                  <a:solidFill>
                    <a:schemeClr val="bg1"/>
                  </a:solidFill>
                  <a:latin typeface="Calibri" panose="020F0502020204030204" pitchFamily="34" charset="0"/>
                </a:rPr>
              </a:br>
              <a:r>
                <a:rPr lang="en-US" sz="1000" b="0">
                  <a:solidFill>
                    <a:schemeClr val="bg1"/>
                  </a:solidFill>
                  <a:latin typeface="Calibri" panose="020F0502020204030204" pitchFamily="34" charset="0"/>
                </a:rPr>
                <a:t>54</a:t>
              </a:r>
            </a:p>
          </p:txBody>
        </p:sp>
        <p:sp>
          <p:nvSpPr>
            <p:cNvPr id="209" name="TextBox 208">
              <a:extLst>
                <a:ext uri="{FF2B5EF4-FFF2-40B4-BE49-F238E27FC236}">
                  <a16:creationId xmlns:a16="http://schemas.microsoft.com/office/drawing/2014/main" id="{99867E6A-204D-AD5C-F284-A2EEDD645B80}"/>
                </a:ext>
              </a:extLst>
            </p:cNvPr>
            <p:cNvSpPr txBox="1"/>
            <p:nvPr/>
          </p:nvSpPr>
          <p:spPr bwMode="auto">
            <a:xfrm>
              <a:off x="3384034" y="3328321"/>
              <a:ext cx="383822" cy="4001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FontTx/>
                <a:buNone/>
              </a:pPr>
              <a:r>
                <a:rPr lang="en-US" sz="1000" b="0">
                  <a:solidFill>
                    <a:schemeClr val="bg1"/>
                  </a:solidFill>
                  <a:latin typeface="Calibri" panose="020F0502020204030204" pitchFamily="34" charset="0"/>
                </a:rPr>
                <a:t>50</a:t>
              </a:r>
              <a:br>
                <a:rPr lang="en-US" sz="1000" b="0">
                  <a:solidFill>
                    <a:schemeClr val="bg1"/>
                  </a:solidFill>
                  <a:latin typeface="Calibri" panose="020F0502020204030204" pitchFamily="34" charset="0"/>
                </a:rPr>
              </a:br>
              <a:r>
                <a:rPr lang="en-US" sz="1000" b="0">
                  <a:solidFill>
                    <a:schemeClr val="bg1"/>
                  </a:solidFill>
                  <a:latin typeface="Calibri" panose="020F0502020204030204" pitchFamily="34" charset="0"/>
                </a:rPr>
                <a:t>38</a:t>
              </a:r>
            </a:p>
          </p:txBody>
        </p:sp>
        <p:sp>
          <p:nvSpPr>
            <p:cNvPr id="210" name="TextBox 209">
              <a:extLst>
                <a:ext uri="{FF2B5EF4-FFF2-40B4-BE49-F238E27FC236}">
                  <a16:creationId xmlns:a16="http://schemas.microsoft.com/office/drawing/2014/main" id="{E8642511-2969-2D8F-DE8E-6E48C7A63687}"/>
                </a:ext>
              </a:extLst>
            </p:cNvPr>
            <p:cNvSpPr txBox="1"/>
            <p:nvPr/>
          </p:nvSpPr>
          <p:spPr bwMode="auto">
            <a:xfrm>
              <a:off x="3632766" y="3328321"/>
              <a:ext cx="383822" cy="4001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FontTx/>
                <a:buNone/>
              </a:pPr>
              <a:r>
                <a:rPr lang="en-US" sz="1000" b="0">
                  <a:solidFill>
                    <a:schemeClr val="bg1"/>
                  </a:solidFill>
                  <a:latin typeface="Calibri" panose="020F0502020204030204" pitchFamily="34" charset="0"/>
                </a:rPr>
                <a:t>38</a:t>
              </a:r>
              <a:br>
                <a:rPr lang="en-US" sz="1000" b="0">
                  <a:solidFill>
                    <a:schemeClr val="bg1"/>
                  </a:solidFill>
                  <a:latin typeface="Calibri" panose="020F0502020204030204" pitchFamily="34" charset="0"/>
                </a:rPr>
              </a:br>
              <a:r>
                <a:rPr lang="en-US" sz="1000" b="0">
                  <a:solidFill>
                    <a:schemeClr val="bg1"/>
                  </a:solidFill>
                  <a:latin typeface="Calibri" panose="020F0502020204030204" pitchFamily="34" charset="0"/>
                </a:rPr>
                <a:t>33</a:t>
              </a:r>
            </a:p>
          </p:txBody>
        </p:sp>
        <p:sp>
          <p:nvSpPr>
            <p:cNvPr id="211" name="TextBox 210">
              <a:extLst>
                <a:ext uri="{FF2B5EF4-FFF2-40B4-BE49-F238E27FC236}">
                  <a16:creationId xmlns:a16="http://schemas.microsoft.com/office/drawing/2014/main" id="{32964E18-15B1-AF0C-9F0F-6639CFB510C8}"/>
                </a:ext>
              </a:extLst>
            </p:cNvPr>
            <p:cNvSpPr txBox="1"/>
            <p:nvPr/>
          </p:nvSpPr>
          <p:spPr bwMode="auto">
            <a:xfrm>
              <a:off x="3881498" y="3328321"/>
              <a:ext cx="383822" cy="4001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FontTx/>
                <a:buNone/>
              </a:pPr>
              <a:r>
                <a:rPr lang="en-US" sz="1000" b="0">
                  <a:solidFill>
                    <a:schemeClr val="bg1"/>
                  </a:solidFill>
                  <a:latin typeface="Calibri" panose="020F0502020204030204" pitchFamily="34" charset="0"/>
                </a:rPr>
                <a:t>19</a:t>
              </a:r>
              <a:br>
                <a:rPr lang="en-US" sz="1000" b="0">
                  <a:solidFill>
                    <a:schemeClr val="bg1"/>
                  </a:solidFill>
                  <a:latin typeface="Calibri" panose="020F0502020204030204" pitchFamily="34" charset="0"/>
                </a:rPr>
              </a:br>
              <a:r>
                <a:rPr lang="en-US" sz="1000" b="0">
                  <a:solidFill>
                    <a:schemeClr val="bg1"/>
                  </a:solidFill>
                  <a:latin typeface="Calibri" panose="020F0502020204030204" pitchFamily="34" charset="0"/>
                </a:rPr>
                <a:t>22</a:t>
              </a:r>
            </a:p>
          </p:txBody>
        </p:sp>
        <p:sp>
          <p:nvSpPr>
            <p:cNvPr id="212" name="TextBox 211">
              <a:extLst>
                <a:ext uri="{FF2B5EF4-FFF2-40B4-BE49-F238E27FC236}">
                  <a16:creationId xmlns:a16="http://schemas.microsoft.com/office/drawing/2014/main" id="{8E0FFDE5-2F5D-3F35-26E2-AAD0AA19054E}"/>
                </a:ext>
              </a:extLst>
            </p:cNvPr>
            <p:cNvSpPr txBox="1"/>
            <p:nvPr/>
          </p:nvSpPr>
          <p:spPr bwMode="auto">
            <a:xfrm>
              <a:off x="4130230" y="3328321"/>
              <a:ext cx="383822" cy="4001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FontTx/>
                <a:buNone/>
              </a:pPr>
              <a:r>
                <a:rPr lang="en-US" sz="1000" b="0">
                  <a:solidFill>
                    <a:schemeClr val="bg1"/>
                  </a:solidFill>
                  <a:latin typeface="Calibri" panose="020F0502020204030204" pitchFamily="34" charset="0"/>
                </a:rPr>
                <a:t>14</a:t>
              </a:r>
              <a:br>
                <a:rPr lang="en-US" sz="1000" b="0">
                  <a:solidFill>
                    <a:schemeClr val="bg1"/>
                  </a:solidFill>
                  <a:latin typeface="Calibri" panose="020F0502020204030204" pitchFamily="34" charset="0"/>
                </a:rPr>
              </a:br>
              <a:r>
                <a:rPr lang="en-US" sz="1000" b="0">
                  <a:solidFill>
                    <a:schemeClr val="bg1"/>
                  </a:solidFill>
                  <a:latin typeface="Calibri" panose="020F0502020204030204" pitchFamily="34" charset="0"/>
                </a:rPr>
                <a:t>14</a:t>
              </a:r>
            </a:p>
          </p:txBody>
        </p:sp>
        <p:sp>
          <p:nvSpPr>
            <p:cNvPr id="213" name="TextBox 212">
              <a:extLst>
                <a:ext uri="{FF2B5EF4-FFF2-40B4-BE49-F238E27FC236}">
                  <a16:creationId xmlns:a16="http://schemas.microsoft.com/office/drawing/2014/main" id="{F57E465F-C300-BB5C-C0A1-FD1C1D4AD8A4}"/>
                </a:ext>
              </a:extLst>
            </p:cNvPr>
            <p:cNvSpPr txBox="1"/>
            <p:nvPr/>
          </p:nvSpPr>
          <p:spPr bwMode="auto">
            <a:xfrm>
              <a:off x="4378962" y="3328321"/>
              <a:ext cx="383822" cy="4001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FontTx/>
                <a:buNone/>
              </a:pPr>
              <a:r>
                <a:rPr lang="en-US" sz="1000" b="0">
                  <a:solidFill>
                    <a:schemeClr val="bg1"/>
                  </a:solidFill>
                  <a:latin typeface="Calibri" panose="020F0502020204030204" pitchFamily="34" charset="0"/>
                </a:rPr>
                <a:t>7</a:t>
              </a:r>
              <a:br>
                <a:rPr lang="en-US" sz="1000" b="0">
                  <a:solidFill>
                    <a:schemeClr val="bg1"/>
                  </a:solidFill>
                  <a:latin typeface="Calibri" panose="020F0502020204030204" pitchFamily="34" charset="0"/>
                </a:rPr>
              </a:br>
              <a:r>
                <a:rPr lang="en-US" sz="1000" b="0">
                  <a:solidFill>
                    <a:schemeClr val="bg1"/>
                  </a:solidFill>
                  <a:latin typeface="Calibri" panose="020F0502020204030204" pitchFamily="34" charset="0"/>
                </a:rPr>
                <a:t>9</a:t>
              </a:r>
            </a:p>
          </p:txBody>
        </p:sp>
        <p:sp>
          <p:nvSpPr>
            <p:cNvPr id="214" name="TextBox 213">
              <a:extLst>
                <a:ext uri="{FF2B5EF4-FFF2-40B4-BE49-F238E27FC236}">
                  <a16:creationId xmlns:a16="http://schemas.microsoft.com/office/drawing/2014/main" id="{14DE42B2-4CCE-99BE-0B10-4E6A8241B073}"/>
                </a:ext>
              </a:extLst>
            </p:cNvPr>
            <p:cNvSpPr txBox="1"/>
            <p:nvPr/>
          </p:nvSpPr>
          <p:spPr bwMode="auto">
            <a:xfrm>
              <a:off x="4627694" y="3328321"/>
              <a:ext cx="383822" cy="4001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FontTx/>
                <a:buNone/>
              </a:pPr>
              <a:r>
                <a:rPr lang="en-US" sz="1000" b="0">
                  <a:solidFill>
                    <a:schemeClr val="bg1"/>
                  </a:solidFill>
                  <a:latin typeface="Calibri" panose="020F0502020204030204" pitchFamily="34" charset="0"/>
                </a:rPr>
                <a:t>2</a:t>
              </a:r>
              <a:br>
                <a:rPr lang="en-US" sz="1000" b="0">
                  <a:solidFill>
                    <a:schemeClr val="bg1"/>
                  </a:solidFill>
                  <a:latin typeface="Calibri" panose="020F0502020204030204" pitchFamily="34" charset="0"/>
                </a:rPr>
              </a:br>
              <a:r>
                <a:rPr lang="en-US" sz="1000" b="0">
                  <a:solidFill>
                    <a:schemeClr val="bg1"/>
                  </a:solidFill>
                  <a:latin typeface="Calibri" panose="020F0502020204030204" pitchFamily="34" charset="0"/>
                </a:rPr>
                <a:t>2</a:t>
              </a:r>
            </a:p>
          </p:txBody>
        </p:sp>
        <p:sp>
          <p:nvSpPr>
            <p:cNvPr id="215" name="TextBox 214">
              <a:extLst>
                <a:ext uri="{FF2B5EF4-FFF2-40B4-BE49-F238E27FC236}">
                  <a16:creationId xmlns:a16="http://schemas.microsoft.com/office/drawing/2014/main" id="{7FB1F1C4-E48F-CB43-6FC8-3F59A0CF876A}"/>
                </a:ext>
              </a:extLst>
            </p:cNvPr>
            <p:cNvSpPr txBox="1"/>
            <p:nvPr/>
          </p:nvSpPr>
          <p:spPr bwMode="auto">
            <a:xfrm>
              <a:off x="4876426" y="3328321"/>
              <a:ext cx="383822" cy="4001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FontTx/>
                <a:buNone/>
              </a:pPr>
              <a:r>
                <a:rPr lang="en-US" sz="1000" b="0">
                  <a:solidFill>
                    <a:schemeClr val="bg1"/>
                  </a:solidFill>
                  <a:latin typeface="Calibri" panose="020F0502020204030204" pitchFamily="34" charset="0"/>
                </a:rPr>
                <a:t>1</a:t>
              </a:r>
              <a:br>
                <a:rPr lang="en-US" sz="1000" b="0">
                  <a:solidFill>
                    <a:schemeClr val="bg1"/>
                  </a:solidFill>
                  <a:latin typeface="Calibri" panose="020F0502020204030204" pitchFamily="34" charset="0"/>
                </a:rPr>
              </a:br>
              <a:r>
                <a:rPr lang="en-US" sz="1000" b="0">
                  <a:solidFill>
                    <a:schemeClr val="bg1"/>
                  </a:solidFill>
                  <a:latin typeface="Calibri" panose="020F0502020204030204" pitchFamily="34" charset="0"/>
                </a:rPr>
                <a:t>2</a:t>
              </a:r>
            </a:p>
          </p:txBody>
        </p:sp>
        <p:sp>
          <p:nvSpPr>
            <p:cNvPr id="216" name="TextBox 215">
              <a:extLst>
                <a:ext uri="{FF2B5EF4-FFF2-40B4-BE49-F238E27FC236}">
                  <a16:creationId xmlns:a16="http://schemas.microsoft.com/office/drawing/2014/main" id="{1B4356AB-ADE4-EE46-AC66-4D3251940119}"/>
                </a:ext>
              </a:extLst>
            </p:cNvPr>
            <p:cNvSpPr txBox="1"/>
            <p:nvPr/>
          </p:nvSpPr>
          <p:spPr bwMode="auto">
            <a:xfrm>
              <a:off x="5125156" y="3328321"/>
              <a:ext cx="383822" cy="4001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FontTx/>
                <a:buNone/>
              </a:pPr>
              <a:r>
                <a:rPr lang="en-US" sz="1000" b="0">
                  <a:solidFill>
                    <a:schemeClr val="bg1"/>
                  </a:solidFill>
                  <a:latin typeface="Calibri" panose="020F0502020204030204" pitchFamily="34" charset="0"/>
                </a:rPr>
                <a:t>0</a:t>
              </a:r>
              <a:br>
                <a:rPr lang="en-US" sz="1000" b="0">
                  <a:solidFill>
                    <a:schemeClr val="bg1"/>
                  </a:solidFill>
                  <a:latin typeface="Calibri" panose="020F0502020204030204" pitchFamily="34" charset="0"/>
                </a:rPr>
              </a:br>
              <a:r>
                <a:rPr lang="en-US" sz="1000" b="0">
                  <a:solidFill>
                    <a:schemeClr val="bg1"/>
                  </a:solidFill>
                  <a:latin typeface="Calibri" panose="020F0502020204030204" pitchFamily="34" charset="0"/>
                </a:rPr>
                <a:t>0</a:t>
              </a:r>
            </a:p>
          </p:txBody>
        </p:sp>
      </p:grpSp>
      <p:sp>
        <p:nvSpPr>
          <p:cNvPr id="284" name="Freeform 283">
            <a:extLst>
              <a:ext uri="{FF2B5EF4-FFF2-40B4-BE49-F238E27FC236}">
                <a16:creationId xmlns:a16="http://schemas.microsoft.com/office/drawing/2014/main" id="{8E8F385A-85DB-EAA9-4DD0-0F941F1CCFE8}"/>
              </a:ext>
            </a:extLst>
          </p:cNvPr>
          <p:cNvSpPr/>
          <p:nvPr/>
        </p:nvSpPr>
        <p:spPr bwMode="auto">
          <a:xfrm>
            <a:off x="1964267" y="1703493"/>
            <a:ext cx="3210560" cy="1120987"/>
          </a:xfrm>
          <a:custGeom>
            <a:avLst/>
            <a:gdLst>
              <a:gd name="connsiteX0" fmla="*/ 3210560 w 3210560"/>
              <a:gd name="connsiteY0" fmla="*/ 1120987 h 1120987"/>
              <a:gd name="connsiteX1" fmla="*/ 2644986 w 3210560"/>
              <a:gd name="connsiteY1" fmla="*/ 1120987 h 1120987"/>
              <a:gd name="connsiteX2" fmla="*/ 2644986 w 3210560"/>
              <a:gd name="connsiteY2" fmla="*/ 1066800 h 1120987"/>
              <a:gd name="connsiteX3" fmla="*/ 2187786 w 3210560"/>
              <a:gd name="connsiteY3" fmla="*/ 1066800 h 1120987"/>
              <a:gd name="connsiteX4" fmla="*/ 2187786 w 3210560"/>
              <a:gd name="connsiteY4" fmla="*/ 1029547 h 1120987"/>
              <a:gd name="connsiteX5" fmla="*/ 2103120 w 3210560"/>
              <a:gd name="connsiteY5" fmla="*/ 1029547 h 1120987"/>
              <a:gd name="connsiteX6" fmla="*/ 2103120 w 3210560"/>
              <a:gd name="connsiteY6" fmla="*/ 995680 h 1120987"/>
              <a:gd name="connsiteX7" fmla="*/ 2032000 w 3210560"/>
              <a:gd name="connsiteY7" fmla="*/ 995680 h 1120987"/>
              <a:gd name="connsiteX8" fmla="*/ 2032000 w 3210560"/>
              <a:gd name="connsiteY8" fmla="*/ 958427 h 1120987"/>
              <a:gd name="connsiteX9" fmla="*/ 1855893 w 3210560"/>
              <a:gd name="connsiteY9" fmla="*/ 958427 h 1120987"/>
              <a:gd name="connsiteX10" fmla="*/ 1855893 w 3210560"/>
              <a:gd name="connsiteY10" fmla="*/ 927947 h 1120987"/>
              <a:gd name="connsiteX11" fmla="*/ 1794933 w 3210560"/>
              <a:gd name="connsiteY11" fmla="*/ 927947 h 1120987"/>
              <a:gd name="connsiteX12" fmla="*/ 1794933 w 3210560"/>
              <a:gd name="connsiteY12" fmla="*/ 897467 h 1120987"/>
              <a:gd name="connsiteX13" fmla="*/ 1710266 w 3210560"/>
              <a:gd name="connsiteY13" fmla="*/ 897467 h 1120987"/>
              <a:gd name="connsiteX14" fmla="*/ 1710266 w 3210560"/>
              <a:gd name="connsiteY14" fmla="*/ 870374 h 1120987"/>
              <a:gd name="connsiteX15" fmla="*/ 1679786 w 3210560"/>
              <a:gd name="connsiteY15" fmla="*/ 870374 h 1120987"/>
              <a:gd name="connsiteX16" fmla="*/ 1679786 w 3210560"/>
              <a:gd name="connsiteY16" fmla="*/ 870374 h 1120987"/>
              <a:gd name="connsiteX17" fmla="*/ 1679786 w 3210560"/>
              <a:gd name="connsiteY17" fmla="*/ 846667 h 1120987"/>
              <a:gd name="connsiteX18" fmla="*/ 1473200 w 3210560"/>
              <a:gd name="connsiteY18" fmla="*/ 846667 h 1120987"/>
              <a:gd name="connsiteX19" fmla="*/ 1473200 w 3210560"/>
              <a:gd name="connsiteY19" fmla="*/ 846667 h 1120987"/>
              <a:gd name="connsiteX20" fmla="*/ 1473200 w 3210560"/>
              <a:gd name="connsiteY20" fmla="*/ 816187 h 1120987"/>
              <a:gd name="connsiteX21" fmla="*/ 1439333 w 3210560"/>
              <a:gd name="connsiteY21" fmla="*/ 816187 h 1120987"/>
              <a:gd name="connsiteX22" fmla="*/ 1439333 w 3210560"/>
              <a:gd name="connsiteY22" fmla="*/ 802640 h 1120987"/>
              <a:gd name="connsiteX23" fmla="*/ 1425786 w 3210560"/>
              <a:gd name="connsiteY23" fmla="*/ 802640 h 1120987"/>
              <a:gd name="connsiteX24" fmla="*/ 1425786 w 3210560"/>
              <a:gd name="connsiteY24" fmla="*/ 731520 h 1120987"/>
              <a:gd name="connsiteX25" fmla="*/ 1402080 w 3210560"/>
              <a:gd name="connsiteY25" fmla="*/ 731520 h 1120987"/>
              <a:gd name="connsiteX26" fmla="*/ 1402080 w 3210560"/>
              <a:gd name="connsiteY26" fmla="*/ 717974 h 1120987"/>
              <a:gd name="connsiteX27" fmla="*/ 1371600 w 3210560"/>
              <a:gd name="connsiteY27" fmla="*/ 717974 h 1120987"/>
              <a:gd name="connsiteX28" fmla="*/ 1371600 w 3210560"/>
              <a:gd name="connsiteY28" fmla="*/ 687494 h 1120987"/>
              <a:gd name="connsiteX29" fmla="*/ 1314026 w 3210560"/>
              <a:gd name="connsiteY29" fmla="*/ 687494 h 1120987"/>
              <a:gd name="connsiteX30" fmla="*/ 1314026 w 3210560"/>
              <a:gd name="connsiteY30" fmla="*/ 663787 h 1120987"/>
              <a:gd name="connsiteX31" fmla="*/ 1063413 w 3210560"/>
              <a:gd name="connsiteY31" fmla="*/ 663787 h 1120987"/>
              <a:gd name="connsiteX32" fmla="*/ 1063413 w 3210560"/>
              <a:gd name="connsiteY32" fmla="*/ 619760 h 1120987"/>
              <a:gd name="connsiteX33" fmla="*/ 1032933 w 3210560"/>
              <a:gd name="connsiteY33" fmla="*/ 619760 h 1120987"/>
              <a:gd name="connsiteX34" fmla="*/ 1032933 w 3210560"/>
              <a:gd name="connsiteY34" fmla="*/ 535094 h 1120987"/>
              <a:gd name="connsiteX35" fmla="*/ 978746 w 3210560"/>
              <a:gd name="connsiteY35" fmla="*/ 535094 h 1120987"/>
              <a:gd name="connsiteX36" fmla="*/ 978746 w 3210560"/>
              <a:gd name="connsiteY36" fmla="*/ 491067 h 1120987"/>
              <a:gd name="connsiteX37" fmla="*/ 890693 w 3210560"/>
              <a:gd name="connsiteY37" fmla="*/ 491067 h 1120987"/>
              <a:gd name="connsiteX38" fmla="*/ 890693 w 3210560"/>
              <a:gd name="connsiteY38" fmla="*/ 474134 h 1120987"/>
              <a:gd name="connsiteX39" fmla="*/ 856826 w 3210560"/>
              <a:gd name="connsiteY39" fmla="*/ 474134 h 1120987"/>
              <a:gd name="connsiteX40" fmla="*/ 856826 w 3210560"/>
              <a:gd name="connsiteY40" fmla="*/ 433494 h 1120987"/>
              <a:gd name="connsiteX41" fmla="*/ 822960 w 3210560"/>
              <a:gd name="connsiteY41" fmla="*/ 433494 h 1120987"/>
              <a:gd name="connsiteX42" fmla="*/ 822960 w 3210560"/>
              <a:gd name="connsiteY42" fmla="*/ 423334 h 1120987"/>
              <a:gd name="connsiteX43" fmla="*/ 724746 w 3210560"/>
              <a:gd name="connsiteY43" fmla="*/ 423334 h 1120987"/>
              <a:gd name="connsiteX44" fmla="*/ 724746 w 3210560"/>
              <a:gd name="connsiteY44" fmla="*/ 396240 h 1120987"/>
              <a:gd name="connsiteX45" fmla="*/ 714586 w 3210560"/>
              <a:gd name="connsiteY45" fmla="*/ 396240 h 1120987"/>
              <a:gd name="connsiteX46" fmla="*/ 714586 w 3210560"/>
              <a:gd name="connsiteY46" fmla="*/ 362374 h 1120987"/>
              <a:gd name="connsiteX47" fmla="*/ 680720 w 3210560"/>
              <a:gd name="connsiteY47" fmla="*/ 362374 h 1120987"/>
              <a:gd name="connsiteX48" fmla="*/ 680720 w 3210560"/>
              <a:gd name="connsiteY48" fmla="*/ 294640 h 1120987"/>
              <a:gd name="connsiteX49" fmla="*/ 653626 w 3210560"/>
              <a:gd name="connsiteY49" fmla="*/ 294640 h 1120987"/>
              <a:gd name="connsiteX50" fmla="*/ 653626 w 3210560"/>
              <a:gd name="connsiteY50" fmla="*/ 254000 h 1120987"/>
              <a:gd name="connsiteX51" fmla="*/ 653626 w 3210560"/>
              <a:gd name="connsiteY51" fmla="*/ 254000 h 1120987"/>
              <a:gd name="connsiteX52" fmla="*/ 629920 w 3210560"/>
              <a:gd name="connsiteY52" fmla="*/ 254000 h 1120987"/>
              <a:gd name="connsiteX53" fmla="*/ 629920 w 3210560"/>
              <a:gd name="connsiteY53" fmla="*/ 223520 h 1120987"/>
              <a:gd name="connsiteX54" fmla="*/ 609600 w 3210560"/>
              <a:gd name="connsiteY54" fmla="*/ 223520 h 1120987"/>
              <a:gd name="connsiteX55" fmla="*/ 609600 w 3210560"/>
              <a:gd name="connsiteY55" fmla="*/ 213360 h 1120987"/>
              <a:gd name="connsiteX56" fmla="*/ 575733 w 3210560"/>
              <a:gd name="connsiteY56" fmla="*/ 213360 h 1120987"/>
              <a:gd name="connsiteX57" fmla="*/ 575733 w 3210560"/>
              <a:gd name="connsiteY57" fmla="*/ 199814 h 1120987"/>
              <a:gd name="connsiteX58" fmla="*/ 453813 w 3210560"/>
              <a:gd name="connsiteY58" fmla="*/ 199814 h 1120987"/>
              <a:gd name="connsiteX59" fmla="*/ 453813 w 3210560"/>
              <a:gd name="connsiteY59" fmla="*/ 179494 h 1120987"/>
              <a:gd name="connsiteX60" fmla="*/ 453813 w 3210560"/>
              <a:gd name="connsiteY60" fmla="*/ 179494 h 1120987"/>
              <a:gd name="connsiteX61" fmla="*/ 436879 w 3210560"/>
              <a:gd name="connsiteY61" fmla="*/ 162560 h 1120987"/>
              <a:gd name="connsiteX62" fmla="*/ 399626 w 3210560"/>
              <a:gd name="connsiteY62" fmla="*/ 162560 h 1120987"/>
              <a:gd name="connsiteX63" fmla="*/ 399626 w 3210560"/>
              <a:gd name="connsiteY63" fmla="*/ 132080 h 1120987"/>
              <a:gd name="connsiteX64" fmla="*/ 358986 w 3210560"/>
              <a:gd name="connsiteY64" fmla="*/ 132080 h 1120987"/>
              <a:gd name="connsiteX65" fmla="*/ 358986 w 3210560"/>
              <a:gd name="connsiteY65" fmla="*/ 98214 h 1120987"/>
              <a:gd name="connsiteX66" fmla="*/ 342053 w 3210560"/>
              <a:gd name="connsiteY66" fmla="*/ 98214 h 1120987"/>
              <a:gd name="connsiteX67" fmla="*/ 342053 w 3210560"/>
              <a:gd name="connsiteY67" fmla="*/ 67734 h 1120987"/>
              <a:gd name="connsiteX68" fmla="*/ 314960 w 3210560"/>
              <a:gd name="connsiteY68" fmla="*/ 67734 h 1120987"/>
              <a:gd name="connsiteX69" fmla="*/ 314960 w 3210560"/>
              <a:gd name="connsiteY69" fmla="*/ 44027 h 1120987"/>
              <a:gd name="connsiteX70" fmla="*/ 247226 w 3210560"/>
              <a:gd name="connsiteY70" fmla="*/ 44027 h 1120987"/>
              <a:gd name="connsiteX71" fmla="*/ 247226 w 3210560"/>
              <a:gd name="connsiteY71" fmla="*/ 33867 h 1120987"/>
              <a:gd name="connsiteX72" fmla="*/ 226906 w 3210560"/>
              <a:gd name="connsiteY72" fmla="*/ 33867 h 1120987"/>
              <a:gd name="connsiteX73" fmla="*/ 226906 w 3210560"/>
              <a:gd name="connsiteY73" fmla="*/ 20320 h 1120987"/>
              <a:gd name="connsiteX74" fmla="*/ 121920 w 3210560"/>
              <a:gd name="connsiteY74" fmla="*/ 20320 h 1120987"/>
              <a:gd name="connsiteX75" fmla="*/ 121920 w 3210560"/>
              <a:gd name="connsiteY75" fmla="*/ 20320 h 1120987"/>
              <a:gd name="connsiteX76" fmla="*/ 121920 w 3210560"/>
              <a:gd name="connsiteY76" fmla="*/ 0 h 1120987"/>
              <a:gd name="connsiteX77" fmla="*/ 0 w 3210560"/>
              <a:gd name="connsiteY77" fmla="*/ 0 h 1120987"/>
              <a:gd name="connsiteX0" fmla="*/ 3210560 w 3210560"/>
              <a:gd name="connsiteY0" fmla="*/ 1120987 h 1120987"/>
              <a:gd name="connsiteX1" fmla="*/ 2644986 w 3210560"/>
              <a:gd name="connsiteY1" fmla="*/ 1120987 h 1120987"/>
              <a:gd name="connsiteX2" fmla="*/ 2644986 w 3210560"/>
              <a:gd name="connsiteY2" fmla="*/ 1066800 h 1120987"/>
              <a:gd name="connsiteX3" fmla="*/ 2187786 w 3210560"/>
              <a:gd name="connsiteY3" fmla="*/ 1066800 h 1120987"/>
              <a:gd name="connsiteX4" fmla="*/ 2187786 w 3210560"/>
              <a:gd name="connsiteY4" fmla="*/ 1029547 h 1120987"/>
              <a:gd name="connsiteX5" fmla="*/ 2103120 w 3210560"/>
              <a:gd name="connsiteY5" fmla="*/ 1029547 h 1120987"/>
              <a:gd name="connsiteX6" fmla="*/ 2103120 w 3210560"/>
              <a:gd name="connsiteY6" fmla="*/ 995680 h 1120987"/>
              <a:gd name="connsiteX7" fmla="*/ 2032000 w 3210560"/>
              <a:gd name="connsiteY7" fmla="*/ 995680 h 1120987"/>
              <a:gd name="connsiteX8" fmla="*/ 2032000 w 3210560"/>
              <a:gd name="connsiteY8" fmla="*/ 958427 h 1120987"/>
              <a:gd name="connsiteX9" fmla="*/ 1855893 w 3210560"/>
              <a:gd name="connsiteY9" fmla="*/ 958427 h 1120987"/>
              <a:gd name="connsiteX10" fmla="*/ 1855893 w 3210560"/>
              <a:gd name="connsiteY10" fmla="*/ 927947 h 1120987"/>
              <a:gd name="connsiteX11" fmla="*/ 1794933 w 3210560"/>
              <a:gd name="connsiteY11" fmla="*/ 927947 h 1120987"/>
              <a:gd name="connsiteX12" fmla="*/ 1794933 w 3210560"/>
              <a:gd name="connsiteY12" fmla="*/ 897467 h 1120987"/>
              <a:gd name="connsiteX13" fmla="*/ 1710266 w 3210560"/>
              <a:gd name="connsiteY13" fmla="*/ 897467 h 1120987"/>
              <a:gd name="connsiteX14" fmla="*/ 1710266 w 3210560"/>
              <a:gd name="connsiteY14" fmla="*/ 870374 h 1120987"/>
              <a:gd name="connsiteX15" fmla="*/ 1679786 w 3210560"/>
              <a:gd name="connsiteY15" fmla="*/ 870374 h 1120987"/>
              <a:gd name="connsiteX16" fmla="*/ 1679786 w 3210560"/>
              <a:gd name="connsiteY16" fmla="*/ 870374 h 1120987"/>
              <a:gd name="connsiteX17" fmla="*/ 1679786 w 3210560"/>
              <a:gd name="connsiteY17" fmla="*/ 846667 h 1120987"/>
              <a:gd name="connsiteX18" fmla="*/ 1473200 w 3210560"/>
              <a:gd name="connsiteY18" fmla="*/ 846667 h 1120987"/>
              <a:gd name="connsiteX19" fmla="*/ 1473200 w 3210560"/>
              <a:gd name="connsiteY19" fmla="*/ 846667 h 1120987"/>
              <a:gd name="connsiteX20" fmla="*/ 1473200 w 3210560"/>
              <a:gd name="connsiteY20" fmla="*/ 816187 h 1120987"/>
              <a:gd name="connsiteX21" fmla="*/ 1439333 w 3210560"/>
              <a:gd name="connsiteY21" fmla="*/ 816187 h 1120987"/>
              <a:gd name="connsiteX22" fmla="*/ 1439333 w 3210560"/>
              <a:gd name="connsiteY22" fmla="*/ 802640 h 1120987"/>
              <a:gd name="connsiteX23" fmla="*/ 1425786 w 3210560"/>
              <a:gd name="connsiteY23" fmla="*/ 802640 h 1120987"/>
              <a:gd name="connsiteX24" fmla="*/ 1425786 w 3210560"/>
              <a:gd name="connsiteY24" fmla="*/ 731520 h 1120987"/>
              <a:gd name="connsiteX25" fmla="*/ 1402080 w 3210560"/>
              <a:gd name="connsiteY25" fmla="*/ 731520 h 1120987"/>
              <a:gd name="connsiteX26" fmla="*/ 1402080 w 3210560"/>
              <a:gd name="connsiteY26" fmla="*/ 717974 h 1120987"/>
              <a:gd name="connsiteX27" fmla="*/ 1371600 w 3210560"/>
              <a:gd name="connsiteY27" fmla="*/ 717974 h 1120987"/>
              <a:gd name="connsiteX28" fmla="*/ 1371600 w 3210560"/>
              <a:gd name="connsiteY28" fmla="*/ 687494 h 1120987"/>
              <a:gd name="connsiteX29" fmla="*/ 1314026 w 3210560"/>
              <a:gd name="connsiteY29" fmla="*/ 687494 h 1120987"/>
              <a:gd name="connsiteX30" fmla="*/ 1314026 w 3210560"/>
              <a:gd name="connsiteY30" fmla="*/ 663787 h 1120987"/>
              <a:gd name="connsiteX31" fmla="*/ 1063413 w 3210560"/>
              <a:gd name="connsiteY31" fmla="*/ 663787 h 1120987"/>
              <a:gd name="connsiteX32" fmla="*/ 1063413 w 3210560"/>
              <a:gd name="connsiteY32" fmla="*/ 619760 h 1120987"/>
              <a:gd name="connsiteX33" fmla="*/ 1032933 w 3210560"/>
              <a:gd name="connsiteY33" fmla="*/ 619760 h 1120987"/>
              <a:gd name="connsiteX34" fmla="*/ 1032933 w 3210560"/>
              <a:gd name="connsiteY34" fmla="*/ 535094 h 1120987"/>
              <a:gd name="connsiteX35" fmla="*/ 978746 w 3210560"/>
              <a:gd name="connsiteY35" fmla="*/ 535094 h 1120987"/>
              <a:gd name="connsiteX36" fmla="*/ 978746 w 3210560"/>
              <a:gd name="connsiteY36" fmla="*/ 491067 h 1120987"/>
              <a:gd name="connsiteX37" fmla="*/ 890693 w 3210560"/>
              <a:gd name="connsiteY37" fmla="*/ 491067 h 1120987"/>
              <a:gd name="connsiteX38" fmla="*/ 890693 w 3210560"/>
              <a:gd name="connsiteY38" fmla="*/ 474134 h 1120987"/>
              <a:gd name="connsiteX39" fmla="*/ 856826 w 3210560"/>
              <a:gd name="connsiteY39" fmla="*/ 474134 h 1120987"/>
              <a:gd name="connsiteX40" fmla="*/ 856826 w 3210560"/>
              <a:gd name="connsiteY40" fmla="*/ 433494 h 1120987"/>
              <a:gd name="connsiteX41" fmla="*/ 822960 w 3210560"/>
              <a:gd name="connsiteY41" fmla="*/ 433494 h 1120987"/>
              <a:gd name="connsiteX42" fmla="*/ 822960 w 3210560"/>
              <a:gd name="connsiteY42" fmla="*/ 423334 h 1120987"/>
              <a:gd name="connsiteX43" fmla="*/ 724746 w 3210560"/>
              <a:gd name="connsiteY43" fmla="*/ 423334 h 1120987"/>
              <a:gd name="connsiteX44" fmla="*/ 724746 w 3210560"/>
              <a:gd name="connsiteY44" fmla="*/ 396240 h 1120987"/>
              <a:gd name="connsiteX45" fmla="*/ 714586 w 3210560"/>
              <a:gd name="connsiteY45" fmla="*/ 396240 h 1120987"/>
              <a:gd name="connsiteX46" fmla="*/ 714586 w 3210560"/>
              <a:gd name="connsiteY46" fmla="*/ 362374 h 1120987"/>
              <a:gd name="connsiteX47" fmla="*/ 680720 w 3210560"/>
              <a:gd name="connsiteY47" fmla="*/ 362374 h 1120987"/>
              <a:gd name="connsiteX48" fmla="*/ 680720 w 3210560"/>
              <a:gd name="connsiteY48" fmla="*/ 294640 h 1120987"/>
              <a:gd name="connsiteX49" fmla="*/ 653626 w 3210560"/>
              <a:gd name="connsiteY49" fmla="*/ 294640 h 1120987"/>
              <a:gd name="connsiteX50" fmla="*/ 653626 w 3210560"/>
              <a:gd name="connsiteY50" fmla="*/ 254000 h 1120987"/>
              <a:gd name="connsiteX51" fmla="*/ 653626 w 3210560"/>
              <a:gd name="connsiteY51" fmla="*/ 254000 h 1120987"/>
              <a:gd name="connsiteX52" fmla="*/ 629920 w 3210560"/>
              <a:gd name="connsiteY52" fmla="*/ 254000 h 1120987"/>
              <a:gd name="connsiteX53" fmla="*/ 629920 w 3210560"/>
              <a:gd name="connsiteY53" fmla="*/ 223520 h 1120987"/>
              <a:gd name="connsiteX54" fmla="*/ 609600 w 3210560"/>
              <a:gd name="connsiteY54" fmla="*/ 223520 h 1120987"/>
              <a:gd name="connsiteX55" fmla="*/ 609600 w 3210560"/>
              <a:gd name="connsiteY55" fmla="*/ 213360 h 1120987"/>
              <a:gd name="connsiteX56" fmla="*/ 575733 w 3210560"/>
              <a:gd name="connsiteY56" fmla="*/ 213360 h 1120987"/>
              <a:gd name="connsiteX57" fmla="*/ 575733 w 3210560"/>
              <a:gd name="connsiteY57" fmla="*/ 199814 h 1120987"/>
              <a:gd name="connsiteX58" fmla="*/ 453813 w 3210560"/>
              <a:gd name="connsiteY58" fmla="*/ 199814 h 1120987"/>
              <a:gd name="connsiteX59" fmla="*/ 453813 w 3210560"/>
              <a:gd name="connsiteY59" fmla="*/ 179494 h 1120987"/>
              <a:gd name="connsiteX60" fmla="*/ 436880 w 3210560"/>
              <a:gd name="connsiteY60" fmla="*/ 179494 h 1120987"/>
              <a:gd name="connsiteX61" fmla="*/ 436879 w 3210560"/>
              <a:gd name="connsiteY61" fmla="*/ 162560 h 1120987"/>
              <a:gd name="connsiteX62" fmla="*/ 399626 w 3210560"/>
              <a:gd name="connsiteY62" fmla="*/ 162560 h 1120987"/>
              <a:gd name="connsiteX63" fmla="*/ 399626 w 3210560"/>
              <a:gd name="connsiteY63" fmla="*/ 132080 h 1120987"/>
              <a:gd name="connsiteX64" fmla="*/ 358986 w 3210560"/>
              <a:gd name="connsiteY64" fmla="*/ 132080 h 1120987"/>
              <a:gd name="connsiteX65" fmla="*/ 358986 w 3210560"/>
              <a:gd name="connsiteY65" fmla="*/ 98214 h 1120987"/>
              <a:gd name="connsiteX66" fmla="*/ 342053 w 3210560"/>
              <a:gd name="connsiteY66" fmla="*/ 98214 h 1120987"/>
              <a:gd name="connsiteX67" fmla="*/ 342053 w 3210560"/>
              <a:gd name="connsiteY67" fmla="*/ 67734 h 1120987"/>
              <a:gd name="connsiteX68" fmla="*/ 314960 w 3210560"/>
              <a:gd name="connsiteY68" fmla="*/ 67734 h 1120987"/>
              <a:gd name="connsiteX69" fmla="*/ 314960 w 3210560"/>
              <a:gd name="connsiteY69" fmla="*/ 44027 h 1120987"/>
              <a:gd name="connsiteX70" fmla="*/ 247226 w 3210560"/>
              <a:gd name="connsiteY70" fmla="*/ 44027 h 1120987"/>
              <a:gd name="connsiteX71" fmla="*/ 247226 w 3210560"/>
              <a:gd name="connsiteY71" fmla="*/ 33867 h 1120987"/>
              <a:gd name="connsiteX72" fmla="*/ 226906 w 3210560"/>
              <a:gd name="connsiteY72" fmla="*/ 33867 h 1120987"/>
              <a:gd name="connsiteX73" fmla="*/ 226906 w 3210560"/>
              <a:gd name="connsiteY73" fmla="*/ 20320 h 1120987"/>
              <a:gd name="connsiteX74" fmla="*/ 121920 w 3210560"/>
              <a:gd name="connsiteY74" fmla="*/ 20320 h 1120987"/>
              <a:gd name="connsiteX75" fmla="*/ 121920 w 3210560"/>
              <a:gd name="connsiteY75" fmla="*/ 20320 h 1120987"/>
              <a:gd name="connsiteX76" fmla="*/ 121920 w 3210560"/>
              <a:gd name="connsiteY76" fmla="*/ 0 h 1120987"/>
              <a:gd name="connsiteX77" fmla="*/ 0 w 3210560"/>
              <a:gd name="connsiteY77" fmla="*/ 0 h 1120987"/>
              <a:gd name="connsiteX0" fmla="*/ 3210560 w 3210560"/>
              <a:gd name="connsiteY0" fmla="*/ 1120987 h 1120987"/>
              <a:gd name="connsiteX1" fmla="*/ 2644986 w 3210560"/>
              <a:gd name="connsiteY1" fmla="*/ 1120987 h 1120987"/>
              <a:gd name="connsiteX2" fmla="*/ 2644986 w 3210560"/>
              <a:gd name="connsiteY2" fmla="*/ 1066800 h 1120987"/>
              <a:gd name="connsiteX3" fmla="*/ 2187786 w 3210560"/>
              <a:gd name="connsiteY3" fmla="*/ 1066800 h 1120987"/>
              <a:gd name="connsiteX4" fmla="*/ 2187786 w 3210560"/>
              <a:gd name="connsiteY4" fmla="*/ 1029547 h 1120987"/>
              <a:gd name="connsiteX5" fmla="*/ 2103120 w 3210560"/>
              <a:gd name="connsiteY5" fmla="*/ 1029547 h 1120987"/>
              <a:gd name="connsiteX6" fmla="*/ 2103120 w 3210560"/>
              <a:gd name="connsiteY6" fmla="*/ 995680 h 1120987"/>
              <a:gd name="connsiteX7" fmla="*/ 2032000 w 3210560"/>
              <a:gd name="connsiteY7" fmla="*/ 995680 h 1120987"/>
              <a:gd name="connsiteX8" fmla="*/ 2032000 w 3210560"/>
              <a:gd name="connsiteY8" fmla="*/ 958427 h 1120987"/>
              <a:gd name="connsiteX9" fmla="*/ 1855893 w 3210560"/>
              <a:gd name="connsiteY9" fmla="*/ 958427 h 1120987"/>
              <a:gd name="connsiteX10" fmla="*/ 1855893 w 3210560"/>
              <a:gd name="connsiteY10" fmla="*/ 927947 h 1120987"/>
              <a:gd name="connsiteX11" fmla="*/ 1794933 w 3210560"/>
              <a:gd name="connsiteY11" fmla="*/ 927947 h 1120987"/>
              <a:gd name="connsiteX12" fmla="*/ 1794933 w 3210560"/>
              <a:gd name="connsiteY12" fmla="*/ 897467 h 1120987"/>
              <a:gd name="connsiteX13" fmla="*/ 1710266 w 3210560"/>
              <a:gd name="connsiteY13" fmla="*/ 897467 h 1120987"/>
              <a:gd name="connsiteX14" fmla="*/ 1710266 w 3210560"/>
              <a:gd name="connsiteY14" fmla="*/ 870374 h 1120987"/>
              <a:gd name="connsiteX15" fmla="*/ 1679786 w 3210560"/>
              <a:gd name="connsiteY15" fmla="*/ 870374 h 1120987"/>
              <a:gd name="connsiteX16" fmla="*/ 1679786 w 3210560"/>
              <a:gd name="connsiteY16" fmla="*/ 870374 h 1120987"/>
              <a:gd name="connsiteX17" fmla="*/ 1679786 w 3210560"/>
              <a:gd name="connsiteY17" fmla="*/ 846667 h 1120987"/>
              <a:gd name="connsiteX18" fmla="*/ 1473200 w 3210560"/>
              <a:gd name="connsiteY18" fmla="*/ 846667 h 1120987"/>
              <a:gd name="connsiteX19" fmla="*/ 1473200 w 3210560"/>
              <a:gd name="connsiteY19" fmla="*/ 846667 h 1120987"/>
              <a:gd name="connsiteX20" fmla="*/ 1473200 w 3210560"/>
              <a:gd name="connsiteY20" fmla="*/ 816187 h 1120987"/>
              <a:gd name="connsiteX21" fmla="*/ 1439333 w 3210560"/>
              <a:gd name="connsiteY21" fmla="*/ 816187 h 1120987"/>
              <a:gd name="connsiteX22" fmla="*/ 1439333 w 3210560"/>
              <a:gd name="connsiteY22" fmla="*/ 802640 h 1120987"/>
              <a:gd name="connsiteX23" fmla="*/ 1425786 w 3210560"/>
              <a:gd name="connsiteY23" fmla="*/ 802640 h 1120987"/>
              <a:gd name="connsiteX24" fmla="*/ 1425786 w 3210560"/>
              <a:gd name="connsiteY24" fmla="*/ 731520 h 1120987"/>
              <a:gd name="connsiteX25" fmla="*/ 1402080 w 3210560"/>
              <a:gd name="connsiteY25" fmla="*/ 731520 h 1120987"/>
              <a:gd name="connsiteX26" fmla="*/ 1402080 w 3210560"/>
              <a:gd name="connsiteY26" fmla="*/ 717974 h 1120987"/>
              <a:gd name="connsiteX27" fmla="*/ 1371600 w 3210560"/>
              <a:gd name="connsiteY27" fmla="*/ 717974 h 1120987"/>
              <a:gd name="connsiteX28" fmla="*/ 1371600 w 3210560"/>
              <a:gd name="connsiteY28" fmla="*/ 687494 h 1120987"/>
              <a:gd name="connsiteX29" fmla="*/ 1314026 w 3210560"/>
              <a:gd name="connsiteY29" fmla="*/ 687494 h 1120987"/>
              <a:gd name="connsiteX30" fmla="*/ 1314026 w 3210560"/>
              <a:gd name="connsiteY30" fmla="*/ 663787 h 1120987"/>
              <a:gd name="connsiteX31" fmla="*/ 1063413 w 3210560"/>
              <a:gd name="connsiteY31" fmla="*/ 663787 h 1120987"/>
              <a:gd name="connsiteX32" fmla="*/ 1063413 w 3210560"/>
              <a:gd name="connsiteY32" fmla="*/ 619760 h 1120987"/>
              <a:gd name="connsiteX33" fmla="*/ 1032933 w 3210560"/>
              <a:gd name="connsiteY33" fmla="*/ 619760 h 1120987"/>
              <a:gd name="connsiteX34" fmla="*/ 1032933 w 3210560"/>
              <a:gd name="connsiteY34" fmla="*/ 535094 h 1120987"/>
              <a:gd name="connsiteX35" fmla="*/ 978746 w 3210560"/>
              <a:gd name="connsiteY35" fmla="*/ 535094 h 1120987"/>
              <a:gd name="connsiteX36" fmla="*/ 978746 w 3210560"/>
              <a:gd name="connsiteY36" fmla="*/ 491067 h 1120987"/>
              <a:gd name="connsiteX37" fmla="*/ 890693 w 3210560"/>
              <a:gd name="connsiteY37" fmla="*/ 491067 h 1120987"/>
              <a:gd name="connsiteX38" fmla="*/ 890693 w 3210560"/>
              <a:gd name="connsiteY38" fmla="*/ 474134 h 1120987"/>
              <a:gd name="connsiteX39" fmla="*/ 856826 w 3210560"/>
              <a:gd name="connsiteY39" fmla="*/ 474134 h 1120987"/>
              <a:gd name="connsiteX40" fmla="*/ 856826 w 3210560"/>
              <a:gd name="connsiteY40" fmla="*/ 433494 h 1120987"/>
              <a:gd name="connsiteX41" fmla="*/ 822960 w 3210560"/>
              <a:gd name="connsiteY41" fmla="*/ 433494 h 1120987"/>
              <a:gd name="connsiteX42" fmla="*/ 822960 w 3210560"/>
              <a:gd name="connsiteY42" fmla="*/ 423334 h 1120987"/>
              <a:gd name="connsiteX43" fmla="*/ 724746 w 3210560"/>
              <a:gd name="connsiteY43" fmla="*/ 423334 h 1120987"/>
              <a:gd name="connsiteX44" fmla="*/ 724746 w 3210560"/>
              <a:gd name="connsiteY44" fmla="*/ 396240 h 1120987"/>
              <a:gd name="connsiteX45" fmla="*/ 714586 w 3210560"/>
              <a:gd name="connsiteY45" fmla="*/ 396240 h 1120987"/>
              <a:gd name="connsiteX46" fmla="*/ 714586 w 3210560"/>
              <a:gd name="connsiteY46" fmla="*/ 362374 h 1120987"/>
              <a:gd name="connsiteX47" fmla="*/ 680720 w 3210560"/>
              <a:gd name="connsiteY47" fmla="*/ 362374 h 1120987"/>
              <a:gd name="connsiteX48" fmla="*/ 680720 w 3210560"/>
              <a:gd name="connsiteY48" fmla="*/ 294640 h 1120987"/>
              <a:gd name="connsiteX49" fmla="*/ 653626 w 3210560"/>
              <a:gd name="connsiteY49" fmla="*/ 294640 h 1120987"/>
              <a:gd name="connsiteX50" fmla="*/ 653626 w 3210560"/>
              <a:gd name="connsiteY50" fmla="*/ 254000 h 1120987"/>
              <a:gd name="connsiteX51" fmla="*/ 653626 w 3210560"/>
              <a:gd name="connsiteY51" fmla="*/ 254000 h 1120987"/>
              <a:gd name="connsiteX52" fmla="*/ 629920 w 3210560"/>
              <a:gd name="connsiteY52" fmla="*/ 254000 h 1120987"/>
              <a:gd name="connsiteX53" fmla="*/ 629920 w 3210560"/>
              <a:gd name="connsiteY53" fmla="*/ 223520 h 1120987"/>
              <a:gd name="connsiteX54" fmla="*/ 609600 w 3210560"/>
              <a:gd name="connsiteY54" fmla="*/ 223520 h 1120987"/>
              <a:gd name="connsiteX55" fmla="*/ 609600 w 3210560"/>
              <a:gd name="connsiteY55" fmla="*/ 213360 h 1120987"/>
              <a:gd name="connsiteX56" fmla="*/ 575733 w 3210560"/>
              <a:gd name="connsiteY56" fmla="*/ 213360 h 1120987"/>
              <a:gd name="connsiteX57" fmla="*/ 575733 w 3210560"/>
              <a:gd name="connsiteY57" fmla="*/ 199814 h 1120987"/>
              <a:gd name="connsiteX58" fmla="*/ 453813 w 3210560"/>
              <a:gd name="connsiteY58" fmla="*/ 199814 h 1120987"/>
              <a:gd name="connsiteX59" fmla="*/ 453813 w 3210560"/>
              <a:gd name="connsiteY59" fmla="*/ 179494 h 1120987"/>
              <a:gd name="connsiteX60" fmla="*/ 436880 w 3210560"/>
              <a:gd name="connsiteY60" fmla="*/ 179494 h 1120987"/>
              <a:gd name="connsiteX61" fmla="*/ 436879 w 3210560"/>
              <a:gd name="connsiteY61" fmla="*/ 162560 h 1120987"/>
              <a:gd name="connsiteX62" fmla="*/ 399626 w 3210560"/>
              <a:gd name="connsiteY62" fmla="*/ 162560 h 1120987"/>
              <a:gd name="connsiteX63" fmla="*/ 399626 w 3210560"/>
              <a:gd name="connsiteY63" fmla="*/ 132080 h 1120987"/>
              <a:gd name="connsiteX64" fmla="*/ 358986 w 3210560"/>
              <a:gd name="connsiteY64" fmla="*/ 132080 h 1120987"/>
              <a:gd name="connsiteX65" fmla="*/ 358986 w 3210560"/>
              <a:gd name="connsiteY65" fmla="*/ 98214 h 1120987"/>
              <a:gd name="connsiteX66" fmla="*/ 342053 w 3210560"/>
              <a:gd name="connsiteY66" fmla="*/ 98214 h 1120987"/>
              <a:gd name="connsiteX67" fmla="*/ 342053 w 3210560"/>
              <a:gd name="connsiteY67" fmla="*/ 67734 h 1120987"/>
              <a:gd name="connsiteX68" fmla="*/ 314960 w 3210560"/>
              <a:gd name="connsiteY68" fmla="*/ 67734 h 1120987"/>
              <a:gd name="connsiteX69" fmla="*/ 314960 w 3210560"/>
              <a:gd name="connsiteY69" fmla="*/ 44027 h 1120987"/>
              <a:gd name="connsiteX70" fmla="*/ 247226 w 3210560"/>
              <a:gd name="connsiteY70" fmla="*/ 44027 h 1120987"/>
              <a:gd name="connsiteX71" fmla="*/ 247226 w 3210560"/>
              <a:gd name="connsiteY71" fmla="*/ 33867 h 1120987"/>
              <a:gd name="connsiteX72" fmla="*/ 226906 w 3210560"/>
              <a:gd name="connsiteY72" fmla="*/ 33867 h 1120987"/>
              <a:gd name="connsiteX73" fmla="*/ 226906 w 3210560"/>
              <a:gd name="connsiteY73" fmla="*/ 20320 h 1120987"/>
              <a:gd name="connsiteX74" fmla="*/ 121920 w 3210560"/>
              <a:gd name="connsiteY74" fmla="*/ 20320 h 1120987"/>
              <a:gd name="connsiteX75" fmla="*/ 121920 w 3210560"/>
              <a:gd name="connsiteY75" fmla="*/ 20320 h 1120987"/>
              <a:gd name="connsiteX76" fmla="*/ 121920 w 3210560"/>
              <a:gd name="connsiteY76" fmla="*/ 0 h 1120987"/>
              <a:gd name="connsiteX77" fmla="*/ 0 w 3210560"/>
              <a:gd name="connsiteY77" fmla="*/ 0 h 112098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</a:cxnLst>
            <a:rect l="l" t="t" r="r" b="b"/>
            <a:pathLst>
              <a:path w="3210560" h="1120987">
                <a:moveTo>
                  <a:pt x="3210560" y="1120987"/>
                </a:moveTo>
                <a:lnTo>
                  <a:pt x="2644986" y="1120987"/>
                </a:lnTo>
                <a:lnTo>
                  <a:pt x="2644986" y="1066800"/>
                </a:lnTo>
                <a:lnTo>
                  <a:pt x="2187786" y="1066800"/>
                </a:lnTo>
                <a:lnTo>
                  <a:pt x="2187786" y="1029547"/>
                </a:lnTo>
                <a:lnTo>
                  <a:pt x="2103120" y="1029547"/>
                </a:lnTo>
                <a:lnTo>
                  <a:pt x="2103120" y="995680"/>
                </a:lnTo>
                <a:lnTo>
                  <a:pt x="2032000" y="995680"/>
                </a:lnTo>
                <a:lnTo>
                  <a:pt x="2032000" y="958427"/>
                </a:lnTo>
                <a:lnTo>
                  <a:pt x="1855893" y="958427"/>
                </a:lnTo>
                <a:lnTo>
                  <a:pt x="1855893" y="927947"/>
                </a:lnTo>
                <a:lnTo>
                  <a:pt x="1794933" y="927947"/>
                </a:lnTo>
                <a:lnTo>
                  <a:pt x="1794933" y="897467"/>
                </a:lnTo>
                <a:lnTo>
                  <a:pt x="1710266" y="897467"/>
                </a:lnTo>
                <a:lnTo>
                  <a:pt x="1710266" y="870374"/>
                </a:lnTo>
                <a:lnTo>
                  <a:pt x="1679786" y="870374"/>
                </a:lnTo>
                <a:lnTo>
                  <a:pt x="1679786" y="870374"/>
                </a:lnTo>
                <a:lnTo>
                  <a:pt x="1679786" y="846667"/>
                </a:lnTo>
                <a:lnTo>
                  <a:pt x="1473200" y="846667"/>
                </a:lnTo>
                <a:lnTo>
                  <a:pt x="1473200" y="846667"/>
                </a:lnTo>
                <a:lnTo>
                  <a:pt x="1473200" y="816187"/>
                </a:lnTo>
                <a:lnTo>
                  <a:pt x="1439333" y="816187"/>
                </a:lnTo>
                <a:lnTo>
                  <a:pt x="1439333" y="802640"/>
                </a:lnTo>
                <a:lnTo>
                  <a:pt x="1425786" y="802640"/>
                </a:lnTo>
                <a:lnTo>
                  <a:pt x="1425786" y="731520"/>
                </a:lnTo>
                <a:lnTo>
                  <a:pt x="1402080" y="731520"/>
                </a:lnTo>
                <a:lnTo>
                  <a:pt x="1402080" y="717974"/>
                </a:lnTo>
                <a:lnTo>
                  <a:pt x="1371600" y="717974"/>
                </a:lnTo>
                <a:lnTo>
                  <a:pt x="1371600" y="687494"/>
                </a:lnTo>
                <a:lnTo>
                  <a:pt x="1314026" y="687494"/>
                </a:lnTo>
                <a:lnTo>
                  <a:pt x="1314026" y="663787"/>
                </a:lnTo>
                <a:lnTo>
                  <a:pt x="1063413" y="663787"/>
                </a:lnTo>
                <a:lnTo>
                  <a:pt x="1063413" y="619760"/>
                </a:lnTo>
                <a:lnTo>
                  <a:pt x="1032933" y="619760"/>
                </a:lnTo>
                <a:lnTo>
                  <a:pt x="1032933" y="535094"/>
                </a:lnTo>
                <a:lnTo>
                  <a:pt x="978746" y="535094"/>
                </a:lnTo>
                <a:lnTo>
                  <a:pt x="978746" y="491067"/>
                </a:lnTo>
                <a:lnTo>
                  <a:pt x="890693" y="491067"/>
                </a:lnTo>
                <a:lnTo>
                  <a:pt x="890693" y="474134"/>
                </a:lnTo>
                <a:lnTo>
                  <a:pt x="856826" y="474134"/>
                </a:lnTo>
                <a:lnTo>
                  <a:pt x="856826" y="433494"/>
                </a:lnTo>
                <a:lnTo>
                  <a:pt x="822960" y="433494"/>
                </a:lnTo>
                <a:lnTo>
                  <a:pt x="822960" y="423334"/>
                </a:lnTo>
                <a:lnTo>
                  <a:pt x="724746" y="423334"/>
                </a:lnTo>
                <a:lnTo>
                  <a:pt x="724746" y="396240"/>
                </a:lnTo>
                <a:lnTo>
                  <a:pt x="714586" y="396240"/>
                </a:lnTo>
                <a:lnTo>
                  <a:pt x="714586" y="362374"/>
                </a:lnTo>
                <a:lnTo>
                  <a:pt x="680720" y="362374"/>
                </a:lnTo>
                <a:lnTo>
                  <a:pt x="680720" y="294640"/>
                </a:lnTo>
                <a:lnTo>
                  <a:pt x="653626" y="294640"/>
                </a:lnTo>
                <a:lnTo>
                  <a:pt x="653626" y="254000"/>
                </a:lnTo>
                <a:lnTo>
                  <a:pt x="653626" y="254000"/>
                </a:lnTo>
                <a:lnTo>
                  <a:pt x="629920" y="254000"/>
                </a:lnTo>
                <a:lnTo>
                  <a:pt x="629920" y="223520"/>
                </a:lnTo>
                <a:lnTo>
                  <a:pt x="609600" y="223520"/>
                </a:lnTo>
                <a:lnTo>
                  <a:pt x="609600" y="213360"/>
                </a:lnTo>
                <a:lnTo>
                  <a:pt x="575733" y="213360"/>
                </a:lnTo>
                <a:lnTo>
                  <a:pt x="575733" y="199814"/>
                </a:lnTo>
                <a:lnTo>
                  <a:pt x="453813" y="199814"/>
                </a:lnTo>
                <a:lnTo>
                  <a:pt x="453813" y="179494"/>
                </a:lnTo>
                <a:lnTo>
                  <a:pt x="436880" y="179494"/>
                </a:lnTo>
                <a:cubicBezTo>
                  <a:pt x="436880" y="173849"/>
                  <a:pt x="436879" y="168205"/>
                  <a:pt x="436879" y="162560"/>
                </a:cubicBezTo>
                <a:lnTo>
                  <a:pt x="399626" y="162560"/>
                </a:lnTo>
                <a:lnTo>
                  <a:pt x="399626" y="132080"/>
                </a:lnTo>
                <a:lnTo>
                  <a:pt x="358986" y="132080"/>
                </a:lnTo>
                <a:lnTo>
                  <a:pt x="358986" y="98214"/>
                </a:lnTo>
                <a:lnTo>
                  <a:pt x="342053" y="98214"/>
                </a:lnTo>
                <a:lnTo>
                  <a:pt x="342053" y="67734"/>
                </a:lnTo>
                <a:lnTo>
                  <a:pt x="314960" y="67734"/>
                </a:lnTo>
                <a:lnTo>
                  <a:pt x="314960" y="44027"/>
                </a:lnTo>
                <a:lnTo>
                  <a:pt x="247226" y="44027"/>
                </a:lnTo>
                <a:lnTo>
                  <a:pt x="247226" y="33867"/>
                </a:lnTo>
                <a:lnTo>
                  <a:pt x="226906" y="33867"/>
                </a:lnTo>
                <a:lnTo>
                  <a:pt x="226906" y="20320"/>
                </a:lnTo>
                <a:lnTo>
                  <a:pt x="121920" y="20320"/>
                </a:lnTo>
                <a:lnTo>
                  <a:pt x="121920" y="20320"/>
                </a:lnTo>
                <a:lnTo>
                  <a:pt x="121920" y="0"/>
                </a:lnTo>
                <a:lnTo>
                  <a:pt x="0" y="0"/>
                </a:lnTo>
              </a:path>
            </a:pathLst>
          </a:custGeom>
          <a:noFill/>
          <a:ln w="28575">
            <a:solidFill>
              <a:schemeClr val="accent3"/>
            </a:solidFill>
            <a:miter lim="800000"/>
            <a:headEnd/>
            <a:tailEnd/>
          </a:ln>
        </p:spPr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3" name="Freeform 282">
            <a:extLst>
              <a:ext uri="{FF2B5EF4-FFF2-40B4-BE49-F238E27FC236}">
                <a16:creationId xmlns:a16="http://schemas.microsoft.com/office/drawing/2014/main" id="{470C9ED8-F62B-9047-806D-EFDD6115B067}"/>
              </a:ext>
            </a:extLst>
          </p:cNvPr>
          <p:cNvSpPr/>
          <p:nvPr/>
        </p:nvSpPr>
        <p:spPr bwMode="auto">
          <a:xfrm>
            <a:off x="1960880" y="1700107"/>
            <a:ext cx="3545840" cy="985520"/>
          </a:xfrm>
          <a:custGeom>
            <a:avLst/>
            <a:gdLst>
              <a:gd name="connsiteX0" fmla="*/ 3545840 w 3545840"/>
              <a:gd name="connsiteY0" fmla="*/ 985520 h 985520"/>
              <a:gd name="connsiteX1" fmla="*/ 3115733 w 3545840"/>
              <a:gd name="connsiteY1" fmla="*/ 985520 h 985520"/>
              <a:gd name="connsiteX2" fmla="*/ 3115733 w 3545840"/>
              <a:gd name="connsiteY2" fmla="*/ 819573 h 985520"/>
              <a:gd name="connsiteX3" fmla="*/ 2773680 w 3545840"/>
              <a:gd name="connsiteY3" fmla="*/ 819573 h 985520"/>
              <a:gd name="connsiteX4" fmla="*/ 2773680 w 3545840"/>
              <a:gd name="connsiteY4" fmla="*/ 731520 h 985520"/>
              <a:gd name="connsiteX5" fmla="*/ 2485813 w 3545840"/>
              <a:gd name="connsiteY5" fmla="*/ 731520 h 985520"/>
              <a:gd name="connsiteX6" fmla="*/ 2485813 w 3545840"/>
              <a:gd name="connsiteY6" fmla="*/ 684106 h 985520"/>
              <a:gd name="connsiteX7" fmla="*/ 1859280 w 3545840"/>
              <a:gd name="connsiteY7" fmla="*/ 684106 h 985520"/>
              <a:gd name="connsiteX8" fmla="*/ 1859280 w 3545840"/>
              <a:gd name="connsiteY8" fmla="*/ 623146 h 985520"/>
              <a:gd name="connsiteX9" fmla="*/ 1825413 w 3545840"/>
              <a:gd name="connsiteY9" fmla="*/ 623146 h 985520"/>
              <a:gd name="connsiteX10" fmla="*/ 1825413 w 3545840"/>
              <a:gd name="connsiteY10" fmla="*/ 572346 h 985520"/>
              <a:gd name="connsiteX11" fmla="*/ 1805093 w 3545840"/>
              <a:gd name="connsiteY11" fmla="*/ 572346 h 985520"/>
              <a:gd name="connsiteX12" fmla="*/ 1805093 w 3545840"/>
              <a:gd name="connsiteY12" fmla="*/ 528320 h 985520"/>
              <a:gd name="connsiteX13" fmla="*/ 1754293 w 3545840"/>
              <a:gd name="connsiteY13" fmla="*/ 528320 h 985520"/>
              <a:gd name="connsiteX14" fmla="*/ 1754293 w 3545840"/>
              <a:gd name="connsiteY14" fmla="*/ 511386 h 985520"/>
              <a:gd name="connsiteX15" fmla="*/ 1727200 w 3545840"/>
              <a:gd name="connsiteY15" fmla="*/ 511386 h 985520"/>
              <a:gd name="connsiteX16" fmla="*/ 1727200 w 3545840"/>
              <a:gd name="connsiteY16" fmla="*/ 491066 h 985520"/>
              <a:gd name="connsiteX17" fmla="*/ 1706880 w 3545840"/>
              <a:gd name="connsiteY17" fmla="*/ 491066 h 985520"/>
              <a:gd name="connsiteX18" fmla="*/ 1706880 w 3545840"/>
              <a:gd name="connsiteY18" fmla="*/ 491066 h 985520"/>
              <a:gd name="connsiteX19" fmla="*/ 1706880 w 3545840"/>
              <a:gd name="connsiteY19" fmla="*/ 460586 h 985520"/>
              <a:gd name="connsiteX20" fmla="*/ 1581573 w 3545840"/>
              <a:gd name="connsiteY20" fmla="*/ 460586 h 985520"/>
              <a:gd name="connsiteX21" fmla="*/ 1581573 w 3545840"/>
              <a:gd name="connsiteY21" fmla="*/ 443653 h 985520"/>
              <a:gd name="connsiteX22" fmla="*/ 1520613 w 3545840"/>
              <a:gd name="connsiteY22" fmla="*/ 443653 h 985520"/>
              <a:gd name="connsiteX23" fmla="*/ 1520613 w 3545840"/>
              <a:gd name="connsiteY23" fmla="*/ 443653 h 985520"/>
              <a:gd name="connsiteX24" fmla="*/ 1520613 w 3545840"/>
              <a:gd name="connsiteY24" fmla="*/ 443653 h 985520"/>
              <a:gd name="connsiteX25" fmla="*/ 1520613 w 3545840"/>
              <a:gd name="connsiteY25" fmla="*/ 423333 h 985520"/>
              <a:gd name="connsiteX26" fmla="*/ 1466427 w 3545840"/>
              <a:gd name="connsiteY26" fmla="*/ 423333 h 985520"/>
              <a:gd name="connsiteX27" fmla="*/ 1466427 w 3545840"/>
              <a:gd name="connsiteY27" fmla="*/ 386080 h 985520"/>
              <a:gd name="connsiteX28" fmla="*/ 1429173 w 3545840"/>
              <a:gd name="connsiteY28" fmla="*/ 386080 h 985520"/>
              <a:gd name="connsiteX29" fmla="*/ 1429173 w 3545840"/>
              <a:gd name="connsiteY29" fmla="*/ 369146 h 985520"/>
              <a:gd name="connsiteX30" fmla="*/ 1374987 w 3545840"/>
              <a:gd name="connsiteY30" fmla="*/ 369146 h 985520"/>
              <a:gd name="connsiteX31" fmla="*/ 1374987 w 3545840"/>
              <a:gd name="connsiteY31" fmla="*/ 314960 h 985520"/>
              <a:gd name="connsiteX32" fmla="*/ 1337733 w 3545840"/>
              <a:gd name="connsiteY32" fmla="*/ 314960 h 985520"/>
              <a:gd name="connsiteX33" fmla="*/ 1337733 w 3545840"/>
              <a:gd name="connsiteY33" fmla="*/ 308186 h 985520"/>
              <a:gd name="connsiteX34" fmla="*/ 1256453 w 3545840"/>
              <a:gd name="connsiteY34" fmla="*/ 308186 h 985520"/>
              <a:gd name="connsiteX35" fmla="*/ 1256453 w 3545840"/>
              <a:gd name="connsiteY35" fmla="*/ 291253 h 985520"/>
              <a:gd name="connsiteX36" fmla="*/ 1134533 w 3545840"/>
              <a:gd name="connsiteY36" fmla="*/ 291253 h 985520"/>
              <a:gd name="connsiteX37" fmla="*/ 1134533 w 3545840"/>
              <a:gd name="connsiteY37" fmla="*/ 277706 h 985520"/>
              <a:gd name="connsiteX38" fmla="*/ 1043093 w 3545840"/>
              <a:gd name="connsiteY38" fmla="*/ 277706 h 985520"/>
              <a:gd name="connsiteX39" fmla="*/ 1043093 w 3545840"/>
              <a:gd name="connsiteY39" fmla="*/ 267546 h 985520"/>
              <a:gd name="connsiteX40" fmla="*/ 1002453 w 3545840"/>
              <a:gd name="connsiteY40" fmla="*/ 267546 h 985520"/>
              <a:gd name="connsiteX41" fmla="*/ 1002453 w 3545840"/>
              <a:gd name="connsiteY41" fmla="*/ 250613 h 985520"/>
              <a:gd name="connsiteX42" fmla="*/ 789093 w 3545840"/>
              <a:gd name="connsiteY42" fmla="*/ 250613 h 985520"/>
              <a:gd name="connsiteX43" fmla="*/ 789093 w 3545840"/>
              <a:gd name="connsiteY43" fmla="*/ 230293 h 985520"/>
              <a:gd name="connsiteX44" fmla="*/ 758613 w 3545840"/>
              <a:gd name="connsiteY44" fmla="*/ 230293 h 985520"/>
              <a:gd name="connsiteX45" fmla="*/ 758613 w 3545840"/>
              <a:gd name="connsiteY45" fmla="*/ 182880 h 985520"/>
              <a:gd name="connsiteX46" fmla="*/ 717973 w 3545840"/>
              <a:gd name="connsiteY46" fmla="*/ 182880 h 985520"/>
              <a:gd name="connsiteX47" fmla="*/ 717973 w 3545840"/>
              <a:gd name="connsiteY47" fmla="*/ 155786 h 985520"/>
              <a:gd name="connsiteX48" fmla="*/ 687493 w 3545840"/>
              <a:gd name="connsiteY48" fmla="*/ 155786 h 985520"/>
              <a:gd name="connsiteX49" fmla="*/ 687493 w 3545840"/>
              <a:gd name="connsiteY49" fmla="*/ 118533 h 985520"/>
              <a:gd name="connsiteX50" fmla="*/ 667173 w 3545840"/>
              <a:gd name="connsiteY50" fmla="*/ 118533 h 985520"/>
              <a:gd name="connsiteX51" fmla="*/ 667173 w 3545840"/>
              <a:gd name="connsiteY51" fmla="*/ 94826 h 985520"/>
              <a:gd name="connsiteX52" fmla="*/ 562187 w 3545840"/>
              <a:gd name="connsiteY52" fmla="*/ 94826 h 985520"/>
              <a:gd name="connsiteX53" fmla="*/ 562187 w 3545840"/>
              <a:gd name="connsiteY53" fmla="*/ 81280 h 985520"/>
              <a:gd name="connsiteX54" fmla="*/ 440267 w 3545840"/>
              <a:gd name="connsiteY54" fmla="*/ 81280 h 985520"/>
              <a:gd name="connsiteX55" fmla="*/ 440267 w 3545840"/>
              <a:gd name="connsiteY55" fmla="*/ 67733 h 985520"/>
              <a:gd name="connsiteX56" fmla="*/ 379307 w 3545840"/>
              <a:gd name="connsiteY56" fmla="*/ 67733 h 985520"/>
              <a:gd name="connsiteX57" fmla="*/ 352213 w 3545840"/>
              <a:gd name="connsiteY57" fmla="*/ 40640 h 985520"/>
              <a:gd name="connsiteX58" fmla="*/ 352213 w 3545840"/>
              <a:gd name="connsiteY58" fmla="*/ 23706 h 985520"/>
              <a:gd name="connsiteX59" fmla="*/ 294640 w 3545840"/>
              <a:gd name="connsiteY59" fmla="*/ 23706 h 985520"/>
              <a:gd name="connsiteX60" fmla="*/ 294640 w 3545840"/>
              <a:gd name="connsiteY60" fmla="*/ 6773 h 985520"/>
              <a:gd name="connsiteX61" fmla="*/ 94827 w 3545840"/>
              <a:gd name="connsiteY61" fmla="*/ 6773 h 985520"/>
              <a:gd name="connsiteX62" fmla="*/ 88053 w 3545840"/>
              <a:gd name="connsiteY62" fmla="*/ 6773 h 985520"/>
              <a:gd name="connsiteX63" fmla="*/ 81280 w 3545840"/>
              <a:gd name="connsiteY63" fmla="*/ 0 h 985520"/>
              <a:gd name="connsiteX64" fmla="*/ 0 w 3545840"/>
              <a:gd name="connsiteY64" fmla="*/ 0 h 9855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</a:cxnLst>
            <a:rect l="l" t="t" r="r" b="b"/>
            <a:pathLst>
              <a:path w="3545840" h="985520">
                <a:moveTo>
                  <a:pt x="3545840" y="985520"/>
                </a:moveTo>
                <a:lnTo>
                  <a:pt x="3115733" y="985520"/>
                </a:lnTo>
                <a:lnTo>
                  <a:pt x="3115733" y="819573"/>
                </a:lnTo>
                <a:lnTo>
                  <a:pt x="2773680" y="819573"/>
                </a:lnTo>
                <a:lnTo>
                  <a:pt x="2773680" y="731520"/>
                </a:lnTo>
                <a:lnTo>
                  <a:pt x="2485813" y="731520"/>
                </a:lnTo>
                <a:lnTo>
                  <a:pt x="2485813" y="684106"/>
                </a:lnTo>
                <a:lnTo>
                  <a:pt x="1859280" y="684106"/>
                </a:lnTo>
                <a:lnTo>
                  <a:pt x="1859280" y="623146"/>
                </a:lnTo>
                <a:lnTo>
                  <a:pt x="1825413" y="623146"/>
                </a:lnTo>
                <a:lnTo>
                  <a:pt x="1825413" y="572346"/>
                </a:lnTo>
                <a:lnTo>
                  <a:pt x="1805093" y="572346"/>
                </a:lnTo>
                <a:lnTo>
                  <a:pt x="1805093" y="528320"/>
                </a:lnTo>
                <a:lnTo>
                  <a:pt x="1754293" y="528320"/>
                </a:lnTo>
                <a:lnTo>
                  <a:pt x="1754293" y="511386"/>
                </a:lnTo>
                <a:lnTo>
                  <a:pt x="1727200" y="511386"/>
                </a:lnTo>
                <a:lnTo>
                  <a:pt x="1727200" y="491066"/>
                </a:lnTo>
                <a:lnTo>
                  <a:pt x="1706880" y="491066"/>
                </a:lnTo>
                <a:lnTo>
                  <a:pt x="1706880" y="491066"/>
                </a:lnTo>
                <a:lnTo>
                  <a:pt x="1706880" y="460586"/>
                </a:lnTo>
                <a:lnTo>
                  <a:pt x="1581573" y="460586"/>
                </a:lnTo>
                <a:lnTo>
                  <a:pt x="1581573" y="443653"/>
                </a:lnTo>
                <a:lnTo>
                  <a:pt x="1520613" y="443653"/>
                </a:lnTo>
                <a:lnTo>
                  <a:pt x="1520613" y="443653"/>
                </a:lnTo>
                <a:lnTo>
                  <a:pt x="1520613" y="443653"/>
                </a:lnTo>
                <a:lnTo>
                  <a:pt x="1520613" y="423333"/>
                </a:lnTo>
                <a:lnTo>
                  <a:pt x="1466427" y="423333"/>
                </a:lnTo>
                <a:lnTo>
                  <a:pt x="1466427" y="386080"/>
                </a:lnTo>
                <a:lnTo>
                  <a:pt x="1429173" y="386080"/>
                </a:lnTo>
                <a:lnTo>
                  <a:pt x="1429173" y="369146"/>
                </a:lnTo>
                <a:lnTo>
                  <a:pt x="1374987" y="369146"/>
                </a:lnTo>
                <a:lnTo>
                  <a:pt x="1374987" y="314960"/>
                </a:lnTo>
                <a:lnTo>
                  <a:pt x="1337733" y="314960"/>
                </a:lnTo>
                <a:lnTo>
                  <a:pt x="1337733" y="308186"/>
                </a:lnTo>
                <a:lnTo>
                  <a:pt x="1256453" y="308186"/>
                </a:lnTo>
                <a:lnTo>
                  <a:pt x="1256453" y="291253"/>
                </a:lnTo>
                <a:lnTo>
                  <a:pt x="1134533" y="291253"/>
                </a:lnTo>
                <a:lnTo>
                  <a:pt x="1134533" y="277706"/>
                </a:lnTo>
                <a:lnTo>
                  <a:pt x="1043093" y="277706"/>
                </a:lnTo>
                <a:lnTo>
                  <a:pt x="1043093" y="267546"/>
                </a:lnTo>
                <a:lnTo>
                  <a:pt x="1002453" y="267546"/>
                </a:lnTo>
                <a:lnTo>
                  <a:pt x="1002453" y="250613"/>
                </a:lnTo>
                <a:lnTo>
                  <a:pt x="789093" y="250613"/>
                </a:lnTo>
                <a:lnTo>
                  <a:pt x="789093" y="230293"/>
                </a:lnTo>
                <a:lnTo>
                  <a:pt x="758613" y="230293"/>
                </a:lnTo>
                <a:lnTo>
                  <a:pt x="758613" y="182880"/>
                </a:lnTo>
                <a:lnTo>
                  <a:pt x="717973" y="182880"/>
                </a:lnTo>
                <a:lnTo>
                  <a:pt x="717973" y="155786"/>
                </a:lnTo>
                <a:lnTo>
                  <a:pt x="687493" y="155786"/>
                </a:lnTo>
                <a:lnTo>
                  <a:pt x="687493" y="118533"/>
                </a:lnTo>
                <a:lnTo>
                  <a:pt x="667173" y="118533"/>
                </a:lnTo>
                <a:lnTo>
                  <a:pt x="667173" y="94826"/>
                </a:lnTo>
                <a:lnTo>
                  <a:pt x="562187" y="94826"/>
                </a:lnTo>
                <a:lnTo>
                  <a:pt x="562187" y="81280"/>
                </a:lnTo>
                <a:lnTo>
                  <a:pt x="440267" y="81280"/>
                </a:lnTo>
                <a:lnTo>
                  <a:pt x="440267" y="67733"/>
                </a:lnTo>
                <a:lnTo>
                  <a:pt x="379307" y="67733"/>
                </a:lnTo>
                <a:lnTo>
                  <a:pt x="352213" y="40640"/>
                </a:lnTo>
                <a:lnTo>
                  <a:pt x="352213" y="23706"/>
                </a:lnTo>
                <a:lnTo>
                  <a:pt x="294640" y="23706"/>
                </a:lnTo>
                <a:lnTo>
                  <a:pt x="294640" y="6773"/>
                </a:lnTo>
                <a:lnTo>
                  <a:pt x="94827" y="6773"/>
                </a:lnTo>
                <a:lnTo>
                  <a:pt x="88053" y="6773"/>
                </a:lnTo>
                <a:lnTo>
                  <a:pt x="81280" y="0"/>
                </a:lnTo>
                <a:lnTo>
                  <a:pt x="0" y="0"/>
                </a:lnTo>
              </a:path>
            </a:pathLst>
          </a:custGeom>
          <a:noFill/>
          <a:ln w="28575">
            <a:solidFill>
              <a:schemeClr val="accent1"/>
            </a:solidFill>
            <a:miter lim="800000"/>
            <a:headEnd/>
            <a:tailEnd/>
          </a:ln>
        </p:spPr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304" name="Group 303">
            <a:extLst>
              <a:ext uri="{FF2B5EF4-FFF2-40B4-BE49-F238E27FC236}">
                <a16:creationId xmlns:a16="http://schemas.microsoft.com/office/drawing/2014/main" id="{AEB29E17-FDA9-BE3E-9622-5EA617C60822}"/>
              </a:ext>
            </a:extLst>
          </p:cNvPr>
          <p:cNvGrpSpPr/>
          <p:nvPr/>
        </p:nvGrpSpPr>
        <p:grpSpPr>
          <a:xfrm>
            <a:off x="495300" y="3931335"/>
            <a:ext cx="5384801" cy="2434804"/>
            <a:chOff x="495300" y="4084717"/>
            <a:chExt cx="5384801" cy="2255231"/>
          </a:xfrm>
        </p:grpSpPr>
        <p:grpSp>
          <p:nvGrpSpPr>
            <p:cNvPr id="85" name="Group 84">
              <a:extLst>
                <a:ext uri="{FF2B5EF4-FFF2-40B4-BE49-F238E27FC236}">
                  <a16:creationId xmlns:a16="http://schemas.microsoft.com/office/drawing/2014/main" id="{F04CEF67-9CDB-7DBA-6458-1D7CF953ED7F}"/>
                </a:ext>
              </a:extLst>
            </p:cNvPr>
            <p:cNvGrpSpPr/>
            <p:nvPr/>
          </p:nvGrpSpPr>
          <p:grpSpPr>
            <a:xfrm>
              <a:off x="495300" y="4084717"/>
              <a:ext cx="5384801" cy="2255231"/>
              <a:chOff x="135466" y="1473200"/>
              <a:chExt cx="5384801" cy="2255231"/>
            </a:xfrm>
          </p:grpSpPr>
          <p:cxnSp>
            <p:nvCxnSpPr>
              <p:cNvPr id="86" name="Straight Connector 85">
                <a:extLst>
                  <a:ext uri="{FF2B5EF4-FFF2-40B4-BE49-F238E27FC236}">
                    <a16:creationId xmlns:a16="http://schemas.microsoft.com/office/drawing/2014/main" id="{783A79F3-1C0F-80C1-10A2-4F5C141964AE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>
                <a:off x="1586089" y="1628423"/>
                <a:ext cx="0" cy="1340555"/>
              </a:xfrm>
              <a:prstGeom prst="line">
                <a:avLst/>
              </a:prstGeom>
              <a:noFill/>
              <a:ln w="28575" cap="flat" cmpd="sng" algn="ctr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87" name="Straight Connector 86">
                <a:extLst>
                  <a:ext uri="{FF2B5EF4-FFF2-40B4-BE49-F238E27FC236}">
                    <a16:creationId xmlns:a16="http://schemas.microsoft.com/office/drawing/2014/main" id="{B3B555B0-BE68-0233-1226-54F011E4A5DB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>
                <a:off x="1580444" y="2957689"/>
                <a:ext cx="3747912" cy="0"/>
              </a:xfrm>
              <a:prstGeom prst="line">
                <a:avLst/>
              </a:prstGeom>
              <a:noFill/>
              <a:ln w="28575" cap="flat" cmpd="sng" algn="ctr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88" name="Straight Connector 87">
                <a:extLst>
                  <a:ext uri="{FF2B5EF4-FFF2-40B4-BE49-F238E27FC236}">
                    <a16:creationId xmlns:a16="http://schemas.microsoft.com/office/drawing/2014/main" id="{4FE0FF2C-A4B7-4285-D9C7-E431457E8F3D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 flipH="1">
                <a:off x="1524000" y="1642533"/>
                <a:ext cx="62089" cy="0"/>
              </a:xfrm>
              <a:prstGeom prst="line">
                <a:avLst/>
              </a:prstGeom>
              <a:noFill/>
              <a:ln w="28575" cap="flat" cmpd="sng" algn="ctr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89" name="Straight Connector 88">
                <a:extLst>
                  <a:ext uri="{FF2B5EF4-FFF2-40B4-BE49-F238E27FC236}">
                    <a16:creationId xmlns:a16="http://schemas.microsoft.com/office/drawing/2014/main" id="{27DD39DA-A7C1-2BB8-A529-DDC81E84AACB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 flipH="1">
                <a:off x="1524000" y="1905564"/>
                <a:ext cx="62089" cy="0"/>
              </a:xfrm>
              <a:prstGeom prst="line">
                <a:avLst/>
              </a:prstGeom>
              <a:noFill/>
              <a:ln w="28575" cap="flat" cmpd="sng" algn="ctr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90" name="Straight Connector 89">
                <a:extLst>
                  <a:ext uri="{FF2B5EF4-FFF2-40B4-BE49-F238E27FC236}">
                    <a16:creationId xmlns:a16="http://schemas.microsoft.com/office/drawing/2014/main" id="{C17D774B-04D9-AE9F-B51C-1CE37359F215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 flipH="1">
                <a:off x="1524000" y="2168595"/>
                <a:ext cx="62089" cy="0"/>
              </a:xfrm>
              <a:prstGeom prst="line">
                <a:avLst/>
              </a:prstGeom>
              <a:noFill/>
              <a:ln w="28575" cap="flat" cmpd="sng" algn="ctr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91" name="Straight Connector 90">
                <a:extLst>
                  <a:ext uri="{FF2B5EF4-FFF2-40B4-BE49-F238E27FC236}">
                    <a16:creationId xmlns:a16="http://schemas.microsoft.com/office/drawing/2014/main" id="{98AE1A88-5A6E-F9EF-717B-EBD80AD140E5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 flipH="1">
                <a:off x="1524000" y="2431626"/>
                <a:ext cx="62089" cy="0"/>
              </a:xfrm>
              <a:prstGeom prst="line">
                <a:avLst/>
              </a:prstGeom>
              <a:noFill/>
              <a:ln w="28575" cap="flat" cmpd="sng" algn="ctr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92" name="Straight Connector 91">
                <a:extLst>
                  <a:ext uri="{FF2B5EF4-FFF2-40B4-BE49-F238E27FC236}">
                    <a16:creationId xmlns:a16="http://schemas.microsoft.com/office/drawing/2014/main" id="{BFFB8B92-01BA-201C-B793-179D912BCF82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 flipH="1">
                <a:off x="1524000" y="2694657"/>
                <a:ext cx="62089" cy="0"/>
              </a:xfrm>
              <a:prstGeom prst="line">
                <a:avLst/>
              </a:prstGeom>
              <a:noFill/>
              <a:ln w="28575" cap="flat" cmpd="sng" algn="ctr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93" name="Straight Connector 92">
                <a:extLst>
                  <a:ext uri="{FF2B5EF4-FFF2-40B4-BE49-F238E27FC236}">
                    <a16:creationId xmlns:a16="http://schemas.microsoft.com/office/drawing/2014/main" id="{4C17664C-CEB5-2E1D-EFD9-244B9E995EFF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 flipH="1">
                <a:off x="1524000" y="2957689"/>
                <a:ext cx="62089" cy="0"/>
              </a:xfrm>
              <a:prstGeom prst="line">
                <a:avLst/>
              </a:prstGeom>
              <a:noFill/>
              <a:ln w="28575" cap="flat" cmpd="sng" algn="ctr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94" name="Straight Connector 93">
                <a:extLst>
                  <a:ext uri="{FF2B5EF4-FFF2-40B4-BE49-F238E27FC236}">
                    <a16:creationId xmlns:a16="http://schemas.microsoft.com/office/drawing/2014/main" id="{6C38AE78-9F32-3AD2-8426-6C9105586E5F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>
                <a:off x="1586089" y="2952043"/>
                <a:ext cx="0" cy="64008"/>
              </a:xfrm>
              <a:prstGeom prst="line">
                <a:avLst/>
              </a:prstGeom>
              <a:noFill/>
              <a:ln w="28575" cap="flat" cmpd="sng" algn="ctr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95" name="Straight Connector 94">
                <a:extLst>
                  <a:ext uri="{FF2B5EF4-FFF2-40B4-BE49-F238E27FC236}">
                    <a16:creationId xmlns:a16="http://schemas.microsoft.com/office/drawing/2014/main" id="{AF3B51F0-E95D-43A8-7E25-031E47BE96D6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>
                <a:off x="1834821" y="2952043"/>
                <a:ext cx="0" cy="64008"/>
              </a:xfrm>
              <a:prstGeom prst="line">
                <a:avLst/>
              </a:prstGeom>
              <a:noFill/>
              <a:ln w="28575" cap="flat" cmpd="sng" algn="ctr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96" name="Straight Connector 95">
                <a:extLst>
                  <a:ext uri="{FF2B5EF4-FFF2-40B4-BE49-F238E27FC236}">
                    <a16:creationId xmlns:a16="http://schemas.microsoft.com/office/drawing/2014/main" id="{EBEF71D8-E625-685E-0D22-02B4E7C46C70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>
                <a:off x="2083553" y="2952043"/>
                <a:ext cx="0" cy="64008"/>
              </a:xfrm>
              <a:prstGeom prst="line">
                <a:avLst/>
              </a:prstGeom>
              <a:noFill/>
              <a:ln w="28575" cap="flat" cmpd="sng" algn="ctr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97" name="Straight Connector 96">
                <a:extLst>
                  <a:ext uri="{FF2B5EF4-FFF2-40B4-BE49-F238E27FC236}">
                    <a16:creationId xmlns:a16="http://schemas.microsoft.com/office/drawing/2014/main" id="{0408A28A-E2D1-C9F0-0BFC-7F0F0B8C783D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>
                <a:off x="2332285" y="2952043"/>
                <a:ext cx="0" cy="64008"/>
              </a:xfrm>
              <a:prstGeom prst="line">
                <a:avLst/>
              </a:prstGeom>
              <a:noFill/>
              <a:ln w="28575" cap="flat" cmpd="sng" algn="ctr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98" name="Straight Connector 97">
                <a:extLst>
                  <a:ext uri="{FF2B5EF4-FFF2-40B4-BE49-F238E27FC236}">
                    <a16:creationId xmlns:a16="http://schemas.microsoft.com/office/drawing/2014/main" id="{86645B70-82D0-EB83-7E76-FED2C0000538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>
                <a:off x="2581017" y="2952043"/>
                <a:ext cx="0" cy="64008"/>
              </a:xfrm>
              <a:prstGeom prst="line">
                <a:avLst/>
              </a:prstGeom>
              <a:noFill/>
              <a:ln w="28575" cap="flat" cmpd="sng" algn="ctr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99" name="Straight Connector 98">
                <a:extLst>
                  <a:ext uri="{FF2B5EF4-FFF2-40B4-BE49-F238E27FC236}">
                    <a16:creationId xmlns:a16="http://schemas.microsoft.com/office/drawing/2014/main" id="{CB0E1FE1-3C8F-4668-B302-E15DF55A328E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>
                <a:off x="2829749" y="2952043"/>
                <a:ext cx="0" cy="64008"/>
              </a:xfrm>
              <a:prstGeom prst="line">
                <a:avLst/>
              </a:prstGeom>
              <a:noFill/>
              <a:ln w="28575" cap="flat" cmpd="sng" algn="ctr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100" name="Straight Connector 99">
                <a:extLst>
                  <a:ext uri="{FF2B5EF4-FFF2-40B4-BE49-F238E27FC236}">
                    <a16:creationId xmlns:a16="http://schemas.microsoft.com/office/drawing/2014/main" id="{B1A367FB-D48C-51FE-A754-839A78E9921B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>
                <a:off x="3078481" y="2952043"/>
                <a:ext cx="0" cy="64008"/>
              </a:xfrm>
              <a:prstGeom prst="line">
                <a:avLst/>
              </a:prstGeom>
              <a:noFill/>
              <a:ln w="28575" cap="flat" cmpd="sng" algn="ctr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101" name="Straight Connector 100">
                <a:extLst>
                  <a:ext uri="{FF2B5EF4-FFF2-40B4-BE49-F238E27FC236}">
                    <a16:creationId xmlns:a16="http://schemas.microsoft.com/office/drawing/2014/main" id="{87F1FC1D-F695-EA5E-A77B-83422F1AF8C5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>
                <a:off x="3327213" y="2952043"/>
                <a:ext cx="0" cy="64008"/>
              </a:xfrm>
              <a:prstGeom prst="line">
                <a:avLst/>
              </a:prstGeom>
              <a:noFill/>
              <a:ln w="28575" cap="flat" cmpd="sng" algn="ctr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102" name="Straight Connector 101">
                <a:extLst>
                  <a:ext uri="{FF2B5EF4-FFF2-40B4-BE49-F238E27FC236}">
                    <a16:creationId xmlns:a16="http://schemas.microsoft.com/office/drawing/2014/main" id="{BDD6AB52-4261-535A-59B3-5C74B191B231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>
                <a:off x="3575945" y="2952043"/>
                <a:ext cx="0" cy="64008"/>
              </a:xfrm>
              <a:prstGeom prst="line">
                <a:avLst/>
              </a:prstGeom>
              <a:noFill/>
              <a:ln w="28575" cap="flat" cmpd="sng" algn="ctr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103" name="Straight Connector 102">
                <a:extLst>
                  <a:ext uri="{FF2B5EF4-FFF2-40B4-BE49-F238E27FC236}">
                    <a16:creationId xmlns:a16="http://schemas.microsoft.com/office/drawing/2014/main" id="{88C0B0C6-01E0-1CF2-6D06-8F6146D8A271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>
                <a:off x="3824677" y="2952043"/>
                <a:ext cx="0" cy="64008"/>
              </a:xfrm>
              <a:prstGeom prst="line">
                <a:avLst/>
              </a:prstGeom>
              <a:noFill/>
              <a:ln w="28575" cap="flat" cmpd="sng" algn="ctr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104" name="Straight Connector 103">
                <a:extLst>
                  <a:ext uri="{FF2B5EF4-FFF2-40B4-BE49-F238E27FC236}">
                    <a16:creationId xmlns:a16="http://schemas.microsoft.com/office/drawing/2014/main" id="{CE1C1F75-9C4E-E9D0-55D3-39BBA8A145BE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>
                <a:off x="4073409" y="2952043"/>
                <a:ext cx="0" cy="64008"/>
              </a:xfrm>
              <a:prstGeom prst="line">
                <a:avLst/>
              </a:prstGeom>
              <a:noFill/>
              <a:ln w="28575" cap="flat" cmpd="sng" algn="ctr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105" name="Straight Connector 104">
                <a:extLst>
                  <a:ext uri="{FF2B5EF4-FFF2-40B4-BE49-F238E27FC236}">
                    <a16:creationId xmlns:a16="http://schemas.microsoft.com/office/drawing/2014/main" id="{2D05403D-CE3A-9BE1-2236-9BF8D2CF196F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>
                <a:off x="4322141" y="2952043"/>
                <a:ext cx="0" cy="64008"/>
              </a:xfrm>
              <a:prstGeom prst="line">
                <a:avLst/>
              </a:prstGeom>
              <a:noFill/>
              <a:ln w="28575" cap="flat" cmpd="sng" algn="ctr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106" name="Straight Connector 105">
                <a:extLst>
                  <a:ext uri="{FF2B5EF4-FFF2-40B4-BE49-F238E27FC236}">
                    <a16:creationId xmlns:a16="http://schemas.microsoft.com/office/drawing/2014/main" id="{BF65BA62-716B-F3AE-6522-37CED527A06F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>
                <a:off x="4570873" y="2952043"/>
                <a:ext cx="0" cy="64008"/>
              </a:xfrm>
              <a:prstGeom prst="line">
                <a:avLst/>
              </a:prstGeom>
              <a:noFill/>
              <a:ln w="28575" cap="flat" cmpd="sng" algn="ctr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107" name="Straight Connector 106">
                <a:extLst>
                  <a:ext uri="{FF2B5EF4-FFF2-40B4-BE49-F238E27FC236}">
                    <a16:creationId xmlns:a16="http://schemas.microsoft.com/office/drawing/2014/main" id="{E99DB951-F879-0683-3DDA-6D515A0CAB71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>
                <a:off x="4819605" y="2952043"/>
                <a:ext cx="0" cy="64008"/>
              </a:xfrm>
              <a:prstGeom prst="line">
                <a:avLst/>
              </a:prstGeom>
              <a:noFill/>
              <a:ln w="28575" cap="flat" cmpd="sng" algn="ctr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108" name="Straight Connector 107">
                <a:extLst>
                  <a:ext uri="{FF2B5EF4-FFF2-40B4-BE49-F238E27FC236}">
                    <a16:creationId xmlns:a16="http://schemas.microsoft.com/office/drawing/2014/main" id="{FAC8DD72-55DE-06FA-9540-4580E56FD0AE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>
                <a:off x="5068337" y="2952043"/>
                <a:ext cx="0" cy="64008"/>
              </a:xfrm>
              <a:prstGeom prst="line">
                <a:avLst/>
              </a:prstGeom>
              <a:noFill/>
              <a:ln w="28575" cap="flat" cmpd="sng" algn="ctr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109" name="Straight Connector 108">
                <a:extLst>
                  <a:ext uri="{FF2B5EF4-FFF2-40B4-BE49-F238E27FC236}">
                    <a16:creationId xmlns:a16="http://schemas.microsoft.com/office/drawing/2014/main" id="{17744878-983F-A0EC-FDBE-9A21352D249E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>
                <a:off x="5317067" y="2952043"/>
                <a:ext cx="0" cy="64008"/>
              </a:xfrm>
              <a:prstGeom prst="line">
                <a:avLst/>
              </a:prstGeom>
              <a:noFill/>
              <a:ln w="28575" cap="flat" cmpd="sng" algn="ctr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sp>
            <p:nvSpPr>
              <p:cNvPr id="110" name="TextBox 109">
                <a:extLst>
                  <a:ext uri="{FF2B5EF4-FFF2-40B4-BE49-F238E27FC236}">
                    <a16:creationId xmlns:a16="http://schemas.microsoft.com/office/drawing/2014/main" id="{453DAFFA-4895-6DD5-4D1C-AB1EA1AD310E}"/>
                  </a:ext>
                </a:extLst>
              </p:cNvPr>
              <p:cNvSpPr txBox="1"/>
              <p:nvPr/>
            </p:nvSpPr>
            <p:spPr bwMode="auto">
              <a:xfrm>
                <a:off x="1049865" y="1473200"/>
                <a:ext cx="536223" cy="30777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 algn="ctr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 rtlCol="0">
                <a:spAutoFit/>
              </a:bodyPr>
              <a:lstStyle/>
              <a:p>
                <a:pPr algn="r">
                  <a:lnSpc>
                    <a:spcPct val="100000"/>
                  </a:lnSpc>
                  <a:spcBef>
                    <a:spcPct val="50000"/>
                  </a:spcBef>
                  <a:spcAft>
                    <a:spcPct val="0"/>
                  </a:spcAft>
                  <a:buClrTx/>
                  <a:buFontTx/>
                  <a:buNone/>
                </a:pPr>
                <a:r>
                  <a:rPr lang="en-US" sz="1400" b="0">
                    <a:solidFill>
                      <a:schemeClr val="bg1"/>
                    </a:solidFill>
                    <a:latin typeface="Calibri" panose="020F0502020204030204" pitchFamily="34" charset="0"/>
                  </a:rPr>
                  <a:t>100</a:t>
                </a:r>
              </a:p>
            </p:txBody>
          </p:sp>
          <p:sp>
            <p:nvSpPr>
              <p:cNvPr id="111" name="TextBox 110">
                <a:extLst>
                  <a:ext uri="{FF2B5EF4-FFF2-40B4-BE49-F238E27FC236}">
                    <a16:creationId xmlns:a16="http://schemas.microsoft.com/office/drawing/2014/main" id="{82DF90EC-06E0-4455-131C-434DB93E82C0}"/>
                  </a:ext>
                </a:extLst>
              </p:cNvPr>
              <p:cNvSpPr txBox="1"/>
              <p:nvPr/>
            </p:nvSpPr>
            <p:spPr bwMode="auto">
              <a:xfrm>
                <a:off x="1049865" y="1999262"/>
                <a:ext cx="536223" cy="30777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 algn="ctr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 rtlCol="0">
                <a:spAutoFit/>
              </a:bodyPr>
              <a:lstStyle/>
              <a:p>
                <a:pPr algn="r">
                  <a:lnSpc>
                    <a:spcPct val="100000"/>
                  </a:lnSpc>
                  <a:spcBef>
                    <a:spcPct val="50000"/>
                  </a:spcBef>
                  <a:spcAft>
                    <a:spcPct val="0"/>
                  </a:spcAft>
                  <a:buClrTx/>
                  <a:buFontTx/>
                  <a:buNone/>
                </a:pPr>
                <a:r>
                  <a:rPr lang="en-US" sz="1400" b="0">
                    <a:solidFill>
                      <a:schemeClr val="bg1"/>
                    </a:solidFill>
                    <a:latin typeface="Calibri" panose="020F0502020204030204" pitchFamily="34" charset="0"/>
                  </a:rPr>
                  <a:t>60</a:t>
                </a:r>
              </a:p>
            </p:txBody>
          </p:sp>
          <p:sp>
            <p:nvSpPr>
              <p:cNvPr id="112" name="TextBox 111">
                <a:extLst>
                  <a:ext uri="{FF2B5EF4-FFF2-40B4-BE49-F238E27FC236}">
                    <a16:creationId xmlns:a16="http://schemas.microsoft.com/office/drawing/2014/main" id="{AC0F1821-7B27-349B-4E93-44B4443FB7ED}"/>
                  </a:ext>
                </a:extLst>
              </p:cNvPr>
              <p:cNvSpPr txBox="1"/>
              <p:nvPr/>
            </p:nvSpPr>
            <p:spPr bwMode="auto">
              <a:xfrm>
                <a:off x="1049865" y="2262293"/>
                <a:ext cx="536223" cy="30777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 algn="ctr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 rtlCol="0">
                <a:spAutoFit/>
              </a:bodyPr>
              <a:lstStyle/>
              <a:p>
                <a:pPr algn="r">
                  <a:lnSpc>
                    <a:spcPct val="100000"/>
                  </a:lnSpc>
                  <a:spcBef>
                    <a:spcPct val="50000"/>
                  </a:spcBef>
                  <a:spcAft>
                    <a:spcPct val="0"/>
                  </a:spcAft>
                  <a:buClrTx/>
                  <a:buFontTx/>
                  <a:buNone/>
                </a:pPr>
                <a:r>
                  <a:rPr lang="en-US" sz="1400" b="0">
                    <a:solidFill>
                      <a:schemeClr val="bg1"/>
                    </a:solidFill>
                    <a:latin typeface="Calibri" panose="020F0502020204030204" pitchFamily="34" charset="0"/>
                  </a:rPr>
                  <a:t>40</a:t>
                </a:r>
              </a:p>
            </p:txBody>
          </p:sp>
          <p:sp>
            <p:nvSpPr>
              <p:cNvPr id="113" name="TextBox 112">
                <a:extLst>
                  <a:ext uri="{FF2B5EF4-FFF2-40B4-BE49-F238E27FC236}">
                    <a16:creationId xmlns:a16="http://schemas.microsoft.com/office/drawing/2014/main" id="{ADE55444-B97A-2939-3BC9-0E0507D03114}"/>
                  </a:ext>
                </a:extLst>
              </p:cNvPr>
              <p:cNvSpPr txBox="1"/>
              <p:nvPr/>
            </p:nvSpPr>
            <p:spPr bwMode="auto">
              <a:xfrm>
                <a:off x="1049865" y="2525324"/>
                <a:ext cx="536223" cy="30777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 algn="ctr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 rtlCol="0">
                <a:spAutoFit/>
              </a:bodyPr>
              <a:lstStyle/>
              <a:p>
                <a:pPr algn="r">
                  <a:lnSpc>
                    <a:spcPct val="100000"/>
                  </a:lnSpc>
                  <a:spcBef>
                    <a:spcPct val="50000"/>
                  </a:spcBef>
                  <a:spcAft>
                    <a:spcPct val="0"/>
                  </a:spcAft>
                  <a:buClrTx/>
                  <a:buFontTx/>
                  <a:buNone/>
                </a:pPr>
                <a:r>
                  <a:rPr lang="en-US" sz="1400" b="0">
                    <a:solidFill>
                      <a:schemeClr val="bg1"/>
                    </a:solidFill>
                    <a:latin typeface="Calibri" panose="020F0502020204030204" pitchFamily="34" charset="0"/>
                  </a:rPr>
                  <a:t>20</a:t>
                </a:r>
              </a:p>
            </p:txBody>
          </p:sp>
          <p:sp>
            <p:nvSpPr>
              <p:cNvPr id="114" name="TextBox 113">
                <a:extLst>
                  <a:ext uri="{FF2B5EF4-FFF2-40B4-BE49-F238E27FC236}">
                    <a16:creationId xmlns:a16="http://schemas.microsoft.com/office/drawing/2014/main" id="{178B37CF-9DBD-2B11-C578-D926F4770FB6}"/>
                  </a:ext>
                </a:extLst>
              </p:cNvPr>
              <p:cNvSpPr txBox="1"/>
              <p:nvPr/>
            </p:nvSpPr>
            <p:spPr bwMode="auto">
              <a:xfrm>
                <a:off x="1049865" y="2788356"/>
                <a:ext cx="536223" cy="30777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 algn="ctr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 rtlCol="0">
                <a:spAutoFit/>
              </a:bodyPr>
              <a:lstStyle/>
              <a:p>
                <a:pPr algn="r">
                  <a:lnSpc>
                    <a:spcPct val="100000"/>
                  </a:lnSpc>
                  <a:spcBef>
                    <a:spcPct val="50000"/>
                  </a:spcBef>
                  <a:spcAft>
                    <a:spcPct val="0"/>
                  </a:spcAft>
                  <a:buClrTx/>
                  <a:buFontTx/>
                  <a:buNone/>
                </a:pPr>
                <a:r>
                  <a:rPr lang="en-US" sz="1400" b="0">
                    <a:solidFill>
                      <a:schemeClr val="bg1"/>
                    </a:solidFill>
                    <a:latin typeface="Calibri" panose="020F0502020204030204" pitchFamily="34" charset="0"/>
                  </a:rPr>
                  <a:t>0</a:t>
                </a:r>
              </a:p>
            </p:txBody>
          </p:sp>
          <p:sp>
            <p:nvSpPr>
              <p:cNvPr id="115" name="TextBox 114">
                <a:extLst>
                  <a:ext uri="{FF2B5EF4-FFF2-40B4-BE49-F238E27FC236}">
                    <a16:creationId xmlns:a16="http://schemas.microsoft.com/office/drawing/2014/main" id="{9C0F14E9-65B8-C135-59D6-D8D6C763CBE6}"/>
                  </a:ext>
                </a:extLst>
              </p:cNvPr>
              <p:cNvSpPr txBox="1"/>
              <p:nvPr/>
            </p:nvSpPr>
            <p:spPr bwMode="auto">
              <a:xfrm>
                <a:off x="1049865" y="1736231"/>
                <a:ext cx="536223" cy="30777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 algn="ctr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 rtlCol="0">
                <a:spAutoFit/>
              </a:bodyPr>
              <a:lstStyle/>
              <a:p>
                <a:pPr algn="r">
                  <a:lnSpc>
                    <a:spcPct val="100000"/>
                  </a:lnSpc>
                  <a:spcBef>
                    <a:spcPct val="50000"/>
                  </a:spcBef>
                  <a:spcAft>
                    <a:spcPct val="0"/>
                  </a:spcAft>
                  <a:buClrTx/>
                  <a:buFontTx/>
                  <a:buNone/>
                </a:pPr>
                <a:r>
                  <a:rPr lang="en-US" sz="1400" b="0">
                    <a:solidFill>
                      <a:schemeClr val="bg1"/>
                    </a:solidFill>
                    <a:latin typeface="Calibri" panose="020F0502020204030204" pitchFamily="34" charset="0"/>
                  </a:rPr>
                  <a:t>80</a:t>
                </a:r>
              </a:p>
            </p:txBody>
          </p:sp>
          <p:sp>
            <p:nvSpPr>
              <p:cNvPr id="116" name="TextBox 115">
                <a:extLst>
                  <a:ext uri="{FF2B5EF4-FFF2-40B4-BE49-F238E27FC236}">
                    <a16:creationId xmlns:a16="http://schemas.microsoft.com/office/drawing/2014/main" id="{D67F8F31-7481-00C4-12A4-DCB2909E3B6F}"/>
                  </a:ext>
                </a:extLst>
              </p:cNvPr>
              <p:cNvSpPr txBox="1"/>
              <p:nvPr/>
            </p:nvSpPr>
            <p:spPr bwMode="auto">
              <a:xfrm rot="16200000">
                <a:off x="171154" y="2162157"/>
                <a:ext cx="1460888" cy="48013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 algn="ctr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 rtlCol="0">
                <a:spAutoFit/>
              </a:bodyPr>
              <a:lstStyle/>
              <a:p>
                <a:pPr algn="ctr">
                  <a:lnSpc>
                    <a:spcPct val="90000"/>
                  </a:lnSpc>
                  <a:spcBef>
                    <a:spcPct val="50000"/>
                  </a:spcBef>
                  <a:spcAft>
                    <a:spcPct val="0"/>
                  </a:spcAft>
                  <a:buClrTx/>
                  <a:buFontTx/>
                  <a:buNone/>
                </a:pPr>
                <a:r>
                  <a:rPr lang="en-US" sz="1400" b="1">
                    <a:solidFill>
                      <a:schemeClr val="bg1"/>
                    </a:solidFill>
                    <a:latin typeface="Calibri" panose="020F0502020204030204" pitchFamily="34" charset="0"/>
                  </a:rPr>
                  <a:t>Probability of PFS (%)</a:t>
                </a:r>
              </a:p>
            </p:txBody>
          </p:sp>
          <p:sp>
            <p:nvSpPr>
              <p:cNvPr id="117" name="TextBox 116">
                <a:extLst>
                  <a:ext uri="{FF2B5EF4-FFF2-40B4-BE49-F238E27FC236}">
                    <a16:creationId xmlns:a16="http://schemas.microsoft.com/office/drawing/2014/main" id="{3F58460F-B201-2E71-6A8F-C0A58623A2FF}"/>
                  </a:ext>
                </a:extLst>
              </p:cNvPr>
              <p:cNvSpPr txBox="1"/>
              <p:nvPr/>
            </p:nvSpPr>
            <p:spPr bwMode="auto">
              <a:xfrm>
                <a:off x="1603022" y="3143888"/>
                <a:ext cx="3697111" cy="265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 algn="ctr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 rtlCol="0">
                <a:spAutoFit/>
              </a:bodyPr>
              <a:lstStyle/>
              <a:p>
                <a:pPr algn="ctr">
                  <a:lnSpc>
                    <a:spcPct val="90000"/>
                  </a:lnSpc>
                  <a:spcBef>
                    <a:spcPct val="50000"/>
                  </a:spcBef>
                  <a:spcAft>
                    <a:spcPct val="0"/>
                  </a:spcAft>
                  <a:buClrTx/>
                  <a:buFontTx/>
                  <a:buNone/>
                </a:pPr>
                <a:r>
                  <a:rPr lang="en-US" sz="1400" b="1">
                    <a:solidFill>
                      <a:schemeClr val="bg1"/>
                    </a:solidFill>
                    <a:latin typeface="Calibri" panose="020F0502020204030204" pitchFamily="34" charset="0"/>
                  </a:rPr>
                  <a:t>Mo</a:t>
                </a:r>
              </a:p>
            </p:txBody>
          </p:sp>
          <p:sp>
            <p:nvSpPr>
              <p:cNvPr id="118" name="TextBox 117">
                <a:extLst>
                  <a:ext uri="{FF2B5EF4-FFF2-40B4-BE49-F238E27FC236}">
                    <a16:creationId xmlns:a16="http://schemas.microsoft.com/office/drawing/2014/main" id="{4A451AE6-EBD3-735B-1A8A-BC4F2E1DC8F4}"/>
                  </a:ext>
                </a:extLst>
              </p:cNvPr>
              <p:cNvSpPr txBox="1"/>
              <p:nvPr/>
            </p:nvSpPr>
            <p:spPr bwMode="auto">
              <a:xfrm>
                <a:off x="5119510" y="2943013"/>
                <a:ext cx="400757" cy="30777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 algn="ctr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 rtlCol="0">
                <a:spAutoFit/>
              </a:bodyPr>
              <a:lstStyle/>
              <a:p>
                <a:pPr algn="ctr">
                  <a:lnSpc>
                    <a:spcPct val="100000"/>
                  </a:lnSpc>
                  <a:spcBef>
                    <a:spcPct val="50000"/>
                  </a:spcBef>
                  <a:spcAft>
                    <a:spcPct val="0"/>
                  </a:spcAft>
                  <a:buClrTx/>
                  <a:buFontTx/>
                  <a:buNone/>
                </a:pPr>
                <a:r>
                  <a:rPr lang="en-US" sz="1400" b="0">
                    <a:solidFill>
                      <a:schemeClr val="bg1"/>
                    </a:solidFill>
                    <a:latin typeface="Calibri" panose="020F0502020204030204" pitchFamily="34" charset="0"/>
                  </a:rPr>
                  <a:t>30</a:t>
                </a:r>
              </a:p>
            </p:txBody>
          </p:sp>
          <p:sp>
            <p:nvSpPr>
              <p:cNvPr id="119" name="TextBox 118">
                <a:extLst>
                  <a:ext uri="{FF2B5EF4-FFF2-40B4-BE49-F238E27FC236}">
                    <a16:creationId xmlns:a16="http://schemas.microsoft.com/office/drawing/2014/main" id="{6F787E58-5A12-7335-1042-9F8FAD4B31C6}"/>
                  </a:ext>
                </a:extLst>
              </p:cNvPr>
              <p:cNvSpPr txBox="1"/>
              <p:nvPr/>
            </p:nvSpPr>
            <p:spPr bwMode="auto">
              <a:xfrm>
                <a:off x="1388533" y="2943013"/>
                <a:ext cx="400757" cy="30777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 algn="ctr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 rtlCol="0">
                <a:spAutoFit/>
              </a:bodyPr>
              <a:lstStyle/>
              <a:p>
                <a:pPr algn="ctr">
                  <a:lnSpc>
                    <a:spcPct val="100000"/>
                  </a:lnSpc>
                  <a:spcBef>
                    <a:spcPct val="50000"/>
                  </a:spcBef>
                  <a:spcAft>
                    <a:spcPct val="0"/>
                  </a:spcAft>
                  <a:buClrTx/>
                  <a:buFontTx/>
                  <a:buNone/>
                </a:pPr>
                <a:r>
                  <a:rPr lang="en-US" sz="1400" b="0">
                    <a:solidFill>
                      <a:schemeClr val="bg1"/>
                    </a:solidFill>
                    <a:latin typeface="Calibri" panose="020F0502020204030204" pitchFamily="34" charset="0"/>
                  </a:rPr>
                  <a:t>0</a:t>
                </a:r>
              </a:p>
            </p:txBody>
          </p:sp>
          <p:sp>
            <p:nvSpPr>
              <p:cNvPr id="120" name="TextBox 119">
                <a:extLst>
                  <a:ext uri="{FF2B5EF4-FFF2-40B4-BE49-F238E27FC236}">
                    <a16:creationId xmlns:a16="http://schemas.microsoft.com/office/drawing/2014/main" id="{358F3F23-5AFE-E547-311C-E91FEE16E8B6}"/>
                  </a:ext>
                </a:extLst>
              </p:cNvPr>
              <p:cNvSpPr txBox="1"/>
              <p:nvPr/>
            </p:nvSpPr>
            <p:spPr bwMode="auto">
              <a:xfrm>
                <a:off x="1637265" y="2943013"/>
                <a:ext cx="400757" cy="30777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 algn="ctr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 rtlCol="0">
                <a:spAutoFit/>
              </a:bodyPr>
              <a:lstStyle/>
              <a:p>
                <a:pPr algn="ctr">
                  <a:lnSpc>
                    <a:spcPct val="100000"/>
                  </a:lnSpc>
                  <a:spcBef>
                    <a:spcPct val="50000"/>
                  </a:spcBef>
                  <a:spcAft>
                    <a:spcPct val="0"/>
                  </a:spcAft>
                  <a:buClrTx/>
                  <a:buFontTx/>
                  <a:buNone/>
                </a:pPr>
                <a:r>
                  <a:rPr lang="en-US" sz="1400" b="0">
                    <a:solidFill>
                      <a:schemeClr val="bg1"/>
                    </a:solidFill>
                    <a:latin typeface="Calibri" panose="020F0502020204030204" pitchFamily="34" charset="0"/>
                  </a:rPr>
                  <a:t>2</a:t>
                </a:r>
              </a:p>
            </p:txBody>
          </p:sp>
          <p:sp>
            <p:nvSpPr>
              <p:cNvPr id="121" name="TextBox 120">
                <a:extLst>
                  <a:ext uri="{FF2B5EF4-FFF2-40B4-BE49-F238E27FC236}">
                    <a16:creationId xmlns:a16="http://schemas.microsoft.com/office/drawing/2014/main" id="{D9FADB6F-23E5-A939-9A4E-39CC508E28D2}"/>
                  </a:ext>
                </a:extLst>
              </p:cNvPr>
              <p:cNvSpPr txBox="1"/>
              <p:nvPr/>
            </p:nvSpPr>
            <p:spPr bwMode="auto">
              <a:xfrm>
                <a:off x="1885997" y="2943013"/>
                <a:ext cx="400757" cy="30777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 algn="ctr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 rtlCol="0">
                <a:spAutoFit/>
              </a:bodyPr>
              <a:lstStyle/>
              <a:p>
                <a:pPr algn="ctr">
                  <a:lnSpc>
                    <a:spcPct val="100000"/>
                  </a:lnSpc>
                  <a:spcBef>
                    <a:spcPct val="50000"/>
                  </a:spcBef>
                  <a:spcAft>
                    <a:spcPct val="0"/>
                  </a:spcAft>
                  <a:buClrTx/>
                  <a:buFontTx/>
                  <a:buNone/>
                </a:pPr>
                <a:r>
                  <a:rPr lang="en-US" sz="1400" b="0">
                    <a:solidFill>
                      <a:schemeClr val="bg1"/>
                    </a:solidFill>
                    <a:latin typeface="Calibri" panose="020F0502020204030204" pitchFamily="34" charset="0"/>
                  </a:rPr>
                  <a:t>4</a:t>
                </a:r>
              </a:p>
            </p:txBody>
          </p:sp>
          <p:sp>
            <p:nvSpPr>
              <p:cNvPr id="122" name="TextBox 121">
                <a:extLst>
                  <a:ext uri="{FF2B5EF4-FFF2-40B4-BE49-F238E27FC236}">
                    <a16:creationId xmlns:a16="http://schemas.microsoft.com/office/drawing/2014/main" id="{14CA38C0-4FAA-BE28-61DE-CD19590062ED}"/>
                  </a:ext>
                </a:extLst>
              </p:cNvPr>
              <p:cNvSpPr txBox="1"/>
              <p:nvPr/>
            </p:nvSpPr>
            <p:spPr bwMode="auto">
              <a:xfrm>
                <a:off x="2134729" y="2943013"/>
                <a:ext cx="400757" cy="30777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 algn="ctr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 rtlCol="0">
                <a:spAutoFit/>
              </a:bodyPr>
              <a:lstStyle/>
              <a:p>
                <a:pPr algn="ctr">
                  <a:lnSpc>
                    <a:spcPct val="100000"/>
                  </a:lnSpc>
                  <a:spcBef>
                    <a:spcPct val="50000"/>
                  </a:spcBef>
                  <a:spcAft>
                    <a:spcPct val="0"/>
                  </a:spcAft>
                  <a:buClrTx/>
                  <a:buFontTx/>
                  <a:buNone/>
                </a:pPr>
                <a:r>
                  <a:rPr lang="en-US" sz="1400" b="0">
                    <a:solidFill>
                      <a:schemeClr val="bg1"/>
                    </a:solidFill>
                    <a:latin typeface="Calibri" panose="020F0502020204030204" pitchFamily="34" charset="0"/>
                  </a:rPr>
                  <a:t>6</a:t>
                </a:r>
              </a:p>
            </p:txBody>
          </p:sp>
          <p:sp>
            <p:nvSpPr>
              <p:cNvPr id="123" name="TextBox 122">
                <a:extLst>
                  <a:ext uri="{FF2B5EF4-FFF2-40B4-BE49-F238E27FC236}">
                    <a16:creationId xmlns:a16="http://schemas.microsoft.com/office/drawing/2014/main" id="{A4C5078F-6BD7-5DC4-1B51-AA423EE7E087}"/>
                  </a:ext>
                </a:extLst>
              </p:cNvPr>
              <p:cNvSpPr txBox="1"/>
              <p:nvPr/>
            </p:nvSpPr>
            <p:spPr bwMode="auto">
              <a:xfrm>
                <a:off x="2383461" y="2943013"/>
                <a:ext cx="400757" cy="30777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 algn="ctr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 rtlCol="0">
                <a:spAutoFit/>
              </a:bodyPr>
              <a:lstStyle/>
              <a:p>
                <a:pPr algn="ctr">
                  <a:lnSpc>
                    <a:spcPct val="100000"/>
                  </a:lnSpc>
                  <a:spcBef>
                    <a:spcPct val="50000"/>
                  </a:spcBef>
                  <a:spcAft>
                    <a:spcPct val="0"/>
                  </a:spcAft>
                  <a:buClrTx/>
                  <a:buFontTx/>
                  <a:buNone/>
                </a:pPr>
                <a:r>
                  <a:rPr lang="en-US" sz="1400" b="0">
                    <a:solidFill>
                      <a:schemeClr val="bg1"/>
                    </a:solidFill>
                    <a:latin typeface="Calibri" panose="020F0502020204030204" pitchFamily="34" charset="0"/>
                  </a:rPr>
                  <a:t>8</a:t>
                </a:r>
              </a:p>
            </p:txBody>
          </p:sp>
          <p:sp>
            <p:nvSpPr>
              <p:cNvPr id="124" name="TextBox 123">
                <a:extLst>
                  <a:ext uri="{FF2B5EF4-FFF2-40B4-BE49-F238E27FC236}">
                    <a16:creationId xmlns:a16="http://schemas.microsoft.com/office/drawing/2014/main" id="{8A1FA7DB-8259-1AD2-14AF-509AD9EFCBB9}"/>
                  </a:ext>
                </a:extLst>
              </p:cNvPr>
              <p:cNvSpPr txBox="1"/>
              <p:nvPr/>
            </p:nvSpPr>
            <p:spPr bwMode="auto">
              <a:xfrm>
                <a:off x="2632193" y="2943013"/>
                <a:ext cx="400757" cy="30777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 algn="ctr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 rtlCol="0">
                <a:spAutoFit/>
              </a:bodyPr>
              <a:lstStyle/>
              <a:p>
                <a:pPr algn="ctr">
                  <a:lnSpc>
                    <a:spcPct val="100000"/>
                  </a:lnSpc>
                  <a:spcBef>
                    <a:spcPct val="50000"/>
                  </a:spcBef>
                  <a:spcAft>
                    <a:spcPct val="0"/>
                  </a:spcAft>
                  <a:buClrTx/>
                  <a:buFontTx/>
                  <a:buNone/>
                </a:pPr>
                <a:r>
                  <a:rPr lang="en-US" sz="1400" b="0">
                    <a:solidFill>
                      <a:schemeClr val="bg1"/>
                    </a:solidFill>
                    <a:latin typeface="Calibri" panose="020F0502020204030204" pitchFamily="34" charset="0"/>
                  </a:rPr>
                  <a:t>10</a:t>
                </a:r>
              </a:p>
            </p:txBody>
          </p:sp>
          <p:sp>
            <p:nvSpPr>
              <p:cNvPr id="125" name="TextBox 124">
                <a:extLst>
                  <a:ext uri="{FF2B5EF4-FFF2-40B4-BE49-F238E27FC236}">
                    <a16:creationId xmlns:a16="http://schemas.microsoft.com/office/drawing/2014/main" id="{41178E8E-08E1-8C92-9673-BE0EDEE7F079}"/>
                  </a:ext>
                </a:extLst>
              </p:cNvPr>
              <p:cNvSpPr txBox="1"/>
              <p:nvPr/>
            </p:nvSpPr>
            <p:spPr bwMode="auto">
              <a:xfrm>
                <a:off x="2880925" y="2943013"/>
                <a:ext cx="400757" cy="30777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 algn="ctr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 rtlCol="0">
                <a:spAutoFit/>
              </a:bodyPr>
              <a:lstStyle/>
              <a:p>
                <a:pPr algn="ctr">
                  <a:lnSpc>
                    <a:spcPct val="100000"/>
                  </a:lnSpc>
                  <a:spcBef>
                    <a:spcPct val="50000"/>
                  </a:spcBef>
                  <a:spcAft>
                    <a:spcPct val="0"/>
                  </a:spcAft>
                  <a:buClrTx/>
                  <a:buFontTx/>
                  <a:buNone/>
                </a:pPr>
                <a:r>
                  <a:rPr lang="en-US" sz="1400" b="0">
                    <a:solidFill>
                      <a:schemeClr val="bg1"/>
                    </a:solidFill>
                    <a:latin typeface="Calibri" panose="020F0502020204030204" pitchFamily="34" charset="0"/>
                  </a:rPr>
                  <a:t>12</a:t>
                </a:r>
              </a:p>
            </p:txBody>
          </p:sp>
          <p:sp>
            <p:nvSpPr>
              <p:cNvPr id="126" name="TextBox 125">
                <a:extLst>
                  <a:ext uri="{FF2B5EF4-FFF2-40B4-BE49-F238E27FC236}">
                    <a16:creationId xmlns:a16="http://schemas.microsoft.com/office/drawing/2014/main" id="{D7CC18AC-6178-EB15-D086-DBD2D848A197}"/>
                  </a:ext>
                </a:extLst>
              </p:cNvPr>
              <p:cNvSpPr txBox="1"/>
              <p:nvPr/>
            </p:nvSpPr>
            <p:spPr bwMode="auto">
              <a:xfrm>
                <a:off x="3129657" y="2943013"/>
                <a:ext cx="400757" cy="30777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 algn="ctr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 rtlCol="0">
                <a:spAutoFit/>
              </a:bodyPr>
              <a:lstStyle/>
              <a:p>
                <a:pPr algn="ctr">
                  <a:lnSpc>
                    <a:spcPct val="100000"/>
                  </a:lnSpc>
                  <a:spcBef>
                    <a:spcPct val="50000"/>
                  </a:spcBef>
                  <a:spcAft>
                    <a:spcPct val="0"/>
                  </a:spcAft>
                  <a:buClrTx/>
                  <a:buFontTx/>
                  <a:buNone/>
                </a:pPr>
                <a:r>
                  <a:rPr lang="en-US" sz="1400" b="0">
                    <a:solidFill>
                      <a:schemeClr val="bg1"/>
                    </a:solidFill>
                    <a:latin typeface="Calibri" panose="020F0502020204030204" pitchFamily="34" charset="0"/>
                  </a:rPr>
                  <a:t>14</a:t>
                </a:r>
              </a:p>
            </p:txBody>
          </p:sp>
          <p:sp>
            <p:nvSpPr>
              <p:cNvPr id="127" name="TextBox 126">
                <a:extLst>
                  <a:ext uri="{FF2B5EF4-FFF2-40B4-BE49-F238E27FC236}">
                    <a16:creationId xmlns:a16="http://schemas.microsoft.com/office/drawing/2014/main" id="{64036A5D-57FD-2283-C20A-7CAF5A0B9B66}"/>
                  </a:ext>
                </a:extLst>
              </p:cNvPr>
              <p:cNvSpPr txBox="1"/>
              <p:nvPr/>
            </p:nvSpPr>
            <p:spPr bwMode="auto">
              <a:xfrm>
                <a:off x="3378389" y="2943013"/>
                <a:ext cx="400757" cy="30777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 algn="ctr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 rtlCol="0">
                <a:spAutoFit/>
              </a:bodyPr>
              <a:lstStyle/>
              <a:p>
                <a:pPr algn="ctr">
                  <a:lnSpc>
                    <a:spcPct val="100000"/>
                  </a:lnSpc>
                  <a:spcBef>
                    <a:spcPct val="50000"/>
                  </a:spcBef>
                  <a:spcAft>
                    <a:spcPct val="0"/>
                  </a:spcAft>
                  <a:buClrTx/>
                  <a:buFontTx/>
                  <a:buNone/>
                </a:pPr>
                <a:r>
                  <a:rPr lang="en-US" sz="1400" b="0">
                    <a:solidFill>
                      <a:schemeClr val="bg1"/>
                    </a:solidFill>
                    <a:latin typeface="Calibri" panose="020F0502020204030204" pitchFamily="34" charset="0"/>
                  </a:rPr>
                  <a:t>16</a:t>
                </a:r>
              </a:p>
            </p:txBody>
          </p:sp>
          <p:sp>
            <p:nvSpPr>
              <p:cNvPr id="128" name="TextBox 127">
                <a:extLst>
                  <a:ext uri="{FF2B5EF4-FFF2-40B4-BE49-F238E27FC236}">
                    <a16:creationId xmlns:a16="http://schemas.microsoft.com/office/drawing/2014/main" id="{D0527F6D-77BD-0491-32C7-BF8B8AA124A6}"/>
                  </a:ext>
                </a:extLst>
              </p:cNvPr>
              <p:cNvSpPr txBox="1"/>
              <p:nvPr/>
            </p:nvSpPr>
            <p:spPr bwMode="auto">
              <a:xfrm>
                <a:off x="3627121" y="2943013"/>
                <a:ext cx="400757" cy="30777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 algn="ctr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 rtlCol="0">
                <a:spAutoFit/>
              </a:bodyPr>
              <a:lstStyle/>
              <a:p>
                <a:pPr algn="ctr">
                  <a:lnSpc>
                    <a:spcPct val="100000"/>
                  </a:lnSpc>
                  <a:spcBef>
                    <a:spcPct val="50000"/>
                  </a:spcBef>
                  <a:spcAft>
                    <a:spcPct val="0"/>
                  </a:spcAft>
                  <a:buClrTx/>
                  <a:buFontTx/>
                  <a:buNone/>
                </a:pPr>
                <a:r>
                  <a:rPr lang="en-US" sz="1400" b="0">
                    <a:solidFill>
                      <a:schemeClr val="bg1"/>
                    </a:solidFill>
                    <a:latin typeface="Calibri" panose="020F0502020204030204" pitchFamily="34" charset="0"/>
                  </a:rPr>
                  <a:t>18</a:t>
                </a:r>
              </a:p>
            </p:txBody>
          </p:sp>
          <p:sp>
            <p:nvSpPr>
              <p:cNvPr id="129" name="TextBox 128">
                <a:extLst>
                  <a:ext uri="{FF2B5EF4-FFF2-40B4-BE49-F238E27FC236}">
                    <a16:creationId xmlns:a16="http://schemas.microsoft.com/office/drawing/2014/main" id="{18DF9D34-BBE4-6C71-1F80-850E5F78F6C4}"/>
                  </a:ext>
                </a:extLst>
              </p:cNvPr>
              <p:cNvSpPr txBox="1"/>
              <p:nvPr/>
            </p:nvSpPr>
            <p:spPr bwMode="auto">
              <a:xfrm>
                <a:off x="3875853" y="2943013"/>
                <a:ext cx="400757" cy="30777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 algn="ctr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 rtlCol="0">
                <a:spAutoFit/>
              </a:bodyPr>
              <a:lstStyle/>
              <a:p>
                <a:pPr algn="ctr">
                  <a:lnSpc>
                    <a:spcPct val="100000"/>
                  </a:lnSpc>
                  <a:spcBef>
                    <a:spcPct val="50000"/>
                  </a:spcBef>
                  <a:spcAft>
                    <a:spcPct val="0"/>
                  </a:spcAft>
                  <a:buClrTx/>
                  <a:buFontTx/>
                  <a:buNone/>
                </a:pPr>
                <a:r>
                  <a:rPr lang="en-US" sz="1400" b="0">
                    <a:solidFill>
                      <a:schemeClr val="bg1"/>
                    </a:solidFill>
                    <a:latin typeface="Calibri" panose="020F0502020204030204" pitchFamily="34" charset="0"/>
                  </a:rPr>
                  <a:t>20</a:t>
                </a:r>
              </a:p>
            </p:txBody>
          </p:sp>
          <p:sp>
            <p:nvSpPr>
              <p:cNvPr id="130" name="TextBox 129">
                <a:extLst>
                  <a:ext uri="{FF2B5EF4-FFF2-40B4-BE49-F238E27FC236}">
                    <a16:creationId xmlns:a16="http://schemas.microsoft.com/office/drawing/2014/main" id="{EABA4D15-D523-8871-C462-A65CF335EA8D}"/>
                  </a:ext>
                </a:extLst>
              </p:cNvPr>
              <p:cNvSpPr txBox="1"/>
              <p:nvPr/>
            </p:nvSpPr>
            <p:spPr bwMode="auto">
              <a:xfrm>
                <a:off x="4124585" y="2943013"/>
                <a:ext cx="400757" cy="30777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 algn="ctr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 rtlCol="0">
                <a:spAutoFit/>
              </a:bodyPr>
              <a:lstStyle/>
              <a:p>
                <a:pPr algn="ctr">
                  <a:lnSpc>
                    <a:spcPct val="100000"/>
                  </a:lnSpc>
                  <a:spcBef>
                    <a:spcPct val="50000"/>
                  </a:spcBef>
                  <a:spcAft>
                    <a:spcPct val="0"/>
                  </a:spcAft>
                  <a:buClrTx/>
                  <a:buFontTx/>
                  <a:buNone/>
                </a:pPr>
                <a:r>
                  <a:rPr lang="en-US" sz="1400" b="0">
                    <a:solidFill>
                      <a:schemeClr val="bg1"/>
                    </a:solidFill>
                    <a:latin typeface="Calibri" panose="020F0502020204030204" pitchFamily="34" charset="0"/>
                  </a:rPr>
                  <a:t>22</a:t>
                </a:r>
              </a:p>
            </p:txBody>
          </p:sp>
          <p:sp>
            <p:nvSpPr>
              <p:cNvPr id="131" name="TextBox 130">
                <a:extLst>
                  <a:ext uri="{FF2B5EF4-FFF2-40B4-BE49-F238E27FC236}">
                    <a16:creationId xmlns:a16="http://schemas.microsoft.com/office/drawing/2014/main" id="{F11CD1FB-24B9-DF9F-CE7E-061059203A08}"/>
                  </a:ext>
                </a:extLst>
              </p:cNvPr>
              <p:cNvSpPr txBox="1"/>
              <p:nvPr/>
            </p:nvSpPr>
            <p:spPr bwMode="auto">
              <a:xfrm>
                <a:off x="4373317" y="2943013"/>
                <a:ext cx="400757" cy="30777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 algn="ctr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 rtlCol="0">
                <a:spAutoFit/>
              </a:bodyPr>
              <a:lstStyle/>
              <a:p>
                <a:pPr algn="ctr">
                  <a:lnSpc>
                    <a:spcPct val="100000"/>
                  </a:lnSpc>
                  <a:spcBef>
                    <a:spcPct val="50000"/>
                  </a:spcBef>
                  <a:spcAft>
                    <a:spcPct val="0"/>
                  </a:spcAft>
                  <a:buClrTx/>
                  <a:buFontTx/>
                  <a:buNone/>
                </a:pPr>
                <a:r>
                  <a:rPr lang="en-US" sz="1400" b="0">
                    <a:solidFill>
                      <a:schemeClr val="bg1"/>
                    </a:solidFill>
                    <a:latin typeface="Calibri" panose="020F0502020204030204" pitchFamily="34" charset="0"/>
                  </a:rPr>
                  <a:t>24</a:t>
                </a:r>
              </a:p>
            </p:txBody>
          </p:sp>
          <p:sp>
            <p:nvSpPr>
              <p:cNvPr id="132" name="TextBox 131">
                <a:extLst>
                  <a:ext uri="{FF2B5EF4-FFF2-40B4-BE49-F238E27FC236}">
                    <a16:creationId xmlns:a16="http://schemas.microsoft.com/office/drawing/2014/main" id="{71170DF0-80C3-A09C-631F-D65787C04155}"/>
                  </a:ext>
                </a:extLst>
              </p:cNvPr>
              <p:cNvSpPr txBox="1"/>
              <p:nvPr/>
            </p:nvSpPr>
            <p:spPr bwMode="auto">
              <a:xfrm>
                <a:off x="4622049" y="2943013"/>
                <a:ext cx="400757" cy="30777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 algn="ctr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 rtlCol="0">
                <a:spAutoFit/>
              </a:bodyPr>
              <a:lstStyle/>
              <a:p>
                <a:pPr algn="ctr">
                  <a:lnSpc>
                    <a:spcPct val="100000"/>
                  </a:lnSpc>
                  <a:spcBef>
                    <a:spcPct val="50000"/>
                  </a:spcBef>
                  <a:spcAft>
                    <a:spcPct val="0"/>
                  </a:spcAft>
                  <a:buClrTx/>
                  <a:buFontTx/>
                  <a:buNone/>
                </a:pPr>
                <a:r>
                  <a:rPr lang="en-US" sz="1400" b="0">
                    <a:solidFill>
                      <a:schemeClr val="bg1"/>
                    </a:solidFill>
                    <a:latin typeface="Calibri" panose="020F0502020204030204" pitchFamily="34" charset="0"/>
                  </a:rPr>
                  <a:t>26</a:t>
                </a:r>
              </a:p>
            </p:txBody>
          </p:sp>
          <p:sp>
            <p:nvSpPr>
              <p:cNvPr id="133" name="TextBox 132">
                <a:extLst>
                  <a:ext uri="{FF2B5EF4-FFF2-40B4-BE49-F238E27FC236}">
                    <a16:creationId xmlns:a16="http://schemas.microsoft.com/office/drawing/2014/main" id="{9587DCF5-9EBD-E253-F28A-3CACDE25947F}"/>
                  </a:ext>
                </a:extLst>
              </p:cNvPr>
              <p:cNvSpPr txBox="1"/>
              <p:nvPr/>
            </p:nvSpPr>
            <p:spPr bwMode="auto">
              <a:xfrm>
                <a:off x="4870781" y="2943013"/>
                <a:ext cx="400757" cy="30777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 algn="ctr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 rtlCol="0">
                <a:spAutoFit/>
              </a:bodyPr>
              <a:lstStyle/>
              <a:p>
                <a:pPr algn="ctr">
                  <a:lnSpc>
                    <a:spcPct val="100000"/>
                  </a:lnSpc>
                  <a:spcBef>
                    <a:spcPct val="50000"/>
                  </a:spcBef>
                  <a:spcAft>
                    <a:spcPct val="0"/>
                  </a:spcAft>
                  <a:buClrTx/>
                  <a:buFontTx/>
                  <a:buNone/>
                </a:pPr>
                <a:r>
                  <a:rPr lang="en-US" sz="1400" b="0">
                    <a:solidFill>
                      <a:schemeClr val="bg1"/>
                    </a:solidFill>
                    <a:latin typeface="Calibri" panose="020F0502020204030204" pitchFamily="34" charset="0"/>
                  </a:rPr>
                  <a:t>28</a:t>
                </a:r>
              </a:p>
            </p:txBody>
          </p:sp>
          <p:sp>
            <p:nvSpPr>
              <p:cNvPr id="134" name="TextBox 133">
                <a:extLst>
                  <a:ext uri="{FF2B5EF4-FFF2-40B4-BE49-F238E27FC236}">
                    <a16:creationId xmlns:a16="http://schemas.microsoft.com/office/drawing/2014/main" id="{1C0DED11-CEDE-04F2-F3BB-5AC510377D82}"/>
                  </a:ext>
                </a:extLst>
              </p:cNvPr>
              <p:cNvSpPr txBox="1"/>
              <p:nvPr/>
            </p:nvSpPr>
            <p:spPr bwMode="auto">
              <a:xfrm>
                <a:off x="135466" y="3180079"/>
                <a:ext cx="1349022" cy="51313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 algn="ctr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 rtlCol="0">
                <a:spAutoFit/>
              </a:bodyPr>
              <a:lstStyle/>
              <a:p>
                <a:pPr algn="r">
                  <a:lnSpc>
                    <a:spcPct val="100000"/>
                  </a:lnSpc>
                  <a:spcBef>
                    <a:spcPct val="50000"/>
                  </a:spcBef>
                  <a:spcAft>
                    <a:spcPct val="0"/>
                  </a:spcAft>
                  <a:buClrTx/>
                  <a:buFontTx/>
                  <a:buNone/>
                </a:pPr>
                <a:r>
                  <a:rPr lang="en-US" sz="1000" b="1">
                    <a:solidFill>
                      <a:schemeClr val="bg1"/>
                    </a:solidFill>
                    <a:latin typeface="Calibri" panose="020F0502020204030204" pitchFamily="34" charset="0"/>
                  </a:rPr>
                  <a:t>Patients at Risk, %</a:t>
                </a:r>
                <a:br>
                  <a:rPr lang="en-US" sz="1000" b="0">
                    <a:solidFill>
                      <a:schemeClr val="bg1"/>
                    </a:solidFill>
                    <a:latin typeface="Calibri" panose="020F0502020204030204" pitchFamily="34" charset="0"/>
                  </a:rPr>
                </a:br>
                <a:r>
                  <a:rPr lang="en-US" sz="1000" b="0">
                    <a:solidFill>
                      <a:schemeClr val="accent1"/>
                    </a:solidFill>
                    <a:latin typeface="Calibri" panose="020F0502020204030204" pitchFamily="34" charset="0"/>
                  </a:rPr>
                  <a:t>Tafasitamab + len + R</a:t>
                </a:r>
                <a:br>
                  <a:rPr lang="en-US" sz="1000" b="0">
                    <a:solidFill>
                      <a:schemeClr val="accent1"/>
                    </a:solidFill>
                    <a:latin typeface="Calibri" panose="020F0502020204030204" pitchFamily="34" charset="0"/>
                  </a:rPr>
                </a:br>
                <a:r>
                  <a:rPr lang="en-US" sz="1000" b="0">
                    <a:solidFill>
                      <a:schemeClr val="accent3"/>
                    </a:solidFill>
                    <a:latin typeface="Calibri" panose="020F0502020204030204" pitchFamily="34" charset="0"/>
                  </a:rPr>
                  <a:t>Placebo + len + R</a:t>
                </a:r>
              </a:p>
            </p:txBody>
          </p:sp>
          <p:sp>
            <p:nvSpPr>
              <p:cNvPr id="135" name="TextBox 134">
                <a:extLst>
                  <a:ext uri="{FF2B5EF4-FFF2-40B4-BE49-F238E27FC236}">
                    <a16:creationId xmlns:a16="http://schemas.microsoft.com/office/drawing/2014/main" id="{DE0BA419-0A52-A0FA-ABC9-E9748A4E70EE}"/>
                  </a:ext>
                </a:extLst>
              </p:cNvPr>
              <p:cNvSpPr txBox="1"/>
              <p:nvPr/>
            </p:nvSpPr>
            <p:spPr bwMode="auto">
              <a:xfrm>
                <a:off x="1394178" y="3328321"/>
                <a:ext cx="383822" cy="37060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 algn="ctr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 rtlCol="0">
                <a:spAutoFit/>
              </a:bodyPr>
              <a:lstStyle/>
              <a:p>
                <a:pPr algn="ctr">
                  <a:lnSpc>
                    <a:spcPct val="100000"/>
                  </a:lnSpc>
                  <a:spcBef>
                    <a:spcPct val="50000"/>
                  </a:spcBef>
                  <a:spcAft>
                    <a:spcPct val="0"/>
                  </a:spcAft>
                  <a:buClrTx/>
                  <a:buFontTx/>
                  <a:buNone/>
                </a:pPr>
                <a:r>
                  <a:rPr lang="en-US" sz="1000" b="0">
                    <a:solidFill>
                      <a:schemeClr val="bg1"/>
                    </a:solidFill>
                    <a:latin typeface="Calibri" panose="020F0502020204030204" pitchFamily="34" charset="0"/>
                  </a:rPr>
                  <a:t>146</a:t>
                </a:r>
                <a:br>
                  <a:rPr lang="en-US" sz="1000" b="0">
                    <a:solidFill>
                      <a:schemeClr val="bg1"/>
                    </a:solidFill>
                    <a:latin typeface="Calibri" panose="020F0502020204030204" pitchFamily="34" charset="0"/>
                  </a:rPr>
                </a:br>
                <a:r>
                  <a:rPr lang="en-US" sz="1000" b="0">
                    <a:solidFill>
                      <a:schemeClr val="bg1"/>
                    </a:solidFill>
                    <a:latin typeface="Calibri" panose="020F0502020204030204" pitchFamily="34" charset="0"/>
                  </a:rPr>
                  <a:t>147</a:t>
                </a:r>
              </a:p>
            </p:txBody>
          </p:sp>
          <p:sp>
            <p:nvSpPr>
              <p:cNvPr id="136" name="TextBox 135">
                <a:extLst>
                  <a:ext uri="{FF2B5EF4-FFF2-40B4-BE49-F238E27FC236}">
                    <a16:creationId xmlns:a16="http://schemas.microsoft.com/office/drawing/2014/main" id="{15882378-0324-1BCB-ECD0-149564B8D293}"/>
                  </a:ext>
                </a:extLst>
              </p:cNvPr>
              <p:cNvSpPr txBox="1"/>
              <p:nvPr/>
            </p:nvSpPr>
            <p:spPr bwMode="auto">
              <a:xfrm>
                <a:off x="1642910" y="3328321"/>
                <a:ext cx="383822" cy="37060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 algn="ctr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 rtlCol="0">
                <a:spAutoFit/>
              </a:bodyPr>
              <a:lstStyle/>
              <a:p>
                <a:pPr algn="ctr">
                  <a:lnSpc>
                    <a:spcPct val="100000"/>
                  </a:lnSpc>
                  <a:spcBef>
                    <a:spcPct val="50000"/>
                  </a:spcBef>
                  <a:spcAft>
                    <a:spcPct val="0"/>
                  </a:spcAft>
                  <a:buClrTx/>
                  <a:buFontTx/>
                  <a:buNone/>
                </a:pPr>
                <a:r>
                  <a:rPr lang="en-US" sz="1000" b="0">
                    <a:solidFill>
                      <a:schemeClr val="bg1"/>
                    </a:solidFill>
                    <a:latin typeface="Calibri" panose="020F0502020204030204" pitchFamily="34" charset="0"/>
                  </a:rPr>
                  <a:t>140</a:t>
                </a:r>
                <a:br>
                  <a:rPr lang="en-US" sz="1000" b="0">
                    <a:solidFill>
                      <a:schemeClr val="bg1"/>
                    </a:solidFill>
                    <a:latin typeface="Calibri" panose="020F0502020204030204" pitchFamily="34" charset="0"/>
                  </a:rPr>
                </a:br>
                <a:r>
                  <a:rPr lang="en-US" sz="1000" b="0">
                    <a:solidFill>
                      <a:schemeClr val="bg1"/>
                    </a:solidFill>
                    <a:latin typeface="Calibri" panose="020F0502020204030204" pitchFamily="34" charset="0"/>
                  </a:rPr>
                  <a:t>142</a:t>
                </a:r>
              </a:p>
            </p:txBody>
          </p:sp>
          <p:sp>
            <p:nvSpPr>
              <p:cNvPr id="137" name="TextBox 136">
                <a:extLst>
                  <a:ext uri="{FF2B5EF4-FFF2-40B4-BE49-F238E27FC236}">
                    <a16:creationId xmlns:a16="http://schemas.microsoft.com/office/drawing/2014/main" id="{9697A6C9-B806-EE0D-C932-A01F75CF53DD}"/>
                  </a:ext>
                </a:extLst>
              </p:cNvPr>
              <p:cNvSpPr txBox="1"/>
              <p:nvPr/>
            </p:nvSpPr>
            <p:spPr bwMode="auto">
              <a:xfrm>
                <a:off x="1891642" y="3328321"/>
                <a:ext cx="383822" cy="37060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 algn="ctr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 rtlCol="0">
                <a:spAutoFit/>
              </a:bodyPr>
              <a:lstStyle/>
              <a:p>
                <a:pPr algn="ctr">
                  <a:lnSpc>
                    <a:spcPct val="100000"/>
                  </a:lnSpc>
                  <a:spcBef>
                    <a:spcPct val="50000"/>
                  </a:spcBef>
                  <a:spcAft>
                    <a:spcPct val="0"/>
                  </a:spcAft>
                  <a:buClrTx/>
                  <a:buFontTx/>
                  <a:buNone/>
                </a:pPr>
                <a:r>
                  <a:rPr lang="en-US" sz="1000">
                    <a:solidFill>
                      <a:schemeClr val="bg1"/>
                    </a:solidFill>
                    <a:latin typeface="Calibri" panose="020F0502020204030204" pitchFamily="34" charset="0"/>
                  </a:rPr>
                  <a:t>136</a:t>
                </a:r>
                <a:br>
                  <a:rPr lang="en-US" sz="1000">
                    <a:solidFill>
                      <a:schemeClr val="bg1"/>
                    </a:solidFill>
                    <a:latin typeface="Calibri" panose="020F0502020204030204" pitchFamily="34" charset="0"/>
                  </a:rPr>
                </a:br>
                <a:r>
                  <a:rPr lang="en-US" sz="1000">
                    <a:solidFill>
                      <a:schemeClr val="bg1"/>
                    </a:solidFill>
                    <a:latin typeface="Calibri" panose="020F0502020204030204" pitchFamily="34" charset="0"/>
                  </a:rPr>
                  <a:t>127</a:t>
                </a:r>
                <a:endParaRPr lang="en-US" sz="1000" b="0">
                  <a:solidFill>
                    <a:schemeClr val="bg1"/>
                  </a:solidFill>
                  <a:latin typeface="Calibri" panose="020F0502020204030204" pitchFamily="34" charset="0"/>
                </a:endParaRPr>
              </a:p>
            </p:txBody>
          </p:sp>
          <p:sp>
            <p:nvSpPr>
              <p:cNvPr id="138" name="TextBox 137">
                <a:extLst>
                  <a:ext uri="{FF2B5EF4-FFF2-40B4-BE49-F238E27FC236}">
                    <a16:creationId xmlns:a16="http://schemas.microsoft.com/office/drawing/2014/main" id="{BA3DDF41-40F9-3D3E-5316-473601F8CE44}"/>
                  </a:ext>
                </a:extLst>
              </p:cNvPr>
              <p:cNvSpPr txBox="1"/>
              <p:nvPr/>
            </p:nvSpPr>
            <p:spPr bwMode="auto">
              <a:xfrm>
                <a:off x="2140374" y="3328321"/>
                <a:ext cx="383822" cy="37060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 algn="ctr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 rtlCol="0">
                <a:spAutoFit/>
              </a:bodyPr>
              <a:lstStyle/>
              <a:p>
                <a:pPr algn="ctr">
                  <a:lnSpc>
                    <a:spcPct val="100000"/>
                  </a:lnSpc>
                  <a:spcBef>
                    <a:spcPct val="50000"/>
                  </a:spcBef>
                  <a:spcAft>
                    <a:spcPct val="0"/>
                  </a:spcAft>
                  <a:buClrTx/>
                  <a:buFontTx/>
                  <a:buNone/>
                </a:pPr>
                <a:r>
                  <a:rPr lang="en-US" sz="1000" b="0">
                    <a:solidFill>
                      <a:schemeClr val="bg1"/>
                    </a:solidFill>
                    <a:latin typeface="Calibri" panose="020F0502020204030204" pitchFamily="34" charset="0"/>
                  </a:rPr>
                  <a:t>115</a:t>
                </a:r>
                <a:br>
                  <a:rPr lang="en-US" sz="1000" b="0">
                    <a:solidFill>
                      <a:schemeClr val="bg1"/>
                    </a:solidFill>
                    <a:latin typeface="Calibri" panose="020F0502020204030204" pitchFamily="34" charset="0"/>
                  </a:rPr>
                </a:br>
                <a:r>
                  <a:rPr lang="en-US" sz="1000" b="0">
                    <a:solidFill>
                      <a:schemeClr val="bg1"/>
                    </a:solidFill>
                    <a:latin typeface="Calibri" panose="020F0502020204030204" pitchFamily="34" charset="0"/>
                  </a:rPr>
                  <a:t>108</a:t>
                </a:r>
              </a:p>
            </p:txBody>
          </p:sp>
          <p:sp>
            <p:nvSpPr>
              <p:cNvPr id="139" name="TextBox 138">
                <a:extLst>
                  <a:ext uri="{FF2B5EF4-FFF2-40B4-BE49-F238E27FC236}">
                    <a16:creationId xmlns:a16="http://schemas.microsoft.com/office/drawing/2014/main" id="{997B3B2B-1EFE-E704-DF10-52D4227B7A94}"/>
                  </a:ext>
                </a:extLst>
              </p:cNvPr>
              <p:cNvSpPr txBox="1"/>
              <p:nvPr/>
            </p:nvSpPr>
            <p:spPr bwMode="auto">
              <a:xfrm>
                <a:off x="2389106" y="3328321"/>
                <a:ext cx="383822" cy="37060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 algn="ctr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 rtlCol="0">
                <a:spAutoFit/>
              </a:bodyPr>
              <a:lstStyle/>
              <a:p>
                <a:pPr algn="ctr">
                  <a:lnSpc>
                    <a:spcPct val="100000"/>
                  </a:lnSpc>
                  <a:spcBef>
                    <a:spcPct val="50000"/>
                  </a:spcBef>
                  <a:spcAft>
                    <a:spcPct val="0"/>
                  </a:spcAft>
                  <a:buClrTx/>
                  <a:buFontTx/>
                  <a:buNone/>
                </a:pPr>
                <a:r>
                  <a:rPr lang="en-US" sz="1000">
                    <a:solidFill>
                      <a:schemeClr val="bg1"/>
                    </a:solidFill>
                    <a:latin typeface="Calibri" panose="020F0502020204030204" pitchFamily="34" charset="0"/>
                  </a:rPr>
                  <a:t>110</a:t>
                </a:r>
                <a:br>
                  <a:rPr lang="en-US" sz="1000">
                    <a:solidFill>
                      <a:schemeClr val="bg1"/>
                    </a:solidFill>
                    <a:latin typeface="Calibri" panose="020F0502020204030204" pitchFamily="34" charset="0"/>
                  </a:rPr>
                </a:br>
                <a:r>
                  <a:rPr lang="en-US" sz="1000">
                    <a:solidFill>
                      <a:schemeClr val="bg1"/>
                    </a:solidFill>
                    <a:latin typeface="Calibri" panose="020F0502020204030204" pitchFamily="34" charset="0"/>
                  </a:rPr>
                  <a:t>97</a:t>
                </a:r>
                <a:endParaRPr lang="en-US" sz="1000" b="0">
                  <a:solidFill>
                    <a:schemeClr val="bg1"/>
                  </a:solidFill>
                  <a:latin typeface="Calibri" panose="020F0502020204030204" pitchFamily="34" charset="0"/>
                </a:endParaRPr>
              </a:p>
            </p:txBody>
          </p:sp>
          <p:sp>
            <p:nvSpPr>
              <p:cNvPr id="140" name="TextBox 139">
                <a:extLst>
                  <a:ext uri="{FF2B5EF4-FFF2-40B4-BE49-F238E27FC236}">
                    <a16:creationId xmlns:a16="http://schemas.microsoft.com/office/drawing/2014/main" id="{D6D21295-C49C-EA87-40DF-C0619002614F}"/>
                  </a:ext>
                </a:extLst>
              </p:cNvPr>
              <p:cNvSpPr txBox="1"/>
              <p:nvPr/>
            </p:nvSpPr>
            <p:spPr bwMode="auto">
              <a:xfrm>
                <a:off x="2637838" y="3328321"/>
                <a:ext cx="383822" cy="37060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 algn="ctr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 rtlCol="0">
                <a:spAutoFit/>
              </a:bodyPr>
              <a:lstStyle/>
              <a:p>
                <a:pPr algn="ctr">
                  <a:lnSpc>
                    <a:spcPct val="100000"/>
                  </a:lnSpc>
                  <a:spcBef>
                    <a:spcPct val="50000"/>
                  </a:spcBef>
                  <a:spcAft>
                    <a:spcPct val="0"/>
                  </a:spcAft>
                  <a:buClrTx/>
                  <a:buFontTx/>
                  <a:buNone/>
                </a:pPr>
                <a:r>
                  <a:rPr lang="en-US" sz="1000">
                    <a:solidFill>
                      <a:schemeClr val="bg1"/>
                    </a:solidFill>
                    <a:latin typeface="Calibri" panose="020F0502020204030204" pitchFamily="34" charset="0"/>
                  </a:rPr>
                  <a:t>88</a:t>
                </a:r>
                <a:br>
                  <a:rPr lang="en-US" sz="1000">
                    <a:solidFill>
                      <a:schemeClr val="bg1"/>
                    </a:solidFill>
                    <a:latin typeface="Calibri" panose="020F0502020204030204" pitchFamily="34" charset="0"/>
                  </a:rPr>
                </a:br>
                <a:r>
                  <a:rPr lang="en-US" sz="1000">
                    <a:solidFill>
                      <a:schemeClr val="bg1"/>
                    </a:solidFill>
                    <a:latin typeface="Calibri" panose="020F0502020204030204" pitchFamily="34" charset="0"/>
                  </a:rPr>
                  <a:t>70</a:t>
                </a:r>
                <a:endParaRPr lang="en-US" sz="1000" b="0">
                  <a:solidFill>
                    <a:schemeClr val="bg1"/>
                  </a:solidFill>
                  <a:latin typeface="Calibri" panose="020F0502020204030204" pitchFamily="34" charset="0"/>
                </a:endParaRPr>
              </a:p>
            </p:txBody>
          </p:sp>
          <p:sp>
            <p:nvSpPr>
              <p:cNvPr id="141" name="TextBox 140">
                <a:extLst>
                  <a:ext uri="{FF2B5EF4-FFF2-40B4-BE49-F238E27FC236}">
                    <a16:creationId xmlns:a16="http://schemas.microsoft.com/office/drawing/2014/main" id="{FDB34AD0-F101-0D94-DBFD-2FD06F50936A}"/>
                  </a:ext>
                </a:extLst>
              </p:cNvPr>
              <p:cNvSpPr txBox="1"/>
              <p:nvPr/>
            </p:nvSpPr>
            <p:spPr bwMode="auto">
              <a:xfrm>
                <a:off x="2886570" y="3328321"/>
                <a:ext cx="383822" cy="37060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 algn="ctr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 rtlCol="0">
                <a:spAutoFit/>
              </a:bodyPr>
              <a:lstStyle/>
              <a:p>
                <a:pPr algn="ctr">
                  <a:lnSpc>
                    <a:spcPct val="100000"/>
                  </a:lnSpc>
                  <a:spcBef>
                    <a:spcPct val="50000"/>
                  </a:spcBef>
                  <a:spcAft>
                    <a:spcPct val="0"/>
                  </a:spcAft>
                  <a:buClrTx/>
                  <a:buFontTx/>
                  <a:buNone/>
                </a:pPr>
                <a:r>
                  <a:rPr lang="en-US" sz="1000" b="0">
                    <a:solidFill>
                      <a:schemeClr val="bg1"/>
                    </a:solidFill>
                    <a:latin typeface="Calibri" panose="020F0502020204030204" pitchFamily="34" charset="0"/>
                  </a:rPr>
                  <a:t>65</a:t>
                </a:r>
                <a:br>
                  <a:rPr lang="en-US" sz="1000" b="0">
                    <a:solidFill>
                      <a:schemeClr val="bg1"/>
                    </a:solidFill>
                    <a:latin typeface="Calibri" panose="020F0502020204030204" pitchFamily="34" charset="0"/>
                  </a:rPr>
                </a:br>
                <a:r>
                  <a:rPr lang="en-US" sz="1000" b="0">
                    <a:solidFill>
                      <a:schemeClr val="bg1"/>
                    </a:solidFill>
                    <a:latin typeface="Calibri" panose="020F0502020204030204" pitchFamily="34" charset="0"/>
                  </a:rPr>
                  <a:t>47</a:t>
                </a:r>
              </a:p>
            </p:txBody>
          </p:sp>
          <p:sp>
            <p:nvSpPr>
              <p:cNvPr id="142" name="TextBox 141">
                <a:extLst>
                  <a:ext uri="{FF2B5EF4-FFF2-40B4-BE49-F238E27FC236}">
                    <a16:creationId xmlns:a16="http://schemas.microsoft.com/office/drawing/2014/main" id="{A6469C90-73FE-3193-015F-360366091728}"/>
                  </a:ext>
                </a:extLst>
              </p:cNvPr>
              <p:cNvSpPr txBox="1"/>
              <p:nvPr/>
            </p:nvSpPr>
            <p:spPr bwMode="auto">
              <a:xfrm>
                <a:off x="3135302" y="3328321"/>
                <a:ext cx="383822" cy="37060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 algn="ctr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 rtlCol="0">
                <a:spAutoFit/>
              </a:bodyPr>
              <a:lstStyle/>
              <a:p>
                <a:pPr algn="ctr">
                  <a:lnSpc>
                    <a:spcPct val="100000"/>
                  </a:lnSpc>
                  <a:spcBef>
                    <a:spcPct val="50000"/>
                  </a:spcBef>
                  <a:spcAft>
                    <a:spcPct val="0"/>
                  </a:spcAft>
                  <a:buClrTx/>
                  <a:buFontTx/>
                  <a:buNone/>
                </a:pPr>
                <a:r>
                  <a:rPr lang="en-US" sz="1000" b="0">
                    <a:solidFill>
                      <a:schemeClr val="bg1"/>
                    </a:solidFill>
                    <a:latin typeface="Calibri" panose="020F0502020204030204" pitchFamily="34" charset="0"/>
                  </a:rPr>
                  <a:t>57</a:t>
                </a:r>
                <a:br>
                  <a:rPr lang="en-US" sz="1000" b="0">
                    <a:solidFill>
                      <a:schemeClr val="bg1"/>
                    </a:solidFill>
                    <a:latin typeface="Calibri" panose="020F0502020204030204" pitchFamily="34" charset="0"/>
                  </a:rPr>
                </a:br>
                <a:r>
                  <a:rPr lang="en-US" sz="1000" b="0">
                    <a:solidFill>
                      <a:schemeClr val="bg1"/>
                    </a:solidFill>
                    <a:latin typeface="Calibri" panose="020F0502020204030204" pitchFamily="34" charset="0"/>
                  </a:rPr>
                  <a:t>40</a:t>
                </a:r>
              </a:p>
            </p:txBody>
          </p:sp>
          <p:sp>
            <p:nvSpPr>
              <p:cNvPr id="143" name="TextBox 142">
                <a:extLst>
                  <a:ext uri="{FF2B5EF4-FFF2-40B4-BE49-F238E27FC236}">
                    <a16:creationId xmlns:a16="http://schemas.microsoft.com/office/drawing/2014/main" id="{FFCEAE99-8472-20C3-BFB7-8D838F0453C4}"/>
                  </a:ext>
                </a:extLst>
              </p:cNvPr>
              <p:cNvSpPr txBox="1"/>
              <p:nvPr/>
            </p:nvSpPr>
            <p:spPr bwMode="auto">
              <a:xfrm>
                <a:off x="3384034" y="3328321"/>
                <a:ext cx="383822" cy="37060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 algn="ctr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 rtlCol="0">
                <a:spAutoFit/>
              </a:bodyPr>
              <a:lstStyle/>
              <a:p>
                <a:pPr algn="ctr">
                  <a:lnSpc>
                    <a:spcPct val="100000"/>
                  </a:lnSpc>
                  <a:spcBef>
                    <a:spcPct val="50000"/>
                  </a:spcBef>
                  <a:spcAft>
                    <a:spcPct val="0"/>
                  </a:spcAft>
                  <a:buClrTx/>
                  <a:buFontTx/>
                  <a:buNone/>
                </a:pPr>
                <a:r>
                  <a:rPr lang="en-US" sz="1000" b="0">
                    <a:solidFill>
                      <a:schemeClr val="bg1"/>
                    </a:solidFill>
                    <a:latin typeface="Calibri" panose="020F0502020204030204" pitchFamily="34" charset="0"/>
                  </a:rPr>
                  <a:t>40</a:t>
                </a:r>
                <a:br>
                  <a:rPr lang="en-US" sz="1000" b="0">
                    <a:solidFill>
                      <a:schemeClr val="bg1"/>
                    </a:solidFill>
                    <a:latin typeface="Calibri" panose="020F0502020204030204" pitchFamily="34" charset="0"/>
                  </a:rPr>
                </a:br>
                <a:r>
                  <a:rPr lang="en-US" sz="1000" b="0">
                    <a:solidFill>
                      <a:schemeClr val="bg1"/>
                    </a:solidFill>
                    <a:latin typeface="Calibri" panose="020F0502020204030204" pitchFamily="34" charset="0"/>
                  </a:rPr>
                  <a:t>28</a:t>
                </a:r>
              </a:p>
            </p:txBody>
          </p:sp>
          <p:sp>
            <p:nvSpPr>
              <p:cNvPr id="144" name="TextBox 143">
                <a:extLst>
                  <a:ext uri="{FF2B5EF4-FFF2-40B4-BE49-F238E27FC236}">
                    <a16:creationId xmlns:a16="http://schemas.microsoft.com/office/drawing/2014/main" id="{4420B062-2F6D-53B0-FD5A-3CA2C1F2EA30}"/>
                  </a:ext>
                </a:extLst>
              </p:cNvPr>
              <p:cNvSpPr txBox="1"/>
              <p:nvPr/>
            </p:nvSpPr>
            <p:spPr bwMode="auto">
              <a:xfrm>
                <a:off x="3632766" y="3328321"/>
                <a:ext cx="383822" cy="37060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 algn="ctr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 rtlCol="0">
                <a:spAutoFit/>
              </a:bodyPr>
              <a:lstStyle/>
              <a:p>
                <a:pPr algn="ctr">
                  <a:lnSpc>
                    <a:spcPct val="100000"/>
                  </a:lnSpc>
                  <a:spcBef>
                    <a:spcPct val="50000"/>
                  </a:spcBef>
                  <a:spcAft>
                    <a:spcPct val="0"/>
                  </a:spcAft>
                  <a:buClrTx/>
                  <a:buFontTx/>
                  <a:buNone/>
                </a:pPr>
                <a:r>
                  <a:rPr lang="en-US" sz="1000" b="0">
                    <a:solidFill>
                      <a:schemeClr val="bg1"/>
                    </a:solidFill>
                    <a:latin typeface="Calibri" panose="020F0502020204030204" pitchFamily="34" charset="0"/>
                  </a:rPr>
                  <a:t>31</a:t>
                </a:r>
                <a:br>
                  <a:rPr lang="en-US" sz="1000" b="0">
                    <a:solidFill>
                      <a:schemeClr val="bg1"/>
                    </a:solidFill>
                    <a:latin typeface="Calibri" panose="020F0502020204030204" pitchFamily="34" charset="0"/>
                  </a:rPr>
                </a:br>
                <a:r>
                  <a:rPr lang="en-US" sz="1000" b="0">
                    <a:solidFill>
                      <a:schemeClr val="bg1"/>
                    </a:solidFill>
                    <a:latin typeface="Calibri" panose="020F0502020204030204" pitchFamily="34" charset="0"/>
                  </a:rPr>
                  <a:t>25</a:t>
                </a:r>
              </a:p>
            </p:txBody>
          </p:sp>
          <p:sp>
            <p:nvSpPr>
              <p:cNvPr id="145" name="TextBox 144">
                <a:extLst>
                  <a:ext uri="{FF2B5EF4-FFF2-40B4-BE49-F238E27FC236}">
                    <a16:creationId xmlns:a16="http://schemas.microsoft.com/office/drawing/2014/main" id="{C457395F-45E2-FD19-78FF-9EBC82D47A94}"/>
                  </a:ext>
                </a:extLst>
              </p:cNvPr>
              <p:cNvSpPr txBox="1"/>
              <p:nvPr/>
            </p:nvSpPr>
            <p:spPr bwMode="auto">
              <a:xfrm>
                <a:off x="3881498" y="3328321"/>
                <a:ext cx="383822" cy="37060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 algn="ctr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 rtlCol="0">
                <a:spAutoFit/>
              </a:bodyPr>
              <a:lstStyle/>
              <a:p>
                <a:pPr algn="ctr">
                  <a:lnSpc>
                    <a:spcPct val="100000"/>
                  </a:lnSpc>
                  <a:spcBef>
                    <a:spcPct val="50000"/>
                  </a:spcBef>
                  <a:spcAft>
                    <a:spcPct val="0"/>
                  </a:spcAft>
                  <a:buClrTx/>
                  <a:buFontTx/>
                  <a:buNone/>
                </a:pPr>
                <a:r>
                  <a:rPr lang="en-US" sz="1000" b="0">
                    <a:solidFill>
                      <a:schemeClr val="bg1"/>
                    </a:solidFill>
                    <a:latin typeface="Calibri" panose="020F0502020204030204" pitchFamily="34" charset="0"/>
                  </a:rPr>
                  <a:t>18</a:t>
                </a:r>
                <a:br>
                  <a:rPr lang="en-US" sz="1000" b="0">
                    <a:solidFill>
                      <a:schemeClr val="bg1"/>
                    </a:solidFill>
                    <a:latin typeface="Calibri" panose="020F0502020204030204" pitchFamily="34" charset="0"/>
                  </a:rPr>
                </a:br>
                <a:r>
                  <a:rPr lang="en-US" sz="1000" b="0">
                    <a:solidFill>
                      <a:schemeClr val="bg1"/>
                    </a:solidFill>
                    <a:latin typeface="Calibri" panose="020F0502020204030204" pitchFamily="34" charset="0"/>
                  </a:rPr>
                  <a:t>17</a:t>
                </a:r>
              </a:p>
            </p:txBody>
          </p:sp>
          <p:sp>
            <p:nvSpPr>
              <p:cNvPr id="146" name="TextBox 145">
                <a:extLst>
                  <a:ext uri="{FF2B5EF4-FFF2-40B4-BE49-F238E27FC236}">
                    <a16:creationId xmlns:a16="http://schemas.microsoft.com/office/drawing/2014/main" id="{CF0814C9-A2D6-938C-2CA8-2459279C03D9}"/>
                  </a:ext>
                </a:extLst>
              </p:cNvPr>
              <p:cNvSpPr txBox="1"/>
              <p:nvPr/>
            </p:nvSpPr>
            <p:spPr bwMode="auto">
              <a:xfrm>
                <a:off x="4130230" y="3328321"/>
                <a:ext cx="383822" cy="37060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 algn="ctr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 rtlCol="0">
                <a:spAutoFit/>
              </a:bodyPr>
              <a:lstStyle/>
              <a:p>
                <a:pPr algn="ctr">
                  <a:lnSpc>
                    <a:spcPct val="100000"/>
                  </a:lnSpc>
                  <a:spcBef>
                    <a:spcPct val="50000"/>
                  </a:spcBef>
                  <a:spcAft>
                    <a:spcPct val="0"/>
                  </a:spcAft>
                  <a:buClrTx/>
                  <a:buFontTx/>
                  <a:buNone/>
                </a:pPr>
                <a:r>
                  <a:rPr lang="en-US" sz="1000" b="0">
                    <a:solidFill>
                      <a:schemeClr val="bg1"/>
                    </a:solidFill>
                    <a:latin typeface="Calibri" panose="020F0502020204030204" pitchFamily="34" charset="0"/>
                  </a:rPr>
                  <a:t>12</a:t>
                </a:r>
                <a:br>
                  <a:rPr lang="en-US" sz="1000" b="0">
                    <a:solidFill>
                      <a:schemeClr val="bg1"/>
                    </a:solidFill>
                    <a:latin typeface="Calibri" panose="020F0502020204030204" pitchFamily="34" charset="0"/>
                  </a:rPr>
                </a:br>
                <a:r>
                  <a:rPr lang="en-US" sz="1000" b="0">
                    <a:solidFill>
                      <a:schemeClr val="bg1"/>
                    </a:solidFill>
                    <a:latin typeface="Calibri" panose="020F0502020204030204" pitchFamily="34" charset="0"/>
                  </a:rPr>
                  <a:t>12</a:t>
                </a:r>
              </a:p>
            </p:txBody>
          </p:sp>
          <p:sp>
            <p:nvSpPr>
              <p:cNvPr id="147" name="TextBox 146">
                <a:extLst>
                  <a:ext uri="{FF2B5EF4-FFF2-40B4-BE49-F238E27FC236}">
                    <a16:creationId xmlns:a16="http://schemas.microsoft.com/office/drawing/2014/main" id="{EE73E8ED-925E-9A54-EC10-4791EF73FD06}"/>
                  </a:ext>
                </a:extLst>
              </p:cNvPr>
              <p:cNvSpPr txBox="1"/>
              <p:nvPr/>
            </p:nvSpPr>
            <p:spPr bwMode="auto">
              <a:xfrm>
                <a:off x="4378962" y="3328321"/>
                <a:ext cx="383822" cy="37060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 algn="ctr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 rtlCol="0">
                <a:spAutoFit/>
              </a:bodyPr>
              <a:lstStyle/>
              <a:p>
                <a:pPr algn="ctr">
                  <a:lnSpc>
                    <a:spcPct val="100000"/>
                  </a:lnSpc>
                  <a:spcBef>
                    <a:spcPct val="50000"/>
                  </a:spcBef>
                  <a:spcAft>
                    <a:spcPct val="0"/>
                  </a:spcAft>
                  <a:buClrTx/>
                  <a:buFontTx/>
                  <a:buNone/>
                </a:pPr>
                <a:r>
                  <a:rPr lang="en-US" sz="1000" b="0">
                    <a:solidFill>
                      <a:schemeClr val="bg1"/>
                    </a:solidFill>
                    <a:latin typeface="Calibri" panose="020F0502020204030204" pitchFamily="34" charset="0"/>
                  </a:rPr>
                  <a:t>7</a:t>
                </a:r>
                <a:br>
                  <a:rPr lang="en-US" sz="1000" b="0">
                    <a:solidFill>
                      <a:schemeClr val="bg1"/>
                    </a:solidFill>
                    <a:latin typeface="Calibri" panose="020F0502020204030204" pitchFamily="34" charset="0"/>
                  </a:rPr>
                </a:br>
                <a:r>
                  <a:rPr lang="en-US" sz="1000" b="0">
                    <a:solidFill>
                      <a:schemeClr val="bg1"/>
                    </a:solidFill>
                    <a:latin typeface="Calibri" panose="020F0502020204030204" pitchFamily="34" charset="0"/>
                  </a:rPr>
                  <a:t>8</a:t>
                </a:r>
              </a:p>
            </p:txBody>
          </p:sp>
          <p:sp>
            <p:nvSpPr>
              <p:cNvPr id="148" name="TextBox 147">
                <a:extLst>
                  <a:ext uri="{FF2B5EF4-FFF2-40B4-BE49-F238E27FC236}">
                    <a16:creationId xmlns:a16="http://schemas.microsoft.com/office/drawing/2014/main" id="{D5082B5A-5B46-B4F3-9C52-971FA7521F06}"/>
                  </a:ext>
                </a:extLst>
              </p:cNvPr>
              <p:cNvSpPr txBox="1"/>
              <p:nvPr/>
            </p:nvSpPr>
            <p:spPr bwMode="auto">
              <a:xfrm>
                <a:off x="4627694" y="3328321"/>
                <a:ext cx="383822" cy="37060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 algn="ctr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 rtlCol="0">
                <a:spAutoFit/>
              </a:bodyPr>
              <a:lstStyle/>
              <a:p>
                <a:pPr algn="ctr">
                  <a:lnSpc>
                    <a:spcPct val="100000"/>
                  </a:lnSpc>
                  <a:spcBef>
                    <a:spcPct val="50000"/>
                  </a:spcBef>
                  <a:spcAft>
                    <a:spcPct val="0"/>
                  </a:spcAft>
                  <a:buClrTx/>
                  <a:buFontTx/>
                  <a:buNone/>
                </a:pPr>
                <a:r>
                  <a:rPr lang="en-US" sz="1000" b="0">
                    <a:solidFill>
                      <a:schemeClr val="bg1"/>
                    </a:solidFill>
                    <a:latin typeface="Calibri" panose="020F0502020204030204" pitchFamily="34" charset="0"/>
                  </a:rPr>
                  <a:t>2</a:t>
                </a:r>
                <a:br>
                  <a:rPr lang="en-US" sz="1000" b="0">
                    <a:solidFill>
                      <a:schemeClr val="bg1"/>
                    </a:solidFill>
                    <a:latin typeface="Calibri" panose="020F0502020204030204" pitchFamily="34" charset="0"/>
                  </a:rPr>
                </a:br>
                <a:r>
                  <a:rPr lang="en-US" sz="1000" b="0">
                    <a:solidFill>
                      <a:schemeClr val="bg1"/>
                    </a:solidFill>
                    <a:latin typeface="Calibri" panose="020F0502020204030204" pitchFamily="34" charset="0"/>
                  </a:rPr>
                  <a:t>2</a:t>
                </a:r>
              </a:p>
            </p:txBody>
          </p:sp>
          <p:sp>
            <p:nvSpPr>
              <p:cNvPr id="149" name="TextBox 148">
                <a:extLst>
                  <a:ext uri="{FF2B5EF4-FFF2-40B4-BE49-F238E27FC236}">
                    <a16:creationId xmlns:a16="http://schemas.microsoft.com/office/drawing/2014/main" id="{3FBB9C62-86CB-0711-DE8C-2D936765D34C}"/>
                  </a:ext>
                </a:extLst>
              </p:cNvPr>
              <p:cNvSpPr txBox="1"/>
              <p:nvPr/>
            </p:nvSpPr>
            <p:spPr bwMode="auto">
              <a:xfrm>
                <a:off x="4876426" y="3328321"/>
                <a:ext cx="383822" cy="37060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 algn="ctr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 rtlCol="0">
                <a:spAutoFit/>
              </a:bodyPr>
              <a:lstStyle/>
              <a:p>
                <a:pPr algn="ctr">
                  <a:lnSpc>
                    <a:spcPct val="100000"/>
                  </a:lnSpc>
                  <a:spcBef>
                    <a:spcPct val="50000"/>
                  </a:spcBef>
                  <a:spcAft>
                    <a:spcPct val="0"/>
                  </a:spcAft>
                  <a:buClrTx/>
                  <a:buFontTx/>
                  <a:buNone/>
                </a:pPr>
                <a:r>
                  <a:rPr lang="en-US" sz="1000" b="0">
                    <a:solidFill>
                      <a:schemeClr val="bg1"/>
                    </a:solidFill>
                    <a:latin typeface="Calibri" panose="020F0502020204030204" pitchFamily="34" charset="0"/>
                  </a:rPr>
                  <a:t>1</a:t>
                </a:r>
                <a:br>
                  <a:rPr lang="en-US" sz="1000" b="0">
                    <a:solidFill>
                      <a:schemeClr val="bg1"/>
                    </a:solidFill>
                    <a:latin typeface="Calibri" panose="020F0502020204030204" pitchFamily="34" charset="0"/>
                  </a:rPr>
                </a:br>
                <a:r>
                  <a:rPr lang="en-US" sz="1000" b="0">
                    <a:solidFill>
                      <a:schemeClr val="bg1"/>
                    </a:solidFill>
                    <a:latin typeface="Calibri" panose="020F0502020204030204" pitchFamily="34" charset="0"/>
                  </a:rPr>
                  <a:t>2</a:t>
                </a:r>
              </a:p>
            </p:txBody>
          </p:sp>
          <p:sp>
            <p:nvSpPr>
              <p:cNvPr id="150" name="TextBox 149">
                <a:extLst>
                  <a:ext uri="{FF2B5EF4-FFF2-40B4-BE49-F238E27FC236}">
                    <a16:creationId xmlns:a16="http://schemas.microsoft.com/office/drawing/2014/main" id="{51D40DCF-A1CE-4605-CCD7-414332FED2B5}"/>
                  </a:ext>
                </a:extLst>
              </p:cNvPr>
              <p:cNvSpPr txBox="1"/>
              <p:nvPr/>
            </p:nvSpPr>
            <p:spPr bwMode="auto">
              <a:xfrm>
                <a:off x="5125156" y="3328321"/>
                <a:ext cx="383822" cy="40011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 algn="ctr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 rtlCol="0">
                <a:spAutoFit/>
              </a:bodyPr>
              <a:lstStyle/>
              <a:p>
                <a:pPr algn="ctr">
                  <a:lnSpc>
                    <a:spcPct val="100000"/>
                  </a:lnSpc>
                  <a:spcBef>
                    <a:spcPct val="50000"/>
                  </a:spcBef>
                  <a:spcAft>
                    <a:spcPct val="0"/>
                  </a:spcAft>
                  <a:buClrTx/>
                  <a:buFontTx/>
                  <a:buNone/>
                </a:pPr>
                <a:r>
                  <a:rPr lang="en-US" sz="1000" b="0">
                    <a:solidFill>
                      <a:schemeClr val="bg1"/>
                    </a:solidFill>
                    <a:latin typeface="Calibri" panose="020F0502020204030204" pitchFamily="34" charset="0"/>
                  </a:rPr>
                  <a:t>0</a:t>
                </a:r>
                <a:br>
                  <a:rPr lang="en-US" sz="1000" b="0">
                    <a:solidFill>
                      <a:schemeClr val="bg1"/>
                    </a:solidFill>
                    <a:latin typeface="Calibri" panose="020F0502020204030204" pitchFamily="34" charset="0"/>
                  </a:rPr>
                </a:br>
                <a:r>
                  <a:rPr lang="en-US" sz="1000" b="0">
                    <a:solidFill>
                      <a:schemeClr val="bg1"/>
                    </a:solidFill>
                    <a:latin typeface="Calibri" panose="020F0502020204030204" pitchFamily="34" charset="0"/>
                  </a:rPr>
                  <a:t>0</a:t>
                </a:r>
              </a:p>
            </p:txBody>
          </p:sp>
        </p:grpSp>
        <p:sp>
          <p:nvSpPr>
            <p:cNvPr id="286" name="Freeform 285">
              <a:extLst>
                <a:ext uri="{FF2B5EF4-FFF2-40B4-BE49-F238E27FC236}">
                  <a16:creationId xmlns:a16="http://schemas.microsoft.com/office/drawing/2014/main" id="{AFAA076B-11FC-1917-84EE-B0DC9BFB0B0B}"/>
                </a:ext>
              </a:extLst>
            </p:cNvPr>
            <p:cNvSpPr/>
            <p:nvPr/>
          </p:nvSpPr>
          <p:spPr bwMode="auto">
            <a:xfrm>
              <a:off x="1958975" y="4253853"/>
              <a:ext cx="3514725" cy="844550"/>
            </a:xfrm>
            <a:custGeom>
              <a:avLst/>
              <a:gdLst>
                <a:gd name="connsiteX0" fmla="*/ 3514725 w 3514725"/>
                <a:gd name="connsiteY0" fmla="*/ 844550 h 844550"/>
                <a:gd name="connsiteX1" fmla="*/ 3101975 w 3514725"/>
                <a:gd name="connsiteY1" fmla="*/ 844550 h 844550"/>
                <a:gd name="connsiteX2" fmla="*/ 3101975 w 3514725"/>
                <a:gd name="connsiteY2" fmla="*/ 682625 h 844550"/>
                <a:gd name="connsiteX3" fmla="*/ 2955925 w 3514725"/>
                <a:gd name="connsiteY3" fmla="*/ 682625 h 844550"/>
                <a:gd name="connsiteX4" fmla="*/ 2955925 w 3514725"/>
                <a:gd name="connsiteY4" fmla="*/ 596900 h 844550"/>
                <a:gd name="connsiteX5" fmla="*/ 2755900 w 3514725"/>
                <a:gd name="connsiteY5" fmla="*/ 596900 h 844550"/>
                <a:gd name="connsiteX6" fmla="*/ 2755900 w 3514725"/>
                <a:gd name="connsiteY6" fmla="*/ 520700 h 844550"/>
                <a:gd name="connsiteX7" fmla="*/ 2368550 w 3514725"/>
                <a:gd name="connsiteY7" fmla="*/ 520700 h 844550"/>
                <a:gd name="connsiteX8" fmla="*/ 2368550 w 3514725"/>
                <a:gd name="connsiteY8" fmla="*/ 488950 h 844550"/>
                <a:gd name="connsiteX9" fmla="*/ 2159000 w 3514725"/>
                <a:gd name="connsiteY9" fmla="*/ 488950 h 844550"/>
                <a:gd name="connsiteX10" fmla="*/ 2159000 w 3514725"/>
                <a:gd name="connsiteY10" fmla="*/ 460375 h 844550"/>
                <a:gd name="connsiteX11" fmla="*/ 2149475 w 3514725"/>
                <a:gd name="connsiteY11" fmla="*/ 460375 h 844550"/>
                <a:gd name="connsiteX12" fmla="*/ 2149475 w 3514725"/>
                <a:gd name="connsiteY12" fmla="*/ 431800 h 844550"/>
                <a:gd name="connsiteX13" fmla="*/ 2130425 w 3514725"/>
                <a:gd name="connsiteY13" fmla="*/ 431800 h 844550"/>
                <a:gd name="connsiteX14" fmla="*/ 2130425 w 3514725"/>
                <a:gd name="connsiteY14" fmla="*/ 393700 h 844550"/>
                <a:gd name="connsiteX15" fmla="*/ 2105025 w 3514725"/>
                <a:gd name="connsiteY15" fmla="*/ 393700 h 844550"/>
                <a:gd name="connsiteX16" fmla="*/ 2105025 w 3514725"/>
                <a:gd name="connsiteY16" fmla="*/ 365125 h 844550"/>
                <a:gd name="connsiteX17" fmla="*/ 1863725 w 3514725"/>
                <a:gd name="connsiteY17" fmla="*/ 365125 h 844550"/>
                <a:gd name="connsiteX18" fmla="*/ 1863725 w 3514725"/>
                <a:gd name="connsiteY18" fmla="*/ 342900 h 844550"/>
                <a:gd name="connsiteX19" fmla="*/ 1816100 w 3514725"/>
                <a:gd name="connsiteY19" fmla="*/ 342900 h 844550"/>
                <a:gd name="connsiteX20" fmla="*/ 1816100 w 3514725"/>
                <a:gd name="connsiteY20" fmla="*/ 298450 h 844550"/>
                <a:gd name="connsiteX21" fmla="*/ 1790700 w 3514725"/>
                <a:gd name="connsiteY21" fmla="*/ 298450 h 844550"/>
                <a:gd name="connsiteX22" fmla="*/ 1790700 w 3514725"/>
                <a:gd name="connsiteY22" fmla="*/ 285750 h 844550"/>
                <a:gd name="connsiteX23" fmla="*/ 1689100 w 3514725"/>
                <a:gd name="connsiteY23" fmla="*/ 285750 h 844550"/>
                <a:gd name="connsiteX24" fmla="*/ 1689100 w 3514725"/>
                <a:gd name="connsiteY24" fmla="*/ 266700 h 844550"/>
                <a:gd name="connsiteX25" fmla="*/ 1651000 w 3514725"/>
                <a:gd name="connsiteY25" fmla="*/ 266700 h 844550"/>
                <a:gd name="connsiteX26" fmla="*/ 1651000 w 3514725"/>
                <a:gd name="connsiteY26" fmla="*/ 250825 h 844550"/>
                <a:gd name="connsiteX27" fmla="*/ 1568450 w 3514725"/>
                <a:gd name="connsiteY27" fmla="*/ 250825 h 844550"/>
                <a:gd name="connsiteX28" fmla="*/ 1568450 w 3514725"/>
                <a:gd name="connsiteY28" fmla="*/ 231775 h 844550"/>
                <a:gd name="connsiteX29" fmla="*/ 1466850 w 3514725"/>
                <a:gd name="connsiteY29" fmla="*/ 231775 h 844550"/>
                <a:gd name="connsiteX30" fmla="*/ 1466850 w 3514725"/>
                <a:gd name="connsiteY30" fmla="*/ 212725 h 844550"/>
                <a:gd name="connsiteX31" fmla="*/ 1365250 w 3514725"/>
                <a:gd name="connsiteY31" fmla="*/ 212725 h 844550"/>
                <a:gd name="connsiteX32" fmla="*/ 1365250 w 3514725"/>
                <a:gd name="connsiteY32" fmla="*/ 187325 h 844550"/>
                <a:gd name="connsiteX33" fmla="*/ 1231900 w 3514725"/>
                <a:gd name="connsiteY33" fmla="*/ 187325 h 844550"/>
                <a:gd name="connsiteX34" fmla="*/ 1231900 w 3514725"/>
                <a:gd name="connsiteY34" fmla="*/ 165100 h 844550"/>
                <a:gd name="connsiteX35" fmla="*/ 1149350 w 3514725"/>
                <a:gd name="connsiteY35" fmla="*/ 165100 h 844550"/>
                <a:gd name="connsiteX36" fmla="*/ 1149350 w 3514725"/>
                <a:gd name="connsiteY36" fmla="*/ 149225 h 844550"/>
                <a:gd name="connsiteX37" fmla="*/ 1082675 w 3514725"/>
                <a:gd name="connsiteY37" fmla="*/ 149225 h 844550"/>
                <a:gd name="connsiteX38" fmla="*/ 1082675 w 3514725"/>
                <a:gd name="connsiteY38" fmla="*/ 136525 h 844550"/>
                <a:gd name="connsiteX39" fmla="*/ 1028700 w 3514725"/>
                <a:gd name="connsiteY39" fmla="*/ 136525 h 844550"/>
                <a:gd name="connsiteX40" fmla="*/ 1028700 w 3514725"/>
                <a:gd name="connsiteY40" fmla="*/ 120650 h 844550"/>
                <a:gd name="connsiteX41" fmla="*/ 962025 w 3514725"/>
                <a:gd name="connsiteY41" fmla="*/ 120650 h 844550"/>
                <a:gd name="connsiteX42" fmla="*/ 962025 w 3514725"/>
                <a:gd name="connsiteY42" fmla="*/ 120650 h 844550"/>
                <a:gd name="connsiteX43" fmla="*/ 962025 w 3514725"/>
                <a:gd name="connsiteY43" fmla="*/ 120650 h 844550"/>
                <a:gd name="connsiteX44" fmla="*/ 962025 w 3514725"/>
                <a:gd name="connsiteY44" fmla="*/ 120650 h 844550"/>
                <a:gd name="connsiteX45" fmla="*/ 962025 w 3514725"/>
                <a:gd name="connsiteY45" fmla="*/ 98425 h 844550"/>
                <a:gd name="connsiteX46" fmla="*/ 866775 w 3514725"/>
                <a:gd name="connsiteY46" fmla="*/ 98425 h 844550"/>
                <a:gd name="connsiteX47" fmla="*/ 860425 w 3514725"/>
                <a:gd name="connsiteY47" fmla="*/ 92075 h 844550"/>
                <a:gd name="connsiteX48" fmla="*/ 739775 w 3514725"/>
                <a:gd name="connsiteY48" fmla="*/ 92075 h 844550"/>
                <a:gd name="connsiteX49" fmla="*/ 739775 w 3514725"/>
                <a:gd name="connsiteY49" fmla="*/ 79375 h 844550"/>
                <a:gd name="connsiteX50" fmla="*/ 708025 w 3514725"/>
                <a:gd name="connsiteY50" fmla="*/ 79375 h 844550"/>
                <a:gd name="connsiteX51" fmla="*/ 708025 w 3514725"/>
                <a:gd name="connsiteY51" fmla="*/ 63500 h 844550"/>
                <a:gd name="connsiteX52" fmla="*/ 708025 w 3514725"/>
                <a:gd name="connsiteY52" fmla="*/ 63500 h 844550"/>
                <a:gd name="connsiteX53" fmla="*/ 682625 w 3514725"/>
                <a:gd name="connsiteY53" fmla="*/ 63500 h 844550"/>
                <a:gd name="connsiteX54" fmla="*/ 682625 w 3514725"/>
                <a:gd name="connsiteY54" fmla="*/ 28575 h 844550"/>
                <a:gd name="connsiteX55" fmla="*/ 552450 w 3514725"/>
                <a:gd name="connsiteY55" fmla="*/ 28575 h 844550"/>
                <a:gd name="connsiteX56" fmla="*/ 552450 w 3514725"/>
                <a:gd name="connsiteY56" fmla="*/ 19050 h 844550"/>
                <a:gd name="connsiteX57" fmla="*/ 352425 w 3514725"/>
                <a:gd name="connsiteY57" fmla="*/ 19050 h 844550"/>
                <a:gd name="connsiteX58" fmla="*/ 352425 w 3514725"/>
                <a:gd name="connsiteY58" fmla="*/ 9525 h 844550"/>
                <a:gd name="connsiteX59" fmla="*/ 273050 w 3514725"/>
                <a:gd name="connsiteY59" fmla="*/ 9525 h 844550"/>
                <a:gd name="connsiteX60" fmla="*/ 273050 w 3514725"/>
                <a:gd name="connsiteY60" fmla="*/ 0 h 844550"/>
                <a:gd name="connsiteX61" fmla="*/ 0 w 3514725"/>
                <a:gd name="connsiteY61" fmla="*/ 0 h 8445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</a:cxnLst>
              <a:rect l="l" t="t" r="r" b="b"/>
              <a:pathLst>
                <a:path w="3514725" h="844550">
                  <a:moveTo>
                    <a:pt x="3514725" y="844550"/>
                  </a:moveTo>
                  <a:lnTo>
                    <a:pt x="3101975" y="844550"/>
                  </a:lnTo>
                  <a:lnTo>
                    <a:pt x="3101975" y="682625"/>
                  </a:lnTo>
                  <a:lnTo>
                    <a:pt x="2955925" y="682625"/>
                  </a:lnTo>
                  <a:lnTo>
                    <a:pt x="2955925" y="596900"/>
                  </a:lnTo>
                  <a:lnTo>
                    <a:pt x="2755900" y="596900"/>
                  </a:lnTo>
                  <a:lnTo>
                    <a:pt x="2755900" y="520700"/>
                  </a:lnTo>
                  <a:lnTo>
                    <a:pt x="2368550" y="520700"/>
                  </a:lnTo>
                  <a:lnTo>
                    <a:pt x="2368550" y="488950"/>
                  </a:lnTo>
                  <a:lnTo>
                    <a:pt x="2159000" y="488950"/>
                  </a:lnTo>
                  <a:lnTo>
                    <a:pt x="2159000" y="460375"/>
                  </a:lnTo>
                  <a:lnTo>
                    <a:pt x="2149475" y="460375"/>
                  </a:lnTo>
                  <a:lnTo>
                    <a:pt x="2149475" y="431800"/>
                  </a:lnTo>
                  <a:lnTo>
                    <a:pt x="2130425" y="431800"/>
                  </a:lnTo>
                  <a:lnTo>
                    <a:pt x="2130425" y="393700"/>
                  </a:lnTo>
                  <a:lnTo>
                    <a:pt x="2105025" y="393700"/>
                  </a:lnTo>
                  <a:lnTo>
                    <a:pt x="2105025" y="365125"/>
                  </a:lnTo>
                  <a:lnTo>
                    <a:pt x="1863725" y="365125"/>
                  </a:lnTo>
                  <a:lnTo>
                    <a:pt x="1863725" y="342900"/>
                  </a:lnTo>
                  <a:lnTo>
                    <a:pt x="1816100" y="342900"/>
                  </a:lnTo>
                  <a:lnTo>
                    <a:pt x="1816100" y="298450"/>
                  </a:lnTo>
                  <a:lnTo>
                    <a:pt x="1790700" y="298450"/>
                  </a:lnTo>
                  <a:lnTo>
                    <a:pt x="1790700" y="285750"/>
                  </a:lnTo>
                  <a:lnTo>
                    <a:pt x="1689100" y="285750"/>
                  </a:lnTo>
                  <a:lnTo>
                    <a:pt x="1689100" y="266700"/>
                  </a:lnTo>
                  <a:lnTo>
                    <a:pt x="1651000" y="266700"/>
                  </a:lnTo>
                  <a:lnTo>
                    <a:pt x="1651000" y="250825"/>
                  </a:lnTo>
                  <a:lnTo>
                    <a:pt x="1568450" y="250825"/>
                  </a:lnTo>
                  <a:lnTo>
                    <a:pt x="1568450" y="231775"/>
                  </a:lnTo>
                  <a:lnTo>
                    <a:pt x="1466850" y="231775"/>
                  </a:lnTo>
                  <a:lnTo>
                    <a:pt x="1466850" y="212725"/>
                  </a:lnTo>
                  <a:lnTo>
                    <a:pt x="1365250" y="212725"/>
                  </a:lnTo>
                  <a:lnTo>
                    <a:pt x="1365250" y="187325"/>
                  </a:lnTo>
                  <a:lnTo>
                    <a:pt x="1231900" y="187325"/>
                  </a:lnTo>
                  <a:lnTo>
                    <a:pt x="1231900" y="165100"/>
                  </a:lnTo>
                  <a:lnTo>
                    <a:pt x="1149350" y="165100"/>
                  </a:lnTo>
                  <a:lnTo>
                    <a:pt x="1149350" y="149225"/>
                  </a:lnTo>
                  <a:lnTo>
                    <a:pt x="1082675" y="149225"/>
                  </a:lnTo>
                  <a:lnTo>
                    <a:pt x="1082675" y="136525"/>
                  </a:lnTo>
                  <a:lnTo>
                    <a:pt x="1028700" y="136525"/>
                  </a:lnTo>
                  <a:lnTo>
                    <a:pt x="1028700" y="120650"/>
                  </a:lnTo>
                  <a:lnTo>
                    <a:pt x="962025" y="120650"/>
                  </a:lnTo>
                  <a:lnTo>
                    <a:pt x="962025" y="120650"/>
                  </a:lnTo>
                  <a:lnTo>
                    <a:pt x="962025" y="120650"/>
                  </a:lnTo>
                  <a:lnTo>
                    <a:pt x="962025" y="120650"/>
                  </a:lnTo>
                  <a:lnTo>
                    <a:pt x="962025" y="98425"/>
                  </a:lnTo>
                  <a:lnTo>
                    <a:pt x="866775" y="98425"/>
                  </a:lnTo>
                  <a:lnTo>
                    <a:pt x="860425" y="92075"/>
                  </a:lnTo>
                  <a:lnTo>
                    <a:pt x="739775" y="92075"/>
                  </a:lnTo>
                  <a:lnTo>
                    <a:pt x="739775" y="79375"/>
                  </a:lnTo>
                  <a:lnTo>
                    <a:pt x="708025" y="79375"/>
                  </a:lnTo>
                  <a:lnTo>
                    <a:pt x="708025" y="63500"/>
                  </a:lnTo>
                  <a:lnTo>
                    <a:pt x="708025" y="63500"/>
                  </a:lnTo>
                  <a:lnTo>
                    <a:pt x="682625" y="63500"/>
                  </a:lnTo>
                  <a:lnTo>
                    <a:pt x="682625" y="28575"/>
                  </a:lnTo>
                  <a:lnTo>
                    <a:pt x="552450" y="28575"/>
                  </a:lnTo>
                  <a:lnTo>
                    <a:pt x="552450" y="19050"/>
                  </a:lnTo>
                  <a:lnTo>
                    <a:pt x="352425" y="19050"/>
                  </a:lnTo>
                  <a:lnTo>
                    <a:pt x="352425" y="9525"/>
                  </a:lnTo>
                  <a:lnTo>
                    <a:pt x="273050" y="9525"/>
                  </a:lnTo>
                  <a:lnTo>
                    <a:pt x="273050" y="0"/>
                  </a:lnTo>
                  <a:lnTo>
                    <a:pt x="0" y="0"/>
                  </a:lnTo>
                </a:path>
              </a:pathLst>
            </a:custGeom>
            <a:noFill/>
            <a:ln w="28575">
              <a:solidFill>
                <a:schemeClr val="accent1"/>
              </a:solidFill>
              <a:miter lim="800000"/>
              <a:headEnd/>
              <a:tailEnd/>
            </a:ln>
          </p:spPr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87" name="Freeform 286">
              <a:extLst>
                <a:ext uri="{FF2B5EF4-FFF2-40B4-BE49-F238E27FC236}">
                  <a16:creationId xmlns:a16="http://schemas.microsoft.com/office/drawing/2014/main" id="{A9F612A4-F556-D7E8-9954-59AE193FF3E2}"/>
                </a:ext>
              </a:extLst>
            </p:cNvPr>
            <p:cNvSpPr/>
            <p:nvPr/>
          </p:nvSpPr>
          <p:spPr bwMode="auto">
            <a:xfrm>
              <a:off x="1965325" y="4260203"/>
              <a:ext cx="3479800" cy="895350"/>
            </a:xfrm>
            <a:custGeom>
              <a:avLst/>
              <a:gdLst>
                <a:gd name="connsiteX0" fmla="*/ 3479800 w 3479800"/>
                <a:gd name="connsiteY0" fmla="*/ 895350 h 895350"/>
                <a:gd name="connsiteX1" fmla="*/ 3184525 w 3479800"/>
                <a:gd name="connsiteY1" fmla="*/ 895350 h 895350"/>
                <a:gd name="connsiteX2" fmla="*/ 3184525 w 3479800"/>
                <a:gd name="connsiteY2" fmla="*/ 796925 h 895350"/>
                <a:gd name="connsiteX3" fmla="*/ 2597150 w 3479800"/>
                <a:gd name="connsiteY3" fmla="*/ 796925 h 895350"/>
                <a:gd name="connsiteX4" fmla="*/ 2597150 w 3479800"/>
                <a:gd name="connsiteY4" fmla="*/ 758825 h 895350"/>
                <a:gd name="connsiteX5" fmla="*/ 2514600 w 3479800"/>
                <a:gd name="connsiteY5" fmla="*/ 758825 h 895350"/>
                <a:gd name="connsiteX6" fmla="*/ 2514600 w 3479800"/>
                <a:gd name="connsiteY6" fmla="*/ 723900 h 895350"/>
                <a:gd name="connsiteX7" fmla="*/ 2168525 w 3479800"/>
                <a:gd name="connsiteY7" fmla="*/ 723900 h 895350"/>
                <a:gd name="connsiteX8" fmla="*/ 2168525 w 3479800"/>
                <a:gd name="connsiteY8" fmla="*/ 704850 h 895350"/>
                <a:gd name="connsiteX9" fmla="*/ 2019300 w 3479800"/>
                <a:gd name="connsiteY9" fmla="*/ 704850 h 895350"/>
                <a:gd name="connsiteX10" fmla="*/ 2019300 w 3479800"/>
                <a:gd name="connsiteY10" fmla="*/ 676275 h 895350"/>
                <a:gd name="connsiteX11" fmla="*/ 1971675 w 3479800"/>
                <a:gd name="connsiteY11" fmla="*/ 676275 h 895350"/>
                <a:gd name="connsiteX12" fmla="*/ 1971675 w 3479800"/>
                <a:gd name="connsiteY12" fmla="*/ 647700 h 895350"/>
                <a:gd name="connsiteX13" fmla="*/ 1895475 w 3479800"/>
                <a:gd name="connsiteY13" fmla="*/ 647700 h 895350"/>
                <a:gd name="connsiteX14" fmla="*/ 1895475 w 3479800"/>
                <a:gd name="connsiteY14" fmla="*/ 631825 h 895350"/>
                <a:gd name="connsiteX15" fmla="*/ 1838325 w 3479800"/>
                <a:gd name="connsiteY15" fmla="*/ 631825 h 895350"/>
                <a:gd name="connsiteX16" fmla="*/ 1838325 w 3479800"/>
                <a:gd name="connsiteY16" fmla="*/ 609600 h 895350"/>
                <a:gd name="connsiteX17" fmla="*/ 1781175 w 3479800"/>
                <a:gd name="connsiteY17" fmla="*/ 609600 h 895350"/>
                <a:gd name="connsiteX18" fmla="*/ 1781175 w 3479800"/>
                <a:gd name="connsiteY18" fmla="*/ 587375 h 895350"/>
                <a:gd name="connsiteX19" fmla="*/ 1717675 w 3479800"/>
                <a:gd name="connsiteY19" fmla="*/ 587375 h 895350"/>
                <a:gd name="connsiteX20" fmla="*/ 1717675 w 3479800"/>
                <a:gd name="connsiteY20" fmla="*/ 587375 h 895350"/>
                <a:gd name="connsiteX21" fmla="*/ 1717675 w 3479800"/>
                <a:gd name="connsiteY21" fmla="*/ 587375 h 895350"/>
                <a:gd name="connsiteX22" fmla="*/ 1717675 w 3479800"/>
                <a:gd name="connsiteY22" fmla="*/ 571500 h 895350"/>
                <a:gd name="connsiteX23" fmla="*/ 1682750 w 3479800"/>
                <a:gd name="connsiteY23" fmla="*/ 571500 h 895350"/>
                <a:gd name="connsiteX24" fmla="*/ 1682750 w 3479800"/>
                <a:gd name="connsiteY24" fmla="*/ 533400 h 895350"/>
                <a:gd name="connsiteX25" fmla="*/ 1463675 w 3479800"/>
                <a:gd name="connsiteY25" fmla="*/ 533400 h 895350"/>
                <a:gd name="connsiteX26" fmla="*/ 1463675 w 3479800"/>
                <a:gd name="connsiteY26" fmla="*/ 511175 h 895350"/>
                <a:gd name="connsiteX27" fmla="*/ 1422400 w 3479800"/>
                <a:gd name="connsiteY27" fmla="*/ 511175 h 895350"/>
                <a:gd name="connsiteX28" fmla="*/ 1422400 w 3479800"/>
                <a:gd name="connsiteY28" fmla="*/ 488950 h 895350"/>
                <a:gd name="connsiteX29" fmla="*/ 1390650 w 3479800"/>
                <a:gd name="connsiteY29" fmla="*/ 488950 h 895350"/>
                <a:gd name="connsiteX30" fmla="*/ 1390650 w 3479800"/>
                <a:gd name="connsiteY30" fmla="*/ 454025 h 895350"/>
                <a:gd name="connsiteX31" fmla="*/ 1330325 w 3479800"/>
                <a:gd name="connsiteY31" fmla="*/ 454025 h 895350"/>
                <a:gd name="connsiteX32" fmla="*/ 1330325 w 3479800"/>
                <a:gd name="connsiteY32" fmla="*/ 454025 h 895350"/>
                <a:gd name="connsiteX33" fmla="*/ 1330325 w 3479800"/>
                <a:gd name="connsiteY33" fmla="*/ 425450 h 895350"/>
                <a:gd name="connsiteX34" fmla="*/ 1330325 w 3479800"/>
                <a:gd name="connsiteY34" fmla="*/ 425450 h 895350"/>
                <a:gd name="connsiteX35" fmla="*/ 1304925 w 3479800"/>
                <a:gd name="connsiteY35" fmla="*/ 425450 h 895350"/>
                <a:gd name="connsiteX36" fmla="*/ 1304925 w 3479800"/>
                <a:gd name="connsiteY36" fmla="*/ 412750 h 895350"/>
                <a:gd name="connsiteX37" fmla="*/ 1022350 w 3479800"/>
                <a:gd name="connsiteY37" fmla="*/ 412750 h 895350"/>
                <a:gd name="connsiteX38" fmla="*/ 1022350 w 3479800"/>
                <a:gd name="connsiteY38" fmla="*/ 342900 h 895350"/>
                <a:gd name="connsiteX39" fmla="*/ 1006475 w 3479800"/>
                <a:gd name="connsiteY39" fmla="*/ 342900 h 895350"/>
                <a:gd name="connsiteX40" fmla="*/ 1006475 w 3479800"/>
                <a:gd name="connsiteY40" fmla="*/ 323850 h 895350"/>
                <a:gd name="connsiteX41" fmla="*/ 1006475 w 3479800"/>
                <a:gd name="connsiteY41" fmla="*/ 323850 h 895350"/>
                <a:gd name="connsiteX42" fmla="*/ 1006475 w 3479800"/>
                <a:gd name="connsiteY42" fmla="*/ 323850 h 895350"/>
                <a:gd name="connsiteX43" fmla="*/ 1006475 w 3479800"/>
                <a:gd name="connsiteY43" fmla="*/ 323850 h 895350"/>
                <a:gd name="connsiteX44" fmla="*/ 990600 w 3479800"/>
                <a:gd name="connsiteY44" fmla="*/ 323850 h 895350"/>
                <a:gd name="connsiteX45" fmla="*/ 990600 w 3479800"/>
                <a:gd name="connsiteY45" fmla="*/ 276225 h 895350"/>
                <a:gd name="connsiteX46" fmla="*/ 990600 w 3479800"/>
                <a:gd name="connsiteY46" fmla="*/ 273050 h 895350"/>
                <a:gd name="connsiteX47" fmla="*/ 990600 w 3479800"/>
                <a:gd name="connsiteY47" fmla="*/ 257175 h 895350"/>
                <a:gd name="connsiteX48" fmla="*/ 990600 w 3479800"/>
                <a:gd name="connsiteY48" fmla="*/ 257175 h 895350"/>
                <a:gd name="connsiteX49" fmla="*/ 968375 w 3479800"/>
                <a:gd name="connsiteY49" fmla="*/ 234950 h 895350"/>
                <a:gd name="connsiteX50" fmla="*/ 860425 w 3479800"/>
                <a:gd name="connsiteY50" fmla="*/ 234950 h 895350"/>
                <a:gd name="connsiteX51" fmla="*/ 860425 w 3479800"/>
                <a:gd name="connsiteY51" fmla="*/ 215900 h 895350"/>
                <a:gd name="connsiteX52" fmla="*/ 812800 w 3479800"/>
                <a:gd name="connsiteY52" fmla="*/ 215900 h 895350"/>
                <a:gd name="connsiteX53" fmla="*/ 812800 w 3479800"/>
                <a:gd name="connsiteY53" fmla="*/ 203200 h 895350"/>
                <a:gd name="connsiteX54" fmla="*/ 704850 w 3479800"/>
                <a:gd name="connsiteY54" fmla="*/ 203200 h 895350"/>
                <a:gd name="connsiteX55" fmla="*/ 704850 w 3479800"/>
                <a:gd name="connsiteY55" fmla="*/ 187325 h 895350"/>
                <a:gd name="connsiteX56" fmla="*/ 666750 w 3479800"/>
                <a:gd name="connsiteY56" fmla="*/ 187325 h 895350"/>
                <a:gd name="connsiteX57" fmla="*/ 666750 w 3479800"/>
                <a:gd name="connsiteY57" fmla="*/ 168275 h 895350"/>
                <a:gd name="connsiteX58" fmla="*/ 628650 w 3479800"/>
                <a:gd name="connsiteY58" fmla="*/ 168275 h 895350"/>
                <a:gd name="connsiteX59" fmla="*/ 628650 w 3479800"/>
                <a:gd name="connsiteY59" fmla="*/ 136525 h 895350"/>
                <a:gd name="connsiteX60" fmla="*/ 606425 w 3479800"/>
                <a:gd name="connsiteY60" fmla="*/ 136525 h 895350"/>
                <a:gd name="connsiteX61" fmla="*/ 606425 w 3479800"/>
                <a:gd name="connsiteY61" fmla="*/ 130175 h 895350"/>
                <a:gd name="connsiteX62" fmla="*/ 571500 w 3479800"/>
                <a:gd name="connsiteY62" fmla="*/ 130175 h 895350"/>
                <a:gd name="connsiteX63" fmla="*/ 571500 w 3479800"/>
                <a:gd name="connsiteY63" fmla="*/ 104775 h 895350"/>
                <a:gd name="connsiteX64" fmla="*/ 508000 w 3479800"/>
                <a:gd name="connsiteY64" fmla="*/ 104775 h 895350"/>
                <a:gd name="connsiteX65" fmla="*/ 508000 w 3479800"/>
                <a:gd name="connsiteY65" fmla="*/ 95250 h 895350"/>
                <a:gd name="connsiteX66" fmla="*/ 438150 w 3479800"/>
                <a:gd name="connsiteY66" fmla="*/ 95250 h 895350"/>
                <a:gd name="connsiteX67" fmla="*/ 438150 w 3479800"/>
                <a:gd name="connsiteY67" fmla="*/ 66675 h 895350"/>
                <a:gd name="connsiteX68" fmla="*/ 333375 w 3479800"/>
                <a:gd name="connsiteY68" fmla="*/ 66675 h 895350"/>
                <a:gd name="connsiteX69" fmla="*/ 333375 w 3479800"/>
                <a:gd name="connsiteY69" fmla="*/ 66675 h 895350"/>
                <a:gd name="connsiteX70" fmla="*/ 333375 w 3479800"/>
                <a:gd name="connsiteY70" fmla="*/ 41275 h 895350"/>
                <a:gd name="connsiteX71" fmla="*/ 333375 w 3479800"/>
                <a:gd name="connsiteY71" fmla="*/ 41275 h 895350"/>
                <a:gd name="connsiteX72" fmla="*/ 314325 w 3479800"/>
                <a:gd name="connsiteY72" fmla="*/ 22225 h 895350"/>
                <a:gd name="connsiteX73" fmla="*/ 266700 w 3479800"/>
                <a:gd name="connsiteY73" fmla="*/ 22225 h 895350"/>
                <a:gd name="connsiteX74" fmla="*/ 238125 w 3479800"/>
                <a:gd name="connsiteY74" fmla="*/ 22225 h 895350"/>
                <a:gd name="connsiteX75" fmla="*/ 238125 w 3479800"/>
                <a:gd name="connsiteY75" fmla="*/ 0 h 895350"/>
                <a:gd name="connsiteX76" fmla="*/ 0 w 3479800"/>
                <a:gd name="connsiteY76" fmla="*/ 0 h 895350"/>
                <a:gd name="connsiteX0" fmla="*/ 3479800 w 3479800"/>
                <a:gd name="connsiteY0" fmla="*/ 895350 h 895350"/>
                <a:gd name="connsiteX1" fmla="*/ 3184525 w 3479800"/>
                <a:gd name="connsiteY1" fmla="*/ 895350 h 895350"/>
                <a:gd name="connsiteX2" fmla="*/ 3184525 w 3479800"/>
                <a:gd name="connsiteY2" fmla="*/ 796925 h 895350"/>
                <a:gd name="connsiteX3" fmla="*/ 2597150 w 3479800"/>
                <a:gd name="connsiteY3" fmla="*/ 796925 h 895350"/>
                <a:gd name="connsiteX4" fmla="*/ 2597150 w 3479800"/>
                <a:gd name="connsiteY4" fmla="*/ 758825 h 895350"/>
                <a:gd name="connsiteX5" fmla="*/ 2514600 w 3479800"/>
                <a:gd name="connsiteY5" fmla="*/ 758825 h 895350"/>
                <a:gd name="connsiteX6" fmla="*/ 2514600 w 3479800"/>
                <a:gd name="connsiteY6" fmla="*/ 723900 h 895350"/>
                <a:gd name="connsiteX7" fmla="*/ 2168525 w 3479800"/>
                <a:gd name="connsiteY7" fmla="*/ 723900 h 895350"/>
                <a:gd name="connsiteX8" fmla="*/ 2168525 w 3479800"/>
                <a:gd name="connsiteY8" fmla="*/ 704850 h 895350"/>
                <a:gd name="connsiteX9" fmla="*/ 2019300 w 3479800"/>
                <a:gd name="connsiteY9" fmla="*/ 704850 h 895350"/>
                <a:gd name="connsiteX10" fmla="*/ 2019300 w 3479800"/>
                <a:gd name="connsiteY10" fmla="*/ 676275 h 895350"/>
                <a:gd name="connsiteX11" fmla="*/ 1971675 w 3479800"/>
                <a:gd name="connsiteY11" fmla="*/ 676275 h 895350"/>
                <a:gd name="connsiteX12" fmla="*/ 1971675 w 3479800"/>
                <a:gd name="connsiteY12" fmla="*/ 647700 h 895350"/>
                <a:gd name="connsiteX13" fmla="*/ 1895475 w 3479800"/>
                <a:gd name="connsiteY13" fmla="*/ 647700 h 895350"/>
                <a:gd name="connsiteX14" fmla="*/ 1895475 w 3479800"/>
                <a:gd name="connsiteY14" fmla="*/ 631825 h 895350"/>
                <a:gd name="connsiteX15" fmla="*/ 1838325 w 3479800"/>
                <a:gd name="connsiteY15" fmla="*/ 631825 h 895350"/>
                <a:gd name="connsiteX16" fmla="*/ 1838325 w 3479800"/>
                <a:gd name="connsiteY16" fmla="*/ 609600 h 895350"/>
                <a:gd name="connsiteX17" fmla="*/ 1781175 w 3479800"/>
                <a:gd name="connsiteY17" fmla="*/ 609600 h 895350"/>
                <a:gd name="connsiteX18" fmla="*/ 1781175 w 3479800"/>
                <a:gd name="connsiteY18" fmla="*/ 587375 h 895350"/>
                <a:gd name="connsiteX19" fmla="*/ 1717675 w 3479800"/>
                <a:gd name="connsiteY19" fmla="*/ 587375 h 895350"/>
                <a:gd name="connsiteX20" fmla="*/ 1717675 w 3479800"/>
                <a:gd name="connsiteY20" fmla="*/ 587375 h 895350"/>
                <a:gd name="connsiteX21" fmla="*/ 1717675 w 3479800"/>
                <a:gd name="connsiteY21" fmla="*/ 587375 h 895350"/>
                <a:gd name="connsiteX22" fmla="*/ 1717675 w 3479800"/>
                <a:gd name="connsiteY22" fmla="*/ 571500 h 895350"/>
                <a:gd name="connsiteX23" fmla="*/ 1682750 w 3479800"/>
                <a:gd name="connsiteY23" fmla="*/ 571500 h 895350"/>
                <a:gd name="connsiteX24" fmla="*/ 1682750 w 3479800"/>
                <a:gd name="connsiteY24" fmla="*/ 533400 h 895350"/>
                <a:gd name="connsiteX25" fmla="*/ 1463675 w 3479800"/>
                <a:gd name="connsiteY25" fmla="*/ 533400 h 895350"/>
                <a:gd name="connsiteX26" fmla="*/ 1463675 w 3479800"/>
                <a:gd name="connsiteY26" fmla="*/ 511175 h 895350"/>
                <a:gd name="connsiteX27" fmla="*/ 1422400 w 3479800"/>
                <a:gd name="connsiteY27" fmla="*/ 511175 h 895350"/>
                <a:gd name="connsiteX28" fmla="*/ 1422400 w 3479800"/>
                <a:gd name="connsiteY28" fmla="*/ 488950 h 895350"/>
                <a:gd name="connsiteX29" fmla="*/ 1390650 w 3479800"/>
                <a:gd name="connsiteY29" fmla="*/ 488950 h 895350"/>
                <a:gd name="connsiteX30" fmla="*/ 1390650 w 3479800"/>
                <a:gd name="connsiteY30" fmla="*/ 454025 h 895350"/>
                <a:gd name="connsiteX31" fmla="*/ 1330325 w 3479800"/>
                <a:gd name="connsiteY31" fmla="*/ 454025 h 895350"/>
                <a:gd name="connsiteX32" fmla="*/ 1330325 w 3479800"/>
                <a:gd name="connsiteY32" fmla="*/ 454025 h 895350"/>
                <a:gd name="connsiteX33" fmla="*/ 1330325 w 3479800"/>
                <a:gd name="connsiteY33" fmla="*/ 425450 h 895350"/>
                <a:gd name="connsiteX34" fmla="*/ 1330325 w 3479800"/>
                <a:gd name="connsiteY34" fmla="*/ 425450 h 895350"/>
                <a:gd name="connsiteX35" fmla="*/ 1304925 w 3479800"/>
                <a:gd name="connsiteY35" fmla="*/ 425450 h 895350"/>
                <a:gd name="connsiteX36" fmla="*/ 1304925 w 3479800"/>
                <a:gd name="connsiteY36" fmla="*/ 412750 h 895350"/>
                <a:gd name="connsiteX37" fmla="*/ 1022350 w 3479800"/>
                <a:gd name="connsiteY37" fmla="*/ 412750 h 895350"/>
                <a:gd name="connsiteX38" fmla="*/ 1022350 w 3479800"/>
                <a:gd name="connsiteY38" fmla="*/ 342900 h 895350"/>
                <a:gd name="connsiteX39" fmla="*/ 1006475 w 3479800"/>
                <a:gd name="connsiteY39" fmla="*/ 342900 h 895350"/>
                <a:gd name="connsiteX40" fmla="*/ 1006475 w 3479800"/>
                <a:gd name="connsiteY40" fmla="*/ 323850 h 895350"/>
                <a:gd name="connsiteX41" fmla="*/ 1006475 w 3479800"/>
                <a:gd name="connsiteY41" fmla="*/ 323850 h 895350"/>
                <a:gd name="connsiteX42" fmla="*/ 1006475 w 3479800"/>
                <a:gd name="connsiteY42" fmla="*/ 323850 h 895350"/>
                <a:gd name="connsiteX43" fmla="*/ 1006475 w 3479800"/>
                <a:gd name="connsiteY43" fmla="*/ 323850 h 895350"/>
                <a:gd name="connsiteX44" fmla="*/ 990600 w 3479800"/>
                <a:gd name="connsiteY44" fmla="*/ 323850 h 895350"/>
                <a:gd name="connsiteX45" fmla="*/ 990600 w 3479800"/>
                <a:gd name="connsiteY45" fmla="*/ 276225 h 895350"/>
                <a:gd name="connsiteX46" fmla="*/ 990600 w 3479800"/>
                <a:gd name="connsiteY46" fmla="*/ 273050 h 895350"/>
                <a:gd name="connsiteX47" fmla="*/ 990600 w 3479800"/>
                <a:gd name="connsiteY47" fmla="*/ 257175 h 895350"/>
                <a:gd name="connsiteX48" fmla="*/ 990600 w 3479800"/>
                <a:gd name="connsiteY48" fmla="*/ 257175 h 895350"/>
                <a:gd name="connsiteX49" fmla="*/ 968375 w 3479800"/>
                <a:gd name="connsiteY49" fmla="*/ 234950 h 895350"/>
                <a:gd name="connsiteX50" fmla="*/ 860425 w 3479800"/>
                <a:gd name="connsiteY50" fmla="*/ 234950 h 895350"/>
                <a:gd name="connsiteX51" fmla="*/ 860425 w 3479800"/>
                <a:gd name="connsiteY51" fmla="*/ 215900 h 895350"/>
                <a:gd name="connsiteX52" fmla="*/ 812800 w 3479800"/>
                <a:gd name="connsiteY52" fmla="*/ 215900 h 895350"/>
                <a:gd name="connsiteX53" fmla="*/ 812800 w 3479800"/>
                <a:gd name="connsiteY53" fmla="*/ 203200 h 895350"/>
                <a:gd name="connsiteX54" fmla="*/ 704850 w 3479800"/>
                <a:gd name="connsiteY54" fmla="*/ 203200 h 895350"/>
                <a:gd name="connsiteX55" fmla="*/ 704850 w 3479800"/>
                <a:gd name="connsiteY55" fmla="*/ 187325 h 895350"/>
                <a:gd name="connsiteX56" fmla="*/ 666750 w 3479800"/>
                <a:gd name="connsiteY56" fmla="*/ 187325 h 895350"/>
                <a:gd name="connsiteX57" fmla="*/ 666750 w 3479800"/>
                <a:gd name="connsiteY57" fmla="*/ 168275 h 895350"/>
                <a:gd name="connsiteX58" fmla="*/ 628650 w 3479800"/>
                <a:gd name="connsiteY58" fmla="*/ 168275 h 895350"/>
                <a:gd name="connsiteX59" fmla="*/ 628650 w 3479800"/>
                <a:gd name="connsiteY59" fmla="*/ 136525 h 895350"/>
                <a:gd name="connsiteX60" fmla="*/ 606425 w 3479800"/>
                <a:gd name="connsiteY60" fmla="*/ 136525 h 895350"/>
                <a:gd name="connsiteX61" fmla="*/ 606425 w 3479800"/>
                <a:gd name="connsiteY61" fmla="*/ 130175 h 895350"/>
                <a:gd name="connsiteX62" fmla="*/ 571500 w 3479800"/>
                <a:gd name="connsiteY62" fmla="*/ 130175 h 895350"/>
                <a:gd name="connsiteX63" fmla="*/ 571500 w 3479800"/>
                <a:gd name="connsiteY63" fmla="*/ 104775 h 895350"/>
                <a:gd name="connsiteX64" fmla="*/ 508000 w 3479800"/>
                <a:gd name="connsiteY64" fmla="*/ 104775 h 895350"/>
                <a:gd name="connsiteX65" fmla="*/ 508000 w 3479800"/>
                <a:gd name="connsiteY65" fmla="*/ 95250 h 895350"/>
                <a:gd name="connsiteX66" fmla="*/ 438150 w 3479800"/>
                <a:gd name="connsiteY66" fmla="*/ 95250 h 895350"/>
                <a:gd name="connsiteX67" fmla="*/ 438150 w 3479800"/>
                <a:gd name="connsiteY67" fmla="*/ 66675 h 895350"/>
                <a:gd name="connsiteX68" fmla="*/ 333375 w 3479800"/>
                <a:gd name="connsiteY68" fmla="*/ 66675 h 895350"/>
                <a:gd name="connsiteX69" fmla="*/ 333375 w 3479800"/>
                <a:gd name="connsiteY69" fmla="*/ 66675 h 895350"/>
                <a:gd name="connsiteX70" fmla="*/ 333375 w 3479800"/>
                <a:gd name="connsiteY70" fmla="*/ 41275 h 895350"/>
                <a:gd name="connsiteX71" fmla="*/ 311150 w 3479800"/>
                <a:gd name="connsiteY71" fmla="*/ 38100 h 895350"/>
                <a:gd name="connsiteX72" fmla="*/ 314325 w 3479800"/>
                <a:gd name="connsiteY72" fmla="*/ 22225 h 895350"/>
                <a:gd name="connsiteX73" fmla="*/ 266700 w 3479800"/>
                <a:gd name="connsiteY73" fmla="*/ 22225 h 895350"/>
                <a:gd name="connsiteX74" fmla="*/ 238125 w 3479800"/>
                <a:gd name="connsiteY74" fmla="*/ 22225 h 895350"/>
                <a:gd name="connsiteX75" fmla="*/ 238125 w 3479800"/>
                <a:gd name="connsiteY75" fmla="*/ 0 h 895350"/>
                <a:gd name="connsiteX76" fmla="*/ 0 w 3479800"/>
                <a:gd name="connsiteY76" fmla="*/ 0 h 895350"/>
                <a:gd name="connsiteX0" fmla="*/ 3479800 w 3479800"/>
                <a:gd name="connsiteY0" fmla="*/ 895350 h 895350"/>
                <a:gd name="connsiteX1" fmla="*/ 3184525 w 3479800"/>
                <a:gd name="connsiteY1" fmla="*/ 895350 h 895350"/>
                <a:gd name="connsiteX2" fmla="*/ 3184525 w 3479800"/>
                <a:gd name="connsiteY2" fmla="*/ 796925 h 895350"/>
                <a:gd name="connsiteX3" fmla="*/ 2597150 w 3479800"/>
                <a:gd name="connsiteY3" fmla="*/ 796925 h 895350"/>
                <a:gd name="connsiteX4" fmla="*/ 2597150 w 3479800"/>
                <a:gd name="connsiteY4" fmla="*/ 758825 h 895350"/>
                <a:gd name="connsiteX5" fmla="*/ 2514600 w 3479800"/>
                <a:gd name="connsiteY5" fmla="*/ 758825 h 895350"/>
                <a:gd name="connsiteX6" fmla="*/ 2514600 w 3479800"/>
                <a:gd name="connsiteY6" fmla="*/ 723900 h 895350"/>
                <a:gd name="connsiteX7" fmla="*/ 2168525 w 3479800"/>
                <a:gd name="connsiteY7" fmla="*/ 723900 h 895350"/>
                <a:gd name="connsiteX8" fmla="*/ 2168525 w 3479800"/>
                <a:gd name="connsiteY8" fmla="*/ 704850 h 895350"/>
                <a:gd name="connsiteX9" fmla="*/ 2019300 w 3479800"/>
                <a:gd name="connsiteY9" fmla="*/ 704850 h 895350"/>
                <a:gd name="connsiteX10" fmla="*/ 2019300 w 3479800"/>
                <a:gd name="connsiteY10" fmla="*/ 676275 h 895350"/>
                <a:gd name="connsiteX11" fmla="*/ 1971675 w 3479800"/>
                <a:gd name="connsiteY11" fmla="*/ 676275 h 895350"/>
                <a:gd name="connsiteX12" fmla="*/ 1971675 w 3479800"/>
                <a:gd name="connsiteY12" fmla="*/ 647700 h 895350"/>
                <a:gd name="connsiteX13" fmla="*/ 1895475 w 3479800"/>
                <a:gd name="connsiteY13" fmla="*/ 647700 h 895350"/>
                <a:gd name="connsiteX14" fmla="*/ 1895475 w 3479800"/>
                <a:gd name="connsiteY14" fmla="*/ 631825 h 895350"/>
                <a:gd name="connsiteX15" fmla="*/ 1838325 w 3479800"/>
                <a:gd name="connsiteY15" fmla="*/ 631825 h 895350"/>
                <a:gd name="connsiteX16" fmla="*/ 1838325 w 3479800"/>
                <a:gd name="connsiteY16" fmla="*/ 609600 h 895350"/>
                <a:gd name="connsiteX17" fmla="*/ 1781175 w 3479800"/>
                <a:gd name="connsiteY17" fmla="*/ 609600 h 895350"/>
                <a:gd name="connsiteX18" fmla="*/ 1781175 w 3479800"/>
                <a:gd name="connsiteY18" fmla="*/ 587375 h 895350"/>
                <a:gd name="connsiteX19" fmla="*/ 1717675 w 3479800"/>
                <a:gd name="connsiteY19" fmla="*/ 587375 h 895350"/>
                <a:gd name="connsiteX20" fmla="*/ 1717675 w 3479800"/>
                <a:gd name="connsiteY20" fmla="*/ 587375 h 895350"/>
                <a:gd name="connsiteX21" fmla="*/ 1717675 w 3479800"/>
                <a:gd name="connsiteY21" fmla="*/ 587375 h 895350"/>
                <a:gd name="connsiteX22" fmla="*/ 1717675 w 3479800"/>
                <a:gd name="connsiteY22" fmla="*/ 571500 h 895350"/>
                <a:gd name="connsiteX23" fmla="*/ 1682750 w 3479800"/>
                <a:gd name="connsiteY23" fmla="*/ 571500 h 895350"/>
                <a:gd name="connsiteX24" fmla="*/ 1682750 w 3479800"/>
                <a:gd name="connsiteY24" fmla="*/ 533400 h 895350"/>
                <a:gd name="connsiteX25" fmla="*/ 1463675 w 3479800"/>
                <a:gd name="connsiteY25" fmla="*/ 533400 h 895350"/>
                <a:gd name="connsiteX26" fmla="*/ 1463675 w 3479800"/>
                <a:gd name="connsiteY26" fmla="*/ 511175 h 895350"/>
                <a:gd name="connsiteX27" fmla="*/ 1422400 w 3479800"/>
                <a:gd name="connsiteY27" fmla="*/ 511175 h 895350"/>
                <a:gd name="connsiteX28" fmla="*/ 1422400 w 3479800"/>
                <a:gd name="connsiteY28" fmla="*/ 488950 h 895350"/>
                <a:gd name="connsiteX29" fmla="*/ 1390650 w 3479800"/>
                <a:gd name="connsiteY29" fmla="*/ 488950 h 895350"/>
                <a:gd name="connsiteX30" fmla="*/ 1390650 w 3479800"/>
                <a:gd name="connsiteY30" fmla="*/ 454025 h 895350"/>
                <a:gd name="connsiteX31" fmla="*/ 1330325 w 3479800"/>
                <a:gd name="connsiteY31" fmla="*/ 454025 h 895350"/>
                <a:gd name="connsiteX32" fmla="*/ 1330325 w 3479800"/>
                <a:gd name="connsiteY32" fmla="*/ 454025 h 895350"/>
                <a:gd name="connsiteX33" fmla="*/ 1330325 w 3479800"/>
                <a:gd name="connsiteY33" fmla="*/ 425450 h 895350"/>
                <a:gd name="connsiteX34" fmla="*/ 1330325 w 3479800"/>
                <a:gd name="connsiteY34" fmla="*/ 425450 h 895350"/>
                <a:gd name="connsiteX35" fmla="*/ 1304925 w 3479800"/>
                <a:gd name="connsiteY35" fmla="*/ 425450 h 895350"/>
                <a:gd name="connsiteX36" fmla="*/ 1304925 w 3479800"/>
                <a:gd name="connsiteY36" fmla="*/ 412750 h 895350"/>
                <a:gd name="connsiteX37" fmla="*/ 1022350 w 3479800"/>
                <a:gd name="connsiteY37" fmla="*/ 412750 h 895350"/>
                <a:gd name="connsiteX38" fmla="*/ 1022350 w 3479800"/>
                <a:gd name="connsiteY38" fmla="*/ 342900 h 895350"/>
                <a:gd name="connsiteX39" fmla="*/ 1006475 w 3479800"/>
                <a:gd name="connsiteY39" fmla="*/ 342900 h 895350"/>
                <a:gd name="connsiteX40" fmla="*/ 1006475 w 3479800"/>
                <a:gd name="connsiteY40" fmla="*/ 323850 h 895350"/>
                <a:gd name="connsiteX41" fmla="*/ 1006475 w 3479800"/>
                <a:gd name="connsiteY41" fmla="*/ 323850 h 895350"/>
                <a:gd name="connsiteX42" fmla="*/ 1006475 w 3479800"/>
                <a:gd name="connsiteY42" fmla="*/ 323850 h 895350"/>
                <a:gd name="connsiteX43" fmla="*/ 1006475 w 3479800"/>
                <a:gd name="connsiteY43" fmla="*/ 323850 h 895350"/>
                <a:gd name="connsiteX44" fmla="*/ 990600 w 3479800"/>
                <a:gd name="connsiteY44" fmla="*/ 323850 h 895350"/>
                <a:gd name="connsiteX45" fmla="*/ 990600 w 3479800"/>
                <a:gd name="connsiteY45" fmla="*/ 276225 h 895350"/>
                <a:gd name="connsiteX46" fmla="*/ 990600 w 3479800"/>
                <a:gd name="connsiteY46" fmla="*/ 273050 h 895350"/>
                <a:gd name="connsiteX47" fmla="*/ 990600 w 3479800"/>
                <a:gd name="connsiteY47" fmla="*/ 257175 h 895350"/>
                <a:gd name="connsiteX48" fmla="*/ 990600 w 3479800"/>
                <a:gd name="connsiteY48" fmla="*/ 257175 h 895350"/>
                <a:gd name="connsiteX49" fmla="*/ 968375 w 3479800"/>
                <a:gd name="connsiteY49" fmla="*/ 234950 h 895350"/>
                <a:gd name="connsiteX50" fmla="*/ 860425 w 3479800"/>
                <a:gd name="connsiteY50" fmla="*/ 234950 h 895350"/>
                <a:gd name="connsiteX51" fmla="*/ 860425 w 3479800"/>
                <a:gd name="connsiteY51" fmla="*/ 215900 h 895350"/>
                <a:gd name="connsiteX52" fmla="*/ 812800 w 3479800"/>
                <a:gd name="connsiteY52" fmla="*/ 215900 h 895350"/>
                <a:gd name="connsiteX53" fmla="*/ 812800 w 3479800"/>
                <a:gd name="connsiteY53" fmla="*/ 203200 h 895350"/>
                <a:gd name="connsiteX54" fmla="*/ 704850 w 3479800"/>
                <a:gd name="connsiteY54" fmla="*/ 203200 h 895350"/>
                <a:gd name="connsiteX55" fmla="*/ 704850 w 3479800"/>
                <a:gd name="connsiteY55" fmla="*/ 187325 h 895350"/>
                <a:gd name="connsiteX56" fmla="*/ 666750 w 3479800"/>
                <a:gd name="connsiteY56" fmla="*/ 187325 h 895350"/>
                <a:gd name="connsiteX57" fmla="*/ 666750 w 3479800"/>
                <a:gd name="connsiteY57" fmla="*/ 168275 h 895350"/>
                <a:gd name="connsiteX58" fmla="*/ 628650 w 3479800"/>
                <a:gd name="connsiteY58" fmla="*/ 168275 h 895350"/>
                <a:gd name="connsiteX59" fmla="*/ 628650 w 3479800"/>
                <a:gd name="connsiteY59" fmla="*/ 136525 h 895350"/>
                <a:gd name="connsiteX60" fmla="*/ 606425 w 3479800"/>
                <a:gd name="connsiteY60" fmla="*/ 136525 h 895350"/>
                <a:gd name="connsiteX61" fmla="*/ 606425 w 3479800"/>
                <a:gd name="connsiteY61" fmla="*/ 130175 h 895350"/>
                <a:gd name="connsiteX62" fmla="*/ 571500 w 3479800"/>
                <a:gd name="connsiteY62" fmla="*/ 130175 h 895350"/>
                <a:gd name="connsiteX63" fmla="*/ 571500 w 3479800"/>
                <a:gd name="connsiteY63" fmla="*/ 104775 h 895350"/>
                <a:gd name="connsiteX64" fmla="*/ 508000 w 3479800"/>
                <a:gd name="connsiteY64" fmla="*/ 104775 h 895350"/>
                <a:gd name="connsiteX65" fmla="*/ 508000 w 3479800"/>
                <a:gd name="connsiteY65" fmla="*/ 95250 h 895350"/>
                <a:gd name="connsiteX66" fmla="*/ 438150 w 3479800"/>
                <a:gd name="connsiteY66" fmla="*/ 95250 h 895350"/>
                <a:gd name="connsiteX67" fmla="*/ 438150 w 3479800"/>
                <a:gd name="connsiteY67" fmla="*/ 66675 h 895350"/>
                <a:gd name="connsiteX68" fmla="*/ 333375 w 3479800"/>
                <a:gd name="connsiteY68" fmla="*/ 66675 h 895350"/>
                <a:gd name="connsiteX69" fmla="*/ 333375 w 3479800"/>
                <a:gd name="connsiteY69" fmla="*/ 66675 h 895350"/>
                <a:gd name="connsiteX70" fmla="*/ 333375 w 3479800"/>
                <a:gd name="connsiteY70" fmla="*/ 41275 h 895350"/>
                <a:gd name="connsiteX71" fmla="*/ 317500 w 3479800"/>
                <a:gd name="connsiteY71" fmla="*/ 41275 h 895350"/>
                <a:gd name="connsiteX72" fmla="*/ 314325 w 3479800"/>
                <a:gd name="connsiteY72" fmla="*/ 22225 h 895350"/>
                <a:gd name="connsiteX73" fmla="*/ 266700 w 3479800"/>
                <a:gd name="connsiteY73" fmla="*/ 22225 h 895350"/>
                <a:gd name="connsiteX74" fmla="*/ 238125 w 3479800"/>
                <a:gd name="connsiteY74" fmla="*/ 22225 h 895350"/>
                <a:gd name="connsiteX75" fmla="*/ 238125 w 3479800"/>
                <a:gd name="connsiteY75" fmla="*/ 0 h 895350"/>
                <a:gd name="connsiteX76" fmla="*/ 0 w 3479800"/>
                <a:gd name="connsiteY76" fmla="*/ 0 h 895350"/>
                <a:gd name="connsiteX0" fmla="*/ 3479800 w 3479800"/>
                <a:gd name="connsiteY0" fmla="*/ 895350 h 895350"/>
                <a:gd name="connsiteX1" fmla="*/ 3184525 w 3479800"/>
                <a:gd name="connsiteY1" fmla="*/ 895350 h 895350"/>
                <a:gd name="connsiteX2" fmla="*/ 3184525 w 3479800"/>
                <a:gd name="connsiteY2" fmla="*/ 796925 h 895350"/>
                <a:gd name="connsiteX3" fmla="*/ 2597150 w 3479800"/>
                <a:gd name="connsiteY3" fmla="*/ 796925 h 895350"/>
                <a:gd name="connsiteX4" fmla="*/ 2597150 w 3479800"/>
                <a:gd name="connsiteY4" fmla="*/ 758825 h 895350"/>
                <a:gd name="connsiteX5" fmla="*/ 2514600 w 3479800"/>
                <a:gd name="connsiteY5" fmla="*/ 758825 h 895350"/>
                <a:gd name="connsiteX6" fmla="*/ 2514600 w 3479800"/>
                <a:gd name="connsiteY6" fmla="*/ 723900 h 895350"/>
                <a:gd name="connsiteX7" fmla="*/ 2168525 w 3479800"/>
                <a:gd name="connsiteY7" fmla="*/ 723900 h 895350"/>
                <a:gd name="connsiteX8" fmla="*/ 2168525 w 3479800"/>
                <a:gd name="connsiteY8" fmla="*/ 704850 h 895350"/>
                <a:gd name="connsiteX9" fmla="*/ 2019300 w 3479800"/>
                <a:gd name="connsiteY9" fmla="*/ 704850 h 895350"/>
                <a:gd name="connsiteX10" fmla="*/ 2019300 w 3479800"/>
                <a:gd name="connsiteY10" fmla="*/ 676275 h 895350"/>
                <a:gd name="connsiteX11" fmla="*/ 1971675 w 3479800"/>
                <a:gd name="connsiteY11" fmla="*/ 676275 h 895350"/>
                <a:gd name="connsiteX12" fmla="*/ 1971675 w 3479800"/>
                <a:gd name="connsiteY12" fmla="*/ 647700 h 895350"/>
                <a:gd name="connsiteX13" fmla="*/ 1895475 w 3479800"/>
                <a:gd name="connsiteY13" fmla="*/ 647700 h 895350"/>
                <a:gd name="connsiteX14" fmla="*/ 1895475 w 3479800"/>
                <a:gd name="connsiteY14" fmla="*/ 631825 h 895350"/>
                <a:gd name="connsiteX15" fmla="*/ 1838325 w 3479800"/>
                <a:gd name="connsiteY15" fmla="*/ 631825 h 895350"/>
                <a:gd name="connsiteX16" fmla="*/ 1838325 w 3479800"/>
                <a:gd name="connsiteY16" fmla="*/ 609600 h 895350"/>
                <a:gd name="connsiteX17" fmla="*/ 1781175 w 3479800"/>
                <a:gd name="connsiteY17" fmla="*/ 609600 h 895350"/>
                <a:gd name="connsiteX18" fmla="*/ 1781175 w 3479800"/>
                <a:gd name="connsiteY18" fmla="*/ 587375 h 895350"/>
                <a:gd name="connsiteX19" fmla="*/ 1717675 w 3479800"/>
                <a:gd name="connsiteY19" fmla="*/ 587375 h 895350"/>
                <a:gd name="connsiteX20" fmla="*/ 1717675 w 3479800"/>
                <a:gd name="connsiteY20" fmla="*/ 587375 h 895350"/>
                <a:gd name="connsiteX21" fmla="*/ 1717675 w 3479800"/>
                <a:gd name="connsiteY21" fmla="*/ 587375 h 895350"/>
                <a:gd name="connsiteX22" fmla="*/ 1717675 w 3479800"/>
                <a:gd name="connsiteY22" fmla="*/ 571500 h 895350"/>
                <a:gd name="connsiteX23" fmla="*/ 1682750 w 3479800"/>
                <a:gd name="connsiteY23" fmla="*/ 571500 h 895350"/>
                <a:gd name="connsiteX24" fmla="*/ 1682750 w 3479800"/>
                <a:gd name="connsiteY24" fmla="*/ 533400 h 895350"/>
                <a:gd name="connsiteX25" fmla="*/ 1463675 w 3479800"/>
                <a:gd name="connsiteY25" fmla="*/ 533400 h 895350"/>
                <a:gd name="connsiteX26" fmla="*/ 1463675 w 3479800"/>
                <a:gd name="connsiteY26" fmla="*/ 511175 h 895350"/>
                <a:gd name="connsiteX27" fmla="*/ 1422400 w 3479800"/>
                <a:gd name="connsiteY27" fmla="*/ 511175 h 895350"/>
                <a:gd name="connsiteX28" fmla="*/ 1422400 w 3479800"/>
                <a:gd name="connsiteY28" fmla="*/ 488950 h 895350"/>
                <a:gd name="connsiteX29" fmla="*/ 1390650 w 3479800"/>
                <a:gd name="connsiteY29" fmla="*/ 488950 h 895350"/>
                <a:gd name="connsiteX30" fmla="*/ 1390650 w 3479800"/>
                <a:gd name="connsiteY30" fmla="*/ 454025 h 895350"/>
                <a:gd name="connsiteX31" fmla="*/ 1330325 w 3479800"/>
                <a:gd name="connsiteY31" fmla="*/ 454025 h 895350"/>
                <a:gd name="connsiteX32" fmla="*/ 1330325 w 3479800"/>
                <a:gd name="connsiteY32" fmla="*/ 454025 h 895350"/>
                <a:gd name="connsiteX33" fmla="*/ 1330325 w 3479800"/>
                <a:gd name="connsiteY33" fmla="*/ 425450 h 895350"/>
                <a:gd name="connsiteX34" fmla="*/ 1330325 w 3479800"/>
                <a:gd name="connsiteY34" fmla="*/ 425450 h 895350"/>
                <a:gd name="connsiteX35" fmla="*/ 1304925 w 3479800"/>
                <a:gd name="connsiteY35" fmla="*/ 425450 h 895350"/>
                <a:gd name="connsiteX36" fmla="*/ 1304925 w 3479800"/>
                <a:gd name="connsiteY36" fmla="*/ 412750 h 895350"/>
                <a:gd name="connsiteX37" fmla="*/ 1022350 w 3479800"/>
                <a:gd name="connsiteY37" fmla="*/ 412750 h 895350"/>
                <a:gd name="connsiteX38" fmla="*/ 1022350 w 3479800"/>
                <a:gd name="connsiteY38" fmla="*/ 342900 h 895350"/>
                <a:gd name="connsiteX39" fmla="*/ 1006475 w 3479800"/>
                <a:gd name="connsiteY39" fmla="*/ 342900 h 895350"/>
                <a:gd name="connsiteX40" fmla="*/ 1006475 w 3479800"/>
                <a:gd name="connsiteY40" fmla="*/ 323850 h 895350"/>
                <a:gd name="connsiteX41" fmla="*/ 1006475 w 3479800"/>
                <a:gd name="connsiteY41" fmla="*/ 323850 h 895350"/>
                <a:gd name="connsiteX42" fmla="*/ 1006475 w 3479800"/>
                <a:gd name="connsiteY42" fmla="*/ 323850 h 895350"/>
                <a:gd name="connsiteX43" fmla="*/ 1006475 w 3479800"/>
                <a:gd name="connsiteY43" fmla="*/ 323850 h 895350"/>
                <a:gd name="connsiteX44" fmla="*/ 990600 w 3479800"/>
                <a:gd name="connsiteY44" fmla="*/ 323850 h 895350"/>
                <a:gd name="connsiteX45" fmla="*/ 990600 w 3479800"/>
                <a:gd name="connsiteY45" fmla="*/ 276225 h 895350"/>
                <a:gd name="connsiteX46" fmla="*/ 990600 w 3479800"/>
                <a:gd name="connsiteY46" fmla="*/ 273050 h 895350"/>
                <a:gd name="connsiteX47" fmla="*/ 990600 w 3479800"/>
                <a:gd name="connsiteY47" fmla="*/ 257175 h 895350"/>
                <a:gd name="connsiteX48" fmla="*/ 968375 w 3479800"/>
                <a:gd name="connsiteY48" fmla="*/ 254000 h 895350"/>
                <a:gd name="connsiteX49" fmla="*/ 968375 w 3479800"/>
                <a:gd name="connsiteY49" fmla="*/ 234950 h 895350"/>
                <a:gd name="connsiteX50" fmla="*/ 860425 w 3479800"/>
                <a:gd name="connsiteY50" fmla="*/ 234950 h 895350"/>
                <a:gd name="connsiteX51" fmla="*/ 860425 w 3479800"/>
                <a:gd name="connsiteY51" fmla="*/ 215900 h 895350"/>
                <a:gd name="connsiteX52" fmla="*/ 812800 w 3479800"/>
                <a:gd name="connsiteY52" fmla="*/ 215900 h 895350"/>
                <a:gd name="connsiteX53" fmla="*/ 812800 w 3479800"/>
                <a:gd name="connsiteY53" fmla="*/ 203200 h 895350"/>
                <a:gd name="connsiteX54" fmla="*/ 704850 w 3479800"/>
                <a:gd name="connsiteY54" fmla="*/ 203200 h 895350"/>
                <a:gd name="connsiteX55" fmla="*/ 704850 w 3479800"/>
                <a:gd name="connsiteY55" fmla="*/ 187325 h 895350"/>
                <a:gd name="connsiteX56" fmla="*/ 666750 w 3479800"/>
                <a:gd name="connsiteY56" fmla="*/ 187325 h 895350"/>
                <a:gd name="connsiteX57" fmla="*/ 666750 w 3479800"/>
                <a:gd name="connsiteY57" fmla="*/ 168275 h 895350"/>
                <a:gd name="connsiteX58" fmla="*/ 628650 w 3479800"/>
                <a:gd name="connsiteY58" fmla="*/ 168275 h 895350"/>
                <a:gd name="connsiteX59" fmla="*/ 628650 w 3479800"/>
                <a:gd name="connsiteY59" fmla="*/ 136525 h 895350"/>
                <a:gd name="connsiteX60" fmla="*/ 606425 w 3479800"/>
                <a:gd name="connsiteY60" fmla="*/ 136525 h 895350"/>
                <a:gd name="connsiteX61" fmla="*/ 606425 w 3479800"/>
                <a:gd name="connsiteY61" fmla="*/ 130175 h 895350"/>
                <a:gd name="connsiteX62" fmla="*/ 571500 w 3479800"/>
                <a:gd name="connsiteY62" fmla="*/ 130175 h 895350"/>
                <a:gd name="connsiteX63" fmla="*/ 571500 w 3479800"/>
                <a:gd name="connsiteY63" fmla="*/ 104775 h 895350"/>
                <a:gd name="connsiteX64" fmla="*/ 508000 w 3479800"/>
                <a:gd name="connsiteY64" fmla="*/ 104775 h 895350"/>
                <a:gd name="connsiteX65" fmla="*/ 508000 w 3479800"/>
                <a:gd name="connsiteY65" fmla="*/ 95250 h 895350"/>
                <a:gd name="connsiteX66" fmla="*/ 438150 w 3479800"/>
                <a:gd name="connsiteY66" fmla="*/ 95250 h 895350"/>
                <a:gd name="connsiteX67" fmla="*/ 438150 w 3479800"/>
                <a:gd name="connsiteY67" fmla="*/ 66675 h 895350"/>
                <a:gd name="connsiteX68" fmla="*/ 333375 w 3479800"/>
                <a:gd name="connsiteY68" fmla="*/ 66675 h 895350"/>
                <a:gd name="connsiteX69" fmla="*/ 333375 w 3479800"/>
                <a:gd name="connsiteY69" fmla="*/ 66675 h 895350"/>
                <a:gd name="connsiteX70" fmla="*/ 333375 w 3479800"/>
                <a:gd name="connsiteY70" fmla="*/ 41275 h 895350"/>
                <a:gd name="connsiteX71" fmla="*/ 317500 w 3479800"/>
                <a:gd name="connsiteY71" fmla="*/ 41275 h 895350"/>
                <a:gd name="connsiteX72" fmla="*/ 314325 w 3479800"/>
                <a:gd name="connsiteY72" fmla="*/ 22225 h 895350"/>
                <a:gd name="connsiteX73" fmla="*/ 266700 w 3479800"/>
                <a:gd name="connsiteY73" fmla="*/ 22225 h 895350"/>
                <a:gd name="connsiteX74" fmla="*/ 238125 w 3479800"/>
                <a:gd name="connsiteY74" fmla="*/ 22225 h 895350"/>
                <a:gd name="connsiteX75" fmla="*/ 238125 w 3479800"/>
                <a:gd name="connsiteY75" fmla="*/ 0 h 895350"/>
                <a:gd name="connsiteX76" fmla="*/ 0 w 3479800"/>
                <a:gd name="connsiteY76" fmla="*/ 0 h 8953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</a:cxnLst>
              <a:rect l="l" t="t" r="r" b="b"/>
              <a:pathLst>
                <a:path w="3479800" h="895350">
                  <a:moveTo>
                    <a:pt x="3479800" y="895350"/>
                  </a:moveTo>
                  <a:lnTo>
                    <a:pt x="3184525" y="895350"/>
                  </a:lnTo>
                  <a:lnTo>
                    <a:pt x="3184525" y="796925"/>
                  </a:lnTo>
                  <a:lnTo>
                    <a:pt x="2597150" y="796925"/>
                  </a:lnTo>
                  <a:lnTo>
                    <a:pt x="2597150" y="758825"/>
                  </a:lnTo>
                  <a:lnTo>
                    <a:pt x="2514600" y="758825"/>
                  </a:lnTo>
                  <a:lnTo>
                    <a:pt x="2514600" y="723900"/>
                  </a:lnTo>
                  <a:lnTo>
                    <a:pt x="2168525" y="723900"/>
                  </a:lnTo>
                  <a:lnTo>
                    <a:pt x="2168525" y="704850"/>
                  </a:lnTo>
                  <a:lnTo>
                    <a:pt x="2019300" y="704850"/>
                  </a:lnTo>
                  <a:lnTo>
                    <a:pt x="2019300" y="676275"/>
                  </a:lnTo>
                  <a:lnTo>
                    <a:pt x="1971675" y="676275"/>
                  </a:lnTo>
                  <a:lnTo>
                    <a:pt x="1971675" y="647700"/>
                  </a:lnTo>
                  <a:lnTo>
                    <a:pt x="1895475" y="647700"/>
                  </a:lnTo>
                  <a:lnTo>
                    <a:pt x="1895475" y="631825"/>
                  </a:lnTo>
                  <a:lnTo>
                    <a:pt x="1838325" y="631825"/>
                  </a:lnTo>
                  <a:lnTo>
                    <a:pt x="1838325" y="609600"/>
                  </a:lnTo>
                  <a:lnTo>
                    <a:pt x="1781175" y="609600"/>
                  </a:lnTo>
                  <a:lnTo>
                    <a:pt x="1781175" y="587375"/>
                  </a:lnTo>
                  <a:lnTo>
                    <a:pt x="1717675" y="587375"/>
                  </a:lnTo>
                  <a:lnTo>
                    <a:pt x="1717675" y="587375"/>
                  </a:lnTo>
                  <a:lnTo>
                    <a:pt x="1717675" y="587375"/>
                  </a:lnTo>
                  <a:lnTo>
                    <a:pt x="1717675" y="571500"/>
                  </a:lnTo>
                  <a:lnTo>
                    <a:pt x="1682750" y="571500"/>
                  </a:lnTo>
                  <a:lnTo>
                    <a:pt x="1682750" y="533400"/>
                  </a:lnTo>
                  <a:lnTo>
                    <a:pt x="1463675" y="533400"/>
                  </a:lnTo>
                  <a:lnTo>
                    <a:pt x="1463675" y="511175"/>
                  </a:lnTo>
                  <a:lnTo>
                    <a:pt x="1422400" y="511175"/>
                  </a:lnTo>
                  <a:lnTo>
                    <a:pt x="1422400" y="488950"/>
                  </a:lnTo>
                  <a:lnTo>
                    <a:pt x="1390650" y="488950"/>
                  </a:lnTo>
                  <a:lnTo>
                    <a:pt x="1390650" y="454025"/>
                  </a:lnTo>
                  <a:lnTo>
                    <a:pt x="1330325" y="454025"/>
                  </a:lnTo>
                  <a:lnTo>
                    <a:pt x="1330325" y="454025"/>
                  </a:lnTo>
                  <a:lnTo>
                    <a:pt x="1330325" y="425450"/>
                  </a:lnTo>
                  <a:lnTo>
                    <a:pt x="1330325" y="425450"/>
                  </a:lnTo>
                  <a:lnTo>
                    <a:pt x="1304925" y="425450"/>
                  </a:lnTo>
                  <a:lnTo>
                    <a:pt x="1304925" y="412750"/>
                  </a:lnTo>
                  <a:lnTo>
                    <a:pt x="1022350" y="412750"/>
                  </a:lnTo>
                  <a:lnTo>
                    <a:pt x="1022350" y="342900"/>
                  </a:lnTo>
                  <a:lnTo>
                    <a:pt x="1006475" y="342900"/>
                  </a:lnTo>
                  <a:lnTo>
                    <a:pt x="1006475" y="323850"/>
                  </a:lnTo>
                  <a:lnTo>
                    <a:pt x="1006475" y="323850"/>
                  </a:lnTo>
                  <a:lnTo>
                    <a:pt x="1006475" y="323850"/>
                  </a:lnTo>
                  <a:lnTo>
                    <a:pt x="1006475" y="323850"/>
                  </a:lnTo>
                  <a:lnTo>
                    <a:pt x="990600" y="323850"/>
                  </a:lnTo>
                  <a:lnTo>
                    <a:pt x="990600" y="276225"/>
                  </a:lnTo>
                  <a:lnTo>
                    <a:pt x="990600" y="273050"/>
                  </a:lnTo>
                  <a:lnTo>
                    <a:pt x="990600" y="257175"/>
                  </a:lnTo>
                  <a:lnTo>
                    <a:pt x="968375" y="254000"/>
                  </a:lnTo>
                  <a:lnTo>
                    <a:pt x="968375" y="234950"/>
                  </a:lnTo>
                  <a:lnTo>
                    <a:pt x="860425" y="234950"/>
                  </a:lnTo>
                  <a:lnTo>
                    <a:pt x="860425" y="215900"/>
                  </a:lnTo>
                  <a:lnTo>
                    <a:pt x="812800" y="215900"/>
                  </a:lnTo>
                  <a:lnTo>
                    <a:pt x="812800" y="203200"/>
                  </a:lnTo>
                  <a:lnTo>
                    <a:pt x="704850" y="203200"/>
                  </a:lnTo>
                  <a:lnTo>
                    <a:pt x="704850" y="187325"/>
                  </a:lnTo>
                  <a:lnTo>
                    <a:pt x="666750" y="187325"/>
                  </a:lnTo>
                  <a:lnTo>
                    <a:pt x="666750" y="168275"/>
                  </a:lnTo>
                  <a:lnTo>
                    <a:pt x="628650" y="168275"/>
                  </a:lnTo>
                  <a:lnTo>
                    <a:pt x="628650" y="136525"/>
                  </a:lnTo>
                  <a:lnTo>
                    <a:pt x="606425" y="136525"/>
                  </a:lnTo>
                  <a:lnTo>
                    <a:pt x="606425" y="130175"/>
                  </a:lnTo>
                  <a:lnTo>
                    <a:pt x="571500" y="130175"/>
                  </a:lnTo>
                  <a:lnTo>
                    <a:pt x="571500" y="104775"/>
                  </a:lnTo>
                  <a:lnTo>
                    <a:pt x="508000" y="104775"/>
                  </a:lnTo>
                  <a:lnTo>
                    <a:pt x="508000" y="95250"/>
                  </a:lnTo>
                  <a:lnTo>
                    <a:pt x="438150" y="95250"/>
                  </a:lnTo>
                  <a:lnTo>
                    <a:pt x="438150" y="66675"/>
                  </a:lnTo>
                  <a:lnTo>
                    <a:pt x="333375" y="66675"/>
                  </a:lnTo>
                  <a:lnTo>
                    <a:pt x="333375" y="66675"/>
                  </a:lnTo>
                  <a:lnTo>
                    <a:pt x="333375" y="41275"/>
                  </a:lnTo>
                  <a:lnTo>
                    <a:pt x="317500" y="41275"/>
                  </a:lnTo>
                  <a:lnTo>
                    <a:pt x="314325" y="22225"/>
                  </a:lnTo>
                  <a:lnTo>
                    <a:pt x="266700" y="22225"/>
                  </a:lnTo>
                  <a:lnTo>
                    <a:pt x="238125" y="22225"/>
                  </a:lnTo>
                  <a:lnTo>
                    <a:pt x="238125" y="0"/>
                  </a:lnTo>
                  <a:lnTo>
                    <a:pt x="0" y="0"/>
                  </a:lnTo>
                </a:path>
              </a:pathLst>
            </a:custGeom>
            <a:noFill/>
            <a:ln w="28575">
              <a:solidFill>
                <a:schemeClr val="accent3"/>
              </a:solidFill>
              <a:miter lim="800000"/>
              <a:headEnd/>
              <a:tailEnd/>
            </a:ln>
          </p:spPr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290" name="Group 289">
            <a:extLst>
              <a:ext uri="{FF2B5EF4-FFF2-40B4-BE49-F238E27FC236}">
                <a16:creationId xmlns:a16="http://schemas.microsoft.com/office/drawing/2014/main" id="{C05D61C2-742F-C491-A6DF-AD3D2D742A2B}"/>
              </a:ext>
            </a:extLst>
          </p:cNvPr>
          <p:cNvGrpSpPr/>
          <p:nvPr/>
        </p:nvGrpSpPr>
        <p:grpSpPr>
          <a:xfrm>
            <a:off x="7367172" y="1695450"/>
            <a:ext cx="3527425" cy="736600"/>
            <a:chOff x="7296150" y="1695450"/>
            <a:chExt cx="3527425" cy="736600"/>
          </a:xfrm>
        </p:grpSpPr>
        <p:sp>
          <p:nvSpPr>
            <p:cNvPr id="288" name="Freeform 287">
              <a:extLst>
                <a:ext uri="{FF2B5EF4-FFF2-40B4-BE49-F238E27FC236}">
                  <a16:creationId xmlns:a16="http://schemas.microsoft.com/office/drawing/2014/main" id="{41EA5528-59C1-11D5-0EB2-42D5D4BAC7D2}"/>
                </a:ext>
              </a:extLst>
            </p:cNvPr>
            <p:cNvSpPr/>
            <p:nvPr/>
          </p:nvSpPr>
          <p:spPr bwMode="auto">
            <a:xfrm>
              <a:off x="10074275" y="2197100"/>
              <a:ext cx="749300" cy="234950"/>
            </a:xfrm>
            <a:custGeom>
              <a:avLst/>
              <a:gdLst>
                <a:gd name="connsiteX0" fmla="*/ 749300 w 749300"/>
                <a:gd name="connsiteY0" fmla="*/ 234950 h 234950"/>
                <a:gd name="connsiteX1" fmla="*/ 196850 w 749300"/>
                <a:gd name="connsiteY1" fmla="*/ 234950 h 234950"/>
                <a:gd name="connsiteX2" fmla="*/ 196850 w 749300"/>
                <a:gd name="connsiteY2" fmla="*/ 155575 h 234950"/>
                <a:gd name="connsiteX3" fmla="*/ 149225 w 749300"/>
                <a:gd name="connsiteY3" fmla="*/ 155575 h 234950"/>
                <a:gd name="connsiteX4" fmla="*/ 149225 w 749300"/>
                <a:gd name="connsiteY4" fmla="*/ 66675 h 234950"/>
                <a:gd name="connsiteX5" fmla="*/ 0 w 749300"/>
                <a:gd name="connsiteY5" fmla="*/ 66675 h 234950"/>
                <a:gd name="connsiteX6" fmla="*/ 0 w 749300"/>
                <a:gd name="connsiteY6" fmla="*/ 0 h 2349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749300" h="234950">
                  <a:moveTo>
                    <a:pt x="749300" y="234950"/>
                  </a:moveTo>
                  <a:lnTo>
                    <a:pt x="196850" y="234950"/>
                  </a:lnTo>
                  <a:lnTo>
                    <a:pt x="196850" y="155575"/>
                  </a:lnTo>
                  <a:lnTo>
                    <a:pt x="149225" y="155575"/>
                  </a:lnTo>
                  <a:lnTo>
                    <a:pt x="149225" y="66675"/>
                  </a:lnTo>
                  <a:lnTo>
                    <a:pt x="0" y="66675"/>
                  </a:lnTo>
                  <a:lnTo>
                    <a:pt x="0" y="0"/>
                  </a:lnTo>
                </a:path>
              </a:pathLst>
            </a:custGeom>
            <a:noFill/>
            <a:ln w="28575">
              <a:solidFill>
                <a:schemeClr val="accent1"/>
              </a:solidFill>
              <a:miter lim="800000"/>
              <a:headEnd/>
              <a:tailEnd/>
            </a:ln>
          </p:spPr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89" name="Freeform 288">
              <a:extLst>
                <a:ext uri="{FF2B5EF4-FFF2-40B4-BE49-F238E27FC236}">
                  <a16:creationId xmlns:a16="http://schemas.microsoft.com/office/drawing/2014/main" id="{2E7B4889-2A74-4632-899E-9658A9A85517}"/>
                </a:ext>
              </a:extLst>
            </p:cNvPr>
            <p:cNvSpPr/>
            <p:nvPr/>
          </p:nvSpPr>
          <p:spPr bwMode="auto">
            <a:xfrm>
              <a:off x="7296150" y="1695450"/>
              <a:ext cx="2771775" cy="517525"/>
            </a:xfrm>
            <a:custGeom>
              <a:avLst/>
              <a:gdLst>
                <a:gd name="connsiteX0" fmla="*/ 0 w 2771775"/>
                <a:gd name="connsiteY0" fmla="*/ 0 h 517525"/>
                <a:gd name="connsiteX1" fmla="*/ 587375 w 2771775"/>
                <a:gd name="connsiteY1" fmla="*/ 0 h 517525"/>
                <a:gd name="connsiteX2" fmla="*/ 587375 w 2771775"/>
                <a:gd name="connsiteY2" fmla="*/ 9525 h 517525"/>
                <a:gd name="connsiteX3" fmla="*/ 682625 w 2771775"/>
                <a:gd name="connsiteY3" fmla="*/ 9525 h 517525"/>
                <a:gd name="connsiteX4" fmla="*/ 682625 w 2771775"/>
                <a:gd name="connsiteY4" fmla="*/ 34925 h 517525"/>
                <a:gd name="connsiteX5" fmla="*/ 866775 w 2771775"/>
                <a:gd name="connsiteY5" fmla="*/ 34925 h 517525"/>
                <a:gd name="connsiteX6" fmla="*/ 866775 w 2771775"/>
                <a:gd name="connsiteY6" fmla="*/ 50800 h 517525"/>
                <a:gd name="connsiteX7" fmla="*/ 968375 w 2771775"/>
                <a:gd name="connsiteY7" fmla="*/ 50800 h 517525"/>
                <a:gd name="connsiteX8" fmla="*/ 968375 w 2771775"/>
                <a:gd name="connsiteY8" fmla="*/ 73025 h 517525"/>
                <a:gd name="connsiteX9" fmla="*/ 1050925 w 2771775"/>
                <a:gd name="connsiteY9" fmla="*/ 73025 h 517525"/>
                <a:gd name="connsiteX10" fmla="*/ 1050925 w 2771775"/>
                <a:gd name="connsiteY10" fmla="*/ 85725 h 517525"/>
                <a:gd name="connsiteX11" fmla="*/ 1089025 w 2771775"/>
                <a:gd name="connsiteY11" fmla="*/ 85725 h 517525"/>
                <a:gd name="connsiteX12" fmla="*/ 1089025 w 2771775"/>
                <a:gd name="connsiteY12" fmla="*/ 95250 h 517525"/>
                <a:gd name="connsiteX13" fmla="*/ 1168400 w 2771775"/>
                <a:gd name="connsiteY13" fmla="*/ 95250 h 517525"/>
                <a:gd name="connsiteX14" fmla="*/ 1168400 w 2771775"/>
                <a:gd name="connsiteY14" fmla="*/ 104775 h 517525"/>
                <a:gd name="connsiteX15" fmla="*/ 1244600 w 2771775"/>
                <a:gd name="connsiteY15" fmla="*/ 104775 h 517525"/>
                <a:gd name="connsiteX16" fmla="*/ 1244600 w 2771775"/>
                <a:gd name="connsiteY16" fmla="*/ 133350 h 517525"/>
                <a:gd name="connsiteX17" fmla="*/ 1377950 w 2771775"/>
                <a:gd name="connsiteY17" fmla="*/ 133350 h 517525"/>
                <a:gd name="connsiteX18" fmla="*/ 1377950 w 2771775"/>
                <a:gd name="connsiteY18" fmla="*/ 165100 h 517525"/>
                <a:gd name="connsiteX19" fmla="*/ 1660525 w 2771775"/>
                <a:gd name="connsiteY19" fmla="*/ 165100 h 517525"/>
                <a:gd name="connsiteX20" fmla="*/ 1660525 w 2771775"/>
                <a:gd name="connsiteY20" fmla="*/ 184150 h 517525"/>
                <a:gd name="connsiteX21" fmla="*/ 1704975 w 2771775"/>
                <a:gd name="connsiteY21" fmla="*/ 184150 h 517525"/>
                <a:gd name="connsiteX22" fmla="*/ 1704975 w 2771775"/>
                <a:gd name="connsiteY22" fmla="*/ 193675 h 517525"/>
                <a:gd name="connsiteX23" fmla="*/ 1720850 w 2771775"/>
                <a:gd name="connsiteY23" fmla="*/ 193675 h 517525"/>
                <a:gd name="connsiteX24" fmla="*/ 1720850 w 2771775"/>
                <a:gd name="connsiteY24" fmla="*/ 193675 h 517525"/>
                <a:gd name="connsiteX25" fmla="*/ 1720850 w 2771775"/>
                <a:gd name="connsiteY25" fmla="*/ 212725 h 517525"/>
                <a:gd name="connsiteX26" fmla="*/ 1831975 w 2771775"/>
                <a:gd name="connsiteY26" fmla="*/ 212725 h 517525"/>
                <a:gd name="connsiteX27" fmla="*/ 1831975 w 2771775"/>
                <a:gd name="connsiteY27" fmla="*/ 212725 h 517525"/>
                <a:gd name="connsiteX28" fmla="*/ 1831975 w 2771775"/>
                <a:gd name="connsiteY28" fmla="*/ 234950 h 517525"/>
                <a:gd name="connsiteX29" fmla="*/ 1870075 w 2771775"/>
                <a:gd name="connsiteY29" fmla="*/ 234950 h 517525"/>
                <a:gd name="connsiteX30" fmla="*/ 1870075 w 2771775"/>
                <a:gd name="connsiteY30" fmla="*/ 250825 h 517525"/>
                <a:gd name="connsiteX31" fmla="*/ 2117725 w 2771775"/>
                <a:gd name="connsiteY31" fmla="*/ 250825 h 517525"/>
                <a:gd name="connsiteX32" fmla="*/ 2117725 w 2771775"/>
                <a:gd name="connsiteY32" fmla="*/ 273050 h 517525"/>
                <a:gd name="connsiteX33" fmla="*/ 2139950 w 2771775"/>
                <a:gd name="connsiteY33" fmla="*/ 273050 h 517525"/>
                <a:gd name="connsiteX34" fmla="*/ 2139950 w 2771775"/>
                <a:gd name="connsiteY34" fmla="*/ 333375 h 517525"/>
                <a:gd name="connsiteX35" fmla="*/ 2174875 w 2771775"/>
                <a:gd name="connsiteY35" fmla="*/ 333375 h 517525"/>
                <a:gd name="connsiteX36" fmla="*/ 2174875 w 2771775"/>
                <a:gd name="connsiteY36" fmla="*/ 368300 h 517525"/>
                <a:gd name="connsiteX37" fmla="*/ 2292350 w 2771775"/>
                <a:gd name="connsiteY37" fmla="*/ 368300 h 517525"/>
                <a:gd name="connsiteX38" fmla="*/ 2292350 w 2771775"/>
                <a:gd name="connsiteY38" fmla="*/ 403225 h 517525"/>
                <a:gd name="connsiteX39" fmla="*/ 2387600 w 2771775"/>
                <a:gd name="connsiteY39" fmla="*/ 403225 h 517525"/>
                <a:gd name="connsiteX40" fmla="*/ 2387600 w 2771775"/>
                <a:gd name="connsiteY40" fmla="*/ 444500 h 517525"/>
                <a:gd name="connsiteX41" fmla="*/ 2771775 w 2771775"/>
                <a:gd name="connsiteY41" fmla="*/ 444500 h 517525"/>
                <a:gd name="connsiteX42" fmla="*/ 2771775 w 2771775"/>
                <a:gd name="connsiteY42" fmla="*/ 517525 h 517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</a:cxnLst>
              <a:rect l="l" t="t" r="r" b="b"/>
              <a:pathLst>
                <a:path w="2771775" h="517525">
                  <a:moveTo>
                    <a:pt x="0" y="0"/>
                  </a:moveTo>
                  <a:lnTo>
                    <a:pt x="587375" y="0"/>
                  </a:lnTo>
                  <a:lnTo>
                    <a:pt x="587375" y="9525"/>
                  </a:lnTo>
                  <a:lnTo>
                    <a:pt x="682625" y="9525"/>
                  </a:lnTo>
                  <a:lnTo>
                    <a:pt x="682625" y="34925"/>
                  </a:lnTo>
                  <a:lnTo>
                    <a:pt x="866775" y="34925"/>
                  </a:lnTo>
                  <a:lnTo>
                    <a:pt x="866775" y="50800"/>
                  </a:lnTo>
                  <a:lnTo>
                    <a:pt x="968375" y="50800"/>
                  </a:lnTo>
                  <a:lnTo>
                    <a:pt x="968375" y="73025"/>
                  </a:lnTo>
                  <a:lnTo>
                    <a:pt x="1050925" y="73025"/>
                  </a:lnTo>
                  <a:lnTo>
                    <a:pt x="1050925" y="85725"/>
                  </a:lnTo>
                  <a:lnTo>
                    <a:pt x="1089025" y="85725"/>
                  </a:lnTo>
                  <a:lnTo>
                    <a:pt x="1089025" y="95250"/>
                  </a:lnTo>
                  <a:lnTo>
                    <a:pt x="1168400" y="95250"/>
                  </a:lnTo>
                  <a:lnTo>
                    <a:pt x="1168400" y="104775"/>
                  </a:lnTo>
                  <a:lnTo>
                    <a:pt x="1244600" y="104775"/>
                  </a:lnTo>
                  <a:lnTo>
                    <a:pt x="1244600" y="133350"/>
                  </a:lnTo>
                  <a:lnTo>
                    <a:pt x="1377950" y="133350"/>
                  </a:lnTo>
                  <a:lnTo>
                    <a:pt x="1377950" y="165100"/>
                  </a:lnTo>
                  <a:lnTo>
                    <a:pt x="1660525" y="165100"/>
                  </a:lnTo>
                  <a:lnTo>
                    <a:pt x="1660525" y="184150"/>
                  </a:lnTo>
                  <a:lnTo>
                    <a:pt x="1704975" y="184150"/>
                  </a:lnTo>
                  <a:lnTo>
                    <a:pt x="1704975" y="193675"/>
                  </a:lnTo>
                  <a:lnTo>
                    <a:pt x="1720850" y="193675"/>
                  </a:lnTo>
                  <a:lnTo>
                    <a:pt x="1720850" y="193675"/>
                  </a:lnTo>
                  <a:lnTo>
                    <a:pt x="1720850" y="212725"/>
                  </a:lnTo>
                  <a:lnTo>
                    <a:pt x="1831975" y="212725"/>
                  </a:lnTo>
                  <a:lnTo>
                    <a:pt x="1831975" y="212725"/>
                  </a:lnTo>
                  <a:lnTo>
                    <a:pt x="1831975" y="234950"/>
                  </a:lnTo>
                  <a:lnTo>
                    <a:pt x="1870075" y="234950"/>
                  </a:lnTo>
                  <a:lnTo>
                    <a:pt x="1870075" y="250825"/>
                  </a:lnTo>
                  <a:lnTo>
                    <a:pt x="2117725" y="250825"/>
                  </a:lnTo>
                  <a:lnTo>
                    <a:pt x="2117725" y="273050"/>
                  </a:lnTo>
                  <a:lnTo>
                    <a:pt x="2139950" y="273050"/>
                  </a:lnTo>
                  <a:lnTo>
                    <a:pt x="2139950" y="333375"/>
                  </a:lnTo>
                  <a:lnTo>
                    <a:pt x="2174875" y="333375"/>
                  </a:lnTo>
                  <a:lnTo>
                    <a:pt x="2174875" y="368300"/>
                  </a:lnTo>
                  <a:lnTo>
                    <a:pt x="2292350" y="368300"/>
                  </a:lnTo>
                  <a:lnTo>
                    <a:pt x="2292350" y="403225"/>
                  </a:lnTo>
                  <a:lnTo>
                    <a:pt x="2387600" y="403225"/>
                  </a:lnTo>
                  <a:lnTo>
                    <a:pt x="2387600" y="444500"/>
                  </a:lnTo>
                  <a:lnTo>
                    <a:pt x="2771775" y="444500"/>
                  </a:lnTo>
                  <a:lnTo>
                    <a:pt x="2771775" y="517525"/>
                  </a:lnTo>
                </a:path>
              </a:pathLst>
            </a:custGeom>
            <a:noFill/>
            <a:ln w="28575">
              <a:solidFill>
                <a:schemeClr val="accent1"/>
              </a:solidFill>
              <a:miter lim="800000"/>
              <a:headEnd/>
              <a:tailEnd/>
            </a:ln>
          </p:spPr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294" name="Group 293">
            <a:extLst>
              <a:ext uri="{FF2B5EF4-FFF2-40B4-BE49-F238E27FC236}">
                <a16:creationId xmlns:a16="http://schemas.microsoft.com/office/drawing/2014/main" id="{CD060543-20E9-BDBF-A9C8-E7229EB911DD}"/>
              </a:ext>
            </a:extLst>
          </p:cNvPr>
          <p:cNvGrpSpPr/>
          <p:nvPr/>
        </p:nvGrpSpPr>
        <p:grpSpPr>
          <a:xfrm>
            <a:off x="7376697" y="1695450"/>
            <a:ext cx="3489326" cy="866776"/>
            <a:chOff x="7305675" y="1695450"/>
            <a:chExt cx="3489326" cy="866776"/>
          </a:xfrm>
        </p:grpSpPr>
        <p:sp>
          <p:nvSpPr>
            <p:cNvPr id="291" name="Freeform 290">
              <a:extLst>
                <a:ext uri="{FF2B5EF4-FFF2-40B4-BE49-F238E27FC236}">
                  <a16:creationId xmlns:a16="http://schemas.microsoft.com/office/drawing/2014/main" id="{0840644D-87DD-AB5F-A890-0EC04FD82F2F}"/>
                </a:ext>
              </a:extLst>
            </p:cNvPr>
            <p:cNvSpPr/>
            <p:nvPr/>
          </p:nvSpPr>
          <p:spPr bwMode="auto">
            <a:xfrm>
              <a:off x="8728076" y="2143126"/>
              <a:ext cx="2066925" cy="419100"/>
            </a:xfrm>
            <a:custGeom>
              <a:avLst/>
              <a:gdLst>
                <a:gd name="connsiteX0" fmla="*/ 2460625 w 2460625"/>
                <a:gd name="connsiteY0" fmla="*/ 584200 h 584200"/>
                <a:gd name="connsiteX1" fmla="*/ 2165350 w 2460625"/>
                <a:gd name="connsiteY1" fmla="*/ 584200 h 584200"/>
                <a:gd name="connsiteX2" fmla="*/ 2165350 w 2460625"/>
                <a:gd name="connsiteY2" fmla="*/ 482600 h 584200"/>
                <a:gd name="connsiteX3" fmla="*/ 1581150 w 2460625"/>
                <a:gd name="connsiteY3" fmla="*/ 482600 h 584200"/>
                <a:gd name="connsiteX4" fmla="*/ 1581150 w 2460625"/>
                <a:gd name="connsiteY4" fmla="*/ 447675 h 584200"/>
                <a:gd name="connsiteX5" fmla="*/ 1489075 w 2460625"/>
                <a:gd name="connsiteY5" fmla="*/ 447675 h 584200"/>
                <a:gd name="connsiteX6" fmla="*/ 1489075 w 2460625"/>
                <a:gd name="connsiteY6" fmla="*/ 412750 h 584200"/>
                <a:gd name="connsiteX7" fmla="*/ 1282700 w 2460625"/>
                <a:gd name="connsiteY7" fmla="*/ 412750 h 584200"/>
                <a:gd name="connsiteX8" fmla="*/ 1282700 w 2460625"/>
                <a:gd name="connsiteY8" fmla="*/ 396875 h 584200"/>
                <a:gd name="connsiteX9" fmla="*/ 1216025 w 2460625"/>
                <a:gd name="connsiteY9" fmla="*/ 396875 h 584200"/>
                <a:gd name="connsiteX10" fmla="*/ 1216025 w 2460625"/>
                <a:gd name="connsiteY10" fmla="*/ 396875 h 584200"/>
                <a:gd name="connsiteX11" fmla="*/ 1216025 w 2460625"/>
                <a:gd name="connsiteY11" fmla="*/ 396875 h 584200"/>
                <a:gd name="connsiteX12" fmla="*/ 1216025 w 2460625"/>
                <a:gd name="connsiteY12" fmla="*/ 368300 h 584200"/>
                <a:gd name="connsiteX13" fmla="*/ 1038225 w 2460625"/>
                <a:gd name="connsiteY13" fmla="*/ 368300 h 584200"/>
                <a:gd name="connsiteX14" fmla="*/ 1038225 w 2460625"/>
                <a:gd name="connsiteY14" fmla="*/ 352425 h 584200"/>
                <a:gd name="connsiteX15" fmla="*/ 1003300 w 2460625"/>
                <a:gd name="connsiteY15" fmla="*/ 352425 h 584200"/>
                <a:gd name="connsiteX16" fmla="*/ 1003300 w 2460625"/>
                <a:gd name="connsiteY16" fmla="*/ 330200 h 584200"/>
                <a:gd name="connsiteX17" fmla="*/ 952500 w 2460625"/>
                <a:gd name="connsiteY17" fmla="*/ 330200 h 584200"/>
                <a:gd name="connsiteX18" fmla="*/ 952500 w 2460625"/>
                <a:gd name="connsiteY18" fmla="*/ 314325 h 584200"/>
                <a:gd name="connsiteX19" fmla="*/ 952500 w 2460625"/>
                <a:gd name="connsiteY19" fmla="*/ 314325 h 584200"/>
                <a:gd name="connsiteX20" fmla="*/ 920750 w 2460625"/>
                <a:gd name="connsiteY20" fmla="*/ 314325 h 584200"/>
                <a:gd name="connsiteX21" fmla="*/ 920750 w 2460625"/>
                <a:gd name="connsiteY21" fmla="*/ 314325 h 584200"/>
                <a:gd name="connsiteX22" fmla="*/ 920750 w 2460625"/>
                <a:gd name="connsiteY22" fmla="*/ 314325 h 584200"/>
                <a:gd name="connsiteX23" fmla="*/ 920750 w 2460625"/>
                <a:gd name="connsiteY23" fmla="*/ 285750 h 584200"/>
                <a:gd name="connsiteX24" fmla="*/ 879475 w 2460625"/>
                <a:gd name="connsiteY24" fmla="*/ 285750 h 584200"/>
                <a:gd name="connsiteX25" fmla="*/ 879475 w 2460625"/>
                <a:gd name="connsiteY25" fmla="*/ 276225 h 584200"/>
                <a:gd name="connsiteX26" fmla="*/ 860425 w 2460625"/>
                <a:gd name="connsiteY26" fmla="*/ 276225 h 584200"/>
                <a:gd name="connsiteX27" fmla="*/ 860425 w 2460625"/>
                <a:gd name="connsiteY27" fmla="*/ 276225 h 584200"/>
                <a:gd name="connsiteX28" fmla="*/ 860425 w 2460625"/>
                <a:gd name="connsiteY28" fmla="*/ 257175 h 584200"/>
                <a:gd name="connsiteX29" fmla="*/ 752475 w 2460625"/>
                <a:gd name="connsiteY29" fmla="*/ 257175 h 584200"/>
                <a:gd name="connsiteX30" fmla="*/ 752475 w 2460625"/>
                <a:gd name="connsiteY30" fmla="*/ 244475 h 584200"/>
                <a:gd name="connsiteX31" fmla="*/ 701675 w 2460625"/>
                <a:gd name="connsiteY31" fmla="*/ 244475 h 584200"/>
                <a:gd name="connsiteX32" fmla="*/ 701675 w 2460625"/>
                <a:gd name="connsiteY32" fmla="*/ 209550 h 584200"/>
                <a:gd name="connsiteX33" fmla="*/ 654050 w 2460625"/>
                <a:gd name="connsiteY33" fmla="*/ 209550 h 584200"/>
                <a:gd name="connsiteX34" fmla="*/ 654050 w 2460625"/>
                <a:gd name="connsiteY34" fmla="*/ 193675 h 584200"/>
                <a:gd name="connsiteX35" fmla="*/ 615950 w 2460625"/>
                <a:gd name="connsiteY35" fmla="*/ 193675 h 584200"/>
                <a:gd name="connsiteX36" fmla="*/ 615950 w 2460625"/>
                <a:gd name="connsiteY36" fmla="*/ 180975 h 584200"/>
                <a:gd name="connsiteX37" fmla="*/ 587375 w 2460625"/>
                <a:gd name="connsiteY37" fmla="*/ 180975 h 584200"/>
                <a:gd name="connsiteX38" fmla="*/ 587375 w 2460625"/>
                <a:gd name="connsiteY38" fmla="*/ 165100 h 584200"/>
                <a:gd name="connsiteX39" fmla="*/ 393700 w 2460625"/>
                <a:gd name="connsiteY39" fmla="*/ 165100 h 584200"/>
                <a:gd name="connsiteX40" fmla="*/ 393700 w 2460625"/>
                <a:gd name="connsiteY40" fmla="*/ 165100 h 584200"/>
                <a:gd name="connsiteX41" fmla="*/ 374650 w 2460625"/>
                <a:gd name="connsiteY41" fmla="*/ 146050 h 584200"/>
                <a:gd name="connsiteX42" fmla="*/ 346075 w 2460625"/>
                <a:gd name="connsiteY42" fmla="*/ 117475 h 584200"/>
                <a:gd name="connsiteX43" fmla="*/ 346075 w 2460625"/>
                <a:gd name="connsiteY43" fmla="*/ 117475 h 584200"/>
                <a:gd name="connsiteX44" fmla="*/ 346075 w 2460625"/>
                <a:gd name="connsiteY44" fmla="*/ 117475 h 584200"/>
                <a:gd name="connsiteX45" fmla="*/ 323850 w 2460625"/>
                <a:gd name="connsiteY45" fmla="*/ 117475 h 584200"/>
                <a:gd name="connsiteX46" fmla="*/ 323850 w 2460625"/>
                <a:gd name="connsiteY46" fmla="*/ 73025 h 584200"/>
                <a:gd name="connsiteX47" fmla="*/ 31750 w 2460625"/>
                <a:gd name="connsiteY47" fmla="*/ 73025 h 584200"/>
                <a:gd name="connsiteX48" fmla="*/ 31750 w 2460625"/>
                <a:gd name="connsiteY48" fmla="*/ 50800 h 584200"/>
                <a:gd name="connsiteX49" fmla="*/ 0 w 2460625"/>
                <a:gd name="connsiteY49" fmla="*/ 50800 h 584200"/>
                <a:gd name="connsiteX50" fmla="*/ 0 w 2460625"/>
                <a:gd name="connsiteY50" fmla="*/ 0 h 584200"/>
                <a:gd name="connsiteX0" fmla="*/ 2460625 w 2460625"/>
                <a:gd name="connsiteY0" fmla="*/ 533400 h 533400"/>
                <a:gd name="connsiteX1" fmla="*/ 2165350 w 2460625"/>
                <a:gd name="connsiteY1" fmla="*/ 533400 h 533400"/>
                <a:gd name="connsiteX2" fmla="*/ 2165350 w 2460625"/>
                <a:gd name="connsiteY2" fmla="*/ 431800 h 533400"/>
                <a:gd name="connsiteX3" fmla="*/ 1581150 w 2460625"/>
                <a:gd name="connsiteY3" fmla="*/ 431800 h 533400"/>
                <a:gd name="connsiteX4" fmla="*/ 1581150 w 2460625"/>
                <a:gd name="connsiteY4" fmla="*/ 396875 h 533400"/>
                <a:gd name="connsiteX5" fmla="*/ 1489075 w 2460625"/>
                <a:gd name="connsiteY5" fmla="*/ 396875 h 533400"/>
                <a:gd name="connsiteX6" fmla="*/ 1489075 w 2460625"/>
                <a:gd name="connsiteY6" fmla="*/ 361950 h 533400"/>
                <a:gd name="connsiteX7" fmla="*/ 1282700 w 2460625"/>
                <a:gd name="connsiteY7" fmla="*/ 361950 h 533400"/>
                <a:gd name="connsiteX8" fmla="*/ 1282700 w 2460625"/>
                <a:gd name="connsiteY8" fmla="*/ 346075 h 533400"/>
                <a:gd name="connsiteX9" fmla="*/ 1216025 w 2460625"/>
                <a:gd name="connsiteY9" fmla="*/ 346075 h 533400"/>
                <a:gd name="connsiteX10" fmla="*/ 1216025 w 2460625"/>
                <a:gd name="connsiteY10" fmla="*/ 346075 h 533400"/>
                <a:gd name="connsiteX11" fmla="*/ 1216025 w 2460625"/>
                <a:gd name="connsiteY11" fmla="*/ 346075 h 533400"/>
                <a:gd name="connsiteX12" fmla="*/ 1216025 w 2460625"/>
                <a:gd name="connsiteY12" fmla="*/ 317500 h 533400"/>
                <a:gd name="connsiteX13" fmla="*/ 1038225 w 2460625"/>
                <a:gd name="connsiteY13" fmla="*/ 317500 h 533400"/>
                <a:gd name="connsiteX14" fmla="*/ 1038225 w 2460625"/>
                <a:gd name="connsiteY14" fmla="*/ 301625 h 533400"/>
                <a:gd name="connsiteX15" fmla="*/ 1003300 w 2460625"/>
                <a:gd name="connsiteY15" fmla="*/ 301625 h 533400"/>
                <a:gd name="connsiteX16" fmla="*/ 1003300 w 2460625"/>
                <a:gd name="connsiteY16" fmla="*/ 279400 h 533400"/>
                <a:gd name="connsiteX17" fmla="*/ 952500 w 2460625"/>
                <a:gd name="connsiteY17" fmla="*/ 279400 h 533400"/>
                <a:gd name="connsiteX18" fmla="*/ 952500 w 2460625"/>
                <a:gd name="connsiteY18" fmla="*/ 263525 h 533400"/>
                <a:gd name="connsiteX19" fmla="*/ 952500 w 2460625"/>
                <a:gd name="connsiteY19" fmla="*/ 263525 h 533400"/>
                <a:gd name="connsiteX20" fmla="*/ 920750 w 2460625"/>
                <a:gd name="connsiteY20" fmla="*/ 263525 h 533400"/>
                <a:gd name="connsiteX21" fmla="*/ 920750 w 2460625"/>
                <a:gd name="connsiteY21" fmla="*/ 263525 h 533400"/>
                <a:gd name="connsiteX22" fmla="*/ 920750 w 2460625"/>
                <a:gd name="connsiteY22" fmla="*/ 263525 h 533400"/>
                <a:gd name="connsiteX23" fmla="*/ 920750 w 2460625"/>
                <a:gd name="connsiteY23" fmla="*/ 234950 h 533400"/>
                <a:gd name="connsiteX24" fmla="*/ 879475 w 2460625"/>
                <a:gd name="connsiteY24" fmla="*/ 234950 h 533400"/>
                <a:gd name="connsiteX25" fmla="*/ 879475 w 2460625"/>
                <a:gd name="connsiteY25" fmla="*/ 225425 h 533400"/>
                <a:gd name="connsiteX26" fmla="*/ 860425 w 2460625"/>
                <a:gd name="connsiteY26" fmla="*/ 225425 h 533400"/>
                <a:gd name="connsiteX27" fmla="*/ 860425 w 2460625"/>
                <a:gd name="connsiteY27" fmla="*/ 225425 h 533400"/>
                <a:gd name="connsiteX28" fmla="*/ 860425 w 2460625"/>
                <a:gd name="connsiteY28" fmla="*/ 206375 h 533400"/>
                <a:gd name="connsiteX29" fmla="*/ 752475 w 2460625"/>
                <a:gd name="connsiteY29" fmla="*/ 206375 h 533400"/>
                <a:gd name="connsiteX30" fmla="*/ 752475 w 2460625"/>
                <a:gd name="connsiteY30" fmla="*/ 193675 h 533400"/>
                <a:gd name="connsiteX31" fmla="*/ 701675 w 2460625"/>
                <a:gd name="connsiteY31" fmla="*/ 193675 h 533400"/>
                <a:gd name="connsiteX32" fmla="*/ 701675 w 2460625"/>
                <a:gd name="connsiteY32" fmla="*/ 158750 h 533400"/>
                <a:gd name="connsiteX33" fmla="*/ 654050 w 2460625"/>
                <a:gd name="connsiteY33" fmla="*/ 158750 h 533400"/>
                <a:gd name="connsiteX34" fmla="*/ 654050 w 2460625"/>
                <a:gd name="connsiteY34" fmla="*/ 142875 h 533400"/>
                <a:gd name="connsiteX35" fmla="*/ 615950 w 2460625"/>
                <a:gd name="connsiteY35" fmla="*/ 142875 h 533400"/>
                <a:gd name="connsiteX36" fmla="*/ 615950 w 2460625"/>
                <a:gd name="connsiteY36" fmla="*/ 130175 h 533400"/>
                <a:gd name="connsiteX37" fmla="*/ 587375 w 2460625"/>
                <a:gd name="connsiteY37" fmla="*/ 130175 h 533400"/>
                <a:gd name="connsiteX38" fmla="*/ 587375 w 2460625"/>
                <a:gd name="connsiteY38" fmla="*/ 114300 h 533400"/>
                <a:gd name="connsiteX39" fmla="*/ 393700 w 2460625"/>
                <a:gd name="connsiteY39" fmla="*/ 114300 h 533400"/>
                <a:gd name="connsiteX40" fmla="*/ 393700 w 2460625"/>
                <a:gd name="connsiteY40" fmla="*/ 114300 h 533400"/>
                <a:gd name="connsiteX41" fmla="*/ 374650 w 2460625"/>
                <a:gd name="connsiteY41" fmla="*/ 95250 h 533400"/>
                <a:gd name="connsiteX42" fmla="*/ 346075 w 2460625"/>
                <a:gd name="connsiteY42" fmla="*/ 66675 h 533400"/>
                <a:gd name="connsiteX43" fmla="*/ 346075 w 2460625"/>
                <a:gd name="connsiteY43" fmla="*/ 66675 h 533400"/>
                <a:gd name="connsiteX44" fmla="*/ 346075 w 2460625"/>
                <a:gd name="connsiteY44" fmla="*/ 66675 h 533400"/>
                <a:gd name="connsiteX45" fmla="*/ 323850 w 2460625"/>
                <a:gd name="connsiteY45" fmla="*/ 66675 h 533400"/>
                <a:gd name="connsiteX46" fmla="*/ 323850 w 2460625"/>
                <a:gd name="connsiteY46" fmla="*/ 22225 h 533400"/>
                <a:gd name="connsiteX47" fmla="*/ 31750 w 2460625"/>
                <a:gd name="connsiteY47" fmla="*/ 22225 h 533400"/>
                <a:gd name="connsiteX48" fmla="*/ 31750 w 2460625"/>
                <a:gd name="connsiteY48" fmla="*/ 0 h 533400"/>
                <a:gd name="connsiteX49" fmla="*/ 0 w 2460625"/>
                <a:gd name="connsiteY49" fmla="*/ 0 h 533400"/>
                <a:gd name="connsiteX0" fmla="*/ 2428875 w 2428875"/>
                <a:gd name="connsiteY0" fmla="*/ 533400 h 533400"/>
                <a:gd name="connsiteX1" fmla="*/ 2133600 w 2428875"/>
                <a:gd name="connsiteY1" fmla="*/ 533400 h 533400"/>
                <a:gd name="connsiteX2" fmla="*/ 2133600 w 2428875"/>
                <a:gd name="connsiteY2" fmla="*/ 431800 h 533400"/>
                <a:gd name="connsiteX3" fmla="*/ 1549400 w 2428875"/>
                <a:gd name="connsiteY3" fmla="*/ 431800 h 533400"/>
                <a:gd name="connsiteX4" fmla="*/ 1549400 w 2428875"/>
                <a:gd name="connsiteY4" fmla="*/ 396875 h 533400"/>
                <a:gd name="connsiteX5" fmla="*/ 1457325 w 2428875"/>
                <a:gd name="connsiteY5" fmla="*/ 396875 h 533400"/>
                <a:gd name="connsiteX6" fmla="*/ 1457325 w 2428875"/>
                <a:gd name="connsiteY6" fmla="*/ 361950 h 533400"/>
                <a:gd name="connsiteX7" fmla="*/ 1250950 w 2428875"/>
                <a:gd name="connsiteY7" fmla="*/ 361950 h 533400"/>
                <a:gd name="connsiteX8" fmla="*/ 1250950 w 2428875"/>
                <a:gd name="connsiteY8" fmla="*/ 346075 h 533400"/>
                <a:gd name="connsiteX9" fmla="*/ 1184275 w 2428875"/>
                <a:gd name="connsiteY9" fmla="*/ 346075 h 533400"/>
                <a:gd name="connsiteX10" fmla="*/ 1184275 w 2428875"/>
                <a:gd name="connsiteY10" fmla="*/ 346075 h 533400"/>
                <a:gd name="connsiteX11" fmla="*/ 1184275 w 2428875"/>
                <a:gd name="connsiteY11" fmla="*/ 346075 h 533400"/>
                <a:gd name="connsiteX12" fmla="*/ 1184275 w 2428875"/>
                <a:gd name="connsiteY12" fmla="*/ 317500 h 533400"/>
                <a:gd name="connsiteX13" fmla="*/ 1006475 w 2428875"/>
                <a:gd name="connsiteY13" fmla="*/ 317500 h 533400"/>
                <a:gd name="connsiteX14" fmla="*/ 1006475 w 2428875"/>
                <a:gd name="connsiteY14" fmla="*/ 301625 h 533400"/>
                <a:gd name="connsiteX15" fmla="*/ 971550 w 2428875"/>
                <a:gd name="connsiteY15" fmla="*/ 301625 h 533400"/>
                <a:gd name="connsiteX16" fmla="*/ 971550 w 2428875"/>
                <a:gd name="connsiteY16" fmla="*/ 279400 h 533400"/>
                <a:gd name="connsiteX17" fmla="*/ 920750 w 2428875"/>
                <a:gd name="connsiteY17" fmla="*/ 279400 h 533400"/>
                <a:gd name="connsiteX18" fmla="*/ 920750 w 2428875"/>
                <a:gd name="connsiteY18" fmla="*/ 263525 h 533400"/>
                <a:gd name="connsiteX19" fmla="*/ 920750 w 2428875"/>
                <a:gd name="connsiteY19" fmla="*/ 263525 h 533400"/>
                <a:gd name="connsiteX20" fmla="*/ 889000 w 2428875"/>
                <a:gd name="connsiteY20" fmla="*/ 263525 h 533400"/>
                <a:gd name="connsiteX21" fmla="*/ 889000 w 2428875"/>
                <a:gd name="connsiteY21" fmla="*/ 263525 h 533400"/>
                <a:gd name="connsiteX22" fmla="*/ 889000 w 2428875"/>
                <a:gd name="connsiteY22" fmla="*/ 263525 h 533400"/>
                <a:gd name="connsiteX23" fmla="*/ 889000 w 2428875"/>
                <a:gd name="connsiteY23" fmla="*/ 234950 h 533400"/>
                <a:gd name="connsiteX24" fmla="*/ 847725 w 2428875"/>
                <a:gd name="connsiteY24" fmla="*/ 234950 h 533400"/>
                <a:gd name="connsiteX25" fmla="*/ 847725 w 2428875"/>
                <a:gd name="connsiteY25" fmla="*/ 225425 h 533400"/>
                <a:gd name="connsiteX26" fmla="*/ 828675 w 2428875"/>
                <a:gd name="connsiteY26" fmla="*/ 225425 h 533400"/>
                <a:gd name="connsiteX27" fmla="*/ 828675 w 2428875"/>
                <a:gd name="connsiteY27" fmla="*/ 225425 h 533400"/>
                <a:gd name="connsiteX28" fmla="*/ 828675 w 2428875"/>
                <a:gd name="connsiteY28" fmla="*/ 206375 h 533400"/>
                <a:gd name="connsiteX29" fmla="*/ 720725 w 2428875"/>
                <a:gd name="connsiteY29" fmla="*/ 206375 h 533400"/>
                <a:gd name="connsiteX30" fmla="*/ 720725 w 2428875"/>
                <a:gd name="connsiteY30" fmla="*/ 193675 h 533400"/>
                <a:gd name="connsiteX31" fmla="*/ 669925 w 2428875"/>
                <a:gd name="connsiteY31" fmla="*/ 193675 h 533400"/>
                <a:gd name="connsiteX32" fmla="*/ 669925 w 2428875"/>
                <a:gd name="connsiteY32" fmla="*/ 158750 h 533400"/>
                <a:gd name="connsiteX33" fmla="*/ 622300 w 2428875"/>
                <a:gd name="connsiteY33" fmla="*/ 158750 h 533400"/>
                <a:gd name="connsiteX34" fmla="*/ 622300 w 2428875"/>
                <a:gd name="connsiteY34" fmla="*/ 142875 h 533400"/>
                <a:gd name="connsiteX35" fmla="*/ 584200 w 2428875"/>
                <a:gd name="connsiteY35" fmla="*/ 142875 h 533400"/>
                <a:gd name="connsiteX36" fmla="*/ 584200 w 2428875"/>
                <a:gd name="connsiteY36" fmla="*/ 130175 h 533400"/>
                <a:gd name="connsiteX37" fmla="*/ 555625 w 2428875"/>
                <a:gd name="connsiteY37" fmla="*/ 130175 h 533400"/>
                <a:gd name="connsiteX38" fmla="*/ 555625 w 2428875"/>
                <a:gd name="connsiteY38" fmla="*/ 114300 h 533400"/>
                <a:gd name="connsiteX39" fmla="*/ 361950 w 2428875"/>
                <a:gd name="connsiteY39" fmla="*/ 114300 h 533400"/>
                <a:gd name="connsiteX40" fmla="*/ 361950 w 2428875"/>
                <a:gd name="connsiteY40" fmla="*/ 114300 h 533400"/>
                <a:gd name="connsiteX41" fmla="*/ 342900 w 2428875"/>
                <a:gd name="connsiteY41" fmla="*/ 95250 h 533400"/>
                <a:gd name="connsiteX42" fmla="*/ 314325 w 2428875"/>
                <a:gd name="connsiteY42" fmla="*/ 66675 h 533400"/>
                <a:gd name="connsiteX43" fmla="*/ 314325 w 2428875"/>
                <a:gd name="connsiteY43" fmla="*/ 66675 h 533400"/>
                <a:gd name="connsiteX44" fmla="*/ 314325 w 2428875"/>
                <a:gd name="connsiteY44" fmla="*/ 66675 h 533400"/>
                <a:gd name="connsiteX45" fmla="*/ 292100 w 2428875"/>
                <a:gd name="connsiteY45" fmla="*/ 66675 h 533400"/>
                <a:gd name="connsiteX46" fmla="*/ 292100 w 2428875"/>
                <a:gd name="connsiteY46" fmla="*/ 22225 h 533400"/>
                <a:gd name="connsiteX47" fmla="*/ 0 w 2428875"/>
                <a:gd name="connsiteY47" fmla="*/ 22225 h 533400"/>
                <a:gd name="connsiteX48" fmla="*/ 0 w 2428875"/>
                <a:gd name="connsiteY48" fmla="*/ 0 h 533400"/>
                <a:gd name="connsiteX0" fmla="*/ 2428875 w 2428875"/>
                <a:gd name="connsiteY0" fmla="*/ 511175 h 511175"/>
                <a:gd name="connsiteX1" fmla="*/ 2133600 w 2428875"/>
                <a:gd name="connsiteY1" fmla="*/ 511175 h 511175"/>
                <a:gd name="connsiteX2" fmla="*/ 2133600 w 2428875"/>
                <a:gd name="connsiteY2" fmla="*/ 409575 h 511175"/>
                <a:gd name="connsiteX3" fmla="*/ 1549400 w 2428875"/>
                <a:gd name="connsiteY3" fmla="*/ 409575 h 511175"/>
                <a:gd name="connsiteX4" fmla="*/ 1549400 w 2428875"/>
                <a:gd name="connsiteY4" fmla="*/ 374650 h 511175"/>
                <a:gd name="connsiteX5" fmla="*/ 1457325 w 2428875"/>
                <a:gd name="connsiteY5" fmla="*/ 374650 h 511175"/>
                <a:gd name="connsiteX6" fmla="*/ 1457325 w 2428875"/>
                <a:gd name="connsiteY6" fmla="*/ 339725 h 511175"/>
                <a:gd name="connsiteX7" fmla="*/ 1250950 w 2428875"/>
                <a:gd name="connsiteY7" fmla="*/ 339725 h 511175"/>
                <a:gd name="connsiteX8" fmla="*/ 1250950 w 2428875"/>
                <a:gd name="connsiteY8" fmla="*/ 323850 h 511175"/>
                <a:gd name="connsiteX9" fmla="*/ 1184275 w 2428875"/>
                <a:gd name="connsiteY9" fmla="*/ 323850 h 511175"/>
                <a:gd name="connsiteX10" fmla="*/ 1184275 w 2428875"/>
                <a:gd name="connsiteY10" fmla="*/ 323850 h 511175"/>
                <a:gd name="connsiteX11" fmla="*/ 1184275 w 2428875"/>
                <a:gd name="connsiteY11" fmla="*/ 323850 h 511175"/>
                <a:gd name="connsiteX12" fmla="*/ 1184275 w 2428875"/>
                <a:gd name="connsiteY12" fmla="*/ 295275 h 511175"/>
                <a:gd name="connsiteX13" fmla="*/ 1006475 w 2428875"/>
                <a:gd name="connsiteY13" fmla="*/ 295275 h 511175"/>
                <a:gd name="connsiteX14" fmla="*/ 1006475 w 2428875"/>
                <a:gd name="connsiteY14" fmla="*/ 279400 h 511175"/>
                <a:gd name="connsiteX15" fmla="*/ 971550 w 2428875"/>
                <a:gd name="connsiteY15" fmla="*/ 279400 h 511175"/>
                <a:gd name="connsiteX16" fmla="*/ 971550 w 2428875"/>
                <a:gd name="connsiteY16" fmla="*/ 257175 h 511175"/>
                <a:gd name="connsiteX17" fmla="*/ 920750 w 2428875"/>
                <a:gd name="connsiteY17" fmla="*/ 257175 h 511175"/>
                <a:gd name="connsiteX18" fmla="*/ 920750 w 2428875"/>
                <a:gd name="connsiteY18" fmla="*/ 241300 h 511175"/>
                <a:gd name="connsiteX19" fmla="*/ 920750 w 2428875"/>
                <a:gd name="connsiteY19" fmla="*/ 241300 h 511175"/>
                <a:gd name="connsiteX20" fmla="*/ 889000 w 2428875"/>
                <a:gd name="connsiteY20" fmla="*/ 241300 h 511175"/>
                <a:gd name="connsiteX21" fmla="*/ 889000 w 2428875"/>
                <a:gd name="connsiteY21" fmla="*/ 241300 h 511175"/>
                <a:gd name="connsiteX22" fmla="*/ 889000 w 2428875"/>
                <a:gd name="connsiteY22" fmla="*/ 241300 h 511175"/>
                <a:gd name="connsiteX23" fmla="*/ 889000 w 2428875"/>
                <a:gd name="connsiteY23" fmla="*/ 212725 h 511175"/>
                <a:gd name="connsiteX24" fmla="*/ 847725 w 2428875"/>
                <a:gd name="connsiteY24" fmla="*/ 212725 h 511175"/>
                <a:gd name="connsiteX25" fmla="*/ 847725 w 2428875"/>
                <a:gd name="connsiteY25" fmla="*/ 203200 h 511175"/>
                <a:gd name="connsiteX26" fmla="*/ 828675 w 2428875"/>
                <a:gd name="connsiteY26" fmla="*/ 203200 h 511175"/>
                <a:gd name="connsiteX27" fmla="*/ 828675 w 2428875"/>
                <a:gd name="connsiteY27" fmla="*/ 203200 h 511175"/>
                <a:gd name="connsiteX28" fmla="*/ 828675 w 2428875"/>
                <a:gd name="connsiteY28" fmla="*/ 184150 h 511175"/>
                <a:gd name="connsiteX29" fmla="*/ 720725 w 2428875"/>
                <a:gd name="connsiteY29" fmla="*/ 184150 h 511175"/>
                <a:gd name="connsiteX30" fmla="*/ 720725 w 2428875"/>
                <a:gd name="connsiteY30" fmla="*/ 171450 h 511175"/>
                <a:gd name="connsiteX31" fmla="*/ 669925 w 2428875"/>
                <a:gd name="connsiteY31" fmla="*/ 171450 h 511175"/>
                <a:gd name="connsiteX32" fmla="*/ 669925 w 2428875"/>
                <a:gd name="connsiteY32" fmla="*/ 136525 h 511175"/>
                <a:gd name="connsiteX33" fmla="*/ 622300 w 2428875"/>
                <a:gd name="connsiteY33" fmla="*/ 136525 h 511175"/>
                <a:gd name="connsiteX34" fmla="*/ 622300 w 2428875"/>
                <a:gd name="connsiteY34" fmla="*/ 120650 h 511175"/>
                <a:gd name="connsiteX35" fmla="*/ 584200 w 2428875"/>
                <a:gd name="connsiteY35" fmla="*/ 120650 h 511175"/>
                <a:gd name="connsiteX36" fmla="*/ 584200 w 2428875"/>
                <a:gd name="connsiteY36" fmla="*/ 107950 h 511175"/>
                <a:gd name="connsiteX37" fmla="*/ 555625 w 2428875"/>
                <a:gd name="connsiteY37" fmla="*/ 107950 h 511175"/>
                <a:gd name="connsiteX38" fmla="*/ 555625 w 2428875"/>
                <a:gd name="connsiteY38" fmla="*/ 92075 h 511175"/>
                <a:gd name="connsiteX39" fmla="*/ 361950 w 2428875"/>
                <a:gd name="connsiteY39" fmla="*/ 92075 h 511175"/>
                <a:gd name="connsiteX40" fmla="*/ 361950 w 2428875"/>
                <a:gd name="connsiteY40" fmla="*/ 92075 h 511175"/>
                <a:gd name="connsiteX41" fmla="*/ 342900 w 2428875"/>
                <a:gd name="connsiteY41" fmla="*/ 73025 h 511175"/>
                <a:gd name="connsiteX42" fmla="*/ 314325 w 2428875"/>
                <a:gd name="connsiteY42" fmla="*/ 44450 h 511175"/>
                <a:gd name="connsiteX43" fmla="*/ 314325 w 2428875"/>
                <a:gd name="connsiteY43" fmla="*/ 44450 h 511175"/>
                <a:gd name="connsiteX44" fmla="*/ 314325 w 2428875"/>
                <a:gd name="connsiteY44" fmla="*/ 44450 h 511175"/>
                <a:gd name="connsiteX45" fmla="*/ 292100 w 2428875"/>
                <a:gd name="connsiteY45" fmla="*/ 44450 h 511175"/>
                <a:gd name="connsiteX46" fmla="*/ 292100 w 2428875"/>
                <a:gd name="connsiteY46" fmla="*/ 0 h 511175"/>
                <a:gd name="connsiteX47" fmla="*/ 0 w 2428875"/>
                <a:gd name="connsiteY47" fmla="*/ 0 h 511175"/>
                <a:gd name="connsiteX0" fmla="*/ 2136775 w 2136775"/>
                <a:gd name="connsiteY0" fmla="*/ 511175 h 511175"/>
                <a:gd name="connsiteX1" fmla="*/ 1841500 w 2136775"/>
                <a:gd name="connsiteY1" fmla="*/ 511175 h 511175"/>
                <a:gd name="connsiteX2" fmla="*/ 1841500 w 2136775"/>
                <a:gd name="connsiteY2" fmla="*/ 409575 h 511175"/>
                <a:gd name="connsiteX3" fmla="*/ 1257300 w 2136775"/>
                <a:gd name="connsiteY3" fmla="*/ 409575 h 511175"/>
                <a:gd name="connsiteX4" fmla="*/ 1257300 w 2136775"/>
                <a:gd name="connsiteY4" fmla="*/ 374650 h 511175"/>
                <a:gd name="connsiteX5" fmla="*/ 1165225 w 2136775"/>
                <a:gd name="connsiteY5" fmla="*/ 374650 h 511175"/>
                <a:gd name="connsiteX6" fmla="*/ 1165225 w 2136775"/>
                <a:gd name="connsiteY6" fmla="*/ 339725 h 511175"/>
                <a:gd name="connsiteX7" fmla="*/ 958850 w 2136775"/>
                <a:gd name="connsiteY7" fmla="*/ 339725 h 511175"/>
                <a:gd name="connsiteX8" fmla="*/ 958850 w 2136775"/>
                <a:gd name="connsiteY8" fmla="*/ 323850 h 511175"/>
                <a:gd name="connsiteX9" fmla="*/ 892175 w 2136775"/>
                <a:gd name="connsiteY9" fmla="*/ 323850 h 511175"/>
                <a:gd name="connsiteX10" fmla="*/ 892175 w 2136775"/>
                <a:gd name="connsiteY10" fmla="*/ 323850 h 511175"/>
                <a:gd name="connsiteX11" fmla="*/ 892175 w 2136775"/>
                <a:gd name="connsiteY11" fmla="*/ 323850 h 511175"/>
                <a:gd name="connsiteX12" fmla="*/ 892175 w 2136775"/>
                <a:gd name="connsiteY12" fmla="*/ 295275 h 511175"/>
                <a:gd name="connsiteX13" fmla="*/ 714375 w 2136775"/>
                <a:gd name="connsiteY13" fmla="*/ 295275 h 511175"/>
                <a:gd name="connsiteX14" fmla="*/ 714375 w 2136775"/>
                <a:gd name="connsiteY14" fmla="*/ 279400 h 511175"/>
                <a:gd name="connsiteX15" fmla="*/ 679450 w 2136775"/>
                <a:gd name="connsiteY15" fmla="*/ 279400 h 511175"/>
                <a:gd name="connsiteX16" fmla="*/ 679450 w 2136775"/>
                <a:gd name="connsiteY16" fmla="*/ 257175 h 511175"/>
                <a:gd name="connsiteX17" fmla="*/ 628650 w 2136775"/>
                <a:gd name="connsiteY17" fmla="*/ 257175 h 511175"/>
                <a:gd name="connsiteX18" fmla="*/ 628650 w 2136775"/>
                <a:gd name="connsiteY18" fmla="*/ 241300 h 511175"/>
                <a:gd name="connsiteX19" fmla="*/ 628650 w 2136775"/>
                <a:gd name="connsiteY19" fmla="*/ 241300 h 511175"/>
                <a:gd name="connsiteX20" fmla="*/ 596900 w 2136775"/>
                <a:gd name="connsiteY20" fmla="*/ 241300 h 511175"/>
                <a:gd name="connsiteX21" fmla="*/ 596900 w 2136775"/>
                <a:gd name="connsiteY21" fmla="*/ 241300 h 511175"/>
                <a:gd name="connsiteX22" fmla="*/ 596900 w 2136775"/>
                <a:gd name="connsiteY22" fmla="*/ 241300 h 511175"/>
                <a:gd name="connsiteX23" fmla="*/ 596900 w 2136775"/>
                <a:gd name="connsiteY23" fmla="*/ 212725 h 511175"/>
                <a:gd name="connsiteX24" fmla="*/ 555625 w 2136775"/>
                <a:gd name="connsiteY24" fmla="*/ 212725 h 511175"/>
                <a:gd name="connsiteX25" fmla="*/ 555625 w 2136775"/>
                <a:gd name="connsiteY25" fmla="*/ 203200 h 511175"/>
                <a:gd name="connsiteX26" fmla="*/ 536575 w 2136775"/>
                <a:gd name="connsiteY26" fmla="*/ 203200 h 511175"/>
                <a:gd name="connsiteX27" fmla="*/ 536575 w 2136775"/>
                <a:gd name="connsiteY27" fmla="*/ 203200 h 511175"/>
                <a:gd name="connsiteX28" fmla="*/ 536575 w 2136775"/>
                <a:gd name="connsiteY28" fmla="*/ 184150 h 511175"/>
                <a:gd name="connsiteX29" fmla="*/ 428625 w 2136775"/>
                <a:gd name="connsiteY29" fmla="*/ 184150 h 511175"/>
                <a:gd name="connsiteX30" fmla="*/ 428625 w 2136775"/>
                <a:gd name="connsiteY30" fmla="*/ 171450 h 511175"/>
                <a:gd name="connsiteX31" fmla="*/ 377825 w 2136775"/>
                <a:gd name="connsiteY31" fmla="*/ 171450 h 511175"/>
                <a:gd name="connsiteX32" fmla="*/ 377825 w 2136775"/>
                <a:gd name="connsiteY32" fmla="*/ 136525 h 511175"/>
                <a:gd name="connsiteX33" fmla="*/ 330200 w 2136775"/>
                <a:gd name="connsiteY33" fmla="*/ 136525 h 511175"/>
                <a:gd name="connsiteX34" fmla="*/ 330200 w 2136775"/>
                <a:gd name="connsiteY34" fmla="*/ 120650 h 511175"/>
                <a:gd name="connsiteX35" fmla="*/ 292100 w 2136775"/>
                <a:gd name="connsiteY35" fmla="*/ 120650 h 511175"/>
                <a:gd name="connsiteX36" fmla="*/ 292100 w 2136775"/>
                <a:gd name="connsiteY36" fmla="*/ 107950 h 511175"/>
                <a:gd name="connsiteX37" fmla="*/ 263525 w 2136775"/>
                <a:gd name="connsiteY37" fmla="*/ 107950 h 511175"/>
                <a:gd name="connsiteX38" fmla="*/ 263525 w 2136775"/>
                <a:gd name="connsiteY38" fmla="*/ 92075 h 511175"/>
                <a:gd name="connsiteX39" fmla="*/ 69850 w 2136775"/>
                <a:gd name="connsiteY39" fmla="*/ 92075 h 511175"/>
                <a:gd name="connsiteX40" fmla="*/ 69850 w 2136775"/>
                <a:gd name="connsiteY40" fmla="*/ 92075 h 511175"/>
                <a:gd name="connsiteX41" fmla="*/ 50800 w 2136775"/>
                <a:gd name="connsiteY41" fmla="*/ 73025 h 511175"/>
                <a:gd name="connsiteX42" fmla="*/ 22225 w 2136775"/>
                <a:gd name="connsiteY42" fmla="*/ 44450 h 511175"/>
                <a:gd name="connsiteX43" fmla="*/ 22225 w 2136775"/>
                <a:gd name="connsiteY43" fmla="*/ 44450 h 511175"/>
                <a:gd name="connsiteX44" fmla="*/ 22225 w 2136775"/>
                <a:gd name="connsiteY44" fmla="*/ 44450 h 511175"/>
                <a:gd name="connsiteX45" fmla="*/ 0 w 2136775"/>
                <a:gd name="connsiteY45" fmla="*/ 44450 h 511175"/>
                <a:gd name="connsiteX46" fmla="*/ 0 w 2136775"/>
                <a:gd name="connsiteY46" fmla="*/ 0 h 511175"/>
                <a:gd name="connsiteX0" fmla="*/ 2136775 w 2136775"/>
                <a:gd name="connsiteY0" fmla="*/ 466725 h 466725"/>
                <a:gd name="connsiteX1" fmla="*/ 1841500 w 2136775"/>
                <a:gd name="connsiteY1" fmla="*/ 466725 h 466725"/>
                <a:gd name="connsiteX2" fmla="*/ 1841500 w 2136775"/>
                <a:gd name="connsiteY2" fmla="*/ 365125 h 466725"/>
                <a:gd name="connsiteX3" fmla="*/ 1257300 w 2136775"/>
                <a:gd name="connsiteY3" fmla="*/ 365125 h 466725"/>
                <a:gd name="connsiteX4" fmla="*/ 1257300 w 2136775"/>
                <a:gd name="connsiteY4" fmla="*/ 330200 h 466725"/>
                <a:gd name="connsiteX5" fmla="*/ 1165225 w 2136775"/>
                <a:gd name="connsiteY5" fmla="*/ 330200 h 466725"/>
                <a:gd name="connsiteX6" fmla="*/ 1165225 w 2136775"/>
                <a:gd name="connsiteY6" fmla="*/ 295275 h 466725"/>
                <a:gd name="connsiteX7" fmla="*/ 958850 w 2136775"/>
                <a:gd name="connsiteY7" fmla="*/ 295275 h 466725"/>
                <a:gd name="connsiteX8" fmla="*/ 958850 w 2136775"/>
                <a:gd name="connsiteY8" fmla="*/ 279400 h 466725"/>
                <a:gd name="connsiteX9" fmla="*/ 892175 w 2136775"/>
                <a:gd name="connsiteY9" fmla="*/ 279400 h 466725"/>
                <a:gd name="connsiteX10" fmla="*/ 892175 w 2136775"/>
                <a:gd name="connsiteY10" fmla="*/ 279400 h 466725"/>
                <a:gd name="connsiteX11" fmla="*/ 892175 w 2136775"/>
                <a:gd name="connsiteY11" fmla="*/ 279400 h 466725"/>
                <a:gd name="connsiteX12" fmla="*/ 892175 w 2136775"/>
                <a:gd name="connsiteY12" fmla="*/ 250825 h 466725"/>
                <a:gd name="connsiteX13" fmla="*/ 714375 w 2136775"/>
                <a:gd name="connsiteY13" fmla="*/ 250825 h 466725"/>
                <a:gd name="connsiteX14" fmla="*/ 714375 w 2136775"/>
                <a:gd name="connsiteY14" fmla="*/ 234950 h 466725"/>
                <a:gd name="connsiteX15" fmla="*/ 679450 w 2136775"/>
                <a:gd name="connsiteY15" fmla="*/ 234950 h 466725"/>
                <a:gd name="connsiteX16" fmla="*/ 679450 w 2136775"/>
                <a:gd name="connsiteY16" fmla="*/ 212725 h 466725"/>
                <a:gd name="connsiteX17" fmla="*/ 628650 w 2136775"/>
                <a:gd name="connsiteY17" fmla="*/ 212725 h 466725"/>
                <a:gd name="connsiteX18" fmla="*/ 628650 w 2136775"/>
                <a:gd name="connsiteY18" fmla="*/ 196850 h 466725"/>
                <a:gd name="connsiteX19" fmla="*/ 628650 w 2136775"/>
                <a:gd name="connsiteY19" fmla="*/ 196850 h 466725"/>
                <a:gd name="connsiteX20" fmla="*/ 596900 w 2136775"/>
                <a:gd name="connsiteY20" fmla="*/ 196850 h 466725"/>
                <a:gd name="connsiteX21" fmla="*/ 596900 w 2136775"/>
                <a:gd name="connsiteY21" fmla="*/ 196850 h 466725"/>
                <a:gd name="connsiteX22" fmla="*/ 596900 w 2136775"/>
                <a:gd name="connsiteY22" fmla="*/ 196850 h 466725"/>
                <a:gd name="connsiteX23" fmla="*/ 596900 w 2136775"/>
                <a:gd name="connsiteY23" fmla="*/ 168275 h 466725"/>
                <a:gd name="connsiteX24" fmla="*/ 555625 w 2136775"/>
                <a:gd name="connsiteY24" fmla="*/ 168275 h 466725"/>
                <a:gd name="connsiteX25" fmla="*/ 555625 w 2136775"/>
                <a:gd name="connsiteY25" fmla="*/ 158750 h 466725"/>
                <a:gd name="connsiteX26" fmla="*/ 536575 w 2136775"/>
                <a:gd name="connsiteY26" fmla="*/ 158750 h 466725"/>
                <a:gd name="connsiteX27" fmla="*/ 536575 w 2136775"/>
                <a:gd name="connsiteY27" fmla="*/ 158750 h 466725"/>
                <a:gd name="connsiteX28" fmla="*/ 536575 w 2136775"/>
                <a:gd name="connsiteY28" fmla="*/ 139700 h 466725"/>
                <a:gd name="connsiteX29" fmla="*/ 428625 w 2136775"/>
                <a:gd name="connsiteY29" fmla="*/ 139700 h 466725"/>
                <a:gd name="connsiteX30" fmla="*/ 428625 w 2136775"/>
                <a:gd name="connsiteY30" fmla="*/ 127000 h 466725"/>
                <a:gd name="connsiteX31" fmla="*/ 377825 w 2136775"/>
                <a:gd name="connsiteY31" fmla="*/ 127000 h 466725"/>
                <a:gd name="connsiteX32" fmla="*/ 377825 w 2136775"/>
                <a:gd name="connsiteY32" fmla="*/ 92075 h 466725"/>
                <a:gd name="connsiteX33" fmla="*/ 330200 w 2136775"/>
                <a:gd name="connsiteY33" fmla="*/ 92075 h 466725"/>
                <a:gd name="connsiteX34" fmla="*/ 330200 w 2136775"/>
                <a:gd name="connsiteY34" fmla="*/ 76200 h 466725"/>
                <a:gd name="connsiteX35" fmla="*/ 292100 w 2136775"/>
                <a:gd name="connsiteY35" fmla="*/ 76200 h 466725"/>
                <a:gd name="connsiteX36" fmla="*/ 292100 w 2136775"/>
                <a:gd name="connsiteY36" fmla="*/ 63500 h 466725"/>
                <a:gd name="connsiteX37" fmla="*/ 263525 w 2136775"/>
                <a:gd name="connsiteY37" fmla="*/ 63500 h 466725"/>
                <a:gd name="connsiteX38" fmla="*/ 263525 w 2136775"/>
                <a:gd name="connsiteY38" fmla="*/ 47625 h 466725"/>
                <a:gd name="connsiteX39" fmla="*/ 69850 w 2136775"/>
                <a:gd name="connsiteY39" fmla="*/ 47625 h 466725"/>
                <a:gd name="connsiteX40" fmla="*/ 69850 w 2136775"/>
                <a:gd name="connsiteY40" fmla="*/ 47625 h 466725"/>
                <a:gd name="connsiteX41" fmla="*/ 50800 w 2136775"/>
                <a:gd name="connsiteY41" fmla="*/ 28575 h 466725"/>
                <a:gd name="connsiteX42" fmla="*/ 22225 w 2136775"/>
                <a:gd name="connsiteY42" fmla="*/ 0 h 466725"/>
                <a:gd name="connsiteX43" fmla="*/ 22225 w 2136775"/>
                <a:gd name="connsiteY43" fmla="*/ 0 h 466725"/>
                <a:gd name="connsiteX44" fmla="*/ 22225 w 2136775"/>
                <a:gd name="connsiteY44" fmla="*/ 0 h 466725"/>
                <a:gd name="connsiteX45" fmla="*/ 0 w 2136775"/>
                <a:gd name="connsiteY45" fmla="*/ 0 h 466725"/>
                <a:gd name="connsiteX0" fmla="*/ 2114550 w 2114550"/>
                <a:gd name="connsiteY0" fmla="*/ 466725 h 466725"/>
                <a:gd name="connsiteX1" fmla="*/ 1819275 w 2114550"/>
                <a:gd name="connsiteY1" fmla="*/ 466725 h 466725"/>
                <a:gd name="connsiteX2" fmla="*/ 1819275 w 2114550"/>
                <a:gd name="connsiteY2" fmla="*/ 365125 h 466725"/>
                <a:gd name="connsiteX3" fmla="*/ 1235075 w 2114550"/>
                <a:gd name="connsiteY3" fmla="*/ 365125 h 466725"/>
                <a:gd name="connsiteX4" fmla="*/ 1235075 w 2114550"/>
                <a:gd name="connsiteY4" fmla="*/ 330200 h 466725"/>
                <a:gd name="connsiteX5" fmla="*/ 1143000 w 2114550"/>
                <a:gd name="connsiteY5" fmla="*/ 330200 h 466725"/>
                <a:gd name="connsiteX6" fmla="*/ 1143000 w 2114550"/>
                <a:gd name="connsiteY6" fmla="*/ 295275 h 466725"/>
                <a:gd name="connsiteX7" fmla="*/ 936625 w 2114550"/>
                <a:gd name="connsiteY7" fmla="*/ 295275 h 466725"/>
                <a:gd name="connsiteX8" fmla="*/ 936625 w 2114550"/>
                <a:gd name="connsiteY8" fmla="*/ 279400 h 466725"/>
                <a:gd name="connsiteX9" fmla="*/ 869950 w 2114550"/>
                <a:gd name="connsiteY9" fmla="*/ 279400 h 466725"/>
                <a:gd name="connsiteX10" fmla="*/ 869950 w 2114550"/>
                <a:gd name="connsiteY10" fmla="*/ 279400 h 466725"/>
                <a:gd name="connsiteX11" fmla="*/ 869950 w 2114550"/>
                <a:gd name="connsiteY11" fmla="*/ 279400 h 466725"/>
                <a:gd name="connsiteX12" fmla="*/ 869950 w 2114550"/>
                <a:gd name="connsiteY12" fmla="*/ 250825 h 466725"/>
                <a:gd name="connsiteX13" fmla="*/ 692150 w 2114550"/>
                <a:gd name="connsiteY13" fmla="*/ 250825 h 466725"/>
                <a:gd name="connsiteX14" fmla="*/ 692150 w 2114550"/>
                <a:gd name="connsiteY14" fmla="*/ 234950 h 466725"/>
                <a:gd name="connsiteX15" fmla="*/ 657225 w 2114550"/>
                <a:gd name="connsiteY15" fmla="*/ 234950 h 466725"/>
                <a:gd name="connsiteX16" fmla="*/ 657225 w 2114550"/>
                <a:gd name="connsiteY16" fmla="*/ 212725 h 466725"/>
                <a:gd name="connsiteX17" fmla="*/ 606425 w 2114550"/>
                <a:gd name="connsiteY17" fmla="*/ 212725 h 466725"/>
                <a:gd name="connsiteX18" fmla="*/ 606425 w 2114550"/>
                <a:gd name="connsiteY18" fmla="*/ 196850 h 466725"/>
                <a:gd name="connsiteX19" fmla="*/ 606425 w 2114550"/>
                <a:gd name="connsiteY19" fmla="*/ 196850 h 466725"/>
                <a:gd name="connsiteX20" fmla="*/ 574675 w 2114550"/>
                <a:gd name="connsiteY20" fmla="*/ 196850 h 466725"/>
                <a:gd name="connsiteX21" fmla="*/ 574675 w 2114550"/>
                <a:gd name="connsiteY21" fmla="*/ 196850 h 466725"/>
                <a:gd name="connsiteX22" fmla="*/ 574675 w 2114550"/>
                <a:gd name="connsiteY22" fmla="*/ 196850 h 466725"/>
                <a:gd name="connsiteX23" fmla="*/ 574675 w 2114550"/>
                <a:gd name="connsiteY23" fmla="*/ 168275 h 466725"/>
                <a:gd name="connsiteX24" fmla="*/ 533400 w 2114550"/>
                <a:gd name="connsiteY24" fmla="*/ 168275 h 466725"/>
                <a:gd name="connsiteX25" fmla="*/ 533400 w 2114550"/>
                <a:gd name="connsiteY25" fmla="*/ 158750 h 466725"/>
                <a:gd name="connsiteX26" fmla="*/ 514350 w 2114550"/>
                <a:gd name="connsiteY26" fmla="*/ 158750 h 466725"/>
                <a:gd name="connsiteX27" fmla="*/ 514350 w 2114550"/>
                <a:gd name="connsiteY27" fmla="*/ 158750 h 466725"/>
                <a:gd name="connsiteX28" fmla="*/ 514350 w 2114550"/>
                <a:gd name="connsiteY28" fmla="*/ 139700 h 466725"/>
                <a:gd name="connsiteX29" fmla="*/ 406400 w 2114550"/>
                <a:gd name="connsiteY29" fmla="*/ 139700 h 466725"/>
                <a:gd name="connsiteX30" fmla="*/ 406400 w 2114550"/>
                <a:gd name="connsiteY30" fmla="*/ 127000 h 466725"/>
                <a:gd name="connsiteX31" fmla="*/ 355600 w 2114550"/>
                <a:gd name="connsiteY31" fmla="*/ 127000 h 466725"/>
                <a:gd name="connsiteX32" fmla="*/ 355600 w 2114550"/>
                <a:gd name="connsiteY32" fmla="*/ 92075 h 466725"/>
                <a:gd name="connsiteX33" fmla="*/ 307975 w 2114550"/>
                <a:gd name="connsiteY33" fmla="*/ 92075 h 466725"/>
                <a:gd name="connsiteX34" fmla="*/ 307975 w 2114550"/>
                <a:gd name="connsiteY34" fmla="*/ 76200 h 466725"/>
                <a:gd name="connsiteX35" fmla="*/ 269875 w 2114550"/>
                <a:gd name="connsiteY35" fmla="*/ 76200 h 466725"/>
                <a:gd name="connsiteX36" fmla="*/ 269875 w 2114550"/>
                <a:gd name="connsiteY36" fmla="*/ 63500 h 466725"/>
                <a:gd name="connsiteX37" fmla="*/ 241300 w 2114550"/>
                <a:gd name="connsiteY37" fmla="*/ 63500 h 466725"/>
                <a:gd name="connsiteX38" fmla="*/ 241300 w 2114550"/>
                <a:gd name="connsiteY38" fmla="*/ 47625 h 466725"/>
                <a:gd name="connsiteX39" fmla="*/ 47625 w 2114550"/>
                <a:gd name="connsiteY39" fmla="*/ 47625 h 466725"/>
                <a:gd name="connsiteX40" fmla="*/ 47625 w 2114550"/>
                <a:gd name="connsiteY40" fmla="*/ 47625 h 466725"/>
                <a:gd name="connsiteX41" fmla="*/ 28575 w 2114550"/>
                <a:gd name="connsiteY41" fmla="*/ 28575 h 466725"/>
                <a:gd name="connsiteX42" fmla="*/ 0 w 2114550"/>
                <a:gd name="connsiteY42" fmla="*/ 0 h 466725"/>
                <a:gd name="connsiteX43" fmla="*/ 0 w 2114550"/>
                <a:gd name="connsiteY43" fmla="*/ 0 h 466725"/>
                <a:gd name="connsiteX44" fmla="*/ 0 w 2114550"/>
                <a:gd name="connsiteY44" fmla="*/ 0 h 466725"/>
                <a:gd name="connsiteX0" fmla="*/ 2114550 w 2114550"/>
                <a:gd name="connsiteY0" fmla="*/ 466725 h 466725"/>
                <a:gd name="connsiteX1" fmla="*/ 1819275 w 2114550"/>
                <a:gd name="connsiteY1" fmla="*/ 466725 h 466725"/>
                <a:gd name="connsiteX2" fmla="*/ 1819275 w 2114550"/>
                <a:gd name="connsiteY2" fmla="*/ 365125 h 466725"/>
                <a:gd name="connsiteX3" fmla="*/ 1235075 w 2114550"/>
                <a:gd name="connsiteY3" fmla="*/ 365125 h 466725"/>
                <a:gd name="connsiteX4" fmla="*/ 1235075 w 2114550"/>
                <a:gd name="connsiteY4" fmla="*/ 330200 h 466725"/>
                <a:gd name="connsiteX5" fmla="*/ 1143000 w 2114550"/>
                <a:gd name="connsiteY5" fmla="*/ 330200 h 466725"/>
                <a:gd name="connsiteX6" fmla="*/ 1143000 w 2114550"/>
                <a:gd name="connsiteY6" fmla="*/ 295275 h 466725"/>
                <a:gd name="connsiteX7" fmla="*/ 936625 w 2114550"/>
                <a:gd name="connsiteY7" fmla="*/ 295275 h 466725"/>
                <a:gd name="connsiteX8" fmla="*/ 936625 w 2114550"/>
                <a:gd name="connsiteY8" fmla="*/ 279400 h 466725"/>
                <a:gd name="connsiteX9" fmla="*/ 869950 w 2114550"/>
                <a:gd name="connsiteY9" fmla="*/ 279400 h 466725"/>
                <a:gd name="connsiteX10" fmla="*/ 869950 w 2114550"/>
                <a:gd name="connsiteY10" fmla="*/ 279400 h 466725"/>
                <a:gd name="connsiteX11" fmla="*/ 869950 w 2114550"/>
                <a:gd name="connsiteY11" fmla="*/ 279400 h 466725"/>
                <a:gd name="connsiteX12" fmla="*/ 869950 w 2114550"/>
                <a:gd name="connsiteY12" fmla="*/ 250825 h 466725"/>
                <a:gd name="connsiteX13" fmla="*/ 692150 w 2114550"/>
                <a:gd name="connsiteY13" fmla="*/ 250825 h 466725"/>
                <a:gd name="connsiteX14" fmla="*/ 692150 w 2114550"/>
                <a:gd name="connsiteY14" fmla="*/ 234950 h 466725"/>
                <a:gd name="connsiteX15" fmla="*/ 657225 w 2114550"/>
                <a:gd name="connsiteY15" fmla="*/ 234950 h 466725"/>
                <a:gd name="connsiteX16" fmla="*/ 657225 w 2114550"/>
                <a:gd name="connsiteY16" fmla="*/ 212725 h 466725"/>
                <a:gd name="connsiteX17" fmla="*/ 606425 w 2114550"/>
                <a:gd name="connsiteY17" fmla="*/ 212725 h 466725"/>
                <a:gd name="connsiteX18" fmla="*/ 606425 w 2114550"/>
                <a:gd name="connsiteY18" fmla="*/ 196850 h 466725"/>
                <a:gd name="connsiteX19" fmla="*/ 606425 w 2114550"/>
                <a:gd name="connsiteY19" fmla="*/ 196850 h 466725"/>
                <a:gd name="connsiteX20" fmla="*/ 574675 w 2114550"/>
                <a:gd name="connsiteY20" fmla="*/ 196850 h 466725"/>
                <a:gd name="connsiteX21" fmla="*/ 574675 w 2114550"/>
                <a:gd name="connsiteY21" fmla="*/ 196850 h 466725"/>
                <a:gd name="connsiteX22" fmla="*/ 574675 w 2114550"/>
                <a:gd name="connsiteY22" fmla="*/ 196850 h 466725"/>
                <a:gd name="connsiteX23" fmla="*/ 574675 w 2114550"/>
                <a:gd name="connsiteY23" fmla="*/ 168275 h 466725"/>
                <a:gd name="connsiteX24" fmla="*/ 533400 w 2114550"/>
                <a:gd name="connsiteY24" fmla="*/ 168275 h 466725"/>
                <a:gd name="connsiteX25" fmla="*/ 533400 w 2114550"/>
                <a:gd name="connsiteY25" fmla="*/ 158750 h 466725"/>
                <a:gd name="connsiteX26" fmla="*/ 514350 w 2114550"/>
                <a:gd name="connsiteY26" fmla="*/ 158750 h 466725"/>
                <a:gd name="connsiteX27" fmla="*/ 514350 w 2114550"/>
                <a:gd name="connsiteY27" fmla="*/ 158750 h 466725"/>
                <a:gd name="connsiteX28" fmla="*/ 514350 w 2114550"/>
                <a:gd name="connsiteY28" fmla="*/ 139700 h 466725"/>
                <a:gd name="connsiteX29" fmla="*/ 406400 w 2114550"/>
                <a:gd name="connsiteY29" fmla="*/ 139700 h 466725"/>
                <a:gd name="connsiteX30" fmla="*/ 406400 w 2114550"/>
                <a:gd name="connsiteY30" fmla="*/ 127000 h 466725"/>
                <a:gd name="connsiteX31" fmla="*/ 355600 w 2114550"/>
                <a:gd name="connsiteY31" fmla="*/ 127000 h 466725"/>
                <a:gd name="connsiteX32" fmla="*/ 355600 w 2114550"/>
                <a:gd name="connsiteY32" fmla="*/ 92075 h 466725"/>
                <a:gd name="connsiteX33" fmla="*/ 307975 w 2114550"/>
                <a:gd name="connsiteY33" fmla="*/ 92075 h 466725"/>
                <a:gd name="connsiteX34" fmla="*/ 307975 w 2114550"/>
                <a:gd name="connsiteY34" fmla="*/ 76200 h 466725"/>
                <a:gd name="connsiteX35" fmla="*/ 269875 w 2114550"/>
                <a:gd name="connsiteY35" fmla="*/ 76200 h 466725"/>
                <a:gd name="connsiteX36" fmla="*/ 269875 w 2114550"/>
                <a:gd name="connsiteY36" fmla="*/ 63500 h 466725"/>
                <a:gd name="connsiteX37" fmla="*/ 241300 w 2114550"/>
                <a:gd name="connsiteY37" fmla="*/ 63500 h 466725"/>
                <a:gd name="connsiteX38" fmla="*/ 241300 w 2114550"/>
                <a:gd name="connsiteY38" fmla="*/ 47625 h 466725"/>
                <a:gd name="connsiteX39" fmla="*/ 47625 w 2114550"/>
                <a:gd name="connsiteY39" fmla="*/ 47625 h 466725"/>
                <a:gd name="connsiteX40" fmla="*/ 47625 w 2114550"/>
                <a:gd name="connsiteY40" fmla="*/ 47625 h 466725"/>
                <a:gd name="connsiteX41" fmla="*/ 28575 w 2114550"/>
                <a:gd name="connsiteY41" fmla="*/ 28575 h 466725"/>
                <a:gd name="connsiteX42" fmla="*/ 0 w 2114550"/>
                <a:gd name="connsiteY42" fmla="*/ 0 h 466725"/>
                <a:gd name="connsiteX43" fmla="*/ 0 w 2114550"/>
                <a:gd name="connsiteY43" fmla="*/ 0 h 466725"/>
                <a:gd name="connsiteX0" fmla="*/ 2114550 w 2114550"/>
                <a:gd name="connsiteY0" fmla="*/ 466725 h 466725"/>
                <a:gd name="connsiteX1" fmla="*/ 1819275 w 2114550"/>
                <a:gd name="connsiteY1" fmla="*/ 466725 h 466725"/>
                <a:gd name="connsiteX2" fmla="*/ 1819275 w 2114550"/>
                <a:gd name="connsiteY2" fmla="*/ 365125 h 466725"/>
                <a:gd name="connsiteX3" fmla="*/ 1235075 w 2114550"/>
                <a:gd name="connsiteY3" fmla="*/ 365125 h 466725"/>
                <a:gd name="connsiteX4" fmla="*/ 1235075 w 2114550"/>
                <a:gd name="connsiteY4" fmla="*/ 330200 h 466725"/>
                <a:gd name="connsiteX5" fmla="*/ 1143000 w 2114550"/>
                <a:gd name="connsiteY5" fmla="*/ 330200 h 466725"/>
                <a:gd name="connsiteX6" fmla="*/ 1143000 w 2114550"/>
                <a:gd name="connsiteY6" fmla="*/ 295275 h 466725"/>
                <a:gd name="connsiteX7" fmla="*/ 936625 w 2114550"/>
                <a:gd name="connsiteY7" fmla="*/ 295275 h 466725"/>
                <a:gd name="connsiteX8" fmla="*/ 936625 w 2114550"/>
                <a:gd name="connsiteY8" fmla="*/ 279400 h 466725"/>
                <a:gd name="connsiteX9" fmla="*/ 869950 w 2114550"/>
                <a:gd name="connsiteY9" fmla="*/ 279400 h 466725"/>
                <a:gd name="connsiteX10" fmla="*/ 869950 w 2114550"/>
                <a:gd name="connsiteY10" fmla="*/ 279400 h 466725"/>
                <a:gd name="connsiteX11" fmla="*/ 869950 w 2114550"/>
                <a:gd name="connsiteY11" fmla="*/ 279400 h 466725"/>
                <a:gd name="connsiteX12" fmla="*/ 869950 w 2114550"/>
                <a:gd name="connsiteY12" fmla="*/ 250825 h 466725"/>
                <a:gd name="connsiteX13" fmla="*/ 692150 w 2114550"/>
                <a:gd name="connsiteY13" fmla="*/ 250825 h 466725"/>
                <a:gd name="connsiteX14" fmla="*/ 692150 w 2114550"/>
                <a:gd name="connsiteY14" fmla="*/ 234950 h 466725"/>
                <a:gd name="connsiteX15" fmla="*/ 657225 w 2114550"/>
                <a:gd name="connsiteY15" fmla="*/ 234950 h 466725"/>
                <a:gd name="connsiteX16" fmla="*/ 657225 w 2114550"/>
                <a:gd name="connsiteY16" fmla="*/ 212725 h 466725"/>
                <a:gd name="connsiteX17" fmla="*/ 606425 w 2114550"/>
                <a:gd name="connsiteY17" fmla="*/ 212725 h 466725"/>
                <a:gd name="connsiteX18" fmla="*/ 606425 w 2114550"/>
                <a:gd name="connsiteY18" fmla="*/ 196850 h 466725"/>
                <a:gd name="connsiteX19" fmla="*/ 606425 w 2114550"/>
                <a:gd name="connsiteY19" fmla="*/ 196850 h 466725"/>
                <a:gd name="connsiteX20" fmla="*/ 574675 w 2114550"/>
                <a:gd name="connsiteY20" fmla="*/ 196850 h 466725"/>
                <a:gd name="connsiteX21" fmla="*/ 574675 w 2114550"/>
                <a:gd name="connsiteY21" fmla="*/ 196850 h 466725"/>
                <a:gd name="connsiteX22" fmla="*/ 574675 w 2114550"/>
                <a:gd name="connsiteY22" fmla="*/ 196850 h 466725"/>
                <a:gd name="connsiteX23" fmla="*/ 574675 w 2114550"/>
                <a:gd name="connsiteY23" fmla="*/ 168275 h 466725"/>
                <a:gd name="connsiteX24" fmla="*/ 533400 w 2114550"/>
                <a:gd name="connsiteY24" fmla="*/ 168275 h 466725"/>
                <a:gd name="connsiteX25" fmla="*/ 533400 w 2114550"/>
                <a:gd name="connsiteY25" fmla="*/ 158750 h 466725"/>
                <a:gd name="connsiteX26" fmla="*/ 514350 w 2114550"/>
                <a:gd name="connsiteY26" fmla="*/ 158750 h 466725"/>
                <a:gd name="connsiteX27" fmla="*/ 514350 w 2114550"/>
                <a:gd name="connsiteY27" fmla="*/ 158750 h 466725"/>
                <a:gd name="connsiteX28" fmla="*/ 514350 w 2114550"/>
                <a:gd name="connsiteY28" fmla="*/ 139700 h 466725"/>
                <a:gd name="connsiteX29" fmla="*/ 406400 w 2114550"/>
                <a:gd name="connsiteY29" fmla="*/ 139700 h 466725"/>
                <a:gd name="connsiteX30" fmla="*/ 406400 w 2114550"/>
                <a:gd name="connsiteY30" fmla="*/ 127000 h 466725"/>
                <a:gd name="connsiteX31" fmla="*/ 355600 w 2114550"/>
                <a:gd name="connsiteY31" fmla="*/ 127000 h 466725"/>
                <a:gd name="connsiteX32" fmla="*/ 355600 w 2114550"/>
                <a:gd name="connsiteY32" fmla="*/ 92075 h 466725"/>
                <a:gd name="connsiteX33" fmla="*/ 307975 w 2114550"/>
                <a:gd name="connsiteY33" fmla="*/ 92075 h 466725"/>
                <a:gd name="connsiteX34" fmla="*/ 307975 w 2114550"/>
                <a:gd name="connsiteY34" fmla="*/ 76200 h 466725"/>
                <a:gd name="connsiteX35" fmla="*/ 269875 w 2114550"/>
                <a:gd name="connsiteY35" fmla="*/ 76200 h 466725"/>
                <a:gd name="connsiteX36" fmla="*/ 269875 w 2114550"/>
                <a:gd name="connsiteY36" fmla="*/ 63500 h 466725"/>
                <a:gd name="connsiteX37" fmla="*/ 241300 w 2114550"/>
                <a:gd name="connsiteY37" fmla="*/ 63500 h 466725"/>
                <a:gd name="connsiteX38" fmla="*/ 241300 w 2114550"/>
                <a:gd name="connsiteY38" fmla="*/ 47625 h 466725"/>
                <a:gd name="connsiteX39" fmla="*/ 47625 w 2114550"/>
                <a:gd name="connsiteY39" fmla="*/ 47625 h 466725"/>
                <a:gd name="connsiteX40" fmla="*/ 47625 w 2114550"/>
                <a:gd name="connsiteY40" fmla="*/ 47625 h 466725"/>
                <a:gd name="connsiteX41" fmla="*/ 0 w 2114550"/>
                <a:gd name="connsiteY41" fmla="*/ 0 h 466725"/>
                <a:gd name="connsiteX42" fmla="*/ 0 w 2114550"/>
                <a:gd name="connsiteY42" fmla="*/ 0 h 466725"/>
                <a:gd name="connsiteX0" fmla="*/ 2114550 w 2114550"/>
                <a:gd name="connsiteY0" fmla="*/ 466725 h 466725"/>
                <a:gd name="connsiteX1" fmla="*/ 1819275 w 2114550"/>
                <a:gd name="connsiteY1" fmla="*/ 466725 h 466725"/>
                <a:gd name="connsiteX2" fmla="*/ 1819275 w 2114550"/>
                <a:gd name="connsiteY2" fmla="*/ 365125 h 466725"/>
                <a:gd name="connsiteX3" fmla="*/ 1235075 w 2114550"/>
                <a:gd name="connsiteY3" fmla="*/ 365125 h 466725"/>
                <a:gd name="connsiteX4" fmla="*/ 1235075 w 2114550"/>
                <a:gd name="connsiteY4" fmla="*/ 330200 h 466725"/>
                <a:gd name="connsiteX5" fmla="*/ 1143000 w 2114550"/>
                <a:gd name="connsiteY5" fmla="*/ 330200 h 466725"/>
                <a:gd name="connsiteX6" fmla="*/ 1143000 w 2114550"/>
                <a:gd name="connsiteY6" fmla="*/ 295275 h 466725"/>
                <a:gd name="connsiteX7" fmla="*/ 936625 w 2114550"/>
                <a:gd name="connsiteY7" fmla="*/ 295275 h 466725"/>
                <a:gd name="connsiteX8" fmla="*/ 936625 w 2114550"/>
                <a:gd name="connsiteY8" fmla="*/ 279400 h 466725"/>
                <a:gd name="connsiteX9" fmla="*/ 869950 w 2114550"/>
                <a:gd name="connsiteY9" fmla="*/ 279400 h 466725"/>
                <a:gd name="connsiteX10" fmla="*/ 869950 w 2114550"/>
                <a:gd name="connsiteY10" fmla="*/ 279400 h 466725"/>
                <a:gd name="connsiteX11" fmla="*/ 869950 w 2114550"/>
                <a:gd name="connsiteY11" fmla="*/ 279400 h 466725"/>
                <a:gd name="connsiteX12" fmla="*/ 869950 w 2114550"/>
                <a:gd name="connsiteY12" fmla="*/ 250825 h 466725"/>
                <a:gd name="connsiteX13" fmla="*/ 692150 w 2114550"/>
                <a:gd name="connsiteY13" fmla="*/ 250825 h 466725"/>
                <a:gd name="connsiteX14" fmla="*/ 692150 w 2114550"/>
                <a:gd name="connsiteY14" fmla="*/ 234950 h 466725"/>
                <a:gd name="connsiteX15" fmla="*/ 657225 w 2114550"/>
                <a:gd name="connsiteY15" fmla="*/ 234950 h 466725"/>
                <a:gd name="connsiteX16" fmla="*/ 657225 w 2114550"/>
                <a:gd name="connsiteY16" fmla="*/ 212725 h 466725"/>
                <a:gd name="connsiteX17" fmla="*/ 606425 w 2114550"/>
                <a:gd name="connsiteY17" fmla="*/ 212725 h 466725"/>
                <a:gd name="connsiteX18" fmla="*/ 606425 w 2114550"/>
                <a:gd name="connsiteY18" fmla="*/ 196850 h 466725"/>
                <a:gd name="connsiteX19" fmla="*/ 606425 w 2114550"/>
                <a:gd name="connsiteY19" fmla="*/ 196850 h 466725"/>
                <a:gd name="connsiteX20" fmla="*/ 574675 w 2114550"/>
                <a:gd name="connsiteY20" fmla="*/ 196850 h 466725"/>
                <a:gd name="connsiteX21" fmla="*/ 574675 w 2114550"/>
                <a:gd name="connsiteY21" fmla="*/ 196850 h 466725"/>
                <a:gd name="connsiteX22" fmla="*/ 574675 w 2114550"/>
                <a:gd name="connsiteY22" fmla="*/ 196850 h 466725"/>
                <a:gd name="connsiteX23" fmla="*/ 574675 w 2114550"/>
                <a:gd name="connsiteY23" fmla="*/ 168275 h 466725"/>
                <a:gd name="connsiteX24" fmla="*/ 533400 w 2114550"/>
                <a:gd name="connsiteY24" fmla="*/ 168275 h 466725"/>
                <a:gd name="connsiteX25" fmla="*/ 533400 w 2114550"/>
                <a:gd name="connsiteY25" fmla="*/ 158750 h 466725"/>
                <a:gd name="connsiteX26" fmla="*/ 514350 w 2114550"/>
                <a:gd name="connsiteY26" fmla="*/ 158750 h 466725"/>
                <a:gd name="connsiteX27" fmla="*/ 514350 w 2114550"/>
                <a:gd name="connsiteY27" fmla="*/ 158750 h 466725"/>
                <a:gd name="connsiteX28" fmla="*/ 514350 w 2114550"/>
                <a:gd name="connsiteY28" fmla="*/ 139700 h 466725"/>
                <a:gd name="connsiteX29" fmla="*/ 406400 w 2114550"/>
                <a:gd name="connsiteY29" fmla="*/ 139700 h 466725"/>
                <a:gd name="connsiteX30" fmla="*/ 406400 w 2114550"/>
                <a:gd name="connsiteY30" fmla="*/ 127000 h 466725"/>
                <a:gd name="connsiteX31" fmla="*/ 355600 w 2114550"/>
                <a:gd name="connsiteY31" fmla="*/ 127000 h 466725"/>
                <a:gd name="connsiteX32" fmla="*/ 355600 w 2114550"/>
                <a:gd name="connsiteY32" fmla="*/ 92075 h 466725"/>
                <a:gd name="connsiteX33" fmla="*/ 307975 w 2114550"/>
                <a:gd name="connsiteY33" fmla="*/ 92075 h 466725"/>
                <a:gd name="connsiteX34" fmla="*/ 307975 w 2114550"/>
                <a:gd name="connsiteY34" fmla="*/ 76200 h 466725"/>
                <a:gd name="connsiteX35" fmla="*/ 269875 w 2114550"/>
                <a:gd name="connsiteY35" fmla="*/ 76200 h 466725"/>
                <a:gd name="connsiteX36" fmla="*/ 269875 w 2114550"/>
                <a:gd name="connsiteY36" fmla="*/ 63500 h 466725"/>
                <a:gd name="connsiteX37" fmla="*/ 241300 w 2114550"/>
                <a:gd name="connsiteY37" fmla="*/ 63500 h 466725"/>
                <a:gd name="connsiteX38" fmla="*/ 241300 w 2114550"/>
                <a:gd name="connsiteY38" fmla="*/ 47625 h 466725"/>
                <a:gd name="connsiteX39" fmla="*/ 47625 w 2114550"/>
                <a:gd name="connsiteY39" fmla="*/ 47625 h 466725"/>
                <a:gd name="connsiteX40" fmla="*/ 47625 w 2114550"/>
                <a:gd name="connsiteY40" fmla="*/ 47625 h 466725"/>
                <a:gd name="connsiteX41" fmla="*/ 0 w 2114550"/>
                <a:gd name="connsiteY41" fmla="*/ 0 h 466725"/>
                <a:gd name="connsiteX0" fmla="*/ 2114550 w 2114550"/>
                <a:gd name="connsiteY0" fmla="*/ 466725 h 466725"/>
                <a:gd name="connsiteX1" fmla="*/ 1819275 w 2114550"/>
                <a:gd name="connsiteY1" fmla="*/ 466725 h 466725"/>
                <a:gd name="connsiteX2" fmla="*/ 1819275 w 2114550"/>
                <a:gd name="connsiteY2" fmla="*/ 365125 h 466725"/>
                <a:gd name="connsiteX3" fmla="*/ 1235075 w 2114550"/>
                <a:gd name="connsiteY3" fmla="*/ 365125 h 466725"/>
                <a:gd name="connsiteX4" fmla="*/ 1235075 w 2114550"/>
                <a:gd name="connsiteY4" fmla="*/ 330200 h 466725"/>
                <a:gd name="connsiteX5" fmla="*/ 1143000 w 2114550"/>
                <a:gd name="connsiteY5" fmla="*/ 330200 h 466725"/>
                <a:gd name="connsiteX6" fmla="*/ 1143000 w 2114550"/>
                <a:gd name="connsiteY6" fmla="*/ 295275 h 466725"/>
                <a:gd name="connsiteX7" fmla="*/ 936625 w 2114550"/>
                <a:gd name="connsiteY7" fmla="*/ 295275 h 466725"/>
                <a:gd name="connsiteX8" fmla="*/ 936625 w 2114550"/>
                <a:gd name="connsiteY8" fmla="*/ 279400 h 466725"/>
                <a:gd name="connsiteX9" fmla="*/ 869950 w 2114550"/>
                <a:gd name="connsiteY9" fmla="*/ 279400 h 466725"/>
                <a:gd name="connsiteX10" fmla="*/ 869950 w 2114550"/>
                <a:gd name="connsiteY10" fmla="*/ 279400 h 466725"/>
                <a:gd name="connsiteX11" fmla="*/ 869950 w 2114550"/>
                <a:gd name="connsiteY11" fmla="*/ 279400 h 466725"/>
                <a:gd name="connsiteX12" fmla="*/ 869950 w 2114550"/>
                <a:gd name="connsiteY12" fmla="*/ 250825 h 466725"/>
                <a:gd name="connsiteX13" fmla="*/ 692150 w 2114550"/>
                <a:gd name="connsiteY13" fmla="*/ 250825 h 466725"/>
                <a:gd name="connsiteX14" fmla="*/ 692150 w 2114550"/>
                <a:gd name="connsiteY14" fmla="*/ 234950 h 466725"/>
                <a:gd name="connsiteX15" fmla="*/ 657225 w 2114550"/>
                <a:gd name="connsiteY15" fmla="*/ 234950 h 466725"/>
                <a:gd name="connsiteX16" fmla="*/ 657225 w 2114550"/>
                <a:gd name="connsiteY16" fmla="*/ 212725 h 466725"/>
                <a:gd name="connsiteX17" fmla="*/ 606425 w 2114550"/>
                <a:gd name="connsiteY17" fmla="*/ 212725 h 466725"/>
                <a:gd name="connsiteX18" fmla="*/ 606425 w 2114550"/>
                <a:gd name="connsiteY18" fmla="*/ 196850 h 466725"/>
                <a:gd name="connsiteX19" fmla="*/ 606425 w 2114550"/>
                <a:gd name="connsiteY19" fmla="*/ 196850 h 466725"/>
                <a:gd name="connsiteX20" fmla="*/ 574675 w 2114550"/>
                <a:gd name="connsiteY20" fmla="*/ 196850 h 466725"/>
                <a:gd name="connsiteX21" fmla="*/ 574675 w 2114550"/>
                <a:gd name="connsiteY21" fmla="*/ 196850 h 466725"/>
                <a:gd name="connsiteX22" fmla="*/ 574675 w 2114550"/>
                <a:gd name="connsiteY22" fmla="*/ 196850 h 466725"/>
                <a:gd name="connsiteX23" fmla="*/ 574675 w 2114550"/>
                <a:gd name="connsiteY23" fmla="*/ 168275 h 466725"/>
                <a:gd name="connsiteX24" fmla="*/ 533400 w 2114550"/>
                <a:gd name="connsiteY24" fmla="*/ 168275 h 466725"/>
                <a:gd name="connsiteX25" fmla="*/ 533400 w 2114550"/>
                <a:gd name="connsiteY25" fmla="*/ 158750 h 466725"/>
                <a:gd name="connsiteX26" fmla="*/ 514350 w 2114550"/>
                <a:gd name="connsiteY26" fmla="*/ 158750 h 466725"/>
                <a:gd name="connsiteX27" fmla="*/ 514350 w 2114550"/>
                <a:gd name="connsiteY27" fmla="*/ 158750 h 466725"/>
                <a:gd name="connsiteX28" fmla="*/ 514350 w 2114550"/>
                <a:gd name="connsiteY28" fmla="*/ 139700 h 466725"/>
                <a:gd name="connsiteX29" fmla="*/ 406400 w 2114550"/>
                <a:gd name="connsiteY29" fmla="*/ 139700 h 466725"/>
                <a:gd name="connsiteX30" fmla="*/ 406400 w 2114550"/>
                <a:gd name="connsiteY30" fmla="*/ 127000 h 466725"/>
                <a:gd name="connsiteX31" fmla="*/ 355600 w 2114550"/>
                <a:gd name="connsiteY31" fmla="*/ 127000 h 466725"/>
                <a:gd name="connsiteX32" fmla="*/ 355600 w 2114550"/>
                <a:gd name="connsiteY32" fmla="*/ 92075 h 466725"/>
                <a:gd name="connsiteX33" fmla="*/ 307975 w 2114550"/>
                <a:gd name="connsiteY33" fmla="*/ 92075 h 466725"/>
                <a:gd name="connsiteX34" fmla="*/ 307975 w 2114550"/>
                <a:gd name="connsiteY34" fmla="*/ 76200 h 466725"/>
                <a:gd name="connsiteX35" fmla="*/ 269875 w 2114550"/>
                <a:gd name="connsiteY35" fmla="*/ 76200 h 466725"/>
                <a:gd name="connsiteX36" fmla="*/ 269875 w 2114550"/>
                <a:gd name="connsiteY36" fmla="*/ 63500 h 466725"/>
                <a:gd name="connsiteX37" fmla="*/ 241300 w 2114550"/>
                <a:gd name="connsiteY37" fmla="*/ 63500 h 466725"/>
                <a:gd name="connsiteX38" fmla="*/ 241300 w 2114550"/>
                <a:gd name="connsiteY38" fmla="*/ 47625 h 466725"/>
                <a:gd name="connsiteX39" fmla="*/ 47625 w 2114550"/>
                <a:gd name="connsiteY39" fmla="*/ 47625 h 466725"/>
                <a:gd name="connsiteX40" fmla="*/ 0 w 2114550"/>
                <a:gd name="connsiteY40" fmla="*/ 0 h 466725"/>
                <a:gd name="connsiteX0" fmla="*/ 2066925 w 2066925"/>
                <a:gd name="connsiteY0" fmla="*/ 419100 h 419100"/>
                <a:gd name="connsiteX1" fmla="*/ 1771650 w 2066925"/>
                <a:gd name="connsiteY1" fmla="*/ 419100 h 419100"/>
                <a:gd name="connsiteX2" fmla="*/ 1771650 w 2066925"/>
                <a:gd name="connsiteY2" fmla="*/ 317500 h 419100"/>
                <a:gd name="connsiteX3" fmla="*/ 1187450 w 2066925"/>
                <a:gd name="connsiteY3" fmla="*/ 317500 h 419100"/>
                <a:gd name="connsiteX4" fmla="*/ 1187450 w 2066925"/>
                <a:gd name="connsiteY4" fmla="*/ 282575 h 419100"/>
                <a:gd name="connsiteX5" fmla="*/ 1095375 w 2066925"/>
                <a:gd name="connsiteY5" fmla="*/ 282575 h 419100"/>
                <a:gd name="connsiteX6" fmla="*/ 1095375 w 2066925"/>
                <a:gd name="connsiteY6" fmla="*/ 247650 h 419100"/>
                <a:gd name="connsiteX7" fmla="*/ 889000 w 2066925"/>
                <a:gd name="connsiteY7" fmla="*/ 247650 h 419100"/>
                <a:gd name="connsiteX8" fmla="*/ 889000 w 2066925"/>
                <a:gd name="connsiteY8" fmla="*/ 231775 h 419100"/>
                <a:gd name="connsiteX9" fmla="*/ 822325 w 2066925"/>
                <a:gd name="connsiteY9" fmla="*/ 231775 h 419100"/>
                <a:gd name="connsiteX10" fmla="*/ 822325 w 2066925"/>
                <a:gd name="connsiteY10" fmla="*/ 231775 h 419100"/>
                <a:gd name="connsiteX11" fmla="*/ 822325 w 2066925"/>
                <a:gd name="connsiteY11" fmla="*/ 231775 h 419100"/>
                <a:gd name="connsiteX12" fmla="*/ 822325 w 2066925"/>
                <a:gd name="connsiteY12" fmla="*/ 203200 h 419100"/>
                <a:gd name="connsiteX13" fmla="*/ 644525 w 2066925"/>
                <a:gd name="connsiteY13" fmla="*/ 203200 h 419100"/>
                <a:gd name="connsiteX14" fmla="*/ 644525 w 2066925"/>
                <a:gd name="connsiteY14" fmla="*/ 187325 h 419100"/>
                <a:gd name="connsiteX15" fmla="*/ 609600 w 2066925"/>
                <a:gd name="connsiteY15" fmla="*/ 187325 h 419100"/>
                <a:gd name="connsiteX16" fmla="*/ 609600 w 2066925"/>
                <a:gd name="connsiteY16" fmla="*/ 165100 h 419100"/>
                <a:gd name="connsiteX17" fmla="*/ 558800 w 2066925"/>
                <a:gd name="connsiteY17" fmla="*/ 165100 h 419100"/>
                <a:gd name="connsiteX18" fmla="*/ 558800 w 2066925"/>
                <a:gd name="connsiteY18" fmla="*/ 149225 h 419100"/>
                <a:gd name="connsiteX19" fmla="*/ 558800 w 2066925"/>
                <a:gd name="connsiteY19" fmla="*/ 149225 h 419100"/>
                <a:gd name="connsiteX20" fmla="*/ 527050 w 2066925"/>
                <a:gd name="connsiteY20" fmla="*/ 149225 h 419100"/>
                <a:gd name="connsiteX21" fmla="*/ 527050 w 2066925"/>
                <a:gd name="connsiteY21" fmla="*/ 149225 h 419100"/>
                <a:gd name="connsiteX22" fmla="*/ 527050 w 2066925"/>
                <a:gd name="connsiteY22" fmla="*/ 149225 h 419100"/>
                <a:gd name="connsiteX23" fmla="*/ 527050 w 2066925"/>
                <a:gd name="connsiteY23" fmla="*/ 120650 h 419100"/>
                <a:gd name="connsiteX24" fmla="*/ 485775 w 2066925"/>
                <a:gd name="connsiteY24" fmla="*/ 120650 h 419100"/>
                <a:gd name="connsiteX25" fmla="*/ 485775 w 2066925"/>
                <a:gd name="connsiteY25" fmla="*/ 111125 h 419100"/>
                <a:gd name="connsiteX26" fmla="*/ 466725 w 2066925"/>
                <a:gd name="connsiteY26" fmla="*/ 111125 h 419100"/>
                <a:gd name="connsiteX27" fmla="*/ 466725 w 2066925"/>
                <a:gd name="connsiteY27" fmla="*/ 111125 h 419100"/>
                <a:gd name="connsiteX28" fmla="*/ 466725 w 2066925"/>
                <a:gd name="connsiteY28" fmla="*/ 92075 h 419100"/>
                <a:gd name="connsiteX29" fmla="*/ 358775 w 2066925"/>
                <a:gd name="connsiteY29" fmla="*/ 92075 h 419100"/>
                <a:gd name="connsiteX30" fmla="*/ 358775 w 2066925"/>
                <a:gd name="connsiteY30" fmla="*/ 79375 h 419100"/>
                <a:gd name="connsiteX31" fmla="*/ 307975 w 2066925"/>
                <a:gd name="connsiteY31" fmla="*/ 79375 h 419100"/>
                <a:gd name="connsiteX32" fmla="*/ 307975 w 2066925"/>
                <a:gd name="connsiteY32" fmla="*/ 44450 h 419100"/>
                <a:gd name="connsiteX33" fmla="*/ 260350 w 2066925"/>
                <a:gd name="connsiteY33" fmla="*/ 44450 h 419100"/>
                <a:gd name="connsiteX34" fmla="*/ 260350 w 2066925"/>
                <a:gd name="connsiteY34" fmla="*/ 28575 h 419100"/>
                <a:gd name="connsiteX35" fmla="*/ 222250 w 2066925"/>
                <a:gd name="connsiteY35" fmla="*/ 28575 h 419100"/>
                <a:gd name="connsiteX36" fmla="*/ 222250 w 2066925"/>
                <a:gd name="connsiteY36" fmla="*/ 15875 h 419100"/>
                <a:gd name="connsiteX37" fmla="*/ 193675 w 2066925"/>
                <a:gd name="connsiteY37" fmla="*/ 15875 h 419100"/>
                <a:gd name="connsiteX38" fmla="*/ 193675 w 2066925"/>
                <a:gd name="connsiteY38" fmla="*/ 0 h 419100"/>
                <a:gd name="connsiteX39" fmla="*/ 0 w 2066925"/>
                <a:gd name="connsiteY39" fmla="*/ 0 h 4191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</a:cxnLst>
              <a:rect l="l" t="t" r="r" b="b"/>
              <a:pathLst>
                <a:path w="2066925" h="419100">
                  <a:moveTo>
                    <a:pt x="2066925" y="419100"/>
                  </a:moveTo>
                  <a:lnTo>
                    <a:pt x="1771650" y="419100"/>
                  </a:lnTo>
                  <a:lnTo>
                    <a:pt x="1771650" y="317500"/>
                  </a:lnTo>
                  <a:lnTo>
                    <a:pt x="1187450" y="317500"/>
                  </a:lnTo>
                  <a:lnTo>
                    <a:pt x="1187450" y="282575"/>
                  </a:lnTo>
                  <a:lnTo>
                    <a:pt x="1095375" y="282575"/>
                  </a:lnTo>
                  <a:lnTo>
                    <a:pt x="1095375" y="247650"/>
                  </a:lnTo>
                  <a:lnTo>
                    <a:pt x="889000" y="247650"/>
                  </a:lnTo>
                  <a:lnTo>
                    <a:pt x="889000" y="231775"/>
                  </a:lnTo>
                  <a:lnTo>
                    <a:pt x="822325" y="231775"/>
                  </a:lnTo>
                  <a:lnTo>
                    <a:pt x="822325" y="231775"/>
                  </a:lnTo>
                  <a:lnTo>
                    <a:pt x="822325" y="231775"/>
                  </a:lnTo>
                  <a:lnTo>
                    <a:pt x="822325" y="203200"/>
                  </a:lnTo>
                  <a:lnTo>
                    <a:pt x="644525" y="203200"/>
                  </a:lnTo>
                  <a:lnTo>
                    <a:pt x="644525" y="187325"/>
                  </a:lnTo>
                  <a:lnTo>
                    <a:pt x="609600" y="187325"/>
                  </a:lnTo>
                  <a:lnTo>
                    <a:pt x="609600" y="165100"/>
                  </a:lnTo>
                  <a:lnTo>
                    <a:pt x="558800" y="165100"/>
                  </a:lnTo>
                  <a:lnTo>
                    <a:pt x="558800" y="149225"/>
                  </a:lnTo>
                  <a:lnTo>
                    <a:pt x="558800" y="149225"/>
                  </a:lnTo>
                  <a:lnTo>
                    <a:pt x="527050" y="149225"/>
                  </a:lnTo>
                  <a:lnTo>
                    <a:pt x="527050" y="149225"/>
                  </a:lnTo>
                  <a:lnTo>
                    <a:pt x="527050" y="149225"/>
                  </a:lnTo>
                  <a:lnTo>
                    <a:pt x="527050" y="120650"/>
                  </a:lnTo>
                  <a:lnTo>
                    <a:pt x="485775" y="120650"/>
                  </a:lnTo>
                  <a:lnTo>
                    <a:pt x="485775" y="111125"/>
                  </a:lnTo>
                  <a:lnTo>
                    <a:pt x="466725" y="111125"/>
                  </a:lnTo>
                  <a:lnTo>
                    <a:pt x="466725" y="111125"/>
                  </a:lnTo>
                  <a:lnTo>
                    <a:pt x="466725" y="92075"/>
                  </a:lnTo>
                  <a:lnTo>
                    <a:pt x="358775" y="92075"/>
                  </a:lnTo>
                  <a:lnTo>
                    <a:pt x="358775" y="79375"/>
                  </a:lnTo>
                  <a:lnTo>
                    <a:pt x="307975" y="79375"/>
                  </a:lnTo>
                  <a:lnTo>
                    <a:pt x="307975" y="44450"/>
                  </a:lnTo>
                  <a:lnTo>
                    <a:pt x="260350" y="44450"/>
                  </a:lnTo>
                  <a:lnTo>
                    <a:pt x="260350" y="28575"/>
                  </a:lnTo>
                  <a:lnTo>
                    <a:pt x="222250" y="28575"/>
                  </a:lnTo>
                  <a:lnTo>
                    <a:pt x="222250" y="15875"/>
                  </a:lnTo>
                  <a:lnTo>
                    <a:pt x="193675" y="15875"/>
                  </a:lnTo>
                  <a:lnTo>
                    <a:pt x="193675" y="0"/>
                  </a:lnTo>
                  <a:lnTo>
                    <a:pt x="0" y="0"/>
                  </a:lnTo>
                </a:path>
              </a:pathLst>
            </a:custGeom>
            <a:noFill/>
            <a:ln w="28575">
              <a:solidFill>
                <a:schemeClr val="accent3"/>
              </a:solidFill>
              <a:miter lim="800000"/>
              <a:headEnd/>
              <a:tailEnd/>
            </a:ln>
          </p:spPr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92" name="Freeform 291">
              <a:extLst>
                <a:ext uri="{FF2B5EF4-FFF2-40B4-BE49-F238E27FC236}">
                  <a16:creationId xmlns:a16="http://schemas.microsoft.com/office/drawing/2014/main" id="{96117184-2871-99F6-6B28-93E7E90EE066}"/>
                </a:ext>
              </a:extLst>
            </p:cNvPr>
            <p:cNvSpPr/>
            <p:nvPr/>
          </p:nvSpPr>
          <p:spPr bwMode="auto">
            <a:xfrm>
              <a:off x="7305675" y="1695450"/>
              <a:ext cx="419100" cy="66675"/>
            </a:xfrm>
            <a:custGeom>
              <a:avLst/>
              <a:gdLst>
                <a:gd name="connsiteX0" fmla="*/ 0 w 419100"/>
                <a:gd name="connsiteY0" fmla="*/ 0 h 66675"/>
                <a:gd name="connsiteX1" fmla="*/ 298450 w 419100"/>
                <a:gd name="connsiteY1" fmla="*/ 0 h 66675"/>
                <a:gd name="connsiteX2" fmla="*/ 298450 w 419100"/>
                <a:gd name="connsiteY2" fmla="*/ 28575 h 66675"/>
                <a:gd name="connsiteX3" fmla="*/ 327025 w 419100"/>
                <a:gd name="connsiteY3" fmla="*/ 28575 h 66675"/>
                <a:gd name="connsiteX4" fmla="*/ 327025 w 419100"/>
                <a:gd name="connsiteY4" fmla="*/ 41275 h 66675"/>
                <a:gd name="connsiteX5" fmla="*/ 327025 w 419100"/>
                <a:gd name="connsiteY5" fmla="*/ 41275 h 66675"/>
                <a:gd name="connsiteX6" fmla="*/ 352425 w 419100"/>
                <a:gd name="connsiteY6" fmla="*/ 41275 h 66675"/>
                <a:gd name="connsiteX7" fmla="*/ 352425 w 419100"/>
                <a:gd name="connsiteY7" fmla="*/ 41275 h 66675"/>
                <a:gd name="connsiteX8" fmla="*/ 352425 w 419100"/>
                <a:gd name="connsiteY8" fmla="*/ 41275 h 66675"/>
                <a:gd name="connsiteX9" fmla="*/ 352425 w 419100"/>
                <a:gd name="connsiteY9" fmla="*/ 66675 h 66675"/>
                <a:gd name="connsiteX10" fmla="*/ 419100 w 419100"/>
                <a:gd name="connsiteY10" fmla="*/ 66675 h 666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419100" h="66675">
                  <a:moveTo>
                    <a:pt x="0" y="0"/>
                  </a:moveTo>
                  <a:lnTo>
                    <a:pt x="298450" y="0"/>
                  </a:lnTo>
                  <a:lnTo>
                    <a:pt x="298450" y="28575"/>
                  </a:lnTo>
                  <a:lnTo>
                    <a:pt x="327025" y="28575"/>
                  </a:lnTo>
                  <a:lnTo>
                    <a:pt x="327025" y="41275"/>
                  </a:lnTo>
                  <a:lnTo>
                    <a:pt x="327025" y="41275"/>
                  </a:lnTo>
                  <a:lnTo>
                    <a:pt x="352425" y="41275"/>
                  </a:lnTo>
                  <a:lnTo>
                    <a:pt x="352425" y="41275"/>
                  </a:lnTo>
                  <a:lnTo>
                    <a:pt x="352425" y="41275"/>
                  </a:lnTo>
                  <a:lnTo>
                    <a:pt x="352425" y="66675"/>
                  </a:lnTo>
                  <a:lnTo>
                    <a:pt x="419100" y="66675"/>
                  </a:lnTo>
                </a:path>
              </a:pathLst>
            </a:custGeom>
            <a:noFill/>
            <a:ln w="28575">
              <a:solidFill>
                <a:schemeClr val="accent3"/>
              </a:solidFill>
              <a:miter lim="800000"/>
              <a:headEnd/>
              <a:tailEnd/>
            </a:ln>
          </p:spPr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93" name="Freeform 292">
              <a:extLst>
                <a:ext uri="{FF2B5EF4-FFF2-40B4-BE49-F238E27FC236}">
                  <a16:creationId xmlns:a16="http://schemas.microsoft.com/office/drawing/2014/main" id="{147F0734-5F10-DE78-69CE-BD341E265BEA}"/>
                </a:ext>
              </a:extLst>
            </p:cNvPr>
            <p:cNvSpPr/>
            <p:nvPr/>
          </p:nvSpPr>
          <p:spPr bwMode="auto">
            <a:xfrm>
              <a:off x="7702550" y="1768475"/>
              <a:ext cx="1038225" cy="368300"/>
            </a:xfrm>
            <a:custGeom>
              <a:avLst/>
              <a:gdLst>
                <a:gd name="connsiteX0" fmla="*/ 0 w 1038225"/>
                <a:gd name="connsiteY0" fmla="*/ 0 h 368300"/>
                <a:gd name="connsiteX1" fmla="*/ 57150 w 1038225"/>
                <a:gd name="connsiteY1" fmla="*/ 0 h 368300"/>
                <a:gd name="connsiteX2" fmla="*/ 57150 w 1038225"/>
                <a:gd name="connsiteY2" fmla="*/ 15875 h 368300"/>
                <a:gd name="connsiteX3" fmla="*/ 117475 w 1038225"/>
                <a:gd name="connsiteY3" fmla="*/ 15875 h 368300"/>
                <a:gd name="connsiteX4" fmla="*/ 117475 w 1038225"/>
                <a:gd name="connsiteY4" fmla="*/ 25400 h 368300"/>
                <a:gd name="connsiteX5" fmla="*/ 215900 w 1038225"/>
                <a:gd name="connsiteY5" fmla="*/ 25400 h 368300"/>
                <a:gd name="connsiteX6" fmla="*/ 215900 w 1038225"/>
                <a:gd name="connsiteY6" fmla="*/ 44450 h 368300"/>
                <a:gd name="connsiteX7" fmla="*/ 244475 w 1038225"/>
                <a:gd name="connsiteY7" fmla="*/ 44450 h 368300"/>
                <a:gd name="connsiteX8" fmla="*/ 301625 w 1038225"/>
                <a:gd name="connsiteY8" fmla="*/ 114300 h 368300"/>
                <a:gd name="connsiteX9" fmla="*/ 419100 w 1038225"/>
                <a:gd name="connsiteY9" fmla="*/ 114300 h 368300"/>
                <a:gd name="connsiteX10" fmla="*/ 419100 w 1038225"/>
                <a:gd name="connsiteY10" fmla="*/ 123825 h 368300"/>
                <a:gd name="connsiteX11" fmla="*/ 476250 w 1038225"/>
                <a:gd name="connsiteY11" fmla="*/ 123825 h 368300"/>
                <a:gd name="connsiteX12" fmla="*/ 476250 w 1038225"/>
                <a:gd name="connsiteY12" fmla="*/ 133350 h 368300"/>
                <a:gd name="connsiteX13" fmla="*/ 603250 w 1038225"/>
                <a:gd name="connsiteY13" fmla="*/ 133350 h 368300"/>
                <a:gd name="connsiteX14" fmla="*/ 603250 w 1038225"/>
                <a:gd name="connsiteY14" fmla="*/ 180975 h 368300"/>
                <a:gd name="connsiteX15" fmla="*/ 619125 w 1038225"/>
                <a:gd name="connsiteY15" fmla="*/ 180975 h 368300"/>
                <a:gd name="connsiteX16" fmla="*/ 619125 w 1038225"/>
                <a:gd name="connsiteY16" fmla="*/ 219075 h 368300"/>
                <a:gd name="connsiteX17" fmla="*/ 631825 w 1038225"/>
                <a:gd name="connsiteY17" fmla="*/ 219075 h 368300"/>
                <a:gd name="connsiteX18" fmla="*/ 631825 w 1038225"/>
                <a:gd name="connsiteY18" fmla="*/ 250825 h 368300"/>
                <a:gd name="connsiteX19" fmla="*/ 647700 w 1038225"/>
                <a:gd name="connsiteY19" fmla="*/ 250825 h 368300"/>
                <a:gd name="connsiteX20" fmla="*/ 647700 w 1038225"/>
                <a:gd name="connsiteY20" fmla="*/ 269875 h 368300"/>
                <a:gd name="connsiteX21" fmla="*/ 936625 w 1038225"/>
                <a:gd name="connsiteY21" fmla="*/ 269875 h 368300"/>
                <a:gd name="connsiteX22" fmla="*/ 936625 w 1038225"/>
                <a:gd name="connsiteY22" fmla="*/ 298450 h 368300"/>
                <a:gd name="connsiteX23" fmla="*/ 949325 w 1038225"/>
                <a:gd name="connsiteY23" fmla="*/ 298450 h 368300"/>
                <a:gd name="connsiteX24" fmla="*/ 949325 w 1038225"/>
                <a:gd name="connsiteY24" fmla="*/ 298450 h 368300"/>
                <a:gd name="connsiteX25" fmla="*/ 949325 w 1038225"/>
                <a:gd name="connsiteY25" fmla="*/ 327025 h 368300"/>
                <a:gd name="connsiteX26" fmla="*/ 1006475 w 1038225"/>
                <a:gd name="connsiteY26" fmla="*/ 327025 h 368300"/>
                <a:gd name="connsiteX27" fmla="*/ 1006475 w 1038225"/>
                <a:gd name="connsiteY27" fmla="*/ 368300 h 368300"/>
                <a:gd name="connsiteX28" fmla="*/ 1038225 w 1038225"/>
                <a:gd name="connsiteY28" fmla="*/ 368300 h 368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</a:cxnLst>
              <a:rect l="l" t="t" r="r" b="b"/>
              <a:pathLst>
                <a:path w="1038225" h="368300">
                  <a:moveTo>
                    <a:pt x="0" y="0"/>
                  </a:moveTo>
                  <a:lnTo>
                    <a:pt x="57150" y="0"/>
                  </a:lnTo>
                  <a:lnTo>
                    <a:pt x="57150" y="15875"/>
                  </a:lnTo>
                  <a:lnTo>
                    <a:pt x="117475" y="15875"/>
                  </a:lnTo>
                  <a:lnTo>
                    <a:pt x="117475" y="25400"/>
                  </a:lnTo>
                  <a:lnTo>
                    <a:pt x="215900" y="25400"/>
                  </a:lnTo>
                  <a:lnTo>
                    <a:pt x="215900" y="44450"/>
                  </a:lnTo>
                  <a:lnTo>
                    <a:pt x="244475" y="44450"/>
                  </a:lnTo>
                  <a:lnTo>
                    <a:pt x="301625" y="114300"/>
                  </a:lnTo>
                  <a:lnTo>
                    <a:pt x="419100" y="114300"/>
                  </a:lnTo>
                  <a:lnTo>
                    <a:pt x="419100" y="123825"/>
                  </a:lnTo>
                  <a:lnTo>
                    <a:pt x="476250" y="123825"/>
                  </a:lnTo>
                  <a:lnTo>
                    <a:pt x="476250" y="133350"/>
                  </a:lnTo>
                  <a:lnTo>
                    <a:pt x="603250" y="133350"/>
                  </a:lnTo>
                  <a:lnTo>
                    <a:pt x="603250" y="180975"/>
                  </a:lnTo>
                  <a:lnTo>
                    <a:pt x="619125" y="180975"/>
                  </a:lnTo>
                  <a:lnTo>
                    <a:pt x="619125" y="219075"/>
                  </a:lnTo>
                  <a:lnTo>
                    <a:pt x="631825" y="219075"/>
                  </a:lnTo>
                  <a:lnTo>
                    <a:pt x="631825" y="250825"/>
                  </a:lnTo>
                  <a:lnTo>
                    <a:pt x="647700" y="250825"/>
                  </a:lnTo>
                  <a:lnTo>
                    <a:pt x="647700" y="269875"/>
                  </a:lnTo>
                  <a:lnTo>
                    <a:pt x="936625" y="269875"/>
                  </a:lnTo>
                  <a:lnTo>
                    <a:pt x="936625" y="298450"/>
                  </a:lnTo>
                  <a:lnTo>
                    <a:pt x="949325" y="298450"/>
                  </a:lnTo>
                  <a:lnTo>
                    <a:pt x="949325" y="298450"/>
                  </a:lnTo>
                  <a:lnTo>
                    <a:pt x="949325" y="327025"/>
                  </a:lnTo>
                  <a:lnTo>
                    <a:pt x="1006475" y="327025"/>
                  </a:lnTo>
                  <a:lnTo>
                    <a:pt x="1006475" y="368300"/>
                  </a:lnTo>
                  <a:lnTo>
                    <a:pt x="1038225" y="368300"/>
                  </a:lnTo>
                </a:path>
              </a:pathLst>
            </a:custGeom>
            <a:noFill/>
            <a:ln w="28575">
              <a:solidFill>
                <a:schemeClr val="accent3"/>
              </a:solidFill>
              <a:miter lim="800000"/>
              <a:headEnd/>
              <a:tailEnd/>
            </a:ln>
          </p:spPr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303" name="Group 302">
            <a:extLst>
              <a:ext uri="{FF2B5EF4-FFF2-40B4-BE49-F238E27FC236}">
                <a16:creationId xmlns:a16="http://schemas.microsoft.com/office/drawing/2014/main" id="{F96D0E9F-84F6-1C02-BC63-6316D3E642AB}"/>
              </a:ext>
            </a:extLst>
          </p:cNvPr>
          <p:cNvGrpSpPr/>
          <p:nvPr/>
        </p:nvGrpSpPr>
        <p:grpSpPr>
          <a:xfrm>
            <a:off x="5903277" y="3923936"/>
            <a:ext cx="5384801" cy="2434804"/>
            <a:chOff x="5832255" y="4077318"/>
            <a:chExt cx="5384801" cy="2255231"/>
          </a:xfrm>
        </p:grpSpPr>
        <p:grpSp>
          <p:nvGrpSpPr>
            <p:cNvPr id="217" name="Group 216">
              <a:extLst>
                <a:ext uri="{FF2B5EF4-FFF2-40B4-BE49-F238E27FC236}">
                  <a16:creationId xmlns:a16="http://schemas.microsoft.com/office/drawing/2014/main" id="{2E91FB0B-9B28-95D6-09D0-8BAC9CBBB19F}"/>
                </a:ext>
              </a:extLst>
            </p:cNvPr>
            <p:cNvGrpSpPr/>
            <p:nvPr/>
          </p:nvGrpSpPr>
          <p:grpSpPr>
            <a:xfrm>
              <a:off x="5832255" y="4077318"/>
              <a:ext cx="5384801" cy="2255231"/>
              <a:chOff x="135466" y="1473200"/>
              <a:chExt cx="5384801" cy="2255231"/>
            </a:xfrm>
          </p:grpSpPr>
          <p:cxnSp>
            <p:nvCxnSpPr>
              <p:cNvPr id="218" name="Straight Connector 217">
                <a:extLst>
                  <a:ext uri="{FF2B5EF4-FFF2-40B4-BE49-F238E27FC236}">
                    <a16:creationId xmlns:a16="http://schemas.microsoft.com/office/drawing/2014/main" id="{E94FC1FF-1468-67E8-E144-25E84563BCB6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>
                <a:off x="1586089" y="1628423"/>
                <a:ext cx="0" cy="1340555"/>
              </a:xfrm>
              <a:prstGeom prst="line">
                <a:avLst/>
              </a:prstGeom>
              <a:noFill/>
              <a:ln w="28575" cap="flat" cmpd="sng" algn="ctr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219" name="Straight Connector 218">
                <a:extLst>
                  <a:ext uri="{FF2B5EF4-FFF2-40B4-BE49-F238E27FC236}">
                    <a16:creationId xmlns:a16="http://schemas.microsoft.com/office/drawing/2014/main" id="{88D0FA5A-7203-24C3-29E9-21203C964E64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>
                <a:off x="1580444" y="2957689"/>
                <a:ext cx="3747912" cy="0"/>
              </a:xfrm>
              <a:prstGeom prst="line">
                <a:avLst/>
              </a:prstGeom>
              <a:noFill/>
              <a:ln w="28575" cap="flat" cmpd="sng" algn="ctr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220" name="Straight Connector 219">
                <a:extLst>
                  <a:ext uri="{FF2B5EF4-FFF2-40B4-BE49-F238E27FC236}">
                    <a16:creationId xmlns:a16="http://schemas.microsoft.com/office/drawing/2014/main" id="{522A192E-4385-36CE-6D45-28019E3F4E78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 flipH="1">
                <a:off x="1524000" y="1642533"/>
                <a:ext cx="62089" cy="0"/>
              </a:xfrm>
              <a:prstGeom prst="line">
                <a:avLst/>
              </a:prstGeom>
              <a:noFill/>
              <a:ln w="28575" cap="flat" cmpd="sng" algn="ctr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221" name="Straight Connector 220">
                <a:extLst>
                  <a:ext uri="{FF2B5EF4-FFF2-40B4-BE49-F238E27FC236}">
                    <a16:creationId xmlns:a16="http://schemas.microsoft.com/office/drawing/2014/main" id="{39B97D91-92F5-9093-5029-A034A79325A9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 flipH="1">
                <a:off x="1524000" y="1905564"/>
                <a:ext cx="62089" cy="0"/>
              </a:xfrm>
              <a:prstGeom prst="line">
                <a:avLst/>
              </a:prstGeom>
              <a:noFill/>
              <a:ln w="28575" cap="flat" cmpd="sng" algn="ctr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222" name="Straight Connector 221">
                <a:extLst>
                  <a:ext uri="{FF2B5EF4-FFF2-40B4-BE49-F238E27FC236}">
                    <a16:creationId xmlns:a16="http://schemas.microsoft.com/office/drawing/2014/main" id="{EE97F575-74E2-A8CF-85DF-C2B708FB3482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 flipH="1">
                <a:off x="1524000" y="2168595"/>
                <a:ext cx="62089" cy="0"/>
              </a:xfrm>
              <a:prstGeom prst="line">
                <a:avLst/>
              </a:prstGeom>
              <a:noFill/>
              <a:ln w="28575" cap="flat" cmpd="sng" algn="ctr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223" name="Straight Connector 222">
                <a:extLst>
                  <a:ext uri="{FF2B5EF4-FFF2-40B4-BE49-F238E27FC236}">
                    <a16:creationId xmlns:a16="http://schemas.microsoft.com/office/drawing/2014/main" id="{CC070E1C-502C-AA8D-3C5D-8227526E6BC1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 flipH="1">
                <a:off x="1524000" y="2431626"/>
                <a:ext cx="62089" cy="0"/>
              </a:xfrm>
              <a:prstGeom prst="line">
                <a:avLst/>
              </a:prstGeom>
              <a:noFill/>
              <a:ln w="28575" cap="flat" cmpd="sng" algn="ctr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224" name="Straight Connector 223">
                <a:extLst>
                  <a:ext uri="{FF2B5EF4-FFF2-40B4-BE49-F238E27FC236}">
                    <a16:creationId xmlns:a16="http://schemas.microsoft.com/office/drawing/2014/main" id="{44B68980-B1A4-5A4F-2E99-9E8B30B21501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 flipH="1">
                <a:off x="1524000" y="2694657"/>
                <a:ext cx="62089" cy="0"/>
              </a:xfrm>
              <a:prstGeom prst="line">
                <a:avLst/>
              </a:prstGeom>
              <a:noFill/>
              <a:ln w="28575" cap="flat" cmpd="sng" algn="ctr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225" name="Straight Connector 224">
                <a:extLst>
                  <a:ext uri="{FF2B5EF4-FFF2-40B4-BE49-F238E27FC236}">
                    <a16:creationId xmlns:a16="http://schemas.microsoft.com/office/drawing/2014/main" id="{BD21B971-144A-BC4F-D0E8-7728AA5A0B9D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 flipH="1">
                <a:off x="1524000" y="2957689"/>
                <a:ext cx="62089" cy="0"/>
              </a:xfrm>
              <a:prstGeom prst="line">
                <a:avLst/>
              </a:prstGeom>
              <a:noFill/>
              <a:ln w="28575" cap="flat" cmpd="sng" algn="ctr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226" name="Straight Connector 225">
                <a:extLst>
                  <a:ext uri="{FF2B5EF4-FFF2-40B4-BE49-F238E27FC236}">
                    <a16:creationId xmlns:a16="http://schemas.microsoft.com/office/drawing/2014/main" id="{D09B923D-BEAD-D0FC-2D0D-73E7A374D23B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>
                <a:off x="1586089" y="2952043"/>
                <a:ext cx="0" cy="64008"/>
              </a:xfrm>
              <a:prstGeom prst="line">
                <a:avLst/>
              </a:prstGeom>
              <a:noFill/>
              <a:ln w="28575" cap="flat" cmpd="sng" algn="ctr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227" name="Straight Connector 226">
                <a:extLst>
                  <a:ext uri="{FF2B5EF4-FFF2-40B4-BE49-F238E27FC236}">
                    <a16:creationId xmlns:a16="http://schemas.microsoft.com/office/drawing/2014/main" id="{39255D7E-0225-7A25-60A0-99E6F7CD313B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>
                <a:off x="1834821" y="2952043"/>
                <a:ext cx="0" cy="64008"/>
              </a:xfrm>
              <a:prstGeom prst="line">
                <a:avLst/>
              </a:prstGeom>
              <a:noFill/>
              <a:ln w="28575" cap="flat" cmpd="sng" algn="ctr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228" name="Straight Connector 227">
                <a:extLst>
                  <a:ext uri="{FF2B5EF4-FFF2-40B4-BE49-F238E27FC236}">
                    <a16:creationId xmlns:a16="http://schemas.microsoft.com/office/drawing/2014/main" id="{2E855D04-324D-D76E-FA5F-EC86684EB4D1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>
                <a:off x="2083553" y="2952043"/>
                <a:ext cx="0" cy="64008"/>
              </a:xfrm>
              <a:prstGeom prst="line">
                <a:avLst/>
              </a:prstGeom>
              <a:noFill/>
              <a:ln w="28575" cap="flat" cmpd="sng" algn="ctr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229" name="Straight Connector 228">
                <a:extLst>
                  <a:ext uri="{FF2B5EF4-FFF2-40B4-BE49-F238E27FC236}">
                    <a16:creationId xmlns:a16="http://schemas.microsoft.com/office/drawing/2014/main" id="{DBB731FB-3C17-34CE-D5B5-06467173093F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>
                <a:off x="2332285" y="2952043"/>
                <a:ext cx="0" cy="64008"/>
              </a:xfrm>
              <a:prstGeom prst="line">
                <a:avLst/>
              </a:prstGeom>
              <a:noFill/>
              <a:ln w="28575" cap="flat" cmpd="sng" algn="ctr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230" name="Straight Connector 229">
                <a:extLst>
                  <a:ext uri="{FF2B5EF4-FFF2-40B4-BE49-F238E27FC236}">
                    <a16:creationId xmlns:a16="http://schemas.microsoft.com/office/drawing/2014/main" id="{B8F8F229-D17E-8B6F-C00B-AD9052C18E0A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>
                <a:off x="2581017" y="2952043"/>
                <a:ext cx="0" cy="64008"/>
              </a:xfrm>
              <a:prstGeom prst="line">
                <a:avLst/>
              </a:prstGeom>
              <a:noFill/>
              <a:ln w="28575" cap="flat" cmpd="sng" algn="ctr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231" name="Straight Connector 230">
                <a:extLst>
                  <a:ext uri="{FF2B5EF4-FFF2-40B4-BE49-F238E27FC236}">
                    <a16:creationId xmlns:a16="http://schemas.microsoft.com/office/drawing/2014/main" id="{EADA33C2-B28E-01F1-7826-AC90AA4989F0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>
                <a:off x="2829749" y="2952043"/>
                <a:ext cx="0" cy="64008"/>
              </a:xfrm>
              <a:prstGeom prst="line">
                <a:avLst/>
              </a:prstGeom>
              <a:noFill/>
              <a:ln w="28575" cap="flat" cmpd="sng" algn="ctr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232" name="Straight Connector 231">
                <a:extLst>
                  <a:ext uri="{FF2B5EF4-FFF2-40B4-BE49-F238E27FC236}">
                    <a16:creationId xmlns:a16="http://schemas.microsoft.com/office/drawing/2014/main" id="{F93680EE-F13B-FEAB-E1F0-7DF2E2660A35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>
                <a:off x="3078481" y="2952043"/>
                <a:ext cx="0" cy="64008"/>
              </a:xfrm>
              <a:prstGeom prst="line">
                <a:avLst/>
              </a:prstGeom>
              <a:noFill/>
              <a:ln w="28575" cap="flat" cmpd="sng" algn="ctr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233" name="Straight Connector 232">
                <a:extLst>
                  <a:ext uri="{FF2B5EF4-FFF2-40B4-BE49-F238E27FC236}">
                    <a16:creationId xmlns:a16="http://schemas.microsoft.com/office/drawing/2014/main" id="{237410FB-1961-FB13-A2F6-47339622AB8B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>
                <a:off x="3327213" y="2952043"/>
                <a:ext cx="0" cy="64008"/>
              </a:xfrm>
              <a:prstGeom prst="line">
                <a:avLst/>
              </a:prstGeom>
              <a:noFill/>
              <a:ln w="28575" cap="flat" cmpd="sng" algn="ctr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234" name="Straight Connector 233">
                <a:extLst>
                  <a:ext uri="{FF2B5EF4-FFF2-40B4-BE49-F238E27FC236}">
                    <a16:creationId xmlns:a16="http://schemas.microsoft.com/office/drawing/2014/main" id="{2B98BA60-B8B7-303A-B199-490BC8EA25EE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>
                <a:off x="3575945" y="2952043"/>
                <a:ext cx="0" cy="64008"/>
              </a:xfrm>
              <a:prstGeom prst="line">
                <a:avLst/>
              </a:prstGeom>
              <a:noFill/>
              <a:ln w="28575" cap="flat" cmpd="sng" algn="ctr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235" name="Straight Connector 234">
                <a:extLst>
                  <a:ext uri="{FF2B5EF4-FFF2-40B4-BE49-F238E27FC236}">
                    <a16:creationId xmlns:a16="http://schemas.microsoft.com/office/drawing/2014/main" id="{B914FE0F-A9FC-B393-F109-4D3FD0C66C45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>
                <a:off x="3824677" y="2952043"/>
                <a:ext cx="0" cy="64008"/>
              </a:xfrm>
              <a:prstGeom prst="line">
                <a:avLst/>
              </a:prstGeom>
              <a:noFill/>
              <a:ln w="28575" cap="flat" cmpd="sng" algn="ctr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236" name="Straight Connector 235">
                <a:extLst>
                  <a:ext uri="{FF2B5EF4-FFF2-40B4-BE49-F238E27FC236}">
                    <a16:creationId xmlns:a16="http://schemas.microsoft.com/office/drawing/2014/main" id="{52870B8D-CC67-5689-0194-FEB05CD83DD9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>
                <a:off x="4073409" y="2952043"/>
                <a:ext cx="0" cy="64008"/>
              </a:xfrm>
              <a:prstGeom prst="line">
                <a:avLst/>
              </a:prstGeom>
              <a:noFill/>
              <a:ln w="28575" cap="flat" cmpd="sng" algn="ctr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237" name="Straight Connector 236">
                <a:extLst>
                  <a:ext uri="{FF2B5EF4-FFF2-40B4-BE49-F238E27FC236}">
                    <a16:creationId xmlns:a16="http://schemas.microsoft.com/office/drawing/2014/main" id="{9F9344BF-33E6-DA5A-936D-7FB26A5EE05C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>
                <a:off x="4322141" y="2952043"/>
                <a:ext cx="0" cy="64008"/>
              </a:xfrm>
              <a:prstGeom prst="line">
                <a:avLst/>
              </a:prstGeom>
              <a:noFill/>
              <a:ln w="28575" cap="flat" cmpd="sng" algn="ctr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238" name="Straight Connector 237">
                <a:extLst>
                  <a:ext uri="{FF2B5EF4-FFF2-40B4-BE49-F238E27FC236}">
                    <a16:creationId xmlns:a16="http://schemas.microsoft.com/office/drawing/2014/main" id="{8ACF2260-AB92-DD9D-6D62-B15E31B51EF7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>
                <a:off x="4570873" y="2952043"/>
                <a:ext cx="0" cy="64008"/>
              </a:xfrm>
              <a:prstGeom prst="line">
                <a:avLst/>
              </a:prstGeom>
              <a:noFill/>
              <a:ln w="28575" cap="flat" cmpd="sng" algn="ctr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239" name="Straight Connector 238">
                <a:extLst>
                  <a:ext uri="{FF2B5EF4-FFF2-40B4-BE49-F238E27FC236}">
                    <a16:creationId xmlns:a16="http://schemas.microsoft.com/office/drawing/2014/main" id="{EA334811-1204-09CF-47DE-807EF8A343F5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>
                <a:off x="4819605" y="2952043"/>
                <a:ext cx="0" cy="64008"/>
              </a:xfrm>
              <a:prstGeom prst="line">
                <a:avLst/>
              </a:prstGeom>
              <a:noFill/>
              <a:ln w="28575" cap="flat" cmpd="sng" algn="ctr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240" name="Straight Connector 239">
                <a:extLst>
                  <a:ext uri="{FF2B5EF4-FFF2-40B4-BE49-F238E27FC236}">
                    <a16:creationId xmlns:a16="http://schemas.microsoft.com/office/drawing/2014/main" id="{BC77B409-697F-056A-E2AC-E08BD5138FC0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>
                <a:off x="5068337" y="2952043"/>
                <a:ext cx="0" cy="64008"/>
              </a:xfrm>
              <a:prstGeom prst="line">
                <a:avLst/>
              </a:prstGeom>
              <a:noFill/>
              <a:ln w="28575" cap="flat" cmpd="sng" algn="ctr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241" name="Straight Connector 240">
                <a:extLst>
                  <a:ext uri="{FF2B5EF4-FFF2-40B4-BE49-F238E27FC236}">
                    <a16:creationId xmlns:a16="http://schemas.microsoft.com/office/drawing/2014/main" id="{2B32B7A7-D014-E5BF-9560-E7F02E73153C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>
                <a:off x="5317067" y="2952043"/>
                <a:ext cx="0" cy="64008"/>
              </a:xfrm>
              <a:prstGeom prst="line">
                <a:avLst/>
              </a:prstGeom>
              <a:noFill/>
              <a:ln w="28575" cap="flat" cmpd="sng" algn="ctr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sp>
            <p:nvSpPr>
              <p:cNvPr id="242" name="TextBox 241">
                <a:extLst>
                  <a:ext uri="{FF2B5EF4-FFF2-40B4-BE49-F238E27FC236}">
                    <a16:creationId xmlns:a16="http://schemas.microsoft.com/office/drawing/2014/main" id="{4B873AC4-972B-A3ED-8E24-3F836D6F860B}"/>
                  </a:ext>
                </a:extLst>
              </p:cNvPr>
              <p:cNvSpPr txBox="1"/>
              <p:nvPr/>
            </p:nvSpPr>
            <p:spPr bwMode="auto">
              <a:xfrm>
                <a:off x="1049865" y="1473200"/>
                <a:ext cx="536223" cy="30777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 algn="ctr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 rtlCol="0">
                <a:spAutoFit/>
              </a:bodyPr>
              <a:lstStyle/>
              <a:p>
                <a:pPr algn="r">
                  <a:lnSpc>
                    <a:spcPct val="100000"/>
                  </a:lnSpc>
                  <a:spcBef>
                    <a:spcPct val="50000"/>
                  </a:spcBef>
                  <a:spcAft>
                    <a:spcPct val="0"/>
                  </a:spcAft>
                  <a:buClrTx/>
                  <a:buFontTx/>
                  <a:buNone/>
                </a:pPr>
                <a:r>
                  <a:rPr lang="en-US" sz="1400" b="0">
                    <a:solidFill>
                      <a:schemeClr val="bg1"/>
                    </a:solidFill>
                    <a:latin typeface="Calibri" panose="020F0502020204030204" pitchFamily="34" charset="0"/>
                  </a:rPr>
                  <a:t>100</a:t>
                </a:r>
              </a:p>
            </p:txBody>
          </p:sp>
          <p:sp>
            <p:nvSpPr>
              <p:cNvPr id="243" name="TextBox 242">
                <a:extLst>
                  <a:ext uri="{FF2B5EF4-FFF2-40B4-BE49-F238E27FC236}">
                    <a16:creationId xmlns:a16="http://schemas.microsoft.com/office/drawing/2014/main" id="{374381FE-3FB8-E67B-EEAA-B54E1433F9EE}"/>
                  </a:ext>
                </a:extLst>
              </p:cNvPr>
              <p:cNvSpPr txBox="1"/>
              <p:nvPr/>
            </p:nvSpPr>
            <p:spPr bwMode="auto">
              <a:xfrm>
                <a:off x="1049865" y="1999262"/>
                <a:ext cx="536223" cy="30777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 algn="ctr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 rtlCol="0">
                <a:spAutoFit/>
              </a:bodyPr>
              <a:lstStyle/>
              <a:p>
                <a:pPr algn="r">
                  <a:lnSpc>
                    <a:spcPct val="100000"/>
                  </a:lnSpc>
                  <a:spcBef>
                    <a:spcPct val="50000"/>
                  </a:spcBef>
                  <a:spcAft>
                    <a:spcPct val="0"/>
                  </a:spcAft>
                  <a:buClrTx/>
                  <a:buFontTx/>
                  <a:buNone/>
                </a:pPr>
                <a:r>
                  <a:rPr lang="en-US" sz="1400" b="0">
                    <a:solidFill>
                      <a:schemeClr val="bg1"/>
                    </a:solidFill>
                    <a:latin typeface="Calibri" panose="020F0502020204030204" pitchFamily="34" charset="0"/>
                  </a:rPr>
                  <a:t>60</a:t>
                </a:r>
              </a:p>
            </p:txBody>
          </p:sp>
          <p:sp>
            <p:nvSpPr>
              <p:cNvPr id="244" name="TextBox 243">
                <a:extLst>
                  <a:ext uri="{FF2B5EF4-FFF2-40B4-BE49-F238E27FC236}">
                    <a16:creationId xmlns:a16="http://schemas.microsoft.com/office/drawing/2014/main" id="{503A25C3-3EF9-0F70-ED78-D2B447214819}"/>
                  </a:ext>
                </a:extLst>
              </p:cNvPr>
              <p:cNvSpPr txBox="1"/>
              <p:nvPr/>
            </p:nvSpPr>
            <p:spPr bwMode="auto">
              <a:xfrm>
                <a:off x="1049865" y="2262293"/>
                <a:ext cx="536223" cy="30777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 algn="ctr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 rtlCol="0">
                <a:spAutoFit/>
              </a:bodyPr>
              <a:lstStyle/>
              <a:p>
                <a:pPr algn="r">
                  <a:lnSpc>
                    <a:spcPct val="100000"/>
                  </a:lnSpc>
                  <a:spcBef>
                    <a:spcPct val="50000"/>
                  </a:spcBef>
                  <a:spcAft>
                    <a:spcPct val="0"/>
                  </a:spcAft>
                  <a:buClrTx/>
                  <a:buFontTx/>
                  <a:buNone/>
                </a:pPr>
                <a:r>
                  <a:rPr lang="en-US" sz="1400" b="0">
                    <a:solidFill>
                      <a:schemeClr val="bg1"/>
                    </a:solidFill>
                    <a:latin typeface="Calibri" panose="020F0502020204030204" pitchFamily="34" charset="0"/>
                  </a:rPr>
                  <a:t>40</a:t>
                </a:r>
              </a:p>
            </p:txBody>
          </p:sp>
          <p:sp>
            <p:nvSpPr>
              <p:cNvPr id="245" name="TextBox 244">
                <a:extLst>
                  <a:ext uri="{FF2B5EF4-FFF2-40B4-BE49-F238E27FC236}">
                    <a16:creationId xmlns:a16="http://schemas.microsoft.com/office/drawing/2014/main" id="{6121FCA0-DAD7-03B4-D2EE-E90EF8D398D1}"/>
                  </a:ext>
                </a:extLst>
              </p:cNvPr>
              <p:cNvSpPr txBox="1"/>
              <p:nvPr/>
            </p:nvSpPr>
            <p:spPr bwMode="auto">
              <a:xfrm>
                <a:off x="1049865" y="2525324"/>
                <a:ext cx="536223" cy="30777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 algn="ctr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 rtlCol="0">
                <a:spAutoFit/>
              </a:bodyPr>
              <a:lstStyle/>
              <a:p>
                <a:pPr algn="r">
                  <a:lnSpc>
                    <a:spcPct val="100000"/>
                  </a:lnSpc>
                  <a:spcBef>
                    <a:spcPct val="50000"/>
                  </a:spcBef>
                  <a:spcAft>
                    <a:spcPct val="0"/>
                  </a:spcAft>
                  <a:buClrTx/>
                  <a:buFontTx/>
                  <a:buNone/>
                </a:pPr>
                <a:r>
                  <a:rPr lang="en-US" sz="1400" b="0">
                    <a:solidFill>
                      <a:schemeClr val="bg1"/>
                    </a:solidFill>
                    <a:latin typeface="Calibri" panose="020F0502020204030204" pitchFamily="34" charset="0"/>
                  </a:rPr>
                  <a:t>20</a:t>
                </a:r>
              </a:p>
            </p:txBody>
          </p:sp>
          <p:sp>
            <p:nvSpPr>
              <p:cNvPr id="246" name="TextBox 245">
                <a:extLst>
                  <a:ext uri="{FF2B5EF4-FFF2-40B4-BE49-F238E27FC236}">
                    <a16:creationId xmlns:a16="http://schemas.microsoft.com/office/drawing/2014/main" id="{3CCC69E0-E09A-CFDA-1E11-1457D8851A03}"/>
                  </a:ext>
                </a:extLst>
              </p:cNvPr>
              <p:cNvSpPr txBox="1"/>
              <p:nvPr/>
            </p:nvSpPr>
            <p:spPr bwMode="auto">
              <a:xfrm>
                <a:off x="1049865" y="2788356"/>
                <a:ext cx="536223" cy="30777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 algn="ctr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 rtlCol="0">
                <a:spAutoFit/>
              </a:bodyPr>
              <a:lstStyle/>
              <a:p>
                <a:pPr algn="r">
                  <a:lnSpc>
                    <a:spcPct val="100000"/>
                  </a:lnSpc>
                  <a:spcBef>
                    <a:spcPct val="50000"/>
                  </a:spcBef>
                  <a:spcAft>
                    <a:spcPct val="0"/>
                  </a:spcAft>
                  <a:buClrTx/>
                  <a:buFontTx/>
                  <a:buNone/>
                </a:pPr>
                <a:r>
                  <a:rPr lang="en-US" sz="1400" b="0">
                    <a:solidFill>
                      <a:schemeClr val="bg1"/>
                    </a:solidFill>
                    <a:latin typeface="Calibri" panose="020F0502020204030204" pitchFamily="34" charset="0"/>
                  </a:rPr>
                  <a:t>0</a:t>
                </a:r>
              </a:p>
            </p:txBody>
          </p:sp>
          <p:sp>
            <p:nvSpPr>
              <p:cNvPr id="247" name="TextBox 246">
                <a:extLst>
                  <a:ext uri="{FF2B5EF4-FFF2-40B4-BE49-F238E27FC236}">
                    <a16:creationId xmlns:a16="http://schemas.microsoft.com/office/drawing/2014/main" id="{5402B53B-F82C-F04D-1C3A-CE7EB2299533}"/>
                  </a:ext>
                </a:extLst>
              </p:cNvPr>
              <p:cNvSpPr txBox="1"/>
              <p:nvPr/>
            </p:nvSpPr>
            <p:spPr bwMode="auto">
              <a:xfrm>
                <a:off x="1049865" y="1736231"/>
                <a:ext cx="536223" cy="30777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 algn="ctr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 rtlCol="0">
                <a:spAutoFit/>
              </a:bodyPr>
              <a:lstStyle/>
              <a:p>
                <a:pPr algn="r">
                  <a:lnSpc>
                    <a:spcPct val="100000"/>
                  </a:lnSpc>
                  <a:spcBef>
                    <a:spcPct val="50000"/>
                  </a:spcBef>
                  <a:spcAft>
                    <a:spcPct val="0"/>
                  </a:spcAft>
                  <a:buClrTx/>
                  <a:buFontTx/>
                  <a:buNone/>
                </a:pPr>
                <a:r>
                  <a:rPr lang="en-US" sz="1400" b="0">
                    <a:solidFill>
                      <a:schemeClr val="bg1"/>
                    </a:solidFill>
                    <a:latin typeface="Calibri" panose="020F0502020204030204" pitchFamily="34" charset="0"/>
                  </a:rPr>
                  <a:t>80</a:t>
                </a:r>
              </a:p>
            </p:txBody>
          </p:sp>
          <p:sp>
            <p:nvSpPr>
              <p:cNvPr id="248" name="TextBox 247">
                <a:extLst>
                  <a:ext uri="{FF2B5EF4-FFF2-40B4-BE49-F238E27FC236}">
                    <a16:creationId xmlns:a16="http://schemas.microsoft.com/office/drawing/2014/main" id="{1C3F255D-B48A-2ECF-1BA2-B3F35CBE74A8}"/>
                  </a:ext>
                </a:extLst>
              </p:cNvPr>
              <p:cNvSpPr txBox="1"/>
              <p:nvPr/>
            </p:nvSpPr>
            <p:spPr bwMode="auto">
              <a:xfrm rot="16200000">
                <a:off x="82662" y="2104306"/>
                <a:ext cx="1576594" cy="48013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 algn="ctr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 rtlCol="0">
                <a:spAutoFit/>
              </a:bodyPr>
              <a:lstStyle/>
              <a:p>
                <a:pPr algn="ctr">
                  <a:lnSpc>
                    <a:spcPct val="90000"/>
                  </a:lnSpc>
                  <a:spcBef>
                    <a:spcPct val="50000"/>
                  </a:spcBef>
                  <a:spcAft>
                    <a:spcPct val="0"/>
                  </a:spcAft>
                  <a:buClrTx/>
                  <a:buFontTx/>
                  <a:buNone/>
                </a:pPr>
                <a:r>
                  <a:rPr lang="en-US" sz="1400" b="1">
                    <a:solidFill>
                      <a:schemeClr val="bg1"/>
                    </a:solidFill>
                    <a:latin typeface="Calibri" panose="020F0502020204030204" pitchFamily="34" charset="0"/>
                  </a:rPr>
                  <a:t>Probability of PFS (%)</a:t>
                </a:r>
              </a:p>
            </p:txBody>
          </p:sp>
          <p:sp>
            <p:nvSpPr>
              <p:cNvPr id="249" name="TextBox 248">
                <a:extLst>
                  <a:ext uri="{FF2B5EF4-FFF2-40B4-BE49-F238E27FC236}">
                    <a16:creationId xmlns:a16="http://schemas.microsoft.com/office/drawing/2014/main" id="{8F59CD02-C94D-E8DE-BC28-6232355E2E44}"/>
                  </a:ext>
                </a:extLst>
              </p:cNvPr>
              <p:cNvSpPr txBox="1"/>
              <p:nvPr/>
            </p:nvSpPr>
            <p:spPr bwMode="auto">
              <a:xfrm>
                <a:off x="1603022" y="3143888"/>
                <a:ext cx="3697111" cy="265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 algn="ctr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 rtlCol="0">
                <a:spAutoFit/>
              </a:bodyPr>
              <a:lstStyle/>
              <a:p>
                <a:pPr algn="ctr">
                  <a:lnSpc>
                    <a:spcPct val="90000"/>
                  </a:lnSpc>
                  <a:spcBef>
                    <a:spcPct val="50000"/>
                  </a:spcBef>
                  <a:spcAft>
                    <a:spcPct val="0"/>
                  </a:spcAft>
                  <a:buClrTx/>
                  <a:buFontTx/>
                  <a:buNone/>
                </a:pPr>
                <a:r>
                  <a:rPr lang="en-US" sz="1400" b="1">
                    <a:solidFill>
                      <a:schemeClr val="bg1"/>
                    </a:solidFill>
                    <a:latin typeface="Calibri" panose="020F0502020204030204" pitchFamily="34" charset="0"/>
                  </a:rPr>
                  <a:t>Mo</a:t>
                </a:r>
              </a:p>
            </p:txBody>
          </p:sp>
          <p:sp>
            <p:nvSpPr>
              <p:cNvPr id="250" name="TextBox 249">
                <a:extLst>
                  <a:ext uri="{FF2B5EF4-FFF2-40B4-BE49-F238E27FC236}">
                    <a16:creationId xmlns:a16="http://schemas.microsoft.com/office/drawing/2014/main" id="{94E8540C-E23F-49A4-91B8-314A5B5F7FAD}"/>
                  </a:ext>
                </a:extLst>
              </p:cNvPr>
              <p:cNvSpPr txBox="1"/>
              <p:nvPr/>
            </p:nvSpPr>
            <p:spPr bwMode="auto">
              <a:xfrm>
                <a:off x="5119510" y="2943013"/>
                <a:ext cx="400757" cy="30777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 algn="ctr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 rtlCol="0">
                <a:spAutoFit/>
              </a:bodyPr>
              <a:lstStyle/>
              <a:p>
                <a:pPr algn="ctr">
                  <a:lnSpc>
                    <a:spcPct val="100000"/>
                  </a:lnSpc>
                  <a:spcBef>
                    <a:spcPct val="50000"/>
                  </a:spcBef>
                  <a:spcAft>
                    <a:spcPct val="0"/>
                  </a:spcAft>
                  <a:buClrTx/>
                  <a:buFontTx/>
                  <a:buNone/>
                </a:pPr>
                <a:r>
                  <a:rPr lang="en-US" sz="1400" b="0">
                    <a:solidFill>
                      <a:schemeClr val="bg1"/>
                    </a:solidFill>
                    <a:latin typeface="Calibri" panose="020F0502020204030204" pitchFamily="34" charset="0"/>
                  </a:rPr>
                  <a:t>30</a:t>
                </a:r>
              </a:p>
            </p:txBody>
          </p:sp>
          <p:sp>
            <p:nvSpPr>
              <p:cNvPr id="251" name="TextBox 250">
                <a:extLst>
                  <a:ext uri="{FF2B5EF4-FFF2-40B4-BE49-F238E27FC236}">
                    <a16:creationId xmlns:a16="http://schemas.microsoft.com/office/drawing/2014/main" id="{5F89E75C-E020-D41A-166C-5CE971043E4F}"/>
                  </a:ext>
                </a:extLst>
              </p:cNvPr>
              <p:cNvSpPr txBox="1"/>
              <p:nvPr/>
            </p:nvSpPr>
            <p:spPr bwMode="auto">
              <a:xfrm>
                <a:off x="1388533" y="2943013"/>
                <a:ext cx="400757" cy="30777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 algn="ctr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 rtlCol="0">
                <a:spAutoFit/>
              </a:bodyPr>
              <a:lstStyle/>
              <a:p>
                <a:pPr algn="ctr">
                  <a:lnSpc>
                    <a:spcPct val="100000"/>
                  </a:lnSpc>
                  <a:spcBef>
                    <a:spcPct val="50000"/>
                  </a:spcBef>
                  <a:spcAft>
                    <a:spcPct val="0"/>
                  </a:spcAft>
                  <a:buClrTx/>
                  <a:buFontTx/>
                  <a:buNone/>
                </a:pPr>
                <a:r>
                  <a:rPr lang="en-US" sz="1400" b="0">
                    <a:solidFill>
                      <a:schemeClr val="bg1"/>
                    </a:solidFill>
                    <a:latin typeface="Calibri" panose="020F0502020204030204" pitchFamily="34" charset="0"/>
                  </a:rPr>
                  <a:t>0</a:t>
                </a:r>
              </a:p>
            </p:txBody>
          </p:sp>
          <p:sp>
            <p:nvSpPr>
              <p:cNvPr id="252" name="TextBox 251">
                <a:extLst>
                  <a:ext uri="{FF2B5EF4-FFF2-40B4-BE49-F238E27FC236}">
                    <a16:creationId xmlns:a16="http://schemas.microsoft.com/office/drawing/2014/main" id="{51ADE910-3811-92CC-A2B3-B5F2BDB42B84}"/>
                  </a:ext>
                </a:extLst>
              </p:cNvPr>
              <p:cNvSpPr txBox="1"/>
              <p:nvPr/>
            </p:nvSpPr>
            <p:spPr bwMode="auto">
              <a:xfrm>
                <a:off x="1637265" y="2943013"/>
                <a:ext cx="400757" cy="30777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 algn="ctr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 rtlCol="0">
                <a:spAutoFit/>
              </a:bodyPr>
              <a:lstStyle/>
              <a:p>
                <a:pPr algn="ctr">
                  <a:lnSpc>
                    <a:spcPct val="100000"/>
                  </a:lnSpc>
                  <a:spcBef>
                    <a:spcPct val="50000"/>
                  </a:spcBef>
                  <a:spcAft>
                    <a:spcPct val="0"/>
                  </a:spcAft>
                  <a:buClrTx/>
                  <a:buFontTx/>
                  <a:buNone/>
                </a:pPr>
                <a:r>
                  <a:rPr lang="en-US" sz="1400" b="0">
                    <a:solidFill>
                      <a:schemeClr val="bg1"/>
                    </a:solidFill>
                    <a:latin typeface="Calibri" panose="020F0502020204030204" pitchFamily="34" charset="0"/>
                  </a:rPr>
                  <a:t>2</a:t>
                </a:r>
              </a:p>
            </p:txBody>
          </p:sp>
          <p:sp>
            <p:nvSpPr>
              <p:cNvPr id="253" name="TextBox 252">
                <a:extLst>
                  <a:ext uri="{FF2B5EF4-FFF2-40B4-BE49-F238E27FC236}">
                    <a16:creationId xmlns:a16="http://schemas.microsoft.com/office/drawing/2014/main" id="{FBD20616-3316-98E2-FBE4-ED228781220A}"/>
                  </a:ext>
                </a:extLst>
              </p:cNvPr>
              <p:cNvSpPr txBox="1"/>
              <p:nvPr/>
            </p:nvSpPr>
            <p:spPr bwMode="auto">
              <a:xfrm>
                <a:off x="1885997" y="2943013"/>
                <a:ext cx="400757" cy="30777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 algn="ctr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 rtlCol="0">
                <a:spAutoFit/>
              </a:bodyPr>
              <a:lstStyle/>
              <a:p>
                <a:pPr algn="ctr">
                  <a:lnSpc>
                    <a:spcPct val="100000"/>
                  </a:lnSpc>
                  <a:spcBef>
                    <a:spcPct val="50000"/>
                  </a:spcBef>
                  <a:spcAft>
                    <a:spcPct val="0"/>
                  </a:spcAft>
                  <a:buClrTx/>
                  <a:buFontTx/>
                  <a:buNone/>
                </a:pPr>
                <a:r>
                  <a:rPr lang="en-US" sz="1400" b="0">
                    <a:solidFill>
                      <a:schemeClr val="bg1"/>
                    </a:solidFill>
                    <a:latin typeface="Calibri" panose="020F0502020204030204" pitchFamily="34" charset="0"/>
                  </a:rPr>
                  <a:t>4</a:t>
                </a:r>
              </a:p>
            </p:txBody>
          </p:sp>
          <p:sp>
            <p:nvSpPr>
              <p:cNvPr id="254" name="TextBox 253">
                <a:extLst>
                  <a:ext uri="{FF2B5EF4-FFF2-40B4-BE49-F238E27FC236}">
                    <a16:creationId xmlns:a16="http://schemas.microsoft.com/office/drawing/2014/main" id="{344F457A-581E-3A6E-A16B-E02D13331813}"/>
                  </a:ext>
                </a:extLst>
              </p:cNvPr>
              <p:cNvSpPr txBox="1"/>
              <p:nvPr/>
            </p:nvSpPr>
            <p:spPr bwMode="auto">
              <a:xfrm>
                <a:off x="2134729" y="2943013"/>
                <a:ext cx="400757" cy="30777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 algn="ctr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 rtlCol="0">
                <a:spAutoFit/>
              </a:bodyPr>
              <a:lstStyle/>
              <a:p>
                <a:pPr algn="ctr">
                  <a:lnSpc>
                    <a:spcPct val="100000"/>
                  </a:lnSpc>
                  <a:spcBef>
                    <a:spcPct val="50000"/>
                  </a:spcBef>
                  <a:spcAft>
                    <a:spcPct val="0"/>
                  </a:spcAft>
                  <a:buClrTx/>
                  <a:buFontTx/>
                  <a:buNone/>
                </a:pPr>
                <a:r>
                  <a:rPr lang="en-US" sz="1400" b="0">
                    <a:solidFill>
                      <a:schemeClr val="bg1"/>
                    </a:solidFill>
                    <a:latin typeface="Calibri" panose="020F0502020204030204" pitchFamily="34" charset="0"/>
                  </a:rPr>
                  <a:t>6</a:t>
                </a:r>
              </a:p>
            </p:txBody>
          </p:sp>
          <p:sp>
            <p:nvSpPr>
              <p:cNvPr id="255" name="TextBox 254">
                <a:extLst>
                  <a:ext uri="{FF2B5EF4-FFF2-40B4-BE49-F238E27FC236}">
                    <a16:creationId xmlns:a16="http://schemas.microsoft.com/office/drawing/2014/main" id="{8B191A90-6414-ED78-3ACC-11DF489CECB7}"/>
                  </a:ext>
                </a:extLst>
              </p:cNvPr>
              <p:cNvSpPr txBox="1"/>
              <p:nvPr/>
            </p:nvSpPr>
            <p:spPr bwMode="auto">
              <a:xfrm>
                <a:off x="2383461" y="2943013"/>
                <a:ext cx="400757" cy="30777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 algn="ctr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 rtlCol="0">
                <a:spAutoFit/>
              </a:bodyPr>
              <a:lstStyle/>
              <a:p>
                <a:pPr algn="ctr">
                  <a:lnSpc>
                    <a:spcPct val="100000"/>
                  </a:lnSpc>
                  <a:spcBef>
                    <a:spcPct val="50000"/>
                  </a:spcBef>
                  <a:spcAft>
                    <a:spcPct val="0"/>
                  </a:spcAft>
                  <a:buClrTx/>
                  <a:buFontTx/>
                  <a:buNone/>
                </a:pPr>
                <a:r>
                  <a:rPr lang="en-US" sz="1400" b="0">
                    <a:solidFill>
                      <a:schemeClr val="bg1"/>
                    </a:solidFill>
                    <a:latin typeface="Calibri" panose="020F0502020204030204" pitchFamily="34" charset="0"/>
                  </a:rPr>
                  <a:t>8</a:t>
                </a:r>
              </a:p>
            </p:txBody>
          </p:sp>
          <p:sp>
            <p:nvSpPr>
              <p:cNvPr id="256" name="TextBox 255">
                <a:extLst>
                  <a:ext uri="{FF2B5EF4-FFF2-40B4-BE49-F238E27FC236}">
                    <a16:creationId xmlns:a16="http://schemas.microsoft.com/office/drawing/2014/main" id="{F7277ED7-65C6-B953-CF0A-3CA44F5CBB78}"/>
                  </a:ext>
                </a:extLst>
              </p:cNvPr>
              <p:cNvSpPr txBox="1"/>
              <p:nvPr/>
            </p:nvSpPr>
            <p:spPr bwMode="auto">
              <a:xfrm>
                <a:off x="2632193" y="2943013"/>
                <a:ext cx="400757" cy="30777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 algn="ctr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 rtlCol="0">
                <a:spAutoFit/>
              </a:bodyPr>
              <a:lstStyle/>
              <a:p>
                <a:pPr algn="ctr">
                  <a:lnSpc>
                    <a:spcPct val="100000"/>
                  </a:lnSpc>
                  <a:spcBef>
                    <a:spcPct val="50000"/>
                  </a:spcBef>
                  <a:spcAft>
                    <a:spcPct val="0"/>
                  </a:spcAft>
                  <a:buClrTx/>
                  <a:buFontTx/>
                  <a:buNone/>
                </a:pPr>
                <a:r>
                  <a:rPr lang="en-US" sz="1400" b="0">
                    <a:solidFill>
                      <a:schemeClr val="bg1"/>
                    </a:solidFill>
                    <a:latin typeface="Calibri" panose="020F0502020204030204" pitchFamily="34" charset="0"/>
                  </a:rPr>
                  <a:t>10</a:t>
                </a:r>
              </a:p>
            </p:txBody>
          </p:sp>
          <p:sp>
            <p:nvSpPr>
              <p:cNvPr id="257" name="TextBox 256">
                <a:extLst>
                  <a:ext uri="{FF2B5EF4-FFF2-40B4-BE49-F238E27FC236}">
                    <a16:creationId xmlns:a16="http://schemas.microsoft.com/office/drawing/2014/main" id="{4BBBB709-B84A-E8A7-AB8E-FCA695A0A3F7}"/>
                  </a:ext>
                </a:extLst>
              </p:cNvPr>
              <p:cNvSpPr txBox="1"/>
              <p:nvPr/>
            </p:nvSpPr>
            <p:spPr bwMode="auto">
              <a:xfrm>
                <a:off x="2880925" y="2943013"/>
                <a:ext cx="400757" cy="30777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 algn="ctr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 rtlCol="0">
                <a:spAutoFit/>
              </a:bodyPr>
              <a:lstStyle/>
              <a:p>
                <a:pPr algn="ctr">
                  <a:lnSpc>
                    <a:spcPct val="100000"/>
                  </a:lnSpc>
                  <a:spcBef>
                    <a:spcPct val="50000"/>
                  </a:spcBef>
                  <a:spcAft>
                    <a:spcPct val="0"/>
                  </a:spcAft>
                  <a:buClrTx/>
                  <a:buFontTx/>
                  <a:buNone/>
                </a:pPr>
                <a:r>
                  <a:rPr lang="en-US" sz="1400" b="0">
                    <a:solidFill>
                      <a:schemeClr val="bg1"/>
                    </a:solidFill>
                    <a:latin typeface="Calibri" panose="020F0502020204030204" pitchFamily="34" charset="0"/>
                  </a:rPr>
                  <a:t>12</a:t>
                </a:r>
              </a:p>
            </p:txBody>
          </p:sp>
          <p:sp>
            <p:nvSpPr>
              <p:cNvPr id="258" name="TextBox 257">
                <a:extLst>
                  <a:ext uri="{FF2B5EF4-FFF2-40B4-BE49-F238E27FC236}">
                    <a16:creationId xmlns:a16="http://schemas.microsoft.com/office/drawing/2014/main" id="{18AC7D62-96B4-5AFD-A615-D7ED92A32495}"/>
                  </a:ext>
                </a:extLst>
              </p:cNvPr>
              <p:cNvSpPr txBox="1"/>
              <p:nvPr/>
            </p:nvSpPr>
            <p:spPr bwMode="auto">
              <a:xfrm>
                <a:off x="3129657" y="2943013"/>
                <a:ext cx="400757" cy="30777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 algn="ctr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 rtlCol="0">
                <a:spAutoFit/>
              </a:bodyPr>
              <a:lstStyle/>
              <a:p>
                <a:pPr algn="ctr">
                  <a:lnSpc>
                    <a:spcPct val="100000"/>
                  </a:lnSpc>
                  <a:spcBef>
                    <a:spcPct val="50000"/>
                  </a:spcBef>
                  <a:spcAft>
                    <a:spcPct val="0"/>
                  </a:spcAft>
                  <a:buClrTx/>
                  <a:buFontTx/>
                  <a:buNone/>
                </a:pPr>
                <a:r>
                  <a:rPr lang="en-US" sz="1400" b="0">
                    <a:solidFill>
                      <a:schemeClr val="bg1"/>
                    </a:solidFill>
                    <a:latin typeface="Calibri" panose="020F0502020204030204" pitchFamily="34" charset="0"/>
                  </a:rPr>
                  <a:t>14</a:t>
                </a:r>
              </a:p>
            </p:txBody>
          </p:sp>
          <p:sp>
            <p:nvSpPr>
              <p:cNvPr id="259" name="TextBox 258">
                <a:extLst>
                  <a:ext uri="{FF2B5EF4-FFF2-40B4-BE49-F238E27FC236}">
                    <a16:creationId xmlns:a16="http://schemas.microsoft.com/office/drawing/2014/main" id="{D5CE5CAC-1967-9A8E-CDB8-E7B03B46E5CB}"/>
                  </a:ext>
                </a:extLst>
              </p:cNvPr>
              <p:cNvSpPr txBox="1"/>
              <p:nvPr/>
            </p:nvSpPr>
            <p:spPr bwMode="auto">
              <a:xfrm>
                <a:off x="3378389" y="2943013"/>
                <a:ext cx="400757" cy="30777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 algn="ctr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 rtlCol="0">
                <a:spAutoFit/>
              </a:bodyPr>
              <a:lstStyle/>
              <a:p>
                <a:pPr algn="ctr">
                  <a:lnSpc>
                    <a:spcPct val="100000"/>
                  </a:lnSpc>
                  <a:spcBef>
                    <a:spcPct val="50000"/>
                  </a:spcBef>
                  <a:spcAft>
                    <a:spcPct val="0"/>
                  </a:spcAft>
                  <a:buClrTx/>
                  <a:buFontTx/>
                  <a:buNone/>
                </a:pPr>
                <a:r>
                  <a:rPr lang="en-US" sz="1400" b="0">
                    <a:solidFill>
                      <a:schemeClr val="bg1"/>
                    </a:solidFill>
                    <a:latin typeface="Calibri" panose="020F0502020204030204" pitchFamily="34" charset="0"/>
                  </a:rPr>
                  <a:t>16</a:t>
                </a:r>
              </a:p>
            </p:txBody>
          </p:sp>
          <p:sp>
            <p:nvSpPr>
              <p:cNvPr id="260" name="TextBox 259">
                <a:extLst>
                  <a:ext uri="{FF2B5EF4-FFF2-40B4-BE49-F238E27FC236}">
                    <a16:creationId xmlns:a16="http://schemas.microsoft.com/office/drawing/2014/main" id="{0A03BED7-0554-8A04-1174-6FDB0BF2ED9A}"/>
                  </a:ext>
                </a:extLst>
              </p:cNvPr>
              <p:cNvSpPr txBox="1"/>
              <p:nvPr/>
            </p:nvSpPr>
            <p:spPr bwMode="auto">
              <a:xfrm>
                <a:off x="3627121" y="2943013"/>
                <a:ext cx="400757" cy="30777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 algn="ctr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 rtlCol="0">
                <a:spAutoFit/>
              </a:bodyPr>
              <a:lstStyle/>
              <a:p>
                <a:pPr algn="ctr">
                  <a:lnSpc>
                    <a:spcPct val="100000"/>
                  </a:lnSpc>
                  <a:spcBef>
                    <a:spcPct val="50000"/>
                  </a:spcBef>
                  <a:spcAft>
                    <a:spcPct val="0"/>
                  </a:spcAft>
                  <a:buClrTx/>
                  <a:buFontTx/>
                  <a:buNone/>
                </a:pPr>
                <a:r>
                  <a:rPr lang="en-US" sz="1400" b="0">
                    <a:solidFill>
                      <a:schemeClr val="bg1"/>
                    </a:solidFill>
                    <a:latin typeface="Calibri" panose="020F0502020204030204" pitchFamily="34" charset="0"/>
                  </a:rPr>
                  <a:t>18</a:t>
                </a:r>
              </a:p>
            </p:txBody>
          </p:sp>
          <p:sp>
            <p:nvSpPr>
              <p:cNvPr id="261" name="TextBox 260">
                <a:extLst>
                  <a:ext uri="{FF2B5EF4-FFF2-40B4-BE49-F238E27FC236}">
                    <a16:creationId xmlns:a16="http://schemas.microsoft.com/office/drawing/2014/main" id="{31C9751F-9DDB-2CC0-B99B-C280B16D6479}"/>
                  </a:ext>
                </a:extLst>
              </p:cNvPr>
              <p:cNvSpPr txBox="1"/>
              <p:nvPr/>
            </p:nvSpPr>
            <p:spPr bwMode="auto">
              <a:xfrm>
                <a:off x="3875853" y="2943013"/>
                <a:ext cx="400757" cy="30777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 algn="ctr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 rtlCol="0">
                <a:spAutoFit/>
              </a:bodyPr>
              <a:lstStyle/>
              <a:p>
                <a:pPr algn="ctr">
                  <a:lnSpc>
                    <a:spcPct val="100000"/>
                  </a:lnSpc>
                  <a:spcBef>
                    <a:spcPct val="50000"/>
                  </a:spcBef>
                  <a:spcAft>
                    <a:spcPct val="0"/>
                  </a:spcAft>
                  <a:buClrTx/>
                  <a:buFontTx/>
                  <a:buNone/>
                </a:pPr>
                <a:r>
                  <a:rPr lang="en-US" sz="1400" b="0">
                    <a:solidFill>
                      <a:schemeClr val="bg1"/>
                    </a:solidFill>
                    <a:latin typeface="Calibri" panose="020F0502020204030204" pitchFamily="34" charset="0"/>
                  </a:rPr>
                  <a:t>20</a:t>
                </a:r>
              </a:p>
            </p:txBody>
          </p:sp>
          <p:sp>
            <p:nvSpPr>
              <p:cNvPr id="262" name="TextBox 261">
                <a:extLst>
                  <a:ext uri="{FF2B5EF4-FFF2-40B4-BE49-F238E27FC236}">
                    <a16:creationId xmlns:a16="http://schemas.microsoft.com/office/drawing/2014/main" id="{A514F7B7-7582-C765-9452-6E1843C84967}"/>
                  </a:ext>
                </a:extLst>
              </p:cNvPr>
              <p:cNvSpPr txBox="1"/>
              <p:nvPr/>
            </p:nvSpPr>
            <p:spPr bwMode="auto">
              <a:xfrm>
                <a:off x="4124585" y="2943013"/>
                <a:ext cx="400757" cy="30777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 algn="ctr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 rtlCol="0">
                <a:spAutoFit/>
              </a:bodyPr>
              <a:lstStyle/>
              <a:p>
                <a:pPr algn="ctr">
                  <a:lnSpc>
                    <a:spcPct val="100000"/>
                  </a:lnSpc>
                  <a:spcBef>
                    <a:spcPct val="50000"/>
                  </a:spcBef>
                  <a:spcAft>
                    <a:spcPct val="0"/>
                  </a:spcAft>
                  <a:buClrTx/>
                  <a:buFontTx/>
                  <a:buNone/>
                </a:pPr>
                <a:r>
                  <a:rPr lang="en-US" sz="1400" b="0">
                    <a:solidFill>
                      <a:schemeClr val="bg1"/>
                    </a:solidFill>
                    <a:latin typeface="Calibri" panose="020F0502020204030204" pitchFamily="34" charset="0"/>
                  </a:rPr>
                  <a:t>22</a:t>
                </a:r>
              </a:p>
            </p:txBody>
          </p:sp>
          <p:sp>
            <p:nvSpPr>
              <p:cNvPr id="263" name="TextBox 262">
                <a:extLst>
                  <a:ext uri="{FF2B5EF4-FFF2-40B4-BE49-F238E27FC236}">
                    <a16:creationId xmlns:a16="http://schemas.microsoft.com/office/drawing/2014/main" id="{0EF02068-E342-5EC8-92C3-112F97C294A9}"/>
                  </a:ext>
                </a:extLst>
              </p:cNvPr>
              <p:cNvSpPr txBox="1"/>
              <p:nvPr/>
            </p:nvSpPr>
            <p:spPr bwMode="auto">
              <a:xfrm>
                <a:off x="4373317" y="2943013"/>
                <a:ext cx="400757" cy="30777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 algn="ctr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 rtlCol="0">
                <a:spAutoFit/>
              </a:bodyPr>
              <a:lstStyle/>
              <a:p>
                <a:pPr algn="ctr">
                  <a:lnSpc>
                    <a:spcPct val="100000"/>
                  </a:lnSpc>
                  <a:spcBef>
                    <a:spcPct val="50000"/>
                  </a:spcBef>
                  <a:spcAft>
                    <a:spcPct val="0"/>
                  </a:spcAft>
                  <a:buClrTx/>
                  <a:buFontTx/>
                  <a:buNone/>
                </a:pPr>
                <a:r>
                  <a:rPr lang="en-US" sz="1400" b="0">
                    <a:solidFill>
                      <a:schemeClr val="bg1"/>
                    </a:solidFill>
                    <a:latin typeface="Calibri" panose="020F0502020204030204" pitchFamily="34" charset="0"/>
                  </a:rPr>
                  <a:t>24</a:t>
                </a:r>
              </a:p>
            </p:txBody>
          </p:sp>
          <p:sp>
            <p:nvSpPr>
              <p:cNvPr id="264" name="TextBox 263">
                <a:extLst>
                  <a:ext uri="{FF2B5EF4-FFF2-40B4-BE49-F238E27FC236}">
                    <a16:creationId xmlns:a16="http://schemas.microsoft.com/office/drawing/2014/main" id="{7568E631-9881-C6A5-D38D-2F0B29A0790E}"/>
                  </a:ext>
                </a:extLst>
              </p:cNvPr>
              <p:cNvSpPr txBox="1"/>
              <p:nvPr/>
            </p:nvSpPr>
            <p:spPr bwMode="auto">
              <a:xfrm>
                <a:off x="4622049" y="2943013"/>
                <a:ext cx="400757" cy="30777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 algn="ctr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 rtlCol="0">
                <a:spAutoFit/>
              </a:bodyPr>
              <a:lstStyle/>
              <a:p>
                <a:pPr algn="ctr">
                  <a:lnSpc>
                    <a:spcPct val="100000"/>
                  </a:lnSpc>
                  <a:spcBef>
                    <a:spcPct val="50000"/>
                  </a:spcBef>
                  <a:spcAft>
                    <a:spcPct val="0"/>
                  </a:spcAft>
                  <a:buClrTx/>
                  <a:buFontTx/>
                  <a:buNone/>
                </a:pPr>
                <a:r>
                  <a:rPr lang="en-US" sz="1400" b="0">
                    <a:solidFill>
                      <a:schemeClr val="bg1"/>
                    </a:solidFill>
                    <a:latin typeface="Calibri" panose="020F0502020204030204" pitchFamily="34" charset="0"/>
                  </a:rPr>
                  <a:t>26</a:t>
                </a:r>
              </a:p>
            </p:txBody>
          </p:sp>
          <p:sp>
            <p:nvSpPr>
              <p:cNvPr id="265" name="TextBox 264">
                <a:extLst>
                  <a:ext uri="{FF2B5EF4-FFF2-40B4-BE49-F238E27FC236}">
                    <a16:creationId xmlns:a16="http://schemas.microsoft.com/office/drawing/2014/main" id="{6C07BE0A-85B2-B064-639C-32F73CEDC4BA}"/>
                  </a:ext>
                </a:extLst>
              </p:cNvPr>
              <p:cNvSpPr txBox="1"/>
              <p:nvPr/>
            </p:nvSpPr>
            <p:spPr bwMode="auto">
              <a:xfrm>
                <a:off x="4870781" y="2943013"/>
                <a:ext cx="400757" cy="30777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 algn="ctr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 rtlCol="0">
                <a:spAutoFit/>
              </a:bodyPr>
              <a:lstStyle/>
              <a:p>
                <a:pPr algn="ctr">
                  <a:lnSpc>
                    <a:spcPct val="100000"/>
                  </a:lnSpc>
                  <a:spcBef>
                    <a:spcPct val="50000"/>
                  </a:spcBef>
                  <a:spcAft>
                    <a:spcPct val="0"/>
                  </a:spcAft>
                  <a:buClrTx/>
                  <a:buFontTx/>
                  <a:buNone/>
                </a:pPr>
                <a:r>
                  <a:rPr lang="en-US" sz="1400" b="0">
                    <a:solidFill>
                      <a:schemeClr val="bg1"/>
                    </a:solidFill>
                    <a:latin typeface="Calibri" panose="020F0502020204030204" pitchFamily="34" charset="0"/>
                  </a:rPr>
                  <a:t>28</a:t>
                </a:r>
              </a:p>
            </p:txBody>
          </p:sp>
          <p:sp>
            <p:nvSpPr>
              <p:cNvPr id="266" name="TextBox 265">
                <a:extLst>
                  <a:ext uri="{FF2B5EF4-FFF2-40B4-BE49-F238E27FC236}">
                    <a16:creationId xmlns:a16="http://schemas.microsoft.com/office/drawing/2014/main" id="{87044992-BCCE-2418-584D-44E9A4B2A801}"/>
                  </a:ext>
                </a:extLst>
              </p:cNvPr>
              <p:cNvSpPr txBox="1"/>
              <p:nvPr/>
            </p:nvSpPr>
            <p:spPr bwMode="auto">
              <a:xfrm>
                <a:off x="135466" y="3180079"/>
                <a:ext cx="1349022" cy="51313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 algn="ctr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 rtlCol="0">
                <a:spAutoFit/>
              </a:bodyPr>
              <a:lstStyle/>
              <a:p>
                <a:pPr algn="r">
                  <a:lnSpc>
                    <a:spcPct val="100000"/>
                  </a:lnSpc>
                  <a:spcBef>
                    <a:spcPct val="50000"/>
                  </a:spcBef>
                  <a:spcAft>
                    <a:spcPct val="0"/>
                  </a:spcAft>
                  <a:buClrTx/>
                  <a:buFontTx/>
                  <a:buNone/>
                </a:pPr>
                <a:r>
                  <a:rPr lang="en-US" sz="1000" b="1">
                    <a:solidFill>
                      <a:schemeClr val="bg1"/>
                    </a:solidFill>
                    <a:latin typeface="Calibri" panose="020F0502020204030204" pitchFamily="34" charset="0"/>
                  </a:rPr>
                  <a:t>Patients at Risk, %</a:t>
                </a:r>
                <a:br>
                  <a:rPr lang="en-US" sz="1000" b="0">
                    <a:solidFill>
                      <a:schemeClr val="bg1"/>
                    </a:solidFill>
                    <a:latin typeface="Calibri" panose="020F0502020204030204" pitchFamily="34" charset="0"/>
                  </a:rPr>
                </a:br>
                <a:r>
                  <a:rPr lang="en-US" sz="1000" b="0">
                    <a:solidFill>
                      <a:schemeClr val="accent1"/>
                    </a:solidFill>
                    <a:latin typeface="Calibri" panose="020F0502020204030204" pitchFamily="34" charset="0"/>
                  </a:rPr>
                  <a:t>Tafasitamab + len + R</a:t>
                </a:r>
                <a:br>
                  <a:rPr lang="en-US" sz="1000" b="0">
                    <a:solidFill>
                      <a:schemeClr val="accent1"/>
                    </a:solidFill>
                    <a:latin typeface="Calibri" panose="020F0502020204030204" pitchFamily="34" charset="0"/>
                  </a:rPr>
                </a:br>
                <a:r>
                  <a:rPr lang="en-US" sz="1000" b="0">
                    <a:solidFill>
                      <a:schemeClr val="accent3"/>
                    </a:solidFill>
                    <a:latin typeface="Calibri" panose="020F0502020204030204" pitchFamily="34" charset="0"/>
                  </a:rPr>
                  <a:t>Placebo + len + R</a:t>
                </a:r>
              </a:p>
            </p:txBody>
          </p:sp>
          <p:sp>
            <p:nvSpPr>
              <p:cNvPr id="267" name="TextBox 266">
                <a:extLst>
                  <a:ext uri="{FF2B5EF4-FFF2-40B4-BE49-F238E27FC236}">
                    <a16:creationId xmlns:a16="http://schemas.microsoft.com/office/drawing/2014/main" id="{8329C2F1-4973-FD3F-C7D8-73324A6FEBC1}"/>
                  </a:ext>
                </a:extLst>
              </p:cNvPr>
              <p:cNvSpPr txBox="1"/>
              <p:nvPr/>
            </p:nvSpPr>
            <p:spPr bwMode="auto">
              <a:xfrm>
                <a:off x="1394178" y="3328321"/>
                <a:ext cx="383822" cy="37060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 algn="ctr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 rtlCol="0">
                <a:spAutoFit/>
              </a:bodyPr>
              <a:lstStyle/>
              <a:p>
                <a:pPr algn="ctr">
                  <a:lnSpc>
                    <a:spcPct val="100000"/>
                  </a:lnSpc>
                  <a:spcBef>
                    <a:spcPct val="50000"/>
                  </a:spcBef>
                  <a:spcAft>
                    <a:spcPct val="0"/>
                  </a:spcAft>
                  <a:buClrTx/>
                  <a:buFontTx/>
                  <a:buNone/>
                </a:pPr>
                <a:r>
                  <a:rPr lang="en-US" sz="1000" b="0">
                    <a:solidFill>
                      <a:schemeClr val="bg1"/>
                    </a:solidFill>
                    <a:latin typeface="Calibri" panose="020F0502020204030204" pitchFamily="34" charset="0"/>
                  </a:rPr>
                  <a:t>127</a:t>
                </a:r>
                <a:br>
                  <a:rPr lang="en-US" sz="1000" b="0">
                    <a:solidFill>
                      <a:schemeClr val="bg1"/>
                    </a:solidFill>
                    <a:latin typeface="Calibri" panose="020F0502020204030204" pitchFamily="34" charset="0"/>
                  </a:rPr>
                </a:br>
                <a:r>
                  <a:rPr lang="en-US" sz="1000" b="0">
                    <a:solidFill>
                      <a:schemeClr val="bg1"/>
                    </a:solidFill>
                    <a:latin typeface="Calibri" panose="020F0502020204030204" pitchFamily="34" charset="0"/>
                  </a:rPr>
                  <a:t>127</a:t>
                </a:r>
              </a:p>
            </p:txBody>
          </p:sp>
          <p:sp>
            <p:nvSpPr>
              <p:cNvPr id="268" name="TextBox 267">
                <a:extLst>
                  <a:ext uri="{FF2B5EF4-FFF2-40B4-BE49-F238E27FC236}">
                    <a16:creationId xmlns:a16="http://schemas.microsoft.com/office/drawing/2014/main" id="{344DAC62-9B76-AB90-4979-20943877168C}"/>
                  </a:ext>
                </a:extLst>
              </p:cNvPr>
              <p:cNvSpPr txBox="1"/>
              <p:nvPr/>
            </p:nvSpPr>
            <p:spPr bwMode="auto">
              <a:xfrm>
                <a:off x="1642910" y="3328321"/>
                <a:ext cx="383822" cy="37060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 algn="ctr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 rtlCol="0">
                <a:spAutoFit/>
              </a:bodyPr>
              <a:lstStyle/>
              <a:p>
                <a:pPr algn="ctr">
                  <a:lnSpc>
                    <a:spcPct val="100000"/>
                  </a:lnSpc>
                  <a:spcBef>
                    <a:spcPct val="50000"/>
                  </a:spcBef>
                  <a:spcAft>
                    <a:spcPct val="0"/>
                  </a:spcAft>
                  <a:buClrTx/>
                  <a:buFontTx/>
                  <a:buNone/>
                </a:pPr>
                <a:r>
                  <a:rPr lang="en-US" sz="1000">
                    <a:solidFill>
                      <a:schemeClr val="bg1"/>
                    </a:solidFill>
                    <a:latin typeface="Calibri" panose="020F0502020204030204" pitchFamily="34" charset="0"/>
                  </a:rPr>
                  <a:t>121</a:t>
                </a:r>
                <a:br>
                  <a:rPr lang="en-US" sz="1000">
                    <a:solidFill>
                      <a:schemeClr val="bg1"/>
                    </a:solidFill>
                    <a:latin typeface="Calibri" panose="020F0502020204030204" pitchFamily="34" charset="0"/>
                  </a:rPr>
                </a:br>
                <a:r>
                  <a:rPr lang="en-US" sz="1000">
                    <a:solidFill>
                      <a:schemeClr val="bg1"/>
                    </a:solidFill>
                    <a:latin typeface="Calibri" panose="020F0502020204030204" pitchFamily="34" charset="0"/>
                  </a:rPr>
                  <a:t>123</a:t>
                </a:r>
                <a:endParaRPr lang="en-US" sz="1000" b="0">
                  <a:solidFill>
                    <a:schemeClr val="bg1"/>
                  </a:solidFill>
                  <a:latin typeface="Calibri" panose="020F0502020204030204" pitchFamily="34" charset="0"/>
                </a:endParaRPr>
              </a:p>
            </p:txBody>
          </p:sp>
          <p:sp>
            <p:nvSpPr>
              <p:cNvPr id="269" name="TextBox 268">
                <a:extLst>
                  <a:ext uri="{FF2B5EF4-FFF2-40B4-BE49-F238E27FC236}">
                    <a16:creationId xmlns:a16="http://schemas.microsoft.com/office/drawing/2014/main" id="{81DC94A9-E6C9-6B80-41DA-A30851B4024E}"/>
                  </a:ext>
                </a:extLst>
              </p:cNvPr>
              <p:cNvSpPr txBox="1"/>
              <p:nvPr/>
            </p:nvSpPr>
            <p:spPr bwMode="auto">
              <a:xfrm>
                <a:off x="1891642" y="3328321"/>
                <a:ext cx="383822" cy="37060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 algn="ctr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 rtlCol="0">
                <a:spAutoFit/>
              </a:bodyPr>
              <a:lstStyle/>
              <a:p>
                <a:pPr algn="ctr">
                  <a:lnSpc>
                    <a:spcPct val="100000"/>
                  </a:lnSpc>
                  <a:spcBef>
                    <a:spcPct val="50000"/>
                  </a:spcBef>
                  <a:spcAft>
                    <a:spcPct val="0"/>
                  </a:spcAft>
                  <a:buClrTx/>
                  <a:buFontTx/>
                  <a:buNone/>
                </a:pPr>
                <a:r>
                  <a:rPr lang="en-US" sz="1000">
                    <a:solidFill>
                      <a:schemeClr val="bg1"/>
                    </a:solidFill>
                    <a:latin typeface="Calibri" panose="020F0502020204030204" pitchFamily="34" charset="0"/>
                  </a:rPr>
                  <a:t>114</a:t>
                </a:r>
                <a:br>
                  <a:rPr lang="en-US" sz="1000">
                    <a:solidFill>
                      <a:schemeClr val="bg1"/>
                    </a:solidFill>
                    <a:latin typeface="Calibri" panose="020F0502020204030204" pitchFamily="34" charset="0"/>
                  </a:rPr>
                </a:br>
                <a:r>
                  <a:rPr lang="en-US" sz="1000">
                    <a:solidFill>
                      <a:schemeClr val="bg1"/>
                    </a:solidFill>
                    <a:latin typeface="Calibri" panose="020F0502020204030204" pitchFamily="34" charset="0"/>
                  </a:rPr>
                  <a:t>108</a:t>
                </a:r>
                <a:endParaRPr lang="en-US" sz="1000" b="0">
                  <a:solidFill>
                    <a:schemeClr val="bg1"/>
                  </a:solidFill>
                  <a:latin typeface="Calibri" panose="020F0502020204030204" pitchFamily="34" charset="0"/>
                </a:endParaRPr>
              </a:p>
            </p:txBody>
          </p:sp>
          <p:sp>
            <p:nvSpPr>
              <p:cNvPr id="270" name="TextBox 269">
                <a:extLst>
                  <a:ext uri="{FF2B5EF4-FFF2-40B4-BE49-F238E27FC236}">
                    <a16:creationId xmlns:a16="http://schemas.microsoft.com/office/drawing/2014/main" id="{F55CE5A5-ECC6-6560-0D19-2DABD49E65E5}"/>
                  </a:ext>
                </a:extLst>
              </p:cNvPr>
              <p:cNvSpPr txBox="1"/>
              <p:nvPr/>
            </p:nvSpPr>
            <p:spPr bwMode="auto">
              <a:xfrm>
                <a:off x="2140374" y="3328321"/>
                <a:ext cx="383822" cy="37060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 algn="ctr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 rtlCol="0">
                <a:spAutoFit/>
              </a:bodyPr>
              <a:lstStyle/>
              <a:p>
                <a:pPr algn="ctr">
                  <a:lnSpc>
                    <a:spcPct val="100000"/>
                  </a:lnSpc>
                  <a:spcBef>
                    <a:spcPct val="50000"/>
                  </a:spcBef>
                  <a:spcAft>
                    <a:spcPct val="0"/>
                  </a:spcAft>
                  <a:buClrTx/>
                  <a:buFontTx/>
                  <a:buNone/>
                </a:pPr>
                <a:r>
                  <a:rPr lang="en-US" sz="1000" b="0">
                    <a:solidFill>
                      <a:schemeClr val="bg1"/>
                    </a:solidFill>
                    <a:latin typeface="Calibri" panose="020F0502020204030204" pitchFamily="34" charset="0"/>
                  </a:rPr>
                  <a:t>97</a:t>
                </a:r>
                <a:br>
                  <a:rPr lang="en-US" sz="1000" b="0">
                    <a:solidFill>
                      <a:schemeClr val="bg1"/>
                    </a:solidFill>
                    <a:latin typeface="Calibri" panose="020F0502020204030204" pitchFamily="34" charset="0"/>
                  </a:rPr>
                </a:br>
                <a:r>
                  <a:rPr lang="en-US" sz="1000" b="0">
                    <a:solidFill>
                      <a:schemeClr val="bg1"/>
                    </a:solidFill>
                    <a:latin typeface="Calibri" panose="020F0502020204030204" pitchFamily="34" charset="0"/>
                  </a:rPr>
                  <a:t>84</a:t>
                </a:r>
              </a:p>
            </p:txBody>
          </p:sp>
          <p:sp>
            <p:nvSpPr>
              <p:cNvPr id="271" name="TextBox 270">
                <a:extLst>
                  <a:ext uri="{FF2B5EF4-FFF2-40B4-BE49-F238E27FC236}">
                    <a16:creationId xmlns:a16="http://schemas.microsoft.com/office/drawing/2014/main" id="{CECA5C19-B677-06D4-F3F8-93B4DDCEED25}"/>
                  </a:ext>
                </a:extLst>
              </p:cNvPr>
              <p:cNvSpPr txBox="1"/>
              <p:nvPr/>
            </p:nvSpPr>
            <p:spPr bwMode="auto">
              <a:xfrm>
                <a:off x="2389106" y="3328321"/>
                <a:ext cx="383822" cy="37060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 algn="ctr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 rtlCol="0">
                <a:spAutoFit/>
              </a:bodyPr>
              <a:lstStyle/>
              <a:p>
                <a:pPr algn="ctr">
                  <a:lnSpc>
                    <a:spcPct val="100000"/>
                  </a:lnSpc>
                  <a:spcBef>
                    <a:spcPct val="50000"/>
                  </a:spcBef>
                  <a:spcAft>
                    <a:spcPct val="0"/>
                  </a:spcAft>
                  <a:buClrTx/>
                  <a:buFontTx/>
                  <a:buNone/>
                </a:pPr>
                <a:r>
                  <a:rPr lang="en-US" sz="1000">
                    <a:solidFill>
                      <a:schemeClr val="bg1"/>
                    </a:solidFill>
                    <a:latin typeface="Calibri" panose="020F0502020204030204" pitchFamily="34" charset="0"/>
                  </a:rPr>
                  <a:t>90</a:t>
                </a:r>
                <a:br>
                  <a:rPr lang="en-US" sz="1000">
                    <a:solidFill>
                      <a:schemeClr val="bg1"/>
                    </a:solidFill>
                    <a:latin typeface="Calibri" panose="020F0502020204030204" pitchFamily="34" charset="0"/>
                  </a:rPr>
                </a:br>
                <a:r>
                  <a:rPr lang="en-US" sz="1000">
                    <a:solidFill>
                      <a:schemeClr val="bg1"/>
                    </a:solidFill>
                    <a:latin typeface="Calibri" panose="020F0502020204030204" pitchFamily="34" charset="0"/>
                  </a:rPr>
                  <a:t>76</a:t>
                </a:r>
                <a:endParaRPr lang="en-US" sz="1000" b="0">
                  <a:solidFill>
                    <a:schemeClr val="bg1"/>
                  </a:solidFill>
                  <a:latin typeface="Calibri" panose="020F0502020204030204" pitchFamily="34" charset="0"/>
                </a:endParaRPr>
              </a:p>
            </p:txBody>
          </p:sp>
          <p:sp>
            <p:nvSpPr>
              <p:cNvPr id="272" name="TextBox 271">
                <a:extLst>
                  <a:ext uri="{FF2B5EF4-FFF2-40B4-BE49-F238E27FC236}">
                    <a16:creationId xmlns:a16="http://schemas.microsoft.com/office/drawing/2014/main" id="{C5E0FC29-B1BF-93A7-9422-FD70D93842CC}"/>
                  </a:ext>
                </a:extLst>
              </p:cNvPr>
              <p:cNvSpPr txBox="1"/>
              <p:nvPr/>
            </p:nvSpPr>
            <p:spPr bwMode="auto">
              <a:xfrm>
                <a:off x="2637838" y="3328321"/>
                <a:ext cx="383822" cy="37060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 algn="ctr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 rtlCol="0">
                <a:spAutoFit/>
              </a:bodyPr>
              <a:lstStyle/>
              <a:p>
                <a:pPr algn="ctr">
                  <a:lnSpc>
                    <a:spcPct val="100000"/>
                  </a:lnSpc>
                  <a:spcBef>
                    <a:spcPct val="50000"/>
                  </a:spcBef>
                  <a:spcAft>
                    <a:spcPct val="0"/>
                  </a:spcAft>
                  <a:buClrTx/>
                  <a:buFontTx/>
                  <a:buNone/>
                </a:pPr>
                <a:r>
                  <a:rPr lang="en-US" sz="1000">
                    <a:solidFill>
                      <a:schemeClr val="bg1"/>
                    </a:solidFill>
                    <a:latin typeface="Calibri" panose="020F0502020204030204" pitchFamily="34" charset="0"/>
                  </a:rPr>
                  <a:t>76</a:t>
                </a:r>
                <a:br>
                  <a:rPr lang="en-US" sz="1000">
                    <a:solidFill>
                      <a:schemeClr val="bg1"/>
                    </a:solidFill>
                    <a:latin typeface="Calibri" panose="020F0502020204030204" pitchFamily="34" charset="0"/>
                  </a:rPr>
                </a:br>
                <a:r>
                  <a:rPr lang="en-US" sz="1000">
                    <a:solidFill>
                      <a:schemeClr val="bg1"/>
                    </a:solidFill>
                    <a:latin typeface="Calibri" panose="020F0502020204030204" pitchFamily="34" charset="0"/>
                  </a:rPr>
                  <a:t>56</a:t>
                </a:r>
                <a:endParaRPr lang="en-US" sz="1000" b="0">
                  <a:solidFill>
                    <a:schemeClr val="bg1"/>
                  </a:solidFill>
                  <a:latin typeface="Calibri" panose="020F0502020204030204" pitchFamily="34" charset="0"/>
                </a:endParaRPr>
              </a:p>
            </p:txBody>
          </p:sp>
          <p:sp>
            <p:nvSpPr>
              <p:cNvPr id="273" name="TextBox 272">
                <a:extLst>
                  <a:ext uri="{FF2B5EF4-FFF2-40B4-BE49-F238E27FC236}">
                    <a16:creationId xmlns:a16="http://schemas.microsoft.com/office/drawing/2014/main" id="{5EB09753-D6EA-1FEF-C728-0BEE597C2F51}"/>
                  </a:ext>
                </a:extLst>
              </p:cNvPr>
              <p:cNvSpPr txBox="1"/>
              <p:nvPr/>
            </p:nvSpPr>
            <p:spPr bwMode="auto">
              <a:xfrm>
                <a:off x="2886570" y="3328321"/>
                <a:ext cx="383822" cy="37060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 algn="ctr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 rtlCol="0">
                <a:spAutoFit/>
              </a:bodyPr>
              <a:lstStyle/>
              <a:p>
                <a:pPr algn="ctr">
                  <a:lnSpc>
                    <a:spcPct val="100000"/>
                  </a:lnSpc>
                  <a:spcBef>
                    <a:spcPct val="50000"/>
                  </a:spcBef>
                  <a:spcAft>
                    <a:spcPct val="0"/>
                  </a:spcAft>
                  <a:buClrTx/>
                  <a:buFontTx/>
                  <a:buNone/>
                </a:pPr>
                <a:r>
                  <a:rPr lang="en-US" sz="1000" b="0">
                    <a:solidFill>
                      <a:schemeClr val="bg1"/>
                    </a:solidFill>
                    <a:latin typeface="Calibri" panose="020F0502020204030204" pitchFamily="34" charset="0"/>
                  </a:rPr>
                  <a:t>54</a:t>
                </a:r>
                <a:br>
                  <a:rPr lang="en-US" sz="1000" b="0">
                    <a:solidFill>
                      <a:schemeClr val="bg1"/>
                    </a:solidFill>
                    <a:latin typeface="Calibri" panose="020F0502020204030204" pitchFamily="34" charset="0"/>
                  </a:rPr>
                </a:br>
                <a:r>
                  <a:rPr lang="en-US" sz="1000" b="0">
                    <a:solidFill>
                      <a:schemeClr val="bg1"/>
                    </a:solidFill>
                    <a:latin typeface="Calibri" panose="020F0502020204030204" pitchFamily="34" charset="0"/>
                  </a:rPr>
                  <a:t>35</a:t>
                </a:r>
              </a:p>
            </p:txBody>
          </p:sp>
          <p:sp>
            <p:nvSpPr>
              <p:cNvPr id="274" name="TextBox 273">
                <a:extLst>
                  <a:ext uri="{FF2B5EF4-FFF2-40B4-BE49-F238E27FC236}">
                    <a16:creationId xmlns:a16="http://schemas.microsoft.com/office/drawing/2014/main" id="{6A6AE9B4-CD54-F4B7-BD2D-590C6ACE375A}"/>
                  </a:ext>
                </a:extLst>
              </p:cNvPr>
              <p:cNvSpPr txBox="1"/>
              <p:nvPr/>
            </p:nvSpPr>
            <p:spPr bwMode="auto">
              <a:xfrm>
                <a:off x="3135302" y="3328321"/>
                <a:ext cx="383822" cy="37060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 algn="ctr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 rtlCol="0">
                <a:spAutoFit/>
              </a:bodyPr>
              <a:lstStyle/>
              <a:p>
                <a:pPr algn="ctr">
                  <a:lnSpc>
                    <a:spcPct val="100000"/>
                  </a:lnSpc>
                  <a:spcBef>
                    <a:spcPct val="50000"/>
                  </a:spcBef>
                  <a:spcAft>
                    <a:spcPct val="0"/>
                  </a:spcAft>
                  <a:buClrTx/>
                  <a:buFontTx/>
                  <a:buNone/>
                </a:pPr>
                <a:r>
                  <a:rPr lang="en-US" sz="1000" b="0">
                    <a:solidFill>
                      <a:schemeClr val="bg1"/>
                    </a:solidFill>
                    <a:latin typeface="Calibri" panose="020F0502020204030204" pitchFamily="34" charset="0"/>
                  </a:rPr>
                  <a:t>46</a:t>
                </a:r>
                <a:br>
                  <a:rPr lang="en-US" sz="1000" b="0">
                    <a:solidFill>
                      <a:schemeClr val="bg1"/>
                    </a:solidFill>
                    <a:latin typeface="Calibri" panose="020F0502020204030204" pitchFamily="34" charset="0"/>
                  </a:rPr>
                </a:br>
                <a:r>
                  <a:rPr lang="en-US" sz="1000" b="0">
                    <a:solidFill>
                      <a:schemeClr val="bg1"/>
                    </a:solidFill>
                    <a:latin typeface="Calibri" panose="020F0502020204030204" pitchFamily="34" charset="0"/>
                  </a:rPr>
                  <a:t>30</a:t>
                </a:r>
              </a:p>
            </p:txBody>
          </p:sp>
          <p:sp>
            <p:nvSpPr>
              <p:cNvPr id="275" name="TextBox 274">
                <a:extLst>
                  <a:ext uri="{FF2B5EF4-FFF2-40B4-BE49-F238E27FC236}">
                    <a16:creationId xmlns:a16="http://schemas.microsoft.com/office/drawing/2014/main" id="{747F80E5-4681-F5C9-160B-5B8253AC14A1}"/>
                  </a:ext>
                </a:extLst>
              </p:cNvPr>
              <p:cNvSpPr txBox="1"/>
              <p:nvPr/>
            </p:nvSpPr>
            <p:spPr bwMode="auto">
              <a:xfrm>
                <a:off x="3384034" y="3328321"/>
                <a:ext cx="383822" cy="37060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 algn="ctr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 rtlCol="0">
                <a:spAutoFit/>
              </a:bodyPr>
              <a:lstStyle/>
              <a:p>
                <a:pPr algn="ctr">
                  <a:lnSpc>
                    <a:spcPct val="100000"/>
                  </a:lnSpc>
                  <a:spcBef>
                    <a:spcPct val="50000"/>
                  </a:spcBef>
                  <a:spcAft>
                    <a:spcPct val="0"/>
                  </a:spcAft>
                  <a:buClrTx/>
                  <a:buFontTx/>
                  <a:buNone/>
                </a:pPr>
                <a:r>
                  <a:rPr lang="en-US" sz="1000" b="0">
                    <a:solidFill>
                      <a:schemeClr val="bg1"/>
                    </a:solidFill>
                    <a:latin typeface="Calibri" panose="020F0502020204030204" pitchFamily="34" charset="0"/>
                  </a:rPr>
                  <a:t>31</a:t>
                </a:r>
                <a:br>
                  <a:rPr lang="en-US" sz="1000" b="0">
                    <a:solidFill>
                      <a:schemeClr val="bg1"/>
                    </a:solidFill>
                    <a:latin typeface="Calibri" panose="020F0502020204030204" pitchFamily="34" charset="0"/>
                  </a:rPr>
                </a:br>
                <a:r>
                  <a:rPr lang="en-US" sz="1000" b="0">
                    <a:solidFill>
                      <a:schemeClr val="bg1"/>
                    </a:solidFill>
                    <a:latin typeface="Calibri" panose="020F0502020204030204" pitchFamily="34" charset="0"/>
                  </a:rPr>
                  <a:t>20</a:t>
                </a:r>
              </a:p>
            </p:txBody>
          </p:sp>
          <p:sp>
            <p:nvSpPr>
              <p:cNvPr id="276" name="TextBox 275">
                <a:extLst>
                  <a:ext uri="{FF2B5EF4-FFF2-40B4-BE49-F238E27FC236}">
                    <a16:creationId xmlns:a16="http://schemas.microsoft.com/office/drawing/2014/main" id="{5E4F2609-0142-13F6-486F-E65A180D77F8}"/>
                  </a:ext>
                </a:extLst>
              </p:cNvPr>
              <p:cNvSpPr txBox="1"/>
              <p:nvPr/>
            </p:nvSpPr>
            <p:spPr bwMode="auto">
              <a:xfrm>
                <a:off x="3632766" y="3328321"/>
                <a:ext cx="383822" cy="37060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 algn="ctr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 rtlCol="0">
                <a:spAutoFit/>
              </a:bodyPr>
              <a:lstStyle/>
              <a:p>
                <a:pPr algn="ctr">
                  <a:lnSpc>
                    <a:spcPct val="100000"/>
                  </a:lnSpc>
                  <a:spcBef>
                    <a:spcPct val="50000"/>
                  </a:spcBef>
                  <a:spcAft>
                    <a:spcPct val="0"/>
                  </a:spcAft>
                  <a:buClrTx/>
                  <a:buFontTx/>
                  <a:buNone/>
                </a:pPr>
                <a:r>
                  <a:rPr lang="en-US" sz="1000" b="0">
                    <a:solidFill>
                      <a:schemeClr val="bg1"/>
                    </a:solidFill>
                    <a:latin typeface="Calibri" panose="020F0502020204030204" pitchFamily="34" charset="0"/>
                  </a:rPr>
                  <a:t>26</a:t>
                </a:r>
                <a:br>
                  <a:rPr lang="en-US" sz="1000" b="0">
                    <a:solidFill>
                      <a:schemeClr val="bg1"/>
                    </a:solidFill>
                    <a:latin typeface="Calibri" panose="020F0502020204030204" pitchFamily="34" charset="0"/>
                  </a:rPr>
                </a:br>
                <a:r>
                  <a:rPr lang="en-US" sz="1000" b="0">
                    <a:solidFill>
                      <a:schemeClr val="bg1"/>
                    </a:solidFill>
                    <a:latin typeface="Calibri" panose="020F0502020204030204" pitchFamily="34" charset="0"/>
                  </a:rPr>
                  <a:t>15</a:t>
                </a:r>
              </a:p>
            </p:txBody>
          </p:sp>
          <p:sp>
            <p:nvSpPr>
              <p:cNvPr id="277" name="TextBox 276">
                <a:extLst>
                  <a:ext uri="{FF2B5EF4-FFF2-40B4-BE49-F238E27FC236}">
                    <a16:creationId xmlns:a16="http://schemas.microsoft.com/office/drawing/2014/main" id="{48E880D7-DB40-B2DE-E0AA-5B47F52907A3}"/>
                  </a:ext>
                </a:extLst>
              </p:cNvPr>
              <p:cNvSpPr txBox="1"/>
              <p:nvPr/>
            </p:nvSpPr>
            <p:spPr bwMode="auto">
              <a:xfrm>
                <a:off x="3881498" y="3328321"/>
                <a:ext cx="383822" cy="37060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 algn="ctr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 rtlCol="0">
                <a:spAutoFit/>
              </a:bodyPr>
              <a:lstStyle/>
              <a:p>
                <a:pPr algn="ctr">
                  <a:lnSpc>
                    <a:spcPct val="100000"/>
                  </a:lnSpc>
                  <a:spcBef>
                    <a:spcPct val="50000"/>
                  </a:spcBef>
                  <a:spcAft>
                    <a:spcPct val="0"/>
                  </a:spcAft>
                  <a:buClrTx/>
                  <a:buFontTx/>
                  <a:buNone/>
                </a:pPr>
                <a:r>
                  <a:rPr lang="en-US" sz="1000" b="0">
                    <a:solidFill>
                      <a:schemeClr val="bg1"/>
                    </a:solidFill>
                    <a:latin typeface="Calibri" panose="020F0502020204030204" pitchFamily="34" charset="0"/>
                  </a:rPr>
                  <a:t>12</a:t>
                </a:r>
                <a:br>
                  <a:rPr lang="en-US" sz="1000" b="0">
                    <a:solidFill>
                      <a:schemeClr val="bg1"/>
                    </a:solidFill>
                    <a:latin typeface="Calibri" panose="020F0502020204030204" pitchFamily="34" charset="0"/>
                  </a:rPr>
                </a:br>
                <a:r>
                  <a:rPr lang="en-US" sz="1000" b="0">
                    <a:solidFill>
                      <a:schemeClr val="bg1"/>
                    </a:solidFill>
                    <a:latin typeface="Calibri" panose="020F0502020204030204" pitchFamily="34" charset="0"/>
                  </a:rPr>
                  <a:t>9</a:t>
                </a:r>
              </a:p>
            </p:txBody>
          </p:sp>
          <p:sp>
            <p:nvSpPr>
              <p:cNvPr id="278" name="TextBox 277">
                <a:extLst>
                  <a:ext uri="{FF2B5EF4-FFF2-40B4-BE49-F238E27FC236}">
                    <a16:creationId xmlns:a16="http://schemas.microsoft.com/office/drawing/2014/main" id="{209A5A7E-E825-674D-65C3-2FD9F3C5AC0F}"/>
                  </a:ext>
                </a:extLst>
              </p:cNvPr>
              <p:cNvSpPr txBox="1"/>
              <p:nvPr/>
            </p:nvSpPr>
            <p:spPr bwMode="auto">
              <a:xfrm>
                <a:off x="4130230" y="3328321"/>
                <a:ext cx="383822" cy="37060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 algn="ctr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 rtlCol="0">
                <a:spAutoFit/>
              </a:bodyPr>
              <a:lstStyle/>
              <a:p>
                <a:pPr algn="ctr">
                  <a:lnSpc>
                    <a:spcPct val="100000"/>
                  </a:lnSpc>
                  <a:spcBef>
                    <a:spcPct val="50000"/>
                  </a:spcBef>
                  <a:spcAft>
                    <a:spcPct val="0"/>
                  </a:spcAft>
                  <a:buClrTx/>
                  <a:buFontTx/>
                  <a:buNone/>
                </a:pPr>
                <a:r>
                  <a:rPr lang="en-US" sz="1000" b="0">
                    <a:solidFill>
                      <a:schemeClr val="bg1"/>
                    </a:solidFill>
                    <a:latin typeface="Calibri" panose="020F0502020204030204" pitchFamily="34" charset="0"/>
                  </a:rPr>
                  <a:t>10</a:t>
                </a:r>
                <a:br>
                  <a:rPr lang="en-US" sz="1000" b="0">
                    <a:solidFill>
                      <a:schemeClr val="bg1"/>
                    </a:solidFill>
                    <a:latin typeface="Calibri" panose="020F0502020204030204" pitchFamily="34" charset="0"/>
                  </a:rPr>
                </a:br>
                <a:r>
                  <a:rPr lang="en-US" sz="1000" b="0">
                    <a:solidFill>
                      <a:schemeClr val="bg1"/>
                    </a:solidFill>
                    <a:latin typeface="Calibri" panose="020F0502020204030204" pitchFamily="34" charset="0"/>
                  </a:rPr>
                  <a:t>4</a:t>
                </a:r>
              </a:p>
            </p:txBody>
          </p:sp>
          <p:sp>
            <p:nvSpPr>
              <p:cNvPr id="279" name="TextBox 278">
                <a:extLst>
                  <a:ext uri="{FF2B5EF4-FFF2-40B4-BE49-F238E27FC236}">
                    <a16:creationId xmlns:a16="http://schemas.microsoft.com/office/drawing/2014/main" id="{8E746E0F-84BB-74A0-D633-E466522883E7}"/>
                  </a:ext>
                </a:extLst>
              </p:cNvPr>
              <p:cNvSpPr txBox="1"/>
              <p:nvPr/>
            </p:nvSpPr>
            <p:spPr bwMode="auto">
              <a:xfrm>
                <a:off x="4378962" y="3328321"/>
                <a:ext cx="383822" cy="37060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 algn="ctr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 rtlCol="0">
                <a:spAutoFit/>
              </a:bodyPr>
              <a:lstStyle/>
              <a:p>
                <a:pPr algn="ctr">
                  <a:lnSpc>
                    <a:spcPct val="100000"/>
                  </a:lnSpc>
                  <a:spcBef>
                    <a:spcPct val="50000"/>
                  </a:spcBef>
                  <a:spcAft>
                    <a:spcPct val="0"/>
                  </a:spcAft>
                  <a:buClrTx/>
                  <a:buFontTx/>
                  <a:buNone/>
                </a:pPr>
                <a:r>
                  <a:rPr lang="en-US" sz="1000" b="0">
                    <a:solidFill>
                      <a:schemeClr val="bg1"/>
                    </a:solidFill>
                    <a:latin typeface="Calibri" panose="020F0502020204030204" pitchFamily="34" charset="0"/>
                  </a:rPr>
                  <a:t>5</a:t>
                </a:r>
                <a:br>
                  <a:rPr lang="en-US" sz="1000" b="0">
                    <a:solidFill>
                      <a:schemeClr val="bg1"/>
                    </a:solidFill>
                    <a:latin typeface="Calibri" panose="020F0502020204030204" pitchFamily="34" charset="0"/>
                  </a:rPr>
                </a:br>
                <a:r>
                  <a:rPr lang="en-US" sz="1000" b="0">
                    <a:solidFill>
                      <a:schemeClr val="bg1"/>
                    </a:solidFill>
                    <a:latin typeface="Calibri" panose="020F0502020204030204" pitchFamily="34" charset="0"/>
                  </a:rPr>
                  <a:t>2</a:t>
                </a:r>
              </a:p>
            </p:txBody>
          </p:sp>
          <p:sp>
            <p:nvSpPr>
              <p:cNvPr id="280" name="TextBox 279">
                <a:extLst>
                  <a:ext uri="{FF2B5EF4-FFF2-40B4-BE49-F238E27FC236}">
                    <a16:creationId xmlns:a16="http://schemas.microsoft.com/office/drawing/2014/main" id="{9FD4D2EF-5EA3-A49B-D19C-F9D7B9F08970}"/>
                  </a:ext>
                </a:extLst>
              </p:cNvPr>
              <p:cNvSpPr txBox="1"/>
              <p:nvPr/>
            </p:nvSpPr>
            <p:spPr bwMode="auto">
              <a:xfrm>
                <a:off x="4627694" y="3328321"/>
                <a:ext cx="383822" cy="40011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 algn="ctr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 rtlCol="0">
                <a:spAutoFit/>
              </a:bodyPr>
              <a:lstStyle/>
              <a:p>
                <a:pPr algn="ctr">
                  <a:lnSpc>
                    <a:spcPct val="100000"/>
                  </a:lnSpc>
                  <a:spcBef>
                    <a:spcPct val="50000"/>
                  </a:spcBef>
                  <a:spcAft>
                    <a:spcPct val="0"/>
                  </a:spcAft>
                  <a:buClrTx/>
                  <a:buFontTx/>
                  <a:buNone/>
                </a:pPr>
                <a:r>
                  <a:rPr lang="en-US" sz="1000" b="0">
                    <a:solidFill>
                      <a:schemeClr val="bg1"/>
                    </a:solidFill>
                    <a:latin typeface="Calibri" panose="020F0502020204030204" pitchFamily="34" charset="0"/>
                  </a:rPr>
                  <a:t>1</a:t>
                </a:r>
                <a:br>
                  <a:rPr lang="en-US" sz="1000" b="0">
                    <a:solidFill>
                      <a:schemeClr val="bg1"/>
                    </a:solidFill>
                    <a:latin typeface="Calibri" panose="020F0502020204030204" pitchFamily="34" charset="0"/>
                  </a:rPr>
                </a:br>
                <a:r>
                  <a:rPr lang="en-US" sz="1000" b="0">
                    <a:solidFill>
                      <a:schemeClr val="bg1"/>
                    </a:solidFill>
                    <a:latin typeface="Calibri" panose="020F0502020204030204" pitchFamily="34" charset="0"/>
                  </a:rPr>
                  <a:t>0</a:t>
                </a:r>
              </a:p>
            </p:txBody>
          </p:sp>
          <p:sp>
            <p:nvSpPr>
              <p:cNvPr id="281" name="TextBox 280">
                <a:extLst>
                  <a:ext uri="{FF2B5EF4-FFF2-40B4-BE49-F238E27FC236}">
                    <a16:creationId xmlns:a16="http://schemas.microsoft.com/office/drawing/2014/main" id="{3939AA15-0F71-7561-9E61-A6634B8257E6}"/>
                  </a:ext>
                </a:extLst>
              </p:cNvPr>
              <p:cNvSpPr txBox="1"/>
              <p:nvPr/>
            </p:nvSpPr>
            <p:spPr bwMode="auto">
              <a:xfrm>
                <a:off x="4876426" y="3328321"/>
                <a:ext cx="383822" cy="40011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 algn="ctr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 rtlCol="0">
                <a:spAutoFit/>
              </a:bodyPr>
              <a:lstStyle/>
              <a:p>
                <a:pPr algn="ctr">
                  <a:lnSpc>
                    <a:spcPct val="100000"/>
                  </a:lnSpc>
                  <a:spcBef>
                    <a:spcPct val="50000"/>
                  </a:spcBef>
                  <a:spcAft>
                    <a:spcPct val="0"/>
                  </a:spcAft>
                  <a:buClrTx/>
                  <a:buFontTx/>
                  <a:buNone/>
                </a:pPr>
                <a:r>
                  <a:rPr lang="en-US" sz="1000" b="0">
                    <a:solidFill>
                      <a:schemeClr val="bg1"/>
                    </a:solidFill>
                    <a:latin typeface="Calibri" panose="020F0502020204030204" pitchFamily="34" charset="0"/>
                  </a:rPr>
                  <a:t>1</a:t>
                </a:r>
                <a:br>
                  <a:rPr lang="en-US" sz="1000" b="0">
                    <a:solidFill>
                      <a:schemeClr val="bg1"/>
                    </a:solidFill>
                    <a:latin typeface="Calibri" panose="020F0502020204030204" pitchFamily="34" charset="0"/>
                  </a:rPr>
                </a:br>
                <a:r>
                  <a:rPr lang="en-US" sz="1000" b="0">
                    <a:solidFill>
                      <a:schemeClr val="bg1"/>
                    </a:solidFill>
                    <a:latin typeface="Calibri" panose="020F0502020204030204" pitchFamily="34" charset="0"/>
                  </a:rPr>
                  <a:t>0</a:t>
                </a:r>
              </a:p>
            </p:txBody>
          </p:sp>
          <p:sp>
            <p:nvSpPr>
              <p:cNvPr id="282" name="TextBox 281">
                <a:extLst>
                  <a:ext uri="{FF2B5EF4-FFF2-40B4-BE49-F238E27FC236}">
                    <a16:creationId xmlns:a16="http://schemas.microsoft.com/office/drawing/2014/main" id="{DCECDC2C-C7E0-4159-8EDF-323D58D14925}"/>
                  </a:ext>
                </a:extLst>
              </p:cNvPr>
              <p:cNvSpPr txBox="1"/>
              <p:nvPr/>
            </p:nvSpPr>
            <p:spPr bwMode="auto">
              <a:xfrm>
                <a:off x="5125156" y="3328321"/>
                <a:ext cx="383822" cy="40011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 algn="ctr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 rtlCol="0">
                <a:spAutoFit/>
              </a:bodyPr>
              <a:lstStyle/>
              <a:p>
                <a:pPr algn="ctr">
                  <a:lnSpc>
                    <a:spcPct val="100000"/>
                  </a:lnSpc>
                  <a:spcBef>
                    <a:spcPct val="50000"/>
                  </a:spcBef>
                  <a:spcAft>
                    <a:spcPct val="0"/>
                  </a:spcAft>
                  <a:buClrTx/>
                  <a:buFontTx/>
                  <a:buNone/>
                </a:pPr>
                <a:r>
                  <a:rPr lang="en-US" sz="1000" b="0">
                    <a:solidFill>
                      <a:schemeClr val="bg1"/>
                    </a:solidFill>
                    <a:latin typeface="Calibri" panose="020F0502020204030204" pitchFamily="34" charset="0"/>
                  </a:rPr>
                  <a:t>0</a:t>
                </a:r>
                <a:br>
                  <a:rPr lang="en-US" sz="1000" b="0">
                    <a:solidFill>
                      <a:schemeClr val="bg1"/>
                    </a:solidFill>
                    <a:latin typeface="Calibri" panose="020F0502020204030204" pitchFamily="34" charset="0"/>
                  </a:rPr>
                </a:br>
                <a:r>
                  <a:rPr lang="en-US" sz="1000" b="0">
                    <a:solidFill>
                      <a:schemeClr val="bg1"/>
                    </a:solidFill>
                    <a:latin typeface="Calibri" panose="020F0502020204030204" pitchFamily="34" charset="0"/>
                  </a:rPr>
                  <a:t>0</a:t>
                </a:r>
              </a:p>
            </p:txBody>
          </p:sp>
        </p:grpSp>
        <p:grpSp>
          <p:nvGrpSpPr>
            <p:cNvPr id="302" name="Group 301">
              <a:extLst>
                <a:ext uri="{FF2B5EF4-FFF2-40B4-BE49-F238E27FC236}">
                  <a16:creationId xmlns:a16="http://schemas.microsoft.com/office/drawing/2014/main" id="{3C878F7D-88E8-8CBB-8C4B-9E1EBCC7D956}"/>
                </a:ext>
              </a:extLst>
            </p:cNvPr>
            <p:cNvGrpSpPr/>
            <p:nvPr/>
          </p:nvGrpSpPr>
          <p:grpSpPr>
            <a:xfrm>
              <a:off x="7296150" y="4241153"/>
              <a:ext cx="3213100" cy="1009650"/>
              <a:chOff x="7296150" y="4232275"/>
              <a:chExt cx="3213100" cy="1009650"/>
            </a:xfrm>
          </p:grpSpPr>
          <p:sp>
            <p:nvSpPr>
              <p:cNvPr id="296" name="Freeform 295">
                <a:extLst>
                  <a:ext uri="{FF2B5EF4-FFF2-40B4-BE49-F238E27FC236}">
                    <a16:creationId xmlns:a16="http://schemas.microsoft.com/office/drawing/2014/main" id="{EB04B6FC-01AA-88DC-A981-4BDF39C9F8F0}"/>
                  </a:ext>
                </a:extLst>
              </p:cNvPr>
              <p:cNvSpPr/>
              <p:nvPr/>
            </p:nvSpPr>
            <p:spPr bwMode="auto">
              <a:xfrm>
                <a:off x="8724900" y="4835525"/>
                <a:ext cx="1784350" cy="406400"/>
              </a:xfrm>
              <a:custGeom>
                <a:avLst/>
                <a:gdLst>
                  <a:gd name="connsiteX0" fmla="*/ 1784350 w 1784350"/>
                  <a:gd name="connsiteY0" fmla="*/ 406400 h 406400"/>
                  <a:gd name="connsiteX1" fmla="*/ 1219200 w 1784350"/>
                  <a:gd name="connsiteY1" fmla="*/ 406400 h 406400"/>
                  <a:gd name="connsiteX2" fmla="*/ 1219200 w 1784350"/>
                  <a:gd name="connsiteY2" fmla="*/ 361950 h 406400"/>
                  <a:gd name="connsiteX3" fmla="*/ 889000 w 1784350"/>
                  <a:gd name="connsiteY3" fmla="*/ 361950 h 406400"/>
                  <a:gd name="connsiteX4" fmla="*/ 889000 w 1784350"/>
                  <a:gd name="connsiteY4" fmla="*/ 327025 h 406400"/>
                  <a:gd name="connsiteX5" fmla="*/ 819150 w 1784350"/>
                  <a:gd name="connsiteY5" fmla="*/ 327025 h 406400"/>
                  <a:gd name="connsiteX6" fmla="*/ 819150 w 1784350"/>
                  <a:gd name="connsiteY6" fmla="*/ 292100 h 406400"/>
                  <a:gd name="connsiteX7" fmla="*/ 685800 w 1784350"/>
                  <a:gd name="connsiteY7" fmla="*/ 292100 h 406400"/>
                  <a:gd name="connsiteX8" fmla="*/ 685800 w 1784350"/>
                  <a:gd name="connsiteY8" fmla="*/ 273050 h 406400"/>
                  <a:gd name="connsiteX9" fmla="*/ 635000 w 1784350"/>
                  <a:gd name="connsiteY9" fmla="*/ 273050 h 406400"/>
                  <a:gd name="connsiteX10" fmla="*/ 635000 w 1784350"/>
                  <a:gd name="connsiteY10" fmla="*/ 247650 h 406400"/>
                  <a:gd name="connsiteX11" fmla="*/ 603250 w 1784350"/>
                  <a:gd name="connsiteY11" fmla="*/ 247650 h 406400"/>
                  <a:gd name="connsiteX12" fmla="*/ 603250 w 1784350"/>
                  <a:gd name="connsiteY12" fmla="*/ 215900 h 406400"/>
                  <a:gd name="connsiteX13" fmla="*/ 523875 w 1784350"/>
                  <a:gd name="connsiteY13" fmla="*/ 215900 h 406400"/>
                  <a:gd name="connsiteX14" fmla="*/ 523875 w 1784350"/>
                  <a:gd name="connsiteY14" fmla="*/ 196850 h 406400"/>
                  <a:gd name="connsiteX15" fmla="*/ 457200 w 1784350"/>
                  <a:gd name="connsiteY15" fmla="*/ 196850 h 406400"/>
                  <a:gd name="connsiteX16" fmla="*/ 457200 w 1784350"/>
                  <a:gd name="connsiteY16" fmla="*/ 168275 h 406400"/>
                  <a:gd name="connsiteX17" fmla="*/ 374650 w 1784350"/>
                  <a:gd name="connsiteY17" fmla="*/ 168275 h 406400"/>
                  <a:gd name="connsiteX18" fmla="*/ 374650 w 1784350"/>
                  <a:gd name="connsiteY18" fmla="*/ 152400 h 406400"/>
                  <a:gd name="connsiteX19" fmla="*/ 317500 w 1784350"/>
                  <a:gd name="connsiteY19" fmla="*/ 152400 h 406400"/>
                  <a:gd name="connsiteX20" fmla="*/ 317500 w 1784350"/>
                  <a:gd name="connsiteY20" fmla="*/ 130175 h 406400"/>
                  <a:gd name="connsiteX21" fmla="*/ 298450 w 1784350"/>
                  <a:gd name="connsiteY21" fmla="*/ 130175 h 406400"/>
                  <a:gd name="connsiteX22" fmla="*/ 298450 w 1784350"/>
                  <a:gd name="connsiteY22" fmla="*/ 111125 h 406400"/>
                  <a:gd name="connsiteX23" fmla="*/ 212725 w 1784350"/>
                  <a:gd name="connsiteY23" fmla="*/ 111125 h 406400"/>
                  <a:gd name="connsiteX24" fmla="*/ 212725 w 1784350"/>
                  <a:gd name="connsiteY24" fmla="*/ 95250 h 406400"/>
                  <a:gd name="connsiteX25" fmla="*/ 184150 w 1784350"/>
                  <a:gd name="connsiteY25" fmla="*/ 95250 h 406400"/>
                  <a:gd name="connsiteX26" fmla="*/ 184150 w 1784350"/>
                  <a:gd name="connsiteY26" fmla="*/ 95250 h 406400"/>
                  <a:gd name="connsiteX27" fmla="*/ 184150 w 1784350"/>
                  <a:gd name="connsiteY27" fmla="*/ 73025 h 406400"/>
                  <a:gd name="connsiteX28" fmla="*/ 0 w 1784350"/>
                  <a:gd name="connsiteY28" fmla="*/ 73025 h 406400"/>
                  <a:gd name="connsiteX29" fmla="*/ 0 w 1784350"/>
                  <a:gd name="connsiteY29" fmla="*/ 0 h 4064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</a:cxnLst>
                <a:rect l="l" t="t" r="r" b="b"/>
                <a:pathLst>
                  <a:path w="1784350" h="406400">
                    <a:moveTo>
                      <a:pt x="1784350" y="406400"/>
                    </a:moveTo>
                    <a:lnTo>
                      <a:pt x="1219200" y="406400"/>
                    </a:lnTo>
                    <a:lnTo>
                      <a:pt x="1219200" y="361950"/>
                    </a:lnTo>
                    <a:lnTo>
                      <a:pt x="889000" y="361950"/>
                    </a:lnTo>
                    <a:lnTo>
                      <a:pt x="889000" y="327025"/>
                    </a:lnTo>
                    <a:lnTo>
                      <a:pt x="819150" y="327025"/>
                    </a:lnTo>
                    <a:lnTo>
                      <a:pt x="819150" y="292100"/>
                    </a:lnTo>
                    <a:lnTo>
                      <a:pt x="685800" y="292100"/>
                    </a:lnTo>
                    <a:lnTo>
                      <a:pt x="685800" y="273050"/>
                    </a:lnTo>
                    <a:lnTo>
                      <a:pt x="635000" y="273050"/>
                    </a:lnTo>
                    <a:lnTo>
                      <a:pt x="635000" y="247650"/>
                    </a:lnTo>
                    <a:lnTo>
                      <a:pt x="603250" y="247650"/>
                    </a:lnTo>
                    <a:lnTo>
                      <a:pt x="603250" y="215900"/>
                    </a:lnTo>
                    <a:lnTo>
                      <a:pt x="523875" y="215900"/>
                    </a:lnTo>
                    <a:lnTo>
                      <a:pt x="523875" y="196850"/>
                    </a:lnTo>
                    <a:lnTo>
                      <a:pt x="457200" y="196850"/>
                    </a:lnTo>
                    <a:lnTo>
                      <a:pt x="457200" y="168275"/>
                    </a:lnTo>
                    <a:lnTo>
                      <a:pt x="374650" y="168275"/>
                    </a:lnTo>
                    <a:lnTo>
                      <a:pt x="374650" y="152400"/>
                    </a:lnTo>
                    <a:lnTo>
                      <a:pt x="317500" y="152400"/>
                    </a:lnTo>
                    <a:lnTo>
                      <a:pt x="317500" y="130175"/>
                    </a:lnTo>
                    <a:lnTo>
                      <a:pt x="298450" y="130175"/>
                    </a:lnTo>
                    <a:lnTo>
                      <a:pt x="298450" y="111125"/>
                    </a:lnTo>
                    <a:lnTo>
                      <a:pt x="212725" y="111125"/>
                    </a:lnTo>
                    <a:lnTo>
                      <a:pt x="212725" y="95250"/>
                    </a:lnTo>
                    <a:lnTo>
                      <a:pt x="184150" y="95250"/>
                    </a:lnTo>
                    <a:lnTo>
                      <a:pt x="184150" y="95250"/>
                    </a:lnTo>
                    <a:lnTo>
                      <a:pt x="184150" y="73025"/>
                    </a:lnTo>
                    <a:lnTo>
                      <a:pt x="0" y="73025"/>
                    </a:lnTo>
                    <a:lnTo>
                      <a:pt x="0" y="0"/>
                    </a:lnTo>
                  </a:path>
                </a:pathLst>
              </a:custGeom>
              <a:noFill/>
              <a:ln w="28575">
                <a:solidFill>
                  <a:schemeClr val="accent3"/>
                </a:solidFill>
                <a:miter lim="800000"/>
                <a:headEnd/>
                <a:tailEnd/>
              </a:ln>
            </p:spPr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grpSp>
            <p:nvGrpSpPr>
              <p:cNvPr id="300" name="Group 299">
                <a:extLst>
                  <a:ext uri="{FF2B5EF4-FFF2-40B4-BE49-F238E27FC236}">
                    <a16:creationId xmlns:a16="http://schemas.microsoft.com/office/drawing/2014/main" id="{17325078-9FE7-ED36-97D5-DCBC6A686172}"/>
                  </a:ext>
                </a:extLst>
              </p:cNvPr>
              <p:cNvGrpSpPr/>
              <p:nvPr/>
            </p:nvGrpSpPr>
            <p:grpSpPr>
              <a:xfrm>
                <a:off x="7296150" y="4232275"/>
                <a:ext cx="717550" cy="346075"/>
                <a:chOff x="7296150" y="4232275"/>
                <a:chExt cx="717550" cy="346075"/>
              </a:xfrm>
            </p:grpSpPr>
            <p:sp>
              <p:nvSpPr>
                <p:cNvPr id="298" name="Freeform 297">
                  <a:extLst>
                    <a:ext uri="{FF2B5EF4-FFF2-40B4-BE49-F238E27FC236}">
                      <a16:creationId xmlns:a16="http://schemas.microsoft.com/office/drawing/2014/main" id="{34E08169-3F05-BE81-33D1-A7D0E41E2D18}"/>
                    </a:ext>
                  </a:extLst>
                </p:cNvPr>
                <p:cNvSpPr/>
                <p:nvPr/>
              </p:nvSpPr>
              <p:spPr bwMode="auto">
                <a:xfrm>
                  <a:off x="7296150" y="4232275"/>
                  <a:ext cx="609600" cy="161925"/>
                </a:xfrm>
                <a:custGeom>
                  <a:avLst/>
                  <a:gdLst>
                    <a:gd name="connsiteX0" fmla="*/ 0 w 609600"/>
                    <a:gd name="connsiteY0" fmla="*/ 0 h 161925"/>
                    <a:gd name="connsiteX1" fmla="*/ 114300 w 609600"/>
                    <a:gd name="connsiteY1" fmla="*/ 0 h 161925"/>
                    <a:gd name="connsiteX2" fmla="*/ 114300 w 609600"/>
                    <a:gd name="connsiteY2" fmla="*/ 0 h 161925"/>
                    <a:gd name="connsiteX3" fmla="*/ 114300 w 609600"/>
                    <a:gd name="connsiteY3" fmla="*/ 25400 h 161925"/>
                    <a:gd name="connsiteX4" fmla="*/ 314325 w 609600"/>
                    <a:gd name="connsiteY4" fmla="*/ 25400 h 161925"/>
                    <a:gd name="connsiteX5" fmla="*/ 314325 w 609600"/>
                    <a:gd name="connsiteY5" fmla="*/ 50800 h 161925"/>
                    <a:gd name="connsiteX6" fmla="*/ 368300 w 609600"/>
                    <a:gd name="connsiteY6" fmla="*/ 101600 h 161925"/>
                    <a:gd name="connsiteX7" fmla="*/ 409575 w 609600"/>
                    <a:gd name="connsiteY7" fmla="*/ 101600 h 161925"/>
                    <a:gd name="connsiteX8" fmla="*/ 438150 w 609600"/>
                    <a:gd name="connsiteY8" fmla="*/ 152400 h 161925"/>
                    <a:gd name="connsiteX9" fmla="*/ 469900 w 609600"/>
                    <a:gd name="connsiteY9" fmla="*/ 152400 h 161925"/>
                    <a:gd name="connsiteX10" fmla="*/ 479425 w 609600"/>
                    <a:gd name="connsiteY10" fmla="*/ 161925 h 161925"/>
                    <a:gd name="connsiteX11" fmla="*/ 609600 w 609600"/>
                    <a:gd name="connsiteY11" fmla="*/ 161925 h 16192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</a:cxnLst>
                  <a:rect l="l" t="t" r="r" b="b"/>
                  <a:pathLst>
                    <a:path w="609600" h="161925">
                      <a:moveTo>
                        <a:pt x="0" y="0"/>
                      </a:moveTo>
                      <a:lnTo>
                        <a:pt x="114300" y="0"/>
                      </a:lnTo>
                      <a:lnTo>
                        <a:pt x="114300" y="0"/>
                      </a:lnTo>
                      <a:lnTo>
                        <a:pt x="114300" y="25400"/>
                      </a:lnTo>
                      <a:lnTo>
                        <a:pt x="314325" y="25400"/>
                      </a:lnTo>
                      <a:lnTo>
                        <a:pt x="314325" y="50800"/>
                      </a:lnTo>
                      <a:lnTo>
                        <a:pt x="368300" y="101600"/>
                      </a:lnTo>
                      <a:lnTo>
                        <a:pt x="409575" y="101600"/>
                      </a:lnTo>
                      <a:lnTo>
                        <a:pt x="438150" y="152400"/>
                      </a:lnTo>
                      <a:lnTo>
                        <a:pt x="469900" y="152400"/>
                      </a:lnTo>
                      <a:lnTo>
                        <a:pt x="479425" y="161925"/>
                      </a:lnTo>
                      <a:lnTo>
                        <a:pt x="609600" y="161925"/>
                      </a:lnTo>
                    </a:path>
                  </a:pathLst>
                </a:custGeom>
                <a:noFill/>
                <a:ln w="28575">
                  <a:solidFill>
                    <a:schemeClr val="accent3"/>
                  </a:solidFill>
                  <a:miter lim="800000"/>
                  <a:headEnd/>
                  <a:tailEnd/>
                </a:ln>
              </p:spPr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299" name="Freeform 298">
                  <a:extLst>
                    <a:ext uri="{FF2B5EF4-FFF2-40B4-BE49-F238E27FC236}">
                      <a16:creationId xmlns:a16="http://schemas.microsoft.com/office/drawing/2014/main" id="{0A78840F-5E50-C0F6-85F3-BB5AF4298293}"/>
                    </a:ext>
                  </a:extLst>
                </p:cNvPr>
                <p:cNvSpPr/>
                <p:nvPr/>
              </p:nvSpPr>
              <p:spPr bwMode="auto">
                <a:xfrm>
                  <a:off x="7896225" y="4406900"/>
                  <a:ext cx="117475" cy="171450"/>
                </a:xfrm>
                <a:custGeom>
                  <a:avLst/>
                  <a:gdLst>
                    <a:gd name="connsiteX0" fmla="*/ 0 w 117475"/>
                    <a:gd name="connsiteY0" fmla="*/ 0 h 171450"/>
                    <a:gd name="connsiteX1" fmla="*/ 57150 w 117475"/>
                    <a:gd name="connsiteY1" fmla="*/ 0 h 171450"/>
                    <a:gd name="connsiteX2" fmla="*/ 57150 w 117475"/>
                    <a:gd name="connsiteY2" fmla="*/ 66675 h 171450"/>
                    <a:gd name="connsiteX3" fmla="*/ 82550 w 117475"/>
                    <a:gd name="connsiteY3" fmla="*/ 66675 h 171450"/>
                    <a:gd name="connsiteX4" fmla="*/ 82550 w 117475"/>
                    <a:gd name="connsiteY4" fmla="*/ 133350 h 171450"/>
                    <a:gd name="connsiteX5" fmla="*/ 117475 w 117475"/>
                    <a:gd name="connsiteY5" fmla="*/ 133350 h 171450"/>
                    <a:gd name="connsiteX6" fmla="*/ 117475 w 117475"/>
                    <a:gd name="connsiteY6" fmla="*/ 171450 h 17145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117475" h="171450">
                      <a:moveTo>
                        <a:pt x="0" y="0"/>
                      </a:moveTo>
                      <a:lnTo>
                        <a:pt x="57150" y="0"/>
                      </a:lnTo>
                      <a:lnTo>
                        <a:pt x="57150" y="66675"/>
                      </a:lnTo>
                      <a:lnTo>
                        <a:pt x="82550" y="66675"/>
                      </a:lnTo>
                      <a:lnTo>
                        <a:pt x="82550" y="133350"/>
                      </a:lnTo>
                      <a:lnTo>
                        <a:pt x="117475" y="133350"/>
                      </a:lnTo>
                      <a:lnTo>
                        <a:pt x="117475" y="171450"/>
                      </a:lnTo>
                    </a:path>
                  </a:pathLst>
                </a:custGeom>
                <a:noFill/>
                <a:ln w="28575">
                  <a:solidFill>
                    <a:schemeClr val="accent3"/>
                  </a:solidFill>
                  <a:miter lim="800000"/>
                  <a:headEnd/>
                  <a:tailEnd/>
                </a:ln>
              </p:spPr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301" name="Freeform 300">
                <a:extLst>
                  <a:ext uri="{FF2B5EF4-FFF2-40B4-BE49-F238E27FC236}">
                    <a16:creationId xmlns:a16="http://schemas.microsoft.com/office/drawing/2014/main" id="{3BA73AC0-AEE1-0894-F0FE-0F7987232CBC}"/>
                  </a:ext>
                </a:extLst>
              </p:cNvPr>
              <p:cNvSpPr/>
              <p:nvPr/>
            </p:nvSpPr>
            <p:spPr bwMode="auto">
              <a:xfrm>
                <a:off x="8020050" y="4568825"/>
                <a:ext cx="704850" cy="282575"/>
              </a:xfrm>
              <a:custGeom>
                <a:avLst/>
                <a:gdLst>
                  <a:gd name="connsiteX0" fmla="*/ 0 w 704850"/>
                  <a:gd name="connsiteY0" fmla="*/ 0 h 282575"/>
                  <a:gd name="connsiteX1" fmla="*/ 0 w 704850"/>
                  <a:gd name="connsiteY1" fmla="*/ 38100 h 282575"/>
                  <a:gd name="connsiteX2" fmla="*/ 107950 w 704850"/>
                  <a:gd name="connsiteY2" fmla="*/ 38100 h 282575"/>
                  <a:gd name="connsiteX3" fmla="*/ 107950 w 704850"/>
                  <a:gd name="connsiteY3" fmla="*/ 47625 h 282575"/>
                  <a:gd name="connsiteX4" fmla="*/ 155575 w 704850"/>
                  <a:gd name="connsiteY4" fmla="*/ 47625 h 282575"/>
                  <a:gd name="connsiteX5" fmla="*/ 155575 w 704850"/>
                  <a:gd name="connsiteY5" fmla="*/ 66675 h 282575"/>
                  <a:gd name="connsiteX6" fmla="*/ 244475 w 704850"/>
                  <a:gd name="connsiteY6" fmla="*/ 66675 h 282575"/>
                  <a:gd name="connsiteX7" fmla="*/ 244475 w 704850"/>
                  <a:gd name="connsiteY7" fmla="*/ 76200 h 282575"/>
                  <a:gd name="connsiteX8" fmla="*/ 244475 w 704850"/>
                  <a:gd name="connsiteY8" fmla="*/ 76200 h 282575"/>
                  <a:gd name="connsiteX9" fmla="*/ 269875 w 704850"/>
                  <a:gd name="connsiteY9" fmla="*/ 76200 h 282575"/>
                  <a:gd name="connsiteX10" fmla="*/ 269875 w 704850"/>
                  <a:gd name="connsiteY10" fmla="*/ 101600 h 282575"/>
                  <a:gd name="connsiteX11" fmla="*/ 304800 w 704850"/>
                  <a:gd name="connsiteY11" fmla="*/ 101600 h 282575"/>
                  <a:gd name="connsiteX12" fmla="*/ 304800 w 704850"/>
                  <a:gd name="connsiteY12" fmla="*/ 146050 h 282575"/>
                  <a:gd name="connsiteX13" fmla="*/ 327025 w 704850"/>
                  <a:gd name="connsiteY13" fmla="*/ 146050 h 282575"/>
                  <a:gd name="connsiteX14" fmla="*/ 327025 w 704850"/>
                  <a:gd name="connsiteY14" fmla="*/ 193675 h 282575"/>
                  <a:gd name="connsiteX15" fmla="*/ 603250 w 704850"/>
                  <a:gd name="connsiteY15" fmla="*/ 193675 h 282575"/>
                  <a:gd name="connsiteX16" fmla="*/ 603250 w 704850"/>
                  <a:gd name="connsiteY16" fmla="*/ 193675 h 282575"/>
                  <a:gd name="connsiteX17" fmla="*/ 603250 w 704850"/>
                  <a:gd name="connsiteY17" fmla="*/ 193675 h 282575"/>
                  <a:gd name="connsiteX18" fmla="*/ 603250 w 704850"/>
                  <a:gd name="connsiteY18" fmla="*/ 215900 h 282575"/>
                  <a:gd name="connsiteX19" fmla="*/ 647700 w 704850"/>
                  <a:gd name="connsiteY19" fmla="*/ 215900 h 282575"/>
                  <a:gd name="connsiteX20" fmla="*/ 647700 w 704850"/>
                  <a:gd name="connsiteY20" fmla="*/ 254000 h 282575"/>
                  <a:gd name="connsiteX21" fmla="*/ 685800 w 704850"/>
                  <a:gd name="connsiteY21" fmla="*/ 254000 h 282575"/>
                  <a:gd name="connsiteX22" fmla="*/ 685800 w 704850"/>
                  <a:gd name="connsiteY22" fmla="*/ 282575 h 282575"/>
                  <a:gd name="connsiteX23" fmla="*/ 704850 w 704850"/>
                  <a:gd name="connsiteY23" fmla="*/ 282575 h 2825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</a:cxnLst>
                <a:rect l="l" t="t" r="r" b="b"/>
                <a:pathLst>
                  <a:path w="704850" h="282575">
                    <a:moveTo>
                      <a:pt x="0" y="0"/>
                    </a:moveTo>
                    <a:lnTo>
                      <a:pt x="0" y="38100"/>
                    </a:lnTo>
                    <a:lnTo>
                      <a:pt x="107950" y="38100"/>
                    </a:lnTo>
                    <a:lnTo>
                      <a:pt x="107950" y="47625"/>
                    </a:lnTo>
                    <a:lnTo>
                      <a:pt x="155575" y="47625"/>
                    </a:lnTo>
                    <a:lnTo>
                      <a:pt x="155575" y="66675"/>
                    </a:lnTo>
                    <a:lnTo>
                      <a:pt x="244475" y="66675"/>
                    </a:lnTo>
                    <a:lnTo>
                      <a:pt x="244475" y="76200"/>
                    </a:lnTo>
                    <a:lnTo>
                      <a:pt x="244475" y="76200"/>
                    </a:lnTo>
                    <a:lnTo>
                      <a:pt x="269875" y="76200"/>
                    </a:lnTo>
                    <a:lnTo>
                      <a:pt x="269875" y="101600"/>
                    </a:lnTo>
                    <a:lnTo>
                      <a:pt x="304800" y="101600"/>
                    </a:lnTo>
                    <a:lnTo>
                      <a:pt x="304800" y="146050"/>
                    </a:lnTo>
                    <a:lnTo>
                      <a:pt x="327025" y="146050"/>
                    </a:lnTo>
                    <a:lnTo>
                      <a:pt x="327025" y="193675"/>
                    </a:lnTo>
                    <a:lnTo>
                      <a:pt x="603250" y="193675"/>
                    </a:lnTo>
                    <a:lnTo>
                      <a:pt x="603250" y="193675"/>
                    </a:lnTo>
                    <a:lnTo>
                      <a:pt x="603250" y="193675"/>
                    </a:lnTo>
                    <a:lnTo>
                      <a:pt x="603250" y="215900"/>
                    </a:lnTo>
                    <a:lnTo>
                      <a:pt x="647700" y="215900"/>
                    </a:lnTo>
                    <a:lnTo>
                      <a:pt x="647700" y="254000"/>
                    </a:lnTo>
                    <a:lnTo>
                      <a:pt x="685800" y="254000"/>
                    </a:lnTo>
                    <a:lnTo>
                      <a:pt x="685800" y="282575"/>
                    </a:lnTo>
                    <a:lnTo>
                      <a:pt x="704850" y="282575"/>
                    </a:lnTo>
                  </a:path>
                </a:pathLst>
              </a:custGeom>
              <a:noFill/>
              <a:ln w="28575">
                <a:solidFill>
                  <a:schemeClr val="accent3"/>
                </a:solidFill>
                <a:miter lim="800000"/>
                <a:headEnd/>
                <a:tailEnd/>
              </a:ln>
            </p:spPr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295" name="Freeform 294">
              <a:extLst>
                <a:ext uri="{FF2B5EF4-FFF2-40B4-BE49-F238E27FC236}">
                  <a16:creationId xmlns:a16="http://schemas.microsoft.com/office/drawing/2014/main" id="{CDD5EDBB-F0C5-4C32-5915-2FFBD941A8BD}"/>
                </a:ext>
              </a:extLst>
            </p:cNvPr>
            <p:cNvSpPr/>
            <p:nvPr/>
          </p:nvSpPr>
          <p:spPr bwMode="auto">
            <a:xfrm>
              <a:off x="7292975" y="4244328"/>
              <a:ext cx="3536950" cy="863600"/>
            </a:xfrm>
            <a:custGeom>
              <a:avLst/>
              <a:gdLst>
                <a:gd name="connsiteX0" fmla="*/ 3536950 w 3536950"/>
                <a:gd name="connsiteY0" fmla="*/ 863600 h 863600"/>
                <a:gd name="connsiteX1" fmla="*/ 2924175 w 3536950"/>
                <a:gd name="connsiteY1" fmla="*/ 863600 h 863600"/>
                <a:gd name="connsiteX2" fmla="*/ 2924175 w 3536950"/>
                <a:gd name="connsiteY2" fmla="*/ 774700 h 863600"/>
                <a:gd name="connsiteX3" fmla="*/ 2771775 w 3536950"/>
                <a:gd name="connsiteY3" fmla="*/ 774700 h 863600"/>
                <a:gd name="connsiteX4" fmla="*/ 2771775 w 3536950"/>
                <a:gd name="connsiteY4" fmla="*/ 619125 h 863600"/>
                <a:gd name="connsiteX5" fmla="*/ 2486025 w 3536950"/>
                <a:gd name="connsiteY5" fmla="*/ 619125 h 863600"/>
                <a:gd name="connsiteX6" fmla="*/ 2486025 w 3536950"/>
                <a:gd name="connsiteY6" fmla="*/ 558800 h 863600"/>
                <a:gd name="connsiteX7" fmla="*/ 2292350 w 3536950"/>
                <a:gd name="connsiteY7" fmla="*/ 558800 h 863600"/>
                <a:gd name="connsiteX8" fmla="*/ 2292350 w 3536950"/>
                <a:gd name="connsiteY8" fmla="*/ 508000 h 863600"/>
                <a:gd name="connsiteX9" fmla="*/ 1860550 w 3536950"/>
                <a:gd name="connsiteY9" fmla="*/ 508000 h 863600"/>
                <a:gd name="connsiteX10" fmla="*/ 1860550 w 3536950"/>
                <a:gd name="connsiteY10" fmla="*/ 460375 h 863600"/>
                <a:gd name="connsiteX11" fmla="*/ 1828800 w 3536950"/>
                <a:gd name="connsiteY11" fmla="*/ 460375 h 863600"/>
                <a:gd name="connsiteX12" fmla="*/ 1828800 w 3536950"/>
                <a:gd name="connsiteY12" fmla="*/ 460375 h 863600"/>
                <a:gd name="connsiteX13" fmla="*/ 1828800 w 3536950"/>
                <a:gd name="connsiteY13" fmla="*/ 438150 h 863600"/>
                <a:gd name="connsiteX14" fmla="*/ 1828800 w 3536950"/>
                <a:gd name="connsiteY14" fmla="*/ 438150 h 863600"/>
                <a:gd name="connsiteX15" fmla="*/ 1803400 w 3536950"/>
                <a:gd name="connsiteY15" fmla="*/ 438150 h 863600"/>
                <a:gd name="connsiteX16" fmla="*/ 1803400 w 3536950"/>
                <a:gd name="connsiteY16" fmla="*/ 438150 h 863600"/>
                <a:gd name="connsiteX17" fmla="*/ 1803400 w 3536950"/>
                <a:gd name="connsiteY17" fmla="*/ 419100 h 863600"/>
                <a:gd name="connsiteX18" fmla="*/ 1749425 w 3536950"/>
                <a:gd name="connsiteY18" fmla="*/ 419100 h 863600"/>
                <a:gd name="connsiteX19" fmla="*/ 1749425 w 3536950"/>
                <a:gd name="connsiteY19" fmla="*/ 393700 h 863600"/>
                <a:gd name="connsiteX20" fmla="*/ 1749425 w 3536950"/>
                <a:gd name="connsiteY20" fmla="*/ 393700 h 863600"/>
                <a:gd name="connsiteX21" fmla="*/ 1727200 w 3536950"/>
                <a:gd name="connsiteY21" fmla="*/ 393700 h 863600"/>
                <a:gd name="connsiteX22" fmla="*/ 1708150 w 3536950"/>
                <a:gd name="connsiteY22" fmla="*/ 393700 h 863600"/>
                <a:gd name="connsiteX23" fmla="*/ 1708150 w 3536950"/>
                <a:gd name="connsiteY23" fmla="*/ 339725 h 863600"/>
                <a:gd name="connsiteX24" fmla="*/ 1524000 w 3536950"/>
                <a:gd name="connsiteY24" fmla="*/ 339725 h 863600"/>
                <a:gd name="connsiteX25" fmla="*/ 1524000 w 3536950"/>
                <a:gd name="connsiteY25" fmla="*/ 320675 h 863600"/>
                <a:gd name="connsiteX26" fmla="*/ 1463675 w 3536950"/>
                <a:gd name="connsiteY26" fmla="*/ 320675 h 863600"/>
                <a:gd name="connsiteX27" fmla="*/ 1463675 w 3536950"/>
                <a:gd name="connsiteY27" fmla="*/ 304800 h 863600"/>
                <a:gd name="connsiteX28" fmla="*/ 1419225 w 3536950"/>
                <a:gd name="connsiteY28" fmla="*/ 304800 h 863600"/>
                <a:gd name="connsiteX29" fmla="*/ 1419225 w 3536950"/>
                <a:gd name="connsiteY29" fmla="*/ 285750 h 863600"/>
                <a:gd name="connsiteX30" fmla="*/ 1374775 w 3536950"/>
                <a:gd name="connsiteY30" fmla="*/ 285750 h 863600"/>
                <a:gd name="connsiteX31" fmla="*/ 1374775 w 3536950"/>
                <a:gd name="connsiteY31" fmla="*/ 234950 h 863600"/>
                <a:gd name="connsiteX32" fmla="*/ 1343025 w 3536950"/>
                <a:gd name="connsiteY32" fmla="*/ 234950 h 863600"/>
                <a:gd name="connsiteX33" fmla="*/ 1343025 w 3536950"/>
                <a:gd name="connsiteY33" fmla="*/ 222250 h 863600"/>
                <a:gd name="connsiteX34" fmla="*/ 1260475 w 3536950"/>
                <a:gd name="connsiteY34" fmla="*/ 222250 h 863600"/>
                <a:gd name="connsiteX35" fmla="*/ 1260475 w 3536950"/>
                <a:gd name="connsiteY35" fmla="*/ 209550 h 863600"/>
                <a:gd name="connsiteX36" fmla="*/ 1127125 w 3536950"/>
                <a:gd name="connsiteY36" fmla="*/ 209550 h 863600"/>
                <a:gd name="connsiteX37" fmla="*/ 1127125 w 3536950"/>
                <a:gd name="connsiteY37" fmla="*/ 190500 h 863600"/>
                <a:gd name="connsiteX38" fmla="*/ 1057275 w 3536950"/>
                <a:gd name="connsiteY38" fmla="*/ 190500 h 863600"/>
                <a:gd name="connsiteX39" fmla="*/ 1057275 w 3536950"/>
                <a:gd name="connsiteY39" fmla="*/ 177800 h 863600"/>
                <a:gd name="connsiteX40" fmla="*/ 958850 w 3536950"/>
                <a:gd name="connsiteY40" fmla="*/ 177800 h 863600"/>
                <a:gd name="connsiteX41" fmla="*/ 958850 w 3536950"/>
                <a:gd name="connsiteY41" fmla="*/ 165100 h 863600"/>
                <a:gd name="connsiteX42" fmla="*/ 784225 w 3536950"/>
                <a:gd name="connsiteY42" fmla="*/ 165100 h 863600"/>
                <a:gd name="connsiteX43" fmla="*/ 784225 w 3536950"/>
                <a:gd name="connsiteY43" fmla="*/ 146050 h 863600"/>
                <a:gd name="connsiteX44" fmla="*/ 752475 w 3536950"/>
                <a:gd name="connsiteY44" fmla="*/ 146050 h 863600"/>
                <a:gd name="connsiteX45" fmla="*/ 752475 w 3536950"/>
                <a:gd name="connsiteY45" fmla="*/ 123825 h 863600"/>
                <a:gd name="connsiteX46" fmla="*/ 704850 w 3536950"/>
                <a:gd name="connsiteY46" fmla="*/ 123825 h 863600"/>
                <a:gd name="connsiteX47" fmla="*/ 704850 w 3536950"/>
                <a:gd name="connsiteY47" fmla="*/ 98425 h 863600"/>
                <a:gd name="connsiteX48" fmla="*/ 663575 w 3536950"/>
                <a:gd name="connsiteY48" fmla="*/ 98425 h 863600"/>
                <a:gd name="connsiteX49" fmla="*/ 663575 w 3536950"/>
                <a:gd name="connsiteY49" fmla="*/ 60325 h 863600"/>
                <a:gd name="connsiteX50" fmla="*/ 565150 w 3536950"/>
                <a:gd name="connsiteY50" fmla="*/ 60325 h 863600"/>
                <a:gd name="connsiteX51" fmla="*/ 565150 w 3536950"/>
                <a:gd name="connsiteY51" fmla="*/ 47625 h 863600"/>
                <a:gd name="connsiteX52" fmla="*/ 434975 w 3536950"/>
                <a:gd name="connsiteY52" fmla="*/ 47625 h 863600"/>
                <a:gd name="connsiteX53" fmla="*/ 434975 w 3536950"/>
                <a:gd name="connsiteY53" fmla="*/ 38100 h 863600"/>
                <a:gd name="connsiteX54" fmla="*/ 368300 w 3536950"/>
                <a:gd name="connsiteY54" fmla="*/ 38100 h 863600"/>
                <a:gd name="connsiteX55" fmla="*/ 368300 w 3536950"/>
                <a:gd name="connsiteY55" fmla="*/ 19050 h 863600"/>
                <a:gd name="connsiteX56" fmla="*/ 352425 w 3536950"/>
                <a:gd name="connsiteY56" fmla="*/ 19050 h 863600"/>
                <a:gd name="connsiteX57" fmla="*/ 352425 w 3536950"/>
                <a:gd name="connsiteY57" fmla="*/ 0 h 863600"/>
                <a:gd name="connsiteX58" fmla="*/ 0 w 3536950"/>
                <a:gd name="connsiteY58" fmla="*/ 0 h 8636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</a:cxnLst>
              <a:rect l="l" t="t" r="r" b="b"/>
              <a:pathLst>
                <a:path w="3536950" h="863600">
                  <a:moveTo>
                    <a:pt x="3536950" y="863600"/>
                  </a:moveTo>
                  <a:lnTo>
                    <a:pt x="2924175" y="863600"/>
                  </a:lnTo>
                  <a:lnTo>
                    <a:pt x="2924175" y="774700"/>
                  </a:lnTo>
                  <a:lnTo>
                    <a:pt x="2771775" y="774700"/>
                  </a:lnTo>
                  <a:lnTo>
                    <a:pt x="2771775" y="619125"/>
                  </a:lnTo>
                  <a:lnTo>
                    <a:pt x="2486025" y="619125"/>
                  </a:lnTo>
                  <a:lnTo>
                    <a:pt x="2486025" y="558800"/>
                  </a:lnTo>
                  <a:lnTo>
                    <a:pt x="2292350" y="558800"/>
                  </a:lnTo>
                  <a:lnTo>
                    <a:pt x="2292350" y="508000"/>
                  </a:lnTo>
                  <a:lnTo>
                    <a:pt x="1860550" y="508000"/>
                  </a:lnTo>
                  <a:lnTo>
                    <a:pt x="1860550" y="460375"/>
                  </a:lnTo>
                  <a:lnTo>
                    <a:pt x="1828800" y="460375"/>
                  </a:lnTo>
                  <a:lnTo>
                    <a:pt x="1828800" y="460375"/>
                  </a:lnTo>
                  <a:lnTo>
                    <a:pt x="1828800" y="438150"/>
                  </a:lnTo>
                  <a:lnTo>
                    <a:pt x="1828800" y="438150"/>
                  </a:lnTo>
                  <a:lnTo>
                    <a:pt x="1803400" y="438150"/>
                  </a:lnTo>
                  <a:lnTo>
                    <a:pt x="1803400" y="438150"/>
                  </a:lnTo>
                  <a:lnTo>
                    <a:pt x="1803400" y="419100"/>
                  </a:lnTo>
                  <a:lnTo>
                    <a:pt x="1749425" y="419100"/>
                  </a:lnTo>
                  <a:lnTo>
                    <a:pt x="1749425" y="393700"/>
                  </a:lnTo>
                  <a:lnTo>
                    <a:pt x="1749425" y="393700"/>
                  </a:lnTo>
                  <a:lnTo>
                    <a:pt x="1727200" y="393700"/>
                  </a:lnTo>
                  <a:lnTo>
                    <a:pt x="1708150" y="393700"/>
                  </a:lnTo>
                  <a:lnTo>
                    <a:pt x="1708150" y="339725"/>
                  </a:lnTo>
                  <a:lnTo>
                    <a:pt x="1524000" y="339725"/>
                  </a:lnTo>
                  <a:lnTo>
                    <a:pt x="1524000" y="320675"/>
                  </a:lnTo>
                  <a:lnTo>
                    <a:pt x="1463675" y="320675"/>
                  </a:lnTo>
                  <a:lnTo>
                    <a:pt x="1463675" y="304800"/>
                  </a:lnTo>
                  <a:lnTo>
                    <a:pt x="1419225" y="304800"/>
                  </a:lnTo>
                  <a:lnTo>
                    <a:pt x="1419225" y="285750"/>
                  </a:lnTo>
                  <a:lnTo>
                    <a:pt x="1374775" y="285750"/>
                  </a:lnTo>
                  <a:lnTo>
                    <a:pt x="1374775" y="234950"/>
                  </a:lnTo>
                  <a:lnTo>
                    <a:pt x="1343025" y="234950"/>
                  </a:lnTo>
                  <a:lnTo>
                    <a:pt x="1343025" y="222250"/>
                  </a:lnTo>
                  <a:lnTo>
                    <a:pt x="1260475" y="222250"/>
                  </a:lnTo>
                  <a:lnTo>
                    <a:pt x="1260475" y="209550"/>
                  </a:lnTo>
                  <a:lnTo>
                    <a:pt x="1127125" y="209550"/>
                  </a:lnTo>
                  <a:lnTo>
                    <a:pt x="1127125" y="190500"/>
                  </a:lnTo>
                  <a:lnTo>
                    <a:pt x="1057275" y="190500"/>
                  </a:lnTo>
                  <a:lnTo>
                    <a:pt x="1057275" y="177800"/>
                  </a:lnTo>
                  <a:lnTo>
                    <a:pt x="958850" y="177800"/>
                  </a:lnTo>
                  <a:lnTo>
                    <a:pt x="958850" y="165100"/>
                  </a:lnTo>
                  <a:lnTo>
                    <a:pt x="784225" y="165100"/>
                  </a:lnTo>
                  <a:lnTo>
                    <a:pt x="784225" y="146050"/>
                  </a:lnTo>
                  <a:lnTo>
                    <a:pt x="752475" y="146050"/>
                  </a:lnTo>
                  <a:lnTo>
                    <a:pt x="752475" y="123825"/>
                  </a:lnTo>
                  <a:lnTo>
                    <a:pt x="704850" y="123825"/>
                  </a:lnTo>
                  <a:lnTo>
                    <a:pt x="704850" y="98425"/>
                  </a:lnTo>
                  <a:lnTo>
                    <a:pt x="663575" y="98425"/>
                  </a:lnTo>
                  <a:lnTo>
                    <a:pt x="663575" y="60325"/>
                  </a:lnTo>
                  <a:lnTo>
                    <a:pt x="565150" y="60325"/>
                  </a:lnTo>
                  <a:lnTo>
                    <a:pt x="565150" y="47625"/>
                  </a:lnTo>
                  <a:lnTo>
                    <a:pt x="434975" y="47625"/>
                  </a:lnTo>
                  <a:lnTo>
                    <a:pt x="434975" y="38100"/>
                  </a:lnTo>
                  <a:lnTo>
                    <a:pt x="368300" y="38100"/>
                  </a:lnTo>
                  <a:lnTo>
                    <a:pt x="368300" y="19050"/>
                  </a:lnTo>
                  <a:lnTo>
                    <a:pt x="352425" y="19050"/>
                  </a:lnTo>
                  <a:lnTo>
                    <a:pt x="352425" y="0"/>
                  </a:lnTo>
                  <a:lnTo>
                    <a:pt x="0" y="0"/>
                  </a:lnTo>
                </a:path>
              </a:pathLst>
            </a:custGeom>
            <a:noFill/>
            <a:ln w="28575">
              <a:solidFill>
                <a:schemeClr val="accent1"/>
              </a:solidFill>
              <a:miter lim="800000"/>
              <a:headEnd/>
              <a:tailEnd/>
            </a:ln>
          </p:spPr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2271892643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76" name="Group 275">
            <a:extLst>
              <a:ext uri="{FF2B5EF4-FFF2-40B4-BE49-F238E27FC236}">
                <a16:creationId xmlns:a16="http://schemas.microsoft.com/office/drawing/2014/main" id="{DF809184-2C1D-67FC-0D5A-FBF294174D0E}"/>
              </a:ext>
            </a:extLst>
          </p:cNvPr>
          <p:cNvGrpSpPr/>
          <p:nvPr/>
        </p:nvGrpSpPr>
        <p:grpSpPr>
          <a:xfrm>
            <a:off x="6832242" y="2149881"/>
            <a:ext cx="4774419" cy="1833921"/>
            <a:chOff x="6832242" y="2149881"/>
            <a:chExt cx="4774419" cy="1833921"/>
          </a:xfrm>
        </p:grpSpPr>
        <p:grpSp>
          <p:nvGrpSpPr>
            <p:cNvPr id="211" name="Group 210">
              <a:extLst>
                <a:ext uri="{FF2B5EF4-FFF2-40B4-BE49-F238E27FC236}">
                  <a16:creationId xmlns:a16="http://schemas.microsoft.com/office/drawing/2014/main" id="{ABED24D8-60B7-A530-296E-AA93FCA716D3}"/>
                </a:ext>
              </a:extLst>
            </p:cNvPr>
            <p:cNvGrpSpPr/>
            <p:nvPr/>
          </p:nvGrpSpPr>
          <p:grpSpPr>
            <a:xfrm>
              <a:off x="6832242" y="2311758"/>
              <a:ext cx="4684690" cy="1522927"/>
              <a:chOff x="6832242" y="2311758"/>
              <a:chExt cx="4684690" cy="1522927"/>
            </a:xfrm>
          </p:grpSpPr>
          <p:sp>
            <p:nvSpPr>
              <p:cNvPr id="209" name="Freeform 208">
                <a:extLst>
                  <a:ext uri="{FF2B5EF4-FFF2-40B4-BE49-F238E27FC236}">
                    <a16:creationId xmlns:a16="http://schemas.microsoft.com/office/drawing/2014/main" id="{E81CAEAD-D4E2-DE2F-9819-D6DB207CF567}"/>
                  </a:ext>
                </a:extLst>
              </p:cNvPr>
              <p:cNvSpPr/>
              <p:nvPr/>
            </p:nvSpPr>
            <p:spPr bwMode="auto">
              <a:xfrm>
                <a:off x="8207062" y="2517820"/>
                <a:ext cx="3309870" cy="1316865"/>
              </a:xfrm>
              <a:custGeom>
                <a:avLst/>
                <a:gdLst>
                  <a:gd name="connsiteX0" fmla="*/ 3309870 w 3309870"/>
                  <a:gd name="connsiteY0" fmla="*/ 1316865 h 1316865"/>
                  <a:gd name="connsiteX1" fmla="*/ 3309870 w 3309870"/>
                  <a:gd name="connsiteY1" fmla="*/ 1316865 h 1316865"/>
                  <a:gd name="connsiteX2" fmla="*/ 2556456 w 3309870"/>
                  <a:gd name="connsiteY2" fmla="*/ 1316865 h 1316865"/>
                  <a:gd name="connsiteX3" fmla="*/ 2556456 w 3309870"/>
                  <a:gd name="connsiteY3" fmla="*/ 1184856 h 1316865"/>
                  <a:gd name="connsiteX4" fmla="*/ 2488842 w 3309870"/>
                  <a:gd name="connsiteY4" fmla="*/ 1184856 h 1316865"/>
                  <a:gd name="connsiteX5" fmla="*/ 2488842 w 3309870"/>
                  <a:gd name="connsiteY5" fmla="*/ 1056067 h 1316865"/>
                  <a:gd name="connsiteX6" fmla="*/ 2298879 w 3309870"/>
                  <a:gd name="connsiteY6" fmla="*/ 1056067 h 1316865"/>
                  <a:gd name="connsiteX7" fmla="*/ 2298879 w 3309870"/>
                  <a:gd name="connsiteY7" fmla="*/ 850005 h 1316865"/>
                  <a:gd name="connsiteX8" fmla="*/ 2289220 w 3309870"/>
                  <a:gd name="connsiteY8" fmla="*/ 850005 h 1316865"/>
                  <a:gd name="connsiteX9" fmla="*/ 2289220 w 3309870"/>
                  <a:gd name="connsiteY9" fmla="*/ 750194 h 1316865"/>
                  <a:gd name="connsiteX10" fmla="*/ 1648496 w 3309870"/>
                  <a:gd name="connsiteY10" fmla="*/ 750194 h 1316865"/>
                  <a:gd name="connsiteX11" fmla="*/ 1648496 w 3309870"/>
                  <a:gd name="connsiteY11" fmla="*/ 714777 h 1316865"/>
                  <a:gd name="connsiteX12" fmla="*/ 1500389 w 3309870"/>
                  <a:gd name="connsiteY12" fmla="*/ 714777 h 1316865"/>
                  <a:gd name="connsiteX13" fmla="*/ 1500389 w 3309870"/>
                  <a:gd name="connsiteY13" fmla="*/ 672921 h 1316865"/>
                  <a:gd name="connsiteX14" fmla="*/ 1474631 w 3309870"/>
                  <a:gd name="connsiteY14" fmla="*/ 672921 h 1316865"/>
                  <a:gd name="connsiteX15" fmla="*/ 1474631 w 3309870"/>
                  <a:gd name="connsiteY15" fmla="*/ 634284 h 1316865"/>
                  <a:gd name="connsiteX16" fmla="*/ 1455313 w 3309870"/>
                  <a:gd name="connsiteY16" fmla="*/ 634284 h 1316865"/>
                  <a:gd name="connsiteX17" fmla="*/ 1455313 w 3309870"/>
                  <a:gd name="connsiteY17" fmla="*/ 579549 h 1316865"/>
                  <a:gd name="connsiteX18" fmla="*/ 1423115 w 3309870"/>
                  <a:gd name="connsiteY18" fmla="*/ 579549 h 1316865"/>
                  <a:gd name="connsiteX19" fmla="*/ 1423115 w 3309870"/>
                  <a:gd name="connsiteY19" fmla="*/ 528034 h 1316865"/>
                  <a:gd name="connsiteX20" fmla="*/ 1097924 w 3309870"/>
                  <a:gd name="connsiteY20" fmla="*/ 528034 h 1316865"/>
                  <a:gd name="connsiteX21" fmla="*/ 1097924 w 3309870"/>
                  <a:gd name="connsiteY21" fmla="*/ 528034 h 1316865"/>
                  <a:gd name="connsiteX22" fmla="*/ 1097924 w 3309870"/>
                  <a:gd name="connsiteY22" fmla="*/ 528034 h 1316865"/>
                  <a:gd name="connsiteX23" fmla="*/ 1097924 w 3309870"/>
                  <a:gd name="connsiteY23" fmla="*/ 528034 h 1316865"/>
                  <a:gd name="connsiteX24" fmla="*/ 1097924 w 3309870"/>
                  <a:gd name="connsiteY24" fmla="*/ 499056 h 1316865"/>
                  <a:gd name="connsiteX25" fmla="*/ 1075386 w 3309870"/>
                  <a:gd name="connsiteY25" fmla="*/ 499056 h 1316865"/>
                  <a:gd name="connsiteX26" fmla="*/ 1075386 w 3309870"/>
                  <a:gd name="connsiteY26" fmla="*/ 499056 h 1316865"/>
                  <a:gd name="connsiteX27" fmla="*/ 1075386 w 3309870"/>
                  <a:gd name="connsiteY27" fmla="*/ 470079 h 1316865"/>
                  <a:gd name="connsiteX28" fmla="*/ 1049628 w 3309870"/>
                  <a:gd name="connsiteY28" fmla="*/ 470079 h 1316865"/>
                  <a:gd name="connsiteX29" fmla="*/ 1049628 w 3309870"/>
                  <a:gd name="connsiteY29" fmla="*/ 421783 h 1316865"/>
                  <a:gd name="connsiteX30" fmla="*/ 1007772 w 3309870"/>
                  <a:gd name="connsiteY30" fmla="*/ 421783 h 1316865"/>
                  <a:gd name="connsiteX31" fmla="*/ 1007772 w 3309870"/>
                  <a:gd name="connsiteY31" fmla="*/ 363828 h 1316865"/>
                  <a:gd name="connsiteX32" fmla="*/ 933718 w 3309870"/>
                  <a:gd name="connsiteY32" fmla="*/ 363828 h 1316865"/>
                  <a:gd name="connsiteX33" fmla="*/ 933718 w 3309870"/>
                  <a:gd name="connsiteY33" fmla="*/ 334850 h 1316865"/>
                  <a:gd name="connsiteX34" fmla="*/ 914400 w 3309870"/>
                  <a:gd name="connsiteY34" fmla="*/ 334850 h 1316865"/>
                  <a:gd name="connsiteX35" fmla="*/ 914400 w 3309870"/>
                  <a:gd name="connsiteY35" fmla="*/ 305873 h 1316865"/>
                  <a:gd name="connsiteX36" fmla="*/ 914400 w 3309870"/>
                  <a:gd name="connsiteY36" fmla="*/ 305873 h 1316865"/>
                  <a:gd name="connsiteX37" fmla="*/ 891862 w 3309870"/>
                  <a:gd name="connsiteY37" fmla="*/ 305873 h 1316865"/>
                  <a:gd name="connsiteX38" fmla="*/ 891862 w 3309870"/>
                  <a:gd name="connsiteY38" fmla="*/ 273676 h 1316865"/>
                  <a:gd name="connsiteX39" fmla="*/ 814589 w 3309870"/>
                  <a:gd name="connsiteY39" fmla="*/ 273676 h 1316865"/>
                  <a:gd name="connsiteX40" fmla="*/ 814589 w 3309870"/>
                  <a:gd name="connsiteY40" fmla="*/ 273676 h 1316865"/>
                  <a:gd name="connsiteX41" fmla="*/ 814589 w 3309870"/>
                  <a:gd name="connsiteY41" fmla="*/ 251138 h 1316865"/>
                  <a:gd name="connsiteX42" fmla="*/ 569890 w 3309870"/>
                  <a:gd name="connsiteY42" fmla="*/ 251138 h 1316865"/>
                  <a:gd name="connsiteX43" fmla="*/ 569890 w 3309870"/>
                  <a:gd name="connsiteY43" fmla="*/ 251138 h 1316865"/>
                  <a:gd name="connsiteX44" fmla="*/ 569890 w 3309870"/>
                  <a:gd name="connsiteY44" fmla="*/ 228600 h 1316865"/>
                  <a:gd name="connsiteX45" fmla="*/ 499056 w 3309870"/>
                  <a:gd name="connsiteY45" fmla="*/ 228600 h 1316865"/>
                  <a:gd name="connsiteX46" fmla="*/ 499056 w 3309870"/>
                  <a:gd name="connsiteY46" fmla="*/ 206062 h 1316865"/>
                  <a:gd name="connsiteX47" fmla="*/ 453980 w 3309870"/>
                  <a:gd name="connsiteY47" fmla="*/ 206062 h 1316865"/>
                  <a:gd name="connsiteX48" fmla="*/ 453980 w 3309870"/>
                  <a:gd name="connsiteY48" fmla="*/ 206062 h 1316865"/>
                  <a:gd name="connsiteX49" fmla="*/ 453980 w 3309870"/>
                  <a:gd name="connsiteY49" fmla="*/ 180304 h 1316865"/>
                  <a:gd name="connsiteX50" fmla="*/ 437882 w 3309870"/>
                  <a:gd name="connsiteY50" fmla="*/ 180304 h 1316865"/>
                  <a:gd name="connsiteX51" fmla="*/ 437882 w 3309870"/>
                  <a:gd name="connsiteY51" fmla="*/ 125569 h 1316865"/>
                  <a:gd name="connsiteX52" fmla="*/ 405684 w 3309870"/>
                  <a:gd name="connsiteY52" fmla="*/ 125569 h 1316865"/>
                  <a:gd name="connsiteX53" fmla="*/ 405684 w 3309870"/>
                  <a:gd name="connsiteY53" fmla="*/ 106250 h 1316865"/>
                  <a:gd name="connsiteX54" fmla="*/ 289775 w 3309870"/>
                  <a:gd name="connsiteY54" fmla="*/ 106250 h 1316865"/>
                  <a:gd name="connsiteX55" fmla="*/ 289775 w 3309870"/>
                  <a:gd name="connsiteY55" fmla="*/ 74053 h 1316865"/>
                  <a:gd name="connsiteX56" fmla="*/ 260797 w 3309870"/>
                  <a:gd name="connsiteY56" fmla="*/ 74053 h 1316865"/>
                  <a:gd name="connsiteX57" fmla="*/ 260797 w 3309870"/>
                  <a:gd name="connsiteY57" fmla="*/ 41856 h 1316865"/>
                  <a:gd name="connsiteX58" fmla="*/ 164206 w 3309870"/>
                  <a:gd name="connsiteY58" fmla="*/ 41856 h 1316865"/>
                  <a:gd name="connsiteX59" fmla="*/ 164206 w 3309870"/>
                  <a:gd name="connsiteY59" fmla="*/ 22538 h 1316865"/>
                  <a:gd name="connsiteX60" fmla="*/ 112690 w 3309870"/>
                  <a:gd name="connsiteY60" fmla="*/ 22538 h 1316865"/>
                  <a:gd name="connsiteX61" fmla="*/ 112690 w 3309870"/>
                  <a:gd name="connsiteY61" fmla="*/ 0 h 1316865"/>
                  <a:gd name="connsiteX62" fmla="*/ 0 w 3309870"/>
                  <a:gd name="connsiteY62" fmla="*/ 0 h 131686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</a:cxnLst>
                <a:rect l="l" t="t" r="r" b="b"/>
                <a:pathLst>
                  <a:path w="3309870" h="1316865">
                    <a:moveTo>
                      <a:pt x="3309870" y="1316865"/>
                    </a:moveTo>
                    <a:lnTo>
                      <a:pt x="3309870" y="1316865"/>
                    </a:lnTo>
                    <a:lnTo>
                      <a:pt x="2556456" y="1316865"/>
                    </a:lnTo>
                    <a:lnTo>
                      <a:pt x="2556456" y="1184856"/>
                    </a:lnTo>
                    <a:lnTo>
                      <a:pt x="2488842" y="1184856"/>
                    </a:lnTo>
                    <a:lnTo>
                      <a:pt x="2488842" y="1056067"/>
                    </a:lnTo>
                    <a:lnTo>
                      <a:pt x="2298879" y="1056067"/>
                    </a:lnTo>
                    <a:lnTo>
                      <a:pt x="2298879" y="850005"/>
                    </a:lnTo>
                    <a:lnTo>
                      <a:pt x="2289220" y="850005"/>
                    </a:lnTo>
                    <a:lnTo>
                      <a:pt x="2289220" y="750194"/>
                    </a:lnTo>
                    <a:lnTo>
                      <a:pt x="1648496" y="750194"/>
                    </a:lnTo>
                    <a:lnTo>
                      <a:pt x="1648496" y="714777"/>
                    </a:lnTo>
                    <a:lnTo>
                      <a:pt x="1500389" y="714777"/>
                    </a:lnTo>
                    <a:lnTo>
                      <a:pt x="1500389" y="672921"/>
                    </a:lnTo>
                    <a:lnTo>
                      <a:pt x="1474631" y="672921"/>
                    </a:lnTo>
                    <a:lnTo>
                      <a:pt x="1474631" y="634284"/>
                    </a:lnTo>
                    <a:lnTo>
                      <a:pt x="1455313" y="634284"/>
                    </a:lnTo>
                    <a:lnTo>
                      <a:pt x="1455313" y="579549"/>
                    </a:lnTo>
                    <a:lnTo>
                      <a:pt x="1423115" y="579549"/>
                    </a:lnTo>
                    <a:lnTo>
                      <a:pt x="1423115" y="528034"/>
                    </a:lnTo>
                    <a:lnTo>
                      <a:pt x="1097924" y="528034"/>
                    </a:lnTo>
                    <a:lnTo>
                      <a:pt x="1097924" y="528034"/>
                    </a:lnTo>
                    <a:lnTo>
                      <a:pt x="1097924" y="528034"/>
                    </a:lnTo>
                    <a:lnTo>
                      <a:pt x="1097924" y="528034"/>
                    </a:lnTo>
                    <a:lnTo>
                      <a:pt x="1097924" y="499056"/>
                    </a:lnTo>
                    <a:lnTo>
                      <a:pt x="1075386" y="499056"/>
                    </a:lnTo>
                    <a:lnTo>
                      <a:pt x="1075386" y="499056"/>
                    </a:lnTo>
                    <a:lnTo>
                      <a:pt x="1075386" y="470079"/>
                    </a:lnTo>
                    <a:lnTo>
                      <a:pt x="1049628" y="470079"/>
                    </a:lnTo>
                    <a:lnTo>
                      <a:pt x="1049628" y="421783"/>
                    </a:lnTo>
                    <a:lnTo>
                      <a:pt x="1007772" y="421783"/>
                    </a:lnTo>
                    <a:lnTo>
                      <a:pt x="1007772" y="363828"/>
                    </a:lnTo>
                    <a:lnTo>
                      <a:pt x="933718" y="363828"/>
                    </a:lnTo>
                    <a:lnTo>
                      <a:pt x="933718" y="334850"/>
                    </a:lnTo>
                    <a:lnTo>
                      <a:pt x="914400" y="334850"/>
                    </a:lnTo>
                    <a:lnTo>
                      <a:pt x="914400" y="305873"/>
                    </a:lnTo>
                    <a:lnTo>
                      <a:pt x="914400" y="305873"/>
                    </a:lnTo>
                    <a:lnTo>
                      <a:pt x="891862" y="305873"/>
                    </a:lnTo>
                    <a:lnTo>
                      <a:pt x="891862" y="273676"/>
                    </a:lnTo>
                    <a:lnTo>
                      <a:pt x="814589" y="273676"/>
                    </a:lnTo>
                    <a:lnTo>
                      <a:pt x="814589" y="273676"/>
                    </a:lnTo>
                    <a:lnTo>
                      <a:pt x="814589" y="251138"/>
                    </a:lnTo>
                    <a:lnTo>
                      <a:pt x="569890" y="251138"/>
                    </a:lnTo>
                    <a:lnTo>
                      <a:pt x="569890" y="251138"/>
                    </a:lnTo>
                    <a:lnTo>
                      <a:pt x="569890" y="228600"/>
                    </a:lnTo>
                    <a:lnTo>
                      <a:pt x="499056" y="228600"/>
                    </a:lnTo>
                    <a:lnTo>
                      <a:pt x="499056" y="206062"/>
                    </a:lnTo>
                    <a:lnTo>
                      <a:pt x="453980" y="206062"/>
                    </a:lnTo>
                    <a:lnTo>
                      <a:pt x="453980" y="206062"/>
                    </a:lnTo>
                    <a:lnTo>
                      <a:pt x="453980" y="180304"/>
                    </a:lnTo>
                    <a:lnTo>
                      <a:pt x="437882" y="180304"/>
                    </a:lnTo>
                    <a:lnTo>
                      <a:pt x="437882" y="125569"/>
                    </a:lnTo>
                    <a:lnTo>
                      <a:pt x="405684" y="125569"/>
                    </a:lnTo>
                    <a:lnTo>
                      <a:pt x="405684" y="106250"/>
                    </a:lnTo>
                    <a:lnTo>
                      <a:pt x="289775" y="106250"/>
                    </a:lnTo>
                    <a:lnTo>
                      <a:pt x="289775" y="74053"/>
                    </a:lnTo>
                    <a:lnTo>
                      <a:pt x="260797" y="74053"/>
                    </a:lnTo>
                    <a:lnTo>
                      <a:pt x="260797" y="41856"/>
                    </a:lnTo>
                    <a:lnTo>
                      <a:pt x="164206" y="41856"/>
                    </a:lnTo>
                    <a:lnTo>
                      <a:pt x="164206" y="22538"/>
                    </a:lnTo>
                    <a:lnTo>
                      <a:pt x="112690" y="22538"/>
                    </a:lnTo>
                    <a:lnTo>
                      <a:pt x="112690" y="0"/>
                    </a:lnTo>
                    <a:lnTo>
                      <a:pt x="0" y="0"/>
                    </a:lnTo>
                  </a:path>
                </a:pathLst>
              </a:custGeom>
              <a:noFill/>
              <a:ln w="28575">
                <a:solidFill>
                  <a:schemeClr val="accent1"/>
                </a:solidFill>
                <a:miter lim="800000"/>
                <a:headEnd/>
                <a:tailEnd/>
              </a:ln>
            </p:spPr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10" name="Freeform 209">
                <a:extLst>
                  <a:ext uri="{FF2B5EF4-FFF2-40B4-BE49-F238E27FC236}">
                    <a16:creationId xmlns:a16="http://schemas.microsoft.com/office/drawing/2014/main" id="{051D746F-96B3-7EC8-FDEF-17CF9CB9F1FF}"/>
                  </a:ext>
                </a:extLst>
              </p:cNvPr>
              <p:cNvSpPr/>
              <p:nvPr/>
            </p:nvSpPr>
            <p:spPr bwMode="auto">
              <a:xfrm>
                <a:off x="6832242" y="2311758"/>
                <a:ext cx="1387699" cy="196403"/>
              </a:xfrm>
              <a:custGeom>
                <a:avLst/>
                <a:gdLst>
                  <a:gd name="connsiteX0" fmla="*/ 0 w 1387699"/>
                  <a:gd name="connsiteY0" fmla="*/ 0 h 196403"/>
                  <a:gd name="connsiteX1" fmla="*/ 479738 w 1387699"/>
                  <a:gd name="connsiteY1" fmla="*/ 0 h 196403"/>
                  <a:gd name="connsiteX2" fmla="*/ 479738 w 1387699"/>
                  <a:gd name="connsiteY2" fmla="*/ 0 h 196403"/>
                  <a:gd name="connsiteX3" fmla="*/ 479738 w 1387699"/>
                  <a:gd name="connsiteY3" fmla="*/ 22538 h 196403"/>
                  <a:gd name="connsiteX4" fmla="*/ 582769 w 1387699"/>
                  <a:gd name="connsiteY4" fmla="*/ 22538 h 196403"/>
                  <a:gd name="connsiteX5" fmla="*/ 582769 w 1387699"/>
                  <a:gd name="connsiteY5" fmla="*/ 41856 h 196403"/>
                  <a:gd name="connsiteX6" fmla="*/ 737316 w 1387699"/>
                  <a:gd name="connsiteY6" fmla="*/ 41856 h 196403"/>
                  <a:gd name="connsiteX7" fmla="*/ 737316 w 1387699"/>
                  <a:gd name="connsiteY7" fmla="*/ 57955 h 196403"/>
                  <a:gd name="connsiteX8" fmla="*/ 901521 w 1387699"/>
                  <a:gd name="connsiteY8" fmla="*/ 57955 h 196403"/>
                  <a:gd name="connsiteX9" fmla="*/ 901521 w 1387699"/>
                  <a:gd name="connsiteY9" fmla="*/ 90152 h 196403"/>
                  <a:gd name="connsiteX10" fmla="*/ 982014 w 1387699"/>
                  <a:gd name="connsiteY10" fmla="*/ 90152 h 196403"/>
                  <a:gd name="connsiteX11" fmla="*/ 982014 w 1387699"/>
                  <a:gd name="connsiteY11" fmla="*/ 125569 h 196403"/>
                  <a:gd name="connsiteX12" fmla="*/ 1039969 w 1387699"/>
                  <a:gd name="connsiteY12" fmla="*/ 125569 h 196403"/>
                  <a:gd name="connsiteX13" fmla="*/ 1039969 w 1387699"/>
                  <a:gd name="connsiteY13" fmla="*/ 135228 h 196403"/>
                  <a:gd name="connsiteX14" fmla="*/ 1139781 w 1387699"/>
                  <a:gd name="connsiteY14" fmla="*/ 135228 h 196403"/>
                  <a:gd name="connsiteX15" fmla="*/ 1139781 w 1387699"/>
                  <a:gd name="connsiteY15" fmla="*/ 151327 h 196403"/>
                  <a:gd name="connsiteX16" fmla="*/ 1275009 w 1387699"/>
                  <a:gd name="connsiteY16" fmla="*/ 151327 h 196403"/>
                  <a:gd name="connsiteX17" fmla="*/ 1275009 w 1387699"/>
                  <a:gd name="connsiteY17" fmla="*/ 193183 h 196403"/>
                  <a:gd name="connsiteX18" fmla="*/ 1374820 w 1387699"/>
                  <a:gd name="connsiteY18" fmla="*/ 193183 h 196403"/>
                  <a:gd name="connsiteX19" fmla="*/ 1378040 w 1387699"/>
                  <a:gd name="connsiteY19" fmla="*/ 196403 h 196403"/>
                  <a:gd name="connsiteX20" fmla="*/ 1387699 w 1387699"/>
                  <a:gd name="connsiteY20" fmla="*/ 196403 h 19640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</a:cxnLst>
                <a:rect l="l" t="t" r="r" b="b"/>
                <a:pathLst>
                  <a:path w="1387699" h="196403">
                    <a:moveTo>
                      <a:pt x="0" y="0"/>
                    </a:moveTo>
                    <a:lnTo>
                      <a:pt x="479738" y="0"/>
                    </a:lnTo>
                    <a:lnTo>
                      <a:pt x="479738" y="0"/>
                    </a:lnTo>
                    <a:lnTo>
                      <a:pt x="479738" y="22538"/>
                    </a:lnTo>
                    <a:lnTo>
                      <a:pt x="582769" y="22538"/>
                    </a:lnTo>
                    <a:lnTo>
                      <a:pt x="582769" y="41856"/>
                    </a:lnTo>
                    <a:lnTo>
                      <a:pt x="737316" y="41856"/>
                    </a:lnTo>
                    <a:lnTo>
                      <a:pt x="737316" y="57955"/>
                    </a:lnTo>
                    <a:lnTo>
                      <a:pt x="901521" y="57955"/>
                    </a:lnTo>
                    <a:lnTo>
                      <a:pt x="901521" y="90152"/>
                    </a:lnTo>
                    <a:lnTo>
                      <a:pt x="982014" y="90152"/>
                    </a:lnTo>
                    <a:lnTo>
                      <a:pt x="982014" y="125569"/>
                    </a:lnTo>
                    <a:lnTo>
                      <a:pt x="1039969" y="125569"/>
                    </a:lnTo>
                    <a:lnTo>
                      <a:pt x="1039969" y="135228"/>
                    </a:lnTo>
                    <a:lnTo>
                      <a:pt x="1139781" y="135228"/>
                    </a:lnTo>
                    <a:lnTo>
                      <a:pt x="1139781" y="151327"/>
                    </a:lnTo>
                    <a:lnTo>
                      <a:pt x="1275009" y="151327"/>
                    </a:lnTo>
                    <a:lnTo>
                      <a:pt x="1275009" y="193183"/>
                    </a:lnTo>
                    <a:lnTo>
                      <a:pt x="1374820" y="193183"/>
                    </a:lnTo>
                    <a:lnTo>
                      <a:pt x="1378040" y="196403"/>
                    </a:lnTo>
                    <a:lnTo>
                      <a:pt x="1387699" y="196403"/>
                    </a:lnTo>
                  </a:path>
                </a:pathLst>
              </a:custGeom>
              <a:noFill/>
              <a:ln w="28575">
                <a:solidFill>
                  <a:schemeClr val="accent1"/>
                </a:solidFill>
                <a:miter lim="800000"/>
                <a:headEnd/>
                <a:tailEnd/>
              </a:ln>
            </p:spPr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213" name="TextBox 212">
              <a:extLst>
                <a:ext uri="{FF2B5EF4-FFF2-40B4-BE49-F238E27FC236}">
                  <a16:creationId xmlns:a16="http://schemas.microsoft.com/office/drawing/2014/main" id="{3EC30F33-E939-528A-3958-7E0B5C3534F5}"/>
                </a:ext>
              </a:extLst>
            </p:cNvPr>
            <p:cNvSpPr txBox="1"/>
            <p:nvPr/>
          </p:nvSpPr>
          <p:spPr bwMode="auto">
            <a:xfrm>
              <a:off x="6890510" y="2152027"/>
              <a:ext cx="200922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FontTx/>
                <a:buNone/>
              </a:pPr>
              <a:r>
                <a:rPr lang="en-US" sz="1400" b="0">
                  <a:solidFill>
                    <a:schemeClr val="accent1"/>
                  </a:solidFill>
                  <a:latin typeface="Calibri" panose="020F0502020204030204" pitchFamily="34" charset="0"/>
                </a:rPr>
                <a:t>+</a:t>
              </a:r>
            </a:p>
          </p:txBody>
        </p:sp>
        <p:sp>
          <p:nvSpPr>
            <p:cNvPr id="214" name="TextBox 213">
              <a:extLst>
                <a:ext uri="{FF2B5EF4-FFF2-40B4-BE49-F238E27FC236}">
                  <a16:creationId xmlns:a16="http://schemas.microsoft.com/office/drawing/2014/main" id="{EABA17CA-DE69-7CE2-07BE-318933588C4D}"/>
                </a:ext>
              </a:extLst>
            </p:cNvPr>
            <p:cNvSpPr txBox="1"/>
            <p:nvPr/>
          </p:nvSpPr>
          <p:spPr bwMode="auto">
            <a:xfrm>
              <a:off x="7110524" y="2149881"/>
              <a:ext cx="200922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FontTx/>
                <a:buNone/>
              </a:pPr>
              <a:r>
                <a:rPr lang="en-US" sz="1400" b="0">
                  <a:solidFill>
                    <a:schemeClr val="accent1"/>
                  </a:solidFill>
                  <a:latin typeface="Calibri" panose="020F0502020204030204" pitchFamily="34" charset="0"/>
                </a:rPr>
                <a:t>+</a:t>
              </a:r>
            </a:p>
          </p:txBody>
        </p:sp>
        <p:sp>
          <p:nvSpPr>
            <p:cNvPr id="215" name="TextBox 214">
              <a:extLst>
                <a:ext uri="{FF2B5EF4-FFF2-40B4-BE49-F238E27FC236}">
                  <a16:creationId xmlns:a16="http://schemas.microsoft.com/office/drawing/2014/main" id="{5EEECE19-070C-0463-3463-D0E8D2F9FD2E}"/>
                </a:ext>
              </a:extLst>
            </p:cNvPr>
            <p:cNvSpPr txBox="1"/>
            <p:nvPr/>
          </p:nvSpPr>
          <p:spPr bwMode="auto">
            <a:xfrm>
              <a:off x="7568797" y="2205689"/>
              <a:ext cx="200922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FontTx/>
                <a:buNone/>
              </a:pPr>
              <a:r>
                <a:rPr lang="en-US" sz="1400" b="0">
                  <a:solidFill>
                    <a:schemeClr val="accent1"/>
                  </a:solidFill>
                  <a:latin typeface="Calibri" panose="020F0502020204030204" pitchFamily="34" charset="0"/>
                </a:rPr>
                <a:t>+</a:t>
              </a:r>
            </a:p>
          </p:txBody>
        </p:sp>
        <p:sp>
          <p:nvSpPr>
            <p:cNvPr id="216" name="TextBox 215">
              <a:extLst>
                <a:ext uri="{FF2B5EF4-FFF2-40B4-BE49-F238E27FC236}">
                  <a16:creationId xmlns:a16="http://schemas.microsoft.com/office/drawing/2014/main" id="{982B488F-67BA-DD0A-AD1A-DC36DCF73DA0}"/>
                </a:ext>
              </a:extLst>
            </p:cNvPr>
            <p:cNvSpPr txBox="1"/>
            <p:nvPr/>
          </p:nvSpPr>
          <p:spPr bwMode="auto">
            <a:xfrm>
              <a:off x="7598848" y="2209982"/>
              <a:ext cx="200922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FontTx/>
                <a:buNone/>
              </a:pPr>
              <a:r>
                <a:rPr lang="en-US" sz="1400" b="0">
                  <a:solidFill>
                    <a:schemeClr val="accent1"/>
                  </a:solidFill>
                  <a:latin typeface="Calibri" panose="020F0502020204030204" pitchFamily="34" charset="0"/>
                </a:rPr>
                <a:t>+</a:t>
              </a:r>
            </a:p>
          </p:txBody>
        </p:sp>
        <p:sp>
          <p:nvSpPr>
            <p:cNvPr id="217" name="TextBox 216">
              <a:extLst>
                <a:ext uri="{FF2B5EF4-FFF2-40B4-BE49-F238E27FC236}">
                  <a16:creationId xmlns:a16="http://schemas.microsoft.com/office/drawing/2014/main" id="{41125FE4-9805-A05E-DD97-FD076618DB17}"/>
                </a:ext>
              </a:extLst>
            </p:cNvPr>
            <p:cNvSpPr txBox="1"/>
            <p:nvPr/>
          </p:nvSpPr>
          <p:spPr bwMode="auto">
            <a:xfrm>
              <a:off x="7651437" y="2240033"/>
              <a:ext cx="200922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FontTx/>
                <a:buNone/>
              </a:pPr>
              <a:r>
                <a:rPr lang="en-US" sz="1400" b="0">
                  <a:solidFill>
                    <a:schemeClr val="accent1"/>
                  </a:solidFill>
                  <a:latin typeface="Calibri" panose="020F0502020204030204" pitchFamily="34" charset="0"/>
                </a:rPr>
                <a:t>+</a:t>
              </a:r>
            </a:p>
          </p:txBody>
        </p:sp>
        <p:sp>
          <p:nvSpPr>
            <p:cNvPr id="218" name="TextBox 217">
              <a:extLst>
                <a:ext uri="{FF2B5EF4-FFF2-40B4-BE49-F238E27FC236}">
                  <a16:creationId xmlns:a16="http://schemas.microsoft.com/office/drawing/2014/main" id="{0CC673B8-A422-6A41-AC04-0780CFE0CEE7}"/>
                </a:ext>
              </a:extLst>
            </p:cNvPr>
            <p:cNvSpPr txBox="1"/>
            <p:nvPr/>
          </p:nvSpPr>
          <p:spPr bwMode="auto">
            <a:xfrm>
              <a:off x="7739442" y="2266864"/>
              <a:ext cx="200922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FontTx/>
                <a:buNone/>
              </a:pPr>
              <a:r>
                <a:rPr lang="en-US" sz="1400" b="0">
                  <a:solidFill>
                    <a:schemeClr val="accent1"/>
                  </a:solidFill>
                  <a:latin typeface="Calibri" panose="020F0502020204030204" pitchFamily="34" charset="0"/>
                </a:rPr>
                <a:t>+</a:t>
              </a:r>
            </a:p>
          </p:txBody>
        </p:sp>
        <p:sp>
          <p:nvSpPr>
            <p:cNvPr id="219" name="TextBox 218">
              <a:extLst>
                <a:ext uri="{FF2B5EF4-FFF2-40B4-BE49-F238E27FC236}">
                  <a16:creationId xmlns:a16="http://schemas.microsoft.com/office/drawing/2014/main" id="{FADEC948-25A9-8FF8-D1FF-2321AFB82AB8}"/>
                </a:ext>
              </a:extLst>
            </p:cNvPr>
            <p:cNvSpPr txBox="1"/>
            <p:nvPr/>
          </p:nvSpPr>
          <p:spPr bwMode="auto">
            <a:xfrm>
              <a:off x="7679341" y="2242179"/>
              <a:ext cx="200922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FontTx/>
                <a:buNone/>
              </a:pPr>
              <a:r>
                <a:rPr lang="en-US" sz="1400" b="0">
                  <a:solidFill>
                    <a:schemeClr val="accent1"/>
                  </a:solidFill>
                  <a:latin typeface="Calibri" panose="020F0502020204030204" pitchFamily="34" charset="0"/>
                </a:rPr>
                <a:t>+ </a:t>
              </a:r>
            </a:p>
          </p:txBody>
        </p:sp>
        <p:sp>
          <p:nvSpPr>
            <p:cNvPr id="220" name="TextBox 219">
              <a:extLst>
                <a:ext uri="{FF2B5EF4-FFF2-40B4-BE49-F238E27FC236}">
                  <a16:creationId xmlns:a16="http://schemas.microsoft.com/office/drawing/2014/main" id="{FEFA2ABB-B216-E107-0BCF-5665D786C189}"/>
                </a:ext>
              </a:extLst>
            </p:cNvPr>
            <p:cNvSpPr txBox="1"/>
            <p:nvPr/>
          </p:nvSpPr>
          <p:spPr bwMode="auto">
            <a:xfrm>
              <a:off x="7696513" y="2243252"/>
              <a:ext cx="200922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FontTx/>
                <a:buNone/>
              </a:pPr>
              <a:r>
                <a:rPr lang="en-US" sz="1400" b="0">
                  <a:solidFill>
                    <a:schemeClr val="accent1"/>
                  </a:solidFill>
                  <a:latin typeface="Calibri" panose="020F0502020204030204" pitchFamily="34" charset="0"/>
                </a:rPr>
                <a:t>+ </a:t>
              </a:r>
            </a:p>
          </p:txBody>
        </p:sp>
        <p:sp>
          <p:nvSpPr>
            <p:cNvPr id="221" name="TextBox 220">
              <a:extLst>
                <a:ext uri="{FF2B5EF4-FFF2-40B4-BE49-F238E27FC236}">
                  <a16:creationId xmlns:a16="http://schemas.microsoft.com/office/drawing/2014/main" id="{EF3532E5-5F5E-795C-8396-DC1603858560}"/>
                </a:ext>
              </a:extLst>
            </p:cNvPr>
            <p:cNvSpPr txBox="1"/>
            <p:nvPr/>
          </p:nvSpPr>
          <p:spPr bwMode="auto">
            <a:xfrm>
              <a:off x="8322212" y="2395652"/>
              <a:ext cx="200922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FontTx/>
                <a:buNone/>
              </a:pPr>
              <a:r>
                <a:rPr lang="en-US" sz="1400" b="0">
                  <a:solidFill>
                    <a:schemeClr val="accent1"/>
                  </a:solidFill>
                  <a:latin typeface="Calibri" panose="020F0502020204030204" pitchFamily="34" charset="0"/>
                </a:rPr>
                <a:t>+ </a:t>
              </a:r>
            </a:p>
          </p:txBody>
        </p:sp>
        <p:sp>
          <p:nvSpPr>
            <p:cNvPr id="222" name="TextBox 221">
              <a:extLst>
                <a:ext uri="{FF2B5EF4-FFF2-40B4-BE49-F238E27FC236}">
                  <a16:creationId xmlns:a16="http://schemas.microsoft.com/office/drawing/2014/main" id="{C7AFBBB8-03E6-007C-8D1A-4D4026FC3B6A}"/>
                </a:ext>
              </a:extLst>
            </p:cNvPr>
            <p:cNvSpPr txBox="1"/>
            <p:nvPr/>
          </p:nvSpPr>
          <p:spPr bwMode="auto">
            <a:xfrm>
              <a:off x="8361921" y="2396726"/>
              <a:ext cx="200922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FontTx/>
                <a:buNone/>
              </a:pPr>
              <a:r>
                <a:rPr lang="en-US" sz="1400" b="0">
                  <a:solidFill>
                    <a:schemeClr val="accent1"/>
                  </a:solidFill>
                  <a:latin typeface="Calibri" panose="020F0502020204030204" pitchFamily="34" charset="0"/>
                </a:rPr>
                <a:t>+ </a:t>
              </a:r>
            </a:p>
          </p:txBody>
        </p:sp>
        <p:sp>
          <p:nvSpPr>
            <p:cNvPr id="223" name="TextBox 222">
              <a:extLst>
                <a:ext uri="{FF2B5EF4-FFF2-40B4-BE49-F238E27FC236}">
                  <a16:creationId xmlns:a16="http://schemas.microsoft.com/office/drawing/2014/main" id="{3A86C0F6-B510-4D4F-1EF3-844180E318FD}"/>
                </a:ext>
              </a:extLst>
            </p:cNvPr>
            <p:cNvSpPr txBox="1"/>
            <p:nvPr/>
          </p:nvSpPr>
          <p:spPr bwMode="auto">
            <a:xfrm>
              <a:off x="8391972" y="2452534"/>
              <a:ext cx="200922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FontTx/>
                <a:buNone/>
              </a:pPr>
              <a:r>
                <a:rPr lang="en-US" sz="1400" b="0">
                  <a:solidFill>
                    <a:schemeClr val="accent1"/>
                  </a:solidFill>
                  <a:latin typeface="Calibri" panose="020F0502020204030204" pitchFamily="34" charset="0"/>
                </a:rPr>
                <a:t>+ </a:t>
              </a:r>
            </a:p>
          </p:txBody>
        </p:sp>
        <p:sp>
          <p:nvSpPr>
            <p:cNvPr id="224" name="TextBox 223">
              <a:extLst>
                <a:ext uri="{FF2B5EF4-FFF2-40B4-BE49-F238E27FC236}">
                  <a16:creationId xmlns:a16="http://schemas.microsoft.com/office/drawing/2014/main" id="{20A92457-D249-8A67-0FDF-4A9A2C8F382A}"/>
                </a:ext>
              </a:extLst>
            </p:cNvPr>
            <p:cNvSpPr txBox="1"/>
            <p:nvPr/>
          </p:nvSpPr>
          <p:spPr bwMode="auto">
            <a:xfrm>
              <a:off x="8025998" y="2334478"/>
              <a:ext cx="200922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FontTx/>
                <a:buNone/>
              </a:pPr>
              <a:r>
                <a:rPr lang="en-US" sz="1400" b="0">
                  <a:solidFill>
                    <a:schemeClr val="accent1"/>
                  </a:solidFill>
                  <a:latin typeface="Calibri" panose="020F0502020204030204" pitchFamily="34" charset="0"/>
                </a:rPr>
                <a:t>+ </a:t>
              </a:r>
            </a:p>
          </p:txBody>
        </p:sp>
        <p:sp>
          <p:nvSpPr>
            <p:cNvPr id="225" name="TextBox 224">
              <a:extLst>
                <a:ext uri="{FF2B5EF4-FFF2-40B4-BE49-F238E27FC236}">
                  <a16:creationId xmlns:a16="http://schemas.microsoft.com/office/drawing/2014/main" id="{771F8E90-98CB-09E8-1E79-E84F96FBD0CD}"/>
                </a:ext>
              </a:extLst>
            </p:cNvPr>
            <p:cNvSpPr txBox="1"/>
            <p:nvPr/>
          </p:nvSpPr>
          <p:spPr bwMode="auto">
            <a:xfrm>
              <a:off x="8088245" y="2332331"/>
              <a:ext cx="200922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FontTx/>
                <a:buNone/>
              </a:pPr>
              <a:r>
                <a:rPr lang="en-US" sz="1400" b="0">
                  <a:solidFill>
                    <a:schemeClr val="accent1"/>
                  </a:solidFill>
                  <a:latin typeface="Calibri" panose="020F0502020204030204" pitchFamily="34" charset="0"/>
                </a:rPr>
                <a:t>+ </a:t>
              </a:r>
            </a:p>
          </p:txBody>
        </p:sp>
        <p:sp>
          <p:nvSpPr>
            <p:cNvPr id="226" name="TextBox 225">
              <a:extLst>
                <a:ext uri="{FF2B5EF4-FFF2-40B4-BE49-F238E27FC236}">
                  <a16:creationId xmlns:a16="http://schemas.microsoft.com/office/drawing/2014/main" id="{AC07E9B9-D175-9F37-5626-3F7B0AD1B5F5}"/>
                </a:ext>
              </a:extLst>
            </p:cNvPr>
            <p:cNvSpPr txBox="1"/>
            <p:nvPr/>
          </p:nvSpPr>
          <p:spPr bwMode="auto">
            <a:xfrm>
              <a:off x="8098978" y="2333404"/>
              <a:ext cx="200922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FontTx/>
                <a:buNone/>
              </a:pPr>
              <a:r>
                <a:rPr lang="en-US" sz="1400" b="0">
                  <a:solidFill>
                    <a:schemeClr val="accent1"/>
                  </a:solidFill>
                  <a:latin typeface="Calibri" panose="020F0502020204030204" pitchFamily="34" charset="0"/>
                </a:rPr>
                <a:t>+ </a:t>
              </a:r>
            </a:p>
          </p:txBody>
        </p:sp>
        <p:sp>
          <p:nvSpPr>
            <p:cNvPr id="227" name="TextBox 226">
              <a:extLst>
                <a:ext uri="{FF2B5EF4-FFF2-40B4-BE49-F238E27FC236}">
                  <a16:creationId xmlns:a16="http://schemas.microsoft.com/office/drawing/2014/main" id="{266A4988-75D1-B9AD-2BE4-4C0873CA4C53}"/>
                </a:ext>
              </a:extLst>
            </p:cNvPr>
            <p:cNvSpPr txBox="1"/>
            <p:nvPr/>
          </p:nvSpPr>
          <p:spPr bwMode="auto">
            <a:xfrm>
              <a:off x="8038876" y="2331257"/>
              <a:ext cx="200922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FontTx/>
                <a:buNone/>
              </a:pPr>
              <a:r>
                <a:rPr lang="en-US" sz="1400" b="0">
                  <a:solidFill>
                    <a:schemeClr val="accent1"/>
                  </a:solidFill>
                  <a:latin typeface="Calibri" panose="020F0502020204030204" pitchFamily="34" charset="0"/>
                </a:rPr>
                <a:t>+ </a:t>
              </a:r>
            </a:p>
          </p:txBody>
        </p:sp>
        <p:sp>
          <p:nvSpPr>
            <p:cNvPr id="228" name="TextBox 227">
              <a:extLst>
                <a:ext uri="{FF2B5EF4-FFF2-40B4-BE49-F238E27FC236}">
                  <a16:creationId xmlns:a16="http://schemas.microsoft.com/office/drawing/2014/main" id="{74928A00-63AD-18AB-D725-A9C8727D4B95}"/>
                </a:ext>
              </a:extLst>
            </p:cNvPr>
            <p:cNvSpPr txBox="1"/>
            <p:nvPr/>
          </p:nvSpPr>
          <p:spPr bwMode="auto">
            <a:xfrm>
              <a:off x="8052829" y="2329111"/>
              <a:ext cx="200922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FontTx/>
                <a:buNone/>
              </a:pPr>
              <a:r>
                <a:rPr lang="en-US" sz="1400" b="0">
                  <a:solidFill>
                    <a:schemeClr val="accent1"/>
                  </a:solidFill>
                  <a:latin typeface="Calibri" panose="020F0502020204030204" pitchFamily="34" charset="0"/>
                </a:rPr>
                <a:t>+ </a:t>
              </a:r>
            </a:p>
          </p:txBody>
        </p:sp>
        <p:sp>
          <p:nvSpPr>
            <p:cNvPr id="229" name="TextBox 228">
              <a:extLst>
                <a:ext uri="{FF2B5EF4-FFF2-40B4-BE49-F238E27FC236}">
                  <a16:creationId xmlns:a16="http://schemas.microsoft.com/office/drawing/2014/main" id="{B7567FCC-40EE-D6BF-504E-06430E9FB79C}"/>
                </a:ext>
              </a:extLst>
            </p:cNvPr>
            <p:cNvSpPr txBox="1"/>
            <p:nvPr/>
          </p:nvSpPr>
          <p:spPr bwMode="auto">
            <a:xfrm>
              <a:off x="8066781" y="2330185"/>
              <a:ext cx="200922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FontTx/>
                <a:buNone/>
              </a:pPr>
              <a:r>
                <a:rPr lang="en-US" sz="1400" b="0">
                  <a:solidFill>
                    <a:schemeClr val="accent1"/>
                  </a:solidFill>
                  <a:latin typeface="Calibri" panose="020F0502020204030204" pitchFamily="34" charset="0"/>
                </a:rPr>
                <a:t>+ </a:t>
              </a:r>
            </a:p>
          </p:txBody>
        </p:sp>
        <p:sp>
          <p:nvSpPr>
            <p:cNvPr id="230" name="TextBox 229">
              <a:extLst>
                <a:ext uri="{FF2B5EF4-FFF2-40B4-BE49-F238E27FC236}">
                  <a16:creationId xmlns:a16="http://schemas.microsoft.com/office/drawing/2014/main" id="{326A9DE3-91B9-90B2-A420-4D65E0D259A4}"/>
                </a:ext>
              </a:extLst>
            </p:cNvPr>
            <p:cNvSpPr txBox="1"/>
            <p:nvPr/>
          </p:nvSpPr>
          <p:spPr bwMode="auto">
            <a:xfrm>
              <a:off x="8122589" y="2353796"/>
              <a:ext cx="200922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FontTx/>
                <a:buNone/>
              </a:pPr>
              <a:r>
                <a:rPr lang="en-US" sz="1400" b="0">
                  <a:solidFill>
                    <a:schemeClr val="accent1"/>
                  </a:solidFill>
                  <a:latin typeface="Calibri" panose="020F0502020204030204" pitchFamily="34" charset="0"/>
                </a:rPr>
                <a:t>+ </a:t>
              </a:r>
            </a:p>
          </p:txBody>
        </p:sp>
        <p:sp>
          <p:nvSpPr>
            <p:cNvPr id="231" name="TextBox 230">
              <a:extLst>
                <a:ext uri="{FF2B5EF4-FFF2-40B4-BE49-F238E27FC236}">
                  <a16:creationId xmlns:a16="http://schemas.microsoft.com/office/drawing/2014/main" id="{80295811-A7E9-7033-E0EA-CDA10DF5D12C}"/>
                </a:ext>
              </a:extLst>
            </p:cNvPr>
            <p:cNvSpPr txBox="1"/>
            <p:nvPr/>
          </p:nvSpPr>
          <p:spPr bwMode="auto">
            <a:xfrm>
              <a:off x="8464952" y="2454680"/>
              <a:ext cx="200922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FontTx/>
                <a:buNone/>
              </a:pPr>
              <a:r>
                <a:rPr lang="en-US" sz="1400" b="0">
                  <a:solidFill>
                    <a:schemeClr val="accent1"/>
                  </a:solidFill>
                  <a:latin typeface="Calibri" panose="020F0502020204030204" pitchFamily="34" charset="0"/>
                </a:rPr>
                <a:t>+ </a:t>
              </a:r>
            </a:p>
          </p:txBody>
        </p:sp>
        <p:sp>
          <p:nvSpPr>
            <p:cNvPr id="232" name="TextBox 231">
              <a:extLst>
                <a:ext uri="{FF2B5EF4-FFF2-40B4-BE49-F238E27FC236}">
                  <a16:creationId xmlns:a16="http://schemas.microsoft.com/office/drawing/2014/main" id="{B3DD4745-7FB3-A6C8-CC7A-06965B81AE49}"/>
                </a:ext>
              </a:extLst>
            </p:cNvPr>
            <p:cNvSpPr txBox="1"/>
            <p:nvPr/>
          </p:nvSpPr>
          <p:spPr bwMode="auto">
            <a:xfrm>
              <a:off x="8514322" y="2462193"/>
              <a:ext cx="200922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FontTx/>
                <a:buNone/>
              </a:pPr>
              <a:r>
                <a:rPr lang="en-US" sz="1400" b="0">
                  <a:solidFill>
                    <a:schemeClr val="accent1"/>
                  </a:solidFill>
                  <a:latin typeface="Calibri" panose="020F0502020204030204" pitchFamily="34" charset="0"/>
                </a:rPr>
                <a:t>+ </a:t>
              </a:r>
            </a:p>
          </p:txBody>
        </p:sp>
        <p:sp>
          <p:nvSpPr>
            <p:cNvPr id="233" name="TextBox 232">
              <a:extLst>
                <a:ext uri="{FF2B5EF4-FFF2-40B4-BE49-F238E27FC236}">
                  <a16:creationId xmlns:a16="http://schemas.microsoft.com/office/drawing/2014/main" id="{3017F327-667C-10AF-FA5E-55A9F5E923D5}"/>
                </a:ext>
              </a:extLst>
            </p:cNvPr>
            <p:cNvSpPr txBox="1"/>
            <p:nvPr/>
          </p:nvSpPr>
          <p:spPr bwMode="auto">
            <a:xfrm>
              <a:off x="8135468" y="2353796"/>
              <a:ext cx="200922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FontTx/>
                <a:buNone/>
              </a:pPr>
              <a:r>
                <a:rPr lang="en-US" sz="1400" b="0">
                  <a:solidFill>
                    <a:schemeClr val="accent1"/>
                  </a:solidFill>
                  <a:latin typeface="Calibri" panose="020F0502020204030204" pitchFamily="34" charset="0"/>
                </a:rPr>
                <a:t>+ </a:t>
              </a:r>
            </a:p>
          </p:txBody>
        </p:sp>
        <p:sp>
          <p:nvSpPr>
            <p:cNvPr id="234" name="TextBox 233">
              <a:extLst>
                <a:ext uri="{FF2B5EF4-FFF2-40B4-BE49-F238E27FC236}">
                  <a16:creationId xmlns:a16="http://schemas.microsoft.com/office/drawing/2014/main" id="{5CC0FAD0-06ED-1AB1-6A8B-7C1A824C67A1}"/>
                </a:ext>
              </a:extLst>
            </p:cNvPr>
            <p:cNvSpPr txBox="1"/>
            <p:nvPr/>
          </p:nvSpPr>
          <p:spPr bwMode="auto">
            <a:xfrm>
              <a:off x="8560472" y="2556638"/>
              <a:ext cx="200922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FontTx/>
                <a:buNone/>
              </a:pPr>
              <a:r>
                <a:rPr lang="en-US" sz="1400" b="0">
                  <a:solidFill>
                    <a:schemeClr val="accent1"/>
                  </a:solidFill>
                  <a:latin typeface="Calibri" panose="020F0502020204030204" pitchFamily="34" charset="0"/>
                </a:rPr>
                <a:t>+ </a:t>
              </a:r>
            </a:p>
          </p:txBody>
        </p:sp>
        <p:sp>
          <p:nvSpPr>
            <p:cNvPr id="235" name="TextBox 234">
              <a:extLst>
                <a:ext uri="{FF2B5EF4-FFF2-40B4-BE49-F238E27FC236}">
                  <a16:creationId xmlns:a16="http://schemas.microsoft.com/office/drawing/2014/main" id="{D82E90F2-8F82-3547-F0CD-50F7B728220A}"/>
                </a:ext>
              </a:extLst>
            </p:cNvPr>
            <p:cNvSpPr txBox="1"/>
            <p:nvPr/>
          </p:nvSpPr>
          <p:spPr bwMode="auto">
            <a:xfrm>
              <a:off x="8593742" y="2564150"/>
              <a:ext cx="200922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FontTx/>
                <a:buNone/>
              </a:pPr>
              <a:r>
                <a:rPr lang="en-US" sz="1400" b="0">
                  <a:solidFill>
                    <a:schemeClr val="accent1"/>
                  </a:solidFill>
                  <a:latin typeface="Calibri" panose="020F0502020204030204" pitchFamily="34" charset="0"/>
                </a:rPr>
                <a:t>+ </a:t>
              </a:r>
            </a:p>
          </p:txBody>
        </p:sp>
        <p:sp>
          <p:nvSpPr>
            <p:cNvPr id="236" name="TextBox 235">
              <a:extLst>
                <a:ext uri="{FF2B5EF4-FFF2-40B4-BE49-F238E27FC236}">
                  <a16:creationId xmlns:a16="http://schemas.microsoft.com/office/drawing/2014/main" id="{23072CAD-7C78-7455-4B25-0608A3CE1457}"/>
                </a:ext>
              </a:extLst>
            </p:cNvPr>
            <p:cNvSpPr txBox="1"/>
            <p:nvPr/>
          </p:nvSpPr>
          <p:spPr bwMode="auto">
            <a:xfrm>
              <a:off x="8610914" y="2574883"/>
              <a:ext cx="200922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FontTx/>
                <a:buNone/>
              </a:pPr>
              <a:r>
                <a:rPr lang="en-US" sz="1400" b="0">
                  <a:solidFill>
                    <a:schemeClr val="accent1"/>
                  </a:solidFill>
                  <a:latin typeface="Calibri" panose="020F0502020204030204" pitchFamily="34" charset="0"/>
                </a:rPr>
                <a:t>+ </a:t>
              </a:r>
            </a:p>
          </p:txBody>
        </p:sp>
        <p:sp>
          <p:nvSpPr>
            <p:cNvPr id="237" name="TextBox 236">
              <a:extLst>
                <a:ext uri="{FF2B5EF4-FFF2-40B4-BE49-F238E27FC236}">
                  <a16:creationId xmlns:a16="http://schemas.microsoft.com/office/drawing/2014/main" id="{15F30AF4-3303-E7E4-B775-9FD906628549}"/>
                </a:ext>
              </a:extLst>
            </p:cNvPr>
            <p:cNvSpPr txBox="1"/>
            <p:nvPr/>
          </p:nvSpPr>
          <p:spPr bwMode="auto">
            <a:xfrm>
              <a:off x="8718237" y="2608153"/>
              <a:ext cx="200922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FontTx/>
                <a:buNone/>
              </a:pPr>
              <a:r>
                <a:rPr lang="en-US" sz="1400" b="0">
                  <a:solidFill>
                    <a:schemeClr val="accent1"/>
                  </a:solidFill>
                  <a:latin typeface="Calibri" panose="020F0502020204030204" pitchFamily="34" charset="0"/>
                </a:rPr>
                <a:t>+ </a:t>
              </a:r>
            </a:p>
          </p:txBody>
        </p:sp>
        <p:sp>
          <p:nvSpPr>
            <p:cNvPr id="238" name="TextBox 237">
              <a:extLst>
                <a:ext uri="{FF2B5EF4-FFF2-40B4-BE49-F238E27FC236}">
                  <a16:creationId xmlns:a16="http://schemas.microsoft.com/office/drawing/2014/main" id="{98015A18-ECEC-4ECE-AC91-5BC07A34E2B3}"/>
                </a:ext>
              </a:extLst>
            </p:cNvPr>
            <p:cNvSpPr txBox="1"/>
            <p:nvPr/>
          </p:nvSpPr>
          <p:spPr bwMode="auto">
            <a:xfrm>
              <a:off x="8748288" y="2609226"/>
              <a:ext cx="200922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FontTx/>
                <a:buNone/>
              </a:pPr>
              <a:r>
                <a:rPr lang="en-US" sz="1400" b="0">
                  <a:solidFill>
                    <a:schemeClr val="accent1"/>
                  </a:solidFill>
                  <a:latin typeface="Calibri" panose="020F0502020204030204" pitchFamily="34" charset="0"/>
                </a:rPr>
                <a:t>+ </a:t>
              </a:r>
            </a:p>
          </p:txBody>
        </p:sp>
        <p:sp>
          <p:nvSpPr>
            <p:cNvPr id="239" name="TextBox 238">
              <a:extLst>
                <a:ext uri="{FF2B5EF4-FFF2-40B4-BE49-F238E27FC236}">
                  <a16:creationId xmlns:a16="http://schemas.microsoft.com/office/drawing/2014/main" id="{1C15F68D-7E2F-572C-B7C1-5EEEB57C5430}"/>
                </a:ext>
              </a:extLst>
            </p:cNvPr>
            <p:cNvSpPr txBox="1"/>
            <p:nvPr/>
          </p:nvSpPr>
          <p:spPr bwMode="auto">
            <a:xfrm>
              <a:off x="8968302" y="2636057"/>
              <a:ext cx="200922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FontTx/>
                <a:buNone/>
              </a:pPr>
              <a:r>
                <a:rPr lang="en-US" sz="1400" b="0">
                  <a:solidFill>
                    <a:schemeClr val="accent1"/>
                  </a:solidFill>
                  <a:latin typeface="Calibri" panose="020F0502020204030204" pitchFamily="34" charset="0"/>
                </a:rPr>
                <a:t>+ </a:t>
              </a:r>
            </a:p>
          </p:txBody>
        </p:sp>
        <p:sp>
          <p:nvSpPr>
            <p:cNvPr id="240" name="TextBox 239">
              <a:extLst>
                <a:ext uri="{FF2B5EF4-FFF2-40B4-BE49-F238E27FC236}">
                  <a16:creationId xmlns:a16="http://schemas.microsoft.com/office/drawing/2014/main" id="{B344A729-870A-B926-086A-562F17E800A6}"/>
                </a:ext>
              </a:extLst>
            </p:cNvPr>
            <p:cNvSpPr txBox="1"/>
            <p:nvPr/>
          </p:nvSpPr>
          <p:spPr bwMode="auto">
            <a:xfrm>
              <a:off x="8998353" y="2646790"/>
              <a:ext cx="200922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FontTx/>
                <a:buNone/>
              </a:pPr>
              <a:r>
                <a:rPr lang="en-US" sz="1400" b="0">
                  <a:solidFill>
                    <a:schemeClr val="accent1"/>
                  </a:solidFill>
                  <a:latin typeface="Calibri" panose="020F0502020204030204" pitchFamily="34" charset="0"/>
                </a:rPr>
                <a:t>+ </a:t>
              </a:r>
            </a:p>
          </p:txBody>
        </p:sp>
        <p:sp>
          <p:nvSpPr>
            <p:cNvPr id="241" name="TextBox 240">
              <a:extLst>
                <a:ext uri="{FF2B5EF4-FFF2-40B4-BE49-F238E27FC236}">
                  <a16:creationId xmlns:a16="http://schemas.microsoft.com/office/drawing/2014/main" id="{1B2D6F4E-FB70-9AB7-2D2A-C315AD1EE0A9}"/>
                </a:ext>
              </a:extLst>
            </p:cNvPr>
            <p:cNvSpPr txBox="1"/>
            <p:nvPr/>
          </p:nvSpPr>
          <p:spPr bwMode="auto">
            <a:xfrm>
              <a:off x="9086358" y="2718697"/>
              <a:ext cx="200922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FontTx/>
                <a:buNone/>
              </a:pPr>
              <a:r>
                <a:rPr lang="en-US" sz="1400" b="0">
                  <a:solidFill>
                    <a:schemeClr val="accent1"/>
                  </a:solidFill>
                  <a:latin typeface="Calibri" panose="020F0502020204030204" pitchFamily="34" charset="0"/>
                </a:rPr>
                <a:t>+ </a:t>
              </a:r>
            </a:p>
          </p:txBody>
        </p:sp>
        <p:sp>
          <p:nvSpPr>
            <p:cNvPr id="242" name="TextBox 241">
              <a:extLst>
                <a:ext uri="{FF2B5EF4-FFF2-40B4-BE49-F238E27FC236}">
                  <a16:creationId xmlns:a16="http://schemas.microsoft.com/office/drawing/2014/main" id="{66115F81-C2C5-3391-2D1F-CDC8A2B2DE2B}"/>
                </a:ext>
              </a:extLst>
            </p:cNvPr>
            <p:cNvSpPr txBox="1"/>
            <p:nvPr/>
          </p:nvSpPr>
          <p:spPr bwMode="auto">
            <a:xfrm>
              <a:off x="9109969" y="2719771"/>
              <a:ext cx="200922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FontTx/>
                <a:buNone/>
              </a:pPr>
              <a:r>
                <a:rPr lang="en-US" sz="1400" b="0">
                  <a:solidFill>
                    <a:schemeClr val="accent1"/>
                  </a:solidFill>
                  <a:latin typeface="Calibri" panose="020F0502020204030204" pitchFamily="34" charset="0"/>
                </a:rPr>
                <a:t>+ </a:t>
              </a:r>
            </a:p>
          </p:txBody>
        </p:sp>
        <p:sp>
          <p:nvSpPr>
            <p:cNvPr id="243" name="TextBox 242">
              <a:extLst>
                <a:ext uri="{FF2B5EF4-FFF2-40B4-BE49-F238E27FC236}">
                  <a16:creationId xmlns:a16="http://schemas.microsoft.com/office/drawing/2014/main" id="{F9D3683C-DAA0-CFCA-7024-C42279D0EE32}"/>
                </a:ext>
              </a:extLst>
            </p:cNvPr>
            <p:cNvSpPr txBox="1"/>
            <p:nvPr/>
          </p:nvSpPr>
          <p:spPr bwMode="auto">
            <a:xfrm>
              <a:off x="9197975" y="2878610"/>
              <a:ext cx="200922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FontTx/>
                <a:buNone/>
              </a:pPr>
              <a:r>
                <a:rPr lang="en-US" sz="1400" b="0">
                  <a:solidFill>
                    <a:schemeClr val="accent1"/>
                  </a:solidFill>
                  <a:latin typeface="Calibri" panose="020F0502020204030204" pitchFamily="34" charset="0"/>
                </a:rPr>
                <a:t>+ </a:t>
              </a:r>
            </a:p>
          </p:txBody>
        </p:sp>
        <p:sp>
          <p:nvSpPr>
            <p:cNvPr id="244" name="TextBox 243">
              <a:extLst>
                <a:ext uri="{FF2B5EF4-FFF2-40B4-BE49-F238E27FC236}">
                  <a16:creationId xmlns:a16="http://schemas.microsoft.com/office/drawing/2014/main" id="{C3605A2E-96B2-9C8B-EAEF-A3072CD7F204}"/>
                </a:ext>
              </a:extLst>
            </p:cNvPr>
            <p:cNvSpPr txBox="1"/>
            <p:nvPr/>
          </p:nvSpPr>
          <p:spPr bwMode="auto">
            <a:xfrm>
              <a:off x="9237684" y="2882903"/>
              <a:ext cx="200922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FontTx/>
                <a:buNone/>
              </a:pPr>
              <a:r>
                <a:rPr lang="en-US" sz="1400" b="0">
                  <a:solidFill>
                    <a:schemeClr val="accent1"/>
                  </a:solidFill>
                  <a:latin typeface="Calibri" panose="020F0502020204030204" pitchFamily="34" charset="0"/>
                </a:rPr>
                <a:t>+ </a:t>
              </a:r>
            </a:p>
          </p:txBody>
        </p:sp>
        <p:sp>
          <p:nvSpPr>
            <p:cNvPr id="245" name="TextBox 244">
              <a:extLst>
                <a:ext uri="{FF2B5EF4-FFF2-40B4-BE49-F238E27FC236}">
                  <a16:creationId xmlns:a16="http://schemas.microsoft.com/office/drawing/2014/main" id="{C6D13263-6B8E-02F4-7A65-126F57D5333F}"/>
                </a:ext>
              </a:extLst>
            </p:cNvPr>
            <p:cNvSpPr txBox="1"/>
            <p:nvPr/>
          </p:nvSpPr>
          <p:spPr bwMode="auto">
            <a:xfrm>
              <a:off x="9477017" y="2883976"/>
              <a:ext cx="200922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FontTx/>
                <a:buNone/>
              </a:pPr>
              <a:r>
                <a:rPr lang="en-US" sz="1400" b="0">
                  <a:solidFill>
                    <a:schemeClr val="accent1"/>
                  </a:solidFill>
                  <a:latin typeface="Calibri" panose="020F0502020204030204" pitchFamily="34" charset="0"/>
                </a:rPr>
                <a:t>+ </a:t>
              </a:r>
            </a:p>
          </p:txBody>
        </p:sp>
        <p:sp>
          <p:nvSpPr>
            <p:cNvPr id="246" name="TextBox 245">
              <a:extLst>
                <a:ext uri="{FF2B5EF4-FFF2-40B4-BE49-F238E27FC236}">
                  <a16:creationId xmlns:a16="http://schemas.microsoft.com/office/drawing/2014/main" id="{D6BE8CFD-0B51-E4C2-3A19-4112A97405C5}"/>
                </a:ext>
              </a:extLst>
            </p:cNvPr>
            <p:cNvSpPr txBox="1"/>
            <p:nvPr/>
          </p:nvSpPr>
          <p:spPr bwMode="auto">
            <a:xfrm>
              <a:off x="9684152" y="3065354"/>
              <a:ext cx="200922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FontTx/>
                <a:buNone/>
              </a:pPr>
              <a:r>
                <a:rPr lang="en-US" sz="1400" b="0">
                  <a:solidFill>
                    <a:schemeClr val="accent1"/>
                  </a:solidFill>
                  <a:latin typeface="Calibri" panose="020F0502020204030204" pitchFamily="34" charset="0"/>
                </a:rPr>
                <a:t>+ </a:t>
              </a:r>
            </a:p>
          </p:txBody>
        </p:sp>
        <p:sp>
          <p:nvSpPr>
            <p:cNvPr id="247" name="TextBox 246">
              <a:extLst>
                <a:ext uri="{FF2B5EF4-FFF2-40B4-BE49-F238E27FC236}">
                  <a16:creationId xmlns:a16="http://schemas.microsoft.com/office/drawing/2014/main" id="{A845ECD2-CDFF-3E3D-5F76-D408D5A2DB67}"/>
                </a:ext>
              </a:extLst>
            </p:cNvPr>
            <p:cNvSpPr txBox="1"/>
            <p:nvPr/>
          </p:nvSpPr>
          <p:spPr bwMode="auto">
            <a:xfrm>
              <a:off x="9749619" y="3066427"/>
              <a:ext cx="200922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FontTx/>
                <a:buNone/>
              </a:pPr>
              <a:r>
                <a:rPr lang="en-US" sz="1400" b="0">
                  <a:solidFill>
                    <a:schemeClr val="accent1"/>
                  </a:solidFill>
                  <a:latin typeface="Calibri" panose="020F0502020204030204" pitchFamily="34" charset="0"/>
                </a:rPr>
                <a:t>+ </a:t>
              </a:r>
            </a:p>
          </p:txBody>
        </p:sp>
        <p:sp>
          <p:nvSpPr>
            <p:cNvPr id="248" name="TextBox 247">
              <a:extLst>
                <a:ext uri="{FF2B5EF4-FFF2-40B4-BE49-F238E27FC236}">
                  <a16:creationId xmlns:a16="http://schemas.microsoft.com/office/drawing/2014/main" id="{5E670E49-FBD3-1808-E147-FE50EFEFB5A1}"/>
                </a:ext>
              </a:extLst>
            </p:cNvPr>
            <p:cNvSpPr txBox="1"/>
            <p:nvPr/>
          </p:nvSpPr>
          <p:spPr bwMode="auto">
            <a:xfrm>
              <a:off x="9728154" y="3064281"/>
              <a:ext cx="200922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FontTx/>
                <a:buNone/>
              </a:pPr>
              <a:r>
                <a:rPr lang="en-US" sz="1400" b="0">
                  <a:solidFill>
                    <a:schemeClr val="accent1"/>
                  </a:solidFill>
                  <a:latin typeface="Calibri" panose="020F0502020204030204" pitchFamily="34" charset="0"/>
                </a:rPr>
                <a:t>+ </a:t>
              </a:r>
            </a:p>
          </p:txBody>
        </p:sp>
        <p:sp>
          <p:nvSpPr>
            <p:cNvPr id="249" name="TextBox 248">
              <a:extLst>
                <a:ext uri="{FF2B5EF4-FFF2-40B4-BE49-F238E27FC236}">
                  <a16:creationId xmlns:a16="http://schemas.microsoft.com/office/drawing/2014/main" id="{3DB4CBAF-46E8-ED5A-76C0-4E19DDD0D633}"/>
                </a:ext>
              </a:extLst>
            </p:cNvPr>
            <p:cNvSpPr txBox="1"/>
            <p:nvPr/>
          </p:nvSpPr>
          <p:spPr bwMode="auto">
            <a:xfrm>
              <a:off x="9693811" y="3065354"/>
              <a:ext cx="200922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FontTx/>
                <a:buNone/>
              </a:pPr>
              <a:r>
                <a:rPr lang="en-US" sz="1400" b="0">
                  <a:solidFill>
                    <a:schemeClr val="accent1"/>
                  </a:solidFill>
                  <a:latin typeface="Calibri" panose="020F0502020204030204" pitchFamily="34" charset="0"/>
                </a:rPr>
                <a:t>+ </a:t>
              </a:r>
            </a:p>
          </p:txBody>
        </p:sp>
        <p:sp>
          <p:nvSpPr>
            <p:cNvPr id="250" name="TextBox 249">
              <a:extLst>
                <a:ext uri="{FF2B5EF4-FFF2-40B4-BE49-F238E27FC236}">
                  <a16:creationId xmlns:a16="http://schemas.microsoft.com/office/drawing/2014/main" id="{EB4B129C-C52D-E8B2-DAAD-42DEA47C2922}"/>
                </a:ext>
              </a:extLst>
            </p:cNvPr>
            <p:cNvSpPr txBox="1"/>
            <p:nvPr/>
          </p:nvSpPr>
          <p:spPr bwMode="auto">
            <a:xfrm>
              <a:off x="9762498" y="3069647"/>
              <a:ext cx="200922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FontTx/>
                <a:buNone/>
              </a:pPr>
              <a:r>
                <a:rPr lang="en-US" sz="1400" b="0">
                  <a:solidFill>
                    <a:schemeClr val="accent1"/>
                  </a:solidFill>
                  <a:latin typeface="Calibri" panose="020F0502020204030204" pitchFamily="34" charset="0"/>
                </a:rPr>
                <a:t>+ </a:t>
              </a:r>
            </a:p>
          </p:txBody>
        </p:sp>
        <p:sp>
          <p:nvSpPr>
            <p:cNvPr id="251" name="TextBox 250">
              <a:extLst>
                <a:ext uri="{FF2B5EF4-FFF2-40B4-BE49-F238E27FC236}">
                  <a16:creationId xmlns:a16="http://schemas.microsoft.com/office/drawing/2014/main" id="{9786A677-E932-CE79-69E5-3EBF346EF485}"/>
                </a:ext>
              </a:extLst>
            </p:cNvPr>
            <p:cNvSpPr txBox="1"/>
            <p:nvPr/>
          </p:nvSpPr>
          <p:spPr bwMode="auto">
            <a:xfrm>
              <a:off x="9717422" y="3063208"/>
              <a:ext cx="200922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FontTx/>
                <a:buNone/>
              </a:pPr>
              <a:r>
                <a:rPr lang="en-US" sz="1400" b="0">
                  <a:solidFill>
                    <a:schemeClr val="accent1"/>
                  </a:solidFill>
                  <a:latin typeface="Calibri" panose="020F0502020204030204" pitchFamily="34" charset="0"/>
                </a:rPr>
                <a:t>+ </a:t>
              </a:r>
            </a:p>
          </p:txBody>
        </p:sp>
        <p:sp>
          <p:nvSpPr>
            <p:cNvPr id="252" name="TextBox 251">
              <a:extLst>
                <a:ext uri="{FF2B5EF4-FFF2-40B4-BE49-F238E27FC236}">
                  <a16:creationId xmlns:a16="http://schemas.microsoft.com/office/drawing/2014/main" id="{E0941DEC-825D-DF8E-45AF-929010D535F4}"/>
                </a:ext>
              </a:extLst>
            </p:cNvPr>
            <p:cNvSpPr txBox="1"/>
            <p:nvPr/>
          </p:nvSpPr>
          <p:spPr bwMode="auto">
            <a:xfrm>
              <a:off x="9757132" y="3106137"/>
              <a:ext cx="200922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FontTx/>
                <a:buNone/>
              </a:pPr>
              <a:r>
                <a:rPr lang="en-US" sz="1400" b="0">
                  <a:solidFill>
                    <a:schemeClr val="accent1"/>
                  </a:solidFill>
                  <a:latin typeface="Calibri" panose="020F0502020204030204" pitchFamily="34" charset="0"/>
                </a:rPr>
                <a:t>+ </a:t>
              </a:r>
            </a:p>
          </p:txBody>
        </p:sp>
        <p:sp>
          <p:nvSpPr>
            <p:cNvPr id="253" name="TextBox 252">
              <a:extLst>
                <a:ext uri="{FF2B5EF4-FFF2-40B4-BE49-F238E27FC236}">
                  <a16:creationId xmlns:a16="http://schemas.microsoft.com/office/drawing/2014/main" id="{59DDA9C0-30DA-D00A-7E14-24B2CEB6313E}"/>
                </a:ext>
              </a:extLst>
            </p:cNvPr>
            <p:cNvSpPr txBox="1"/>
            <p:nvPr/>
          </p:nvSpPr>
          <p:spPr bwMode="auto">
            <a:xfrm>
              <a:off x="9706690" y="3065354"/>
              <a:ext cx="200922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FontTx/>
                <a:buNone/>
              </a:pPr>
              <a:r>
                <a:rPr lang="en-US" sz="1400" b="0">
                  <a:solidFill>
                    <a:schemeClr val="accent1"/>
                  </a:solidFill>
                  <a:latin typeface="Calibri" panose="020F0502020204030204" pitchFamily="34" charset="0"/>
                </a:rPr>
                <a:t>+ </a:t>
              </a:r>
            </a:p>
          </p:txBody>
        </p:sp>
        <p:sp>
          <p:nvSpPr>
            <p:cNvPr id="254" name="TextBox 253">
              <a:extLst>
                <a:ext uri="{FF2B5EF4-FFF2-40B4-BE49-F238E27FC236}">
                  <a16:creationId xmlns:a16="http://schemas.microsoft.com/office/drawing/2014/main" id="{75EA77B8-17E2-E43E-6506-EB707DFDDAD0}"/>
                </a:ext>
              </a:extLst>
            </p:cNvPr>
            <p:cNvSpPr txBox="1"/>
            <p:nvPr/>
          </p:nvSpPr>
          <p:spPr bwMode="auto">
            <a:xfrm>
              <a:off x="9832259" y="3110430"/>
              <a:ext cx="200922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FontTx/>
                <a:buNone/>
              </a:pPr>
              <a:r>
                <a:rPr lang="en-US" sz="1400" b="0">
                  <a:solidFill>
                    <a:schemeClr val="accent1"/>
                  </a:solidFill>
                  <a:latin typeface="Calibri" panose="020F0502020204030204" pitchFamily="34" charset="0"/>
                </a:rPr>
                <a:t>+ </a:t>
              </a:r>
            </a:p>
          </p:txBody>
        </p:sp>
        <p:sp>
          <p:nvSpPr>
            <p:cNvPr id="255" name="TextBox 254">
              <a:extLst>
                <a:ext uri="{FF2B5EF4-FFF2-40B4-BE49-F238E27FC236}">
                  <a16:creationId xmlns:a16="http://schemas.microsoft.com/office/drawing/2014/main" id="{83D49DD7-D192-9F32-7180-ECB32ABFCCD1}"/>
                </a:ext>
              </a:extLst>
            </p:cNvPr>
            <p:cNvSpPr txBox="1"/>
            <p:nvPr/>
          </p:nvSpPr>
          <p:spPr bwMode="auto">
            <a:xfrm>
              <a:off x="9859090" y="3108283"/>
              <a:ext cx="200922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FontTx/>
                <a:buNone/>
              </a:pPr>
              <a:r>
                <a:rPr lang="en-US" sz="1400" b="0">
                  <a:solidFill>
                    <a:schemeClr val="accent1"/>
                  </a:solidFill>
                  <a:latin typeface="Calibri" panose="020F0502020204030204" pitchFamily="34" charset="0"/>
                </a:rPr>
                <a:t>+ </a:t>
              </a:r>
            </a:p>
          </p:txBody>
        </p:sp>
        <p:sp>
          <p:nvSpPr>
            <p:cNvPr id="256" name="TextBox 255">
              <a:extLst>
                <a:ext uri="{FF2B5EF4-FFF2-40B4-BE49-F238E27FC236}">
                  <a16:creationId xmlns:a16="http://schemas.microsoft.com/office/drawing/2014/main" id="{B6602481-0C1D-43D6-C240-64FCC5842595}"/>
                </a:ext>
              </a:extLst>
            </p:cNvPr>
            <p:cNvSpPr txBox="1"/>
            <p:nvPr/>
          </p:nvSpPr>
          <p:spPr bwMode="auto">
            <a:xfrm>
              <a:off x="9789329" y="3106137"/>
              <a:ext cx="200922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FontTx/>
                <a:buNone/>
              </a:pPr>
              <a:r>
                <a:rPr lang="en-US" sz="1400" b="0">
                  <a:solidFill>
                    <a:schemeClr val="accent1"/>
                  </a:solidFill>
                  <a:latin typeface="Calibri" panose="020F0502020204030204" pitchFamily="34" charset="0"/>
                </a:rPr>
                <a:t>+ </a:t>
              </a:r>
            </a:p>
          </p:txBody>
        </p:sp>
        <p:sp>
          <p:nvSpPr>
            <p:cNvPr id="257" name="TextBox 256">
              <a:extLst>
                <a:ext uri="{FF2B5EF4-FFF2-40B4-BE49-F238E27FC236}">
                  <a16:creationId xmlns:a16="http://schemas.microsoft.com/office/drawing/2014/main" id="{56EACFB7-9071-500B-F5AD-C009C961A0B1}"/>
                </a:ext>
              </a:extLst>
            </p:cNvPr>
            <p:cNvSpPr txBox="1"/>
            <p:nvPr/>
          </p:nvSpPr>
          <p:spPr bwMode="auto">
            <a:xfrm>
              <a:off x="9908459" y="3109356"/>
              <a:ext cx="200922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FontTx/>
                <a:buNone/>
              </a:pPr>
              <a:r>
                <a:rPr lang="en-US" sz="1400" b="0">
                  <a:solidFill>
                    <a:schemeClr val="accent1"/>
                  </a:solidFill>
                  <a:latin typeface="Calibri" panose="020F0502020204030204" pitchFamily="34" charset="0"/>
                </a:rPr>
                <a:t>+ </a:t>
              </a:r>
            </a:p>
          </p:txBody>
        </p:sp>
        <p:sp>
          <p:nvSpPr>
            <p:cNvPr id="258" name="TextBox 257">
              <a:extLst>
                <a:ext uri="{FF2B5EF4-FFF2-40B4-BE49-F238E27FC236}">
                  <a16:creationId xmlns:a16="http://schemas.microsoft.com/office/drawing/2014/main" id="{374AFC5D-30E1-810C-0AB8-9F51686E2B59}"/>
                </a:ext>
              </a:extLst>
            </p:cNvPr>
            <p:cNvSpPr txBox="1"/>
            <p:nvPr/>
          </p:nvSpPr>
          <p:spPr bwMode="auto">
            <a:xfrm>
              <a:off x="9919192" y="3110429"/>
              <a:ext cx="200922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FontTx/>
                <a:buNone/>
              </a:pPr>
              <a:r>
                <a:rPr lang="en-US" sz="1400" b="0">
                  <a:solidFill>
                    <a:schemeClr val="accent1"/>
                  </a:solidFill>
                  <a:latin typeface="Calibri" panose="020F0502020204030204" pitchFamily="34" charset="0"/>
                </a:rPr>
                <a:t>+ </a:t>
              </a:r>
            </a:p>
          </p:txBody>
        </p:sp>
        <p:sp>
          <p:nvSpPr>
            <p:cNvPr id="259" name="TextBox 258">
              <a:extLst>
                <a:ext uri="{FF2B5EF4-FFF2-40B4-BE49-F238E27FC236}">
                  <a16:creationId xmlns:a16="http://schemas.microsoft.com/office/drawing/2014/main" id="{2D658CD8-A348-4149-B3D4-CC2D6A2D5F27}"/>
                </a:ext>
              </a:extLst>
            </p:cNvPr>
            <p:cNvSpPr txBox="1"/>
            <p:nvPr/>
          </p:nvSpPr>
          <p:spPr bwMode="auto">
            <a:xfrm>
              <a:off x="9884848" y="3111502"/>
              <a:ext cx="200922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FontTx/>
                <a:buNone/>
              </a:pPr>
              <a:r>
                <a:rPr lang="en-US" sz="1400" b="0">
                  <a:solidFill>
                    <a:schemeClr val="accent1"/>
                  </a:solidFill>
                  <a:latin typeface="Calibri" panose="020F0502020204030204" pitchFamily="34" charset="0"/>
                </a:rPr>
                <a:t>+ </a:t>
              </a:r>
            </a:p>
          </p:txBody>
        </p:sp>
        <p:sp>
          <p:nvSpPr>
            <p:cNvPr id="260" name="TextBox 259">
              <a:extLst>
                <a:ext uri="{FF2B5EF4-FFF2-40B4-BE49-F238E27FC236}">
                  <a16:creationId xmlns:a16="http://schemas.microsoft.com/office/drawing/2014/main" id="{5897D2A9-A0F3-FBD5-8C70-54614B828B83}"/>
                </a:ext>
              </a:extLst>
            </p:cNvPr>
            <p:cNvSpPr txBox="1"/>
            <p:nvPr/>
          </p:nvSpPr>
          <p:spPr bwMode="auto">
            <a:xfrm>
              <a:off x="10277654" y="3108283"/>
              <a:ext cx="200922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FontTx/>
                <a:buNone/>
              </a:pPr>
              <a:r>
                <a:rPr lang="en-US" sz="1400" b="0">
                  <a:solidFill>
                    <a:schemeClr val="accent1"/>
                  </a:solidFill>
                  <a:latin typeface="Calibri" panose="020F0502020204030204" pitchFamily="34" charset="0"/>
                </a:rPr>
                <a:t>+ </a:t>
              </a:r>
            </a:p>
          </p:txBody>
        </p:sp>
        <p:sp>
          <p:nvSpPr>
            <p:cNvPr id="261" name="TextBox 260">
              <a:extLst>
                <a:ext uri="{FF2B5EF4-FFF2-40B4-BE49-F238E27FC236}">
                  <a16:creationId xmlns:a16="http://schemas.microsoft.com/office/drawing/2014/main" id="{BDB30068-FD3D-D3C6-FE30-F12073FD426E}"/>
                </a:ext>
              </a:extLst>
            </p:cNvPr>
            <p:cNvSpPr txBox="1"/>
            <p:nvPr/>
          </p:nvSpPr>
          <p:spPr bwMode="auto">
            <a:xfrm>
              <a:off x="10430054" y="3405570"/>
              <a:ext cx="200922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FontTx/>
                <a:buNone/>
              </a:pPr>
              <a:r>
                <a:rPr lang="en-US" sz="1400" b="0">
                  <a:solidFill>
                    <a:schemeClr val="accent1"/>
                  </a:solidFill>
                  <a:latin typeface="Calibri" panose="020F0502020204030204" pitchFamily="34" charset="0"/>
                </a:rPr>
                <a:t>+ </a:t>
              </a:r>
            </a:p>
          </p:txBody>
        </p:sp>
        <p:sp>
          <p:nvSpPr>
            <p:cNvPr id="262" name="TextBox 261">
              <a:extLst>
                <a:ext uri="{FF2B5EF4-FFF2-40B4-BE49-F238E27FC236}">
                  <a16:creationId xmlns:a16="http://schemas.microsoft.com/office/drawing/2014/main" id="{F54B99B5-2C0F-49C7-FF1A-EDF4C6088FC3}"/>
                </a:ext>
              </a:extLst>
            </p:cNvPr>
            <p:cNvSpPr txBox="1"/>
            <p:nvPr/>
          </p:nvSpPr>
          <p:spPr bwMode="auto">
            <a:xfrm>
              <a:off x="10476203" y="3403423"/>
              <a:ext cx="200922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FontTx/>
                <a:buNone/>
              </a:pPr>
              <a:r>
                <a:rPr lang="en-US" sz="1400" b="0">
                  <a:solidFill>
                    <a:schemeClr val="accent1"/>
                  </a:solidFill>
                  <a:latin typeface="Calibri" panose="020F0502020204030204" pitchFamily="34" charset="0"/>
                </a:rPr>
                <a:t>+ </a:t>
              </a:r>
            </a:p>
          </p:txBody>
        </p:sp>
        <p:sp>
          <p:nvSpPr>
            <p:cNvPr id="263" name="TextBox 262">
              <a:extLst>
                <a:ext uri="{FF2B5EF4-FFF2-40B4-BE49-F238E27FC236}">
                  <a16:creationId xmlns:a16="http://schemas.microsoft.com/office/drawing/2014/main" id="{5DBB9EAA-D90C-75C6-19EC-A084E165D227}"/>
                </a:ext>
              </a:extLst>
            </p:cNvPr>
            <p:cNvSpPr txBox="1"/>
            <p:nvPr/>
          </p:nvSpPr>
          <p:spPr bwMode="auto">
            <a:xfrm>
              <a:off x="10554550" y="3407716"/>
              <a:ext cx="200922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FontTx/>
                <a:buNone/>
              </a:pPr>
              <a:r>
                <a:rPr lang="en-US" sz="1400" b="0">
                  <a:solidFill>
                    <a:schemeClr val="accent1"/>
                  </a:solidFill>
                  <a:latin typeface="Calibri" panose="020F0502020204030204" pitchFamily="34" charset="0"/>
                </a:rPr>
                <a:t>+ </a:t>
              </a:r>
            </a:p>
          </p:txBody>
        </p:sp>
        <p:sp>
          <p:nvSpPr>
            <p:cNvPr id="264" name="TextBox 263">
              <a:extLst>
                <a:ext uri="{FF2B5EF4-FFF2-40B4-BE49-F238E27FC236}">
                  <a16:creationId xmlns:a16="http://schemas.microsoft.com/office/drawing/2014/main" id="{2A5BF529-B3E9-B030-747C-86B566B91C87}"/>
                </a:ext>
              </a:extLst>
            </p:cNvPr>
            <p:cNvSpPr txBox="1"/>
            <p:nvPr/>
          </p:nvSpPr>
          <p:spPr bwMode="auto">
            <a:xfrm>
              <a:off x="10317364" y="3109356"/>
              <a:ext cx="200922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FontTx/>
                <a:buNone/>
              </a:pPr>
              <a:r>
                <a:rPr lang="en-US" sz="1400" b="0">
                  <a:solidFill>
                    <a:schemeClr val="accent1"/>
                  </a:solidFill>
                  <a:latin typeface="Calibri" panose="020F0502020204030204" pitchFamily="34" charset="0"/>
                </a:rPr>
                <a:t>+ </a:t>
              </a:r>
            </a:p>
          </p:txBody>
        </p:sp>
        <p:sp>
          <p:nvSpPr>
            <p:cNvPr id="265" name="TextBox 264">
              <a:extLst>
                <a:ext uri="{FF2B5EF4-FFF2-40B4-BE49-F238E27FC236}">
                  <a16:creationId xmlns:a16="http://schemas.microsoft.com/office/drawing/2014/main" id="{988D2748-5E4A-DE55-1D0F-36D52C788E23}"/>
                </a:ext>
              </a:extLst>
            </p:cNvPr>
            <p:cNvSpPr txBox="1"/>
            <p:nvPr/>
          </p:nvSpPr>
          <p:spPr bwMode="auto">
            <a:xfrm>
              <a:off x="10582454" y="3413083"/>
              <a:ext cx="200922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FontTx/>
                <a:buNone/>
              </a:pPr>
              <a:r>
                <a:rPr lang="en-US" sz="1400" b="0">
                  <a:solidFill>
                    <a:schemeClr val="accent1"/>
                  </a:solidFill>
                  <a:latin typeface="Calibri" panose="020F0502020204030204" pitchFamily="34" charset="0"/>
                </a:rPr>
                <a:t>+ </a:t>
              </a:r>
            </a:p>
          </p:txBody>
        </p:sp>
        <p:sp>
          <p:nvSpPr>
            <p:cNvPr id="266" name="TextBox 265">
              <a:extLst>
                <a:ext uri="{FF2B5EF4-FFF2-40B4-BE49-F238E27FC236}">
                  <a16:creationId xmlns:a16="http://schemas.microsoft.com/office/drawing/2014/main" id="{F1656FFA-3AE7-D0CB-26FC-9CB81D9EC66C}"/>
                </a:ext>
              </a:extLst>
            </p:cNvPr>
            <p:cNvSpPr txBox="1"/>
            <p:nvPr/>
          </p:nvSpPr>
          <p:spPr bwMode="auto">
            <a:xfrm>
              <a:off x="10293752" y="3108283"/>
              <a:ext cx="200922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FontTx/>
                <a:buNone/>
              </a:pPr>
              <a:r>
                <a:rPr lang="en-US" sz="1400" b="0">
                  <a:solidFill>
                    <a:schemeClr val="accent1"/>
                  </a:solidFill>
                  <a:latin typeface="Calibri" panose="020F0502020204030204" pitchFamily="34" charset="0"/>
                </a:rPr>
                <a:t>+ </a:t>
              </a:r>
            </a:p>
          </p:txBody>
        </p:sp>
        <p:sp>
          <p:nvSpPr>
            <p:cNvPr id="267" name="TextBox 266">
              <a:extLst>
                <a:ext uri="{FF2B5EF4-FFF2-40B4-BE49-F238E27FC236}">
                  <a16:creationId xmlns:a16="http://schemas.microsoft.com/office/drawing/2014/main" id="{A1170AD1-3182-7EB3-D26B-EAA39F4A3ECE}"/>
                </a:ext>
              </a:extLst>
            </p:cNvPr>
            <p:cNvSpPr txBox="1"/>
            <p:nvPr/>
          </p:nvSpPr>
          <p:spPr bwMode="auto">
            <a:xfrm>
              <a:off x="10304485" y="3106136"/>
              <a:ext cx="200922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FontTx/>
                <a:buNone/>
              </a:pPr>
              <a:r>
                <a:rPr lang="en-US" sz="1400" b="0">
                  <a:solidFill>
                    <a:schemeClr val="accent1"/>
                  </a:solidFill>
                  <a:latin typeface="Calibri" panose="020F0502020204030204" pitchFamily="34" charset="0"/>
                </a:rPr>
                <a:t>+ </a:t>
              </a:r>
            </a:p>
          </p:txBody>
        </p:sp>
        <p:sp>
          <p:nvSpPr>
            <p:cNvPr id="268" name="TextBox 267">
              <a:extLst>
                <a:ext uri="{FF2B5EF4-FFF2-40B4-BE49-F238E27FC236}">
                  <a16:creationId xmlns:a16="http://schemas.microsoft.com/office/drawing/2014/main" id="{E0A5E12C-1E4B-407F-604F-F8A93321F8E3}"/>
                </a:ext>
              </a:extLst>
            </p:cNvPr>
            <p:cNvSpPr txBox="1"/>
            <p:nvPr/>
          </p:nvSpPr>
          <p:spPr bwMode="auto">
            <a:xfrm>
              <a:off x="10794955" y="3673879"/>
              <a:ext cx="200922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FontTx/>
                <a:buNone/>
              </a:pPr>
              <a:r>
                <a:rPr lang="en-US" sz="1400" b="0">
                  <a:solidFill>
                    <a:schemeClr val="accent1"/>
                  </a:solidFill>
                  <a:latin typeface="Calibri" panose="020F0502020204030204" pitchFamily="34" charset="0"/>
                </a:rPr>
                <a:t>+ </a:t>
              </a:r>
            </a:p>
          </p:txBody>
        </p:sp>
        <p:sp>
          <p:nvSpPr>
            <p:cNvPr id="269" name="TextBox 268">
              <a:extLst>
                <a:ext uri="{FF2B5EF4-FFF2-40B4-BE49-F238E27FC236}">
                  <a16:creationId xmlns:a16="http://schemas.microsoft.com/office/drawing/2014/main" id="{6926FFC8-4AA8-5956-B73F-924633EAB041}"/>
                </a:ext>
              </a:extLst>
            </p:cNvPr>
            <p:cNvSpPr txBox="1"/>
            <p:nvPr/>
          </p:nvSpPr>
          <p:spPr bwMode="auto">
            <a:xfrm>
              <a:off x="11227471" y="3674952"/>
              <a:ext cx="200922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FontTx/>
                <a:buNone/>
              </a:pPr>
              <a:r>
                <a:rPr lang="en-US" sz="1400" b="0">
                  <a:solidFill>
                    <a:schemeClr val="accent1"/>
                  </a:solidFill>
                  <a:latin typeface="Calibri" panose="020F0502020204030204" pitchFamily="34" charset="0"/>
                </a:rPr>
                <a:t>+ </a:t>
              </a:r>
            </a:p>
          </p:txBody>
        </p:sp>
        <p:sp>
          <p:nvSpPr>
            <p:cNvPr id="270" name="TextBox 269">
              <a:extLst>
                <a:ext uri="{FF2B5EF4-FFF2-40B4-BE49-F238E27FC236}">
                  <a16:creationId xmlns:a16="http://schemas.microsoft.com/office/drawing/2014/main" id="{234CDBA3-4570-7C4E-145D-F981FB9023DB}"/>
                </a:ext>
              </a:extLst>
            </p:cNvPr>
            <p:cNvSpPr txBox="1"/>
            <p:nvPr/>
          </p:nvSpPr>
          <p:spPr bwMode="auto">
            <a:xfrm>
              <a:off x="10819640" y="3676025"/>
              <a:ext cx="200922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FontTx/>
                <a:buNone/>
              </a:pPr>
              <a:r>
                <a:rPr lang="en-US" sz="1400" b="0">
                  <a:solidFill>
                    <a:schemeClr val="accent1"/>
                  </a:solidFill>
                  <a:latin typeface="Calibri" panose="020F0502020204030204" pitchFamily="34" charset="0"/>
                </a:rPr>
                <a:t>+ </a:t>
              </a:r>
            </a:p>
          </p:txBody>
        </p:sp>
        <p:sp>
          <p:nvSpPr>
            <p:cNvPr id="271" name="TextBox 270">
              <a:extLst>
                <a:ext uri="{FF2B5EF4-FFF2-40B4-BE49-F238E27FC236}">
                  <a16:creationId xmlns:a16="http://schemas.microsoft.com/office/drawing/2014/main" id="{D31CD6CD-0535-F157-87D0-D7D8601EC000}"/>
                </a:ext>
              </a:extLst>
            </p:cNvPr>
            <p:cNvSpPr txBox="1"/>
            <p:nvPr/>
          </p:nvSpPr>
          <p:spPr bwMode="auto">
            <a:xfrm>
              <a:off x="10926964" y="3673879"/>
              <a:ext cx="200922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FontTx/>
                <a:buNone/>
              </a:pPr>
              <a:r>
                <a:rPr lang="en-US" sz="1400" b="0">
                  <a:solidFill>
                    <a:schemeClr val="accent1"/>
                  </a:solidFill>
                  <a:latin typeface="Calibri" panose="020F0502020204030204" pitchFamily="34" charset="0"/>
                </a:rPr>
                <a:t>+ </a:t>
              </a:r>
            </a:p>
          </p:txBody>
        </p:sp>
        <p:sp>
          <p:nvSpPr>
            <p:cNvPr id="272" name="TextBox 271">
              <a:extLst>
                <a:ext uri="{FF2B5EF4-FFF2-40B4-BE49-F238E27FC236}">
                  <a16:creationId xmlns:a16="http://schemas.microsoft.com/office/drawing/2014/main" id="{8234D627-8E31-CB8A-3E32-07DCA339E7E7}"/>
                </a:ext>
              </a:extLst>
            </p:cNvPr>
            <p:cNvSpPr txBox="1"/>
            <p:nvPr/>
          </p:nvSpPr>
          <p:spPr bwMode="auto">
            <a:xfrm>
              <a:off x="10866862" y="3674952"/>
              <a:ext cx="200922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FontTx/>
                <a:buNone/>
              </a:pPr>
              <a:r>
                <a:rPr lang="en-US" sz="1400" b="0">
                  <a:solidFill>
                    <a:schemeClr val="accent1"/>
                  </a:solidFill>
                  <a:latin typeface="Calibri" panose="020F0502020204030204" pitchFamily="34" charset="0"/>
                </a:rPr>
                <a:t>+ </a:t>
              </a:r>
            </a:p>
          </p:txBody>
        </p:sp>
        <p:sp>
          <p:nvSpPr>
            <p:cNvPr id="273" name="TextBox 272">
              <a:extLst>
                <a:ext uri="{FF2B5EF4-FFF2-40B4-BE49-F238E27FC236}">
                  <a16:creationId xmlns:a16="http://schemas.microsoft.com/office/drawing/2014/main" id="{0150A22F-6127-5BD1-857F-86193B794CC3}"/>
                </a:ext>
              </a:extLst>
            </p:cNvPr>
            <p:cNvSpPr txBox="1"/>
            <p:nvPr/>
          </p:nvSpPr>
          <p:spPr bwMode="auto">
            <a:xfrm>
              <a:off x="10996725" y="3676025"/>
              <a:ext cx="200922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FontTx/>
                <a:buNone/>
              </a:pPr>
              <a:r>
                <a:rPr lang="en-US" sz="1400" b="0">
                  <a:solidFill>
                    <a:schemeClr val="accent1"/>
                  </a:solidFill>
                  <a:latin typeface="Calibri" panose="020F0502020204030204" pitchFamily="34" charset="0"/>
                </a:rPr>
                <a:t>+ </a:t>
              </a:r>
            </a:p>
          </p:txBody>
        </p:sp>
        <p:sp>
          <p:nvSpPr>
            <p:cNvPr id="274" name="TextBox 273">
              <a:extLst>
                <a:ext uri="{FF2B5EF4-FFF2-40B4-BE49-F238E27FC236}">
                  <a16:creationId xmlns:a16="http://schemas.microsoft.com/office/drawing/2014/main" id="{2F5090C2-4C41-0158-225B-A7CDEF6CA21B}"/>
                </a:ext>
              </a:extLst>
            </p:cNvPr>
            <p:cNvSpPr txBox="1"/>
            <p:nvPr/>
          </p:nvSpPr>
          <p:spPr bwMode="auto">
            <a:xfrm>
              <a:off x="11405739" y="3672806"/>
              <a:ext cx="200922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FontTx/>
                <a:buNone/>
              </a:pPr>
              <a:r>
                <a:rPr lang="en-US" sz="1400" b="0">
                  <a:solidFill>
                    <a:schemeClr val="accent1"/>
                  </a:solidFill>
                  <a:latin typeface="Calibri" panose="020F0502020204030204" pitchFamily="34" charset="0"/>
                </a:rPr>
                <a:t>+ </a:t>
              </a:r>
            </a:p>
          </p:txBody>
        </p:sp>
        <p:sp>
          <p:nvSpPr>
            <p:cNvPr id="275" name="TextBox 274">
              <a:extLst>
                <a:ext uri="{FF2B5EF4-FFF2-40B4-BE49-F238E27FC236}">
                  <a16:creationId xmlns:a16="http://schemas.microsoft.com/office/drawing/2014/main" id="{C6970D4C-7786-0DF2-C8F6-908DE0F108EB}"/>
                </a:ext>
              </a:extLst>
            </p:cNvPr>
            <p:cNvSpPr txBox="1"/>
            <p:nvPr/>
          </p:nvSpPr>
          <p:spPr bwMode="auto">
            <a:xfrm>
              <a:off x="11387384" y="3670659"/>
              <a:ext cx="200922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FontTx/>
                <a:buNone/>
              </a:pPr>
              <a:r>
                <a:rPr lang="en-US" sz="1400" b="0">
                  <a:solidFill>
                    <a:schemeClr val="accent1"/>
                  </a:solidFill>
                  <a:latin typeface="Calibri" panose="020F0502020204030204" pitchFamily="34" charset="0"/>
                </a:rPr>
                <a:t>+ </a:t>
              </a:r>
            </a:p>
          </p:txBody>
        </p:sp>
      </p:grpSp>
      <p:grpSp>
        <p:nvGrpSpPr>
          <p:cNvPr id="206" name="Group 205">
            <a:extLst>
              <a:ext uri="{FF2B5EF4-FFF2-40B4-BE49-F238E27FC236}">
                <a16:creationId xmlns:a16="http://schemas.microsoft.com/office/drawing/2014/main" id="{FC14C711-49DD-7325-2743-4F4BF75FB51E}"/>
              </a:ext>
            </a:extLst>
          </p:cNvPr>
          <p:cNvGrpSpPr/>
          <p:nvPr/>
        </p:nvGrpSpPr>
        <p:grpSpPr>
          <a:xfrm>
            <a:off x="1701800" y="2195750"/>
            <a:ext cx="4516962" cy="2434818"/>
            <a:chOff x="1701800" y="2195750"/>
            <a:chExt cx="4516962" cy="2434818"/>
          </a:xfrm>
        </p:grpSpPr>
        <p:sp>
          <p:nvSpPr>
            <p:cNvPr id="140" name="Freeform 139">
              <a:extLst>
                <a:ext uri="{FF2B5EF4-FFF2-40B4-BE49-F238E27FC236}">
                  <a16:creationId xmlns:a16="http://schemas.microsoft.com/office/drawing/2014/main" id="{D58EDBCD-1A1E-307D-7BB5-CFB6790CDBFE}"/>
                </a:ext>
              </a:extLst>
            </p:cNvPr>
            <p:cNvSpPr/>
            <p:nvPr/>
          </p:nvSpPr>
          <p:spPr bwMode="auto">
            <a:xfrm>
              <a:off x="1701800" y="2324100"/>
              <a:ext cx="4425950" cy="2152650"/>
            </a:xfrm>
            <a:custGeom>
              <a:avLst/>
              <a:gdLst>
                <a:gd name="connsiteX0" fmla="*/ 4425950 w 4425950"/>
                <a:gd name="connsiteY0" fmla="*/ 2152650 h 2152650"/>
                <a:gd name="connsiteX1" fmla="*/ 3594100 w 4425950"/>
                <a:gd name="connsiteY1" fmla="*/ 2152650 h 2152650"/>
                <a:gd name="connsiteX2" fmla="*/ 3594100 w 4425950"/>
                <a:gd name="connsiteY2" fmla="*/ 2038350 h 2152650"/>
                <a:gd name="connsiteX3" fmla="*/ 3184525 w 4425950"/>
                <a:gd name="connsiteY3" fmla="*/ 2038350 h 2152650"/>
                <a:gd name="connsiteX4" fmla="*/ 3184525 w 4425950"/>
                <a:gd name="connsiteY4" fmla="*/ 1946275 h 2152650"/>
                <a:gd name="connsiteX5" fmla="*/ 2905125 w 4425950"/>
                <a:gd name="connsiteY5" fmla="*/ 1946275 h 2152650"/>
                <a:gd name="connsiteX6" fmla="*/ 2905125 w 4425950"/>
                <a:gd name="connsiteY6" fmla="*/ 1885950 h 2152650"/>
                <a:gd name="connsiteX7" fmla="*/ 2838450 w 4425950"/>
                <a:gd name="connsiteY7" fmla="*/ 1885950 h 2152650"/>
                <a:gd name="connsiteX8" fmla="*/ 2838450 w 4425950"/>
                <a:gd name="connsiteY8" fmla="*/ 1822450 h 2152650"/>
                <a:gd name="connsiteX9" fmla="*/ 2559050 w 4425950"/>
                <a:gd name="connsiteY9" fmla="*/ 1822450 h 2152650"/>
                <a:gd name="connsiteX10" fmla="*/ 2559050 w 4425950"/>
                <a:gd name="connsiteY10" fmla="*/ 1762125 h 2152650"/>
                <a:gd name="connsiteX11" fmla="*/ 2397125 w 4425950"/>
                <a:gd name="connsiteY11" fmla="*/ 1762125 h 2152650"/>
                <a:gd name="connsiteX12" fmla="*/ 2397125 w 4425950"/>
                <a:gd name="connsiteY12" fmla="*/ 1704975 h 2152650"/>
                <a:gd name="connsiteX13" fmla="*/ 2359025 w 4425950"/>
                <a:gd name="connsiteY13" fmla="*/ 1704975 h 2152650"/>
                <a:gd name="connsiteX14" fmla="*/ 2359025 w 4425950"/>
                <a:gd name="connsiteY14" fmla="*/ 1654175 h 2152650"/>
                <a:gd name="connsiteX15" fmla="*/ 2320925 w 4425950"/>
                <a:gd name="connsiteY15" fmla="*/ 1654175 h 2152650"/>
                <a:gd name="connsiteX16" fmla="*/ 2320925 w 4425950"/>
                <a:gd name="connsiteY16" fmla="*/ 1539875 h 2152650"/>
                <a:gd name="connsiteX17" fmla="*/ 1981200 w 4425950"/>
                <a:gd name="connsiteY17" fmla="*/ 1539875 h 2152650"/>
                <a:gd name="connsiteX18" fmla="*/ 1981200 w 4425950"/>
                <a:gd name="connsiteY18" fmla="*/ 1489075 h 2152650"/>
                <a:gd name="connsiteX19" fmla="*/ 1974850 w 4425950"/>
                <a:gd name="connsiteY19" fmla="*/ 1482725 h 2152650"/>
                <a:gd name="connsiteX20" fmla="*/ 1974850 w 4425950"/>
                <a:gd name="connsiteY20" fmla="*/ 1431925 h 2152650"/>
                <a:gd name="connsiteX21" fmla="*/ 1962150 w 4425950"/>
                <a:gd name="connsiteY21" fmla="*/ 1431925 h 2152650"/>
                <a:gd name="connsiteX22" fmla="*/ 1962150 w 4425950"/>
                <a:gd name="connsiteY22" fmla="*/ 1336675 h 2152650"/>
                <a:gd name="connsiteX23" fmla="*/ 1933575 w 4425950"/>
                <a:gd name="connsiteY23" fmla="*/ 1336675 h 2152650"/>
                <a:gd name="connsiteX24" fmla="*/ 1933575 w 4425950"/>
                <a:gd name="connsiteY24" fmla="*/ 1311275 h 2152650"/>
                <a:gd name="connsiteX25" fmla="*/ 1927225 w 4425950"/>
                <a:gd name="connsiteY25" fmla="*/ 1311275 h 2152650"/>
                <a:gd name="connsiteX26" fmla="*/ 1927225 w 4425950"/>
                <a:gd name="connsiteY26" fmla="*/ 1279525 h 2152650"/>
                <a:gd name="connsiteX27" fmla="*/ 1908175 w 4425950"/>
                <a:gd name="connsiteY27" fmla="*/ 1279525 h 2152650"/>
                <a:gd name="connsiteX28" fmla="*/ 1908175 w 4425950"/>
                <a:gd name="connsiteY28" fmla="*/ 1250950 h 2152650"/>
                <a:gd name="connsiteX29" fmla="*/ 1892300 w 4425950"/>
                <a:gd name="connsiteY29" fmla="*/ 1250950 h 2152650"/>
                <a:gd name="connsiteX30" fmla="*/ 1892300 w 4425950"/>
                <a:gd name="connsiteY30" fmla="*/ 1152525 h 2152650"/>
                <a:gd name="connsiteX31" fmla="*/ 1447800 w 4425950"/>
                <a:gd name="connsiteY31" fmla="*/ 1152525 h 2152650"/>
                <a:gd name="connsiteX32" fmla="*/ 1447800 w 4425950"/>
                <a:gd name="connsiteY32" fmla="*/ 1076325 h 2152650"/>
                <a:gd name="connsiteX33" fmla="*/ 1422400 w 4425950"/>
                <a:gd name="connsiteY33" fmla="*/ 1076325 h 2152650"/>
                <a:gd name="connsiteX34" fmla="*/ 1422400 w 4425950"/>
                <a:gd name="connsiteY34" fmla="*/ 1047750 h 2152650"/>
                <a:gd name="connsiteX35" fmla="*/ 1409700 w 4425950"/>
                <a:gd name="connsiteY35" fmla="*/ 1047750 h 2152650"/>
                <a:gd name="connsiteX36" fmla="*/ 1409700 w 4425950"/>
                <a:gd name="connsiteY36" fmla="*/ 996950 h 2152650"/>
                <a:gd name="connsiteX37" fmla="*/ 1384300 w 4425950"/>
                <a:gd name="connsiteY37" fmla="*/ 996950 h 2152650"/>
                <a:gd name="connsiteX38" fmla="*/ 1384300 w 4425950"/>
                <a:gd name="connsiteY38" fmla="*/ 955675 h 2152650"/>
                <a:gd name="connsiteX39" fmla="*/ 1368425 w 4425950"/>
                <a:gd name="connsiteY39" fmla="*/ 955675 h 2152650"/>
                <a:gd name="connsiteX40" fmla="*/ 1368425 w 4425950"/>
                <a:gd name="connsiteY40" fmla="*/ 895350 h 2152650"/>
                <a:gd name="connsiteX41" fmla="*/ 1330325 w 4425950"/>
                <a:gd name="connsiteY41" fmla="*/ 895350 h 2152650"/>
                <a:gd name="connsiteX42" fmla="*/ 1330325 w 4425950"/>
                <a:gd name="connsiteY42" fmla="*/ 844550 h 2152650"/>
                <a:gd name="connsiteX43" fmla="*/ 1171575 w 4425950"/>
                <a:gd name="connsiteY43" fmla="*/ 844550 h 2152650"/>
                <a:gd name="connsiteX44" fmla="*/ 1171575 w 4425950"/>
                <a:gd name="connsiteY44" fmla="*/ 819150 h 2152650"/>
                <a:gd name="connsiteX45" fmla="*/ 1006475 w 4425950"/>
                <a:gd name="connsiteY45" fmla="*/ 819150 h 2152650"/>
                <a:gd name="connsiteX46" fmla="*/ 1006475 w 4425950"/>
                <a:gd name="connsiteY46" fmla="*/ 774700 h 2152650"/>
                <a:gd name="connsiteX47" fmla="*/ 974725 w 4425950"/>
                <a:gd name="connsiteY47" fmla="*/ 774700 h 2152650"/>
                <a:gd name="connsiteX48" fmla="*/ 974725 w 4425950"/>
                <a:gd name="connsiteY48" fmla="*/ 774700 h 2152650"/>
                <a:gd name="connsiteX49" fmla="*/ 974725 w 4425950"/>
                <a:gd name="connsiteY49" fmla="*/ 749300 h 2152650"/>
                <a:gd name="connsiteX50" fmla="*/ 930275 w 4425950"/>
                <a:gd name="connsiteY50" fmla="*/ 749300 h 2152650"/>
                <a:gd name="connsiteX51" fmla="*/ 930275 w 4425950"/>
                <a:gd name="connsiteY51" fmla="*/ 717550 h 2152650"/>
                <a:gd name="connsiteX52" fmla="*/ 917575 w 4425950"/>
                <a:gd name="connsiteY52" fmla="*/ 717550 h 2152650"/>
                <a:gd name="connsiteX53" fmla="*/ 917575 w 4425950"/>
                <a:gd name="connsiteY53" fmla="*/ 676275 h 2152650"/>
                <a:gd name="connsiteX54" fmla="*/ 904875 w 4425950"/>
                <a:gd name="connsiteY54" fmla="*/ 676275 h 2152650"/>
                <a:gd name="connsiteX55" fmla="*/ 904875 w 4425950"/>
                <a:gd name="connsiteY55" fmla="*/ 657225 h 2152650"/>
                <a:gd name="connsiteX56" fmla="*/ 904875 w 4425950"/>
                <a:gd name="connsiteY56" fmla="*/ 657225 h 2152650"/>
                <a:gd name="connsiteX57" fmla="*/ 876300 w 4425950"/>
                <a:gd name="connsiteY57" fmla="*/ 657225 h 2152650"/>
                <a:gd name="connsiteX58" fmla="*/ 876300 w 4425950"/>
                <a:gd name="connsiteY58" fmla="*/ 628650 h 2152650"/>
                <a:gd name="connsiteX59" fmla="*/ 866775 w 4425950"/>
                <a:gd name="connsiteY59" fmla="*/ 628650 h 2152650"/>
                <a:gd name="connsiteX60" fmla="*/ 866775 w 4425950"/>
                <a:gd name="connsiteY60" fmla="*/ 561975 h 2152650"/>
                <a:gd name="connsiteX61" fmla="*/ 841375 w 4425950"/>
                <a:gd name="connsiteY61" fmla="*/ 561975 h 2152650"/>
                <a:gd name="connsiteX62" fmla="*/ 841375 w 4425950"/>
                <a:gd name="connsiteY62" fmla="*/ 536575 h 2152650"/>
                <a:gd name="connsiteX63" fmla="*/ 793750 w 4425950"/>
                <a:gd name="connsiteY63" fmla="*/ 536575 h 2152650"/>
                <a:gd name="connsiteX64" fmla="*/ 793750 w 4425950"/>
                <a:gd name="connsiteY64" fmla="*/ 492125 h 2152650"/>
                <a:gd name="connsiteX65" fmla="*/ 615950 w 4425950"/>
                <a:gd name="connsiteY65" fmla="*/ 492125 h 2152650"/>
                <a:gd name="connsiteX66" fmla="*/ 615950 w 4425950"/>
                <a:gd name="connsiteY66" fmla="*/ 492125 h 2152650"/>
                <a:gd name="connsiteX67" fmla="*/ 615950 w 4425950"/>
                <a:gd name="connsiteY67" fmla="*/ 463550 h 2152650"/>
                <a:gd name="connsiteX68" fmla="*/ 603250 w 4425950"/>
                <a:gd name="connsiteY68" fmla="*/ 463550 h 2152650"/>
                <a:gd name="connsiteX69" fmla="*/ 603250 w 4425950"/>
                <a:gd name="connsiteY69" fmla="*/ 434975 h 2152650"/>
                <a:gd name="connsiteX70" fmla="*/ 555625 w 4425950"/>
                <a:gd name="connsiteY70" fmla="*/ 434975 h 2152650"/>
                <a:gd name="connsiteX71" fmla="*/ 555625 w 4425950"/>
                <a:gd name="connsiteY71" fmla="*/ 400050 h 2152650"/>
                <a:gd name="connsiteX72" fmla="*/ 536575 w 4425950"/>
                <a:gd name="connsiteY72" fmla="*/ 400050 h 2152650"/>
                <a:gd name="connsiteX73" fmla="*/ 536575 w 4425950"/>
                <a:gd name="connsiteY73" fmla="*/ 361950 h 2152650"/>
                <a:gd name="connsiteX74" fmla="*/ 527050 w 4425950"/>
                <a:gd name="connsiteY74" fmla="*/ 361950 h 2152650"/>
                <a:gd name="connsiteX75" fmla="*/ 527050 w 4425950"/>
                <a:gd name="connsiteY75" fmla="*/ 361950 h 2152650"/>
                <a:gd name="connsiteX76" fmla="*/ 508000 w 4425950"/>
                <a:gd name="connsiteY76" fmla="*/ 342900 h 2152650"/>
                <a:gd name="connsiteX77" fmla="*/ 508000 w 4425950"/>
                <a:gd name="connsiteY77" fmla="*/ 295275 h 2152650"/>
                <a:gd name="connsiteX78" fmla="*/ 485775 w 4425950"/>
                <a:gd name="connsiteY78" fmla="*/ 295275 h 2152650"/>
                <a:gd name="connsiteX79" fmla="*/ 485775 w 4425950"/>
                <a:gd name="connsiteY79" fmla="*/ 285750 h 2152650"/>
                <a:gd name="connsiteX80" fmla="*/ 466725 w 4425950"/>
                <a:gd name="connsiteY80" fmla="*/ 285750 h 2152650"/>
                <a:gd name="connsiteX81" fmla="*/ 466725 w 4425950"/>
                <a:gd name="connsiteY81" fmla="*/ 222250 h 2152650"/>
                <a:gd name="connsiteX82" fmla="*/ 457200 w 4425950"/>
                <a:gd name="connsiteY82" fmla="*/ 222250 h 2152650"/>
                <a:gd name="connsiteX83" fmla="*/ 457200 w 4425950"/>
                <a:gd name="connsiteY83" fmla="*/ 184150 h 2152650"/>
                <a:gd name="connsiteX84" fmla="*/ 422275 w 4425950"/>
                <a:gd name="connsiteY84" fmla="*/ 184150 h 2152650"/>
                <a:gd name="connsiteX85" fmla="*/ 422275 w 4425950"/>
                <a:gd name="connsiteY85" fmla="*/ 130175 h 2152650"/>
                <a:gd name="connsiteX86" fmla="*/ 374650 w 4425950"/>
                <a:gd name="connsiteY86" fmla="*/ 130175 h 2152650"/>
                <a:gd name="connsiteX87" fmla="*/ 374650 w 4425950"/>
                <a:gd name="connsiteY87" fmla="*/ 95250 h 2152650"/>
                <a:gd name="connsiteX88" fmla="*/ 346075 w 4425950"/>
                <a:gd name="connsiteY88" fmla="*/ 95250 h 2152650"/>
                <a:gd name="connsiteX89" fmla="*/ 346075 w 4425950"/>
                <a:gd name="connsiteY89" fmla="*/ 66675 h 2152650"/>
                <a:gd name="connsiteX90" fmla="*/ 307975 w 4425950"/>
                <a:gd name="connsiteY90" fmla="*/ 66675 h 2152650"/>
                <a:gd name="connsiteX91" fmla="*/ 307975 w 4425950"/>
                <a:gd name="connsiteY91" fmla="*/ 34925 h 2152650"/>
                <a:gd name="connsiteX92" fmla="*/ 117475 w 4425950"/>
                <a:gd name="connsiteY92" fmla="*/ 34925 h 2152650"/>
                <a:gd name="connsiteX93" fmla="*/ 117475 w 4425950"/>
                <a:gd name="connsiteY93" fmla="*/ 0 h 2152650"/>
                <a:gd name="connsiteX94" fmla="*/ 0 w 4425950"/>
                <a:gd name="connsiteY94" fmla="*/ 0 h 2152650"/>
                <a:gd name="connsiteX0" fmla="*/ 4425950 w 4425950"/>
                <a:gd name="connsiteY0" fmla="*/ 2152650 h 2152650"/>
                <a:gd name="connsiteX1" fmla="*/ 3594100 w 4425950"/>
                <a:gd name="connsiteY1" fmla="*/ 2152650 h 2152650"/>
                <a:gd name="connsiteX2" fmla="*/ 3594100 w 4425950"/>
                <a:gd name="connsiteY2" fmla="*/ 2038350 h 2152650"/>
                <a:gd name="connsiteX3" fmla="*/ 3184525 w 4425950"/>
                <a:gd name="connsiteY3" fmla="*/ 2038350 h 2152650"/>
                <a:gd name="connsiteX4" fmla="*/ 3184525 w 4425950"/>
                <a:gd name="connsiteY4" fmla="*/ 1946275 h 2152650"/>
                <a:gd name="connsiteX5" fmla="*/ 2905125 w 4425950"/>
                <a:gd name="connsiteY5" fmla="*/ 1946275 h 2152650"/>
                <a:gd name="connsiteX6" fmla="*/ 2905125 w 4425950"/>
                <a:gd name="connsiteY6" fmla="*/ 1885950 h 2152650"/>
                <a:gd name="connsiteX7" fmla="*/ 2838450 w 4425950"/>
                <a:gd name="connsiteY7" fmla="*/ 1885950 h 2152650"/>
                <a:gd name="connsiteX8" fmla="*/ 2838450 w 4425950"/>
                <a:gd name="connsiteY8" fmla="*/ 1822450 h 2152650"/>
                <a:gd name="connsiteX9" fmla="*/ 2559050 w 4425950"/>
                <a:gd name="connsiteY9" fmla="*/ 1822450 h 2152650"/>
                <a:gd name="connsiteX10" fmla="*/ 2559050 w 4425950"/>
                <a:gd name="connsiteY10" fmla="*/ 1762125 h 2152650"/>
                <a:gd name="connsiteX11" fmla="*/ 2397125 w 4425950"/>
                <a:gd name="connsiteY11" fmla="*/ 1762125 h 2152650"/>
                <a:gd name="connsiteX12" fmla="*/ 2397125 w 4425950"/>
                <a:gd name="connsiteY12" fmla="*/ 1704975 h 2152650"/>
                <a:gd name="connsiteX13" fmla="*/ 2359025 w 4425950"/>
                <a:gd name="connsiteY13" fmla="*/ 1704975 h 2152650"/>
                <a:gd name="connsiteX14" fmla="*/ 2359025 w 4425950"/>
                <a:gd name="connsiteY14" fmla="*/ 1654175 h 2152650"/>
                <a:gd name="connsiteX15" fmla="*/ 2320925 w 4425950"/>
                <a:gd name="connsiteY15" fmla="*/ 1654175 h 2152650"/>
                <a:gd name="connsiteX16" fmla="*/ 2320925 w 4425950"/>
                <a:gd name="connsiteY16" fmla="*/ 1539875 h 2152650"/>
                <a:gd name="connsiteX17" fmla="*/ 1981200 w 4425950"/>
                <a:gd name="connsiteY17" fmla="*/ 1539875 h 2152650"/>
                <a:gd name="connsiteX18" fmla="*/ 1981200 w 4425950"/>
                <a:gd name="connsiteY18" fmla="*/ 1489075 h 2152650"/>
                <a:gd name="connsiteX19" fmla="*/ 1974850 w 4425950"/>
                <a:gd name="connsiteY19" fmla="*/ 1482725 h 2152650"/>
                <a:gd name="connsiteX20" fmla="*/ 1974850 w 4425950"/>
                <a:gd name="connsiteY20" fmla="*/ 1431925 h 2152650"/>
                <a:gd name="connsiteX21" fmla="*/ 1962150 w 4425950"/>
                <a:gd name="connsiteY21" fmla="*/ 1431925 h 2152650"/>
                <a:gd name="connsiteX22" fmla="*/ 1962150 w 4425950"/>
                <a:gd name="connsiteY22" fmla="*/ 1336675 h 2152650"/>
                <a:gd name="connsiteX23" fmla="*/ 1933575 w 4425950"/>
                <a:gd name="connsiteY23" fmla="*/ 1336675 h 2152650"/>
                <a:gd name="connsiteX24" fmla="*/ 1933575 w 4425950"/>
                <a:gd name="connsiteY24" fmla="*/ 1311275 h 2152650"/>
                <a:gd name="connsiteX25" fmla="*/ 1927225 w 4425950"/>
                <a:gd name="connsiteY25" fmla="*/ 1311275 h 2152650"/>
                <a:gd name="connsiteX26" fmla="*/ 1927225 w 4425950"/>
                <a:gd name="connsiteY26" fmla="*/ 1279525 h 2152650"/>
                <a:gd name="connsiteX27" fmla="*/ 1908175 w 4425950"/>
                <a:gd name="connsiteY27" fmla="*/ 1279525 h 2152650"/>
                <a:gd name="connsiteX28" fmla="*/ 1908175 w 4425950"/>
                <a:gd name="connsiteY28" fmla="*/ 1250950 h 2152650"/>
                <a:gd name="connsiteX29" fmla="*/ 1892300 w 4425950"/>
                <a:gd name="connsiteY29" fmla="*/ 1250950 h 2152650"/>
                <a:gd name="connsiteX30" fmla="*/ 1892300 w 4425950"/>
                <a:gd name="connsiteY30" fmla="*/ 1152525 h 2152650"/>
                <a:gd name="connsiteX31" fmla="*/ 1447800 w 4425950"/>
                <a:gd name="connsiteY31" fmla="*/ 1152525 h 2152650"/>
                <a:gd name="connsiteX32" fmla="*/ 1447800 w 4425950"/>
                <a:gd name="connsiteY32" fmla="*/ 1076325 h 2152650"/>
                <a:gd name="connsiteX33" fmla="*/ 1422400 w 4425950"/>
                <a:gd name="connsiteY33" fmla="*/ 1076325 h 2152650"/>
                <a:gd name="connsiteX34" fmla="*/ 1422400 w 4425950"/>
                <a:gd name="connsiteY34" fmla="*/ 1047750 h 2152650"/>
                <a:gd name="connsiteX35" fmla="*/ 1409700 w 4425950"/>
                <a:gd name="connsiteY35" fmla="*/ 1047750 h 2152650"/>
                <a:gd name="connsiteX36" fmla="*/ 1409700 w 4425950"/>
                <a:gd name="connsiteY36" fmla="*/ 996950 h 2152650"/>
                <a:gd name="connsiteX37" fmla="*/ 1384300 w 4425950"/>
                <a:gd name="connsiteY37" fmla="*/ 996950 h 2152650"/>
                <a:gd name="connsiteX38" fmla="*/ 1384300 w 4425950"/>
                <a:gd name="connsiteY38" fmla="*/ 955675 h 2152650"/>
                <a:gd name="connsiteX39" fmla="*/ 1368425 w 4425950"/>
                <a:gd name="connsiteY39" fmla="*/ 955675 h 2152650"/>
                <a:gd name="connsiteX40" fmla="*/ 1368425 w 4425950"/>
                <a:gd name="connsiteY40" fmla="*/ 895350 h 2152650"/>
                <a:gd name="connsiteX41" fmla="*/ 1330325 w 4425950"/>
                <a:gd name="connsiteY41" fmla="*/ 895350 h 2152650"/>
                <a:gd name="connsiteX42" fmla="*/ 1330325 w 4425950"/>
                <a:gd name="connsiteY42" fmla="*/ 844550 h 2152650"/>
                <a:gd name="connsiteX43" fmla="*/ 1171575 w 4425950"/>
                <a:gd name="connsiteY43" fmla="*/ 844550 h 2152650"/>
                <a:gd name="connsiteX44" fmla="*/ 1171575 w 4425950"/>
                <a:gd name="connsiteY44" fmla="*/ 819150 h 2152650"/>
                <a:gd name="connsiteX45" fmla="*/ 1006475 w 4425950"/>
                <a:gd name="connsiteY45" fmla="*/ 819150 h 2152650"/>
                <a:gd name="connsiteX46" fmla="*/ 1006475 w 4425950"/>
                <a:gd name="connsiteY46" fmla="*/ 774700 h 2152650"/>
                <a:gd name="connsiteX47" fmla="*/ 974725 w 4425950"/>
                <a:gd name="connsiteY47" fmla="*/ 774700 h 2152650"/>
                <a:gd name="connsiteX48" fmla="*/ 974725 w 4425950"/>
                <a:gd name="connsiteY48" fmla="*/ 774700 h 2152650"/>
                <a:gd name="connsiteX49" fmla="*/ 974725 w 4425950"/>
                <a:gd name="connsiteY49" fmla="*/ 749300 h 2152650"/>
                <a:gd name="connsiteX50" fmla="*/ 930275 w 4425950"/>
                <a:gd name="connsiteY50" fmla="*/ 749300 h 2152650"/>
                <a:gd name="connsiteX51" fmla="*/ 930275 w 4425950"/>
                <a:gd name="connsiteY51" fmla="*/ 717550 h 2152650"/>
                <a:gd name="connsiteX52" fmla="*/ 917575 w 4425950"/>
                <a:gd name="connsiteY52" fmla="*/ 717550 h 2152650"/>
                <a:gd name="connsiteX53" fmla="*/ 917575 w 4425950"/>
                <a:gd name="connsiteY53" fmla="*/ 676275 h 2152650"/>
                <a:gd name="connsiteX54" fmla="*/ 904875 w 4425950"/>
                <a:gd name="connsiteY54" fmla="*/ 676275 h 2152650"/>
                <a:gd name="connsiteX55" fmla="*/ 904875 w 4425950"/>
                <a:gd name="connsiteY55" fmla="*/ 657225 h 2152650"/>
                <a:gd name="connsiteX56" fmla="*/ 904875 w 4425950"/>
                <a:gd name="connsiteY56" fmla="*/ 657225 h 2152650"/>
                <a:gd name="connsiteX57" fmla="*/ 876300 w 4425950"/>
                <a:gd name="connsiteY57" fmla="*/ 657225 h 2152650"/>
                <a:gd name="connsiteX58" fmla="*/ 876300 w 4425950"/>
                <a:gd name="connsiteY58" fmla="*/ 628650 h 2152650"/>
                <a:gd name="connsiteX59" fmla="*/ 866775 w 4425950"/>
                <a:gd name="connsiteY59" fmla="*/ 628650 h 2152650"/>
                <a:gd name="connsiteX60" fmla="*/ 866775 w 4425950"/>
                <a:gd name="connsiteY60" fmla="*/ 561975 h 2152650"/>
                <a:gd name="connsiteX61" fmla="*/ 841375 w 4425950"/>
                <a:gd name="connsiteY61" fmla="*/ 561975 h 2152650"/>
                <a:gd name="connsiteX62" fmla="*/ 841375 w 4425950"/>
                <a:gd name="connsiteY62" fmla="*/ 536575 h 2152650"/>
                <a:gd name="connsiteX63" fmla="*/ 793750 w 4425950"/>
                <a:gd name="connsiteY63" fmla="*/ 536575 h 2152650"/>
                <a:gd name="connsiteX64" fmla="*/ 793750 w 4425950"/>
                <a:gd name="connsiteY64" fmla="*/ 492125 h 2152650"/>
                <a:gd name="connsiteX65" fmla="*/ 615950 w 4425950"/>
                <a:gd name="connsiteY65" fmla="*/ 492125 h 2152650"/>
                <a:gd name="connsiteX66" fmla="*/ 615950 w 4425950"/>
                <a:gd name="connsiteY66" fmla="*/ 492125 h 2152650"/>
                <a:gd name="connsiteX67" fmla="*/ 615950 w 4425950"/>
                <a:gd name="connsiteY67" fmla="*/ 463550 h 2152650"/>
                <a:gd name="connsiteX68" fmla="*/ 603250 w 4425950"/>
                <a:gd name="connsiteY68" fmla="*/ 463550 h 2152650"/>
                <a:gd name="connsiteX69" fmla="*/ 603250 w 4425950"/>
                <a:gd name="connsiteY69" fmla="*/ 434975 h 2152650"/>
                <a:gd name="connsiteX70" fmla="*/ 555625 w 4425950"/>
                <a:gd name="connsiteY70" fmla="*/ 434975 h 2152650"/>
                <a:gd name="connsiteX71" fmla="*/ 555625 w 4425950"/>
                <a:gd name="connsiteY71" fmla="*/ 400050 h 2152650"/>
                <a:gd name="connsiteX72" fmla="*/ 536575 w 4425950"/>
                <a:gd name="connsiteY72" fmla="*/ 400050 h 2152650"/>
                <a:gd name="connsiteX73" fmla="*/ 536575 w 4425950"/>
                <a:gd name="connsiteY73" fmla="*/ 361950 h 2152650"/>
                <a:gd name="connsiteX74" fmla="*/ 527050 w 4425950"/>
                <a:gd name="connsiteY74" fmla="*/ 361950 h 2152650"/>
                <a:gd name="connsiteX75" fmla="*/ 527050 w 4425950"/>
                <a:gd name="connsiteY75" fmla="*/ 339725 h 2152650"/>
                <a:gd name="connsiteX76" fmla="*/ 508000 w 4425950"/>
                <a:gd name="connsiteY76" fmla="*/ 342900 h 2152650"/>
                <a:gd name="connsiteX77" fmla="*/ 508000 w 4425950"/>
                <a:gd name="connsiteY77" fmla="*/ 295275 h 2152650"/>
                <a:gd name="connsiteX78" fmla="*/ 485775 w 4425950"/>
                <a:gd name="connsiteY78" fmla="*/ 295275 h 2152650"/>
                <a:gd name="connsiteX79" fmla="*/ 485775 w 4425950"/>
                <a:gd name="connsiteY79" fmla="*/ 285750 h 2152650"/>
                <a:gd name="connsiteX80" fmla="*/ 466725 w 4425950"/>
                <a:gd name="connsiteY80" fmla="*/ 285750 h 2152650"/>
                <a:gd name="connsiteX81" fmla="*/ 466725 w 4425950"/>
                <a:gd name="connsiteY81" fmla="*/ 222250 h 2152650"/>
                <a:gd name="connsiteX82" fmla="*/ 457200 w 4425950"/>
                <a:gd name="connsiteY82" fmla="*/ 222250 h 2152650"/>
                <a:gd name="connsiteX83" fmla="*/ 457200 w 4425950"/>
                <a:gd name="connsiteY83" fmla="*/ 184150 h 2152650"/>
                <a:gd name="connsiteX84" fmla="*/ 422275 w 4425950"/>
                <a:gd name="connsiteY84" fmla="*/ 184150 h 2152650"/>
                <a:gd name="connsiteX85" fmla="*/ 422275 w 4425950"/>
                <a:gd name="connsiteY85" fmla="*/ 130175 h 2152650"/>
                <a:gd name="connsiteX86" fmla="*/ 374650 w 4425950"/>
                <a:gd name="connsiteY86" fmla="*/ 130175 h 2152650"/>
                <a:gd name="connsiteX87" fmla="*/ 374650 w 4425950"/>
                <a:gd name="connsiteY87" fmla="*/ 95250 h 2152650"/>
                <a:gd name="connsiteX88" fmla="*/ 346075 w 4425950"/>
                <a:gd name="connsiteY88" fmla="*/ 95250 h 2152650"/>
                <a:gd name="connsiteX89" fmla="*/ 346075 w 4425950"/>
                <a:gd name="connsiteY89" fmla="*/ 66675 h 2152650"/>
                <a:gd name="connsiteX90" fmla="*/ 307975 w 4425950"/>
                <a:gd name="connsiteY90" fmla="*/ 66675 h 2152650"/>
                <a:gd name="connsiteX91" fmla="*/ 307975 w 4425950"/>
                <a:gd name="connsiteY91" fmla="*/ 34925 h 2152650"/>
                <a:gd name="connsiteX92" fmla="*/ 117475 w 4425950"/>
                <a:gd name="connsiteY92" fmla="*/ 34925 h 2152650"/>
                <a:gd name="connsiteX93" fmla="*/ 117475 w 4425950"/>
                <a:gd name="connsiteY93" fmla="*/ 0 h 2152650"/>
                <a:gd name="connsiteX94" fmla="*/ 0 w 4425950"/>
                <a:gd name="connsiteY94" fmla="*/ 0 h 2152650"/>
                <a:gd name="connsiteX0" fmla="*/ 4425950 w 4425950"/>
                <a:gd name="connsiteY0" fmla="*/ 2152650 h 2152650"/>
                <a:gd name="connsiteX1" fmla="*/ 3594100 w 4425950"/>
                <a:gd name="connsiteY1" fmla="*/ 2152650 h 2152650"/>
                <a:gd name="connsiteX2" fmla="*/ 3594100 w 4425950"/>
                <a:gd name="connsiteY2" fmla="*/ 2038350 h 2152650"/>
                <a:gd name="connsiteX3" fmla="*/ 3184525 w 4425950"/>
                <a:gd name="connsiteY3" fmla="*/ 2038350 h 2152650"/>
                <a:gd name="connsiteX4" fmla="*/ 3184525 w 4425950"/>
                <a:gd name="connsiteY4" fmla="*/ 1946275 h 2152650"/>
                <a:gd name="connsiteX5" fmla="*/ 2905125 w 4425950"/>
                <a:gd name="connsiteY5" fmla="*/ 1946275 h 2152650"/>
                <a:gd name="connsiteX6" fmla="*/ 2905125 w 4425950"/>
                <a:gd name="connsiteY6" fmla="*/ 1885950 h 2152650"/>
                <a:gd name="connsiteX7" fmla="*/ 2838450 w 4425950"/>
                <a:gd name="connsiteY7" fmla="*/ 1885950 h 2152650"/>
                <a:gd name="connsiteX8" fmla="*/ 2838450 w 4425950"/>
                <a:gd name="connsiteY8" fmla="*/ 1822450 h 2152650"/>
                <a:gd name="connsiteX9" fmla="*/ 2559050 w 4425950"/>
                <a:gd name="connsiteY9" fmla="*/ 1822450 h 2152650"/>
                <a:gd name="connsiteX10" fmla="*/ 2559050 w 4425950"/>
                <a:gd name="connsiteY10" fmla="*/ 1762125 h 2152650"/>
                <a:gd name="connsiteX11" fmla="*/ 2397125 w 4425950"/>
                <a:gd name="connsiteY11" fmla="*/ 1762125 h 2152650"/>
                <a:gd name="connsiteX12" fmla="*/ 2397125 w 4425950"/>
                <a:gd name="connsiteY12" fmla="*/ 1704975 h 2152650"/>
                <a:gd name="connsiteX13" fmla="*/ 2359025 w 4425950"/>
                <a:gd name="connsiteY13" fmla="*/ 1704975 h 2152650"/>
                <a:gd name="connsiteX14" fmla="*/ 2359025 w 4425950"/>
                <a:gd name="connsiteY14" fmla="*/ 1654175 h 2152650"/>
                <a:gd name="connsiteX15" fmla="*/ 2320925 w 4425950"/>
                <a:gd name="connsiteY15" fmla="*/ 1654175 h 2152650"/>
                <a:gd name="connsiteX16" fmla="*/ 2320925 w 4425950"/>
                <a:gd name="connsiteY16" fmla="*/ 1539875 h 2152650"/>
                <a:gd name="connsiteX17" fmla="*/ 1981200 w 4425950"/>
                <a:gd name="connsiteY17" fmla="*/ 1539875 h 2152650"/>
                <a:gd name="connsiteX18" fmla="*/ 1981200 w 4425950"/>
                <a:gd name="connsiteY18" fmla="*/ 1489075 h 2152650"/>
                <a:gd name="connsiteX19" fmla="*/ 1974850 w 4425950"/>
                <a:gd name="connsiteY19" fmla="*/ 1482725 h 2152650"/>
                <a:gd name="connsiteX20" fmla="*/ 1974850 w 4425950"/>
                <a:gd name="connsiteY20" fmla="*/ 1431925 h 2152650"/>
                <a:gd name="connsiteX21" fmla="*/ 1962150 w 4425950"/>
                <a:gd name="connsiteY21" fmla="*/ 1431925 h 2152650"/>
                <a:gd name="connsiteX22" fmla="*/ 1962150 w 4425950"/>
                <a:gd name="connsiteY22" fmla="*/ 1336675 h 2152650"/>
                <a:gd name="connsiteX23" fmla="*/ 1933575 w 4425950"/>
                <a:gd name="connsiteY23" fmla="*/ 1336675 h 2152650"/>
                <a:gd name="connsiteX24" fmla="*/ 1933575 w 4425950"/>
                <a:gd name="connsiteY24" fmla="*/ 1311275 h 2152650"/>
                <a:gd name="connsiteX25" fmla="*/ 1927225 w 4425950"/>
                <a:gd name="connsiteY25" fmla="*/ 1311275 h 2152650"/>
                <a:gd name="connsiteX26" fmla="*/ 1927225 w 4425950"/>
                <a:gd name="connsiteY26" fmla="*/ 1279525 h 2152650"/>
                <a:gd name="connsiteX27" fmla="*/ 1908175 w 4425950"/>
                <a:gd name="connsiteY27" fmla="*/ 1279525 h 2152650"/>
                <a:gd name="connsiteX28" fmla="*/ 1908175 w 4425950"/>
                <a:gd name="connsiteY28" fmla="*/ 1250950 h 2152650"/>
                <a:gd name="connsiteX29" fmla="*/ 1892300 w 4425950"/>
                <a:gd name="connsiteY29" fmla="*/ 1250950 h 2152650"/>
                <a:gd name="connsiteX30" fmla="*/ 1892300 w 4425950"/>
                <a:gd name="connsiteY30" fmla="*/ 1152525 h 2152650"/>
                <a:gd name="connsiteX31" fmla="*/ 1447800 w 4425950"/>
                <a:gd name="connsiteY31" fmla="*/ 1152525 h 2152650"/>
                <a:gd name="connsiteX32" fmla="*/ 1447800 w 4425950"/>
                <a:gd name="connsiteY32" fmla="*/ 1076325 h 2152650"/>
                <a:gd name="connsiteX33" fmla="*/ 1422400 w 4425950"/>
                <a:gd name="connsiteY33" fmla="*/ 1076325 h 2152650"/>
                <a:gd name="connsiteX34" fmla="*/ 1422400 w 4425950"/>
                <a:gd name="connsiteY34" fmla="*/ 1047750 h 2152650"/>
                <a:gd name="connsiteX35" fmla="*/ 1409700 w 4425950"/>
                <a:gd name="connsiteY35" fmla="*/ 1047750 h 2152650"/>
                <a:gd name="connsiteX36" fmla="*/ 1409700 w 4425950"/>
                <a:gd name="connsiteY36" fmla="*/ 996950 h 2152650"/>
                <a:gd name="connsiteX37" fmla="*/ 1384300 w 4425950"/>
                <a:gd name="connsiteY37" fmla="*/ 996950 h 2152650"/>
                <a:gd name="connsiteX38" fmla="*/ 1384300 w 4425950"/>
                <a:gd name="connsiteY38" fmla="*/ 955675 h 2152650"/>
                <a:gd name="connsiteX39" fmla="*/ 1368425 w 4425950"/>
                <a:gd name="connsiteY39" fmla="*/ 955675 h 2152650"/>
                <a:gd name="connsiteX40" fmla="*/ 1368425 w 4425950"/>
                <a:gd name="connsiteY40" fmla="*/ 895350 h 2152650"/>
                <a:gd name="connsiteX41" fmla="*/ 1330325 w 4425950"/>
                <a:gd name="connsiteY41" fmla="*/ 895350 h 2152650"/>
                <a:gd name="connsiteX42" fmla="*/ 1330325 w 4425950"/>
                <a:gd name="connsiteY42" fmla="*/ 844550 h 2152650"/>
                <a:gd name="connsiteX43" fmla="*/ 1171575 w 4425950"/>
                <a:gd name="connsiteY43" fmla="*/ 844550 h 2152650"/>
                <a:gd name="connsiteX44" fmla="*/ 1171575 w 4425950"/>
                <a:gd name="connsiteY44" fmla="*/ 819150 h 2152650"/>
                <a:gd name="connsiteX45" fmla="*/ 1006475 w 4425950"/>
                <a:gd name="connsiteY45" fmla="*/ 819150 h 2152650"/>
                <a:gd name="connsiteX46" fmla="*/ 1006475 w 4425950"/>
                <a:gd name="connsiteY46" fmla="*/ 774700 h 2152650"/>
                <a:gd name="connsiteX47" fmla="*/ 974725 w 4425950"/>
                <a:gd name="connsiteY47" fmla="*/ 774700 h 2152650"/>
                <a:gd name="connsiteX48" fmla="*/ 974725 w 4425950"/>
                <a:gd name="connsiteY48" fmla="*/ 774700 h 2152650"/>
                <a:gd name="connsiteX49" fmla="*/ 974725 w 4425950"/>
                <a:gd name="connsiteY49" fmla="*/ 749300 h 2152650"/>
                <a:gd name="connsiteX50" fmla="*/ 930275 w 4425950"/>
                <a:gd name="connsiteY50" fmla="*/ 749300 h 2152650"/>
                <a:gd name="connsiteX51" fmla="*/ 930275 w 4425950"/>
                <a:gd name="connsiteY51" fmla="*/ 717550 h 2152650"/>
                <a:gd name="connsiteX52" fmla="*/ 917575 w 4425950"/>
                <a:gd name="connsiteY52" fmla="*/ 717550 h 2152650"/>
                <a:gd name="connsiteX53" fmla="*/ 917575 w 4425950"/>
                <a:gd name="connsiteY53" fmla="*/ 676275 h 2152650"/>
                <a:gd name="connsiteX54" fmla="*/ 904875 w 4425950"/>
                <a:gd name="connsiteY54" fmla="*/ 676275 h 2152650"/>
                <a:gd name="connsiteX55" fmla="*/ 904875 w 4425950"/>
                <a:gd name="connsiteY55" fmla="*/ 657225 h 2152650"/>
                <a:gd name="connsiteX56" fmla="*/ 904875 w 4425950"/>
                <a:gd name="connsiteY56" fmla="*/ 657225 h 2152650"/>
                <a:gd name="connsiteX57" fmla="*/ 876300 w 4425950"/>
                <a:gd name="connsiteY57" fmla="*/ 657225 h 2152650"/>
                <a:gd name="connsiteX58" fmla="*/ 876300 w 4425950"/>
                <a:gd name="connsiteY58" fmla="*/ 628650 h 2152650"/>
                <a:gd name="connsiteX59" fmla="*/ 866775 w 4425950"/>
                <a:gd name="connsiteY59" fmla="*/ 628650 h 2152650"/>
                <a:gd name="connsiteX60" fmla="*/ 866775 w 4425950"/>
                <a:gd name="connsiteY60" fmla="*/ 561975 h 2152650"/>
                <a:gd name="connsiteX61" fmla="*/ 841375 w 4425950"/>
                <a:gd name="connsiteY61" fmla="*/ 561975 h 2152650"/>
                <a:gd name="connsiteX62" fmla="*/ 841375 w 4425950"/>
                <a:gd name="connsiteY62" fmla="*/ 536575 h 2152650"/>
                <a:gd name="connsiteX63" fmla="*/ 793750 w 4425950"/>
                <a:gd name="connsiteY63" fmla="*/ 536575 h 2152650"/>
                <a:gd name="connsiteX64" fmla="*/ 793750 w 4425950"/>
                <a:gd name="connsiteY64" fmla="*/ 492125 h 2152650"/>
                <a:gd name="connsiteX65" fmla="*/ 615950 w 4425950"/>
                <a:gd name="connsiteY65" fmla="*/ 492125 h 2152650"/>
                <a:gd name="connsiteX66" fmla="*/ 615950 w 4425950"/>
                <a:gd name="connsiteY66" fmla="*/ 492125 h 2152650"/>
                <a:gd name="connsiteX67" fmla="*/ 615950 w 4425950"/>
                <a:gd name="connsiteY67" fmla="*/ 463550 h 2152650"/>
                <a:gd name="connsiteX68" fmla="*/ 603250 w 4425950"/>
                <a:gd name="connsiteY68" fmla="*/ 463550 h 2152650"/>
                <a:gd name="connsiteX69" fmla="*/ 603250 w 4425950"/>
                <a:gd name="connsiteY69" fmla="*/ 434975 h 2152650"/>
                <a:gd name="connsiteX70" fmla="*/ 555625 w 4425950"/>
                <a:gd name="connsiteY70" fmla="*/ 434975 h 2152650"/>
                <a:gd name="connsiteX71" fmla="*/ 555625 w 4425950"/>
                <a:gd name="connsiteY71" fmla="*/ 400050 h 2152650"/>
                <a:gd name="connsiteX72" fmla="*/ 536575 w 4425950"/>
                <a:gd name="connsiteY72" fmla="*/ 400050 h 2152650"/>
                <a:gd name="connsiteX73" fmla="*/ 536575 w 4425950"/>
                <a:gd name="connsiteY73" fmla="*/ 361950 h 2152650"/>
                <a:gd name="connsiteX74" fmla="*/ 527050 w 4425950"/>
                <a:gd name="connsiteY74" fmla="*/ 361950 h 2152650"/>
                <a:gd name="connsiteX75" fmla="*/ 527050 w 4425950"/>
                <a:gd name="connsiteY75" fmla="*/ 342900 h 2152650"/>
                <a:gd name="connsiteX76" fmla="*/ 508000 w 4425950"/>
                <a:gd name="connsiteY76" fmla="*/ 342900 h 2152650"/>
                <a:gd name="connsiteX77" fmla="*/ 508000 w 4425950"/>
                <a:gd name="connsiteY77" fmla="*/ 295275 h 2152650"/>
                <a:gd name="connsiteX78" fmla="*/ 485775 w 4425950"/>
                <a:gd name="connsiteY78" fmla="*/ 295275 h 2152650"/>
                <a:gd name="connsiteX79" fmla="*/ 485775 w 4425950"/>
                <a:gd name="connsiteY79" fmla="*/ 285750 h 2152650"/>
                <a:gd name="connsiteX80" fmla="*/ 466725 w 4425950"/>
                <a:gd name="connsiteY80" fmla="*/ 285750 h 2152650"/>
                <a:gd name="connsiteX81" fmla="*/ 466725 w 4425950"/>
                <a:gd name="connsiteY81" fmla="*/ 222250 h 2152650"/>
                <a:gd name="connsiteX82" fmla="*/ 457200 w 4425950"/>
                <a:gd name="connsiteY82" fmla="*/ 222250 h 2152650"/>
                <a:gd name="connsiteX83" fmla="*/ 457200 w 4425950"/>
                <a:gd name="connsiteY83" fmla="*/ 184150 h 2152650"/>
                <a:gd name="connsiteX84" fmla="*/ 422275 w 4425950"/>
                <a:gd name="connsiteY84" fmla="*/ 184150 h 2152650"/>
                <a:gd name="connsiteX85" fmla="*/ 422275 w 4425950"/>
                <a:gd name="connsiteY85" fmla="*/ 130175 h 2152650"/>
                <a:gd name="connsiteX86" fmla="*/ 374650 w 4425950"/>
                <a:gd name="connsiteY86" fmla="*/ 130175 h 2152650"/>
                <a:gd name="connsiteX87" fmla="*/ 374650 w 4425950"/>
                <a:gd name="connsiteY87" fmla="*/ 95250 h 2152650"/>
                <a:gd name="connsiteX88" fmla="*/ 346075 w 4425950"/>
                <a:gd name="connsiteY88" fmla="*/ 95250 h 2152650"/>
                <a:gd name="connsiteX89" fmla="*/ 346075 w 4425950"/>
                <a:gd name="connsiteY89" fmla="*/ 66675 h 2152650"/>
                <a:gd name="connsiteX90" fmla="*/ 307975 w 4425950"/>
                <a:gd name="connsiteY90" fmla="*/ 66675 h 2152650"/>
                <a:gd name="connsiteX91" fmla="*/ 307975 w 4425950"/>
                <a:gd name="connsiteY91" fmla="*/ 34925 h 2152650"/>
                <a:gd name="connsiteX92" fmla="*/ 117475 w 4425950"/>
                <a:gd name="connsiteY92" fmla="*/ 34925 h 2152650"/>
                <a:gd name="connsiteX93" fmla="*/ 117475 w 4425950"/>
                <a:gd name="connsiteY93" fmla="*/ 0 h 2152650"/>
                <a:gd name="connsiteX94" fmla="*/ 0 w 4425950"/>
                <a:gd name="connsiteY94" fmla="*/ 0 h 2152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</a:cxnLst>
              <a:rect l="l" t="t" r="r" b="b"/>
              <a:pathLst>
                <a:path w="4425950" h="2152650">
                  <a:moveTo>
                    <a:pt x="4425950" y="2152650"/>
                  </a:moveTo>
                  <a:lnTo>
                    <a:pt x="3594100" y="2152650"/>
                  </a:lnTo>
                  <a:lnTo>
                    <a:pt x="3594100" y="2038350"/>
                  </a:lnTo>
                  <a:lnTo>
                    <a:pt x="3184525" y="2038350"/>
                  </a:lnTo>
                  <a:lnTo>
                    <a:pt x="3184525" y="1946275"/>
                  </a:lnTo>
                  <a:lnTo>
                    <a:pt x="2905125" y="1946275"/>
                  </a:lnTo>
                  <a:lnTo>
                    <a:pt x="2905125" y="1885950"/>
                  </a:lnTo>
                  <a:lnTo>
                    <a:pt x="2838450" y="1885950"/>
                  </a:lnTo>
                  <a:lnTo>
                    <a:pt x="2838450" y="1822450"/>
                  </a:lnTo>
                  <a:lnTo>
                    <a:pt x="2559050" y="1822450"/>
                  </a:lnTo>
                  <a:lnTo>
                    <a:pt x="2559050" y="1762125"/>
                  </a:lnTo>
                  <a:lnTo>
                    <a:pt x="2397125" y="1762125"/>
                  </a:lnTo>
                  <a:lnTo>
                    <a:pt x="2397125" y="1704975"/>
                  </a:lnTo>
                  <a:lnTo>
                    <a:pt x="2359025" y="1704975"/>
                  </a:lnTo>
                  <a:lnTo>
                    <a:pt x="2359025" y="1654175"/>
                  </a:lnTo>
                  <a:lnTo>
                    <a:pt x="2320925" y="1654175"/>
                  </a:lnTo>
                  <a:lnTo>
                    <a:pt x="2320925" y="1539875"/>
                  </a:lnTo>
                  <a:lnTo>
                    <a:pt x="1981200" y="1539875"/>
                  </a:lnTo>
                  <a:lnTo>
                    <a:pt x="1981200" y="1489075"/>
                  </a:lnTo>
                  <a:lnTo>
                    <a:pt x="1974850" y="1482725"/>
                  </a:lnTo>
                  <a:lnTo>
                    <a:pt x="1974850" y="1431925"/>
                  </a:lnTo>
                  <a:lnTo>
                    <a:pt x="1962150" y="1431925"/>
                  </a:lnTo>
                  <a:lnTo>
                    <a:pt x="1962150" y="1336675"/>
                  </a:lnTo>
                  <a:lnTo>
                    <a:pt x="1933575" y="1336675"/>
                  </a:lnTo>
                  <a:lnTo>
                    <a:pt x="1933575" y="1311275"/>
                  </a:lnTo>
                  <a:lnTo>
                    <a:pt x="1927225" y="1311275"/>
                  </a:lnTo>
                  <a:lnTo>
                    <a:pt x="1927225" y="1279525"/>
                  </a:lnTo>
                  <a:lnTo>
                    <a:pt x="1908175" y="1279525"/>
                  </a:lnTo>
                  <a:lnTo>
                    <a:pt x="1908175" y="1250950"/>
                  </a:lnTo>
                  <a:lnTo>
                    <a:pt x="1892300" y="1250950"/>
                  </a:lnTo>
                  <a:lnTo>
                    <a:pt x="1892300" y="1152525"/>
                  </a:lnTo>
                  <a:lnTo>
                    <a:pt x="1447800" y="1152525"/>
                  </a:lnTo>
                  <a:lnTo>
                    <a:pt x="1447800" y="1076325"/>
                  </a:lnTo>
                  <a:lnTo>
                    <a:pt x="1422400" y="1076325"/>
                  </a:lnTo>
                  <a:lnTo>
                    <a:pt x="1422400" y="1047750"/>
                  </a:lnTo>
                  <a:lnTo>
                    <a:pt x="1409700" y="1047750"/>
                  </a:lnTo>
                  <a:lnTo>
                    <a:pt x="1409700" y="996950"/>
                  </a:lnTo>
                  <a:lnTo>
                    <a:pt x="1384300" y="996950"/>
                  </a:lnTo>
                  <a:lnTo>
                    <a:pt x="1384300" y="955675"/>
                  </a:lnTo>
                  <a:lnTo>
                    <a:pt x="1368425" y="955675"/>
                  </a:lnTo>
                  <a:lnTo>
                    <a:pt x="1368425" y="895350"/>
                  </a:lnTo>
                  <a:lnTo>
                    <a:pt x="1330325" y="895350"/>
                  </a:lnTo>
                  <a:lnTo>
                    <a:pt x="1330325" y="844550"/>
                  </a:lnTo>
                  <a:lnTo>
                    <a:pt x="1171575" y="844550"/>
                  </a:lnTo>
                  <a:lnTo>
                    <a:pt x="1171575" y="819150"/>
                  </a:lnTo>
                  <a:lnTo>
                    <a:pt x="1006475" y="819150"/>
                  </a:lnTo>
                  <a:lnTo>
                    <a:pt x="1006475" y="774700"/>
                  </a:lnTo>
                  <a:lnTo>
                    <a:pt x="974725" y="774700"/>
                  </a:lnTo>
                  <a:lnTo>
                    <a:pt x="974725" y="774700"/>
                  </a:lnTo>
                  <a:lnTo>
                    <a:pt x="974725" y="749300"/>
                  </a:lnTo>
                  <a:lnTo>
                    <a:pt x="930275" y="749300"/>
                  </a:lnTo>
                  <a:lnTo>
                    <a:pt x="930275" y="717550"/>
                  </a:lnTo>
                  <a:lnTo>
                    <a:pt x="917575" y="717550"/>
                  </a:lnTo>
                  <a:lnTo>
                    <a:pt x="917575" y="676275"/>
                  </a:lnTo>
                  <a:lnTo>
                    <a:pt x="904875" y="676275"/>
                  </a:lnTo>
                  <a:lnTo>
                    <a:pt x="904875" y="657225"/>
                  </a:lnTo>
                  <a:lnTo>
                    <a:pt x="904875" y="657225"/>
                  </a:lnTo>
                  <a:lnTo>
                    <a:pt x="876300" y="657225"/>
                  </a:lnTo>
                  <a:lnTo>
                    <a:pt x="876300" y="628650"/>
                  </a:lnTo>
                  <a:lnTo>
                    <a:pt x="866775" y="628650"/>
                  </a:lnTo>
                  <a:lnTo>
                    <a:pt x="866775" y="561975"/>
                  </a:lnTo>
                  <a:lnTo>
                    <a:pt x="841375" y="561975"/>
                  </a:lnTo>
                  <a:lnTo>
                    <a:pt x="841375" y="536575"/>
                  </a:lnTo>
                  <a:lnTo>
                    <a:pt x="793750" y="536575"/>
                  </a:lnTo>
                  <a:lnTo>
                    <a:pt x="793750" y="492125"/>
                  </a:lnTo>
                  <a:lnTo>
                    <a:pt x="615950" y="492125"/>
                  </a:lnTo>
                  <a:lnTo>
                    <a:pt x="615950" y="492125"/>
                  </a:lnTo>
                  <a:lnTo>
                    <a:pt x="615950" y="463550"/>
                  </a:lnTo>
                  <a:lnTo>
                    <a:pt x="603250" y="463550"/>
                  </a:lnTo>
                  <a:lnTo>
                    <a:pt x="603250" y="434975"/>
                  </a:lnTo>
                  <a:lnTo>
                    <a:pt x="555625" y="434975"/>
                  </a:lnTo>
                  <a:lnTo>
                    <a:pt x="555625" y="400050"/>
                  </a:lnTo>
                  <a:lnTo>
                    <a:pt x="536575" y="400050"/>
                  </a:lnTo>
                  <a:lnTo>
                    <a:pt x="536575" y="361950"/>
                  </a:lnTo>
                  <a:lnTo>
                    <a:pt x="527050" y="361950"/>
                  </a:lnTo>
                  <a:lnTo>
                    <a:pt x="527050" y="342900"/>
                  </a:lnTo>
                  <a:lnTo>
                    <a:pt x="508000" y="342900"/>
                  </a:lnTo>
                  <a:lnTo>
                    <a:pt x="508000" y="295275"/>
                  </a:lnTo>
                  <a:lnTo>
                    <a:pt x="485775" y="295275"/>
                  </a:lnTo>
                  <a:lnTo>
                    <a:pt x="485775" y="285750"/>
                  </a:lnTo>
                  <a:lnTo>
                    <a:pt x="466725" y="285750"/>
                  </a:lnTo>
                  <a:lnTo>
                    <a:pt x="466725" y="222250"/>
                  </a:lnTo>
                  <a:lnTo>
                    <a:pt x="457200" y="222250"/>
                  </a:lnTo>
                  <a:lnTo>
                    <a:pt x="457200" y="184150"/>
                  </a:lnTo>
                  <a:lnTo>
                    <a:pt x="422275" y="184150"/>
                  </a:lnTo>
                  <a:lnTo>
                    <a:pt x="422275" y="130175"/>
                  </a:lnTo>
                  <a:lnTo>
                    <a:pt x="374650" y="130175"/>
                  </a:lnTo>
                  <a:lnTo>
                    <a:pt x="374650" y="95250"/>
                  </a:lnTo>
                  <a:lnTo>
                    <a:pt x="346075" y="95250"/>
                  </a:lnTo>
                  <a:lnTo>
                    <a:pt x="346075" y="66675"/>
                  </a:lnTo>
                  <a:lnTo>
                    <a:pt x="307975" y="66675"/>
                  </a:lnTo>
                  <a:lnTo>
                    <a:pt x="307975" y="34925"/>
                  </a:lnTo>
                  <a:lnTo>
                    <a:pt x="117475" y="34925"/>
                  </a:lnTo>
                  <a:lnTo>
                    <a:pt x="117475" y="0"/>
                  </a:lnTo>
                  <a:lnTo>
                    <a:pt x="0" y="0"/>
                  </a:lnTo>
                </a:path>
              </a:pathLst>
            </a:custGeom>
            <a:noFill/>
            <a:ln w="28575">
              <a:solidFill>
                <a:schemeClr val="accent3"/>
              </a:solidFill>
              <a:miter lim="800000"/>
              <a:headEnd/>
              <a:tailEnd/>
            </a:ln>
          </p:spPr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82" name="TextBox 181">
              <a:extLst>
                <a:ext uri="{FF2B5EF4-FFF2-40B4-BE49-F238E27FC236}">
                  <a16:creationId xmlns:a16="http://schemas.microsoft.com/office/drawing/2014/main" id="{171D8905-7DC4-8E06-6468-A8AD7111526C}"/>
                </a:ext>
              </a:extLst>
            </p:cNvPr>
            <p:cNvSpPr txBox="1"/>
            <p:nvPr/>
          </p:nvSpPr>
          <p:spPr bwMode="auto">
            <a:xfrm>
              <a:off x="2263740" y="2656125"/>
              <a:ext cx="200922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FontTx/>
                <a:buNone/>
              </a:pPr>
              <a:r>
                <a:rPr lang="en-US" sz="1400" b="0">
                  <a:solidFill>
                    <a:schemeClr val="accent3"/>
                  </a:solidFill>
                  <a:latin typeface="Calibri" panose="020F0502020204030204" pitchFamily="34" charset="0"/>
                </a:rPr>
                <a:t>+</a:t>
              </a:r>
            </a:p>
          </p:txBody>
        </p:sp>
        <p:sp>
          <p:nvSpPr>
            <p:cNvPr id="183" name="TextBox 182">
              <a:extLst>
                <a:ext uri="{FF2B5EF4-FFF2-40B4-BE49-F238E27FC236}">
                  <a16:creationId xmlns:a16="http://schemas.microsoft.com/office/drawing/2014/main" id="{E7A9F64E-66EF-674E-94E5-983C008C8436}"/>
                </a:ext>
              </a:extLst>
            </p:cNvPr>
            <p:cNvSpPr txBox="1"/>
            <p:nvPr/>
          </p:nvSpPr>
          <p:spPr bwMode="auto">
            <a:xfrm>
              <a:off x="1873215" y="2195750"/>
              <a:ext cx="200922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FontTx/>
                <a:buNone/>
              </a:pPr>
              <a:r>
                <a:rPr lang="en-US" sz="1400" b="0">
                  <a:solidFill>
                    <a:schemeClr val="accent3"/>
                  </a:solidFill>
                  <a:latin typeface="Calibri" panose="020F0502020204030204" pitchFamily="34" charset="0"/>
                </a:rPr>
                <a:t>+</a:t>
              </a:r>
            </a:p>
          </p:txBody>
        </p:sp>
        <p:sp>
          <p:nvSpPr>
            <p:cNvPr id="184" name="TextBox 183">
              <a:extLst>
                <a:ext uri="{FF2B5EF4-FFF2-40B4-BE49-F238E27FC236}">
                  <a16:creationId xmlns:a16="http://schemas.microsoft.com/office/drawing/2014/main" id="{E0C09C34-F406-34AA-5C02-93119D96BB53}"/>
                </a:ext>
              </a:extLst>
            </p:cNvPr>
            <p:cNvSpPr txBox="1"/>
            <p:nvPr/>
          </p:nvSpPr>
          <p:spPr bwMode="auto">
            <a:xfrm>
              <a:off x="2533615" y="2906950"/>
              <a:ext cx="200922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FontTx/>
                <a:buNone/>
              </a:pPr>
              <a:r>
                <a:rPr lang="en-US" sz="1400" b="0">
                  <a:solidFill>
                    <a:schemeClr val="accent3"/>
                  </a:solidFill>
                  <a:latin typeface="Calibri" panose="020F0502020204030204" pitchFamily="34" charset="0"/>
                </a:rPr>
                <a:t>+</a:t>
              </a:r>
            </a:p>
          </p:txBody>
        </p:sp>
        <p:sp>
          <p:nvSpPr>
            <p:cNvPr id="185" name="TextBox 184">
              <a:extLst>
                <a:ext uri="{FF2B5EF4-FFF2-40B4-BE49-F238E27FC236}">
                  <a16:creationId xmlns:a16="http://schemas.microsoft.com/office/drawing/2014/main" id="{40326C6E-FE26-346C-8AF5-DBCC53AEBA0E}"/>
                </a:ext>
              </a:extLst>
            </p:cNvPr>
            <p:cNvSpPr txBox="1"/>
            <p:nvPr/>
          </p:nvSpPr>
          <p:spPr bwMode="auto">
            <a:xfrm>
              <a:off x="1889090" y="2195750"/>
              <a:ext cx="200922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FontTx/>
                <a:buNone/>
              </a:pPr>
              <a:r>
                <a:rPr lang="en-US" sz="1400" b="0">
                  <a:solidFill>
                    <a:schemeClr val="accent3"/>
                  </a:solidFill>
                  <a:latin typeface="Calibri" panose="020F0502020204030204" pitchFamily="34" charset="0"/>
                </a:rPr>
                <a:t>+</a:t>
              </a:r>
            </a:p>
          </p:txBody>
        </p:sp>
        <p:sp>
          <p:nvSpPr>
            <p:cNvPr id="186" name="TextBox 185">
              <a:extLst>
                <a:ext uri="{FF2B5EF4-FFF2-40B4-BE49-F238E27FC236}">
                  <a16:creationId xmlns:a16="http://schemas.microsoft.com/office/drawing/2014/main" id="{946F6433-78A1-4C77-492A-CB35DE0FE5D7}"/>
                </a:ext>
              </a:extLst>
            </p:cNvPr>
            <p:cNvSpPr txBox="1"/>
            <p:nvPr/>
          </p:nvSpPr>
          <p:spPr bwMode="auto">
            <a:xfrm>
              <a:off x="2851115" y="3008550"/>
              <a:ext cx="200922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FontTx/>
                <a:buNone/>
              </a:pPr>
              <a:r>
                <a:rPr lang="en-US" sz="1400" b="0">
                  <a:solidFill>
                    <a:schemeClr val="accent3"/>
                  </a:solidFill>
                  <a:latin typeface="Calibri" panose="020F0502020204030204" pitchFamily="34" charset="0"/>
                </a:rPr>
                <a:t>+</a:t>
              </a:r>
            </a:p>
          </p:txBody>
        </p:sp>
        <p:sp>
          <p:nvSpPr>
            <p:cNvPr id="187" name="TextBox 186">
              <a:extLst>
                <a:ext uri="{FF2B5EF4-FFF2-40B4-BE49-F238E27FC236}">
                  <a16:creationId xmlns:a16="http://schemas.microsoft.com/office/drawing/2014/main" id="{CDF3BEAE-5CFD-CA85-F073-62163F5045E3}"/>
                </a:ext>
              </a:extLst>
            </p:cNvPr>
            <p:cNvSpPr txBox="1"/>
            <p:nvPr/>
          </p:nvSpPr>
          <p:spPr bwMode="auto">
            <a:xfrm>
              <a:off x="2695540" y="2979975"/>
              <a:ext cx="200922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FontTx/>
                <a:buNone/>
              </a:pPr>
              <a:r>
                <a:rPr lang="en-US" sz="1400" b="0">
                  <a:solidFill>
                    <a:schemeClr val="accent3"/>
                  </a:solidFill>
                  <a:latin typeface="Calibri" panose="020F0502020204030204" pitchFamily="34" charset="0"/>
                </a:rPr>
                <a:t>+</a:t>
              </a:r>
            </a:p>
          </p:txBody>
        </p:sp>
        <p:sp>
          <p:nvSpPr>
            <p:cNvPr id="188" name="TextBox 187">
              <a:extLst>
                <a:ext uri="{FF2B5EF4-FFF2-40B4-BE49-F238E27FC236}">
                  <a16:creationId xmlns:a16="http://schemas.microsoft.com/office/drawing/2014/main" id="{5F454097-6F28-BC23-D260-325F25A1DD3B}"/>
                </a:ext>
              </a:extLst>
            </p:cNvPr>
            <p:cNvSpPr txBox="1"/>
            <p:nvPr/>
          </p:nvSpPr>
          <p:spPr bwMode="auto">
            <a:xfrm>
              <a:off x="2578065" y="2945050"/>
              <a:ext cx="200922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FontTx/>
                <a:buNone/>
              </a:pPr>
              <a:r>
                <a:rPr lang="en-US" sz="1400" b="0">
                  <a:solidFill>
                    <a:schemeClr val="accent3"/>
                  </a:solidFill>
                  <a:latin typeface="Calibri" panose="020F0502020204030204" pitchFamily="34" charset="0"/>
                </a:rPr>
                <a:t>+</a:t>
              </a:r>
            </a:p>
          </p:txBody>
        </p:sp>
        <p:sp>
          <p:nvSpPr>
            <p:cNvPr id="189" name="TextBox 188">
              <a:extLst>
                <a:ext uri="{FF2B5EF4-FFF2-40B4-BE49-F238E27FC236}">
                  <a16:creationId xmlns:a16="http://schemas.microsoft.com/office/drawing/2014/main" id="{321CAB43-CC1E-5018-F054-A520C14E21D0}"/>
                </a:ext>
              </a:extLst>
            </p:cNvPr>
            <p:cNvSpPr txBox="1"/>
            <p:nvPr/>
          </p:nvSpPr>
          <p:spPr bwMode="auto">
            <a:xfrm>
              <a:off x="3025740" y="3227625"/>
              <a:ext cx="200922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FontTx/>
                <a:buNone/>
              </a:pPr>
              <a:r>
                <a:rPr lang="en-US" sz="1400" b="0">
                  <a:solidFill>
                    <a:schemeClr val="accent3"/>
                  </a:solidFill>
                  <a:latin typeface="Calibri" panose="020F0502020204030204" pitchFamily="34" charset="0"/>
                </a:rPr>
                <a:t>+</a:t>
              </a:r>
            </a:p>
          </p:txBody>
        </p:sp>
        <p:sp>
          <p:nvSpPr>
            <p:cNvPr id="190" name="TextBox 189">
              <a:extLst>
                <a:ext uri="{FF2B5EF4-FFF2-40B4-BE49-F238E27FC236}">
                  <a16:creationId xmlns:a16="http://schemas.microsoft.com/office/drawing/2014/main" id="{A846C614-A4D6-61AA-E59B-9E04F7E829B7}"/>
                </a:ext>
              </a:extLst>
            </p:cNvPr>
            <p:cNvSpPr txBox="1"/>
            <p:nvPr/>
          </p:nvSpPr>
          <p:spPr bwMode="auto">
            <a:xfrm>
              <a:off x="3051140" y="3313350"/>
              <a:ext cx="200922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FontTx/>
                <a:buNone/>
              </a:pPr>
              <a:r>
                <a:rPr lang="en-US" sz="1400" b="0">
                  <a:solidFill>
                    <a:schemeClr val="accent3"/>
                  </a:solidFill>
                  <a:latin typeface="Calibri" panose="020F0502020204030204" pitchFamily="34" charset="0"/>
                </a:rPr>
                <a:t>+</a:t>
              </a:r>
            </a:p>
          </p:txBody>
        </p:sp>
        <p:sp>
          <p:nvSpPr>
            <p:cNvPr id="191" name="TextBox 190">
              <a:extLst>
                <a:ext uri="{FF2B5EF4-FFF2-40B4-BE49-F238E27FC236}">
                  <a16:creationId xmlns:a16="http://schemas.microsoft.com/office/drawing/2014/main" id="{9FCE5D50-03F1-5DA3-29F5-036DF648409F}"/>
                </a:ext>
              </a:extLst>
            </p:cNvPr>
            <p:cNvSpPr txBox="1"/>
            <p:nvPr/>
          </p:nvSpPr>
          <p:spPr bwMode="auto">
            <a:xfrm>
              <a:off x="3451190" y="3316525"/>
              <a:ext cx="200922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FontTx/>
                <a:buNone/>
              </a:pPr>
              <a:r>
                <a:rPr lang="en-US" sz="1400" b="0">
                  <a:solidFill>
                    <a:schemeClr val="accent3"/>
                  </a:solidFill>
                  <a:latin typeface="Calibri" panose="020F0502020204030204" pitchFamily="34" charset="0"/>
                </a:rPr>
                <a:t>+</a:t>
              </a:r>
            </a:p>
          </p:txBody>
        </p:sp>
        <p:sp>
          <p:nvSpPr>
            <p:cNvPr id="192" name="TextBox 191">
              <a:extLst>
                <a:ext uri="{FF2B5EF4-FFF2-40B4-BE49-F238E27FC236}">
                  <a16:creationId xmlns:a16="http://schemas.microsoft.com/office/drawing/2014/main" id="{CED63255-8EA7-52FB-507F-786259493675}"/>
                </a:ext>
              </a:extLst>
            </p:cNvPr>
            <p:cNvSpPr txBox="1"/>
            <p:nvPr/>
          </p:nvSpPr>
          <p:spPr bwMode="auto">
            <a:xfrm>
              <a:off x="3536915" y="3491150"/>
              <a:ext cx="200922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FontTx/>
                <a:buNone/>
              </a:pPr>
              <a:r>
                <a:rPr lang="en-US" sz="1400" b="0">
                  <a:solidFill>
                    <a:schemeClr val="accent3"/>
                  </a:solidFill>
                  <a:latin typeface="Calibri" panose="020F0502020204030204" pitchFamily="34" charset="0"/>
                </a:rPr>
                <a:t>+</a:t>
              </a:r>
            </a:p>
          </p:txBody>
        </p:sp>
        <p:sp>
          <p:nvSpPr>
            <p:cNvPr id="193" name="TextBox 192">
              <a:extLst>
                <a:ext uri="{FF2B5EF4-FFF2-40B4-BE49-F238E27FC236}">
                  <a16:creationId xmlns:a16="http://schemas.microsoft.com/office/drawing/2014/main" id="{DBE21444-3B95-F934-F1F8-6CD74329050C}"/>
                </a:ext>
              </a:extLst>
            </p:cNvPr>
            <p:cNvSpPr txBox="1"/>
            <p:nvPr/>
          </p:nvSpPr>
          <p:spPr bwMode="auto">
            <a:xfrm>
              <a:off x="3482940" y="3322875"/>
              <a:ext cx="200922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FontTx/>
                <a:buNone/>
              </a:pPr>
              <a:r>
                <a:rPr lang="en-US" sz="1400" b="0">
                  <a:solidFill>
                    <a:schemeClr val="accent3"/>
                  </a:solidFill>
                  <a:latin typeface="Calibri" panose="020F0502020204030204" pitchFamily="34" charset="0"/>
                </a:rPr>
                <a:t>+</a:t>
              </a:r>
            </a:p>
          </p:txBody>
        </p:sp>
        <p:sp>
          <p:nvSpPr>
            <p:cNvPr id="194" name="TextBox 193">
              <a:extLst>
                <a:ext uri="{FF2B5EF4-FFF2-40B4-BE49-F238E27FC236}">
                  <a16:creationId xmlns:a16="http://schemas.microsoft.com/office/drawing/2014/main" id="{9864088A-2A5A-2F59-4475-B7619EA491F5}"/>
                </a:ext>
              </a:extLst>
            </p:cNvPr>
            <p:cNvSpPr txBox="1"/>
            <p:nvPr/>
          </p:nvSpPr>
          <p:spPr bwMode="auto">
            <a:xfrm>
              <a:off x="3654390" y="3700700"/>
              <a:ext cx="200922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FontTx/>
                <a:buNone/>
              </a:pPr>
              <a:r>
                <a:rPr lang="en-US" sz="1400" b="0">
                  <a:solidFill>
                    <a:schemeClr val="accent3"/>
                  </a:solidFill>
                  <a:latin typeface="Calibri" panose="020F0502020204030204" pitchFamily="34" charset="0"/>
                </a:rPr>
                <a:t>+</a:t>
              </a:r>
            </a:p>
          </p:txBody>
        </p:sp>
        <p:sp>
          <p:nvSpPr>
            <p:cNvPr id="195" name="TextBox 194">
              <a:extLst>
                <a:ext uri="{FF2B5EF4-FFF2-40B4-BE49-F238E27FC236}">
                  <a16:creationId xmlns:a16="http://schemas.microsoft.com/office/drawing/2014/main" id="{6A67C7A8-A259-6584-7F84-D7EC2597B8A4}"/>
                </a:ext>
              </a:extLst>
            </p:cNvPr>
            <p:cNvSpPr txBox="1"/>
            <p:nvPr/>
          </p:nvSpPr>
          <p:spPr bwMode="auto">
            <a:xfrm>
              <a:off x="3800440" y="3700700"/>
              <a:ext cx="200922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FontTx/>
                <a:buNone/>
              </a:pPr>
              <a:r>
                <a:rPr lang="en-US" sz="1400" b="0">
                  <a:solidFill>
                    <a:schemeClr val="accent3"/>
                  </a:solidFill>
                  <a:latin typeface="Calibri" panose="020F0502020204030204" pitchFamily="34" charset="0"/>
                </a:rPr>
                <a:t>+</a:t>
              </a:r>
            </a:p>
          </p:txBody>
        </p:sp>
        <p:sp>
          <p:nvSpPr>
            <p:cNvPr id="196" name="TextBox 195">
              <a:extLst>
                <a:ext uri="{FF2B5EF4-FFF2-40B4-BE49-F238E27FC236}">
                  <a16:creationId xmlns:a16="http://schemas.microsoft.com/office/drawing/2014/main" id="{C21FD1BC-5250-20C2-9B60-98BD0A7B6780}"/>
                </a:ext>
              </a:extLst>
            </p:cNvPr>
            <p:cNvSpPr txBox="1"/>
            <p:nvPr/>
          </p:nvSpPr>
          <p:spPr bwMode="auto">
            <a:xfrm>
              <a:off x="4705315" y="4113450"/>
              <a:ext cx="200922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FontTx/>
                <a:buNone/>
              </a:pPr>
              <a:r>
                <a:rPr lang="en-US" sz="1400" b="0">
                  <a:solidFill>
                    <a:schemeClr val="accent3"/>
                  </a:solidFill>
                  <a:latin typeface="Calibri" panose="020F0502020204030204" pitchFamily="34" charset="0"/>
                </a:rPr>
                <a:t>+</a:t>
              </a:r>
            </a:p>
          </p:txBody>
        </p:sp>
        <p:sp>
          <p:nvSpPr>
            <p:cNvPr id="197" name="TextBox 196">
              <a:extLst>
                <a:ext uri="{FF2B5EF4-FFF2-40B4-BE49-F238E27FC236}">
                  <a16:creationId xmlns:a16="http://schemas.microsoft.com/office/drawing/2014/main" id="{DF44E695-C3F5-45F0-D1EC-A6E4CBD32D8D}"/>
                </a:ext>
              </a:extLst>
            </p:cNvPr>
            <p:cNvSpPr txBox="1"/>
            <p:nvPr/>
          </p:nvSpPr>
          <p:spPr bwMode="auto">
            <a:xfrm>
              <a:off x="4035390" y="3929300"/>
              <a:ext cx="200922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FontTx/>
                <a:buNone/>
              </a:pPr>
              <a:r>
                <a:rPr lang="en-US" sz="1400" b="0">
                  <a:solidFill>
                    <a:schemeClr val="accent3"/>
                  </a:solidFill>
                  <a:latin typeface="Calibri" panose="020F0502020204030204" pitchFamily="34" charset="0"/>
                </a:rPr>
                <a:t>+</a:t>
              </a:r>
            </a:p>
          </p:txBody>
        </p:sp>
        <p:sp>
          <p:nvSpPr>
            <p:cNvPr id="198" name="TextBox 197">
              <a:extLst>
                <a:ext uri="{FF2B5EF4-FFF2-40B4-BE49-F238E27FC236}">
                  <a16:creationId xmlns:a16="http://schemas.microsoft.com/office/drawing/2014/main" id="{8AC276C3-BF99-4D70-FEA0-2AE86F00CF3E}"/>
                </a:ext>
              </a:extLst>
            </p:cNvPr>
            <p:cNvSpPr txBox="1"/>
            <p:nvPr/>
          </p:nvSpPr>
          <p:spPr bwMode="auto">
            <a:xfrm>
              <a:off x="4794892" y="4194126"/>
              <a:ext cx="200922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FontTx/>
                <a:buNone/>
              </a:pPr>
              <a:r>
                <a:rPr lang="en-US" sz="1400" b="0">
                  <a:solidFill>
                    <a:schemeClr val="accent3"/>
                  </a:solidFill>
                  <a:latin typeface="Calibri" panose="020F0502020204030204" pitchFamily="34" charset="0"/>
                </a:rPr>
                <a:t>+</a:t>
              </a:r>
            </a:p>
          </p:txBody>
        </p:sp>
        <p:sp>
          <p:nvSpPr>
            <p:cNvPr id="199" name="TextBox 198">
              <a:extLst>
                <a:ext uri="{FF2B5EF4-FFF2-40B4-BE49-F238E27FC236}">
                  <a16:creationId xmlns:a16="http://schemas.microsoft.com/office/drawing/2014/main" id="{4547459F-06DF-FDEF-F7BC-7C67D686FA7B}"/>
                </a:ext>
              </a:extLst>
            </p:cNvPr>
            <p:cNvSpPr txBox="1"/>
            <p:nvPr/>
          </p:nvSpPr>
          <p:spPr bwMode="auto">
            <a:xfrm>
              <a:off x="4512577" y="4114179"/>
              <a:ext cx="200922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FontTx/>
                <a:buNone/>
              </a:pPr>
              <a:r>
                <a:rPr lang="en-US" sz="1400" b="0">
                  <a:solidFill>
                    <a:schemeClr val="accent3"/>
                  </a:solidFill>
                  <a:latin typeface="Calibri" panose="020F0502020204030204" pitchFamily="34" charset="0"/>
                </a:rPr>
                <a:t>+</a:t>
              </a:r>
            </a:p>
          </p:txBody>
        </p:sp>
        <p:sp>
          <p:nvSpPr>
            <p:cNvPr id="200" name="TextBox 199">
              <a:extLst>
                <a:ext uri="{FF2B5EF4-FFF2-40B4-BE49-F238E27FC236}">
                  <a16:creationId xmlns:a16="http://schemas.microsoft.com/office/drawing/2014/main" id="{F275D726-F2C4-9DCC-3B67-8CDED0BC76DA}"/>
                </a:ext>
              </a:extLst>
            </p:cNvPr>
            <p:cNvSpPr txBox="1"/>
            <p:nvPr/>
          </p:nvSpPr>
          <p:spPr bwMode="auto">
            <a:xfrm>
              <a:off x="4110341" y="3933048"/>
              <a:ext cx="200922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FontTx/>
                <a:buNone/>
              </a:pPr>
              <a:r>
                <a:rPr lang="en-US" sz="1400" b="0">
                  <a:solidFill>
                    <a:schemeClr val="accent3"/>
                  </a:solidFill>
                  <a:latin typeface="Calibri" panose="020F0502020204030204" pitchFamily="34" charset="0"/>
                </a:rPr>
                <a:t>+</a:t>
              </a:r>
            </a:p>
          </p:txBody>
        </p:sp>
        <p:sp>
          <p:nvSpPr>
            <p:cNvPr id="201" name="TextBox 200">
              <a:extLst>
                <a:ext uri="{FF2B5EF4-FFF2-40B4-BE49-F238E27FC236}">
                  <a16:creationId xmlns:a16="http://schemas.microsoft.com/office/drawing/2014/main" id="{6634DCCA-0494-862A-1BEF-B9E25E4D2E56}"/>
                </a:ext>
              </a:extLst>
            </p:cNvPr>
            <p:cNvSpPr txBox="1"/>
            <p:nvPr/>
          </p:nvSpPr>
          <p:spPr bwMode="auto">
            <a:xfrm>
              <a:off x="4838613" y="4200371"/>
              <a:ext cx="200922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FontTx/>
                <a:buNone/>
              </a:pPr>
              <a:r>
                <a:rPr lang="en-US" sz="1400" b="0">
                  <a:solidFill>
                    <a:schemeClr val="accent3"/>
                  </a:solidFill>
                  <a:latin typeface="Calibri" panose="020F0502020204030204" pitchFamily="34" charset="0"/>
                </a:rPr>
                <a:t>+</a:t>
              </a:r>
            </a:p>
          </p:txBody>
        </p:sp>
        <p:sp>
          <p:nvSpPr>
            <p:cNvPr id="202" name="TextBox 201">
              <a:extLst>
                <a:ext uri="{FF2B5EF4-FFF2-40B4-BE49-F238E27FC236}">
                  <a16:creationId xmlns:a16="http://schemas.microsoft.com/office/drawing/2014/main" id="{896F77A2-A9C5-8063-EFA8-DBF0DA3546FC}"/>
                </a:ext>
              </a:extLst>
            </p:cNvPr>
            <p:cNvSpPr txBox="1"/>
            <p:nvPr/>
          </p:nvSpPr>
          <p:spPr bwMode="auto">
            <a:xfrm>
              <a:off x="5249594" y="4322791"/>
              <a:ext cx="200922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FontTx/>
                <a:buNone/>
              </a:pPr>
              <a:r>
                <a:rPr lang="en-US" sz="1400" b="0">
                  <a:solidFill>
                    <a:schemeClr val="accent3"/>
                  </a:solidFill>
                  <a:latin typeface="Calibri" panose="020F0502020204030204" pitchFamily="34" charset="0"/>
                </a:rPr>
                <a:t>+</a:t>
              </a:r>
            </a:p>
          </p:txBody>
        </p:sp>
        <p:sp>
          <p:nvSpPr>
            <p:cNvPr id="203" name="TextBox 202">
              <a:extLst>
                <a:ext uri="{FF2B5EF4-FFF2-40B4-BE49-F238E27FC236}">
                  <a16:creationId xmlns:a16="http://schemas.microsoft.com/office/drawing/2014/main" id="{BBCDBEA8-6224-E3D5-90B1-4D9F5DFF5FDE}"/>
                </a:ext>
              </a:extLst>
            </p:cNvPr>
            <p:cNvSpPr txBox="1"/>
            <p:nvPr/>
          </p:nvSpPr>
          <p:spPr bwMode="auto">
            <a:xfrm>
              <a:off x="5349529" y="4321542"/>
              <a:ext cx="200922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FontTx/>
                <a:buNone/>
              </a:pPr>
              <a:r>
                <a:rPr lang="en-US" sz="1400" b="0">
                  <a:solidFill>
                    <a:schemeClr val="accent3"/>
                  </a:solidFill>
                  <a:latin typeface="Calibri" panose="020F0502020204030204" pitchFamily="34" charset="0"/>
                </a:rPr>
                <a:t>+</a:t>
              </a:r>
            </a:p>
          </p:txBody>
        </p:sp>
        <p:sp>
          <p:nvSpPr>
            <p:cNvPr id="204" name="TextBox 203">
              <a:extLst>
                <a:ext uri="{FF2B5EF4-FFF2-40B4-BE49-F238E27FC236}">
                  <a16:creationId xmlns:a16="http://schemas.microsoft.com/office/drawing/2014/main" id="{915A8912-9121-7611-6199-5DD187F8A876}"/>
                </a:ext>
              </a:extLst>
            </p:cNvPr>
            <p:cNvSpPr txBox="1"/>
            <p:nvPr/>
          </p:nvSpPr>
          <p:spPr bwMode="auto">
            <a:xfrm>
              <a:off x="5423230" y="4316545"/>
              <a:ext cx="200922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FontTx/>
                <a:buNone/>
              </a:pPr>
              <a:r>
                <a:rPr lang="en-US" sz="1400" b="0">
                  <a:solidFill>
                    <a:schemeClr val="accent3"/>
                  </a:solidFill>
                  <a:latin typeface="Calibri" panose="020F0502020204030204" pitchFamily="34" charset="0"/>
                </a:rPr>
                <a:t>+</a:t>
              </a:r>
            </a:p>
          </p:txBody>
        </p:sp>
        <p:sp>
          <p:nvSpPr>
            <p:cNvPr id="205" name="TextBox 204">
              <a:extLst>
                <a:ext uri="{FF2B5EF4-FFF2-40B4-BE49-F238E27FC236}">
                  <a16:creationId xmlns:a16="http://schemas.microsoft.com/office/drawing/2014/main" id="{AE4C181D-B8F2-93D2-DD09-7EBFB2E218E2}"/>
                </a:ext>
              </a:extLst>
            </p:cNvPr>
            <p:cNvSpPr txBox="1"/>
            <p:nvPr/>
          </p:nvSpPr>
          <p:spPr bwMode="auto">
            <a:xfrm>
              <a:off x="6017840" y="4315296"/>
              <a:ext cx="200922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FontTx/>
                <a:buNone/>
              </a:pPr>
              <a:r>
                <a:rPr lang="en-US" sz="1400" b="0">
                  <a:solidFill>
                    <a:schemeClr val="accent3"/>
                  </a:solidFill>
                  <a:latin typeface="Calibri" panose="020F0502020204030204" pitchFamily="34" charset="0"/>
                </a:rPr>
                <a:t>+</a:t>
              </a:r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C4CFD575-372B-CDDF-CD95-37C9E0C3B3C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inMIND: PFS by POD24 Status</a:t>
            </a:r>
          </a:p>
        </p:txBody>
      </p:sp>
      <p:sp>
        <p:nvSpPr>
          <p:cNvPr id="3" name="Text Box 15">
            <a:extLst>
              <a:ext uri="{FF2B5EF4-FFF2-40B4-BE49-F238E27FC236}">
                <a16:creationId xmlns:a16="http://schemas.microsoft.com/office/drawing/2014/main" id="{CB50F621-D9E7-3872-A5BC-2154AB4DCE6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12751" y="6361483"/>
            <a:ext cx="7853362" cy="276999"/>
          </a:xfrm>
          <a:prstGeom prst="rect">
            <a:avLst/>
          </a:prstGeom>
          <a:noFill/>
          <a:ln>
            <a:noFill/>
          </a:ln>
        </p:spPr>
        <p:txBody>
          <a:bodyPr lIns="91440" tIns="45720" rIns="91440" bIns="45720" anchor="b">
            <a:spAutoFit/>
          </a:bodyPr>
          <a:lstStyle>
            <a:lvl1pPr>
              <a:defRPr b="1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 b="1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b="1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b="1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200" b="0" i="0" u="none" strike="noStrike" kern="1200" cap="none" spc="-10" normalizeH="0" baseline="0" noProof="0">
                <a:ln>
                  <a:noFill/>
                </a:ln>
                <a:solidFill>
                  <a:srgbClr val="455560"/>
                </a:solidFill>
                <a:effectLst/>
                <a:uLnTx/>
                <a:uFillTx/>
                <a:latin typeface="Calibri"/>
                <a:ea typeface="+mn-ea"/>
                <a:cs typeface="Arial"/>
              </a:rPr>
              <a:t>Trneny. EHA 2025. Abstr S230. </a:t>
            </a:r>
            <a:r>
              <a:rPr kumimoji="0" lang="en-US" sz="1200" b="0" i="0" u="none" strike="noStrike" kern="1200" cap="none" spc="-10" normalizeH="0" baseline="0" noProof="0">
                <a:ln>
                  <a:noFill/>
                </a:ln>
                <a:solidFill>
                  <a:srgbClr val="45556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Trneny. ICML 2025. Abstr 028.</a:t>
            </a:r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srgbClr val="455560"/>
              </a:solidFill>
              <a:effectLst/>
              <a:uLnTx/>
              <a:uFillTx/>
              <a:latin typeface="Calibri"/>
              <a:ea typeface="+mn-ea"/>
              <a:cs typeface="Arial" panose="020B0604020202020204" pitchFamily="34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E3AE06EC-362D-2A0E-0970-DA9344949953}"/>
              </a:ext>
            </a:extLst>
          </p:cNvPr>
          <p:cNvSpPr txBox="1"/>
          <p:nvPr/>
        </p:nvSpPr>
        <p:spPr bwMode="auto">
          <a:xfrm>
            <a:off x="1742984" y="1484790"/>
            <a:ext cx="4358936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POD24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88C59ED1-DE9E-4CD9-255E-FA09E57EE2AE}"/>
              </a:ext>
            </a:extLst>
          </p:cNvPr>
          <p:cNvSpPr txBox="1"/>
          <p:nvPr/>
        </p:nvSpPr>
        <p:spPr bwMode="auto">
          <a:xfrm>
            <a:off x="6821129" y="1484790"/>
            <a:ext cx="4951771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No POD24</a:t>
            </a:r>
          </a:p>
        </p:txBody>
      </p:sp>
      <p:graphicFrame>
        <p:nvGraphicFramePr>
          <p:cNvPr id="7" name="Table 17">
            <a:extLst>
              <a:ext uri="{FF2B5EF4-FFF2-40B4-BE49-F238E27FC236}">
                <a16:creationId xmlns:a16="http://schemas.microsoft.com/office/drawing/2014/main" id="{B073CB13-FC40-37F1-E423-EA992081ECF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30417471"/>
              </p:ext>
            </p:extLst>
          </p:nvPr>
        </p:nvGraphicFramePr>
        <p:xfrm>
          <a:off x="2816118" y="2040810"/>
          <a:ext cx="3451517" cy="713232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1334158">
                  <a:extLst>
                    <a:ext uri="{9D8B030D-6E8A-4147-A177-3AD203B41FA5}">
                      <a16:colId xmlns:a16="http://schemas.microsoft.com/office/drawing/2014/main" val="2538364240"/>
                    </a:ext>
                  </a:extLst>
                </a:gridCol>
                <a:gridCol w="1082753">
                  <a:extLst>
                    <a:ext uri="{9D8B030D-6E8A-4147-A177-3AD203B41FA5}">
                      <a16:colId xmlns:a16="http://schemas.microsoft.com/office/drawing/2014/main" val="1270973012"/>
                    </a:ext>
                  </a:extLst>
                </a:gridCol>
                <a:gridCol w="1034606">
                  <a:extLst>
                    <a:ext uri="{9D8B030D-6E8A-4147-A177-3AD203B41FA5}">
                      <a16:colId xmlns:a16="http://schemas.microsoft.com/office/drawing/2014/main" val="638962441"/>
                    </a:ext>
                  </a:extLst>
                </a:gridCol>
              </a:tblGrid>
              <a:tr h="142796">
                <a:tc>
                  <a:txBody>
                    <a:bodyPr/>
                    <a:lstStyle/>
                    <a:p>
                      <a:endParaRPr lang="en-US" sz="1200">
                        <a:solidFill>
                          <a:sysClr val="windowText" lastClr="000000"/>
                        </a:solidFill>
                      </a:endParaRPr>
                    </a:p>
                  </a:txBody>
                  <a:tcPr marL="45720" marR="45720" marT="27432" marB="27432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>
                          <a:solidFill>
                            <a:schemeClr val="accent1"/>
                          </a:solidFill>
                        </a:rPr>
                        <a:t>Tafa + LEN/R</a:t>
                      </a:r>
                    </a:p>
                  </a:txBody>
                  <a:tcPr marL="45720" marR="45720" marT="27432" marB="27432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>
                          <a:solidFill>
                            <a:schemeClr val="accent3"/>
                          </a:solidFill>
                        </a:rPr>
                        <a:t>Pbo + LEN/R</a:t>
                      </a:r>
                    </a:p>
                  </a:txBody>
                  <a:tcPr marL="45720" marR="45720" marT="27432" marB="27432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1792023"/>
                  </a:ext>
                </a:extLst>
              </a:tr>
              <a:tr h="142796">
                <a:tc>
                  <a:txBody>
                    <a:bodyPr/>
                    <a:lstStyle/>
                    <a:p>
                      <a:r>
                        <a:rPr lang="en-US" sz="1200">
                          <a:solidFill>
                            <a:sysClr val="windowText" lastClr="000000"/>
                          </a:solidFill>
                        </a:rPr>
                        <a:t>mPFS, mo (95% CI)</a:t>
                      </a:r>
                    </a:p>
                  </a:txBody>
                  <a:tcPr marL="45720" marR="45720" marT="27432" marB="27432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>
                          <a:solidFill>
                            <a:sysClr val="windowText" lastClr="000000"/>
                          </a:solidFill>
                        </a:rPr>
                        <a:t>19.2 (13.8-NE)</a:t>
                      </a:r>
                    </a:p>
                  </a:txBody>
                  <a:tcPr marL="45720" marR="45720" marT="27432" marB="27432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>
                          <a:solidFill>
                            <a:sysClr val="windowText" lastClr="000000"/>
                          </a:solidFill>
                        </a:rPr>
                        <a:t>11.3 (8.3-13.6)</a:t>
                      </a:r>
                    </a:p>
                  </a:txBody>
                  <a:tcPr marL="45720" marR="45720" marT="27432" marB="27432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20780345"/>
                  </a:ext>
                </a:extLst>
              </a:tr>
              <a:tr h="142796">
                <a:tc>
                  <a:txBody>
                    <a:bodyPr/>
                    <a:lstStyle/>
                    <a:p>
                      <a:r>
                        <a:rPr lang="en-US" sz="1200">
                          <a:solidFill>
                            <a:sysClr val="windowText" lastClr="000000"/>
                          </a:solidFill>
                        </a:rPr>
                        <a:t>HR (95% CI)</a:t>
                      </a:r>
                    </a:p>
                  </a:txBody>
                  <a:tcPr marL="45720" marR="45720" marT="27432" marB="27432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US" sz="1200">
                          <a:solidFill>
                            <a:sysClr val="windowText" lastClr="000000"/>
                          </a:solidFill>
                        </a:rPr>
                        <a:t>0.43 (0.27-0.69)</a:t>
                      </a:r>
                    </a:p>
                  </a:txBody>
                  <a:tcPr marL="45720" marR="45720" marT="27432" marB="27432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US" sz="1600">
                        <a:solidFill>
                          <a:sysClr val="windowText" lastClr="000000"/>
                        </a:solidFill>
                      </a:endParaRPr>
                    </a:p>
                  </a:txBody>
                  <a:tcPr marL="9144" marR="9144" marT="9144" marB="9144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90753807"/>
                  </a:ext>
                </a:extLst>
              </a:tr>
            </a:tbl>
          </a:graphicData>
        </a:graphic>
      </p:graphicFrame>
      <p:graphicFrame>
        <p:nvGraphicFramePr>
          <p:cNvPr id="8" name="Table 17">
            <a:extLst>
              <a:ext uri="{FF2B5EF4-FFF2-40B4-BE49-F238E27FC236}">
                <a16:creationId xmlns:a16="http://schemas.microsoft.com/office/drawing/2014/main" id="{1F25C2C5-8ED7-F085-C027-1A398E342E5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9797865"/>
              </p:ext>
            </p:extLst>
          </p:nvPr>
        </p:nvGraphicFramePr>
        <p:xfrm>
          <a:off x="6929661" y="4121858"/>
          <a:ext cx="3679155" cy="713232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1517935">
                  <a:extLst>
                    <a:ext uri="{9D8B030D-6E8A-4147-A177-3AD203B41FA5}">
                      <a16:colId xmlns:a16="http://schemas.microsoft.com/office/drawing/2014/main" val="2538364240"/>
                    </a:ext>
                  </a:extLst>
                </a:gridCol>
                <a:gridCol w="1058378">
                  <a:extLst>
                    <a:ext uri="{9D8B030D-6E8A-4147-A177-3AD203B41FA5}">
                      <a16:colId xmlns:a16="http://schemas.microsoft.com/office/drawing/2014/main" val="1270973012"/>
                    </a:ext>
                  </a:extLst>
                </a:gridCol>
                <a:gridCol w="1102842">
                  <a:extLst>
                    <a:ext uri="{9D8B030D-6E8A-4147-A177-3AD203B41FA5}">
                      <a16:colId xmlns:a16="http://schemas.microsoft.com/office/drawing/2014/main" val="638962441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endParaRPr lang="en-US" sz="1200">
                        <a:solidFill>
                          <a:sysClr val="windowText" lastClr="000000"/>
                        </a:solidFill>
                      </a:endParaRPr>
                    </a:p>
                  </a:txBody>
                  <a:tcPr marL="45720" marR="45720" marT="27432" marB="27432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>
                          <a:solidFill>
                            <a:schemeClr val="accent1"/>
                          </a:solidFill>
                        </a:rPr>
                        <a:t>Tafa + LEN/R</a:t>
                      </a:r>
                    </a:p>
                  </a:txBody>
                  <a:tcPr marL="45720" marR="45720" marT="27432" marB="27432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>
                          <a:solidFill>
                            <a:schemeClr val="accent3"/>
                          </a:solidFill>
                        </a:rPr>
                        <a:t>Pbo + LEN/R</a:t>
                      </a:r>
                    </a:p>
                  </a:txBody>
                  <a:tcPr marL="45720" marR="45720" marT="27432" marB="27432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1792023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en-US" sz="1200">
                          <a:solidFill>
                            <a:sysClr val="windowText" lastClr="000000"/>
                          </a:solidFill>
                        </a:rPr>
                        <a:t>mPFS, mo (95% CI)</a:t>
                      </a:r>
                    </a:p>
                  </a:txBody>
                  <a:tcPr marL="45720" marR="45720" marT="27432" marB="27432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>
                          <a:solidFill>
                            <a:sysClr val="windowText" lastClr="000000"/>
                          </a:solidFill>
                        </a:rPr>
                        <a:t>23.6 (22.3-NE)</a:t>
                      </a:r>
                    </a:p>
                  </a:txBody>
                  <a:tcPr marL="45720" marR="45720" marT="27432" marB="27432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>
                          <a:solidFill>
                            <a:sysClr val="windowText" lastClr="000000"/>
                          </a:solidFill>
                        </a:rPr>
                        <a:t>16.0 (13.3-21.4)</a:t>
                      </a:r>
                    </a:p>
                  </a:txBody>
                  <a:tcPr marL="45720" marR="45720" marT="27432" marB="27432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20780345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en-US" sz="1200">
                          <a:solidFill>
                            <a:sysClr val="windowText" lastClr="000000"/>
                          </a:solidFill>
                        </a:rPr>
                        <a:t>HR (95% CI)</a:t>
                      </a:r>
                    </a:p>
                  </a:txBody>
                  <a:tcPr marL="45720" marR="45720" marT="27432" marB="27432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US" sz="1200">
                          <a:solidFill>
                            <a:sysClr val="windowText" lastClr="000000"/>
                          </a:solidFill>
                        </a:rPr>
                        <a:t>0.45 (0.31-0.65)</a:t>
                      </a:r>
                    </a:p>
                  </a:txBody>
                  <a:tcPr marL="45720" marR="45720" marT="27432" marB="27432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US" sz="1600">
                        <a:solidFill>
                          <a:sysClr val="windowText" lastClr="000000"/>
                        </a:solidFill>
                      </a:endParaRPr>
                    </a:p>
                  </a:txBody>
                  <a:tcPr marL="9144" marR="9144" marT="9144" marB="9144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90753807"/>
                  </a:ext>
                </a:extLst>
              </a:tr>
            </a:tbl>
          </a:graphicData>
        </a:graphic>
      </p:graphicFrame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0018A2C6-39DB-77CF-46E9-8167F590DF40}"/>
              </a:ext>
            </a:extLst>
          </p:cNvPr>
          <p:cNvCxnSpPr>
            <a:cxnSpLocks/>
          </p:cNvCxnSpPr>
          <p:nvPr/>
        </p:nvCxnSpPr>
        <p:spPr bwMode="auto">
          <a:xfrm>
            <a:off x="1677476" y="4933336"/>
            <a:ext cx="4461387" cy="0"/>
          </a:xfrm>
          <a:prstGeom prst="line">
            <a:avLst/>
          </a:prstGeom>
          <a:noFill/>
          <a:ln w="2857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EC3A2D4A-F44A-04E4-0CAD-4A37B88CBBA8}"/>
              </a:ext>
            </a:extLst>
          </p:cNvPr>
          <p:cNvCxnSpPr>
            <a:cxnSpLocks/>
          </p:cNvCxnSpPr>
          <p:nvPr/>
        </p:nvCxnSpPr>
        <p:spPr bwMode="auto">
          <a:xfrm flipH="1">
            <a:off x="1625856" y="2322871"/>
            <a:ext cx="64008" cy="0"/>
          </a:xfrm>
          <a:prstGeom prst="line">
            <a:avLst/>
          </a:prstGeom>
          <a:noFill/>
          <a:ln w="2857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11449761-AA42-472F-37A5-53026304A5B2}"/>
              </a:ext>
            </a:extLst>
          </p:cNvPr>
          <p:cNvCxnSpPr>
            <a:cxnSpLocks/>
          </p:cNvCxnSpPr>
          <p:nvPr/>
        </p:nvCxnSpPr>
        <p:spPr bwMode="auto">
          <a:xfrm flipH="1">
            <a:off x="1625856" y="2844964"/>
            <a:ext cx="64008" cy="0"/>
          </a:xfrm>
          <a:prstGeom prst="line">
            <a:avLst/>
          </a:prstGeom>
          <a:noFill/>
          <a:ln w="2857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8773C68A-1069-BB84-1F92-29D7B46E66EA}"/>
              </a:ext>
            </a:extLst>
          </p:cNvPr>
          <p:cNvCxnSpPr>
            <a:cxnSpLocks/>
          </p:cNvCxnSpPr>
          <p:nvPr/>
        </p:nvCxnSpPr>
        <p:spPr bwMode="auto">
          <a:xfrm flipH="1">
            <a:off x="1625856" y="3367057"/>
            <a:ext cx="64008" cy="0"/>
          </a:xfrm>
          <a:prstGeom prst="line">
            <a:avLst/>
          </a:prstGeom>
          <a:noFill/>
          <a:ln w="2857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30C4749E-6597-50C3-B7ED-A08344180B8D}"/>
              </a:ext>
            </a:extLst>
          </p:cNvPr>
          <p:cNvCxnSpPr>
            <a:cxnSpLocks/>
          </p:cNvCxnSpPr>
          <p:nvPr/>
        </p:nvCxnSpPr>
        <p:spPr bwMode="auto">
          <a:xfrm flipH="1">
            <a:off x="1625856" y="3889150"/>
            <a:ext cx="64008" cy="0"/>
          </a:xfrm>
          <a:prstGeom prst="line">
            <a:avLst/>
          </a:prstGeom>
          <a:noFill/>
          <a:ln w="2857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E509A074-3EC3-4A2C-7F07-DC4DC8507D75}"/>
              </a:ext>
            </a:extLst>
          </p:cNvPr>
          <p:cNvCxnSpPr>
            <a:cxnSpLocks/>
          </p:cNvCxnSpPr>
          <p:nvPr/>
        </p:nvCxnSpPr>
        <p:spPr bwMode="auto">
          <a:xfrm flipH="1">
            <a:off x="1625856" y="4411243"/>
            <a:ext cx="64008" cy="0"/>
          </a:xfrm>
          <a:prstGeom prst="line">
            <a:avLst/>
          </a:prstGeom>
          <a:noFill/>
          <a:ln w="2857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B0A85EB7-5FF9-095D-1D28-ED365A9ED2A0}"/>
              </a:ext>
            </a:extLst>
          </p:cNvPr>
          <p:cNvCxnSpPr>
            <a:cxnSpLocks/>
          </p:cNvCxnSpPr>
          <p:nvPr/>
        </p:nvCxnSpPr>
        <p:spPr bwMode="auto">
          <a:xfrm flipH="1">
            <a:off x="1625856" y="4933336"/>
            <a:ext cx="64008" cy="0"/>
          </a:xfrm>
          <a:prstGeom prst="line">
            <a:avLst/>
          </a:prstGeom>
          <a:noFill/>
          <a:ln w="2857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21" name="Straight Connector 20">
            <a:extLst>
              <a:ext uri="{FF2B5EF4-FFF2-40B4-BE49-F238E27FC236}">
                <a16:creationId xmlns:a16="http://schemas.microsoft.com/office/drawing/2014/main" id="{83B9074D-1FF5-EAD4-4A3F-A5566069F3AB}"/>
              </a:ext>
            </a:extLst>
          </p:cNvPr>
          <p:cNvCxnSpPr>
            <a:cxnSpLocks/>
          </p:cNvCxnSpPr>
          <p:nvPr/>
        </p:nvCxnSpPr>
        <p:spPr bwMode="auto">
          <a:xfrm>
            <a:off x="1688536" y="4933336"/>
            <a:ext cx="0" cy="64008"/>
          </a:xfrm>
          <a:prstGeom prst="line">
            <a:avLst/>
          </a:prstGeom>
          <a:noFill/>
          <a:ln w="2857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22" name="Straight Connector 21">
            <a:extLst>
              <a:ext uri="{FF2B5EF4-FFF2-40B4-BE49-F238E27FC236}">
                <a16:creationId xmlns:a16="http://schemas.microsoft.com/office/drawing/2014/main" id="{3D655BE0-89CE-21FE-36DA-9A0A2EA38A03}"/>
              </a:ext>
            </a:extLst>
          </p:cNvPr>
          <p:cNvCxnSpPr>
            <a:cxnSpLocks/>
          </p:cNvCxnSpPr>
          <p:nvPr/>
        </p:nvCxnSpPr>
        <p:spPr bwMode="auto">
          <a:xfrm>
            <a:off x="2029640" y="4933336"/>
            <a:ext cx="0" cy="64008"/>
          </a:xfrm>
          <a:prstGeom prst="line">
            <a:avLst/>
          </a:prstGeom>
          <a:noFill/>
          <a:ln w="2857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23" name="Straight Connector 22">
            <a:extLst>
              <a:ext uri="{FF2B5EF4-FFF2-40B4-BE49-F238E27FC236}">
                <a16:creationId xmlns:a16="http://schemas.microsoft.com/office/drawing/2014/main" id="{6029767A-8B87-A9CB-B7A8-1E9F5C2F8E0D}"/>
              </a:ext>
            </a:extLst>
          </p:cNvPr>
          <p:cNvCxnSpPr>
            <a:cxnSpLocks/>
          </p:cNvCxnSpPr>
          <p:nvPr/>
        </p:nvCxnSpPr>
        <p:spPr bwMode="auto">
          <a:xfrm>
            <a:off x="2370744" y="4933336"/>
            <a:ext cx="0" cy="64008"/>
          </a:xfrm>
          <a:prstGeom prst="line">
            <a:avLst/>
          </a:prstGeom>
          <a:noFill/>
          <a:ln w="2857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24" name="Straight Connector 23">
            <a:extLst>
              <a:ext uri="{FF2B5EF4-FFF2-40B4-BE49-F238E27FC236}">
                <a16:creationId xmlns:a16="http://schemas.microsoft.com/office/drawing/2014/main" id="{D176F4CB-6BA3-79E1-563F-1F204BB88078}"/>
              </a:ext>
            </a:extLst>
          </p:cNvPr>
          <p:cNvCxnSpPr>
            <a:cxnSpLocks/>
          </p:cNvCxnSpPr>
          <p:nvPr/>
        </p:nvCxnSpPr>
        <p:spPr bwMode="auto">
          <a:xfrm>
            <a:off x="2711848" y="4933336"/>
            <a:ext cx="0" cy="64008"/>
          </a:xfrm>
          <a:prstGeom prst="line">
            <a:avLst/>
          </a:prstGeom>
          <a:noFill/>
          <a:ln w="2857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25" name="Straight Connector 24">
            <a:extLst>
              <a:ext uri="{FF2B5EF4-FFF2-40B4-BE49-F238E27FC236}">
                <a16:creationId xmlns:a16="http://schemas.microsoft.com/office/drawing/2014/main" id="{336EB311-C3EB-8457-0CD1-9D52FD9D03D2}"/>
              </a:ext>
            </a:extLst>
          </p:cNvPr>
          <p:cNvCxnSpPr>
            <a:cxnSpLocks/>
          </p:cNvCxnSpPr>
          <p:nvPr/>
        </p:nvCxnSpPr>
        <p:spPr bwMode="auto">
          <a:xfrm>
            <a:off x="3052952" y="4933336"/>
            <a:ext cx="0" cy="64008"/>
          </a:xfrm>
          <a:prstGeom prst="line">
            <a:avLst/>
          </a:prstGeom>
          <a:noFill/>
          <a:ln w="2857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26" name="Straight Connector 25">
            <a:extLst>
              <a:ext uri="{FF2B5EF4-FFF2-40B4-BE49-F238E27FC236}">
                <a16:creationId xmlns:a16="http://schemas.microsoft.com/office/drawing/2014/main" id="{4CEACA9F-398E-831F-514D-C8F68798E5CB}"/>
              </a:ext>
            </a:extLst>
          </p:cNvPr>
          <p:cNvCxnSpPr>
            <a:cxnSpLocks/>
          </p:cNvCxnSpPr>
          <p:nvPr/>
        </p:nvCxnSpPr>
        <p:spPr bwMode="auto">
          <a:xfrm>
            <a:off x="3394056" y="4933336"/>
            <a:ext cx="0" cy="64008"/>
          </a:xfrm>
          <a:prstGeom prst="line">
            <a:avLst/>
          </a:prstGeom>
          <a:noFill/>
          <a:ln w="2857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27" name="Straight Connector 26">
            <a:extLst>
              <a:ext uri="{FF2B5EF4-FFF2-40B4-BE49-F238E27FC236}">
                <a16:creationId xmlns:a16="http://schemas.microsoft.com/office/drawing/2014/main" id="{51E12AC5-B2BE-8F3F-780C-45704B3F2817}"/>
              </a:ext>
            </a:extLst>
          </p:cNvPr>
          <p:cNvCxnSpPr>
            <a:cxnSpLocks/>
          </p:cNvCxnSpPr>
          <p:nvPr/>
        </p:nvCxnSpPr>
        <p:spPr bwMode="auto">
          <a:xfrm>
            <a:off x="3735160" y="4933336"/>
            <a:ext cx="0" cy="64008"/>
          </a:xfrm>
          <a:prstGeom prst="line">
            <a:avLst/>
          </a:prstGeom>
          <a:noFill/>
          <a:ln w="2857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28" name="Straight Connector 27">
            <a:extLst>
              <a:ext uri="{FF2B5EF4-FFF2-40B4-BE49-F238E27FC236}">
                <a16:creationId xmlns:a16="http://schemas.microsoft.com/office/drawing/2014/main" id="{D4C95FE7-E31A-C33C-61E7-82650604CBCE}"/>
              </a:ext>
            </a:extLst>
          </p:cNvPr>
          <p:cNvCxnSpPr>
            <a:cxnSpLocks/>
          </p:cNvCxnSpPr>
          <p:nvPr/>
        </p:nvCxnSpPr>
        <p:spPr bwMode="auto">
          <a:xfrm>
            <a:off x="4076264" y="4933336"/>
            <a:ext cx="0" cy="64008"/>
          </a:xfrm>
          <a:prstGeom prst="line">
            <a:avLst/>
          </a:prstGeom>
          <a:noFill/>
          <a:ln w="2857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29" name="Straight Connector 28">
            <a:extLst>
              <a:ext uri="{FF2B5EF4-FFF2-40B4-BE49-F238E27FC236}">
                <a16:creationId xmlns:a16="http://schemas.microsoft.com/office/drawing/2014/main" id="{AF9E374F-DAFC-158D-71E2-78584FBA4D9F}"/>
              </a:ext>
            </a:extLst>
          </p:cNvPr>
          <p:cNvCxnSpPr>
            <a:cxnSpLocks/>
          </p:cNvCxnSpPr>
          <p:nvPr/>
        </p:nvCxnSpPr>
        <p:spPr bwMode="auto">
          <a:xfrm>
            <a:off x="4417368" y="4933336"/>
            <a:ext cx="0" cy="64008"/>
          </a:xfrm>
          <a:prstGeom prst="line">
            <a:avLst/>
          </a:prstGeom>
          <a:noFill/>
          <a:ln w="2857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30" name="Straight Connector 29">
            <a:extLst>
              <a:ext uri="{FF2B5EF4-FFF2-40B4-BE49-F238E27FC236}">
                <a16:creationId xmlns:a16="http://schemas.microsoft.com/office/drawing/2014/main" id="{4B5597FA-4F9D-8156-4760-78C79C759DA2}"/>
              </a:ext>
            </a:extLst>
          </p:cNvPr>
          <p:cNvCxnSpPr>
            <a:cxnSpLocks/>
          </p:cNvCxnSpPr>
          <p:nvPr/>
        </p:nvCxnSpPr>
        <p:spPr bwMode="auto">
          <a:xfrm>
            <a:off x="4758472" y="4933336"/>
            <a:ext cx="0" cy="64008"/>
          </a:xfrm>
          <a:prstGeom prst="line">
            <a:avLst/>
          </a:prstGeom>
          <a:noFill/>
          <a:ln w="2857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31" name="Straight Connector 30">
            <a:extLst>
              <a:ext uri="{FF2B5EF4-FFF2-40B4-BE49-F238E27FC236}">
                <a16:creationId xmlns:a16="http://schemas.microsoft.com/office/drawing/2014/main" id="{1EBCD9BD-8438-6422-B5F2-FB0D1EAD00DB}"/>
              </a:ext>
            </a:extLst>
          </p:cNvPr>
          <p:cNvCxnSpPr>
            <a:cxnSpLocks/>
          </p:cNvCxnSpPr>
          <p:nvPr/>
        </p:nvCxnSpPr>
        <p:spPr bwMode="auto">
          <a:xfrm>
            <a:off x="5099576" y="4933336"/>
            <a:ext cx="0" cy="64008"/>
          </a:xfrm>
          <a:prstGeom prst="line">
            <a:avLst/>
          </a:prstGeom>
          <a:noFill/>
          <a:ln w="2857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32" name="Straight Connector 31">
            <a:extLst>
              <a:ext uri="{FF2B5EF4-FFF2-40B4-BE49-F238E27FC236}">
                <a16:creationId xmlns:a16="http://schemas.microsoft.com/office/drawing/2014/main" id="{30B01609-74D2-26CB-C688-819C0F600BFE}"/>
              </a:ext>
            </a:extLst>
          </p:cNvPr>
          <p:cNvCxnSpPr>
            <a:cxnSpLocks/>
          </p:cNvCxnSpPr>
          <p:nvPr/>
        </p:nvCxnSpPr>
        <p:spPr bwMode="auto">
          <a:xfrm>
            <a:off x="5440680" y="4933336"/>
            <a:ext cx="0" cy="64008"/>
          </a:xfrm>
          <a:prstGeom prst="line">
            <a:avLst/>
          </a:prstGeom>
          <a:noFill/>
          <a:ln w="2857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35" name="Straight Connector 34">
            <a:extLst>
              <a:ext uri="{FF2B5EF4-FFF2-40B4-BE49-F238E27FC236}">
                <a16:creationId xmlns:a16="http://schemas.microsoft.com/office/drawing/2014/main" id="{6956E384-2EE8-09A7-5ED0-EA92A2EAFB0A}"/>
              </a:ext>
            </a:extLst>
          </p:cNvPr>
          <p:cNvCxnSpPr>
            <a:cxnSpLocks/>
          </p:cNvCxnSpPr>
          <p:nvPr/>
        </p:nvCxnSpPr>
        <p:spPr bwMode="auto">
          <a:xfrm>
            <a:off x="6122885" y="4933336"/>
            <a:ext cx="0" cy="64008"/>
          </a:xfrm>
          <a:prstGeom prst="line">
            <a:avLst/>
          </a:prstGeom>
          <a:noFill/>
          <a:ln w="2857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36" name="Straight Connector 35">
            <a:extLst>
              <a:ext uri="{FF2B5EF4-FFF2-40B4-BE49-F238E27FC236}">
                <a16:creationId xmlns:a16="http://schemas.microsoft.com/office/drawing/2014/main" id="{EE612D6F-D792-1712-E633-75DF0B2013D5}"/>
              </a:ext>
            </a:extLst>
          </p:cNvPr>
          <p:cNvCxnSpPr>
            <a:cxnSpLocks/>
          </p:cNvCxnSpPr>
          <p:nvPr/>
        </p:nvCxnSpPr>
        <p:spPr bwMode="auto">
          <a:xfrm>
            <a:off x="5781784" y="4933336"/>
            <a:ext cx="0" cy="64008"/>
          </a:xfrm>
          <a:prstGeom prst="line">
            <a:avLst/>
          </a:prstGeom>
          <a:noFill/>
          <a:ln w="2857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37" name="TextBox 36">
            <a:extLst>
              <a:ext uri="{FF2B5EF4-FFF2-40B4-BE49-F238E27FC236}">
                <a16:creationId xmlns:a16="http://schemas.microsoft.com/office/drawing/2014/main" id="{B60B07FE-BFB9-0D53-5280-15B57A49526A}"/>
              </a:ext>
            </a:extLst>
          </p:cNvPr>
          <p:cNvSpPr txBox="1"/>
          <p:nvPr/>
        </p:nvSpPr>
        <p:spPr bwMode="auto">
          <a:xfrm>
            <a:off x="1102289" y="2138517"/>
            <a:ext cx="589935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algn="r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 b="0">
                <a:solidFill>
                  <a:schemeClr val="bg1"/>
                </a:solidFill>
                <a:latin typeface="Calibri" panose="020F0502020204030204" pitchFamily="34" charset="0"/>
              </a:rPr>
              <a:t>100</a:t>
            </a:r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F2DCE2E7-3008-6184-FD18-EEFCDD44AF2C}"/>
              </a:ext>
            </a:extLst>
          </p:cNvPr>
          <p:cNvSpPr txBox="1"/>
          <p:nvPr/>
        </p:nvSpPr>
        <p:spPr bwMode="auto">
          <a:xfrm>
            <a:off x="1102289" y="3183687"/>
            <a:ext cx="589935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algn="r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 b="0">
                <a:solidFill>
                  <a:schemeClr val="bg1"/>
                </a:solidFill>
                <a:latin typeface="Calibri" panose="020F0502020204030204" pitchFamily="34" charset="0"/>
              </a:rPr>
              <a:t>60</a:t>
            </a:r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62889695-7721-9802-8E94-07485AED77C2}"/>
              </a:ext>
            </a:extLst>
          </p:cNvPr>
          <p:cNvSpPr txBox="1"/>
          <p:nvPr/>
        </p:nvSpPr>
        <p:spPr bwMode="auto">
          <a:xfrm>
            <a:off x="1102289" y="3706272"/>
            <a:ext cx="589935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algn="r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 b="0">
                <a:solidFill>
                  <a:schemeClr val="bg1"/>
                </a:solidFill>
                <a:latin typeface="Calibri" panose="020F0502020204030204" pitchFamily="34" charset="0"/>
              </a:rPr>
              <a:t>40</a:t>
            </a:r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3A18CAC6-542E-D861-851F-FE30CEDD75FC}"/>
              </a:ext>
            </a:extLst>
          </p:cNvPr>
          <p:cNvSpPr txBox="1"/>
          <p:nvPr/>
        </p:nvSpPr>
        <p:spPr bwMode="auto">
          <a:xfrm>
            <a:off x="1102289" y="4228857"/>
            <a:ext cx="589935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algn="r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 b="0">
                <a:solidFill>
                  <a:schemeClr val="bg1"/>
                </a:solidFill>
                <a:latin typeface="Calibri" panose="020F0502020204030204" pitchFamily="34" charset="0"/>
              </a:rPr>
              <a:t>20</a:t>
            </a:r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id="{C820F52D-49DC-0577-3F78-62BBA9E1C83D}"/>
              </a:ext>
            </a:extLst>
          </p:cNvPr>
          <p:cNvSpPr txBox="1"/>
          <p:nvPr/>
        </p:nvSpPr>
        <p:spPr bwMode="auto">
          <a:xfrm>
            <a:off x="1102289" y="4751440"/>
            <a:ext cx="589935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algn="r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 b="0">
                <a:solidFill>
                  <a:schemeClr val="bg1"/>
                </a:solidFill>
                <a:latin typeface="Calibri" panose="020F0502020204030204" pitchFamily="34" charset="0"/>
              </a:rPr>
              <a:t>0</a:t>
            </a:r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53B11150-CD8A-6A77-B7DD-74AF781C0D9F}"/>
              </a:ext>
            </a:extLst>
          </p:cNvPr>
          <p:cNvSpPr txBox="1"/>
          <p:nvPr/>
        </p:nvSpPr>
        <p:spPr bwMode="auto">
          <a:xfrm rot="16200000">
            <a:off x="-391054" y="3491369"/>
            <a:ext cx="2721078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algn="ctr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 b="1">
                <a:solidFill>
                  <a:schemeClr val="bg1"/>
                </a:solidFill>
                <a:latin typeface="Calibri" panose="020F0502020204030204" pitchFamily="34" charset="0"/>
              </a:rPr>
              <a:t>Probability of PFS (%)</a:t>
            </a:r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id="{B094C270-57BA-C0F1-C87D-C843A52F93CE}"/>
              </a:ext>
            </a:extLst>
          </p:cNvPr>
          <p:cNvSpPr txBox="1"/>
          <p:nvPr/>
        </p:nvSpPr>
        <p:spPr bwMode="auto">
          <a:xfrm>
            <a:off x="5878309" y="4950053"/>
            <a:ext cx="481780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algn="ctr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 b="0">
                <a:solidFill>
                  <a:schemeClr val="bg1"/>
                </a:solidFill>
                <a:latin typeface="Calibri" panose="020F0502020204030204" pitchFamily="34" charset="0"/>
              </a:rPr>
              <a:t>26</a:t>
            </a:r>
          </a:p>
        </p:txBody>
      </p:sp>
      <p:sp>
        <p:nvSpPr>
          <p:cNvPr id="45" name="TextBox 44">
            <a:extLst>
              <a:ext uri="{FF2B5EF4-FFF2-40B4-BE49-F238E27FC236}">
                <a16:creationId xmlns:a16="http://schemas.microsoft.com/office/drawing/2014/main" id="{A70453C5-B8EF-5D9F-DA21-9A9825BE2D93}"/>
              </a:ext>
            </a:extLst>
          </p:cNvPr>
          <p:cNvSpPr txBox="1"/>
          <p:nvPr/>
        </p:nvSpPr>
        <p:spPr bwMode="auto">
          <a:xfrm>
            <a:off x="1443961" y="4950053"/>
            <a:ext cx="481780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algn="ctr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 b="0">
                <a:solidFill>
                  <a:schemeClr val="bg1"/>
                </a:solidFill>
                <a:latin typeface="Calibri" panose="020F0502020204030204" pitchFamily="34" charset="0"/>
              </a:rPr>
              <a:t>0</a:t>
            </a:r>
          </a:p>
        </p:txBody>
      </p:sp>
      <p:sp>
        <p:nvSpPr>
          <p:cNvPr id="46" name="TextBox 45">
            <a:extLst>
              <a:ext uri="{FF2B5EF4-FFF2-40B4-BE49-F238E27FC236}">
                <a16:creationId xmlns:a16="http://schemas.microsoft.com/office/drawing/2014/main" id="{200BD2F7-ED96-2960-7051-4F928B884FF8}"/>
              </a:ext>
            </a:extLst>
          </p:cNvPr>
          <p:cNvSpPr txBox="1"/>
          <p:nvPr/>
        </p:nvSpPr>
        <p:spPr bwMode="auto">
          <a:xfrm>
            <a:off x="1785065" y="4950053"/>
            <a:ext cx="481780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algn="ctr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 b="0">
                <a:solidFill>
                  <a:schemeClr val="bg1"/>
                </a:solidFill>
                <a:latin typeface="Calibri" panose="020F0502020204030204" pitchFamily="34" charset="0"/>
              </a:rPr>
              <a:t>2</a:t>
            </a:r>
          </a:p>
        </p:txBody>
      </p:sp>
      <p:sp>
        <p:nvSpPr>
          <p:cNvPr id="47" name="TextBox 46">
            <a:extLst>
              <a:ext uri="{FF2B5EF4-FFF2-40B4-BE49-F238E27FC236}">
                <a16:creationId xmlns:a16="http://schemas.microsoft.com/office/drawing/2014/main" id="{3FB08830-64AC-194F-6DE0-6E656091933D}"/>
              </a:ext>
            </a:extLst>
          </p:cNvPr>
          <p:cNvSpPr txBox="1"/>
          <p:nvPr/>
        </p:nvSpPr>
        <p:spPr bwMode="auto">
          <a:xfrm>
            <a:off x="2126169" y="4950053"/>
            <a:ext cx="481780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algn="ctr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 b="0">
                <a:solidFill>
                  <a:schemeClr val="bg1"/>
                </a:solidFill>
                <a:latin typeface="Calibri" panose="020F0502020204030204" pitchFamily="34" charset="0"/>
              </a:rPr>
              <a:t>4</a:t>
            </a:r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id="{BB34DFEB-94B2-45DE-01FE-12F7B7759399}"/>
              </a:ext>
            </a:extLst>
          </p:cNvPr>
          <p:cNvSpPr txBox="1"/>
          <p:nvPr/>
        </p:nvSpPr>
        <p:spPr bwMode="auto">
          <a:xfrm>
            <a:off x="2467273" y="4950053"/>
            <a:ext cx="481780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algn="ctr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 b="0">
                <a:solidFill>
                  <a:schemeClr val="bg1"/>
                </a:solidFill>
                <a:latin typeface="Calibri" panose="020F0502020204030204" pitchFamily="34" charset="0"/>
              </a:rPr>
              <a:t>6</a:t>
            </a:r>
          </a:p>
        </p:txBody>
      </p:sp>
      <p:sp>
        <p:nvSpPr>
          <p:cNvPr id="49" name="TextBox 48">
            <a:extLst>
              <a:ext uri="{FF2B5EF4-FFF2-40B4-BE49-F238E27FC236}">
                <a16:creationId xmlns:a16="http://schemas.microsoft.com/office/drawing/2014/main" id="{5B3CC9C3-3F16-9474-BA5C-6CE65571E6D8}"/>
              </a:ext>
            </a:extLst>
          </p:cNvPr>
          <p:cNvSpPr txBox="1"/>
          <p:nvPr/>
        </p:nvSpPr>
        <p:spPr bwMode="auto">
          <a:xfrm>
            <a:off x="2808377" y="4950053"/>
            <a:ext cx="481780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algn="ctr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 b="0">
                <a:solidFill>
                  <a:schemeClr val="bg1"/>
                </a:solidFill>
                <a:latin typeface="Calibri" panose="020F0502020204030204" pitchFamily="34" charset="0"/>
              </a:rPr>
              <a:t>8</a:t>
            </a:r>
          </a:p>
        </p:txBody>
      </p:sp>
      <p:sp>
        <p:nvSpPr>
          <p:cNvPr id="50" name="TextBox 49">
            <a:extLst>
              <a:ext uri="{FF2B5EF4-FFF2-40B4-BE49-F238E27FC236}">
                <a16:creationId xmlns:a16="http://schemas.microsoft.com/office/drawing/2014/main" id="{65489D5C-C2F0-4023-3CEE-D3BB3BCB1ADF}"/>
              </a:ext>
            </a:extLst>
          </p:cNvPr>
          <p:cNvSpPr txBox="1"/>
          <p:nvPr/>
        </p:nvSpPr>
        <p:spPr bwMode="auto">
          <a:xfrm>
            <a:off x="3149481" y="4950053"/>
            <a:ext cx="481780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algn="ctr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 b="0">
                <a:solidFill>
                  <a:schemeClr val="bg1"/>
                </a:solidFill>
                <a:latin typeface="Calibri" panose="020F0502020204030204" pitchFamily="34" charset="0"/>
              </a:rPr>
              <a:t>10</a:t>
            </a:r>
          </a:p>
        </p:txBody>
      </p:sp>
      <p:sp>
        <p:nvSpPr>
          <p:cNvPr id="51" name="TextBox 50">
            <a:extLst>
              <a:ext uri="{FF2B5EF4-FFF2-40B4-BE49-F238E27FC236}">
                <a16:creationId xmlns:a16="http://schemas.microsoft.com/office/drawing/2014/main" id="{34FB9633-3B40-4A6D-1815-79575450EB14}"/>
              </a:ext>
            </a:extLst>
          </p:cNvPr>
          <p:cNvSpPr txBox="1"/>
          <p:nvPr/>
        </p:nvSpPr>
        <p:spPr bwMode="auto">
          <a:xfrm>
            <a:off x="3490585" y="4950053"/>
            <a:ext cx="481780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algn="ctr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 b="0">
                <a:solidFill>
                  <a:schemeClr val="bg1"/>
                </a:solidFill>
                <a:latin typeface="Calibri" panose="020F0502020204030204" pitchFamily="34" charset="0"/>
              </a:rPr>
              <a:t>12</a:t>
            </a:r>
          </a:p>
        </p:txBody>
      </p:sp>
      <p:sp>
        <p:nvSpPr>
          <p:cNvPr id="52" name="TextBox 51">
            <a:extLst>
              <a:ext uri="{FF2B5EF4-FFF2-40B4-BE49-F238E27FC236}">
                <a16:creationId xmlns:a16="http://schemas.microsoft.com/office/drawing/2014/main" id="{A98111D7-A8BB-6DE2-82F7-75F8B4AA6B1E}"/>
              </a:ext>
            </a:extLst>
          </p:cNvPr>
          <p:cNvSpPr txBox="1"/>
          <p:nvPr/>
        </p:nvSpPr>
        <p:spPr bwMode="auto">
          <a:xfrm>
            <a:off x="3831689" y="4950053"/>
            <a:ext cx="481780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algn="ctr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 b="0">
                <a:solidFill>
                  <a:schemeClr val="bg1"/>
                </a:solidFill>
                <a:latin typeface="Calibri" panose="020F0502020204030204" pitchFamily="34" charset="0"/>
              </a:rPr>
              <a:t>14</a:t>
            </a:r>
          </a:p>
        </p:txBody>
      </p:sp>
      <p:sp>
        <p:nvSpPr>
          <p:cNvPr id="53" name="TextBox 52">
            <a:extLst>
              <a:ext uri="{FF2B5EF4-FFF2-40B4-BE49-F238E27FC236}">
                <a16:creationId xmlns:a16="http://schemas.microsoft.com/office/drawing/2014/main" id="{DEBA88C2-DC6D-CC64-1932-D7F22F58C813}"/>
              </a:ext>
            </a:extLst>
          </p:cNvPr>
          <p:cNvSpPr txBox="1"/>
          <p:nvPr/>
        </p:nvSpPr>
        <p:spPr bwMode="auto">
          <a:xfrm>
            <a:off x="4172793" y="4950053"/>
            <a:ext cx="481780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algn="ctr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 b="0">
                <a:solidFill>
                  <a:schemeClr val="bg1"/>
                </a:solidFill>
                <a:latin typeface="Calibri" panose="020F0502020204030204" pitchFamily="34" charset="0"/>
              </a:rPr>
              <a:t>16</a:t>
            </a:r>
          </a:p>
        </p:txBody>
      </p:sp>
      <p:sp>
        <p:nvSpPr>
          <p:cNvPr id="54" name="TextBox 53">
            <a:extLst>
              <a:ext uri="{FF2B5EF4-FFF2-40B4-BE49-F238E27FC236}">
                <a16:creationId xmlns:a16="http://schemas.microsoft.com/office/drawing/2014/main" id="{472D7168-F8E5-CFFC-810C-2DF26B26CC53}"/>
              </a:ext>
            </a:extLst>
          </p:cNvPr>
          <p:cNvSpPr txBox="1"/>
          <p:nvPr/>
        </p:nvSpPr>
        <p:spPr bwMode="auto">
          <a:xfrm>
            <a:off x="4513897" y="4950053"/>
            <a:ext cx="481780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algn="ctr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 b="0">
                <a:solidFill>
                  <a:schemeClr val="bg1"/>
                </a:solidFill>
                <a:latin typeface="Calibri" panose="020F0502020204030204" pitchFamily="34" charset="0"/>
              </a:rPr>
              <a:t>18</a:t>
            </a:r>
          </a:p>
        </p:txBody>
      </p:sp>
      <p:sp>
        <p:nvSpPr>
          <p:cNvPr id="55" name="TextBox 54">
            <a:extLst>
              <a:ext uri="{FF2B5EF4-FFF2-40B4-BE49-F238E27FC236}">
                <a16:creationId xmlns:a16="http://schemas.microsoft.com/office/drawing/2014/main" id="{C0DE8AC1-8B1E-651C-E2C4-5B703D25EAAB}"/>
              </a:ext>
            </a:extLst>
          </p:cNvPr>
          <p:cNvSpPr txBox="1"/>
          <p:nvPr/>
        </p:nvSpPr>
        <p:spPr bwMode="auto">
          <a:xfrm>
            <a:off x="4855001" y="4950053"/>
            <a:ext cx="481780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algn="ctr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 b="0">
                <a:solidFill>
                  <a:schemeClr val="bg1"/>
                </a:solidFill>
                <a:latin typeface="Calibri" panose="020F0502020204030204" pitchFamily="34" charset="0"/>
              </a:rPr>
              <a:t>20</a:t>
            </a:r>
          </a:p>
        </p:txBody>
      </p:sp>
      <p:sp>
        <p:nvSpPr>
          <p:cNvPr id="56" name="TextBox 55">
            <a:extLst>
              <a:ext uri="{FF2B5EF4-FFF2-40B4-BE49-F238E27FC236}">
                <a16:creationId xmlns:a16="http://schemas.microsoft.com/office/drawing/2014/main" id="{3B6BC03D-A632-549A-AB87-FEE31F433196}"/>
              </a:ext>
            </a:extLst>
          </p:cNvPr>
          <p:cNvSpPr txBox="1"/>
          <p:nvPr/>
        </p:nvSpPr>
        <p:spPr bwMode="auto">
          <a:xfrm>
            <a:off x="5196105" y="4950053"/>
            <a:ext cx="481780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algn="ctr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 b="0">
                <a:solidFill>
                  <a:schemeClr val="bg1"/>
                </a:solidFill>
                <a:latin typeface="Calibri" panose="020F0502020204030204" pitchFamily="34" charset="0"/>
              </a:rPr>
              <a:t>22</a:t>
            </a:r>
          </a:p>
        </p:txBody>
      </p:sp>
      <p:sp>
        <p:nvSpPr>
          <p:cNvPr id="57" name="TextBox 56">
            <a:extLst>
              <a:ext uri="{FF2B5EF4-FFF2-40B4-BE49-F238E27FC236}">
                <a16:creationId xmlns:a16="http://schemas.microsoft.com/office/drawing/2014/main" id="{C0A7A45C-AC55-5AEE-7530-877AC133D956}"/>
              </a:ext>
            </a:extLst>
          </p:cNvPr>
          <p:cNvSpPr txBox="1"/>
          <p:nvPr/>
        </p:nvSpPr>
        <p:spPr bwMode="auto">
          <a:xfrm>
            <a:off x="5537209" y="4950053"/>
            <a:ext cx="481780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algn="ctr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 b="0">
                <a:solidFill>
                  <a:schemeClr val="bg1"/>
                </a:solidFill>
                <a:latin typeface="Calibri" panose="020F0502020204030204" pitchFamily="34" charset="0"/>
              </a:rPr>
              <a:t>24</a:t>
            </a:r>
          </a:p>
        </p:txBody>
      </p:sp>
      <p:sp>
        <p:nvSpPr>
          <p:cNvPr id="58" name="TextBox 57">
            <a:extLst>
              <a:ext uri="{FF2B5EF4-FFF2-40B4-BE49-F238E27FC236}">
                <a16:creationId xmlns:a16="http://schemas.microsoft.com/office/drawing/2014/main" id="{340A2874-31F3-AC33-E7AD-E63CBEE67E32}"/>
              </a:ext>
            </a:extLst>
          </p:cNvPr>
          <p:cNvSpPr txBox="1"/>
          <p:nvPr/>
        </p:nvSpPr>
        <p:spPr bwMode="auto">
          <a:xfrm>
            <a:off x="1684848" y="5249937"/>
            <a:ext cx="4439265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algn="ctr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 b="1">
                <a:solidFill>
                  <a:schemeClr val="bg1"/>
                </a:solidFill>
                <a:latin typeface="Calibri" panose="020F0502020204030204" pitchFamily="34" charset="0"/>
              </a:rPr>
              <a:t>Mo</a:t>
            </a:r>
          </a:p>
        </p:txBody>
      </p:sp>
      <p:sp>
        <p:nvSpPr>
          <p:cNvPr id="59" name="TextBox 58">
            <a:extLst>
              <a:ext uri="{FF2B5EF4-FFF2-40B4-BE49-F238E27FC236}">
                <a16:creationId xmlns:a16="http://schemas.microsoft.com/office/drawing/2014/main" id="{B6A4672D-4DDF-42A2-0727-DAC3BD120D7E}"/>
              </a:ext>
            </a:extLst>
          </p:cNvPr>
          <p:cNvSpPr txBox="1"/>
          <p:nvPr/>
        </p:nvSpPr>
        <p:spPr bwMode="auto">
          <a:xfrm>
            <a:off x="88490" y="5444753"/>
            <a:ext cx="1505412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algn="r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 sz="1200" b="1">
                <a:solidFill>
                  <a:schemeClr val="bg1"/>
                </a:solidFill>
                <a:latin typeface="Calibri" panose="020F0502020204030204" pitchFamily="34" charset="0"/>
              </a:rPr>
              <a:t>Patients at Risk, %</a:t>
            </a:r>
            <a:br>
              <a:rPr lang="en-US" sz="1200">
                <a:solidFill>
                  <a:schemeClr val="bg1"/>
                </a:solidFill>
                <a:latin typeface="Calibri" panose="020F0502020204030204" pitchFamily="34" charset="0"/>
              </a:rPr>
            </a:br>
            <a:r>
              <a:rPr lang="en-US" sz="1200">
                <a:solidFill>
                  <a:schemeClr val="accent1"/>
                </a:solidFill>
                <a:latin typeface="Calibri" panose="020F0502020204030204" pitchFamily="34" charset="0"/>
              </a:rPr>
              <a:t>Tafasitamab + len + R</a:t>
            </a:r>
            <a:br>
              <a:rPr lang="en-US" sz="1200">
                <a:solidFill>
                  <a:schemeClr val="accent1"/>
                </a:solidFill>
                <a:latin typeface="Calibri" panose="020F0502020204030204" pitchFamily="34" charset="0"/>
              </a:rPr>
            </a:br>
            <a:r>
              <a:rPr lang="en-US" sz="1200">
                <a:solidFill>
                  <a:schemeClr val="accent3"/>
                </a:solidFill>
                <a:latin typeface="Calibri" panose="020F0502020204030204" pitchFamily="34" charset="0"/>
              </a:rPr>
              <a:t>Placebo + len = R</a:t>
            </a:r>
            <a:endParaRPr lang="en-US" sz="1200" b="0">
              <a:solidFill>
                <a:schemeClr val="accent3"/>
              </a:solidFill>
              <a:latin typeface="Calibri" panose="020F0502020204030204" pitchFamily="34" charset="0"/>
            </a:endParaRPr>
          </a:p>
        </p:txBody>
      </p:sp>
      <p:sp>
        <p:nvSpPr>
          <p:cNvPr id="60" name="TextBox 59">
            <a:extLst>
              <a:ext uri="{FF2B5EF4-FFF2-40B4-BE49-F238E27FC236}">
                <a16:creationId xmlns:a16="http://schemas.microsoft.com/office/drawing/2014/main" id="{AF635BE4-AB9F-0EA5-AC4D-2DC869D133FC}"/>
              </a:ext>
            </a:extLst>
          </p:cNvPr>
          <p:cNvSpPr txBox="1"/>
          <p:nvPr/>
        </p:nvSpPr>
        <p:spPr bwMode="auto">
          <a:xfrm>
            <a:off x="1509252" y="5629419"/>
            <a:ext cx="341671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algn="ctr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 sz="1200">
                <a:solidFill>
                  <a:schemeClr val="bg1"/>
                </a:solidFill>
                <a:latin typeface="Calibri" panose="020F0502020204030204" pitchFamily="34" charset="0"/>
              </a:rPr>
              <a:t>85</a:t>
            </a:r>
            <a:br>
              <a:rPr lang="en-US" sz="1200">
                <a:solidFill>
                  <a:schemeClr val="bg1"/>
                </a:solidFill>
                <a:latin typeface="Calibri" panose="020F0502020204030204" pitchFamily="34" charset="0"/>
              </a:rPr>
            </a:br>
            <a:r>
              <a:rPr lang="en-US" sz="1200">
                <a:solidFill>
                  <a:schemeClr val="bg1"/>
                </a:solidFill>
                <a:latin typeface="Calibri" panose="020F0502020204030204" pitchFamily="34" charset="0"/>
              </a:rPr>
              <a:t>88</a:t>
            </a:r>
            <a:endParaRPr lang="en-US" sz="1200">
              <a:solidFill>
                <a:schemeClr val="accent3"/>
              </a:solidFill>
              <a:latin typeface="Calibri" panose="020F0502020204030204" pitchFamily="34" charset="0"/>
            </a:endParaRPr>
          </a:p>
        </p:txBody>
      </p:sp>
      <p:sp>
        <p:nvSpPr>
          <p:cNvPr id="61" name="TextBox 60">
            <a:extLst>
              <a:ext uri="{FF2B5EF4-FFF2-40B4-BE49-F238E27FC236}">
                <a16:creationId xmlns:a16="http://schemas.microsoft.com/office/drawing/2014/main" id="{5437CC97-530D-13A9-F8C5-BED8B807BDB0}"/>
              </a:ext>
            </a:extLst>
          </p:cNvPr>
          <p:cNvSpPr txBox="1"/>
          <p:nvPr/>
        </p:nvSpPr>
        <p:spPr bwMode="auto">
          <a:xfrm>
            <a:off x="1852247" y="5629419"/>
            <a:ext cx="341671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algn="ctr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 sz="1200">
                <a:solidFill>
                  <a:schemeClr val="bg1"/>
                </a:solidFill>
                <a:latin typeface="Calibri" panose="020F0502020204030204" pitchFamily="34" charset="0"/>
              </a:rPr>
              <a:t>81</a:t>
            </a:r>
            <a:br>
              <a:rPr lang="en-US" sz="1200">
                <a:solidFill>
                  <a:schemeClr val="bg1"/>
                </a:solidFill>
                <a:latin typeface="Calibri" panose="020F0502020204030204" pitchFamily="34" charset="0"/>
              </a:rPr>
            </a:br>
            <a:r>
              <a:rPr lang="en-US" sz="1200">
                <a:solidFill>
                  <a:schemeClr val="bg1"/>
                </a:solidFill>
                <a:latin typeface="Calibri" panose="020F0502020204030204" pitchFamily="34" charset="0"/>
              </a:rPr>
              <a:t>83</a:t>
            </a:r>
            <a:endParaRPr lang="en-US" sz="1200">
              <a:solidFill>
                <a:schemeClr val="accent3"/>
              </a:solidFill>
              <a:latin typeface="Calibri" panose="020F0502020204030204" pitchFamily="34" charset="0"/>
            </a:endParaRPr>
          </a:p>
        </p:txBody>
      </p:sp>
      <p:sp>
        <p:nvSpPr>
          <p:cNvPr id="62" name="TextBox 61">
            <a:extLst>
              <a:ext uri="{FF2B5EF4-FFF2-40B4-BE49-F238E27FC236}">
                <a16:creationId xmlns:a16="http://schemas.microsoft.com/office/drawing/2014/main" id="{868E7062-3734-CEDA-F0EC-481433F799E8}"/>
              </a:ext>
            </a:extLst>
          </p:cNvPr>
          <p:cNvSpPr txBox="1"/>
          <p:nvPr/>
        </p:nvSpPr>
        <p:spPr bwMode="auto">
          <a:xfrm>
            <a:off x="2195242" y="5629419"/>
            <a:ext cx="341671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algn="ctr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 sz="1200">
                <a:solidFill>
                  <a:schemeClr val="bg1"/>
                </a:solidFill>
                <a:latin typeface="Calibri" panose="020F0502020204030204" pitchFamily="34" charset="0"/>
              </a:rPr>
              <a:t>75</a:t>
            </a:r>
            <a:br>
              <a:rPr lang="en-US" sz="1200">
                <a:solidFill>
                  <a:schemeClr val="bg1"/>
                </a:solidFill>
                <a:latin typeface="Calibri" panose="020F0502020204030204" pitchFamily="34" charset="0"/>
              </a:rPr>
            </a:br>
            <a:r>
              <a:rPr lang="en-US" sz="1200">
                <a:solidFill>
                  <a:schemeClr val="bg1"/>
                </a:solidFill>
                <a:latin typeface="Calibri" panose="020F0502020204030204" pitchFamily="34" charset="0"/>
              </a:rPr>
              <a:t>67</a:t>
            </a:r>
            <a:endParaRPr lang="en-US" sz="1200">
              <a:solidFill>
                <a:schemeClr val="accent3"/>
              </a:solidFill>
              <a:latin typeface="Calibri" panose="020F0502020204030204" pitchFamily="34" charset="0"/>
            </a:endParaRPr>
          </a:p>
        </p:txBody>
      </p:sp>
      <p:sp>
        <p:nvSpPr>
          <p:cNvPr id="63" name="TextBox 62">
            <a:extLst>
              <a:ext uri="{FF2B5EF4-FFF2-40B4-BE49-F238E27FC236}">
                <a16:creationId xmlns:a16="http://schemas.microsoft.com/office/drawing/2014/main" id="{855BEBE1-AECC-E8BC-22D1-2537D1337A5F}"/>
              </a:ext>
            </a:extLst>
          </p:cNvPr>
          <p:cNvSpPr txBox="1"/>
          <p:nvPr/>
        </p:nvSpPr>
        <p:spPr bwMode="auto">
          <a:xfrm>
            <a:off x="2538237" y="5629419"/>
            <a:ext cx="341671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algn="ctr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 sz="1200">
                <a:solidFill>
                  <a:schemeClr val="bg1"/>
                </a:solidFill>
                <a:latin typeface="Calibri" panose="020F0502020204030204" pitchFamily="34" charset="0"/>
              </a:rPr>
              <a:t>60</a:t>
            </a:r>
            <a:br>
              <a:rPr lang="en-US" sz="1200">
                <a:solidFill>
                  <a:schemeClr val="bg1"/>
                </a:solidFill>
                <a:latin typeface="Calibri" panose="020F0502020204030204" pitchFamily="34" charset="0"/>
              </a:rPr>
            </a:br>
            <a:r>
              <a:rPr lang="en-US" sz="1200">
                <a:solidFill>
                  <a:schemeClr val="bg1"/>
                </a:solidFill>
                <a:latin typeface="Calibri" panose="020F0502020204030204" pitchFamily="34" charset="0"/>
              </a:rPr>
              <a:t>52</a:t>
            </a:r>
            <a:endParaRPr lang="en-US" sz="1200">
              <a:solidFill>
                <a:schemeClr val="accent3"/>
              </a:solidFill>
              <a:latin typeface="Calibri" panose="020F0502020204030204" pitchFamily="34" charset="0"/>
            </a:endParaRPr>
          </a:p>
        </p:txBody>
      </p:sp>
      <p:sp>
        <p:nvSpPr>
          <p:cNvPr id="64" name="TextBox 63">
            <a:extLst>
              <a:ext uri="{FF2B5EF4-FFF2-40B4-BE49-F238E27FC236}">
                <a16:creationId xmlns:a16="http://schemas.microsoft.com/office/drawing/2014/main" id="{D4765512-362D-D658-C693-3CBA781B1CD9}"/>
              </a:ext>
            </a:extLst>
          </p:cNvPr>
          <p:cNvSpPr txBox="1"/>
          <p:nvPr/>
        </p:nvSpPr>
        <p:spPr bwMode="auto">
          <a:xfrm>
            <a:off x="2881232" y="5629419"/>
            <a:ext cx="341671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algn="ctr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 sz="1200">
                <a:solidFill>
                  <a:schemeClr val="bg1"/>
                </a:solidFill>
                <a:latin typeface="Calibri" panose="020F0502020204030204" pitchFamily="34" charset="0"/>
              </a:rPr>
              <a:t>57</a:t>
            </a:r>
            <a:br>
              <a:rPr lang="en-US" sz="1200">
                <a:solidFill>
                  <a:schemeClr val="bg1"/>
                </a:solidFill>
                <a:latin typeface="Calibri" panose="020F0502020204030204" pitchFamily="34" charset="0"/>
              </a:rPr>
            </a:br>
            <a:r>
              <a:rPr lang="en-US" sz="1200">
                <a:solidFill>
                  <a:schemeClr val="bg1"/>
                </a:solidFill>
                <a:latin typeface="Calibri" panose="020F0502020204030204" pitchFamily="34" charset="0"/>
              </a:rPr>
              <a:t>46</a:t>
            </a:r>
            <a:endParaRPr lang="en-US" sz="1200">
              <a:solidFill>
                <a:schemeClr val="accent3"/>
              </a:solidFill>
              <a:latin typeface="Calibri" panose="020F0502020204030204" pitchFamily="34" charset="0"/>
            </a:endParaRPr>
          </a:p>
        </p:txBody>
      </p:sp>
      <p:sp>
        <p:nvSpPr>
          <p:cNvPr id="65" name="TextBox 64">
            <a:extLst>
              <a:ext uri="{FF2B5EF4-FFF2-40B4-BE49-F238E27FC236}">
                <a16:creationId xmlns:a16="http://schemas.microsoft.com/office/drawing/2014/main" id="{7C51B4A3-C4F4-2EEB-CD1B-7FA7C704606D}"/>
              </a:ext>
            </a:extLst>
          </p:cNvPr>
          <p:cNvSpPr txBox="1"/>
          <p:nvPr/>
        </p:nvSpPr>
        <p:spPr bwMode="auto">
          <a:xfrm>
            <a:off x="3224227" y="5629419"/>
            <a:ext cx="341671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algn="ctr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 sz="1200">
                <a:solidFill>
                  <a:schemeClr val="bg1"/>
                </a:solidFill>
                <a:latin typeface="Calibri" panose="020F0502020204030204" pitchFamily="34" charset="0"/>
              </a:rPr>
              <a:t>46</a:t>
            </a:r>
            <a:br>
              <a:rPr lang="en-US" sz="1200">
                <a:solidFill>
                  <a:schemeClr val="bg1"/>
                </a:solidFill>
                <a:latin typeface="Calibri" panose="020F0502020204030204" pitchFamily="34" charset="0"/>
              </a:rPr>
            </a:br>
            <a:r>
              <a:rPr lang="en-US" sz="1200">
                <a:solidFill>
                  <a:schemeClr val="bg1"/>
                </a:solidFill>
                <a:latin typeface="Calibri" panose="020F0502020204030204" pitchFamily="34" charset="0"/>
              </a:rPr>
              <a:t>35</a:t>
            </a:r>
            <a:endParaRPr lang="en-US" sz="1200">
              <a:solidFill>
                <a:schemeClr val="accent3"/>
              </a:solidFill>
              <a:latin typeface="Calibri" panose="020F0502020204030204" pitchFamily="34" charset="0"/>
            </a:endParaRPr>
          </a:p>
        </p:txBody>
      </p:sp>
      <p:sp>
        <p:nvSpPr>
          <p:cNvPr id="66" name="TextBox 65">
            <a:extLst>
              <a:ext uri="{FF2B5EF4-FFF2-40B4-BE49-F238E27FC236}">
                <a16:creationId xmlns:a16="http://schemas.microsoft.com/office/drawing/2014/main" id="{439BA2E5-8954-31BB-DA69-1097957801CD}"/>
              </a:ext>
            </a:extLst>
          </p:cNvPr>
          <p:cNvSpPr txBox="1"/>
          <p:nvPr/>
        </p:nvSpPr>
        <p:spPr bwMode="auto">
          <a:xfrm>
            <a:off x="3567222" y="5629419"/>
            <a:ext cx="341671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algn="ctr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 sz="1200">
                <a:solidFill>
                  <a:schemeClr val="bg1"/>
                </a:solidFill>
                <a:latin typeface="Calibri" panose="020F0502020204030204" pitchFamily="34" charset="0"/>
              </a:rPr>
              <a:t>32</a:t>
            </a:r>
            <a:br>
              <a:rPr lang="en-US" sz="1200">
                <a:solidFill>
                  <a:schemeClr val="bg1"/>
                </a:solidFill>
                <a:latin typeface="Calibri" panose="020F0502020204030204" pitchFamily="34" charset="0"/>
              </a:rPr>
            </a:br>
            <a:r>
              <a:rPr lang="en-US" sz="1200">
                <a:solidFill>
                  <a:schemeClr val="bg1"/>
                </a:solidFill>
                <a:latin typeface="Calibri" panose="020F0502020204030204" pitchFamily="34" charset="0"/>
              </a:rPr>
              <a:t>21</a:t>
            </a:r>
            <a:endParaRPr lang="en-US" sz="1200">
              <a:solidFill>
                <a:schemeClr val="accent3"/>
              </a:solidFill>
              <a:latin typeface="Calibri" panose="020F0502020204030204" pitchFamily="34" charset="0"/>
            </a:endParaRPr>
          </a:p>
        </p:txBody>
      </p:sp>
      <p:sp>
        <p:nvSpPr>
          <p:cNvPr id="67" name="TextBox 66">
            <a:extLst>
              <a:ext uri="{FF2B5EF4-FFF2-40B4-BE49-F238E27FC236}">
                <a16:creationId xmlns:a16="http://schemas.microsoft.com/office/drawing/2014/main" id="{18010B71-461D-24EE-B97B-D1F505E6A0C6}"/>
              </a:ext>
            </a:extLst>
          </p:cNvPr>
          <p:cNvSpPr txBox="1"/>
          <p:nvPr/>
        </p:nvSpPr>
        <p:spPr bwMode="auto">
          <a:xfrm>
            <a:off x="3910217" y="5629419"/>
            <a:ext cx="341671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algn="ctr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 sz="1200">
                <a:solidFill>
                  <a:schemeClr val="bg1"/>
                </a:solidFill>
                <a:latin typeface="Calibri" panose="020F0502020204030204" pitchFamily="34" charset="0"/>
              </a:rPr>
              <a:t>25</a:t>
            </a:r>
            <a:br>
              <a:rPr lang="en-US" sz="1200">
                <a:solidFill>
                  <a:schemeClr val="bg1"/>
                </a:solidFill>
                <a:latin typeface="Calibri" panose="020F0502020204030204" pitchFamily="34" charset="0"/>
              </a:rPr>
            </a:br>
            <a:r>
              <a:rPr lang="en-US" sz="1200">
                <a:solidFill>
                  <a:schemeClr val="bg1"/>
                </a:solidFill>
                <a:latin typeface="Calibri" panose="020F0502020204030204" pitchFamily="34" charset="0"/>
              </a:rPr>
              <a:t>16</a:t>
            </a:r>
            <a:endParaRPr lang="en-US" sz="1200">
              <a:solidFill>
                <a:schemeClr val="accent3"/>
              </a:solidFill>
              <a:latin typeface="Calibri" panose="020F0502020204030204" pitchFamily="34" charset="0"/>
            </a:endParaRPr>
          </a:p>
        </p:txBody>
      </p:sp>
      <p:sp>
        <p:nvSpPr>
          <p:cNvPr id="68" name="TextBox 67">
            <a:extLst>
              <a:ext uri="{FF2B5EF4-FFF2-40B4-BE49-F238E27FC236}">
                <a16:creationId xmlns:a16="http://schemas.microsoft.com/office/drawing/2014/main" id="{17589EFD-1F47-A525-4582-0E543D06AAC3}"/>
              </a:ext>
            </a:extLst>
          </p:cNvPr>
          <p:cNvSpPr txBox="1"/>
          <p:nvPr/>
        </p:nvSpPr>
        <p:spPr bwMode="auto">
          <a:xfrm>
            <a:off x="4253212" y="5629419"/>
            <a:ext cx="341671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algn="ctr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 sz="1200">
                <a:solidFill>
                  <a:schemeClr val="bg1"/>
                </a:solidFill>
                <a:latin typeface="Calibri" panose="020F0502020204030204" pitchFamily="34" charset="0"/>
              </a:rPr>
              <a:t>13</a:t>
            </a:r>
            <a:br>
              <a:rPr lang="en-US" sz="1200">
                <a:solidFill>
                  <a:schemeClr val="bg1"/>
                </a:solidFill>
                <a:latin typeface="Calibri" panose="020F0502020204030204" pitchFamily="34" charset="0"/>
              </a:rPr>
            </a:br>
            <a:r>
              <a:rPr lang="en-US" sz="1200">
                <a:solidFill>
                  <a:schemeClr val="bg1"/>
                </a:solidFill>
                <a:latin typeface="Calibri" panose="020F0502020204030204" pitchFamily="34" charset="0"/>
              </a:rPr>
              <a:t>12</a:t>
            </a:r>
            <a:endParaRPr lang="en-US" sz="1200">
              <a:solidFill>
                <a:schemeClr val="accent3"/>
              </a:solidFill>
              <a:latin typeface="Calibri" panose="020F0502020204030204" pitchFamily="34" charset="0"/>
            </a:endParaRPr>
          </a:p>
        </p:txBody>
      </p:sp>
      <p:sp>
        <p:nvSpPr>
          <p:cNvPr id="69" name="TextBox 68">
            <a:extLst>
              <a:ext uri="{FF2B5EF4-FFF2-40B4-BE49-F238E27FC236}">
                <a16:creationId xmlns:a16="http://schemas.microsoft.com/office/drawing/2014/main" id="{35CF3F05-FEBE-B475-4B37-17155C8E6357}"/>
              </a:ext>
            </a:extLst>
          </p:cNvPr>
          <p:cNvSpPr txBox="1"/>
          <p:nvPr/>
        </p:nvSpPr>
        <p:spPr bwMode="auto">
          <a:xfrm>
            <a:off x="4596207" y="5629419"/>
            <a:ext cx="341671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algn="ctr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 sz="1200">
                <a:solidFill>
                  <a:schemeClr val="bg1"/>
                </a:solidFill>
                <a:latin typeface="Calibri" panose="020F0502020204030204" pitchFamily="34" charset="0"/>
              </a:rPr>
              <a:t>12</a:t>
            </a:r>
            <a:br>
              <a:rPr lang="en-US" sz="1200">
                <a:solidFill>
                  <a:schemeClr val="bg1"/>
                </a:solidFill>
                <a:latin typeface="Calibri" panose="020F0502020204030204" pitchFamily="34" charset="0"/>
              </a:rPr>
            </a:br>
            <a:r>
              <a:rPr lang="en-US" sz="1200">
                <a:solidFill>
                  <a:schemeClr val="bg1"/>
                </a:solidFill>
                <a:latin typeface="Calibri" panose="020F0502020204030204" pitchFamily="34" charset="0"/>
              </a:rPr>
              <a:t>9</a:t>
            </a:r>
            <a:endParaRPr lang="en-US" sz="1200">
              <a:solidFill>
                <a:schemeClr val="accent3"/>
              </a:solidFill>
              <a:latin typeface="Calibri" panose="020F0502020204030204" pitchFamily="34" charset="0"/>
            </a:endParaRPr>
          </a:p>
        </p:txBody>
      </p:sp>
      <p:sp>
        <p:nvSpPr>
          <p:cNvPr id="70" name="TextBox 69">
            <a:extLst>
              <a:ext uri="{FF2B5EF4-FFF2-40B4-BE49-F238E27FC236}">
                <a16:creationId xmlns:a16="http://schemas.microsoft.com/office/drawing/2014/main" id="{959B7901-71E5-FD63-B076-632066D1A250}"/>
              </a:ext>
            </a:extLst>
          </p:cNvPr>
          <p:cNvSpPr txBox="1"/>
          <p:nvPr/>
        </p:nvSpPr>
        <p:spPr bwMode="auto">
          <a:xfrm>
            <a:off x="4939202" y="5629419"/>
            <a:ext cx="341671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algn="ctr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 sz="1200">
                <a:solidFill>
                  <a:schemeClr val="bg1"/>
                </a:solidFill>
                <a:latin typeface="Calibri" panose="020F0502020204030204" pitchFamily="34" charset="0"/>
              </a:rPr>
              <a:t>6</a:t>
            </a:r>
            <a:br>
              <a:rPr lang="en-US" sz="1200">
                <a:solidFill>
                  <a:schemeClr val="bg1"/>
                </a:solidFill>
                <a:latin typeface="Calibri" panose="020F0502020204030204" pitchFamily="34" charset="0"/>
              </a:rPr>
            </a:br>
            <a:r>
              <a:rPr lang="en-US" sz="1200">
                <a:solidFill>
                  <a:schemeClr val="bg1"/>
                </a:solidFill>
                <a:latin typeface="Calibri" panose="020F0502020204030204" pitchFamily="34" charset="0"/>
              </a:rPr>
              <a:t>5</a:t>
            </a:r>
            <a:endParaRPr lang="en-US" sz="1200">
              <a:solidFill>
                <a:schemeClr val="accent3"/>
              </a:solidFill>
              <a:latin typeface="Calibri" panose="020F0502020204030204" pitchFamily="34" charset="0"/>
            </a:endParaRPr>
          </a:p>
        </p:txBody>
      </p:sp>
      <p:sp>
        <p:nvSpPr>
          <p:cNvPr id="71" name="TextBox 70">
            <a:extLst>
              <a:ext uri="{FF2B5EF4-FFF2-40B4-BE49-F238E27FC236}">
                <a16:creationId xmlns:a16="http://schemas.microsoft.com/office/drawing/2014/main" id="{2FE637BB-F961-D1A2-134A-3938F5780878}"/>
              </a:ext>
            </a:extLst>
          </p:cNvPr>
          <p:cNvSpPr txBox="1"/>
          <p:nvPr/>
        </p:nvSpPr>
        <p:spPr bwMode="auto">
          <a:xfrm>
            <a:off x="5282197" y="5629419"/>
            <a:ext cx="341671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algn="ctr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 sz="1200">
                <a:solidFill>
                  <a:schemeClr val="bg1"/>
                </a:solidFill>
                <a:latin typeface="Calibri" panose="020F0502020204030204" pitchFamily="34" charset="0"/>
              </a:rPr>
              <a:t>5</a:t>
            </a:r>
            <a:br>
              <a:rPr lang="en-US" sz="1200">
                <a:solidFill>
                  <a:schemeClr val="bg1"/>
                </a:solidFill>
                <a:latin typeface="Calibri" panose="020F0502020204030204" pitchFamily="34" charset="0"/>
              </a:rPr>
            </a:br>
            <a:r>
              <a:rPr lang="en-US" sz="1200">
                <a:solidFill>
                  <a:schemeClr val="bg1"/>
                </a:solidFill>
                <a:latin typeface="Calibri" panose="020F0502020204030204" pitchFamily="34" charset="0"/>
              </a:rPr>
              <a:t>2</a:t>
            </a:r>
            <a:endParaRPr lang="en-US" sz="1200">
              <a:solidFill>
                <a:schemeClr val="accent3"/>
              </a:solidFill>
              <a:latin typeface="Calibri" panose="020F0502020204030204" pitchFamily="34" charset="0"/>
            </a:endParaRPr>
          </a:p>
        </p:txBody>
      </p:sp>
      <p:sp>
        <p:nvSpPr>
          <p:cNvPr id="72" name="TextBox 71">
            <a:extLst>
              <a:ext uri="{FF2B5EF4-FFF2-40B4-BE49-F238E27FC236}">
                <a16:creationId xmlns:a16="http://schemas.microsoft.com/office/drawing/2014/main" id="{34E38276-A493-AE89-302B-46F55D5C8775}"/>
              </a:ext>
            </a:extLst>
          </p:cNvPr>
          <p:cNvSpPr txBox="1"/>
          <p:nvPr/>
        </p:nvSpPr>
        <p:spPr bwMode="auto">
          <a:xfrm>
            <a:off x="5625192" y="5629419"/>
            <a:ext cx="341671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algn="ctr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 sz="1200">
                <a:solidFill>
                  <a:schemeClr val="bg1"/>
                </a:solidFill>
                <a:latin typeface="Calibri" panose="020F0502020204030204" pitchFamily="34" charset="0"/>
              </a:rPr>
              <a:t>4</a:t>
            </a:r>
            <a:br>
              <a:rPr lang="en-US" sz="1200">
                <a:solidFill>
                  <a:schemeClr val="bg1"/>
                </a:solidFill>
                <a:latin typeface="Calibri" panose="020F0502020204030204" pitchFamily="34" charset="0"/>
              </a:rPr>
            </a:br>
            <a:r>
              <a:rPr lang="en-US" sz="1200">
                <a:solidFill>
                  <a:schemeClr val="bg1"/>
                </a:solidFill>
                <a:latin typeface="Calibri" panose="020F0502020204030204" pitchFamily="34" charset="0"/>
              </a:rPr>
              <a:t>1</a:t>
            </a:r>
            <a:endParaRPr lang="en-US" sz="1200">
              <a:solidFill>
                <a:schemeClr val="accent3"/>
              </a:solidFill>
              <a:latin typeface="Calibri" panose="020F0502020204030204" pitchFamily="34" charset="0"/>
            </a:endParaRPr>
          </a:p>
        </p:txBody>
      </p:sp>
      <p:sp>
        <p:nvSpPr>
          <p:cNvPr id="73" name="TextBox 72">
            <a:extLst>
              <a:ext uri="{FF2B5EF4-FFF2-40B4-BE49-F238E27FC236}">
                <a16:creationId xmlns:a16="http://schemas.microsoft.com/office/drawing/2014/main" id="{D5E8F7EA-DC2C-94FF-306E-51D3AFB55F9E}"/>
              </a:ext>
            </a:extLst>
          </p:cNvPr>
          <p:cNvSpPr txBox="1"/>
          <p:nvPr/>
        </p:nvSpPr>
        <p:spPr bwMode="auto">
          <a:xfrm>
            <a:off x="5968181" y="5629419"/>
            <a:ext cx="341671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algn="ctr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 sz="1200">
                <a:solidFill>
                  <a:schemeClr val="bg1"/>
                </a:solidFill>
                <a:latin typeface="Calibri" panose="020F0502020204030204" pitchFamily="34" charset="0"/>
              </a:rPr>
              <a:t>0</a:t>
            </a:r>
            <a:br>
              <a:rPr lang="en-US" sz="1200">
                <a:solidFill>
                  <a:schemeClr val="bg1"/>
                </a:solidFill>
                <a:latin typeface="Calibri" panose="020F0502020204030204" pitchFamily="34" charset="0"/>
              </a:rPr>
            </a:br>
            <a:r>
              <a:rPr lang="en-US" sz="1200">
                <a:solidFill>
                  <a:schemeClr val="bg1"/>
                </a:solidFill>
                <a:latin typeface="Calibri" panose="020F0502020204030204" pitchFamily="34" charset="0"/>
              </a:rPr>
              <a:t>0</a:t>
            </a:r>
            <a:endParaRPr lang="en-US" sz="1200">
              <a:solidFill>
                <a:schemeClr val="accent3"/>
              </a:solidFill>
              <a:latin typeface="Calibri" panose="020F0502020204030204" pitchFamily="34" charset="0"/>
            </a:endParaRPr>
          </a:p>
        </p:txBody>
      </p:sp>
      <p:cxnSp>
        <p:nvCxnSpPr>
          <p:cNvPr id="76" name="Straight Connector 75">
            <a:extLst>
              <a:ext uri="{FF2B5EF4-FFF2-40B4-BE49-F238E27FC236}">
                <a16:creationId xmlns:a16="http://schemas.microsoft.com/office/drawing/2014/main" id="{78357CB8-C7B7-A0E7-F2EC-A46A1809AFD7}"/>
              </a:ext>
            </a:extLst>
          </p:cNvPr>
          <p:cNvCxnSpPr>
            <a:cxnSpLocks/>
          </p:cNvCxnSpPr>
          <p:nvPr/>
        </p:nvCxnSpPr>
        <p:spPr bwMode="auto">
          <a:xfrm>
            <a:off x="6823587" y="4930878"/>
            <a:ext cx="4949313" cy="0"/>
          </a:xfrm>
          <a:prstGeom prst="line">
            <a:avLst/>
          </a:prstGeom>
          <a:noFill/>
          <a:ln w="2857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77" name="Straight Connector 76">
            <a:extLst>
              <a:ext uri="{FF2B5EF4-FFF2-40B4-BE49-F238E27FC236}">
                <a16:creationId xmlns:a16="http://schemas.microsoft.com/office/drawing/2014/main" id="{3E008157-7FC0-5EEB-9409-15140E31CCD1}"/>
              </a:ext>
            </a:extLst>
          </p:cNvPr>
          <p:cNvCxnSpPr>
            <a:cxnSpLocks/>
          </p:cNvCxnSpPr>
          <p:nvPr/>
        </p:nvCxnSpPr>
        <p:spPr bwMode="auto">
          <a:xfrm flipH="1">
            <a:off x="6771967" y="2320413"/>
            <a:ext cx="64008" cy="0"/>
          </a:xfrm>
          <a:prstGeom prst="line">
            <a:avLst/>
          </a:prstGeom>
          <a:noFill/>
          <a:ln w="2857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78" name="Straight Connector 77">
            <a:extLst>
              <a:ext uri="{FF2B5EF4-FFF2-40B4-BE49-F238E27FC236}">
                <a16:creationId xmlns:a16="http://schemas.microsoft.com/office/drawing/2014/main" id="{EEE8B193-4538-2744-18F2-D8ADFDFF129A}"/>
              </a:ext>
            </a:extLst>
          </p:cNvPr>
          <p:cNvCxnSpPr>
            <a:cxnSpLocks/>
          </p:cNvCxnSpPr>
          <p:nvPr/>
        </p:nvCxnSpPr>
        <p:spPr bwMode="auto">
          <a:xfrm flipH="1">
            <a:off x="6771967" y="2842506"/>
            <a:ext cx="64008" cy="0"/>
          </a:xfrm>
          <a:prstGeom prst="line">
            <a:avLst/>
          </a:prstGeom>
          <a:noFill/>
          <a:ln w="2857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79" name="Straight Connector 78">
            <a:extLst>
              <a:ext uri="{FF2B5EF4-FFF2-40B4-BE49-F238E27FC236}">
                <a16:creationId xmlns:a16="http://schemas.microsoft.com/office/drawing/2014/main" id="{A61F51C8-A95E-5617-9BFF-835A505AC481}"/>
              </a:ext>
            </a:extLst>
          </p:cNvPr>
          <p:cNvCxnSpPr>
            <a:cxnSpLocks/>
          </p:cNvCxnSpPr>
          <p:nvPr/>
        </p:nvCxnSpPr>
        <p:spPr bwMode="auto">
          <a:xfrm flipH="1">
            <a:off x="6771967" y="3364599"/>
            <a:ext cx="64008" cy="0"/>
          </a:xfrm>
          <a:prstGeom prst="line">
            <a:avLst/>
          </a:prstGeom>
          <a:noFill/>
          <a:ln w="2857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80" name="Straight Connector 79">
            <a:extLst>
              <a:ext uri="{FF2B5EF4-FFF2-40B4-BE49-F238E27FC236}">
                <a16:creationId xmlns:a16="http://schemas.microsoft.com/office/drawing/2014/main" id="{BA8FB532-148E-6592-E2C7-62F2C99DE9A1}"/>
              </a:ext>
            </a:extLst>
          </p:cNvPr>
          <p:cNvCxnSpPr>
            <a:cxnSpLocks/>
          </p:cNvCxnSpPr>
          <p:nvPr/>
        </p:nvCxnSpPr>
        <p:spPr bwMode="auto">
          <a:xfrm flipH="1">
            <a:off x="6771967" y="3886692"/>
            <a:ext cx="64008" cy="0"/>
          </a:xfrm>
          <a:prstGeom prst="line">
            <a:avLst/>
          </a:prstGeom>
          <a:noFill/>
          <a:ln w="2857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81" name="Straight Connector 80">
            <a:extLst>
              <a:ext uri="{FF2B5EF4-FFF2-40B4-BE49-F238E27FC236}">
                <a16:creationId xmlns:a16="http://schemas.microsoft.com/office/drawing/2014/main" id="{D0DE9CFB-095E-46C6-DC5D-1D22063EC0CE}"/>
              </a:ext>
            </a:extLst>
          </p:cNvPr>
          <p:cNvCxnSpPr>
            <a:cxnSpLocks/>
          </p:cNvCxnSpPr>
          <p:nvPr/>
        </p:nvCxnSpPr>
        <p:spPr bwMode="auto">
          <a:xfrm flipH="1">
            <a:off x="6771967" y="4408785"/>
            <a:ext cx="64008" cy="0"/>
          </a:xfrm>
          <a:prstGeom prst="line">
            <a:avLst/>
          </a:prstGeom>
          <a:noFill/>
          <a:ln w="2857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82" name="Straight Connector 81">
            <a:extLst>
              <a:ext uri="{FF2B5EF4-FFF2-40B4-BE49-F238E27FC236}">
                <a16:creationId xmlns:a16="http://schemas.microsoft.com/office/drawing/2014/main" id="{44318998-4761-58A1-2977-B48058A9B400}"/>
              </a:ext>
            </a:extLst>
          </p:cNvPr>
          <p:cNvCxnSpPr>
            <a:cxnSpLocks/>
          </p:cNvCxnSpPr>
          <p:nvPr/>
        </p:nvCxnSpPr>
        <p:spPr bwMode="auto">
          <a:xfrm flipH="1">
            <a:off x="6771967" y="4930878"/>
            <a:ext cx="64008" cy="0"/>
          </a:xfrm>
          <a:prstGeom prst="line">
            <a:avLst/>
          </a:prstGeom>
          <a:noFill/>
          <a:ln w="2857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83" name="Straight Connector 82">
            <a:extLst>
              <a:ext uri="{FF2B5EF4-FFF2-40B4-BE49-F238E27FC236}">
                <a16:creationId xmlns:a16="http://schemas.microsoft.com/office/drawing/2014/main" id="{401F5172-0354-6B2B-7D2F-7D5A5B2F35E2}"/>
              </a:ext>
            </a:extLst>
          </p:cNvPr>
          <p:cNvCxnSpPr>
            <a:cxnSpLocks/>
          </p:cNvCxnSpPr>
          <p:nvPr/>
        </p:nvCxnSpPr>
        <p:spPr bwMode="auto">
          <a:xfrm>
            <a:off x="6834647" y="4930878"/>
            <a:ext cx="0" cy="64008"/>
          </a:xfrm>
          <a:prstGeom prst="line">
            <a:avLst/>
          </a:prstGeom>
          <a:noFill/>
          <a:ln w="2857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84" name="Straight Connector 83">
            <a:extLst>
              <a:ext uri="{FF2B5EF4-FFF2-40B4-BE49-F238E27FC236}">
                <a16:creationId xmlns:a16="http://schemas.microsoft.com/office/drawing/2014/main" id="{171A6CD0-6E97-9E92-232A-8492976961CE}"/>
              </a:ext>
            </a:extLst>
          </p:cNvPr>
          <p:cNvCxnSpPr>
            <a:cxnSpLocks/>
          </p:cNvCxnSpPr>
          <p:nvPr/>
        </p:nvCxnSpPr>
        <p:spPr bwMode="auto">
          <a:xfrm>
            <a:off x="7163372" y="4930878"/>
            <a:ext cx="0" cy="64008"/>
          </a:xfrm>
          <a:prstGeom prst="line">
            <a:avLst/>
          </a:prstGeom>
          <a:noFill/>
          <a:ln w="2857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85" name="Straight Connector 84">
            <a:extLst>
              <a:ext uri="{FF2B5EF4-FFF2-40B4-BE49-F238E27FC236}">
                <a16:creationId xmlns:a16="http://schemas.microsoft.com/office/drawing/2014/main" id="{9B8DA7C1-0BF9-D4CF-BE87-E80AA2858F2E}"/>
              </a:ext>
            </a:extLst>
          </p:cNvPr>
          <p:cNvCxnSpPr>
            <a:cxnSpLocks/>
          </p:cNvCxnSpPr>
          <p:nvPr/>
        </p:nvCxnSpPr>
        <p:spPr bwMode="auto">
          <a:xfrm>
            <a:off x="7492097" y="4930878"/>
            <a:ext cx="0" cy="64008"/>
          </a:xfrm>
          <a:prstGeom prst="line">
            <a:avLst/>
          </a:prstGeom>
          <a:noFill/>
          <a:ln w="2857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86" name="Straight Connector 85">
            <a:extLst>
              <a:ext uri="{FF2B5EF4-FFF2-40B4-BE49-F238E27FC236}">
                <a16:creationId xmlns:a16="http://schemas.microsoft.com/office/drawing/2014/main" id="{9986C912-BF0C-4457-2A9E-4232F58D9EE7}"/>
              </a:ext>
            </a:extLst>
          </p:cNvPr>
          <p:cNvCxnSpPr>
            <a:cxnSpLocks/>
          </p:cNvCxnSpPr>
          <p:nvPr/>
        </p:nvCxnSpPr>
        <p:spPr bwMode="auto">
          <a:xfrm>
            <a:off x="7820822" y="4930878"/>
            <a:ext cx="0" cy="64008"/>
          </a:xfrm>
          <a:prstGeom prst="line">
            <a:avLst/>
          </a:prstGeom>
          <a:noFill/>
          <a:ln w="2857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87" name="Straight Connector 86">
            <a:extLst>
              <a:ext uri="{FF2B5EF4-FFF2-40B4-BE49-F238E27FC236}">
                <a16:creationId xmlns:a16="http://schemas.microsoft.com/office/drawing/2014/main" id="{A94B080E-E9FA-282F-D061-AE5864EF4F42}"/>
              </a:ext>
            </a:extLst>
          </p:cNvPr>
          <p:cNvCxnSpPr>
            <a:cxnSpLocks/>
          </p:cNvCxnSpPr>
          <p:nvPr/>
        </p:nvCxnSpPr>
        <p:spPr bwMode="auto">
          <a:xfrm>
            <a:off x="8149547" y="4930878"/>
            <a:ext cx="0" cy="64008"/>
          </a:xfrm>
          <a:prstGeom prst="line">
            <a:avLst/>
          </a:prstGeom>
          <a:noFill/>
          <a:ln w="2857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88" name="Straight Connector 87">
            <a:extLst>
              <a:ext uri="{FF2B5EF4-FFF2-40B4-BE49-F238E27FC236}">
                <a16:creationId xmlns:a16="http://schemas.microsoft.com/office/drawing/2014/main" id="{4729C981-ACB4-D7AF-F78C-3AAA788E6200}"/>
              </a:ext>
            </a:extLst>
          </p:cNvPr>
          <p:cNvCxnSpPr>
            <a:cxnSpLocks/>
          </p:cNvCxnSpPr>
          <p:nvPr/>
        </p:nvCxnSpPr>
        <p:spPr bwMode="auto">
          <a:xfrm>
            <a:off x="8478272" y="4930878"/>
            <a:ext cx="0" cy="64008"/>
          </a:xfrm>
          <a:prstGeom prst="line">
            <a:avLst/>
          </a:prstGeom>
          <a:noFill/>
          <a:ln w="2857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89" name="Straight Connector 88">
            <a:extLst>
              <a:ext uri="{FF2B5EF4-FFF2-40B4-BE49-F238E27FC236}">
                <a16:creationId xmlns:a16="http://schemas.microsoft.com/office/drawing/2014/main" id="{606A60B9-9B15-C34A-8762-A9C1ED43A058}"/>
              </a:ext>
            </a:extLst>
          </p:cNvPr>
          <p:cNvCxnSpPr>
            <a:cxnSpLocks/>
          </p:cNvCxnSpPr>
          <p:nvPr/>
        </p:nvCxnSpPr>
        <p:spPr bwMode="auto">
          <a:xfrm>
            <a:off x="8806997" y="4930878"/>
            <a:ext cx="0" cy="64008"/>
          </a:xfrm>
          <a:prstGeom prst="line">
            <a:avLst/>
          </a:prstGeom>
          <a:noFill/>
          <a:ln w="2857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90" name="Straight Connector 89">
            <a:extLst>
              <a:ext uri="{FF2B5EF4-FFF2-40B4-BE49-F238E27FC236}">
                <a16:creationId xmlns:a16="http://schemas.microsoft.com/office/drawing/2014/main" id="{A3D01A83-98A4-87FD-8DB0-8E90C8268464}"/>
              </a:ext>
            </a:extLst>
          </p:cNvPr>
          <p:cNvCxnSpPr>
            <a:cxnSpLocks/>
          </p:cNvCxnSpPr>
          <p:nvPr/>
        </p:nvCxnSpPr>
        <p:spPr bwMode="auto">
          <a:xfrm>
            <a:off x="9135722" y="4930878"/>
            <a:ext cx="0" cy="64008"/>
          </a:xfrm>
          <a:prstGeom prst="line">
            <a:avLst/>
          </a:prstGeom>
          <a:noFill/>
          <a:ln w="2857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91" name="Straight Connector 90">
            <a:extLst>
              <a:ext uri="{FF2B5EF4-FFF2-40B4-BE49-F238E27FC236}">
                <a16:creationId xmlns:a16="http://schemas.microsoft.com/office/drawing/2014/main" id="{9995FB65-542D-D65A-FDD4-4343EE08A001}"/>
              </a:ext>
            </a:extLst>
          </p:cNvPr>
          <p:cNvCxnSpPr>
            <a:cxnSpLocks/>
          </p:cNvCxnSpPr>
          <p:nvPr/>
        </p:nvCxnSpPr>
        <p:spPr bwMode="auto">
          <a:xfrm>
            <a:off x="9464447" y="4930878"/>
            <a:ext cx="0" cy="64008"/>
          </a:xfrm>
          <a:prstGeom prst="line">
            <a:avLst/>
          </a:prstGeom>
          <a:noFill/>
          <a:ln w="2857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92" name="Straight Connector 91">
            <a:extLst>
              <a:ext uri="{FF2B5EF4-FFF2-40B4-BE49-F238E27FC236}">
                <a16:creationId xmlns:a16="http://schemas.microsoft.com/office/drawing/2014/main" id="{CFF77086-0021-4D96-EF51-2C3B97C346BA}"/>
              </a:ext>
            </a:extLst>
          </p:cNvPr>
          <p:cNvCxnSpPr>
            <a:cxnSpLocks/>
          </p:cNvCxnSpPr>
          <p:nvPr/>
        </p:nvCxnSpPr>
        <p:spPr bwMode="auto">
          <a:xfrm>
            <a:off x="9793172" y="4930878"/>
            <a:ext cx="0" cy="64008"/>
          </a:xfrm>
          <a:prstGeom prst="line">
            <a:avLst/>
          </a:prstGeom>
          <a:noFill/>
          <a:ln w="2857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93" name="Straight Connector 92">
            <a:extLst>
              <a:ext uri="{FF2B5EF4-FFF2-40B4-BE49-F238E27FC236}">
                <a16:creationId xmlns:a16="http://schemas.microsoft.com/office/drawing/2014/main" id="{C9DFC0CF-283B-4A7A-1CBC-208CECA8505D}"/>
              </a:ext>
            </a:extLst>
          </p:cNvPr>
          <p:cNvCxnSpPr>
            <a:cxnSpLocks/>
          </p:cNvCxnSpPr>
          <p:nvPr/>
        </p:nvCxnSpPr>
        <p:spPr bwMode="auto">
          <a:xfrm>
            <a:off x="10121897" y="4930878"/>
            <a:ext cx="0" cy="64008"/>
          </a:xfrm>
          <a:prstGeom prst="line">
            <a:avLst/>
          </a:prstGeom>
          <a:noFill/>
          <a:ln w="2857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94" name="Straight Connector 93">
            <a:extLst>
              <a:ext uri="{FF2B5EF4-FFF2-40B4-BE49-F238E27FC236}">
                <a16:creationId xmlns:a16="http://schemas.microsoft.com/office/drawing/2014/main" id="{787852C7-83B2-8202-7A28-9BDE48284535}"/>
              </a:ext>
            </a:extLst>
          </p:cNvPr>
          <p:cNvCxnSpPr>
            <a:cxnSpLocks/>
          </p:cNvCxnSpPr>
          <p:nvPr/>
        </p:nvCxnSpPr>
        <p:spPr bwMode="auto">
          <a:xfrm>
            <a:off x="10450622" y="4930878"/>
            <a:ext cx="0" cy="64008"/>
          </a:xfrm>
          <a:prstGeom prst="line">
            <a:avLst/>
          </a:prstGeom>
          <a:noFill/>
          <a:ln w="2857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95" name="Straight Connector 94">
            <a:extLst>
              <a:ext uri="{FF2B5EF4-FFF2-40B4-BE49-F238E27FC236}">
                <a16:creationId xmlns:a16="http://schemas.microsoft.com/office/drawing/2014/main" id="{E2874B2A-B234-9B6E-067B-A850A05B6B0E}"/>
              </a:ext>
            </a:extLst>
          </p:cNvPr>
          <p:cNvCxnSpPr>
            <a:cxnSpLocks/>
          </p:cNvCxnSpPr>
          <p:nvPr/>
        </p:nvCxnSpPr>
        <p:spPr bwMode="auto">
          <a:xfrm>
            <a:off x="11108072" y="4930878"/>
            <a:ext cx="0" cy="64008"/>
          </a:xfrm>
          <a:prstGeom prst="line">
            <a:avLst/>
          </a:prstGeom>
          <a:noFill/>
          <a:ln w="2857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96" name="Straight Connector 95">
            <a:extLst>
              <a:ext uri="{FF2B5EF4-FFF2-40B4-BE49-F238E27FC236}">
                <a16:creationId xmlns:a16="http://schemas.microsoft.com/office/drawing/2014/main" id="{A441D68F-71D4-05F2-19DB-330C5390D621}"/>
              </a:ext>
            </a:extLst>
          </p:cNvPr>
          <p:cNvCxnSpPr>
            <a:cxnSpLocks/>
          </p:cNvCxnSpPr>
          <p:nvPr/>
        </p:nvCxnSpPr>
        <p:spPr bwMode="auto">
          <a:xfrm>
            <a:off x="10779347" y="4930878"/>
            <a:ext cx="0" cy="64008"/>
          </a:xfrm>
          <a:prstGeom prst="line">
            <a:avLst/>
          </a:prstGeom>
          <a:noFill/>
          <a:ln w="2857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97" name="TextBox 96">
            <a:extLst>
              <a:ext uri="{FF2B5EF4-FFF2-40B4-BE49-F238E27FC236}">
                <a16:creationId xmlns:a16="http://schemas.microsoft.com/office/drawing/2014/main" id="{A91BD370-48E9-27A8-C084-63924DDA2BFE}"/>
              </a:ext>
            </a:extLst>
          </p:cNvPr>
          <p:cNvSpPr txBox="1"/>
          <p:nvPr/>
        </p:nvSpPr>
        <p:spPr bwMode="auto">
          <a:xfrm>
            <a:off x="6248400" y="2136059"/>
            <a:ext cx="589935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algn="r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 b="0">
                <a:solidFill>
                  <a:schemeClr val="bg1"/>
                </a:solidFill>
                <a:latin typeface="Calibri" panose="020F0502020204030204" pitchFamily="34" charset="0"/>
              </a:rPr>
              <a:t>100</a:t>
            </a:r>
          </a:p>
        </p:txBody>
      </p:sp>
      <p:sp>
        <p:nvSpPr>
          <p:cNvPr id="98" name="TextBox 97">
            <a:extLst>
              <a:ext uri="{FF2B5EF4-FFF2-40B4-BE49-F238E27FC236}">
                <a16:creationId xmlns:a16="http://schemas.microsoft.com/office/drawing/2014/main" id="{5B59B430-2A56-E6B2-219B-7E56FD9339E7}"/>
              </a:ext>
            </a:extLst>
          </p:cNvPr>
          <p:cNvSpPr txBox="1"/>
          <p:nvPr/>
        </p:nvSpPr>
        <p:spPr bwMode="auto">
          <a:xfrm>
            <a:off x="6248400" y="2658644"/>
            <a:ext cx="589935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algn="r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 b="0">
                <a:solidFill>
                  <a:schemeClr val="bg1"/>
                </a:solidFill>
                <a:latin typeface="Calibri" panose="020F0502020204030204" pitchFamily="34" charset="0"/>
              </a:rPr>
              <a:t>80</a:t>
            </a:r>
          </a:p>
        </p:txBody>
      </p:sp>
      <p:sp>
        <p:nvSpPr>
          <p:cNvPr id="99" name="TextBox 98">
            <a:extLst>
              <a:ext uri="{FF2B5EF4-FFF2-40B4-BE49-F238E27FC236}">
                <a16:creationId xmlns:a16="http://schemas.microsoft.com/office/drawing/2014/main" id="{B8AD9641-BFDA-FA12-5137-121D469C4BC8}"/>
              </a:ext>
            </a:extLst>
          </p:cNvPr>
          <p:cNvSpPr txBox="1"/>
          <p:nvPr/>
        </p:nvSpPr>
        <p:spPr bwMode="auto">
          <a:xfrm>
            <a:off x="6248400" y="3181229"/>
            <a:ext cx="589935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algn="r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 b="0">
                <a:solidFill>
                  <a:schemeClr val="bg1"/>
                </a:solidFill>
                <a:latin typeface="Calibri" panose="020F0502020204030204" pitchFamily="34" charset="0"/>
              </a:rPr>
              <a:t>60</a:t>
            </a:r>
          </a:p>
        </p:txBody>
      </p:sp>
      <p:sp>
        <p:nvSpPr>
          <p:cNvPr id="100" name="TextBox 99">
            <a:extLst>
              <a:ext uri="{FF2B5EF4-FFF2-40B4-BE49-F238E27FC236}">
                <a16:creationId xmlns:a16="http://schemas.microsoft.com/office/drawing/2014/main" id="{B60DBD74-B71A-F34E-E2BE-0BE3BFF1741A}"/>
              </a:ext>
            </a:extLst>
          </p:cNvPr>
          <p:cNvSpPr txBox="1"/>
          <p:nvPr/>
        </p:nvSpPr>
        <p:spPr bwMode="auto">
          <a:xfrm>
            <a:off x="6248400" y="3703814"/>
            <a:ext cx="589935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algn="r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 b="0">
                <a:solidFill>
                  <a:schemeClr val="bg1"/>
                </a:solidFill>
                <a:latin typeface="Calibri" panose="020F0502020204030204" pitchFamily="34" charset="0"/>
              </a:rPr>
              <a:t>40</a:t>
            </a:r>
          </a:p>
        </p:txBody>
      </p:sp>
      <p:sp>
        <p:nvSpPr>
          <p:cNvPr id="101" name="TextBox 100">
            <a:extLst>
              <a:ext uri="{FF2B5EF4-FFF2-40B4-BE49-F238E27FC236}">
                <a16:creationId xmlns:a16="http://schemas.microsoft.com/office/drawing/2014/main" id="{36A2A3E6-8131-75A1-5FE0-2A317DBF0786}"/>
              </a:ext>
            </a:extLst>
          </p:cNvPr>
          <p:cNvSpPr txBox="1"/>
          <p:nvPr/>
        </p:nvSpPr>
        <p:spPr bwMode="auto">
          <a:xfrm>
            <a:off x="6248400" y="4226399"/>
            <a:ext cx="589935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algn="r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 b="0">
                <a:solidFill>
                  <a:schemeClr val="bg1"/>
                </a:solidFill>
                <a:latin typeface="Calibri" panose="020F0502020204030204" pitchFamily="34" charset="0"/>
              </a:rPr>
              <a:t>20</a:t>
            </a:r>
          </a:p>
        </p:txBody>
      </p:sp>
      <p:sp>
        <p:nvSpPr>
          <p:cNvPr id="102" name="TextBox 101">
            <a:extLst>
              <a:ext uri="{FF2B5EF4-FFF2-40B4-BE49-F238E27FC236}">
                <a16:creationId xmlns:a16="http://schemas.microsoft.com/office/drawing/2014/main" id="{836D2E82-BBCF-79D8-B680-28E08E03C1DD}"/>
              </a:ext>
            </a:extLst>
          </p:cNvPr>
          <p:cNvSpPr txBox="1"/>
          <p:nvPr/>
        </p:nvSpPr>
        <p:spPr bwMode="auto">
          <a:xfrm>
            <a:off x="6248400" y="4748982"/>
            <a:ext cx="589935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algn="r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 b="0">
                <a:solidFill>
                  <a:schemeClr val="bg1"/>
                </a:solidFill>
                <a:latin typeface="Calibri" panose="020F0502020204030204" pitchFamily="34" charset="0"/>
              </a:rPr>
              <a:t>0</a:t>
            </a:r>
          </a:p>
        </p:txBody>
      </p:sp>
      <p:sp>
        <p:nvSpPr>
          <p:cNvPr id="104" name="TextBox 103">
            <a:extLst>
              <a:ext uri="{FF2B5EF4-FFF2-40B4-BE49-F238E27FC236}">
                <a16:creationId xmlns:a16="http://schemas.microsoft.com/office/drawing/2014/main" id="{48E1212A-CE37-4191-F9C4-E873E94D374E}"/>
              </a:ext>
            </a:extLst>
          </p:cNvPr>
          <p:cNvSpPr txBox="1"/>
          <p:nvPr/>
        </p:nvSpPr>
        <p:spPr bwMode="auto">
          <a:xfrm>
            <a:off x="10863497" y="4947595"/>
            <a:ext cx="481780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algn="ctr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 b="0">
                <a:solidFill>
                  <a:schemeClr val="bg1"/>
                </a:solidFill>
                <a:latin typeface="Calibri" panose="020F0502020204030204" pitchFamily="34" charset="0"/>
              </a:rPr>
              <a:t>26</a:t>
            </a:r>
          </a:p>
        </p:txBody>
      </p:sp>
      <p:sp>
        <p:nvSpPr>
          <p:cNvPr id="105" name="TextBox 104">
            <a:extLst>
              <a:ext uri="{FF2B5EF4-FFF2-40B4-BE49-F238E27FC236}">
                <a16:creationId xmlns:a16="http://schemas.microsoft.com/office/drawing/2014/main" id="{30EFE8E5-D0A7-098E-C376-BF0894752A81}"/>
              </a:ext>
            </a:extLst>
          </p:cNvPr>
          <p:cNvSpPr txBox="1"/>
          <p:nvPr/>
        </p:nvSpPr>
        <p:spPr bwMode="auto">
          <a:xfrm>
            <a:off x="6590072" y="4947595"/>
            <a:ext cx="481780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algn="ctr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 b="0">
                <a:solidFill>
                  <a:schemeClr val="bg1"/>
                </a:solidFill>
                <a:latin typeface="Calibri" panose="020F0502020204030204" pitchFamily="34" charset="0"/>
              </a:rPr>
              <a:t>0</a:t>
            </a:r>
          </a:p>
        </p:txBody>
      </p:sp>
      <p:sp>
        <p:nvSpPr>
          <p:cNvPr id="106" name="TextBox 105">
            <a:extLst>
              <a:ext uri="{FF2B5EF4-FFF2-40B4-BE49-F238E27FC236}">
                <a16:creationId xmlns:a16="http://schemas.microsoft.com/office/drawing/2014/main" id="{9B99CA3C-805B-35A5-0609-8588EDE47CD8}"/>
              </a:ext>
            </a:extLst>
          </p:cNvPr>
          <p:cNvSpPr txBox="1"/>
          <p:nvPr/>
        </p:nvSpPr>
        <p:spPr bwMode="auto">
          <a:xfrm>
            <a:off x="6918797" y="4947595"/>
            <a:ext cx="481780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algn="ctr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 b="0">
                <a:solidFill>
                  <a:schemeClr val="bg1"/>
                </a:solidFill>
                <a:latin typeface="Calibri" panose="020F0502020204030204" pitchFamily="34" charset="0"/>
              </a:rPr>
              <a:t>2</a:t>
            </a:r>
          </a:p>
        </p:txBody>
      </p:sp>
      <p:sp>
        <p:nvSpPr>
          <p:cNvPr id="107" name="TextBox 106">
            <a:extLst>
              <a:ext uri="{FF2B5EF4-FFF2-40B4-BE49-F238E27FC236}">
                <a16:creationId xmlns:a16="http://schemas.microsoft.com/office/drawing/2014/main" id="{7C8CF6B5-2008-FFD0-E5B7-CF99AAA146FF}"/>
              </a:ext>
            </a:extLst>
          </p:cNvPr>
          <p:cNvSpPr txBox="1"/>
          <p:nvPr/>
        </p:nvSpPr>
        <p:spPr bwMode="auto">
          <a:xfrm>
            <a:off x="7247522" y="4947595"/>
            <a:ext cx="481780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algn="ctr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 b="0">
                <a:solidFill>
                  <a:schemeClr val="bg1"/>
                </a:solidFill>
                <a:latin typeface="Calibri" panose="020F0502020204030204" pitchFamily="34" charset="0"/>
              </a:rPr>
              <a:t>4</a:t>
            </a:r>
          </a:p>
        </p:txBody>
      </p:sp>
      <p:sp>
        <p:nvSpPr>
          <p:cNvPr id="108" name="TextBox 107">
            <a:extLst>
              <a:ext uri="{FF2B5EF4-FFF2-40B4-BE49-F238E27FC236}">
                <a16:creationId xmlns:a16="http://schemas.microsoft.com/office/drawing/2014/main" id="{B7B02106-BC20-BB15-DBCC-46E42303E25C}"/>
              </a:ext>
            </a:extLst>
          </p:cNvPr>
          <p:cNvSpPr txBox="1"/>
          <p:nvPr/>
        </p:nvSpPr>
        <p:spPr bwMode="auto">
          <a:xfrm>
            <a:off x="7576247" y="4947595"/>
            <a:ext cx="481780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algn="ctr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 b="0">
                <a:solidFill>
                  <a:schemeClr val="bg1"/>
                </a:solidFill>
                <a:latin typeface="Calibri" panose="020F0502020204030204" pitchFamily="34" charset="0"/>
              </a:rPr>
              <a:t>6</a:t>
            </a:r>
          </a:p>
        </p:txBody>
      </p:sp>
      <p:sp>
        <p:nvSpPr>
          <p:cNvPr id="109" name="TextBox 108">
            <a:extLst>
              <a:ext uri="{FF2B5EF4-FFF2-40B4-BE49-F238E27FC236}">
                <a16:creationId xmlns:a16="http://schemas.microsoft.com/office/drawing/2014/main" id="{B3C0F543-5F5B-049F-0DFE-81F0A8F17B1E}"/>
              </a:ext>
            </a:extLst>
          </p:cNvPr>
          <p:cNvSpPr txBox="1"/>
          <p:nvPr/>
        </p:nvSpPr>
        <p:spPr bwMode="auto">
          <a:xfrm>
            <a:off x="7904972" y="4947595"/>
            <a:ext cx="481780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algn="ctr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 b="0">
                <a:solidFill>
                  <a:schemeClr val="bg1"/>
                </a:solidFill>
                <a:latin typeface="Calibri" panose="020F0502020204030204" pitchFamily="34" charset="0"/>
              </a:rPr>
              <a:t>8</a:t>
            </a:r>
          </a:p>
        </p:txBody>
      </p:sp>
      <p:sp>
        <p:nvSpPr>
          <p:cNvPr id="110" name="TextBox 109">
            <a:extLst>
              <a:ext uri="{FF2B5EF4-FFF2-40B4-BE49-F238E27FC236}">
                <a16:creationId xmlns:a16="http://schemas.microsoft.com/office/drawing/2014/main" id="{35EAC436-8C7F-137D-EAB6-DC0A6B645802}"/>
              </a:ext>
            </a:extLst>
          </p:cNvPr>
          <p:cNvSpPr txBox="1"/>
          <p:nvPr/>
        </p:nvSpPr>
        <p:spPr bwMode="auto">
          <a:xfrm>
            <a:off x="8233697" y="4947595"/>
            <a:ext cx="481780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algn="ctr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 b="0">
                <a:solidFill>
                  <a:schemeClr val="bg1"/>
                </a:solidFill>
                <a:latin typeface="Calibri" panose="020F0502020204030204" pitchFamily="34" charset="0"/>
              </a:rPr>
              <a:t>10</a:t>
            </a:r>
          </a:p>
        </p:txBody>
      </p:sp>
      <p:sp>
        <p:nvSpPr>
          <p:cNvPr id="111" name="TextBox 110">
            <a:extLst>
              <a:ext uri="{FF2B5EF4-FFF2-40B4-BE49-F238E27FC236}">
                <a16:creationId xmlns:a16="http://schemas.microsoft.com/office/drawing/2014/main" id="{462F9604-182C-8250-5449-A768C726DF67}"/>
              </a:ext>
            </a:extLst>
          </p:cNvPr>
          <p:cNvSpPr txBox="1"/>
          <p:nvPr/>
        </p:nvSpPr>
        <p:spPr bwMode="auto">
          <a:xfrm>
            <a:off x="8562422" y="4947595"/>
            <a:ext cx="481780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algn="ctr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 b="0">
                <a:solidFill>
                  <a:schemeClr val="bg1"/>
                </a:solidFill>
                <a:latin typeface="Calibri" panose="020F0502020204030204" pitchFamily="34" charset="0"/>
              </a:rPr>
              <a:t>12</a:t>
            </a:r>
          </a:p>
        </p:txBody>
      </p:sp>
      <p:sp>
        <p:nvSpPr>
          <p:cNvPr id="112" name="TextBox 111">
            <a:extLst>
              <a:ext uri="{FF2B5EF4-FFF2-40B4-BE49-F238E27FC236}">
                <a16:creationId xmlns:a16="http://schemas.microsoft.com/office/drawing/2014/main" id="{A4D58D1A-9137-0786-8B1D-9C2532D7F7A1}"/>
              </a:ext>
            </a:extLst>
          </p:cNvPr>
          <p:cNvSpPr txBox="1"/>
          <p:nvPr/>
        </p:nvSpPr>
        <p:spPr bwMode="auto">
          <a:xfrm>
            <a:off x="8891147" y="4947595"/>
            <a:ext cx="481780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algn="ctr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 b="0">
                <a:solidFill>
                  <a:schemeClr val="bg1"/>
                </a:solidFill>
                <a:latin typeface="Calibri" panose="020F0502020204030204" pitchFamily="34" charset="0"/>
              </a:rPr>
              <a:t>14</a:t>
            </a:r>
          </a:p>
        </p:txBody>
      </p:sp>
      <p:sp>
        <p:nvSpPr>
          <p:cNvPr id="113" name="TextBox 112">
            <a:extLst>
              <a:ext uri="{FF2B5EF4-FFF2-40B4-BE49-F238E27FC236}">
                <a16:creationId xmlns:a16="http://schemas.microsoft.com/office/drawing/2014/main" id="{A8E39CEB-24BD-5833-5818-7F1F93E22633}"/>
              </a:ext>
            </a:extLst>
          </p:cNvPr>
          <p:cNvSpPr txBox="1"/>
          <p:nvPr/>
        </p:nvSpPr>
        <p:spPr bwMode="auto">
          <a:xfrm>
            <a:off x="9219872" y="4947595"/>
            <a:ext cx="481780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algn="ctr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 b="0">
                <a:solidFill>
                  <a:schemeClr val="bg1"/>
                </a:solidFill>
                <a:latin typeface="Calibri" panose="020F0502020204030204" pitchFamily="34" charset="0"/>
              </a:rPr>
              <a:t>16</a:t>
            </a:r>
          </a:p>
        </p:txBody>
      </p:sp>
      <p:sp>
        <p:nvSpPr>
          <p:cNvPr id="114" name="TextBox 113">
            <a:extLst>
              <a:ext uri="{FF2B5EF4-FFF2-40B4-BE49-F238E27FC236}">
                <a16:creationId xmlns:a16="http://schemas.microsoft.com/office/drawing/2014/main" id="{EDBA3E26-AFAB-E9F1-CFF5-375838C8D36F}"/>
              </a:ext>
            </a:extLst>
          </p:cNvPr>
          <p:cNvSpPr txBox="1"/>
          <p:nvPr/>
        </p:nvSpPr>
        <p:spPr bwMode="auto">
          <a:xfrm>
            <a:off x="9548597" y="4947595"/>
            <a:ext cx="481780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algn="ctr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 b="0">
                <a:solidFill>
                  <a:schemeClr val="bg1"/>
                </a:solidFill>
                <a:latin typeface="Calibri" panose="020F0502020204030204" pitchFamily="34" charset="0"/>
              </a:rPr>
              <a:t>18</a:t>
            </a:r>
          </a:p>
        </p:txBody>
      </p:sp>
      <p:sp>
        <p:nvSpPr>
          <p:cNvPr id="115" name="TextBox 114">
            <a:extLst>
              <a:ext uri="{FF2B5EF4-FFF2-40B4-BE49-F238E27FC236}">
                <a16:creationId xmlns:a16="http://schemas.microsoft.com/office/drawing/2014/main" id="{5DB2CFBE-5030-AF73-1ED8-7A13F98E80A1}"/>
              </a:ext>
            </a:extLst>
          </p:cNvPr>
          <p:cNvSpPr txBox="1"/>
          <p:nvPr/>
        </p:nvSpPr>
        <p:spPr bwMode="auto">
          <a:xfrm>
            <a:off x="9877322" y="4947595"/>
            <a:ext cx="481780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algn="ctr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 b="0">
                <a:solidFill>
                  <a:schemeClr val="bg1"/>
                </a:solidFill>
                <a:latin typeface="Calibri" panose="020F0502020204030204" pitchFamily="34" charset="0"/>
              </a:rPr>
              <a:t>20</a:t>
            </a:r>
          </a:p>
        </p:txBody>
      </p:sp>
      <p:sp>
        <p:nvSpPr>
          <p:cNvPr id="116" name="TextBox 115">
            <a:extLst>
              <a:ext uri="{FF2B5EF4-FFF2-40B4-BE49-F238E27FC236}">
                <a16:creationId xmlns:a16="http://schemas.microsoft.com/office/drawing/2014/main" id="{01F23955-8663-CE4D-D33F-27F9E3BD312F}"/>
              </a:ext>
            </a:extLst>
          </p:cNvPr>
          <p:cNvSpPr txBox="1"/>
          <p:nvPr/>
        </p:nvSpPr>
        <p:spPr bwMode="auto">
          <a:xfrm>
            <a:off x="10206047" y="4947595"/>
            <a:ext cx="481780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algn="ctr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 b="0">
                <a:solidFill>
                  <a:schemeClr val="bg1"/>
                </a:solidFill>
                <a:latin typeface="Calibri" panose="020F0502020204030204" pitchFamily="34" charset="0"/>
              </a:rPr>
              <a:t>22</a:t>
            </a:r>
          </a:p>
        </p:txBody>
      </p:sp>
      <p:sp>
        <p:nvSpPr>
          <p:cNvPr id="117" name="TextBox 116">
            <a:extLst>
              <a:ext uri="{FF2B5EF4-FFF2-40B4-BE49-F238E27FC236}">
                <a16:creationId xmlns:a16="http://schemas.microsoft.com/office/drawing/2014/main" id="{CBA82CCC-9DDD-8242-BCF3-9C1275942522}"/>
              </a:ext>
            </a:extLst>
          </p:cNvPr>
          <p:cNvSpPr txBox="1"/>
          <p:nvPr/>
        </p:nvSpPr>
        <p:spPr bwMode="auto">
          <a:xfrm>
            <a:off x="10534772" y="4947595"/>
            <a:ext cx="481780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algn="ctr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 b="0">
                <a:solidFill>
                  <a:schemeClr val="bg1"/>
                </a:solidFill>
                <a:latin typeface="Calibri" panose="020F0502020204030204" pitchFamily="34" charset="0"/>
              </a:rPr>
              <a:t>24</a:t>
            </a:r>
          </a:p>
        </p:txBody>
      </p:sp>
      <p:sp>
        <p:nvSpPr>
          <p:cNvPr id="118" name="TextBox 117">
            <a:extLst>
              <a:ext uri="{FF2B5EF4-FFF2-40B4-BE49-F238E27FC236}">
                <a16:creationId xmlns:a16="http://schemas.microsoft.com/office/drawing/2014/main" id="{209741D6-5F40-881B-DA00-D3BB37F37BA4}"/>
              </a:ext>
            </a:extLst>
          </p:cNvPr>
          <p:cNvSpPr txBox="1"/>
          <p:nvPr/>
        </p:nvSpPr>
        <p:spPr bwMode="auto">
          <a:xfrm>
            <a:off x="6830959" y="5247479"/>
            <a:ext cx="4439265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algn="ctr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 b="1">
                <a:solidFill>
                  <a:schemeClr val="bg1"/>
                </a:solidFill>
                <a:latin typeface="Calibri" panose="020F0502020204030204" pitchFamily="34" charset="0"/>
              </a:rPr>
              <a:t>Mo</a:t>
            </a:r>
          </a:p>
        </p:txBody>
      </p:sp>
      <p:sp>
        <p:nvSpPr>
          <p:cNvPr id="120" name="TextBox 119">
            <a:extLst>
              <a:ext uri="{FF2B5EF4-FFF2-40B4-BE49-F238E27FC236}">
                <a16:creationId xmlns:a16="http://schemas.microsoft.com/office/drawing/2014/main" id="{E94AD922-D80F-289F-9751-84CA48941BEC}"/>
              </a:ext>
            </a:extLst>
          </p:cNvPr>
          <p:cNvSpPr txBox="1"/>
          <p:nvPr/>
        </p:nvSpPr>
        <p:spPr bwMode="auto">
          <a:xfrm>
            <a:off x="6580046" y="5603148"/>
            <a:ext cx="492305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algn="ctr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 sz="1200">
                <a:solidFill>
                  <a:schemeClr val="bg1"/>
                </a:solidFill>
                <a:latin typeface="Calibri" panose="020F0502020204030204" pitchFamily="34" charset="0"/>
              </a:rPr>
              <a:t>188</a:t>
            </a:r>
            <a:br>
              <a:rPr lang="en-US" sz="1200">
                <a:solidFill>
                  <a:schemeClr val="bg1"/>
                </a:solidFill>
                <a:latin typeface="Calibri" panose="020F0502020204030204" pitchFamily="34" charset="0"/>
              </a:rPr>
            </a:br>
            <a:r>
              <a:rPr lang="en-US" sz="1200">
                <a:solidFill>
                  <a:schemeClr val="bg1"/>
                </a:solidFill>
                <a:latin typeface="Calibri" panose="020F0502020204030204" pitchFamily="34" charset="0"/>
              </a:rPr>
              <a:t>187</a:t>
            </a:r>
            <a:endParaRPr lang="en-US" sz="1200">
              <a:solidFill>
                <a:schemeClr val="accent3"/>
              </a:solidFill>
              <a:latin typeface="Calibri" panose="020F0502020204030204" pitchFamily="34" charset="0"/>
            </a:endParaRPr>
          </a:p>
        </p:txBody>
      </p:sp>
      <p:sp>
        <p:nvSpPr>
          <p:cNvPr id="121" name="TextBox 120">
            <a:extLst>
              <a:ext uri="{FF2B5EF4-FFF2-40B4-BE49-F238E27FC236}">
                <a16:creationId xmlns:a16="http://schemas.microsoft.com/office/drawing/2014/main" id="{4642A7FD-5986-3F09-27E8-C0A2C436F43B}"/>
              </a:ext>
            </a:extLst>
          </p:cNvPr>
          <p:cNvSpPr txBox="1"/>
          <p:nvPr/>
        </p:nvSpPr>
        <p:spPr bwMode="auto">
          <a:xfrm>
            <a:off x="6909826" y="5603148"/>
            <a:ext cx="492305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algn="ctr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 sz="1200">
                <a:solidFill>
                  <a:schemeClr val="bg1"/>
                </a:solidFill>
                <a:latin typeface="Calibri" panose="020F0502020204030204" pitchFamily="34" charset="0"/>
              </a:rPr>
              <a:t>180</a:t>
            </a:r>
            <a:br>
              <a:rPr lang="en-US" sz="1200">
                <a:solidFill>
                  <a:schemeClr val="bg1"/>
                </a:solidFill>
                <a:latin typeface="Calibri" panose="020F0502020204030204" pitchFamily="34" charset="0"/>
              </a:rPr>
            </a:br>
            <a:r>
              <a:rPr lang="en-US" sz="1200">
                <a:solidFill>
                  <a:schemeClr val="bg1"/>
                </a:solidFill>
                <a:latin typeface="Calibri" panose="020F0502020204030204" pitchFamily="34" charset="0"/>
              </a:rPr>
              <a:t>182</a:t>
            </a:r>
            <a:endParaRPr lang="en-US" sz="1200">
              <a:solidFill>
                <a:schemeClr val="accent3"/>
              </a:solidFill>
              <a:latin typeface="Calibri" panose="020F0502020204030204" pitchFamily="34" charset="0"/>
            </a:endParaRPr>
          </a:p>
        </p:txBody>
      </p:sp>
      <p:sp>
        <p:nvSpPr>
          <p:cNvPr id="122" name="TextBox 121">
            <a:extLst>
              <a:ext uri="{FF2B5EF4-FFF2-40B4-BE49-F238E27FC236}">
                <a16:creationId xmlns:a16="http://schemas.microsoft.com/office/drawing/2014/main" id="{92EFE079-3C27-AEA8-F4C9-589543A4C5F3}"/>
              </a:ext>
            </a:extLst>
          </p:cNvPr>
          <p:cNvSpPr txBox="1"/>
          <p:nvPr/>
        </p:nvSpPr>
        <p:spPr bwMode="auto">
          <a:xfrm>
            <a:off x="7239606" y="5603148"/>
            <a:ext cx="492305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algn="ctr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 sz="1200">
                <a:solidFill>
                  <a:schemeClr val="bg1"/>
                </a:solidFill>
                <a:latin typeface="Calibri" panose="020F0502020204030204" pitchFamily="34" charset="0"/>
              </a:rPr>
              <a:t>175</a:t>
            </a:r>
            <a:br>
              <a:rPr lang="en-US" sz="1200">
                <a:solidFill>
                  <a:schemeClr val="bg1"/>
                </a:solidFill>
                <a:latin typeface="Calibri" panose="020F0502020204030204" pitchFamily="34" charset="0"/>
              </a:rPr>
            </a:br>
            <a:r>
              <a:rPr lang="en-US" sz="1200">
                <a:solidFill>
                  <a:schemeClr val="bg1"/>
                </a:solidFill>
                <a:latin typeface="Calibri" panose="020F0502020204030204" pitchFamily="34" charset="0"/>
              </a:rPr>
              <a:t>168</a:t>
            </a:r>
            <a:endParaRPr lang="en-US" sz="1200">
              <a:solidFill>
                <a:schemeClr val="accent3"/>
              </a:solidFill>
              <a:latin typeface="Calibri" panose="020F0502020204030204" pitchFamily="34" charset="0"/>
            </a:endParaRPr>
          </a:p>
        </p:txBody>
      </p:sp>
      <p:sp>
        <p:nvSpPr>
          <p:cNvPr id="123" name="TextBox 122">
            <a:extLst>
              <a:ext uri="{FF2B5EF4-FFF2-40B4-BE49-F238E27FC236}">
                <a16:creationId xmlns:a16="http://schemas.microsoft.com/office/drawing/2014/main" id="{846521AC-9C50-5381-1CB4-96BF9D3B4D74}"/>
              </a:ext>
            </a:extLst>
          </p:cNvPr>
          <p:cNvSpPr txBox="1"/>
          <p:nvPr/>
        </p:nvSpPr>
        <p:spPr bwMode="auto">
          <a:xfrm>
            <a:off x="7569386" y="5603148"/>
            <a:ext cx="492305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algn="ctr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 sz="1200">
                <a:solidFill>
                  <a:schemeClr val="bg1"/>
                </a:solidFill>
                <a:latin typeface="Calibri" panose="020F0502020204030204" pitchFamily="34" charset="0"/>
              </a:rPr>
              <a:t>152</a:t>
            </a:r>
            <a:br>
              <a:rPr lang="en-US" sz="1200">
                <a:solidFill>
                  <a:schemeClr val="bg1"/>
                </a:solidFill>
                <a:latin typeface="Calibri" panose="020F0502020204030204" pitchFamily="34" charset="0"/>
              </a:rPr>
            </a:br>
            <a:r>
              <a:rPr lang="en-US" sz="1200">
                <a:solidFill>
                  <a:schemeClr val="bg1"/>
                </a:solidFill>
                <a:latin typeface="Calibri" panose="020F0502020204030204" pitchFamily="34" charset="0"/>
              </a:rPr>
              <a:t>140</a:t>
            </a:r>
            <a:endParaRPr lang="en-US" sz="1200">
              <a:solidFill>
                <a:schemeClr val="accent3"/>
              </a:solidFill>
              <a:latin typeface="Calibri" panose="020F0502020204030204" pitchFamily="34" charset="0"/>
            </a:endParaRPr>
          </a:p>
        </p:txBody>
      </p:sp>
      <p:sp>
        <p:nvSpPr>
          <p:cNvPr id="124" name="TextBox 123">
            <a:extLst>
              <a:ext uri="{FF2B5EF4-FFF2-40B4-BE49-F238E27FC236}">
                <a16:creationId xmlns:a16="http://schemas.microsoft.com/office/drawing/2014/main" id="{E1B1E684-024F-8A0C-6097-5399E4746764}"/>
              </a:ext>
            </a:extLst>
          </p:cNvPr>
          <p:cNvSpPr txBox="1"/>
          <p:nvPr/>
        </p:nvSpPr>
        <p:spPr bwMode="auto">
          <a:xfrm>
            <a:off x="7899166" y="5603148"/>
            <a:ext cx="492305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algn="ctr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 sz="1200">
                <a:solidFill>
                  <a:schemeClr val="bg1"/>
                </a:solidFill>
                <a:latin typeface="Calibri" panose="020F0502020204030204" pitchFamily="34" charset="0"/>
              </a:rPr>
              <a:t>143</a:t>
            </a:r>
            <a:br>
              <a:rPr lang="en-US" sz="1200">
                <a:solidFill>
                  <a:schemeClr val="bg1"/>
                </a:solidFill>
                <a:latin typeface="Calibri" panose="020F0502020204030204" pitchFamily="34" charset="0"/>
              </a:rPr>
            </a:br>
            <a:r>
              <a:rPr lang="en-US" sz="1200">
                <a:solidFill>
                  <a:schemeClr val="bg1"/>
                </a:solidFill>
                <a:latin typeface="Calibri" panose="020F0502020204030204" pitchFamily="34" charset="0"/>
              </a:rPr>
              <a:t>127</a:t>
            </a:r>
            <a:endParaRPr lang="en-US" sz="1200">
              <a:solidFill>
                <a:schemeClr val="accent3"/>
              </a:solidFill>
              <a:latin typeface="Calibri" panose="020F0502020204030204" pitchFamily="34" charset="0"/>
            </a:endParaRPr>
          </a:p>
        </p:txBody>
      </p:sp>
      <p:sp>
        <p:nvSpPr>
          <p:cNvPr id="125" name="TextBox 124">
            <a:extLst>
              <a:ext uri="{FF2B5EF4-FFF2-40B4-BE49-F238E27FC236}">
                <a16:creationId xmlns:a16="http://schemas.microsoft.com/office/drawing/2014/main" id="{9178E76F-3EBD-CAEC-5040-8EBC18CD585C}"/>
              </a:ext>
            </a:extLst>
          </p:cNvPr>
          <p:cNvSpPr txBox="1"/>
          <p:nvPr/>
        </p:nvSpPr>
        <p:spPr bwMode="auto">
          <a:xfrm>
            <a:off x="8228946" y="5603148"/>
            <a:ext cx="492305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algn="ctr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 sz="1200">
                <a:solidFill>
                  <a:schemeClr val="bg1"/>
                </a:solidFill>
                <a:latin typeface="Calibri" panose="020F0502020204030204" pitchFamily="34" charset="0"/>
              </a:rPr>
              <a:t>118</a:t>
            </a:r>
            <a:br>
              <a:rPr lang="en-US" sz="1200">
                <a:solidFill>
                  <a:schemeClr val="bg1"/>
                </a:solidFill>
                <a:latin typeface="Calibri" panose="020F0502020204030204" pitchFamily="34" charset="0"/>
              </a:rPr>
            </a:br>
            <a:r>
              <a:rPr lang="en-US" sz="1200">
                <a:solidFill>
                  <a:schemeClr val="bg1"/>
                </a:solidFill>
                <a:latin typeface="Calibri" panose="020F0502020204030204" pitchFamily="34" charset="0"/>
              </a:rPr>
              <a:t>91</a:t>
            </a:r>
            <a:endParaRPr lang="en-US" sz="1200">
              <a:solidFill>
                <a:schemeClr val="accent3"/>
              </a:solidFill>
              <a:latin typeface="Calibri" panose="020F0502020204030204" pitchFamily="34" charset="0"/>
            </a:endParaRPr>
          </a:p>
        </p:txBody>
      </p:sp>
      <p:sp>
        <p:nvSpPr>
          <p:cNvPr id="126" name="TextBox 125">
            <a:extLst>
              <a:ext uri="{FF2B5EF4-FFF2-40B4-BE49-F238E27FC236}">
                <a16:creationId xmlns:a16="http://schemas.microsoft.com/office/drawing/2014/main" id="{691F8395-DA86-D10D-FF9B-B3F8D71B311E}"/>
              </a:ext>
            </a:extLst>
          </p:cNvPr>
          <p:cNvSpPr txBox="1"/>
          <p:nvPr/>
        </p:nvSpPr>
        <p:spPr bwMode="auto">
          <a:xfrm>
            <a:off x="8558726" y="5603148"/>
            <a:ext cx="492305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algn="ctr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 sz="1200">
                <a:solidFill>
                  <a:schemeClr val="bg1"/>
                </a:solidFill>
                <a:latin typeface="Calibri" panose="020F0502020204030204" pitchFamily="34" charset="0"/>
              </a:rPr>
              <a:t>87</a:t>
            </a:r>
            <a:br>
              <a:rPr lang="en-US" sz="1200">
                <a:solidFill>
                  <a:schemeClr val="bg1"/>
                </a:solidFill>
                <a:latin typeface="Calibri" panose="020F0502020204030204" pitchFamily="34" charset="0"/>
              </a:rPr>
            </a:br>
            <a:r>
              <a:rPr lang="en-US" sz="1200">
                <a:solidFill>
                  <a:schemeClr val="bg1"/>
                </a:solidFill>
                <a:latin typeface="Calibri" panose="020F0502020204030204" pitchFamily="34" charset="0"/>
              </a:rPr>
              <a:t>61</a:t>
            </a:r>
            <a:endParaRPr lang="en-US" sz="1200">
              <a:solidFill>
                <a:schemeClr val="accent3"/>
              </a:solidFill>
              <a:latin typeface="Calibri" panose="020F0502020204030204" pitchFamily="34" charset="0"/>
            </a:endParaRPr>
          </a:p>
        </p:txBody>
      </p:sp>
      <p:sp>
        <p:nvSpPr>
          <p:cNvPr id="127" name="TextBox 126">
            <a:extLst>
              <a:ext uri="{FF2B5EF4-FFF2-40B4-BE49-F238E27FC236}">
                <a16:creationId xmlns:a16="http://schemas.microsoft.com/office/drawing/2014/main" id="{ECA679A0-F243-343E-B82D-B659462AC0CA}"/>
              </a:ext>
            </a:extLst>
          </p:cNvPr>
          <p:cNvSpPr txBox="1"/>
          <p:nvPr/>
        </p:nvSpPr>
        <p:spPr bwMode="auto">
          <a:xfrm>
            <a:off x="8888506" y="5603148"/>
            <a:ext cx="492305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algn="ctr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 sz="1200">
                <a:solidFill>
                  <a:schemeClr val="bg1"/>
                </a:solidFill>
                <a:latin typeface="Calibri" panose="020F0502020204030204" pitchFamily="34" charset="0"/>
              </a:rPr>
              <a:t>78</a:t>
            </a:r>
            <a:br>
              <a:rPr lang="en-US" sz="1200">
                <a:solidFill>
                  <a:schemeClr val="bg1"/>
                </a:solidFill>
                <a:latin typeface="Calibri" panose="020F0502020204030204" pitchFamily="34" charset="0"/>
              </a:rPr>
            </a:br>
            <a:r>
              <a:rPr lang="en-US" sz="1200">
                <a:solidFill>
                  <a:schemeClr val="bg1"/>
                </a:solidFill>
                <a:latin typeface="Calibri" panose="020F0502020204030204" pitchFamily="34" charset="0"/>
              </a:rPr>
              <a:t>54</a:t>
            </a:r>
            <a:endParaRPr lang="en-US" sz="1200">
              <a:solidFill>
                <a:schemeClr val="accent3"/>
              </a:solidFill>
              <a:latin typeface="Calibri" panose="020F0502020204030204" pitchFamily="34" charset="0"/>
            </a:endParaRPr>
          </a:p>
        </p:txBody>
      </p:sp>
      <p:sp>
        <p:nvSpPr>
          <p:cNvPr id="128" name="TextBox 127">
            <a:extLst>
              <a:ext uri="{FF2B5EF4-FFF2-40B4-BE49-F238E27FC236}">
                <a16:creationId xmlns:a16="http://schemas.microsoft.com/office/drawing/2014/main" id="{2D4FDC91-3DCE-9131-C009-E6A2832134CB}"/>
              </a:ext>
            </a:extLst>
          </p:cNvPr>
          <p:cNvSpPr txBox="1"/>
          <p:nvPr/>
        </p:nvSpPr>
        <p:spPr bwMode="auto">
          <a:xfrm>
            <a:off x="9218286" y="5603148"/>
            <a:ext cx="492305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algn="ctr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 sz="1200">
                <a:solidFill>
                  <a:schemeClr val="bg1"/>
                </a:solidFill>
                <a:latin typeface="Calibri" panose="020F0502020204030204" pitchFamily="34" charset="0"/>
              </a:rPr>
              <a:t>58</a:t>
            </a:r>
            <a:br>
              <a:rPr lang="en-US" sz="1200">
                <a:solidFill>
                  <a:schemeClr val="bg1"/>
                </a:solidFill>
                <a:latin typeface="Calibri" panose="020F0502020204030204" pitchFamily="34" charset="0"/>
              </a:rPr>
            </a:br>
            <a:r>
              <a:rPr lang="en-US" sz="1200">
                <a:solidFill>
                  <a:schemeClr val="bg1"/>
                </a:solidFill>
                <a:latin typeface="Calibri" panose="020F0502020204030204" pitchFamily="34" charset="0"/>
              </a:rPr>
              <a:t>36</a:t>
            </a:r>
            <a:endParaRPr lang="en-US" sz="1200">
              <a:solidFill>
                <a:schemeClr val="accent3"/>
              </a:solidFill>
              <a:latin typeface="Calibri" panose="020F0502020204030204" pitchFamily="34" charset="0"/>
            </a:endParaRPr>
          </a:p>
        </p:txBody>
      </p:sp>
      <p:sp>
        <p:nvSpPr>
          <p:cNvPr id="129" name="TextBox 128">
            <a:extLst>
              <a:ext uri="{FF2B5EF4-FFF2-40B4-BE49-F238E27FC236}">
                <a16:creationId xmlns:a16="http://schemas.microsoft.com/office/drawing/2014/main" id="{F191EDDB-5482-79DA-D516-A42EAB081843}"/>
              </a:ext>
            </a:extLst>
          </p:cNvPr>
          <p:cNvSpPr txBox="1"/>
          <p:nvPr/>
        </p:nvSpPr>
        <p:spPr bwMode="auto">
          <a:xfrm>
            <a:off x="9548066" y="5603148"/>
            <a:ext cx="492305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algn="ctr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 sz="1200">
                <a:solidFill>
                  <a:schemeClr val="bg1"/>
                </a:solidFill>
                <a:latin typeface="Calibri" panose="020F0502020204030204" pitchFamily="34" charset="0"/>
              </a:rPr>
              <a:t>45</a:t>
            </a:r>
            <a:br>
              <a:rPr lang="en-US" sz="1200">
                <a:solidFill>
                  <a:schemeClr val="bg1"/>
                </a:solidFill>
                <a:latin typeface="Calibri" panose="020F0502020204030204" pitchFamily="34" charset="0"/>
              </a:rPr>
            </a:br>
            <a:r>
              <a:rPr lang="en-US" sz="1200">
                <a:solidFill>
                  <a:schemeClr val="bg1"/>
                </a:solidFill>
                <a:latin typeface="Calibri" panose="020F0502020204030204" pitchFamily="34" charset="0"/>
              </a:rPr>
              <a:t>31</a:t>
            </a:r>
            <a:endParaRPr lang="en-US" sz="1200">
              <a:solidFill>
                <a:schemeClr val="accent3"/>
              </a:solidFill>
              <a:latin typeface="Calibri" panose="020F0502020204030204" pitchFamily="34" charset="0"/>
            </a:endParaRPr>
          </a:p>
        </p:txBody>
      </p:sp>
      <p:sp>
        <p:nvSpPr>
          <p:cNvPr id="130" name="TextBox 129">
            <a:extLst>
              <a:ext uri="{FF2B5EF4-FFF2-40B4-BE49-F238E27FC236}">
                <a16:creationId xmlns:a16="http://schemas.microsoft.com/office/drawing/2014/main" id="{F3F17880-66AC-C663-D515-58F60525CF3C}"/>
              </a:ext>
            </a:extLst>
          </p:cNvPr>
          <p:cNvSpPr txBox="1"/>
          <p:nvPr/>
        </p:nvSpPr>
        <p:spPr bwMode="auto">
          <a:xfrm>
            <a:off x="9877846" y="5603148"/>
            <a:ext cx="492305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algn="ctr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 sz="1200">
                <a:solidFill>
                  <a:schemeClr val="bg1"/>
                </a:solidFill>
                <a:latin typeface="Calibri" panose="020F0502020204030204" pitchFamily="34" charset="0"/>
              </a:rPr>
              <a:t>24</a:t>
            </a:r>
            <a:br>
              <a:rPr lang="en-US" sz="1200">
                <a:solidFill>
                  <a:schemeClr val="bg1"/>
                </a:solidFill>
                <a:latin typeface="Calibri" panose="020F0502020204030204" pitchFamily="34" charset="0"/>
              </a:rPr>
            </a:br>
            <a:r>
              <a:rPr lang="en-US" sz="1200">
                <a:solidFill>
                  <a:schemeClr val="bg1"/>
                </a:solidFill>
                <a:latin typeface="Calibri" panose="020F0502020204030204" pitchFamily="34" charset="0"/>
              </a:rPr>
              <a:t>21</a:t>
            </a:r>
            <a:endParaRPr lang="en-US" sz="1200">
              <a:solidFill>
                <a:schemeClr val="accent3"/>
              </a:solidFill>
              <a:latin typeface="Calibri" panose="020F0502020204030204" pitchFamily="34" charset="0"/>
            </a:endParaRPr>
          </a:p>
        </p:txBody>
      </p:sp>
      <p:sp>
        <p:nvSpPr>
          <p:cNvPr id="131" name="TextBox 130">
            <a:extLst>
              <a:ext uri="{FF2B5EF4-FFF2-40B4-BE49-F238E27FC236}">
                <a16:creationId xmlns:a16="http://schemas.microsoft.com/office/drawing/2014/main" id="{1C1FCD47-A175-D03A-E051-26211039DB84}"/>
              </a:ext>
            </a:extLst>
          </p:cNvPr>
          <p:cNvSpPr txBox="1"/>
          <p:nvPr/>
        </p:nvSpPr>
        <p:spPr bwMode="auto">
          <a:xfrm>
            <a:off x="10207626" y="5603148"/>
            <a:ext cx="492305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algn="ctr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 sz="1200">
                <a:solidFill>
                  <a:schemeClr val="bg1"/>
                </a:solidFill>
                <a:latin typeface="Calibri" panose="020F0502020204030204" pitchFamily="34" charset="0"/>
              </a:rPr>
              <a:t>17</a:t>
            </a:r>
            <a:br>
              <a:rPr lang="en-US" sz="1200">
                <a:solidFill>
                  <a:schemeClr val="bg1"/>
                </a:solidFill>
                <a:latin typeface="Calibri" panose="020F0502020204030204" pitchFamily="34" charset="0"/>
              </a:rPr>
            </a:br>
            <a:r>
              <a:rPr lang="en-US" sz="1200">
                <a:solidFill>
                  <a:schemeClr val="bg1"/>
                </a:solidFill>
                <a:latin typeface="Calibri" panose="020F0502020204030204" pitchFamily="34" charset="0"/>
              </a:rPr>
              <a:t>14</a:t>
            </a:r>
            <a:endParaRPr lang="en-US" sz="1200">
              <a:solidFill>
                <a:schemeClr val="accent3"/>
              </a:solidFill>
              <a:latin typeface="Calibri" panose="020F0502020204030204" pitchFamily="34" charset="0"/>
            </a:endParaRPr>
          </a:p>
        </p:txBody>
      </p:sp>
      <p:sp>
        <p:nvSpPr>
          <p:cNvPr id="132" name="TextBox 131">
            <a:extLst>
              <a:ext uri="{FF2B5EF4-FFF2-40B4-BE49-F238E27FC236}">
                <a16:creationId xmlns:a16="http://schemas.microsoft.com/office/drawing/2014/main" id="{4C2C9F6B-679B-B2AE-0B0C-B4CBEE682DEE}"/>
              </a:ext>
            </a:extLst>
          </p:cNvPr>
          <p:cNvSpPr txBox="1"/>
          <p:nvPr/>
        </p:nvSpPr>
        <p:spPr bwMode="auto">
          <a:xfrm>
            <a:off x="10537406" y="5603148"/>
            <a:ext cx="492305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algn="ctr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 sz="1200">
                <a:solidFill>
                  <a:schemeClr val="bg1"/>
                </a:solidFill>
                <a:latin typeface="Calibri" panose="020F0502020204030204" pitchFamily="34" charset="0"/>
              </a:rPr>
              <a:t>8</a:t>
            </a:r>
            <a:br>
              <a:rPr lang="en-US" sz="1200">
                <a:solidFill>
                  <a:schemeClr val="bg1"/>
                </a:solidFill>
                <a:latin typeface="Calibri" panose="020F0502020204030204" pitchFamily="34" charset="0"/>
              </a:rPr>
            </a:br>
            <a:r>
              <a:rPr lang="en-US" sz="1200">
                <a:solidFill>
                  <a:schemeClr val="bg1"/>
                </a:solidFill>
                <a:latin typeface="Calibri" panose="020F0502020204030204" pitchFamily="34" charset="0"/>
              </a:rPr>
              <a:t>9</a:t>
            </a:r>
            <a:endParaRPr lang="en-US" sz="1200">
              <a:solidFill>
                <a:schemeClr val="accent3"/>
              </a:solidFill>
              <a:latin typeface="Calibri" panose="020F0502020204030204" pitchFamily="34" charset="0"/>
            </a:endParaRPr>
          </a:p>
        </p:txBody>
      </p:sp>
      <p:sp>
        <p:nvSpPr>
          <p:cNvPr id="133" name="TextBox 132">
            <a:extLst>
              <a:ext uri="{FF2B5EF4-FFF2-40B4-BE49-F238E27FC236}">
                <a16:creationId xmlns:a16="http://schemas.microsoft.com/office/drawing/2014/main" id="{63F4F581-3774-1CF5-3ABF-E66A5C8D9660}"/>
              </a:ext>
            </a:extLst>
          </p:cNvPr>
          <p:cNvSpPr txBox="1"/>
          <p:nvPr/>
        </p:nvSpPr>
        <p:spPr bwMode="auto">
          <a:xfrm>
            <a:off x="10867186" y="5603148"/>
            <a:ext cx="492305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algn="ctr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 sz="1200">
                <a:solidFill>
                  <a:schemeClr val="bg1"/>
                </a:solidFill>
                <a:latin typeface="Calibri" panose="020F0502020204030204" pitchFamily="34" charset="0"/>
              </a:rPr>
              <a:t>3</a:t>
            </a:r>
            <a:br>
              <a:rPr lang="en-US" sz="1200">
                <a:solidFill>
                  <a:schemeClr val="bg1"/>
                </a:solidFill>
                <a:latin typeface="Calibri" panose="020F0502020204030204" pitchFamily="34" charset="0"/>
              </a:rPr>
            </a:br>
            <a:r>
              <a:rPr lang="en-US" sz="1200">
                <a:solidFill>
                  <a:schemeClr val="bg1"/>
                </a:solidFill>
                <a:latin typeface="Calibri" panose="020F0502020204030204" pitchFamily="34" charset="0"/>
              </a:rPr>
              <a:t>2</a:t>
            </a:r>
            <a:endParaRPr lang="en-US" sz="1200">
              <a:solidFill>
                <a:schemeClr val="accent3"/>
              </a:solidFill>
              <a:latin typeface="Calibri" panose="020F0502020204030204" pitchFamily="34" charset="0"/>
            </a:endParaRPr>
          </a:p>
        </p:txBody>
      </p:sp>
      <p:cxnSp>
        <p:nvCxnSpPr>
          <p:cNvPr id="135" name="Straight Connector 134">
            <a:extLst>
              <a:ext uri="{FF2B5EF4-FFF2-40B4-BE49-F238E27FC236}">
                <a16:creationId xmlns:a16="http://schemas.microsoft.com/office/drawing/2014/main" id="{B74C8C0A-CB22-1CF5-F332-4EA0EC07F440}"/>
              </a:ext>
            </a:extLst>
          </p:cNvPr>
          <p:cNvCxnSpPr>
            <a:cxnSpLocks/>
          </p:cNvCxnSpPr>
          <p:nvPr/>
        </p:nvCxnSpPr>
        <p:spPr bwMode="auto">
          <a:xfrm>
            <a:off x="11436797" y="4930878"/>
            <a:ext cx="0" cy="64008"/>
          </a:xfrm>
          <a:prstGeom prst="line">
            <a:avLst/>
          </a:prstGeom>
          <a:noFill/>
          <a:ln w="2857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136" name="TextBox 135">
            <a:extLst>
              <a:ext uri="{FF2B5EF4-FFF2-40B4-BE49-F238E27FC236}">
                <a16:creationId xmlns:a16="http://schemas.microsoft.com/office/drawing/2014/main" id="{03C02262-2169-37FE-FBE1-99B107C3FAC1}"/>
              </a:ext>
            </a:extLst>
          </p:cNvPr>
          <p:cNvSpPr txBox="1"/>
          <p:nvPr/>
        </p:nvSpPr>
        <p:spPr bwMode="auto">
          <a:xfrm>
            <a:off x="11192222" y="4947595"/>
            <a:ext cx="481780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algn="ctr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 b="0">
                <a:solidFill>
                  <a:schemeClr val="bg1"/>
                </a:solidFill>
                <a:latin typeface="Calibri" panose="020F0502020204030204" pitchFamily="34" charset="0"/>
              </a:rPr>
              <a:t>28</a:t>
            </a:r>
          </a:p>
        </p:txBody>
      </p:sp>
      <p:cxnSp>
        <p:nvCxnSpPr>
          <p:cNvPr id="137" name="Straight Connector 136">
            <a:extLst>
              <a:ext uri="{FF2B5EF4-FFF2-40B4-BE49-F238E27FC236}">
                <a16:creationId xmlns:a16="http://schemas.microsoft.com/office/drawing/2014/main" id="{5B4B7FA9-6F96-4841-22A8-46A656B91FA1}"/>
              </a:ext>
            </a:extLst>
          </p:cNvPr>
          <p:cNvCxnSpPr>
            <a:cxnSpLocks/>
          </p:cNvCxnSpPr>
          <p:nvPr/>
        </p:nvCxnSpPr>
        <p:spPr bwMode="auto">
          <a:xfrm>
            <a:off x="11765524" y="4930878"/>
            <a:ext cx="0" cy="64008"/>
          </a:xfrm>
          <a:prstGeom prst="line">
            <a:avLst/>
          </a:prstGeom>
          <a:noFill/>
          <a:ln w="2857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138" name="TextBox 137">
            <a:extLst>
              <a:ext uri="{FF2B5EF4-FFF2-40B4-BE49-F238E27FC236}">
                <a16:creationId xmlns:a16="http://schemas.microsoft.com/office/drawing/2014/main" id="{A98327B4-1AD3-6B67-D12E-CE721F752FD3}"/>
              </a:ext>
            </a:extLst>
          </p:cNvPr>
          <p:cNvSpPr txBox="1"/>
          <p:nvPr/>
        </p:nvSpPr>
        <p:spPr bwMode="auto">
          <a:xfrm>
            <a:off x="11520948" y="4947595"/>
            <a:ext cx="481780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algn="ctr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 b="0">
                <a:solidFill>
                  <a:schemeClr val="bg1"/>
                </a:solidFill>
                <a:latin typeface="Calibri" panose="020F0502020204030204" pitchFamily="34" charset="0"/>
              </a:rPr>
              <a:t>30</a:t>
            </a:r>
          </a:p>
        </p:txBody>
      </p:sp>
      <p:grpSp>
        <p:nvGrpSpPr>
          <p:cNvPr id="181" name="Group 180">
            <a:extLst>
              <a:ext uri="{FF2B5EF4-FFF2-40B4-BE49-F238E27FC236}">
                <a16:creationId xmlns:a16="http://schemas.microsoft.com/office/drawing/2014/main" id="{B9671456-3DCD-B095-880B-ECCC9CDDDEA3}"/>
              </a:ext>
            </a:extLst>
          </p:cNvPr>
          <p:cNvGrpSpPr/>
          <p:nvPr/>
        </p:nvGrpSpPr>
        <p:grpSpPr>
          <a:xfrm>
            <a:off x="1595147" y="2172910"/>
            <a:ext cx="4566547" cy="2381052"/>
            <a:chOff x="1595147" y="2172910"/>
            <a:chExt cx="4566547" cy="2381052"/>
          </a:xfrm>
        </p:grpSpPr>
        <p:sp>
          <p:nvSpPr>
            <p:cNvPr id="139" name="Freeform 138">
              <a:extLst>
                <a:ext uri="{FF2B5EF4-FFF2-40B4-BE49-F238E27FC236}">
                  <a16:creationId xmlns:a16="http://schemas.microsoft.com/office/drawing/2014/main" id="{1F185372-E1A6-EDA5-B491-1BB12D5E62BE}"/>
                </a:ext>
              </a:extLst>
            </p:cNvPr>
            <p:cNvSpPr/>
            <p:nvPr/>
          </p:nvSpPr>
          <p:spPr bwMode="auto">
            <a:xfrm>
              <a:off x="1714500" y="2320925"/>
              <a:ext cx="4349750" cy="2089150"/>
            </a:xfrm>
            <a:custGeom>
              <a:avLst/>
              <a:gdLst>
                <a:gd name="connsiteX0" fmla="*/ 4349750 w 4349750"/>
                <a:gd name="connsiteY0" fmla="*/ 2089150 h 2089150"/>
                <a:gd name="connsiteX1" fmla="*/ 4276725 w 4349750"/>
                <a:gd name="connsiteY1" fmla="*/ 2089150 h 2089150"/>
                <a:gd name="connsiteX2" fmla="*/ 4276725 w 4349750"/>
                <a:gd name="connsiteY2" fmla="*/ 1577975 h 2089150"/>
                <a:gd name="connsiteX3" fmla="*/ 3413125 w 4349750"/>
                <a:gd name="connsiteY3" fmla="*/ 1577975 h 2089150"/>
                <a:gd name="connsiteX4" fmla="*/ 3413125 w 4349750"/>
                <a:gd name="connsiteY4" fmla="*/ 1358900 h 2089150"/>
                <a:gd name="connsiteX5" fmla="*/ 3267075 w 4349750"/>
                <a:gd name="connsiteY5" fmla="*/ 1358900 h 2089150"/>
                <a:gd name="connsiteX6" fmla="*/ 3267075 w 4349750"/>
                <a:gd name="connsiteY6" fmla="*/ 1155700 h 2089150"/>
                <a:gd name="connsiteX7" fmla="*/ 2543175 w 4349750"/>
                <a:gd name="connsiteY7" fmla="*/ 1155700 h 2089150"/>
                <a:gd name="connsiteX8" fmla="*/ 2543175 w 4349750"/>
                <a:gd name="connsiteY8" fmla="*/ 1060450 h 2089150"/>
                <a:gd name="connsiteX9" fmla="*/ 2501900 w 4349750"/>
                <a:gd name="connsiteY9" fmla="*/ 1060450 h 2089150"/>
                <a:gd name="connsiteX10" fmla="*/ 2501900 w 4349750"/>
                <a:gd name="connsiteY10" fmla="*/ 984250 h 2089150"/>
                <a:gd name="connsiteX11" fmla="*/ 2336800 w 4349750"/>
                <a:gd name="connsiteY11" fmla="*/ 984250 h 2089150"/>
                <a:gd name="connsiteX12" fmla="*/ 2336800 w 4349750"/>
                <a:gd name="connsiteY12" fmla="*/ 914400 h 2089150"/>
                <a:gd name="connsiteX13" fmla="*/ 2324100 w 4349750"/>
                <a:gd name="connsiteY13" fmla="*/ 914400 h 2089150"/>
                <a:gd name="connsiteX14" fmla="*/ 2324100 w 4349750"/>
                <a:gd name="connsiteY14" fmla="*/ 857250 h 2089150"/>
                <a:gd name="connsiteX15" fmla="*/ 2155825 w 4349750"/>
                <a:gd name="connsiteY15" fmla="*/ 857250 h 2089150"/>
                <a:gd name="connsiteX16" fmla="*/ 2155825 w 4349750"/>
                <a:gd name="connsiteY16" fmla="*/ 803275 h 2089150"/>
                <a:gd name="connsiteX17" fmla="*/ 2073275 w 4349750"/>
                <a:gd name="connsiteY17" fmla="*/ 803275 h 2089150"/>
                <a:gd name="connsiteX18" fmla="*/ 2073275 w 4349750"/>
                <a:gd name="connsiteY18" fmla="*/ 742950 h 2089150"/>
                <a:gd name="connsiteX19" fmla="*/ 1987550 w 4349750"/>
                <a:gd name="connsiteY19" fmla="*/ 742950 h 2089150"/>
                <a:gd name="connsiteX20" fmla="*/ 1987550 w 4349750"/>
                <a:gd name="connsiteY20" fmla="*/ 676275 h 2089150"/>
                <a:gd name="connsiteX21" fmla="*/ 1873250 w 4349750"/>
                <a:gd name="connsiteY21" fmla="*/ 676275 h 2089150"/>
                <a:gd name="connsiteX22" fmla="*/ 1873250 w 4349750"/>
                <a:gd name="connsiteY22" fmla="*/ 635000 h 2089150"/>
                <a:gd name="connsiteX23" fmla="*/ 1479550 w 4349750"/>
                <a:gd name="connsiteY23" fmla="*/ 635000 h 2089150"/>
                <a:gd name="connsiteX24" fmla="*/ 1479550 w 4349750"/>
                <a:gd name="connsiteY24" fmla="*/ 596900 h 2089150"/>
                <a:gd name="connsiteX25" fmla="*/ 1422400 w 4349750"/>
                <a:gd name="connsiteY25" fmla="*/ 596900 h 2089150"/>
                <a:gd name="connsiteX26" fmla="*/ 1422400 w 4349750"/>
                <a:gd name="connsiteY26" fmla="*/ 549275 h 2089150"/>
                <a:gd name="connsiteX27" fmla="*/ 1349375 w 4349750"/>
                <a:gd name="connsiteY27" fmla="*/ 549275 h 2089150"/>
                <a:gd name="connsiteX28" fmla="*/ 1349375 w 4349750"/>
                <a:gd name="connsiteY28" fmla="*/ 514350 h 2089150"/>
                <a:gd name="connsiteX29" fmla="*/ 1057275 w 4349750"/>
                <a:gd name="connsiteY29" fmla="*/ 514350 h 2089150"/>
                <a:gd name="connsiteX30" fmla="*/ 1057275 w 4349750"/>
                <a:gd name="connsiteY30" fmla="*/ 482600 h 2089150"/>
                <a:gd name="connsiteX31" fmla="*/ 1012825 w 4349750"/>
                <a:gd name="connsiteY31" fmla="*/ 482600 h 2089150"/>
                <a:gd name="connsiteX32" fmla="*/ 1012825 w 4349750"/>
                <a:gd name="connsiteY32" fmla="*/ 444500 h 2089150"/>
                <a:gd name="connsiteX33" fmla="*/ 971550 w 4349750"/>
                <a:gd name="connsiteY33" fmla="*/ 444500 h 2089150"/>
                <a:gd name="connsiteX34" fmla="*/ 971550 w 4349750"/>
                <a:gd name="connsiteY34" fmla="*/ 412750 h 2089150"/>
                <a:gd name="connsiteX35" fmla="*/ 952500 w 4349750"/>
                <a:gd name="connsiteY35" fmla="*/ 412750 h 2089150"/>
                <a:gd name="connsiteX36" fmla="*/ 952500 w 4349750"/>
                <a:gd name="connsiteY36" fmla="*/ 358775 h 2089150"/>
                <a:gd name="connsiteX37" fmla="*/ 939800 w 4349750"/>
                <a:gd name="connsiteY37" fmla="*/ 358775 h 2089150"/>
                <a:gd name="connsiteX38" fmla="*/ 939800 w 4349750"/>
                <a:gd name="connsiteY38" fmla="*/ 301625 h 2089150"/>
                <a:gd name="connsiteX39" fmla="*/ 930275 w 4349750"/>
                <a:gd name="connsiteY39" fmla="*/ 301625 h 2089150"/>
                <a:gd name="connsiteX40" fmla="*/ 930275 w 4349750"/>
                <a:gd name="connsiteY40" fmla="*/ 260350 h 2089150"/>
                <a:gd name="connsiteX41" fmla="*/ 930275 w 4349750"/>
                <a:gd name="connsiteY41" fmla="*/ 260350 h 2089150"/>
                <a:gd name="connsiteX42" fmla="*/ 911225 w 4349750"/>
                <a:gd name="connsiteY42" fmla="*/ 260350 h 2089150"/>
                <a:gd name="connsiteX43" fmla="*/ 911225 w 4349750"/>
                <a:gd name="connsiteY43" fmla="*/ 260350 h 2089150"/>
                <a:gd name="connsiteX44" fmla="*/ 911225 w 4349750"/>
                <a:gd name="connsiteY44" fmla="*/ 241300 h 2089150"/>
                <a:gd name="connsiteX45" fmla="*/ 898525 w 4349750"/>
                <a:gd name="connsiteY45" fmla="*/ 241300 h 2089150"/>
                <a:gd name="connsiteX46" fmla="*/ 898525 w 4349750"/>
                <a:gd name="connsiteY46" fmla="*/ 200025 h 2089150"/>
                <a:gd name="connsiteX47" fmla="*/ 882650 w 4349750"/>
                <a:gd name="connsiteY47" fmla="*/ 200025 h 2089150"/>
                <a:gd name="connsiteX48" fmla="*/ 882650 w 4349750"/>
                <a:gd name="connsiteY48" fmla="*/ 161925 h 2089150"/>
                <a:gd name="connsiteX49" fmla="*/ 765175 w 4349750"/>
                <a:gd name="connsiteY49" fmla="*/ 161925 h 2089150"/>
                <a:gd name="connsiteX50" fmla="*/ 765175 w 4349750"/>
                <a:gd name="connsiteY50" fmla="*/ 139700 h 2089150"/>
                <a:gd name="connsiteX51" fmla="*/ 495300 w 4349750"/>
                <a:gd name="connsiteY51" fmla="*/ 139700 h 2089150"/>
                <a:gd name="connsiteX52" fmla="*/ 495300 w 4349750"/>
                <a:gd name="connsiteY52" fmla="*/ 101600 h 2089150"/>
                <a:gd name="connsiteX53" fmla="*/ 495300 w 4349750"/>
                <a:gd name="connsiteY53" fmla="*/ 101600 h 2089150"/>
                <a:gd name="connsiteX54" fmla="*/ 469900 w 4349750"/>
                <a:gd name="connsiteY54" fmla="*/ 101600 h 2089150"/>
                <a:gd name="connsiteX55" fmla="*/ 469900 w 4349750"/>
                <a:gd name="connsiteY55" fmla="*/ 66675 h 2089150"/>
                <a:gd name="connsiteX56" fmla="*/ 361950 w 4349750"/>
                <a:gd name="connsiteY56" fmla="*/ 66675 h 2089150"/>
                <a:gd name="connsiteX57" fmla="*/ 361950 w 4349750"/>
                <a:gd name="connsiteY57" fmla="*/ 31750 h 2089150"/>
                <a:gd name="connsiteX58" fmla="*/ 0 w 4349750"/>
                <a:gd name="connsiteY58" fmla="*/ 31750 h 2089150"/>
                <a:gd name="connsiteX59" fmla="*/ 0 w 4349750"/>
                <a:gd name="connsiteY59" fmla="*/ 0 h 20891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</a:cxnLst>
              <a:rect l="l" t="t" r="r" b="b"/>
              <a:pathLst>
                <a:path w="4349750" h="2089150">
                  <a:moveTo>
                    <a:pt x="4349750" y="2089150"/>
                  </a:moveTo>
                  <a:lnTo>
                    <a:pt x="4276725" y="2089150"/>
                  </a:lnTo>
                  <a:lnTo>
                    <a:pt x="4276725" y="1577975"/>
                  </a:lnTo>
                  <a:lnTo>
                    <a:pt x="3413125" y="1577975"/>
                  </a:lnTo>
                  <a:lnTo>
                    <a:pt x="3413125" y="1358900"/>
                  </a:lnTo>
                  <a:lnTo>
                    <a:pt x="3267075" y="1358900"/>
                  </a:lnTo>
                  <a:lnTo>
                    <a:pt x="3267075" y="1155700"/>
                  </a:lnTo>
                  <a:lnTo>
                    <a:pt x="2543175" y="1155700"/>
                  </a:lnTo>
                  <a:lnTo>
                    <a:pt x="2543175" y="1060450"/>
                  </a:lnTo>
                  <a:lnTo>
                    <a:pt x="2501900" y="1060450"/>
                  </a:lnTo>
                  <a:lnTo>
                    <a:pt x="2501900" y="984250"/>
                  </a:lnTo>
                  <a:lnTo>
                    <a:pt x="2336800" y="984250"/>
                  </a:lnTo>
                  <a:lnTo>
                    <a:pt x="2336800" y="914400"/>
                  </a:lnTo>
                  <a:lnTo>
                    <a:pt x="2324100" y="914400"/>
                  </a:lnTo>
                  <a:lnTo>
                    <a:pt x="2324100" y="857250"/>
                  </a:lnTo>
                  <a:lnTo>
                    <a:pt x="2155825" y="857250"/>
                  </a:lnTo>
                  <a:lnTo>
                    <a:pt x="2155825" y="803275"/>
                  </a:lnTo>
                  <a:lnTo>
                    <a:pt x="2073275" y="803275"/>
                  </a:lnTo>
                  <a:lnTo>
                    <a:pt x="2073275" y="742950"/>
                  </a:lnTo>
                  <a:lnTo>
                    <a:pt x="1987550" y="742950"/>
                  </a:lnTo>
                  <a:lnTo>
                    <a:pt x="1987550" y="676275"/>
                  </a:lnTo>
                  <a:lnTo>
                    <a:pt x="1873250" y="676275"/>
                  </a:lnTo>
                  <a:lnTo>
                    <a:pt x="1873250" y="635000"/>
                  </a:lnTo>
                  <a:lnTo>
                    <a:pt x="1479550" y="635000"/>
                  </a:lnTo>
                  <a:lnTo>
                    <a:pt x="1479550" y="596900"/>
                  </a:lnTo>
                  <a:lnTo>
                    <a:pt x="1422400" y="596900"/>
                  </a:lnTo>
                  <a:lnTo>
                    <a:pt x="1422400" y="549275"/>
                  </a:lnTo>
                  <a:lnTo>
                    <a:pt x="1349375" y="549275"/>
                  </a:lnTo>
                  <a:lnTo>
                    <a:pt x="1349375" y="514350"/>
                  </a:lnTo>
                  <a:lnTo>
                    <a:pt x="1057275" y="514350"/>
                  </a:lnTo>
                  <a:lnTo>
                    <a:pt x="1057275" y="482600"/>
                  </a:lnTo>
                  <a:lnTo>
                    <a:pt x="1012825" y="482600"/>
                  </a:lnTo>
                  <a:lnTo>
                    <a:pt x="1012825" y="444500"/>
                  </a:lnTo>
                  <a:lnTo>
                    <a:pt x="971550" y="444500"/>
                  </a:lnTo>
                  <a:lnTo>
                    <a:pt x="971550" y="412750"/>
                  </a:lnTo>
                  <a:lnTo>
                    <a:pt x="952500" y="412750"/>
                  </a:lnTo>
                  <a:lnTo>
                    <a:pt x="952500" y="358775"/>
                  </a:lnTo>
                  <a:lnTo>
                    <a:pt x="939800" y="358775"/>
                  </a:lnTo>
                  <a:lnTo>
                    <a:pt x="939800" y="301625"/>
                  </a:lnTo>
                  <a:lnTo>
                    <a:pt x="930275" y="301625"/>
                  </a:lnTo>
                  <a:lnTo>
                    <a:pt x="930275" y="260350"/>
                  </a:lnTo>
                  <a:lnTo>
                    <a:pt x="930275" y="260350"/>
                  </a:lnTo>
                  <a:lnTo>
                    <a:pt x="911225" y="260350"/>
                  </a:lnTo>
                  <a:lnTo>
                    <a:pt x="911225" y="260350"/>
                  </a:lnTo>
                  <a:lnTo>
                    <a:pt x="911225" y="241300"/>
                  </a:lnTo>
                  <a:lnTo>
                    <a:pt x="898525" y="241300"/>
                  </a:lnTo>
                  <a:lnTo>
                    <a:pt x="898525" y="200025"/>
                  </a:lnTo>
                  <a:lnTo>
                    <a:pt x="882650" y="200025"/>
                  </a:lnTo>
                  <a:lnTo>
                    <a:pt x="882650" y="161925"/>
                  </a:lnTo>
                  <a:lnTo>
                    <a:pt x="765175" y="161925"/>
                  </a:lnTo>
                  <a:lnTo>
                    <a:pt x="765175" y="139700"/>
                  </a:lnTo>
                  <a:lnTo>
                    <a:pt x="495300" y="139700"/>
                  </a:lnTo>
                  <a:lnTo>
                    <a:pt x="495300" y="101600"/>
                  </a:lnTo>
                  <a:lnTo>
                    <a:pt x="495300" y="101600"/>
                  </a:lnTo>
                  <a:lnTo>
                    <a:pt x="469900" y="101600"/>
                  </a:lnTo>
                  <a:lnTo>
                    <a:pt x="469900" y="66675"/>
                  </a:lnTo>
                  <a:lnTo>
                    <a:pt x="361950" y="66675"/>
                  </a:lnTo>
                  <a:lnTo>
                    <a:pt x="361950" y="31750"/>
                  </a:lnTo>
                  <a:lnTo>
                    <a:pt x="0" y="31750"/>
                  </a:lnTo>
                  <a:lnTo>
                    <a:pt x="0" y="0"/>
                  </a:lnTo>
                </a:path>
              </a:pathLst>
            </a:custGeom>
            <a:noFill/>
            <a:ln w="28575">
              <a:solidFill>
                <a:schemeClr val="accent1"/>
              </a:solidFill>
              <a:miter lim="800000"/>
              <a:headEnd/>
              <a:tailEnd/>
            </a:ln>
          </p:spPr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180" name="Group 179">
              <a:extLst>
                <a:ext uri="{FF2B5EF4-FFF2-40B4-BE49-F238E27FC236}">
                  <a16:creationId xmlns:a16="http://schemas.microsoft.com/office/drawing/2014/main" id="{0BEB220D-979A-039D-7593-3BF33137CB61}"/>
                </a:ext>
              </a:extLst>
            </p:cNvPr>
            <p:cNvGrpSpPr/>
            <p:nvPr/>
          </p:nvGrpSpPr>
          <p:grpSpPr>
            <a:xfrm>
              <a:off x="1595147" y="2172910"/>
              <a:ext cx="4566547" cy="2381052"/>
              <a:chOff x="1595147" y="2172910"/>
              <a:chExt cx="4566547" cy="2381052"/>
            </a:xfrm>
          </p:grpSpPr>
          <p:sp>
            <p:nvSpPr>
              <p:cNvPr id="141" name="TextBox 140">
                <a:extLst>
                  <a:ext uri="{FF2B5EF4-FFF2-40B4-BE49-F238E27FC236}">
                    <a16:creationId xmlns:a16="http://schemas.microsoft.com/office/drawing/2014/main" id="{0FECDB36-1B59-3F1D-11A7-AB70A8028DF7}"/>
                  </a:ext>
                </a:extLst>
              </p:cNvPr>
              <p:cNvSpPr txBox="1"/>
              <p:nvPr/>
            </p:nvSpPr>
            <p:spPr bwMode="auto">
              <a:xfrm>
                <a:off x="1595147" y="2172910"/>
                <a:ext cx="200922" cy="30777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 algn="ctr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 rtlCol="0">
                <a:spAutoFit/>
              </a:bodyPr>
              <a:lstStyle/>
              <a:p>
                <a:pPr algn="ctr">
                  <a:lnSpc>
                    <a:spcPct val="100000"/>
                  </a:lnSpc>
                  <a:spcBef>
                    <a:spcPct val="50000"/>
                  </a:spcBef>
                  <a:spcAft>
                    <a:spcPct val="0"/>
                  </a:spcAft>
                  <a:buClrTx/>
                  <a:buFontTx/>
                  <a:buNone/>
                </a:pPr>
                <a:r>
                  <a:rPr lang="en-US" sz="1400" b="0">
                    <a:solidFill>
                      <a:schemeClr val="accent1"/>
                    </a:solidFill>
                    <a:latin typeface="Calibri" panose="020F0502020204030204" pitchFamily="34" charset="0"/>
                  </a:rPr>
                  <a:t>+</a:t>
                </a:r>
              </a:p>
            </p:txBody>
          </p:sp>
          <p:sp>
            <p:nvSpPr>
              <p:cNvPr id="142" name="TextBox 141">
                <a:extLst>
                  <a:ext uri="{FF2B5EF4-FFF2-40B4-BE49-F238E27FC236}">
                    <a16:creationId xmlns:a16="http://schemas.microsoft.com/office/drawing/2014/main" id="{5D69C331-B532-9DC8-35E8-B5EEAF5AB6C2}"/>
                  </a:ext>
                </a:extLst>
              </p:cNvPr>
              <p:cNvSpPr txBox="1"/>
              <p:nvPr/>
            </p:nvSpPr>
            <p:spPr bwMode="auto">
              <a:xfrm>
                <a:off x="2030122" y="2223710"/>
                <a:ext cx="200922" cy="30777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 algn="ctr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 rtlCol="0">
                <a:spAutoFit/>
              </a:bodyPr>
              <a:lstStyle/>
              <a:p>
                <a:pPr algn="ctr">
                  <a:lnSpc>
                    <a:spcPct val="100000"/>
                  </a:lnSpc>
                  <a:spcBef>
                    <a:spcPct val="50000"/>
                  </a:spcBef>
                  <a:spcAft>
                    <a:spcPct val="0"/>
                  </a:spcAft>
                  <a:buClrTx/>
                  <a:buFontTx/>
                  <a:buNone/>
                </a:pPr>
                <a:r>
                  <a:rPr lang="en-US" sz="1400" b="0">
                    <a:solidFill>
                      <a:schemeClr val="accent1"/>
                    </a:solidFill>
                    <a:latin typeface="Calibri" panose="020F0502020204030204" pitchFamily="34" charset="0"/>
                  </a:rPr>
                  <a:t>+</a:t>
                </a:r>
              </a:p>
            </p:txBody>
          </p:sp>
          <p:sp>
            <p:nvSpPr>
              <p:cNvPr id="143" name="TextBox 142">
                <a:extLst>
                  <a:ext uri="{FF2B5EF4-FFF2-40B4-BE49-F238E27FC236}">
                    <a16:creationId xmlns:a16="http://schemas.microsoft.com/office/drawing/2014/main" id="{8B9A6DA1-6B9C-ADC8-5FD9-58FA57515E91}"/>
                  </a:ext>
                </a:extLst>
              </p:cNvPr>
              <p:cNvSpPr txBox="1"/>
              <p:nvPr/>
            </p:nvSpPr>
            <p:spPr bwMode="auto">
              <a:xfrm>
                <a:off x="2125372" y="2306260"/>
                <a:ext cx="200922" cy="30777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 algn="ctr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 rtlCol="0">
                <a:spAutoFit/>
              </a:bodyPr>
              <a:lstStyle/>
              <a:p>
                <a:pPr algn="ctr">
                  <a:lnSpc>
                    <a:spcPct val="100000"/>
                  </a:lnSpc>
                  <a:spcBef>
                    <a:spcPct val="50000"/>
                  </a:spcBef>
                  <a:spcAft>
                    <a:spcPct val="0"/>
                  </a:spcAft>
                  <a:buClrTx/>
                  <a:buFontTx/>
                  <a:buNone/>
                </a:pPr>
                <a:r>
                  <a:rPr lang="en-US" sz="1400" b="0">
                    <a:solidFill>
                      <a:schemeClr val="accent1"/>
                    </a:solidFill>
                    <a:latin typeface="Calibri" panose="020F0502020204030204" pitchFamily="34" charset="0"/>
                  </a:rPr>
                  <a:t>+</a:t>
                </a:r>
              </a:p>
            </p:txBody>
          </p:sp>
          <p:sp>
            <p:nvSpPr>
              <p:cNvPr id="144" name="TextBox 143">
                <a:extLst>
                  <a:ext uri="{FF2B5EF4-FFF2-40B4-BE49-F238E27FC236}">
                    <a16:creationId xmlns:a16="http://schemas.microsoft.com/office/drawing/2014/main" id="{9C167748-3350-556F-0AB1-DE7510C3F82C}"/>
                  </a:ext>
                </a:extLst>
              </p:cNvPr>
              <p:cNvSpPr txBox="1"/>
              <p:nvPr/>
            </p:nvSpPr>
            <p:spPr bwMode="auto">
              <a:xfrm>
                <a:off x="2182522" y="2306260"/>
                <a:ext cx="200922" cy="30777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 algn="ctr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 rtlCol="0">
                <a:spAutoFit/>
              </a:bodyPr>
              <a:lstStyle/>
              <a:p>
                <a:pPr algn="ctr">
                  <a:lnSpc>
                    <a:spcPct val="100000"/>
                  </a:lnSpc>
                  <a:spcBef>
                    <a:spcPct val="50000"/>
                  </a:spcBef>
                  <a:spcAft>
                    <a:spcPct val="0"/>
                  </a:spcAft>
                  <a:buClrTx/>
                  <a:buFontTx/>
                  <a:buNone/>
                </a:pPr>
                <a:r>
                  <a:rPr lang="en-US" sz="1400" b="0">
                    <a:solidFill>
                      <a:schemeClr val="accent1"/>
                    </a:solidFill>
                    <a:latin typeface="Calibri" panose="020F0502020204030204" pitchFamily="34" charset="0"/>
                  </a:rPr>
                  <a:t>+</a:t>
                </a:r>
              </a:p>
            </p:txBody>
          </p:sp>
          <p:sp>
            <p:nvSpPr>
              <p:cNvPr id="145" name="TextBox 144">
                <a:extLst>
                  <a:ext uri="{FF2B5EF4-FFF2-40B4-BE49-F238E27FC236}">
                    <a16:creationId xmlns:a16="http://schemas.microsoft.com/office/drawing/2014/main" id="{C26C3DDE-E78B-E49E-CA18-4B1FBD021405}"/>
                  </a:ext>
                </a:extLst>
              </p:cNvPr>
              <p:cNvSpPr txBox="1"/>
              <p:nvPr/>
            </p:nvSpPr>
            <p:spPr bwMode="auto">
              <a:xfrm>
                <a:off x="2677822" y="2668210"/>
                <a:ext cx="200922" cy="30777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 algn="ctr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 rtlCol="0">
                <a:spAutoFit/>
              </a:bodyPr>
              <a:lstStyle/>
              <a:p>
                <a:pPr algn="ctr">
                  <a:lnSpc>
                    <a:spcPct val="100000"/>
                  </a:lnSpc>
                  <a:spcBef>
                    <a:spcPct val="50000"/>
                  </a:spcBef>
                  <a:spcAft>
                    <a:spcPct val="0"/>
                  </a:spcAft>
                  <a:buClrTx/>
                  <a:buFontTx/>
                  <a:buNone/>
                </a:pPr>
                <a:r>
                  <a:rPr lang="en-US" sz="1400" b="0">
                    <a:solidFill>
                      <a:schemeClr val="accent1"/>
                    </a:solidFill>
                    <a:latin typeface="Calibri" panose="020F0502020204030204" pitchFamily="34" charset="0"/>
                  </a:rPr>
                  <a:t>+</a:t>
                </a:r>
              </a:p>
            </p:txBody>
          </p:sp>
          <p:sp>
            <p:nvSpPr>
              <p:cNvPr id="146" name="TextBox 145">
                <a:extLst>
                  <a:ext uri="{FF2B5EF4-FFF2-40B4-BE49-F238E27FC236}">
                    <a16:creationId xmlns:a16="http://schemas.microsoft.com/office/drawing/2014/main" id="{24054B04-2D6F-8CBA-FF41-959255E9A4DC}"/>
                  </a:ext>
                </a:extLst>
              </p:cNvPr>
              <p:cNvSpPr txBox="1"/>
              <p:nvPr/>
            </p:nvSpPr>
            <p:spPr bwMode="auto">
              <a:xfrm>
                <a:off x="2976272" y="2699960"/>
                <a:ext cx="200922" cy="30777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 algn="ctr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 rtlCol="0">
                <a:spAutoFit/>
              </a:bodyPr>
              <a:lstStyle/>
              <a:p>
                <a:pPr algn="ctr">
                  <a:lnSpc>
                    <a:spcPct val="100000"/>
                  </a:lnSpc>
                  <a:spcBef>
                    <a:spcPct val="50000"/>
                  </a:spcBef>
                  <a:spcAft>
                    <a:spcPct val="0"/>
                  </a:spcAft>
                  <a:buClrTx/>
                  <a:buFontTx/>
                  <a:buNone/>
                </a:pPr>
                <a:r>
                  <a:rPr lang="en-US" sz="1400" b="0">
                    <a:solidFill>
                      <a:schemeClr val="accent1"/>
                    </a:solidFill>
                    <a:latin typeface="Calibri" panose="020F0502020204030204" pitchFamily="34" charset="0"/>
                  </a:rPr>
                  <a:t>+</a:t>
                </a:r>
              </a:p>
            </p:txBody>
          </p:sp>
          <p:sp>
            <p:nvSpPr>
              <p:cNvPr id="147" name="TextBox 146">
                <a:extLst>
                  <a:ext uri="{FF2B5EF4-FFF2-40B4-BE49-F238E27FC236}">
                    <a16:creationId xmlns:a16="http://schemas.microsoft.com/office/drawing/2014/main" id="{A95D1601-656D-FF4A-F9D5-50296349A67F}"/>
                  </a:ext>
                </a:extLst>
              </p:cNvPr>
              <p:cNvSpPr txBox="1"/>
              <p:nvPr/>
            </p:nvSpPr>
            <p:spPr bwMode="auto">
              <a:xfrm>
                <a:off x="2998497" y="2703135"/>
                <a:ext cx="200922" cy="30777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 algn="ctr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 rtlCol="0">
                <a:spAutoFit/>
              </a:bodyPr>
              <a:lstStyle/>
              <a:p>
                <a:pPr algn="ctr">
                  <a:lnSpc>
                    <a:spcPct val="100000"/>
                  </a:lnSpc>
                  <a:spcBef>
                    <a:spcPct val="50000"/>
                  </a:spcBef>
                  <a:spcAft>
                    <a:spcPct val="0"/>
                  </a:spcAft>
                  <a:buClrTx/>
                  <a:buFontTx/>
                  <a:buNone/>
                </a:pPr>
                <a:r>
                  <a:rPr lang="en-US" sz="1400" b="0">
                    <a:solidFill>
                      <a:schemeClr val="accent1"/>
                    </a:solidFill>
                    <a:latin typeface="Calibri" panose="020F0502020204030204" pitchFamily="34" charset="0"/>
                  </a:rPr>
                  <a:t>+</a:t>
                </a:r>
              </a:p>
            </p:txBody>
          </p:sp>
          <p:sp>
            <p:nvSpPr>
              <p:cNvPr id="148" name="TextBox 147">
                <a:extLst>
                  <a:ext uri="{FF2B5EF4-FFF2-40B4-BE49-F238E27FC236}">
                    <a16:creationId xmlns:a16="http://schemas.microsoft.com/office/drawing/2014/main" id="{AB1510E6-515F-C147-D2D6-B9B0398EAE74}"/>
                  </a:ext>
                </a:extLst>
              </p:cNvPr>
              <p:cNvSpPr txBox="1"/>
              <p:nvPr/>
            </p:nvSpPr>
            <p:spPr bwMode="auto">
              <a:xfrm>
                <a:off x="3023897" y="2703135"/>
                <a:ext cx="200922" cy="30777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 algn="ctr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 rtlCol="0">
                <a:spAutoFit/>
              </a:bodyPr>
              <a:lstStyle/>
              <a:p>
                <a:pPr algn="ctr">
                  <a:lnSpc>
                    <a:spcPct val="100000"/>
                  </a:lnSpc>
                  <a:spcBef>
                    <a:spcPct val="50000"/>
                  </a:spcBef>
                  <a:spcAft>
                    <a:spcPct val="0"/>
                  </a:spcAft>
                  <a:buClrTx/>
                  <a:buFontTx/>
                  <a:buNone/>
                </a:pPr>
                <a:r>
                  <a:rPr lang="en-US" sz="1400" b="0">
                    <a:solidFill>
                      <a:schemeClr val="accent1"/>
                    </a:solidFill>
                    <a:latin typeface="Calibri" panose="020F0502020204030204" pitchFamily="34" charset="0"/>
                  </a:rPr>
                  <a:t>+</a:t>
                </a:r>
              </a:p>
            </p:txBody>
          </p:sp>
          <p:sp>
            <p:nvSpPr>
              <p:cNvPr id="149" name="TextBox 148">
                <a:extLst>
                  <a:ext uri="{FF2B5EF4-FFF2-40B4-BE49-F238E27FC236}">
                    <a16:creationId xmlns:a16="http://schemas.microsoft.com/office/drawing/2014/main" id="{A920071E-9321-702A-C66F-DE827888800F}"/>
                  </a:ext>
                </a:extLst>
              </p:cNvPr>
              <p:cNvSpPr txBox="1"/>
              <p:nvPr/>
            </p:nvSpPr>
            <p:spPr bwMode="auto">
              <a:xfrm>
                <a:off x="3150897" y="2792035"/>
                <a:ext cx="200922" cy="30777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 algn="ctr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 rtlCol="0">
                <a:spAutoFit/>
              </a:bodyPr>
              <a:lstStyle/>
              <a:p>
                <a:pPr algn="ctr">
                  <a:lnSpc>
                    <a:spcPct val="100000"/>
                  </a:lnSpc>
                  <a:spcBef>
                    <a:spcPct val="50000"/>
                  </a:spcBef>
                  <a:spcAft>
                    <a:spcPct val="0"/>
                  </a:spcAft>
                  <a:buClrTx/>
                  <a:buFontTx/>
                  <a:buNone/>
                </a:pPr>
                <a:r>
                  <a:rPr lang="en-US" sz="1400" b="0">
                    <a:solidFill>
                      <a:schemeClr val="accent1"/>
                    </a:solidFill>
                    <a:latin typeface="Calibri" panose="020F0502020204030204" pitchFamily="34" charset="0"/>
                  </a:rPr>
                  <a:t>+</a:t>
                </a:r>
              </a:p>
            </p:txBody>
          </p:sp>
          <p:sp>
            <p:nvSpPr>
              <p:cNvPr id="150" name="TextBox 149">
                <a:extLst>
                  <a:ext uri="{FF2B5EF4-FFF2-40B4-BE49-F238E27FC236}">
                    <a16:creationId xmlns:a16="http://schemas.microsoft.com/office/drawing/2014/main" id="{4D42AA49-B001-FB53-164D-6D6E9C7D21AF}"/>
                  </a:ext>
                </a:extLst>
              </p:cNvPr>
              <p:cNvSpPr txBox="1"/>
              <p:nvPr/>
            </p:nvSpPr>
            <p:spPr bwMode="auto">
              <a:xfrm>
                <a:off x="3109622" y="2788860"/>
                <a:ext cx="200922" cy="30777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 algn="ctr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 rtlCol="0">
                <a:spAutoFit/>
              </a:bodyPr>
              <a:lstStyle/>
              <a:p>
                <a:pPr algn="ctr">
                  <a:lnSpc>
                    <a:spcPct val="100000"/>
                  </a:lnSpc>
                  <a:spcBef>
                    <a:spcPct val="50000"/>
                  </a:spcBef>
                  <a:spcAft>
                    <a:spcPct val="0"/>
                  </a:spcAft>
                  <a:buClrTx/>
                  <a:buFontTx/>
                  <a:buNone/>
                </a:pPr>
                <a:r>
                  <a:rPr lang="en-US" sz="1400" b="0">
                    <a:solidFill>
                      <a:schemeClr val="accent1"/>
                    </a:solidFill>
                    <a:latin typeface="Calibri" panose="020F0502020204030204" pitchFamily="34" charset="0"/>
                  </a:rPr>
                  <a:t>+</a:t>
                </a:r>
              </a:p>
            </p:txBody>
          </p:sp>
          <p:sp>
            <p:nvSpPr>
              <p:cNvPr id="151" name="TextBox 150">
                <a:extLst>
                  <a:ext uri="{FF2B5EF4-FFF2-40B4-BE49-F238E27FC236}">
                    <a16:creationId xmlns:a16="http://schemas.microsoft.com/office/drawing/2014/main" id="{05386D8A-4FB9-6FEF-24F0-C329BE5C9303}"/>
                  </a:ext>
                </a:extLst>
              </p:cNvPr>
              <p:cNvSpPr txBox="1"/>
              <p:nvPr/>
            </p:nvSpPr>
            <p:spPr bwMode="auto">
              <a:xfrm>
                <a:off x="3033422" y="2744410"/>
                <a:ext cx="200922" cy="30777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 algn="ctr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 rtlCol="0">
                <a:spAutoFit/>
              </a:bodyPr>
              <a:lstStyle/>
              <a:p>
                <a:pPr algn="ctr">
                  <a:lnSpc>
                    <a:spcPct val="100000"/>
                  </a:lnSpc>
                  <a:spcBef>
                    <a:spcPct val="50000"/>
                  </a:spcBef>
                  <a:spcAft>
                    <a:spcPct val="0"/>
                  </a:spcAft>
                  <a:buClrTx/>
                  <a:buFontTx/>
                  <a:buNone/>
                </a:pPr>
                <a:r>
                  <a:rPr lang="en-US" sz="1400" b="0">
                    <a:solidFill>
                      <a:schemeClr val="accent1"/>
                    </a:solidFill>
                    <a:latin typeface="Calibri" panose="020F0502020204030204" pitchFamily="34" charset="0"/>
                  </a:rPr>
                  <a:t>+</a:t>
                </a:r>
              </a:p>
            </p:txBody>
          </p:sp>
          <p:sp>
            <p:nvSpPr>
              <p:cNvPr id="152" name="TextBox 151">
                <a:extLst>
                  <a:ext uri="{FF2B5EF4-FFF2-40B4-BE49-F238E27FC236}">
                    <a16:creationId xmlns:a16="http://schemas.microsoft.com/office/drawing/2014/main" id="{9C231B59-8433-87CC-902E-9B3D8A7F76BA}"/>
                  </a:ext>
                </a:extLst>
              </p:cNvPr>
              <p:cNvSpPr txBox="1"/>
              <p:nvPr/>
            </p:nvSpPr>
            <p:spPr bwMode="auto">
              <a:xfrm>
                <a:off x="3061997" y="2747585"/>
                <a:ext cx="200922" cy="30777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 algn="ctr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 rtlCol="0">
                <a:spAutoFit/>
              </a:bodyPr>
              <a:lstStyle/>
              <a:p>
                <a:pPr algn="ctr">
                  <a:lnSpc>
                    <a:spcPct val="100000"/>
                  </a:lnSpc>
                  <a:spcBef>
                    <a:spcPct val="50000"/>
                  </a:spcBef>
                  <a:spcAft>
                    <a:spcPct val="0"/>
                  </a:spcAft>
                  <a:buClrTx/>
                  <a:buFontTx/>
                  <a:buNone/>
                </a:pPr>
                <a:r>
                  <a:rPr lang="en-US" sz="1400" b="0">
                    <a:solidFill>
                      <a:schemeClr val="accent1"/>
                    </a:solidFill>
                    <a:latin typeface="Calibri" panose="020F0502020204030204" pitchFamily="34" charset="0"/>
                  </a:rPr>
                  <a:t>+</a:t>
                </a:r>
              </a:p>
            </p:txBody>
          </p:sp>
          <p:sp>
            <p:nvSpPr>
              <p:cNvPr id="153" name="TextBox 152">
                <a:extLst>
                  <a:ext uri="{FF2B5EF4-FFF2-40B4-BE49-F238E27FC236}">
                    <a16:creationId xmlns:a16="http://schemas.microsoft.com/office/drawing/2014/main" id="{ED4D03CA-B11B-A32F-DD54-C23E6146D0D2}"/>
                  </a:ext>
                </a:extLst>
              </p:cNvPr>
              <p:cNvSpPr txBox="1"/>
              <p:nvPr/>
            </p:nvSpPr>
            <p:spPr bwMode="auto">
              <a:xfrm>
                <a:off x="3484272" y="2792035"/>
                <a:ext cx="200922" cy="30777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 algn="ctr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 rtlCol="0">
                <a:spAutoFit/>
              </a:bodyPr>
              <a:lstStyle/>
              <a:p>
                <a:pPr algn="ctr">
                  <a:lnSpc>
                    <a:spcPct val="100000"/>
                  </a:lnSpc>
                  <a:spcBef>
                    <a:spcPct val="50000"/>
                  </a:spcBef>
                  <a:spcAft>
                    <a:spcPct val="0"/>
                  </a:spcAft>
                  <a:buClrTx/>
                  <a:buFontTx/>
                  <a:buNone/>
                </a:pPr>
                <a:r>
                  <a:rPr lang="en-US" sz="1400" b="0">
                    <a:solidFill>
                      <a:schemeClr val="accent1"/>
                    </a:solidFill>
                    <a:latin typeface="Calibri" panose="020F0502020204030204" pitchFamily="34" charset="0"/>
                  </a:rPr>
                  <a:t>+</a:t>
                </a:r>
              </a:p>
            </p:txBody>
          </p:sp>
          <p:sp>
            <p:nvSpPr>
              <p:cNvPr id="154" name="TextBox 153">
                <a:extLst>
                  <a:ext uri="{FF2B5EF4-FFF2-40B4-BE49-F238E27FC236}">
                    <a16:creationId xmlns:a16="http://schemas.microsoft.com/office/drawing/2014/main" id="{998BDDCA-AC69-8847-D11E-606F1692BA03}"/>
                  </a:ext>
                </a:extLst>
              </p:cNvPr>
              <p:cNvSpPr txBox="1"/>
              <p:nvPr/>
            </p:nvSpPr>
            <p:spPr bwMode="auto">
              <a:xfrm>
                <a:off x="3487447" y="2836485"/>
                <a:ext cx="200922" cy="30777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 algn="ctr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 rtlCol="0">
                <a:spAutoFit/>
              </a:bodyPr>
              <a:lstStyle/>
              <a:p>
                <a:pPr algn="ctr">
                  <a:lnSpc>
                    <a:spcPct val="100000"/>
                  </a:lnSpc>
                  <a:spcBef>
                    <a:spcPct val="50000"/>
                  </a:spcBef>
                  <a:spcAft>
                    <a:spcPct val="0"/>
                  </a:spcAft>
                  <a:buClrTx/>
                  <a:buFontTx/>
                  <a:buNone/>
                </a:pPr>
                <a:r>
                  <a:rPr lang="en-US" sz="1400" b="0">
                    <a:solidFill>
                      <a:schemeClr val="accent1"/>
                    </a:solidFill>
                    <a:latin typeface="Calibri" panose="020F0502020204030204" pitchFamily="34" charset="0"/>
                  </a:rPr>
                  <a:t>+</a:t>
                </a:r>
              </a:p>
            </p:txBody>
          </p:sp>
          <p:sp>
            <p:nvSpPr>
              <p:cNvPr id="155" name="TextBox 154">
                <a:extLst>
                  <a:ext uri="{FF2B5EF4-FFF2-40B4-BE49-F238E27FC236}">
                    <a16:creationId xmlns:a16="http://schemas.microsoft.com/office/drawing/2014/main" id="{F55F724A-9127-F9A5-EFF9-06A5A157B7E4}"/>
                  </a:ext>
                </a:extLst>
              </p:cNvPr>
              <p:cNvSpPr txBox="1"/>
              <p:nvPr/>
            </p:nvSpPr>
            <p:spPr bwMode="auto">
              <a:xfrm>
                <a:off x="3557297" y="2839660"/>
                <a:ext cx="200922" cy="30777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 algn="ctr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 rtlCol="0">
                <a:spAutoFit/>
              </a:bodyPr>
              <a:lstStyle/>
              <a:p>
                <a:pPr algn="ctr">
                  <a:lnSpc>
                    <a:spcPct val="100000"/>
                  </a:lnSpc>
                  <a:spcBef>
                    <a:spcPct val="50000"/>
                  </a:spcBef>
                  <a:spcAft>
                    <a:spcPct val="0"/>
                  </a:spcAft>
                  <a:buClrTx/>
                  <a:buFontTx/>
                  <a:buNone/>
                </a:pPr>
                <a:r>
                  <a:rPr lang="en-US" sz="1400" b="0">
                    <a:solidFill>
                      <a:schemeClr val="accent1"/>
                    </a:solidFill>
                    <a:latin typeface="Calibri" panose="020F0502020204030204" pitchFamily="34" charset="0"/>
                  </a:rPr>
                  <a:t>+</a:t>
                </a:r>
              </a:p>
            </p:txBody>
          </p:sp>
          <p:sp>
            <p:nvSpPr>
              <p:cNvPr id="156" name="TextBox 155">
                <a:extLst>
                  <a:ext uri="{FF2B5EF4-FFF2-40B4-BE49-F238E27FC236}">
                    <a16:creationId xmlns:a16="http://schemas.microsoft.com/office/drawing/2014/main" id="{A72E3F5E-E1F2-8A44-4E08-30F9485760E3}"/>
                  </a:ext>
                </a:extLst>
              </p:cNvPr>
              <p:cNvSpPr txBox="1"/>
              <p:nvPr/>
            </p:nvSpPr>
            <p:spPr bwMode="auto">
              <a:xfrm>
                <a:off x="3414422" y="2792035"/>
                <a:ext cx="200922" cy="30777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 algn="ctr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 rtlCol="0">
                <a:spAutoFit/>
              </a:bodyPr>
              <a:lstStyle/>
              <a:p>
                <a:pPr algn="ctr">
                  <a:lnSpc>
                    <a:spcPct val="100000"/>
                  </a:lnSpc>
                  <a:spcBef>
                    <a:spcPct val="50000"/>
                  </a:spcBef>
                  <a:spcAft>
                    <a:spcPct val="0"/>
                  </a:spcAft>
                  <a:buClrTx/>
                  <a:buFontTx/>
                  <a:buNone/>
                </a:pPr>
                <a:r>
                  <a:rPr lang="en-US" sz="1400" b="0">
                    <a:solidFill>
                      <a:schemeClr val="accent1"/>
                    </a:solidFill>
                    <a:latin typeface="Calibri" panose="020F0502020204030204" pitchFamily="34" charset="0"/>
                  </a:rPr>
                  <a:t>+</a:t>
                </a:r>
              </a:p>
            </p:txBody>
          </p:sp>
          <p:sp>
            <p:nvSpPr>
              <p:cNvPr id="157" name="TextBox 156">
                <a:extLst>
                  <a:ext uri="{FF2B5EF4-FFF2-40B4-BE49-F238E27FC236}">
                    <a16:creationId xmlns:a16="http://schemas.microsoft.com/office/drawing/2014/main" id="{A4B0DBC8-5FDB-954F-5E94-69C587FC1ECF}"/>
                  </a:ext>
                </a:extLst>
              </p:cNvPr>
              <p:cNvSpPr txBox="1"/>
              <p:nvPr/>
            </p:nvSpPr>
            <p:spPr bwMode="auto">
              <a:xfrm>
                <a:off x="5960772" y="4246185"/>
                <a:ext cx="200922" cy="30777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 algn="ctr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 rtlCol="0">
                <a:spAutoFit/>
              </a:bodyPr>
              <a:lstStyle/>
              <a:p>
                <a:pPr algn="ctr">
                  <a:lnSpc>
                    <a:spcPct val="100000"/>
                  </a:lnSpc>
                  <a:spcBef>
                    <a:spcPct val="50000"/>
                  </a:spcBef>
                  <a:spcAft>
                    <a:spcPct val="0"/>
                  </a:spcAft>
                  <a:buClrTx/>
                  <a:buFontTx/>
                  <a:buNone/>
                </a:pPr>
                <a:r>
                  <a:rPr lang="en-US" sz="1400" b="0">
                    <a:solidFill>
                      <a:schemeClr val="accent1"/>
                    </a:solidFill>
                    <a:latin typeface="Calibri" panose="020F0502020204030204" pitchFamily="34" charset="0"/>
                  </a:rPr>
                  <a:t>+</a:t>
                </a:r>
              </a:p>
            </p:txBody>
          </p:sp>
          <p:sp>
            <p:nvSpPr>
              <p:cNvPr id="158" name="TextBox 157">
                <a:extLst>
                  <a:ext uri="{FF2B5EF4-FFF2-40B4-BE49-F238E27FC236}">
                    <a16:creationId xmlns:a16="http://schemas.microsoft.com/office/drawing/2014/main" id="{5DC26652-3BCF-0EE3-499F-C7D9CAAFB419}"/>
                  </a:ext>
                </a:extLst>
              </p:cNvPr>
              <p:cNvSpPr txBox="1"/>
              <p:nvPr/>
            </p:nvSpPr>
            <p:spPr bwMode="auto">
              <a:xfrm>
                <a:off x="3427122" y="2792035"/>
                <a:ext cx="200922" cy="30777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 algn="ctr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 rtlCol="0">
                <a:spAutoFit/>
              </a:bodyPr>
              <a:lstStyle/>
              <a:p>
                <a:pPr algn="ctr">
                  <a:lnSpc>
                    <a:spcPct val="100000"/>
                  </a:lnSpc>
                  <a:spcBef>
                    <a:spcPct val="50000"/>
                  </a:spcBef>
                  <a:spcAft>
                    <a:spcPct val="0"/>
                  </a:spcAft>
                  <a:buClrTx/>
                  <a:buFontTx/>
                  <a:buNone/>
                </a:pPr>
                <a:r>
                  <a:rPr lang="en-US" sz="1400" b="0">
                    <a:solidFill>
                      <a:schemeClr val="accent1"/>
                    </a:solidFill>
                    <a:latin typeface="Calibri" panose="020F0502020204030204" pitchFamily="34" charset="0"/>
                  </a:rPr>
                  <a:t>+</a:t>
                </a:r>
              </a:p>
            </p:txBody>
          </p:sp>
          <p:sp>
            <p:nvSpPr>
              <p:cNvPr id="159" name="TextBox 158">
                <a:extLst>
                  <a:ext uri="{FF2B5EF4-FFF2-40B4-BE49-F238E27FC236}">
                    <a16:creationId xmlns:a16="http://schemas.microsoft.com/office/drawing/2014/main" id="{404AAB73-710E-B1AC-C5FF-6673BAE88F12}"/>
                  </a:ext>
                </a:extLst>
              </p:cNvPr>
              <p:cNvSpPr txBox="1"/>
              <p:nvPr/>
            </p:nvSpPr>
            <p:spPr bwMode="auto">
              <a:xfrm>
                <a:off x="3436647" y="2792035"/>
                <a:ext cx="200922" cy="30777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 algn="ctr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 rtlCol="0">
                <a:spAutoFit/>
              </a:bodyPr>
              <a:lstStyle/>
              <a:p>
                <a:pPr algn="ctr">
                  <a:lnSpc>
                    <a:spcPct val="100000"/>
                  </a:lnSpc>
                  <a:spcBef>
                    <a:spcPct val="50000"/>
                  </a:spcBef>
                  <a:spcAft>
                    <a:spcPct val="0"/>
                  </a:spcAft>
                  <a:buClrTx/>
                  <a:buFontTx/>
                  <a:buNone/>
                </a:pPr>
                <a:r>
                  <a:rPr lang="en-US" sz="1400" b="0">
                    <a:solidFill>
                      <a:schemeClr val="accent1"/>
                    </a:solidFill>
                    <a:latin typeface="Calibri" panose="020F0502020204030204" pitchFamily="34" charset="0"/>
                  </a:rPr>
                  <a:t>+</a:t>
                </a:r>
              </a:p>
            </p:txBody>
          </p:sp>
          <p:sp>
            <p:nvSpPr>
              <p:cNvPr id="160" name="TextBox 159">
                <a:extLst>
                  <a:ext uri="{FF2B5EF4-FFF2-40B4-BE49-F238E27FC236}">
                    <a16:creationId xmlns:a16="http://schemas.microsoft.com/office/drawing/2014/main" id="{BFDC2613-F36E-CBAC-1140-0BAEC77B6FB0}"/>
                  </a:ext>
                </a:extLst>
              </p:cNvPr>
              <p:cNvSpPr txBox="1"/>
              <p:nvPr/>
            </p:nvSpPr>
            <p:spPr bwMode="auto">
              <a:xfrm>
                <a:off x="3449347" y="2792035"/>
                <a:ext cx="200922" cy="30777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 algn="ctr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 rtlCol="0">
                <a:spAutoFit/>
              </a:bodyPr>
              <a:lstStyle/>
              <a:p>
                <a:pPr algn="ctr">
                  <a:lnSpc>
                    <a:spcPct val="100000"/>
                  </a:lnSpc>
                  <a:spcBef>
                    <a:spcPct val="50000"/>
                  </a:spcBef>
                  <a:spcAft>
                    <a:spcPct val="0"/>
                  </a:spcAft>
                  <a:buClrTx/>
                  <a:buFontTx/>
                  <a:buNone/>
                </a:pPr>
                <a:r>
                  <a:rPr lang="en-US" sz="1400" b="0">
                    <a:solidFill>
                      <a:schemeClr val="accent1"/>
                    </a:solidFill>
                    <a:latin typeface="Calibri" panose="020F0502020204030204" pitchFamily="34" charset="0"/>
                  </a:rPr>
                  <a:t>+</a:t>
                </a:r>
              </a:p>
            </p:txBody>
          </p:sp>
          <p:sp>
            <p:nvSpPr>
              <p:cNvPr id="161" name="TextBox 160">
                <a:extLst>
                  <a:ext uri="{FF2B5EF4-FFF2-40B4-BE49-F238E27FC236}">
                    <a16:creationId xmlns:a16="http://schemas.microsoft.com/office/drawing/2014/main" id="{D546B0F5-0550-0F02-DA4B-D960597C2FAA}"/>
                  </a:ext>
                </a:extLst>
              </p:cNvPr>
              <p:cNvSpPr txBox="1"/>
              <p:nvPr/>
            </p:nvSpPr>
            <p:spPr bwMode="auto">
              <a:xfrm>
                <a:off x="3674772" y="2899985"/>
                <a:ext cx="200922" cy="30777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 algn="ctr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 rtlCol="0">
                <a:spAutoFit/>
              </a:bodyPr>
              <a:lstStyle/>
              <a:p>
                <a:pPr algn="ctr">
                  <a:lnSpc>
                    <a:spcPct val="100000"/>
                  </a:lnSpc>
                  <a:spcBef>
                    <a:spcPct val="50000"/>
                  </a:spcBef>
                  <a:spcAft>
                    <a:spcPct val="0"/>
                  </a:spcAft>
                  <a:buClrTx/>
                  <a:buFontTx/>
                  <a:buNone/>
                </a:pPr>
                <a:r>
                  <a:rPr lang="en-US" sz="1400" b="0">
                    <a:solidFill>
                      <a:schemeClr val="accent1"/>
                    </a:solidFill>
                    <a:latin typeface="Calibri" panose="020F0502020204030204" pitchFamily="34" charset="0"/>
                  </a:rPr>
                  <a:t>+</a:t>
                </a:r>
              </a:p>
            </p:txBody>
          </p:sp>
          <p:sp>
            <p:nvSpPr>
              <p:cNvPr id="162" name="TextBox 161">
                <a:extLst>
                  <a:ext uri="{FF2B5EF4-FFF2-40B4-BE49-F238E27FC236}">
                    <a16:creationId xmlns:a16="http://schemas.microsoft.com/office/drawing/2014/main" id="{5C67F7C9-156F-9644-ECBC-2C8962291BDB}"/>
                  </a:ext>
                </a:extLst>
              </p:cNvPr>
              <p:cNvSpPr txBox="1"/>
              <p:nvPr/>
            </p:nvSpPr>
            <p:spPr bwMode="auto">
              <a:xfrm>
                <a:off x="3630322" y="2896810"/>
                <a:ext cx="200922" cy="30777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 algn="ctr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 rtlCol="0">
                <a:spAutoFit/>
              </a:bodyPr>
              <a:lstStyle/>
              <a:p>
                <a:pPr algn="ctr">
                  <a:lnSpc>
                    <a:spcPct val="100000"/>
                  </a:lnSpc>
                  <a:spcBef>
                    <a:spcPct val="50000"/>
                  </a:spcBef>
                  <a:spcAft>
                    <a:spcPct val="0"/>
                  </a:spcAft>
                  <a:buClrTx/>
                  <a:buFontTx/>
                  <a:buNone/>
                </a:pPr>
                <a:r>
                  <a:rPr lang="en-US" sz="1400" b="0">
                    <a:solidFill>
                      <a:schemeClr val="accent1"/>
                    </a:solidFill>
                    <a:latin typeface="Calibri" panose="020F0502020204030204" pitchFamily="34" charset="0"/>
                  </a:rPr>
                  <a:t>+</a:t>
                </a:r>
              </a:p>
            </p:txBody>
          </p:sp>
          <p:sp>
            <p:nvSpPr>
              <p:cNvPr id="163" name="TextBox 162">
                <a:extLst>
                  <a:ext uri="{FF2B5EF4-FFF2-40B4-BE49-F238E27FC236}">
                    <a16:creationId xmlns:a16="http://schemas.microsoft.com/office/drawing/2014/main" id="{B3573AAE-FE58-AB4D-8BAF-07DB6EE90B5D}"/>
                  </a:ext>
                </a:extLst>
              </p:cNvPr>
              <p:cNvSpPr txBox="1"/>
              <p:nvPr/>
            </p:nvSpPr>
            <p:spPr bwMode="auto">
              <a:xfrm>
                <a:off x="3690647" y="2957135"/>
                <a:ext cx="200922" cy="30777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 algn="ctr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 rtlCol="0">
                <a:spAutoFit/>
              </a:bodyPr>
              <a:lstStyle/>
              <a:p>
                <a:pPr algn="ctr">
                  <a:lnSpc>
                    <a:spcPct val="100000"/>
                  </a:lnSpc>
                  <a:spcBef>
                    <a:spcPct val="50000"/>
                  </a:spcBef>
                  <a:spcAft>
                    <a:spcPct val="0"/>
                  </a:spcAft>
                  <a:buClrTx/>
                  <a:buFontTx/>
                  <a:buNone/>
                </a:pPr>
                <a:r>
                  <a:rPr lang="en-US" sz="1400" b="0">
                    <a:solidFill>
                      <a:schemeClr val="accent1"/>
                    </a:solidFill>
                    <a:latin typeface="Calibri" panose="020F0502020204030204" pitchFamily="34" charset="0"/>
                  </a:rPr>
                  <a:t>+</a:t>
                </a:r>
              </a:p>
            </p:txBody>
          </p:sp>
          <p:sp>
            <p:nvSpPr>
              <p:cNvPr id="164" name="TextBox 163">
                <a:extLst>
                  <a:ext uri="{FF2B5EF4-FFF2-40B4-BE49-F238E27FC236}">
                    <a16:creationId xmlns:a16="http://schemas.microsoft.com/office/drawing/2014/main" id="{84E3066D-1EF3-1A50-E244-EEADAF017223}"/>
                  </a:ext>
                </a:extLst>
              </p:cNvPr>
              <p:cNvSpPr txBox="1"/>
              <p:nvPr/>
            </p:nvSpPr>
            <p:spPr bwMode="auto">
              <a:xfrm>
                <a:off x="3973222" y="3144460"/>
                <a:ext cx="200922" cy="30777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 algn="ctr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 rtlCol="0">
                <a:spAutoFit/>
              </a:bodyPr>
              <a:lstStyle/>
              <a:p>
                <a:pPr algn="ctr">
                  <a:lnSpc>
                    <a:spcPct val="100000"/>
                  </a:lnSpc>
                  <a:spcBef>
                    <a:spcPct val="50000"/>
                  </a:spcBef>
                  <a:spcAft>
                    <a:spcPct val="0"/>
                  </a:spcAft>
                  <a:buClrTx/>
                  <a:buFontTx/>
                  <a:buNone/>
                </a:pPr>
                <a:r>
                  <a:rPr lang="en-US" sz="1400" b="0">
                    <a:solidFill>
                      <a:schemeClr val="accent1"/>
                    </a:solidFill>
                    <a:latin typeface="Calibri" panose="020F0502020204030204" pitchFamily="34" charset="0"/>
                  </a:rPr>
                  <a:t>+</a:t>
                </a:r>
              </a:p>
            </p:txBody>
          </p:sp>
          <p:sp>
            <p:nvSpPr>
              <p:cNvPr id="165" name="TextBox 164">
                <a:extLst>
                  <a:ext uri="{FF2B5EF4-FFF2-40B4-BE49-F238E27FC236}">
                    <a16:creationId xmlns:a16="http://schemas.microsoft.com/office/drawing/2014/main" id="{477AE427-0D03-2C07-B7BA-F7071988F8CE}"/>
                  </a:ext>
                </a:extLst>
              </p:cNvPr>
              <p:cNvSpPr txBox="1"/>
              <p:nvPr/>
            </p:nvSpPr>
            <p:spPr bwMode="auto">
              <a:xfrm>
                <a:off x="4220872" y="3312735"/>
                <a:ext cx="200922" cy="30777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 algn="ctr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 rtlCol="0">
                <a:spAutoFit/>
              </a:bodyPr>
              <a:lstStyle/>
              <a:p>
                <a:pPr algn="ctr">
                  <a:lnSpc>
                    <a:spcPct val="100000"/>
                  </a:lnSpc>
                  <a:spcBef>
                    <a:spcPct val="50000"/>
                  </a:spcBef>
                  <a:spcAft>
                    <a:spcPct val="0"/>
                  </a:spcAft>
                  <a:buClrTx/>
                  <a:buFontTx/>
                  <a:buNone/>
                </a:pPr>
                <a:r>
                  <a:rPr lang="en-US" sz="1400" b="0">
                    <a:solidFill>
                      <a:schemeClr val="accent1"/>
                    </a:solidFill>
                    <a:latin typeface="Calibri" panose="020F0502020204030204" pitchFamily="34" charset="0"/>
                  </a:rPr>
                  <a:t>+</a:t>
                </a:r>
              </a:p>
            </p:txBody>
          </p:sp>
          <p:sp>
            <p:nvSpPr>
              <p:cNvPr id="166" name="TextBox 165">
                <a:extLst>
                  <a:ext uri="{FF2B5EF4-FFF2-40B4-BE49-F238E27FC236}">
                    <a16:creationId xmlns:a16="http://schemas.microsoft.com/office/drawing/2014/main" id="{C0604E2C-C87B-3B2F-524F-9488693BFF5F}"/>
                  </a:ext>
                </a:extLst>
              </p:cNvPr>
              <p:cNvSpPr txBox="1"/>
              <p:nvPr/>
            </p:nvSpPr>
            <p:spPr bwMode="auto">
              <a:xfrm>
                <a:off x="4036722" y="3144460"/>
                <a:ext cx="200922" cy="30777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 algn="ctr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 rtlCol="0">
                <a:spAutoFit/>
              </a:bodyPr>
              <a:lstStyle/>
              <a:p>
                <a:pPr algn="ctr">
                  <a:lnSpc>
                    <a:spcPct val="100000"/>
                  </a:lnSpc>
                  <a:spcBef>
                    <a:spcPct val="50000"/>
                  </a:spcBef>
                  <a:spcAft>
                    <a:spcPct val="0"/>
                  </a:spcAft>
                  <a:buClrTx/>
                  <a:buFontTx/>
                  <a:buNone/>
                </a:pPr>
                <a:r>
                  <a:rPr lang="en-US" sz="1400" b="0">
                    <a:solidFill>
                      <a:schemeClr val="accent1"/>
                    </a:solidFill>
                    <a:latin typeface="Calibri" panose="020F0502020204030204" pitchFamily="34" charset="0"/>
                  </a:rPr>
                  <a:t>+</a:t>
                </a:r>
              </a:p>
            </p:txBody>
          </p:sp>
          <p:sp>
            <p:nvSpPr>
              <p:cNvPr id="167" name="TextBox 166">
                <a:extLst>
                  <a:ext uri="{FF2B5EF4-FFF2-40B4-BE49-F238E27FC236}">
                    <a16:creationId xmlns:a16="http://schemas.microsoft.com/office/drawing/2014/main" id="{068702A8-24E7-1A1C-8470-508F2E4FF02C}"/>
                  </a:ext>
                </a:extLst>
              </p:cNvPr>
              <p:cNvSpPr txBox="1"/>
              <p:nvPr/>
            </p:nvSpPr>
            <p:spPr bwMode="auto">
              <a:xfrm>
                <a:off x="4068472" y="3144460"/>
                <a:ext cx="200922" cy="30777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 algn="ctr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 rtlCol="0">
                <a:spAutoFit/>
              </a:bodyPr>
              <a:lstStyle/>
              <a:p>
                <a:pPr algn="ctr">
                  <a:lnSpc>
                    <a:spcPct val="100000"/>
                  </a:lnSpc>
                  <a:spcBef>
                    <a:spcPct val="50000"/>
                  </a:spcBef>
                  <a:spcAft>
                    <a:spcPct val="0"/>
                  </a:spcAft>
                  <a:buClrTx/>
                  <a:buFontTx/>
                  <a:buNone/>
                </a:pPr>
                <a:r>
                  <a:rPr lang="en-US" sz="1400" b="0">
                    <a:solidFill>
                      <a:schemeClr val="accent1"/>
                    </a:solidFill>
                    <a:latin typeface="Calibri" panose="020F0502020204030204" pitchFamily="34" charset="0"/>
                  </a:rPr>
                  <a:t>+</a:t>
                </a:r>
              </a:p>
            </p:txBody>
          </p:sp>
          <p:sp>
            <p:nvSpPr>
              <p:cNvPr id="168" name="TextBox 167">
                <a:extLst>
                  <a:ext uri="{FF2B5EF4-FFF2-40B4-BE49-F238E27FC236}">
                    <a16:creationId xmlns:a16="http://schemas.microsoft.com/office/drawing/2014/main" id="{6A7F3D68-08C2-CB29-B0B5-22F23F6AA278}"/>
                  </a:ext>
                </a:extLst>
              </p:cNvPr>
              <p:cNvSpPr txBox="1"/>
              <p:nvPr/>
            </p:nvSpPr>
            <p:spPr bwMode="auto">
              <a:xfrm>
                <a:off x="4097047" y="3144460"/>
                <a:ext cx="200922" cy="30777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 algn="ctr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 rtlCol="0">
                <a:spAutoFit/>
              </a:bodyPr>
              <a:lstStyle/>
              <a:p>
                <a:pPr algn="ctr">
                  <a:lnSpc>
                    <a:spcPct val="100000"/>
                  </a:lnSpc>
                  <a:spcBef>
                    <a:spcPct val="50000"/>
                  </a:spcBef>
                  <a:spcAft>
                    <a:spcPct val="0"/>
                  </a:spcAft>
                  <a:buClrTx/>
                  <a:buFontTx/>
                  <a:buNone/>
                </a:pPr>
                <a:r>
                  <a:rPr lang="en-US" sz="1400" b="0">
                    <a:solidFill>
                      <a:schemeClr val="accent1"/>
                    </a:solidFill>
                    <a:latin typeface="Calibri" panose="020F0502020204030204" pitchFamily="34" charset="0"/>
                  </a:rPr>
                  <a:t>+</a:t>
                </a:r>
              </a:p>
            </p:txBody>
          </p:sp>
          <p:sp>
            <p:nvSpPr>
              <p:cNvPr id="169" name="TextBox 168">
                <a:extLst>
                  <a:ext uri="{FF2B5EF4-FFF2-40B4-BE49-F238E27FC236}">
                    <a16:creationId xmlns:a16="http://schemas.microsoft.com/office/drawing/2014/main" id="{626C1602-AD42-5570-56DE-B5C386D2EE00}"/>
                  </a:ext>
                </a:extLst>
              </p:cNvPr>
              <p:cNvSpPr txBox="1"/>
              <p:nvPr/>
            </p:nvSpPr>
            <p:spPr bwMode="auto">
              <a:xfrm>
                <a:off x="4579647" y="3315910"/>
                <a:ext cx="200922" cy="30777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 algn="ctr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 rtlCol="0">
                <a:spAutoFit/>
              </a:bodyPr>
              <a:lstStyle/>
              <a:p>
                <a:pPr algn="ctr">
                  <a:lnSpc>
                    <a:spcPct val="100000"/>
                  </a:lnSpc>
                  <a:spcBef>
                    <a:spcPct val="50000"/>
                  </a:spcBef>
                  <a:spcAft>
                    <a:spcPct val="0"/>
                  </a:spcAft>
                  <a:buClrTx/>
                  <a:buFontTx/>
                  <a:buNone/>
                </a:pPr>
                <a:r>
                  <a:rPr lang="en-US" sz="1400" b="0">
                    <a:solidFill>
                      <a:schemeClr val="accent1"/>
                    </a:solidFill>
                    <a:latin typeface="Calibri" panose="020F0502020204030204" pitchFamily="34" charset="0"/>
                  </a:rPr>
                  <a:t>+</a:t>
                </a:r>
              </a:p>
            </p:txBody>
          </p:sp>
          <p:sp>
            <p:nvSpPr>
              <p:cNvPr id="170" name="TextBox 169">
                <a:extLst>
                  <a:ext uri="{FF2B5EF4-FFF2-40B4-BE49-F238E27FC236}">
                    <a16:creationId xmlns:a16="http://schemas.microsoft.com/office/drawing/2014/main" id="{E9E8CD6F-8B09-62DF-522C-BD79EE9BA656}"/>
                  </a:ext>
                </a:extLst>
              </p:cNvPr>
              <p:cNvSpPr txBox="1"/>
              <p:nvPr/>
            </p:nvSpPr>
            <p:spPr bwMode="auto">
              <a:xfrm>
                <a:off x="4119272" y="3207960"/>
                <a:ext cx="200922" cy="30777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 algn="ctr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 rtlCol="0">
                <a:spAutoFit/>
              </a:bodyPr>
              <a:lstStyle/>
              <a:p>
                <a:pPr algn="ctr">
                  <a:lnSpc>
                    <a:spcPct val="100000"/>
                  </a:lnSpc>
                  <a:spcBef>
                    <a:spcPct val="50000"/>
                  </a:spcBef>
                  <a:spcAft>
                    <a:spcPct val="0"/>
                  </a:spcAft>
                  <a:buClrTx/>
                  <a:buFontTx/>
                  <a:buNone/>
                </a:pPr>
                <a:r>
                  <a:rPr lang="en-US" sz="1400" b="0">
                    <a:solidFill>
                      <a:schemeClr val="accent1"/>
                    </a:solidFill>
                    <a:latin typeface="Calibri" panose="020F0502020204030204" pitchFamily="34" charset="0"/>
                  </a:rPr>
                  <a:t>+</a:t>
                </a:r>
              </a:p>
            </p:txBody>
          </p:sp>
          <p:sp>
            <p:nvSpPr>
              <p:cNvPr id="171" name="TextBox 170">
                <a:extLst>
                  <a:ext uri="{FF2B5EF4-FFF2-40B4-BE49-F238E27FC236}">
                    <a16:creationId xmlns:a16="http://schemas.microsoft.com/office/drawing/2014/main" id="{0F96C4B5-0080-0E2D-7D27-797717DF3C1F}"/>
                  </a:ext>
                </a:extLst>
              </p:cNvPr>
              <p:cNvSpPr txBox="1"/>
              <p:nvPr/>
            </p:nvSpPr>
            <p:spPr bwMode="auto">
              <a:xfrm>
                <a:off x="4170072" y="3312735"/>
                <a:ext cx="200922" cy="30777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 algn="ctr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 rtlCol="0">
                <a:spAutoFit/>
              </a:bodyPr>
              <a:lstStyle/>
              <a:p>
                <a:pPr algn="ctr">
                  <a:lnSpc>
                    <a:spcPct val="100000"/>
                  </a:lnSpc>
                  <a:spcBef>
                    <a:spcPct val="50000"/>
                  </a:spcBef>
                  <a:spcAft>
                    <a:spcPct val="0"/>
                  </a:spcAft>
                  <a:buClrTx/>
                  <a:buFontTx/>
                  <a:buNone/>
                </a:pPr>
                <a:r>
                  <a:rPr lang="en-US" sz="1400" b="0">
                    <a:solidFill>
                      <a:schemeClr val="accent1"/>
                    </a:solidFill>
                    <a:latin typeface="Calibri" panose="020F0502020204030204" pitchFamily="34" charset="0"/>
                  </a:rPr>
                  <a:t>+</a:t>
                </a:r>
              </a:p>
            </p:txBody>
          </p:sp>
          <p:sp>
            <p:nvSpPr>
              <p:cNvPr id="172" name="TextBox 171">
                <a:extLst>
                  <a:ext uri="{FF2B5EF4-FFF2-40B4-BE49-F238E27FC236}">
                    <a16:creationId xmlns:a16="http://schemas.microsoft.com/office/drawing/2014/main" id="{2C015F28-E165-4B81-69AC-EB8F1A6A5D95}"/>
                  </a:ext>
                </a:extLst>
              </p:cNvPr>
              <p:cNvSpPr txBox="1"/>
              <p:nvPr/>
            </p:nvSpPr>
            <p:spPr bwMode="auto">
              <a:xfrm>
                <a:off x="4185947" y="3312735"/>
                <a:ext cx="200922" cy="30777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 algn="ctr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 rtlCol="0">
                <a:spAutoFit/>
              </a:bodyPr>
              <a:lstStyle/>
              <a:p>
                <a:pPr algn="ctr">
                  <a:lnSpc>
                    <a:spcPct val="100000"/>
                  </a:lnSpc>
                  <a:spcBef>
                    <a:spcPct val="50000"/>
                  </a:spcBef>
                  <a:spcAft>
                    <a:spcPct val="0"/>
                  </a:spcAft>
                  <a:buClrTx/>
                  <a:buFontTx/>
                  <a:buNone/>
                </a:pPr>
                <a:r>
                  <a:rPr lang="en-US" sz="1400" b="0">
                    <a:solidFill>
                      <a:schemeClr val="accent1"/>
                    </a:solidFill>
                    <a:latin typeface="Calibri" panose="020F0502020204030204" pitchFamily="34" charset="0"/>
                  </a:rPr>
                  <a:t>+</a:t>
                </a:r>
              </a:p>
            </p:txBody>
          </p:sp>
          <p:sp>
            <p:nvSpPr>
              <p:cNvPr id="173" name="TextBox 172">
                <a:extLst>
                  <a:ext uri="{FF2B5EF4-FFF2-40B4-BE49-F238E27FC236}">
                    <a16:creationId xmlns:a16="http://schemas.microsoft.com/office/drawing/2014/main" id="{67C15B5F-4DF1-4E16-5C8E-9BB8901DD421}"/>
                  </a:ext>
                </a:extLst>
              </p:cNvPr>
              <p:cNvSpPr txBox="1"/>
              <p:nvPr/>
            </p:nvSpPr>
            <p:spPr bwMode="auto">
              <a:xfrm>
                <a:off x="4830472" y="3309560"/>
                <a:ext cx="200922" cy="30777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 algn="ctr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 rtlCol="0">
                <a:spAutoFit/>
              </a:bodyPr>
              <a:lstStyle/>
              <a:p>
                <a:pPr algn="ctr">
                  <a:lnSpc>
                    <a:spcPct val="100000"/>
                  </a:lnSpc>
                  <a:spcBef>
                    <a:spcPct val="50000"/>
                  </a:spcBef>
                  <a:spcAft>
                    <a:spcPct val="0"/>
                  </a:spcAft>
                  <a:buClrTx/>
                  <a:buFontTx/>
                  <a:buNone/>
                </a:pPr>
                <a:r>
                  <a:rPr lang="en-US" sz="1400" b="0">
                    <a:solidFill>
                      <a:schemeClr val="accent1"/>
                    </a:solidFill>
                    <a:latin typeface="Calibri" panose="020F0502020204030204" pitchFamily="34" charset="0"/>
                  </a:rPr>
                  <a:t>+</a:t>
                </a:r>
              </a:p>
            </p:txBody>
          </p:sp>
          <p:sp>
            <p:nvSpPr>
              <p:cNvPr id="174" name="TextBox 173">
                <a:extLst>
                  <a:ext uri="{FF2B5EF4-FFF2-40B4-BE49-F238E27FC236}">
                    <a16:creationId xmlns:a16="http://schemas.microsoft.com/office/drawing/2014/main" id="{81580083-DE95-BDDE-B84E-6753DAA91206}"/>
                  </a:ext>
                </a:extLst>
              </p:cNvPr>
              <p:cNvSpPr txBox="1"/>
              <p:nvPr/>
            </p:nvSpPr>
            <p:spPr bwMode="auto">
              <a:xfrm>
                <a:off x="5846472" y="3728660"/>
                <a:ext cx="200922" cy="30777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 algn="ctr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 rtlCol="0">
                <a:spAutoFit/>
              </a:bodyPr>
              <a:lstStyle/>
              <a:p>
                <a:pPr algn="ctr">
                  <a:lnSpc>
                    <a:spcPct val="100000"/>
                  </a:lnSpc>
                  <a:spcBef>
                    <a:spcPct val="50000"/>
                  </a:spcBef>
                  <a:spcAft>
                    <a:spcPct val="0"/>
                  </a:spcAft>
                  <a:buClrTx/>
                  <a:buFontTx/>
                  <a:buNone/>
                </a:pPr>
                <a:r>
                  <a:rPr lang="en-US" sz="1400" b="0">
                    <a:solidFill>
                      <a:schemeClr val="accent1"/>
                    </a:solidFill>
                    <a:latin typeface="Calibri" panose="020F0502020204030204" pitchFamily="34" charset="0"/>
                  </a:rPr>
                  <a:t>+</a:t>
                </a:r>
              </a:p>
            </p:txBody>
          </p:sp>
          <p:sp>
            <p:nvSpPr>
              <p:cNvPr id="175" name="TextBox 174">
                <a:extLst>
                  <a:ext uri="{FF2B5EF4-FFF2-40B4-BE49-F238E27FC236}">
                    <a16:creationId xmlns:a16="http://schemas.microsoft.com/office/drawing/2014/main" id="{EBA128CB-4328-A6B9-BABF-0FD8CACE73F0}"/>
                  </a:ext>
                </a:extLst>
              </p:cNvPr>
              <p:cNvSpPr txBox="1"/>
              <p:nvPr/>
            </p:nvSpPr>
            <p:spPr bwMode="auto">
              <a:xfrm>
                <a:off x="5782972" y="3728660"/>
                <a:ext cx="200922" cy="30777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 algn="ctr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 rtlCol="0">
                <a:spAutoFit/>
              </a:bodyPr>
              <a:lstStyle/>
              <a:p>
                <a:pPr algn="ctr">
                  <a:lnSpc>
                    <a:spcPct val="100000"/>
                  </a:lnSpc>
                  <a:spcBef>
                    <a:spcPct val="50000"/>
                  </a:spcBef>
                  <a:spcAft>
                    <a:spcPct val="0"/>
                  </a:spcAft>
                  <a:buClrTx/>
                  <a:buFontTx/>
                  <a:buNone/>
                </a:pPr>
                <a:r>
                  <a:rPr lang="en-US" sz="1400" b="0">
                    <a:solidFill>
                      <a:schemeClr val="accent1"/>
                    </a:solidFill>
                    <a:latin typeface="Calibri" panose="020F0502020204030204" pitchFamily="34" charset="0"/>
                  </a:rPr>
                  <a:t>+</a:t>
                </a:r>
              </a:p>
            </p:txBody>
          </p:sp>
          <p:sp>
            <p:nvSpPr>
              <p:cNvPr id="176" name="TextBox 175">
                <a:extLst>
                  <a:ext uri="{FF2B5EF4-FFF2-40B4-BE49-F238E27FC236}">
                    <a16:creationId xmlns:a16="http://schemas.microsoft.com/office/drawing/2014/main" id="{33D58F98-C7C8-66E1-3587-91829BC3178A}"/>
                  </a:ext>
                </a:extLst>
              </p:cNvPr>
              <p:cNvSpPr txBox="1"/>
              <p:nvPr/>
            </p:nvSpPr>
            <p:spPr bwMode="auto">
              <a:xfrm>
                <a:off x="5405147" y="3731835"/>
                <a:ext cx="200922" cy="30777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 algn="ctr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 rtlCol="0">
                <a:spAutoFit/>
              </a:bodyPr>
              <a:lstStyle/>
              <a:p>
                <a:pPr algn="ctr">
                  <a:lnSpc>
                    <a:spcPct val="100000"/>
                  </a:lnSpc>
                  <a:spcBef>
                    <a:spcPct val="50000"/>
                  </a:spcBef>
                  <a:spcAft>
                    <a:spcPct val="0"/>
                  </a:spcAft>
                  <a:buClrTx/>
                  <a:buFontTx/>
                  <a:buNone/>
                </a:pPr>
                <a:r>
                  <a:rPr lang="en-US" sz="1400" b="0">
                    <a:solidFill>
                      <a:schemeClr val="accent1"/>
                    </a:solidFill>
                    <a:latin typeface="Calibri" panose="020F0502020204030204" pitchFamily="34" charset="0"/>
                  </a:rPr>
                  <a:t>+</a:t>
                </a:r>
              </a:p>
            </p:txBody>
          </p:sp>
          <p:sp>
            <p:nvSpPr>
              <p:cNvPr id="177" name="TextBox 176">
                <a:extLst>
                  <a:ext uri="{FF2B5EF4-FFF2-40B4-BE49-F238E27FC236}">
                    <a16:creationId xmlns:a16="http://schemas.microsoft.com/office/drawing/2014/main" id="{33EA6AF1-5418-7C9D-CE73-710FB51955F2}"/>
                  </a:ext>
                </a:extLst>
              </p:cNvPr>
              <p:cNvSpPr txBox="1"/>
              <p:nvPr/>
            </p:nvSpPr>
            <p:spPr bwMode="auto">
              <a:xfrm>
                <a:off x="4754272" y="3315910"/>
                <a:ext cx="200922" cy="30777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 algn="ctr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 rtlCol="0">
                <a:spAutoFit/>
              </a:bodyPr>
              <a:lstStyle/>
              <a:p>
                <a:pPr algn="ctr">
                  <a:lnSpc>
                    <a:spcPct val="100000"/>
                  </a:lnSpc>
                  <a:spcBef>
                    <a:spcPct val="50000"/>
                  </a:spcBef>
                  <a:spcAft>
                    <a:spcPct val="0"/>
                  </a:spcAft>
                  <a:buClrTx/>
                  <a:buFontTx/>
                  <a:buNone/>
                </a:pPr>
                <a:r>
                  <a:rPr lang="en-US" sz="1400" b="0">
                    <a:solidFill>
                      <a:schemeClr val="accent1"/>
                    </a:solidFill>
                    <a:latin typeface="Calibri" panose="020F0502020204030204" pitchFamily="34" charset="0"/>
                  </a:rPr>
                  <a:t>+</a:t>
                </a:r>
              </a:p>
            </p:txBody>
          </p:sp>
          <p:sp>
            <p:nvSpPr>
              <p:cNvPr id="178" name="TextBox 177">
                <a:extLst>
                  <a:ext uri="{FF2B5EF4-FFF2-40B4-BE49-F238E27FC236}">
                    <a16:creationId xmlns:a16="http://schemas.microsoft.com/office/drawing/2014/main" id="{BEB077F8-04E2-5647-9600-0CA6AAB08202}"/>
                  </a:ext>
                </a:extLst>
              </p:cNvPr>
              <p:cNvSpPr txBox="1"/>
              <p:nvPr/>
            </p:nvSpPr>
            <p:spPr bwMode="auto">
              <a:xfrm>
                <a:off x="4706647" y="3315910"/>
                <a:ext cx="200922" cy="30777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 algn="ctr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 rtlCol="0">
                <a:spAutoFit/>
              </a:bodyPr>
              <a:lstStyle/>
              <a:p>
                <a:pPr algn="ctr">
                  <a:lnSpc>
                    <a:spcPct val="100000"/>
                  </a:lnSpc>
                  <a:spcBef>
                    <a:spcPct val="50000"/>
                  </a:spcBef>
                  <a:spcAft>
                    <a:spcPct val="0"/>
                  </a:spcAft>
                  <a:buClrTx/>
                  <a:buFontTx/>
                  <a:buNone/>
                </a:pPr>
                <a:r>
                  <a:rPr lang="en-US" sz="1400" b="0">
                    <a:solidFill>
                      <a:schemeClr val="accent1"/>
                    </a:solidFill>
                    <a:latin typeface="Calibri" panose="020F0502020204030204" pitchFamily="34" charset="0"/>
                  </a:rPr>
                  <a:t>+</a:t>
                </a:r>
              </a:p>
            </p:txBody>
          </p:sp>
          <p:sp>
            <p:nvSpPr>
              <p:cNvPr id="179" name="TextBox 178">
                <a:extLst>
                  <a:ext uri="{FF2B5EF4-FFF2-40B4-BE49-F238E27FC236}">
                    <a16:creationId xmlns:a16="http://schemas.microsoft.com/office/drawing/2014/main" id="{A7204DE4-8704-766C-D9B1-154D76CEAF74}"/>
                  </a:ext>
                </a:extLst>
              </p:cNvPr>
              <p:cNvSpPr txBox="1"/>
              <p:nvPr/>
            </p:nvSpPr>
            <p:spPr bwMode="auto">
              <a:xfrm>
                <a:off x="4722522" y="3315910"/>
                <a:ext cx="200922" cy="30777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 algn="ctr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 rtlCol="0">
                <a:spAutoFit/>
              </a:bodyPr>
              <a:lstStyle/>
              <a:p>
                <a:pPr algn="ctr">
                  <a:lnSpc>
                    <a:spcPct val="100000"/>
                  </a:lnSpc>
                  <a:spcBef>
                    <a:spcPct val="50000"/>
                  </a:spcBef>
                  <a:spcAft>
                    <a:spcPct val="0"/>
                  </a:spcAft>
                  <a:buClrTx/>
                  <a:buFontTx/>
                  <a:buNone/>
                </a:pPr>
                <a:r>
                  <a:rPr lang="en-US" sz="1400" b="0">
                    <a:solidFill>
                      <a:schemeClr val="accent1"/>
                    </a:solidFill>
                    <a:latin typeface="Calibri" panose="020F0502020204030204" pitchFamily="34" charset="0"/>
                  </a:rPr>
                  <a:t>+</a:t>
                </a:r>
              </a:p>
            </p:txBody>
          </p:sp>
        </p:grpSp>
      </p:grpSp>
      <p:sp>
        <p:nvSpPr>
          <p:cNvPr id="207" name="TextBox 206">
            <a:extLst>
              <a:ext uri="{FF2B5EF4-FFF2-40B4-BE49-F238E27FC236}">
                <a16:creationId xmlns:a16="http://schemas.microsoft.com/office/drawing/2014/main" id="{A673C0EC-5D5A-F506-525D-D545F715FD9D}"/>
              </a:ext>
            </a:extLst>
          </p:cNvPr>
          <p:cNvSpPr txBox="1"/>
          <p:nvPr/>
        </p:nvSpPr>
        <p:spPr bwMode="auto">
          <a:xfrm>
            <a:off x="11196966" y="5603148"/>
            <a:ext cx="492305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algn="ctr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 sz="1200">
                <a:solidFill>
                  <a:schemeClr val="bg1"/>
                </a:solidFill>
                <a:latin typeface="Calibri" panose="020F0502020204030204" pitchFamily="34" charset="0"/>
              </a:rPr>
              <a:t>2</a:t>
            </a:r>
            <a:br>
              <a:rPr lang="en-US" sz="1200">
                <a:solidFill>
                  <a:schemeClr val="bg1"/>
                </a:solidFill>
                <a:latin typeface="Calibri" panose="020F0502020204030204" pitchFamily="34" charset="0"/>
              </a:rPr>
            </a:br>
            <a:r>
              <a:rPr lang="en-US" sz="1200">
                <a:solidFill>
                  <a:schemeClr val="bg1"/>
                </a:solidFill>
                <a:latin typeface="Calibri" panose="020F0502020204030204" pitchFamily="34" charset="0"/>
              </a:rPr>
              <a:t>2</a:t>
            </a:r>
            <a:endParaRPr lang="en-US" sz="1200">
              <a:solidFill>
                <a:schemeClr val="accent3"/>
              </a:solidFill>
              <a:latin typeface="Calibri" panose="020F0502020204030204" pitchFamily="34" charset="0"/>
            </a:endParaRPr>
          </a:p>
        </p:txBody>
      </p:sp>
      <p:sp>
        <p:nvSpPr>
          <p:cNvPr id="208" name="TextBox 207">
            <a:extLst>
              <a:ext uri="{FF2B5EF4-FFF2-40B4-BE49-F238E27FC236}">
                <a16:creationId xmlns:a16="http://schemas.microsoft.com/office/drawing/2014/main" id="{DF6D2E76-B13D-3AEF-96EF-F0445998FFA8}"/>
              </a:ext>
            </a:extLst>
          </p:cNvPr>
          <p:cNvSpPr txBox="1"/>
          <p:nvPr/>
        </p:nvSpPr>
        <p:spPr bwMode="auto">
          <a:xfrm>
            <a:off x="11526747" y="5603148"/>
            <a:ext cx="492305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algn="ctr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 sz="1200">
                <a:solidFill>
                  <a:schemeClr val="bg1"/>
                </a:solidFill>
                <a:latin typeface="Calibri" panose="020F0502020204030204" pitchFamily="34" charset="0"/>
              </a:rPr>
              <a:t>0</a:t>
            </a:r>
            <a:br>
              <a:rPr lang="en-US" sz="1200">
                <a:solidFill>
                  <a:schemeClr val="bg1"/>
                </a:solidFill>
                <a:latin typeface="Calibri" panose="020F0502020204030204" pitchFamily="34" charset="0"/>
              </a:rPr>
            </a:br>
            <a:r>
              <a:rPr lang="en-US" sz="1200">
                <a:solidFill>
                  <a:schemeClr val="bg1"/>
                </a:solidFill>
                <a:latin typeface="Calibri" panose="020F0502020204030204" pitchFamily="34" charset="0"/>
              </a:rPr>
              <a:t>0</a:t>
            </a:r>
            <a:endParaRPr lang="en-US" sz="1200">
              <a:solidFill>
                <a:schemeClr val="accent3"/>
              </a:solidFill>
              <a:latin typeface="Calibri" panose="020F0502020204030204" pitchFamily="34" charset="0"/>
            </a:endParaRPr>
          </a:p>
        </p:txBody>
      </p:sp>
      <p:grpSp>
        <p:nvGrpSpPr>
          <p:cNvPr id="323" name="Group 322">
            <a:extLst>
              <a:ext uri="{FF2B5EF4-FFF2-40B4-BE49-F238E27FC236}">
                <a16:creationId xmlns:a16="http://schemas.microsoft.com/office/drawing/2014/main" id="{BFA816EE-F2EE-B438-1109-EDFEB8A0AB02}"/>
              </a:ext>
            </a:extLst>
          </p:cNvPr>
          <p:cNvGrpSpPr/>
          <p:nvPr/>
        </p:nvGrpSpPr>
        <p:grpSpPr>
          <a:xfrm>
            <a:off x="6740256" y="2149879"/>
            <a:ext cx="4809414" cy="2102233"/>
            <a:chOff x="6740256" y="2149879"/>
            <a:chExt cx="4809414" cy="2102233"/>
          </a:xfrm>
        </p:grpSpPr>
        <p:sp>
          <p:nvSpPr>
            <p:cNvPr id="212" name="Freeform 211">
              <a:extLst>
                <a:ext uri="{FF2B5EF4-FFF2-40B4-BE49-F238E27FC236}">
                  <a16:creationId xmlns:a16="http://schemas.microsoft.com/office/drawing/2014/main" id="{EA030FC5-9F01-84D8-4C26-CC0CB3E4B0C9}"/>
                </a:ext>
              </a:extLst>
            </p:cNvPr>
            <p:cNvSpPr/>
            <p:nvPr/>
          </p:nvSpPr>
          <p:spPr bwMode="auto">
            <a:xfrm>
              <a:off x="6832242" y="2314977"/>
              <a:ext cx="4623516" cy="1790164"/>
            </a:xfrm>
            <a:custGeom>
              <a:avLst/>
              <a:gdLst>
                <a:gd name="connsiteX0" fmla="*/ 4623516 w 4623516"/>
                <a:gd name="connsiteY0" fmla="*/ 1790164 h 1790164"/>
                <a:gd name="connsiteX1" fmla="*/ 4230710 w 4623516"/>
                <a:gd name="connsiteY1" fmla="*/ 1790164 h 1790164"/>
                <a:gd name="connsiteX2" fmla="*/ 4230710 w 4623516"/>
                <a:gd name="connsiteY2" fmla="*/ 1593761 h 1790164"/>
                <a:gd name="connsiteX3" fmla="*/ 3496614 w 4623516"/>
                <a:gd name="connsiteY3" fmla="*/ 1593761 h 1790164"/>
                <a:gd name="connsiteX4" fmla="*/ 3496614 w 4623516"/>
                <a:gd name="connsiteY4" fmla="*/ 1529367 h 1790164"/>
                <a:gd name="connsiteX5" fmla="*/ 3342068 w 4623516"/>
                <a:gd name="connsiteY5" fmla="*/ 1529367 h 1790164"/>
                <a:gd name="connsiteX6" fmla="*/ 3342068 w 4623516"/>
                <a:gd name="connsiteY6" fmla="*/ 1471412 h 1790164"/>
                <a:gd name="connsiteX7" fmla="*/ 2994338 w 4623516"/>
                <a:gd name="connsiteY7" fmla="*/ 1471412 h 1790164"/>
                <a:gd name="connsiteX8" fmla="*/ 2994338 w 4623516"/>
                <a:gd name="connsiteY8" fmla="*/ 1439215 h 1790164"/>
                <a:gd name="connsiteX9" fmla="*/ 2897747 w 4623516"/>
                <a:gd name="connsiteY9" fmla="*/ 1439215 h 1790164"/>
                <a:gd name="connsiteX10" fmla="*/ 2897747 w 4623516"/>
                <a:gd name="connsiteY10" fmla="*/ 1394138 h 1790164"/>
                <a:gd name="connsiteX11" fmla="*/ 2691685 w 4623516"/>
                <a:gd name="connsiteY11" fmla="*/ 1394138 h 1790164"/>
                <a:gd name="connsiteX12" fmla="*/ 2691685 w 4623516"/>
                <a:gd name="connsiteY12" fmla="*/ 1323305 h 1790164"/>
                <a:gd name="connsiteX13" fmla="*/ 2630510 w 4623516"/>
                <a:gd name="connsiteY13" fmla="*/ 1323305 h 1790164"/>
                <a:gd name="connsiteX14" fmla="*/ 2630510 w 4623516"/>
                <a:gd name="connsiteY14" fmla="*/ 1281448 h 1790164"/>
                <a:gd name="connsiteX15" fmla="*/ 2585434 w 4623516"/>
                <a:gd name="connsiteY15" fmla="*/ 1281448 h 1790164"/>
                <a:gd name="connsiteX16" fmla="*/ 2585434 w 4623516"/>
                <a:gd name="connsiteY16" fmla="*/ 1236372 h 1790164"/>
                <a:gd name="connsiteX17" fmla="*/ 2521040 w 4623516"/>
                <a:gd name="connsiteY17" fmla="*/ 1236372 h 1790164"/>
                <a:gd name="connsiteX18" fmla="*/ 2521040 w 4623516"/>
                <a:gd name="connsiteY18" fmla="*/ 1236372 h 1790164"/>
                <a:gd name="connsiteX19" fmla="*/ 2521040 w 4623516"/>
                <a:gd name="connsiteY19" fmla="*/ 1207395 h 1790164"/>
                <a:gd name="connsiteX20" fmla="*/ 2488843 w 4623516"/>
                <a:gd name="connsiteY20" fmla="*/ 1207395 h 1790164"/>
                <a:gd name="connsiteX21" fmla="*/ 2488843 w 4623516"/>
                <a:gd name="connsiteY21" fmla="*/ 1168758 h 1790164"/>
                <a:gd name="connsiteX22" fmla="*/ 2385812 w 4623516"/>
                <a:gd name="connsiteY22" fmla="*/ 1168758 h 1790164"/>
                <a:gd name="connsiteX23" fmla="*/ 2385812 w 4623516"/>
                <a:gd name="connsiteY23" fmla="*/ 1143000 h 1790164"/>
                <a:gd name="connsiteX24" fmla="*/ 2385812 w 4623516"/>
                <a:gd name="connsiteY24" fmla="*/ 1143000 h 1790164"/>
                <a:gd name="connsiteX25" fmla="*/ 2385812 w 4623516"/>
                <a:gd name="connsiteY25" fmla="*/ 1143000 h 1790164"/>
                <a:gd name="connsiteX26" fmla="*/ 2363273 w 4623516"/>
                <a:gd name="connsiteY26" fmla="*/ 1143000 h 1790164"/>
                <a:gd name="connsiteX27" fmla="*/ 2363273 w 4623516"/>
                <a:gd name="connsiteY27" fmla="*/ 1114023 h 1790164"/>
                <a:gd name="connsiteX28" fmla="*/ 2292440 w 4623516"/>
                <a:gd name="connsiteY28" fmla="*/ 1114023 h 1790164"/>
                <a:gd name="connsiteX29" fmla="*/ 2292440 w 4623516"/>
                <a:gd name="connsiteY29" fmla="*/ 1114023 h 1790164"/>
                <a:gd name="connsiteX30" fmla="*/ 2292440 w 4623516"/>
                <a:gd name="connsiteY30" fmla="*/ 1085046 h 1790164"/>
                <a:gd name="connsiteX31" fmla="*/ 2182969 w 4623516"/>
                <a:gd name="connsiteY31" fmla="*/ 1085046 h 1790164"/>
                <a:gd name="connsiteX32" fmla="*/ 2182969 w 4623516"/>
                <a:gd name="connsiteY32" fmla="*/ 1065727 h 1790164"/>
                <a:gd name="connsiteX33" fmla="*/ 2141113 w 4623516"/>
                <a:gd name="connsiteY33" fmla="*/ 1065727 h 1790164"/>
                <a:gd name="connsiteX34" fmla="*/ 2141113 w 4623516"/>
                <a:gd name="connsiteY34" fmla="*/ 1036750 h 1790164"/>
                <a:gd name="connsiteX35" fmla="*/ 1960809 w 4623516"/>
                <a:gd name="connsiteY35" fmla="*/ 1036750 h 1790164"/>
                <a:gd name="connsiteX36" fmla="*/ 1960809 w 4623516"/>
                <a:gd name="connsiteY36" fmla="*/ 1007772 h 1790164"/>
                <a:gd name="connsiteX37" fmla="*/ 1867437 w 4623516"/>
                <a:gd name="connsiteY37" fmla="*/ 1007772 h 1790164"/>
                <a:gd name="connsiteX38" fmla="*/ 1867437 w 4623516"/>
                <a:gd name="connsiteY38" fmla="*/ 936938 h 1790164"/>
                <a:gd name="connsiteX39" fmla="*/ 1780504 w 4623516"/>
                <a:gd name="connsiteY39" fmla="*/ 936938 h 1790164"/>
                <a:gd name="connsiteX40" fmla="*/ 1780504 w 4623516"/>
                <a:gd name="connsiteY40" fmla="*/ 888643 h 1790164"/>
                <a:gd name="connsiteX41" fmla="*/ 1770845 w 4623516"/>
                <a:gd name="connsiteY41" fmla="*/ 888643 h 1790164"/>
                <a:gd name="connsiteX42" fmla="*/ 1770845 w 4623516"/>
                <a:gd name="connsiteY42" fmla="*/ 859665 h 1790164"/>
                <a:gd name="connsiteX43" fmla="*/ 1741868 w 4623516"/>
                <a:gd name="connsiteY43" fmla="*/ 859665 h 1790164"/>
                <a:gd name="connsiteX44" fmla="*/ 1741868 w 4623516"/>
                <a:gd name="connsiteY44" fmla="*/ 859665 h 1790164"/>
                <a:gd name="connsiteX45" fmla="*/ 1741868 w 4623516"/>
                <a:gd name="connsiteY45" fmla="*/ 837127 h 1790164"/>
                <a:gd name="connsiteX46" fmla="*/ 1403797 w 4623516"/>
                <a:gd name="connsiteY46" fmla="*/ 837127 h 1790164"/>
                <a:gd name="connsiteX47" fmla="*/ 1403797 w 4623516"/>
                <a:gd name="connsiteY47" fmla="*/ 808150 h 1790164"/>
                <a:gd name="connsiteX48" fmla="*/ 1374820 w 4623516"/>
                <a:gd name="connsiteY48" fmla="*/ 808150 h 1790164"/>
                <a:gd name="connsiteX49" fmla="*/ 1374820 w 4623516"/>
                <a:gd name="connsiteY49" fmla="*/ 740536 h 1790164"/>
                <a:gd name="connsiteX50" fmla="*/ 1365161 w 4623516"/>
                <a:gd name="connsiteY50" fmla="*/ 740536 h 1790164"/>
                <a:gd name="connsiteX51" fmla="*/ 1365161 w 4623516"/>
                <a:gd name="connsiteY51" fmla="*/ 656823 h 1790164"/>
                <a:gd name="connsiteX52" fmla="*/ 1336183 w 4623516"/>
                <a:gd name="connsiteY52" fmla="*/ 656823 h 1790164"/>
                <a:gd name="connsiteX53" fmla="*/ 1336183 w 4623516"/>
                <a:gd name="connsiteY53" fmla="*/ 563451 h 1790164"/>
                <a:gd name="connsiteX54" fmla="*/ 1284668 w 4623516"/>
                <a:gd name="connsiteY54" fmla="*/ 563451 h 1790164"/>
                <a:gd name="connsiteX55" fmla="*/ 1284668 w 4623516"/>
                <a:gd name="connsiteY55" fmla="*/ 528034 h 1790164"/>
                <a:gd name="connsiteX56" fmla="*/ 1159099 w 4623516"/>
                <a:gd name="connsiteY56" fmla="*/ 528034 h 1790164"/>
                <a:gd name="connsiteX57" fmla="*/ 1159099 w 4623516"/>
                <a:gd name="connsiteY57" fmla="*/ 482958 h 1790164"/>
                <a:gd name="connsiteX58" fmla="*/ 1088265 w 4623516"/>
                <a:gd name="connsiteY58" fmla="*/ 482958 h 1790164"/>
                <a:gd name="connsiteX59" fmla="*/ 1088265 w 4623516"/>
                <a:gd name="connsiteY59" fmla="*/ 453981 h 1790164"/>
                <a:gd name="connsiteX60" fmla="*/ 953037 w 4623516"/>
                <a:gd name="connsiteY60" fmla="*/ 453981 h 1790164"/>
                <a:gd name="connsiteX61" fmla="*/ 953037 w 4623516"/>
                <a:gd name="connsiteY61" fmla="*/ 415344 h 1790164"/>
                <a:gd name="connsiteX62" fmla="*/ 933719 w 4623516"/>
                <a:gd name="connsiteY62" fmla="*/ 415344 h 1790164"/>
                <a:gd name="connsiteX63" fmla="*/ 933719 w 4623516"/>
                <a:gd name="connsiteY63" fmla="*/ 367048 h 1790164"/>
                <a:gd name="connsiteX64" fmla="*/ 907961 w 4623516"/>
                <a:gd name="connsiteY64" fmla="*/ 367048 h 1790164"/>
                <a:gd name="connsiteX65" fmla="*/ 907961 w 4623516"/>
                <a:gd name="connsiteY65" fmla="*/ 299434 h 1790164"/>
                <a:gd name="connsiteX66" fmla="*/ 882203 w 4623516"/>
                <a:gd name="connsiteY66" fmla="*/ 299434 h 1790164"/>
                <a:gd name="connsiteX67" fmla="*/ 882203 w 4623516"/>
                <a:gd name="connsiteY67" fmla="*/ 257578 h 1790164"/>
                <a:gd name="connsiteX68" fmla="*/ 862885 w 4623516"/>
                <a:gd name="connsiteY68" fmla="*/ 257578 h 1790164"/>
                <a:gd name="connsiteX69" fmla="*/ 862885 w 4623516"/>
                <a:gd name="connsiteY69" fmla="*/ 202843 h 1790164"/>
                <a:gd name="connsiteX70" fmla="*/ 821028 w 4623516"/>
                <a:gd name="connsiteY70" fmla="*/ 202843 h 1790164"/>
                <a:gd name="connsiteX71" fmla="*/ 821028 w 4623516"/>
                <a:gd name="connsiteY71" fmla="*/ 189964 h 1790164"/>
                <a:gd name="connsiteX72" fmla="*/ 763073 w 4623516"/>
                <a:gd name="connsiteY72" fmla="*/ 189964 h 1790164"/>
                <a:gd name="connsiteX73" fmla="*/ 763073 w 4623516"/>
                <a:gd name="connsiteY73" fmla="*/ 170646 h 1790164"/>
                <a:gd name="connsiteX74" fmla="*/ 679361 w 4623516"/>
                <a:gd name="connsiteY74" fmla="*/ 170646 h 1790164"/>
                <a:gd name="connsiteX75" fmla="*/ 679361 w 4623516"/>
                <a:gd name="connsiteY75" fmla="*/ 154547 h 1790164"/>
                <a:gd name="connsiteX76" fmla="*/ 611747 w 4623516"/>
                <a:gd name="connsiteY76" fmla="*/ 154547 h 1790164"/>
                <a:gd name="connsiteX77" fmla="*/ 611747 w 4623516"/>
                <a:gd name="connsiteY77" fmla="*/ 138448 h 1790164"/>
                <a:gd name="connsiteX78" fmla="*/ 569890 w 4623516"/>
                <a:gd name="connsiteY78" fmla="*/ 138448 h 1790164"/>
                <a:gd name="connsiteX79" fmla="*/ 547352 w 4623516"/>
                <a:gd name="connsiteY79" fmla="*/ 93372 h 1790164"/>
                <a:gd name="connsiteX80" fmla="*/ 453981 w 4623516"/>
                <a:gd name="connsiteY80" fmla="*/ 93372 h 1790164"/>
                <a:gd name="connsiteX81" fmla="*/ 453981 w 4623516"/>
                <a:gd name="connsiteY81" fmla="*/ 51516 h 1790164"/>
                <a:gd name="connsiteX82" fmla="*/ 421783 w 4623516"/>
                <a:gd name="connsiteY82" fmla="*/ 51516 h 1790164"/>
                <a:gd name="connsiteX83" fmla="*/ 421783 w 4623516"/>
                <a:gd name="connsiteY83" fmla="*/ 28978 h 1790164"/>
                <a:gd name="connsiteX84" fmla="*/ 376707 w 4623516"/>
                <a:gd name="connsiteY84" fmla="*/ 28978 h 1790164"/>
                <a:gd name="connsiteX85" fmla="*/ 376707 w 4623516"/>
                <a:gd name="connsiteY85" fmla="*/ 0 h 1790164"/>
                <a:gd name="connsiteX86" fmla="*/ 0 w 4623516"/>
                <a:gd name="connsiteY86" fmla="*/ 0 h 17901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</a:cxnLst>
              <a:rect l="l" t="t" r="r" b="b"/>
              <a:pathLst>
                <a:path w="4623516" h="1790164">
                  <a:moveTo>
                    <a:pt x="4623516" y="1790164"/>
                  </a:moveTo>
                  <a:lnTo>
                    <a:pt x="4230710" y="1790164"/>
                  </a:lnTo>
                  <a:lnTo>
                    <a:pt x="4230710" y="1593761"/>
                  </a:lnTo>
                  <a:lnTo>
                    <a:pt x="3496614" y="1593761"/>
                  </a:lnTo>
                  <a:lnTo>
                    <a:pt x="3496614" y="1529367"/>
                  </a:lnTo>
                  <a:lnTo>
                    <a:pt x="3342068" y="1529367"/>
                  </a:lnTo>
                  <a:lnTo>
                    <a:pt x="3342068" y="1471412"/>
                  </a:lnTo>
                  <a:lnTo>
                    <a:pt x="2994338" y="1471412"/>
                  </a:lnTo>
                  <a:lnTo>
                    <a:pt x="2994338" y="1439215"/>
                  </a:lnTo>
                  <a:lnTo>
                    <a:pt x="2897747" y="1439215"/>
                  </a:lnTo>
                  <a:lnTo>
                    <a:pt x="2897747" y="1394138"/>
                  </a:lnTo>
                  <a:lnTo>
                    <a:pt x="2691685" y="1394138"/>
                  </a:lnTo>
                  <a:lnTo>
                    <a:pt x="2691685" y="1323305"/>
                  </a:lnTo>
                  <a:lnTo>
                    <a:pt x="2630510" y="1323305"/>
                  </a:lnTo>
                  <a:lnTo>
                    <a:pt x="2630510" y="1281448"/>
                  </a:lnTo>
                  <a:lnTo>
                    <a:pt x="2585434" y="1281448"/>
                  </a:lnTo>
                  <a:lnTo>
                    <a:pt x="2585434" y="1236372"/>
                  </a:lnTo>
                  <a:lnTo>
                    <a:pt x="2521040" y="1236372"/>
                  </a:lnTo>
                  <a:lnTo>
                    <a:pt x="2521040" y="1236372"/>
                  </a:lnTo>
                  <a:lnTo>
                    <a:pt x="2521040" y="1207395"/>
                  </a:lnTo>
                  <a:lnTo>
                    <a:pt x="2488843" y="1207395"/>
                  </a:lnTo>
                  <a:lnTo>
                    <a:pt x="2488843" y="1168758"/>
                  </a:lnTo>
                  <a:lnTo>
                    <a:pt x="2385812" y="1168758"/>
                  </a:lnTo>
                  <a:lnTo>
                    <a:pt x="2385812" y="1143000"/>
                  </a:lnTo>
                  <a:lnTo>
                    <a:pt x="2385812" y="1143000"/>
                  </a:lnTo>
                  <a:lnTo>
                    <a:pt x="2385812" y="1143000"/>
                  </a:lnTo>
                  <a:lnTo>
                    <a:pt x="2363273" y="1143000"/>
                  </a:lnTo>
                  <a:lnTo>
                    <a:pt x="2363273" y="1114023"/>
                  </a:lnTo>
                  <a:lnTo>
                    <a:pt x="2292440" y="1114023"/>
                  </a:lnTo>
                  <a:lnTo>
                    <a:pt x="2292440" y="1114023"/>
                  </a:lnTo>
                  <a:lnTo>
                    <a:pt x="2292440" y="1085046"/>
                  </a:lnTo>
                  <a:lnTo>
                    <a:pt x="2182969" y="1085046"/>
                  </a:lnTo>
                  <a:lnTo>
                    <a:pt x="2182969" y="1065727"/>
                  </a:lnTo>
                  <a:lnTo>
                    <a:pt x="2141113" y="1065727"/>
                  </a:lnTo>
                  <a:lnTo>
                    <a:pt x="2141113" y="1036750"/>
                  </a:lnTo>
                  <a:lnTo>
                    <a:pt x="1960809" y="1036750"/>
                  </a:lnTo>
                  <a:lnTo>
                    <a:pt x="1960809" y="1007772"/>
                  </a:lnTo>
                  <a:lnTo>
                    <a:pt x="1867437" y="1007772"/>
                  </a:lnTo>
                  <a:lnTo>
                    <a:pt x="1867437" y="936938"/>
                  </a:lnTo>
                  <a:lnTo>
                    <a:pt x="1780504" y="936938"/>
                  </a:lnTo>
                  <a:lnTo>
                    <a:pt x="1780504" y="888643"/>
                  </a:lnTo>
                  <a:lnTo>
                    <a:pt x="1770845" y="888643"/>
                  </a:lnTo>
                  <a:lnTo>
                    <a:pt x="1770845" y="859665"/>
                  </a:lnTo>
                  <a:lnTo>
                    <a:pt x="1741868" y="859665"/>
                  </a:lnTo>
                  <a:lnTo>
                    <a:pt x="1741868" y="859665"/>
                  </a:lnTo>
                  <a:lnTo>
                    <a:pt x="1741868" y="837127"/>
                  </a:lnTo>
                  <a:lnTo>
                    <a:pt x="1403797" y="837127"/>
                  </a:lnTo>
                  <a:lnTo>
                    <a:pt x="1403797" y="808150"/>
                  </a:lnTo>
                  <a:lnTo>
                    <a:pt x="1374820" y="808150"/>
                  </a:lnTo>
                  <a:lnTo>
                    <a:pt x="1374820" y="740536"/>
                  </a:lnTo>
                  <a:lnTo>
                    <a:pt x="1365161" y="740536"/>
                  </a:lnTo>
                  <a:lnTo>
                    <a:pt x="1365161" y="656823"/>
                  </a:lnTo>
                  <a:lnTo>
                    <a:pt x="1336183" y="656823"/>
                  </a:lnTo>
                  <a:lnTo>
                    <a:pt x="1336183" y="563451"/>
                  </a:lnTo>
                  <a:lnTo>
                    <a:pt x="1284668" y="563451"/>
                  </a:lnTo>
                  <a:lnTo>
                    <a:pt x="1284668" y="528034"/>
                  </a:lnTo>
                  <a:lnTo>
                    <a:pt x="1159099" y="528034"/>
                  </a:lnTo>
                  <a:lnTo>
                    <a:pt x="1159099" y="482958"/>
                  </a:lnTo>
                  <a:lnTo>
                    <a:pt x="1088265" y="482958"/>
                  </a:lnTo>
                  <a:lnTo>
                    <a:pt x="1088265" y="453981"/>
                  </a:lnTo>
                  <a:lnTo>
                    <a:pt x="953037" y="453981"/>
                  </a:lnTo>
                  <a:lnTo>
                    <a:pt x="953037" y="415344"/>
                  </a:lnTo>
                  <a:lnTo>
                    <a:pt x="933719" y="415344"/>
                  </a:lnTo>
                  <a:lnTo>
                    <a:pt x="933719" y="367048"/>
                  </a:lnTo>
                  <a:lnTo>
                    <a:pt x="907961" y="367048"/>
                  </a:lnTo>
                  <a:lnTo>
                    <a:pt x="907961" y="299434"/>
                  </a:lnTo>
                  <a:lnTo>
                    <a:pt x="882203" y="299434"/>
                  </a:lnTo>
                  <a:lnTo>
                    <a:pt x="882203" y="257578"/>
                  </a:lnTo>
                  <a:lnTo>
                    <a:pt x="862885" y="257578"/>
                  </a:lnTo>
                  <a:lnTo>
                    <a:pt x="862885" y="202843"/>
                  </a:lnTo>
                  <a:lnTo>
                    <a:pt x="821028" y="202843"/>
                  </a:lnTo>
                  <a:lnTo>
                    <a:pt x="821028" y="189964"/>
                  </a:lnTo>
                  <a:lnTo>
                    <a:pt x="763073" y="189964"/>
                  </a:lnTo>
                  <a:lnTo>
                    <a:pt x="763073" y="170646"/>
                  </a:lnTo>
                  <a:lnTo>
                    <a:pt x="679361" y="170646"/>
                  </a:lnTo>
                  <a:lnTo>
                    <a:pt x="679361" y="154547"/>
                  </a:lnTo>
                  <a:lnTo>
                    <a:pt x="611747" y="154547"/>
                  </a:lnTo>
                  <a:lnTo>
                    <a:pt x="611747" y="138448"/>
                  </a:lnTo>
                  <a:lnTo>
                    <a:pt x="569890" y="138448"/>
                  </a:lnTo>
                  <a:lnTo>
                    <a:pt x="547352" y="93372"/>
                  </a:lnTo>
                  <a:lnTo>
                    <a:pt x="453981" y="93372"/>
                  </a:lnTo>
                  <a:lnTo>
                    <a:pt x="453981" y="51516"/>
                  </a:lnTo>
                  <a:lnTo>
                    <a:pt x="421783" y="51516"/>
                  </a:lnTo>
                  <a:lnTo>
                    <a:pt x="421783" y="28978"/>
                  </a:lnTo>
                  <a:lnTo>
                    <a:pt x="376707" y="28978"/>
                  </a:lnTo>
                  <a:lnTo>
                    <a:pt x="376707" y="0"/>
                  </a:lnTo>
                  <a:lnTo>
                    <a:pt x="0" y="0"/>
                  </a:lnTo>
                </a:path>
              </a:pathLst>
            </a:custGeom>
            <a:noFill/>
            <a:ln w="28575">
              <a:solidFill>
                <a:schemeClr val="accent3"/>
              </a:solidFill>
              <a:miter lim="800000"/>
              <a:headEnd/>
              <a:tailEnd/>
            </a:ln>
          </p:spPr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77" name="TextBox 276">
              <a:extLst>
                <a:ext uri="{FF2B5EF4-FFF2-40B4-BE49-F238E27FC236}">
                  <a16:creationId xmlns:a16="http://schemas.microsoft.com/office/drawing/2014/main" id="{8FD9140F-F68C-2281-7B00-DF8F9AC74815}"/>
                </a:ext>
              </a:extLst>
            </p:cNvPr>
            <p:cNvSpPr txBox="1"/>
            <p:nvPr/>
          </p:nvSpPr>
          <p:spPr bwMode="auto">
            <a:xfrm>
              <a:off x="6740256" y="2149879"/>
              <a:ext cx="200922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FontTx/>
                <a:buNone/>
              </a:pPr>
              <a:r>
                <a:rPr lang="en-US" sz="1400" b="0">
                  <a:solidFill>
                    <a:schemeClr val="accent3"/>
                  </a:solidFill>
                  <a:latin typeface="Calibri" panose="020F0502020204030204" pitchFamily="34" charset="0"/>
                </a:rPr>
                <a:t>+ </a:t>
              </a:r>
            </a:p>
          </p:txBody>
        </p:sp>
        <p:sp>
          <p:nvSpPr>
            <p:cNvPr id="278" name="TextBox 277">
              <a:extLst>
                <a:ext uri="{FF2B5EF4-FFF2-40B4-BE49-F238E27FC236}">
                  <a16:creationId xmlns:a16="http://schemas.microsoft.com/office/drawing/2014/main" id="{D48C1B1E-D53B-B2EA-C9BD-879173A71449}"/>
                </a:ext>
              </a:extLst>
            </p:cNvPr>
            <p:cNvSpPr txBox="1"/>
            <p:nvPr/>
          </p:nvSpPr>
          <p:spPr bwMode="auto">
            <a:xfrm>
              <a:off x="6889436" y="2154172"/>
              <a:ext cx="200922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FontTx/>
                <a:buNone/>
              </a:pPr>
              <a:r>
                <a:rPr lang="en-US" sz="1400" b="0">
                  <a:solidFill>
                    <a:schemeClr val="accent3"/>
                  </a:solidFill>
                  <a:latin typeface="Calibri" panose="020F0502020204030204" pitchFamily="34" charset="0"/>
                </a:rPr>
                <a:t>+ </a:t>
              </a:r>
            </a:p>
          </p:txBody>
        </p:sp>
        <p:sp>
          <p:nvSpPr>
            <p:cNvPr id="279" name="TextBox 278">
              <a:extLst>
                <a:ext uri="{FF2B5EF4-FFF2-40B4-BE49-F238E27FC236}">
                  <a16:creationId xmlns:a16="http://schemas.microsoft.com/office/drawing/2014/main" id="{78587797-E596-FE81-6031-5F492FC6963C}"/>
                </a:ext>
              </a:extLst>
            </p:cNvPr>
            <p:cNvSpPr txBox="1"/>
            <p:nvPr/>
          </p:nvSpPr>
          <p:spPr bwMode="auto">
            <a:xfrm>
              <a:off x="7106231" y="2158465"/>
              <a:ext cx="200922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FontTx/>
                <a:buNone/>
              </a:pPr>
              <a:r>
                <a:rPr lang="en-US" sz="1400" b="0">
                  <a:solidFill>
                    <a:schemeClr val="accent3"/>
                  </a:solidFill>
                  <a:latin typeface="Calibri" panose="020F0502020204030204" pitchFamily="34" charset="0"/>
                </a:rPr>
                <a:t>+ </a:t>
              </a:r>
            </a:p>
          </p:txBody>
        </p:sp>
        <p:sp>
          <p:nvSpPr>
            <p:cNvPr id="280" name="TextBox 279">
              <a:extLst>
                <a:ext uri="{FF2B5EF4-FFF2-40B4-BE49-F238E27FC236}">
                  <a16:creationId xmlns:a16="http://schemas.microsoft.com/office/drawing/2014/main" id="{DF5F0E33-FC27-1141-708F-61C0A4B0F670}"/>
                </a:ext>
              </a:extLst>
            </p:cNvPr>
            <p:cNvSpPr txBox="1"/>
            <p:nvPr/>
          </p:nvSpPr>
          <p:spPr bwMode="auto">
            <a:xfrm>
              <a:off x="7184577" y="2240031"/>
              <a:ext cx="200922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FontTx/>
                <a:buNone/>
              </a:pPr>
              <a:r>
                <a:rPr lang="en-US" sz="1400" b="0">
                  <a:solidFill>
                    <a:schemeClr val="accent3"/>
                  </a:solidFill>
                  <a:latin typeface="Calibri" panose="020F0502020204030204" pitchFamily="34" charset="0"/>
                </a:rPr>
                <a:t>+ </a:t>
              </a:r>
            </a:p>
          </p:txBody>
        </p:sp>
        <p:sp>
          <p:nvSpPr>
            <p:cNvPr id="281" name="TextBox 280">
              <a:extLst>
                <a:ext uri="{FF2B5EF4-FFF2-40B4-BE49-F238E27FC236}">
                  <a16:creationId xmlns:a16="http://schemas.microsoft.com/office/drawing/2014/main" id="{D99DB606-A770-F186-0871-CFD53B600629}"/>
                </a:ext>
              </a:extLst>
            </p:cNvPr>
            <p:cNvSpPr txBox="1"/>
            <p:nvPr/>
          </p:nvSpPr>
          <p:spPr bwMode="auto">
            <a:xfrm>
              <a:off x="7221067" y="2241104"/>
              <a:ext cx="200922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FontTx/>
                <a:buNone/>
              </a:pPr>
              <a:r>
                <a:rPr lang="en-US" sz="1400" b="0">
                  <a:solidFill>
                    <a:schemeClr val="accent3"/>
                  </a:solidFill>
                  <a:latin typeface="Calibri" panose="020F0502020204030204" pitchFamily="34" charset="0"/>
                </a:rPr>
                <a:t>+ </a:t>
              </a:r>
            </a:p>
          </p:txBody>
        </p:sp>
        <p:sp>
          <p:nvSpPr>
            <p:cNvPr id="282" name="TextBox 281">
              <a:extLst>
                <a:ext uri="{FF2B5EF4-FFF2-40B4-BE49-F238E27FC236}">
                  <a16:creationId xmlns:a16="http://schemas.microsoft.com/office/drawing/2014/main" id="{D24A2D49-29DB-9F63-EDF8-E543070B336D}"/>
                </a:ext>
              </a:extLst>
            </p:cNvPr>
            <p:cNvSpPr txBox="1"/>
            <p:nvPr/>
          </p:nvSpPr>
          <p:spPr bwMode="auto">
            <a:xfrm>
              <a:off x="7254338" y="2248617"/>
              <a:ext cx="200922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FontTx/>
                <a:buNone/>
              </a:pPr>
              <a:r>
                <a:rPr lang="en-US" sz="1400" b="0">
                  <a:solidFill>
                    <a:schemeClr val="accent3"/>
                  </a:solidFill>
                  <a:latin typeface="Calibri" panose="020F0502020204030204" pitchFamily="34" charset="0"/>
                </a:rPr>
                <a:t>+ </a:t>
              </a:r>
            </a:p>
          </p:txBody>
        </p:sp>
        <p:sp>
          <p:nvSpPr>
            <p:cNvPr id="283" name="TextBox 282">
              <a:extLst>
                <a:ext uri="{FF2B5EF4-FFF2-40B4-BE49-F238E27FC236}">
                  <a16:creationId xmlns:a16="http://schemas.microsoft.com/office/drawing/2014/main" id="{60189B8D-0A66-5BCF-2F1C-6B4A449DEA60}"/>
                </a:ext>
              </a:extLst>
            </p:cNvPr>
            <p:cNvSpPr txBox="1"/>
            <p:nvPr/>
          </p:nvSpPr>
          <p:spPr bwMode="auto">
            <a:xfrm>
              <a:off x="7731930" y="2603860"/>
              <a:ext cx="200922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FontTx/>
                <a:buNone/>
              </a:pPr>
              <a:r>
                <a:rPr lang="en-US" sz="1400" b="0">
                  <a:solidFill>
                    <a:schemeClr val="accent3"/>
                  </a:solidFill>
                  <a:latin typeface="Calibri" panose="020F0502020204030204" pitchFamily="34" charset="0"/>
                </a:rPr>
                <a:t>+ </a:t>
              </a:r>
            </a:p>
          </p:txBody>
        </p:sp>
        <p:sp>
          <p:nvSpPr>
            <p:cNvPr id="284" name="TextBox 283">
              <a:extLst>
                <a:ext uri="{FF2B5EF4-FFF2-40B4-BE49-F238E27FC236}">
                  <a16:creationId xmlns:a16="http://schemas.microsoft.com/office/drawing/2014/main" id="{19C649B5-6B29-D01E-099B-EB92F653F7E7}"/>
                </a:ext>
              </a:extLst>
            </p:cNvPr>
            <p:cNvSpPr txBox="1"/>
            <p:nvPr/>
          </p:nvSpPr>
          <p:spPr bwMode="auto">
            <a:xfrm>
              <a:off x="7713684" y="2601713"/>
              <a:ext cx="200922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FontTx/>
                <a:buNone/>
              </a:pPr>
              <a:r>
                <a:rPr lang="en-US" sz="1400" b="0">
                  <a:solidFill>
                    <a:schemeClr val="accent3"/>
                  </a:solidFill>
                  <a:latin typeface="Calibri" panose="020F0502020204030204" pitchFamily="34" charset="0"/>
                </a:rPr>
                <a:t>+ </a:t>
              </a:r>
            </a:p>
          </p:txBody>
        </p:sp>
        <p:sp>
          <p:nvSpPr>
            <p:cNvPr id="285" name="TextBox 284">
              <a:extLst>
                <a:ext uri="{FF2B5EF4-FFF2-40B4-BE49-F238E27FC236}">
                  <a16:creationId xmlns:a16="http://schemas.microsoft.com/office/drawing/2014/main" id="{4D91742E-E664-F352-3EC3-4AFC752D96E1}"/>
                </a:ext>
              </a:extLst>
            </p:cNvPr>
            <p:cNvSpPr txBox="1"/>
            <p:nvPr/>
          </p:nvSpPr>
          <p:spPr bwMode="auto">
            <a:xfrm>
              <a:off x="7948724" y="2678987"/>
              <a:ext cx="200922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FontTx/>
                <a:buNone/>
              </a:pPr>
              <a:r>
                <a:rPr lang="en-US" sz="1400" b="0">
                  <a:solidFill>
                    <a:schemeClr val="accent3"/>
                  </a:solidFill>
                  <a:latin typeface="Calibri" panose="020F0502020204030204" pitchFamily="34" charset="0"/>
                </a:rPr>
                <a:t>+ </a:t>
              </a:r>
            </a:p>
          </p:txBody>
        </p:sp>
        <p:sp>
          <p:nvSpPr>
            <p:cNvPr id="286" name="TextBox 285">
              <a:extLst>
                <a:ext uri="{FF2B5EF4-FFF2-40B4-BE49-F238E27FC236}">
                  <a16:creationId xmlns:a16="http://schemas.microsoft.com/office/drawing/2014/main" id="{E55F3F89-FCA7-FC84-C385-815749414F0A}"/>
                </a:ext>
              </a:extLst>
            </p:cNvPr>
            <p:cNvSpPr txBox="1"/>
            <p:nvPr/>
          </p:nvSpPr>
          <p:spPr bwMode="auto">
            <a:xfrm>
              <a:off x="7788812" y="2606006"/>
              <a:ext cx="200922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FontTx/>
                <a:buNone/>
              </a:pPr>
              <a:r>
                <a:rPr lang="en-US" sz="1400" b="0">
                  <a:solidFill>
                    <a:schemeClr val="accent3"/>
                  </a:solidFill>
                  <a:latin typeface="Calibri" panose="020F0502020204030204" pitchFamily="34" charset="0"/>
                </a:rPr>
                <a:t>+ </a:t>
              </a:r>
            </a:p>
          </p:txBody>
        </p:sp>
        <p:sp>
          <p:nvSpPr>
            <p:cNvPr id="287" name="TextBox 286">
              <a:extLst>
                <a:ext uri="{FF2B5EF4-FFF2-40B4-BE49-F238E27FC236}">
                  <a16:creationId xmlns:a16="http://schemas.microsoft.com/office/drawing/2014/main" id="{72A2BED8-C2A4-62F4-DCD5-61C62C13FA52}"/>
                </a:ext>
              </a:extLst>
            </p:cNvPr>
            <p:cNvSpPr txBox="1"/>
            <p:nvPr/>
          </p:nvSpPr>
          <p:spPr bwMode="auto">
            <a:xfrm>
              <a:off x="7757688" y="2603860"/>
              <a:ext cx="200922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FontTx/>
                <a:buNone/>
              </a:pPr>
              <a:r>
                <a:rPr lang="en-US" sz="1400" b="0">
                  <a:solidFill>
                    <a:schemeClr val="accent3"/>
                  </a:solidFill>
                  <a:latin typeface="Calibri" panose="020F0502020204030204" pitchFamily="34" charset="0"/>
                </a:rPr>
                <a:t>+ </a:t>
              </a:r>
            </a:p>
          </p:txBody>
        </p:sp>
        <p:sp>
          <p:nvSpPr>
            <p:cNvPr id="288" name="TextBox 287">
              <a:extLst>
                <a:ext uri="{FF2B5EF4-FFF2-40B4-BE49-F238E27FC236}">
                  <a16:creationId xmlns:a16="http://schemas.microsoft.com/office/drawing/2014/main" id="{3C4131AB-4025-7687-C6A6-7EBCA48989F7}"/>
                </a:ext>
              </a:extLst>
            </p:cNvPr>
            <p:cNvSpPr txBox="1"/>
            <p:nvPr/>
          </p:nvSpPr>
          <p:spPr bwMode="auto">
            <a:xfrm>
              <a:off x="8132248" y="2965541"/>
              <a:ext cx="200922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FontTx/>
                <a:buNone/>
              </a:pPr>
              <a:r>
                <a:rPr lang="en-US" sz="1400" b="0">
                  <a:solidFill>
                    <a:schemeClr val="accent3"/>
                  </a:solidFill>
                  <a:latin typeface="Calibri" panose="020F0502020204030204" pitchFamily="34" charset="0"/>
                </a:rPr>
                <a:t>+ </a:t>
              </a:r>
            </a:p>
          </p:txBody>
        </p:sp>
        <p:sp>
          <p:nvSpPr>
            <p:cNvPr id="289" name="TextBox 288">
              <a:extLst>
                <a:ext uri="{FF2B5EF4-FFF2-40B4-BE49-F238E27FC236}">
                  <a16:creationId xmlns:a16="http://schemas.microsoft.com/office/drawing/2014/main" id="{C550DB19-8768-94A0-A0D5-0387ABDDF0E1}"/>
                </a:ext>
              </a:extLst>
            </p:cNvPr>
            <p:cNvSpPr txBox="1"/>
            <p:nvPr/>
          </p:nvSpPr>
          <p:spPr bwMode="auto">
            <a:xfrm>
              <a:off x="8175178" y="2979494"/>
              <a:ext cx="200922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FontTx/>
                <a:buNone/>
              </a:pPr>
              <a:r>
                <a:rPr lang="en-US" sz="1400" b="0">
                  <a:solidFill>
                    <a:schemeClr val="accent3"/>
                  </a:solidFill>
                  <a:latin typeface="Calibri" panose="020F0502020204030204" pitchFamily="34" charset="0"/>
                </a:rPr>
                <a:t>+ </a:t>
              </a:r>
            </a:p>
          </p:txBody>
        </p:sp>
        <p:sp>
          <p:nvSpPr>
            <p:cNvPr id="290" name="TextBox 289">
              <a:extLst>
                <a:ext uri="{FF2B5EF4-FFF2-40B4-BE49-F238E27FC236}">
                  <a16:creationId xmlns:a16="http://schemas.microsoft.com/office/drawing/2014/main" id="{A8FF78A7-CAB2-BCD6-ED03-8CD1D9D35599}"/>
                </a:ext>
              </a:extLst>
            </p:cNvPr>
            <p:cNvSpPr txBox="1"/>
            <p:nvPr/>
          </p:nvSpPr>
          <p:spPr bwMode="auto">
            <a:xfrm>
              <a:off x="8717164" y="3183409"/>
              <a:ext cx="200922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FontTx/>
                <a:buNone/>
              </a:pPr>
              <a:r>
                <a:rPr lang="en-US" sz="1400" b="0">
                  <a:solidFill>
                    <a:schemeClr val="accent3"/>
                  </a:solidFill>
                  <a:latin typeface="Calibri" panose="020F0502020204030204" pitchFamily="34" charset="0"/>
                </a:rPr>
                <a:t>+ </a:t>
              </a:r>
            </a:p>
          </p:txBody>
        </p:sp>
        <p:sp>
          <p:nvSpPr>
            <p:cNvPr id="291" name="TextBox 290">
              <a:extLst>
                <a:ext uri="{FF2B5EF4-FFF2-40B4-BE49-F238E27FC236}">
                  <a16:creationId xmlns:a16="http://schemas.microsoft.com/office/drawing/2014/main" id="{9D5ED497-10CB-7E2A-6C2E-3AB661D61D81}"/>
                </a:ext>
              </a:extLst>
            </p:cNvPr>
            <p:cNvSpPr txBox="1"/>
            <p:nvPr/>
          </p:nvSpPr>
          <p:spPr bwMode="auto">
            <a:xfrm>
              <a:off x="8727896" y="3181262"/>
              <a:ext cx="200922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FontTx/>
                <a:buNone/>
              </a:pPr>
              <a:r>
                <a:rPr lang="en-US" sz="1400" b="0">
                  <a:solidFill>
                    <a:schemeClr val="accent3"/>
                  </a:solidFill>
                  <a:latin typeface="Calibri" panose="020F0502020204030204" pitchFamily="34" charset="0"/>
                </a:rPr>
                <a:t>+ </a:t>
              </a:r>
            </a:p>
          </p:txBody>
        </p:sp>
        <p:sp>
          <p:nvSpPr>
            <p:cNvPr id="292" name="TextBox 291">
              <a:extLst>
                <a:ext uri="{FF2B5EF4-FFF2-40B4-BE49-F238E27FC236}">
                  <a16:creationId xmlns:a16="http://schemas.microsoft.com/office/drawing/2014/main" id="{AE89A0D7-AEF3-79E4-927E-2259519615FD}"/>
                </a:ext>
              </a:extLst>
            </p:cNvPr>
            <p:cNvSpPr txBox="1"/>
            <p:nvPr/>
          </p:nvSpPr>
          <p:spPr bwMode="auto">
            <a:xfrm>
              <a:off x="8635598" y="3159797"/>
              <a:ext cx="200922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FontTx/>
                <a:buNone/>
              </a:pPr>
              <a:r>
                <a:rPr lang="en-US" sz="1400" b="0">
                  <a:solidFill>
                    <a:schemeClr val="accent3"/>
                  </a:solidFill>
                  <a:latin typeface="Calibri" panose="020F0502020204030204" pitchFamily="34" charset="0"/>
                </a:rPr>
                <a:t>+ </a:t>
              </a:r>
            </a:p>
          </p:txBody>
        </p:sp>
        <p:sp>
          <p:nvSpPr>
            <p:cNvPr id="293" name="TextBox 292">
              <a:extLst>
                <a:ext uri="{FF2B5EF4-FFF2-40B4-BE49-F238E27FC236}">
                  <a16:creationId xmlns:a16="http://schemas.microsoft.com/office/drawing/2014/main" id="{97760DC7-7451-C8E9-E5C6-595155699C60}"/>
                </a:ext>
              </a:extLst>
            </p:cNvPr>
            <p:cNvSpPr txBox="1"/>
            <p:nvPr/>
          </p:nvSpPr>
          <p:spPr bwMode="auto">
            <a:xfrm>
              <a:off x="8987620" y="3238144"/>
              <a:ext cx="200922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FontTx/>
                <a:buNone/>
              </a:pPr>
              <a:r>
                <a:rPr lang="en-US" sz="1400" b="0">
                  <a:solidFill>
                    <a:schemeClr val="accent3"/>
                  </a:solidFill>
                  <a:latin typeface="Calibri" panose="020F0502020204030204" pitchFamily="34" charset="0"/>
                </a:rPr>
                <a:t>+ </a:t>
              </a:r>
            </a:p>
          </p:txBody>
        </p:sp>
        <p:sp>
          <p:nvSpPr>
            <p:cNvPr id="294" name="TextBox 293">
              <a:extLst>
                <a:ext uri="{FF2B5EF4-FFF2-40B4-BE49-F238E27FC236}">
                  <a16:creationId xmlns:a16="http://schemas.microsoft.com/office/drawing/2014/main" id="{68F9EEA8-FA41-5E1C-2C4A-2A13DC3823F1}"/>
                </a:ext>
              </a:extLst>
            </p:cNvPr>
            <p:cNvSpPr txBox="1"/>
            <p:nvPr/>
          </p:nvSpPr>
          <p:spPr bwMode="auto">
            <a:xfrm>
              <a:off x="9088505" y="3271415"/>
              <a:ext cx="200922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FontTx/>
                <a:buNone/>
              </a:pPr>
              <a:r>
                <a:rPr lang="en-US" sz="1400" b="0">
                  <a:solidFill>
                    <a:schemeClr val="accent3"/>
                  </a:solidFill>
                  <a:latin typeface="Calibri" panose="020F0502020204030204" pitchFamily="34" charset="0"/>
                </a:rPr>
                <a:t>+ </a:t>
              </a:r>
            </a:p>
          </p:txBody>
        </p:sp>
        <p:sp>
          <p:nvSpPr>
            <p:cNvPr id="295" name="TextBox 294">
              <a:extLst>
                <a:ext uri="{FF2B5EF4-FFF2-40B4-BE49-F238E27FC236}">
                  <a16:creationId xmlns:a16="http://schemas.microsoft.com/office/drawing/2014/main" id="{CF89120A-40C5-A54C-3E53-5224BD72CF36}"/>
                </a:ext>
              </a:extLst>
            </p:cNvPr>
            <p:cNvSpPr txBox="1"/>
            <p:nvPr/>
          </p:nvSpPr>
          <p:spPr bwMode="auto">
            <a:xfrm>
              <a:off x="8619498" y="3159797"/>
              <a:ext cx="200922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FontTx/>
                <a:buNone/>
              </a:pPr>
              <a:r>
                <a:rPr lang="en-US" sz="1400" b="0">
                  <a:solidFill>
                    <a:schemeClr val="accent3"/>
                  </a:solidFill>
                  <a:latin typeface="Calibri" panose="020F0502020204030204" pitchFamily="34" charset="0"/>
                </a:rPr>
                <a:t>+ </a:t>
              </a:r>
            </a:p>
          </p:txBody>
        </p:sp>
        <p:sp>
          <p:nvSpPr>
            <p:cNvPr id="296" name="TextBox 295">
              <a:extLst>
                <a:ext uri="{FF2B5EF4-FFF2-40B4-BE49-F238E27FC236}">
                  <a16:creationId xmlns:a16="http://schemas.microsoft.com/office/drawing/2014/main" id="{0DCE181D-B659-8354-8A3B-5F8F1811510C}"/>
                </a:ext>
              </a:extLst>
            </p:cNvPr>
            <p:cNvSpPr txBox="1"/>
            <p:nvPr/>
          </p:nvSpPr>
          <p:spPr bwMode="auto">
            <a:xfrm>
              <a:off x="9260224" y="3385178"/>
              <a:ext cx="200922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FontTx/>
                <a:buNone/>
              </a:pPr>
              <a:r>
                <a:rPr lang="en-US" sz="1400" b="0">
                  <a:solidFill>
                    <a:schemeClr val="accent3"/>
                  </a:solidFill>
                  <a:latin typeface="Calibri" panose="020F0502020204030204" pitchFamily="34" charset="0"/>
                </a:rPr>
                <a:t>+ </a:t>
              </a:r>
            </a:p>
          </p:txBody>
        </p:sp>
        <p:sp>
          <p:nvSpPr>
            <p:cNvPr id="297" name="TextBox 296">
              <a:extLst>
                <a:ext uri="{FF2B5EF4-FFF2-40B4-BE49-F238E27FC236}">
                  <a16:creationId xmlns:a16="http://schemas.microsoft.com/office/drawing/2014/main" id="{CC0A9256-F201-1A24-3824-3F634C232330}"/>
                </a:ext>
              </a:extLst>
            </p:cNvPr>
            <p:cNvSpPr txBox="1"/>
            <p:nvPr/>
          </p:nvSpPr>
          <p:spPr bwMode="auto">
            <a:xfrm>
              <a:off x="9563950" y="3544018"/>
              <a:ext cx="200922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FontTx/>
                <a:buNone/>
              </a:pPr>
              <a:r>
                <a:rPr lang="en-US" sz="1400" b="0">
                  <a:solidFill>
                    <a:schemeClr val="accent3"/>
                  </a:solidFill>
                  <a:latin typeface="Calibri" panose="020F0502020204030204" pitchFamily="34" charset="0"/>
                </a:rPr>
                <a:t>+ </a:t>
              </a:r>
            </a:p>
          </p:txBody>
        </p:sp>
        <p:sp>
          <p:nvSpPr>
            <p:cNvPr id="298" name="TextBox 297">
              <a:extLst>
                <a:ext uri="{FF2B5EF4-FFF2-40B4-BE49-F238E27FC236}">
                  <a16:creationId xmlns:a16="http://schemas.microsoft.com/office/drawing/2014/main" id="{BC2F096A-28CB-4C23-7A61-73D42828F1F8}"/>
                </a:ext>
              </a:extLst>
            </p:cNvPr>
            <p:cNvSpPr txBox="1"/>
            <p:nvPr/>
          </p:nvSpPr>
          <p:spPr bwMode="auto">
            <a:xfrm>
              <a:off x="9123922" y="3316492"/>
              <a:ext cx="200922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FontTx/>
                <a:buNone/>
              </a:pPr>
              <a:r>
                <a:rPr lang="en-US" sz="1400" b="0">
                  <a:solidFill>
                    <a:schemeClr val="accent3"/>
                  </a:solidFill>
                  <a:latin typeface="Calibri" panose="020F0502020204030204" pitchFamily="34" charset="0"/>
                </a:rPr>
                <a:t>+ </a:t>
              </a:r>
            </a:p>
          </p:txBody>
        </p:sp>
        <p:sp>
          <p:nvSpPr>
            <p:cNvPr id="299" name="TextBox 298">
              <a:extLst>
                <a:ext uri="{FF2B5EF4-FFF2-40B4-BE49-F238E27FC236}">
                  <a16:creationId xmlns:a16="http://schemas.microsoft.com/office/drawing/2014/main" id="{02CB016F-E9D8-F833-026D-0D7705A708AB}"/>
                </a:ext>
              </a:extLst>
            </p:cNvPr>
            <p:cNvSpPr txBox="1"/>
            <p:nvPr/>
          </p:nvSpPr>
          <p:spPr bwMode="auto">
            <a:xfrm>
              <a:off x="9190464" y="3315418"/>
              <a:ext cx="200922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FontTx/>
                <a:buNone/>
              </a:pPr>
              <a:r>
                <a:rPr lang="en-US" sz="1400" b="0">
                  <a:solidFill>
                    <a:schemeClr val="accent3"/>
                  </a:solidFill>
                  <a:latin typeface="Calibri" panose="020F0502020204030204" pitchFamily="34" charset="0"/>
                </a:rPr>
                <a:t>+ </a:t>
              </a:r>
            </a:p>
          </p:txBody>
        </p:sp>
        <p:sp>
          <p:nvSpPr>
            <p:cNvPr id="300" name="TextBox 299">
              <a:extLst>
                <a:ext uri="{FF2B5EF4-FFF2-40B4-BE49-F238E27FC236}">
                  <a16:creationId xmlns:a16="http://schemas.microsoft.com/office/drawing/2014/main" id="{05F63F78-2D43-B8CD-8DAF-AD0DCDB82169}"/>
                </a:ext>
              </a:extLst>
            </p:cNvPr>
            <p:cNvSpPr txBox="1"/>
            <p:nvPr/>
          </p:nvSpPr>
          <p:spPr bwMode="auto">
            <a:xfrm>
              <a:off x="9159339" y="3316491"/>
              <a:ext cx="200922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FontTx/>
                <a:buNone/>
              </a:pPr>
              <a:r>
                <a:rPr lang="en-US" sz="1400" b="0">
                  <a:solidFill>
                    <a:schemeClr val="accent3"/>
                  </a:solidFill>
                  <a:latin typeface="Calibri" panose="020F0502020204030204" pitchFamily="34" charset="0"/>
                </a:rPr>
                <a:t>+ </a:t>
              </a:r>
            </a:p>
          </p:txBody>
        </p:sp>
        <p:sp>
          <p:nvSpPr>
            <p:cNvPr id="301" name="TextBox 300">
              <a:extLst>
                <a:ext uri="{FF2B5EF4-FFF2-40B4-BE49-F238E27FC236}">
                  <a16:creationId xmlns:a16="http://schemas.microsoft.com/office/drawing/2014/main" id="{598DDFA8-FA2E-9097-8EC3-8A7BC6BD78C6}"/>
                </a:ext>
              </a:extLst>
            </p:cNvPr>
            <p:cNvSpPr txBox="1"/>
            <p:nvPr/>
          </p:nvSpPr>
          <p:spPr bwMode="auto">
            <a:xfrm>
              <a:off x="9144314" y="3317564"/>
              <a:ext cx="200922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FontTx/>
                <a:buNone/>
              </a:pPr>
              <a:r>
                <a:rPr lang="en-US" sz="1400" b="0">
                  <a:solidFill>
                    <a:schemeClr val="accent3"/>
                  </a:solidFill>
                  <a:latin typeface="Calibri" panose="020F0502020204030204" pitchFamily="34" charset="0"/>
                </a:rPr>
                <a:t>+ </a:t>
              </a:r>
            </a:p>
          </p:txBody>
        </p:sp>
        <p:sp>
          <p:nvSpPr>
            <p:cNvPr id="302" name="TextBox 301">
              <a:extLst>
                <a:ext uri="{FF2B5EF4-FFF2-40B4-BE49-F238E27FC236}">
                  <a16:creationId xmlns:a16="http://schemas.microsoft.com/office/drawing/2014/main" id="{7703C3EA-3D0F-2A97-9314-F0262E5222E6}"/>
                </a:ext>
              </a:extLst>
            </p:cNvPr>
            <p:cNvSpPr txBox="1"/>
            <p:nvPr/>
          </p:nvSpPr>
          <p:spPr bwMode="auto">
            <a:xfrm>
              <a:off x="9722791" y="3612705"/>
              <a:ext cx="200922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FontTx/>
                <a:buNone/>
              </a:pPr>
              <a:r>
                <a:rPr lang="en-US" sz="1400" b="0">
                  <a:solidFill>
                    <a:schemeClr val="accent3"/>
                  </a:solidFill>
                  <a:latin typeface="Calibri" panose="020F0502020204030204" pitchFamily="34" charset="0"/>
                </a:rPr>
                <a:t>+ </a:t>
              </a:r>
            </a:p>
          </p:txBody>
        </p:sp>
        <p:sp>
          <p:nvSpPr>
            <p:cNvPr id="303" name="TextBox 302">
              <a:extLst>
                <a:ext uri="{FF2B5EF4-FFF2-40B4-BE49-F238E27FC236}">
                  <a16:creationId xmlns:a16="http://schemas.microsoft.com/office/drawing/2014/main" id="{6CD61294-2109-2765-B751-AD3D7A05388D}"/>
                </a:ext>
              </a:extLst>
            </p:cNvPr>
            <p:cNvSpPr txBox="1"/>
            <p:nvPr/>
          </p:nvSpPr>
          <p:spPr bwMode="auto">
            <a:xfrm>
              <a:off x="9739963" y="3616998"/>
              <a:ext cx="200922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FontTx/>
                <a:buNone/>
              </a:pPr>
              <a:r>
                <a:rPr lang="en-US" sz="1400" b="0">
                  <a:solidFill>
                    <a:schemeClr val="accent3"/>
                  </a:solidFill>
                  <a:latin typeface="Calibri" panose="020F0502020204030204" pitchFamily="34" charset="0"/>
                </a:rPr>
                <a:t>+ </a:t>
              </a:r>
            </a:p>
          </p:txBody>
        </p:sp>
        <p:sp>
          <p:nvSpPr>
            <p:cNvPr id="304" name="TextBox 303">
              <a:extLst>
                <a:ext uri="{FF2B5EF4-FFF2-40B4-BE49-F238E27FC236}">
                  <a16:creationId xmlns:a16="http://schemas.microsoft.com/office/drawing/2014/main" id="{06ADF571-4869-98FA-ADCA-38E91AB57DDA}"/>
                </a:ext>
              </a:extLst>
            </p:cNvPr>
            <p:cNvSpPr txBox="1"/>
            <p:nvPr/>
          </p:nvSpPr>
          <p:spPr bwMode="auto">
            <a:xfrm>
              <a:off x="9782892" y="3618072"/>
              <a:ext cx="200922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FontTx/>
                <a:buNone/>
              </a:pPr>
              <a:r>
                <a:rPr lang="en-US" sz="1400" b="0">
                  <a:solidFill>
                    <a:schemeClr val="accent3"/>
                  </a:solidFill>
                  <a:latin typeface="Calibri" panose="020F0502020204030204" pitchFamily="34" charset="0"/>
                </a:rPr>
                <a:t>+ </a:t>
              </a:r>
            </a:p>
          </p:txBody>
        </p:sp>
        <p:sp>
          <p:nvSpPr>
            <p:cNvPr id="305" name="TextBox 304">
              <a:extLst>
                <a:ext uri="{FF2B5EF4-FFF2-40B4-BE49-F238E27FC236}">
                  <a16:creationId xmlns:a16="http://schemas.microsoft.com/office/drawing/2014/main" id="{9E64F425-BB0D-EAEB-131B-49C713A43567}"/>
                </a:ext>
              </a:extLst>
            </p:cNvPr>
            <p:cNvSpPr txBox="1"/>
            <p:nvPr/>
          </p:nvSpPr>
          <p:spPr bwMode="auto">
            <a:xfrm>
              <a:off x="9761428" y="3619145"/>
              <a:ext cx="200922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FontTx/>
                <a:buNone/>
              </a:pPr>
              <a:r>
                <a:rPr lang="en-US" sz="1400" b="0">
                  <a:solidFill>
                    <a:schemeClr val="accent3"/>
                  </a:solidFill>
                  <a:latin typeface="Calibri" panose="020F0502020204030204" pitchFamily="34" charset="0"/>
                </a:rPr>
                <a:t>+ </a:t>
              </a:r>
            </a:p>
          </p:txBody>
        </p:sp>
        <p:sp>
          <p:nvSpPr>
            <p:cNvPr id="306" name="TextBox 305">
              <a:extLst>
                <a:ext uri="{FF2B5EF4-FFF2-40B4-BE49-F238E27FC236}">
                  <a16:creationId xmlns:a16="http://schemas.microsoft.com/office/drawing/2014/main" id="{4EC5CCBA-9E1C-B720-9C8F-B5F3CD8C2387}"/>
                </a:ext>
              </a:extLst>
            </p:cNvPr>
            <p:cNvSpPr txBox="1"/>
            <p:nvPr/>
          </p:nvSpPr>
          <p:spPr bwMode="auto">
            <a:xfrm>
              <a:off x="9809723" y="3619145"/>
              <a:ext cx="200922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FontTx/>
                <a:buNone/>
              </a:pPr>
              <a:r>
                <a:rPr lang="en-US" sz="1400" b="0">
                  <a:solidFill>
                    <a:schemeClr val="accent3"/>
                  </a:solidFill>
                  <a:latin typeface="Calibri" panose="020F0502020204030204" pitchFamily="34" charset="0"/>
                </a:rPr>
                <a:t>+ </a:t>
              </a:r>
            </a:p>
          </p:txBody>
        </p:sp>
        <p:sp>
          <p:nvSpPr>
            <p:cNvPr id="307" name="TextBox 306">
              <a:extLst>
                <a:ext uri="{FF2B5EF4-FFF2-40B4-BE49-F238E27FC236}">
                  <a16:creationId xmlns:a16="http://schemas.microsoft.com/office/drawing/2014/main" id="{28F84CA7-CD39-BC1C-F82F-989A4E36A71B}"/>
                </a:ext>
              </a:extLst>
            </p:cNvPr>
            <p:cNvSpPr txBox="1"/>
            <p:nvPr/>
          </p:nvSpPr>
          <p:spPr bwMode="auto">
            <a:xfrm>
              <a:off x="9823675" y="3620218"/>
              <a:ext cx="200922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FontTx/>
                <a:buNone/>
              </a:pPr>
              <a:r>
                <a:rPr lang="en-US" sz="1400" b="0">
                  <a:solidFill>
                    <a:schemeClr val="accent3"/>
                  </a:solidFill>
                  <a:latin typeface="Calibri" panose="020F0502020204030204" pitchFamily="34" charset="0"/>
                </a:rPr>
                <a:t>+ </a:t>
              </a:r>
            </a:p>
          </p:txBody>
        </p:sp>
        <p:sp>
          <p:nvSpPr>
            <p:cNvPr id="309" name="TextBox 308">
              <a:extLst>
                <a:ext uri="{FF2B5EF4-FFF2-40B4-BE49-F238E27FC236}">
                  <a16:creationId xmlns:a16="http://schemas.microsoft.com/office/drawing/2014/main" id="{2B5D1B2D-D3E6-EE61-5E91-728E50282DD2}"/>
                </a:ext>
              </a:extLst>
            </p:cNvPr>
            <p:cNvSpPr txBox="1"/>
            <p:nvPr/>
          </p:nvSpPr>
          <p:spPr bwMode="auto">
            <a:xfrm>
              <a:off x="9796844" y="3619145"/>
              <a:ext cx="200922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FontTx/>
                <a:buNone/>
              </a:pPr>
              <a:r>
                <a:rPr lang="en-US" sz="1400" b="0">
                  <a:solidFill>
                    <a:schemeClr val="accent3"/>
                  </a:solidFill>
                  <a:latin typeface="Calibri" panose="020F0502020204030204" pitchFamily="34" charset="0"/>
                </a:rPr>
                <a:t>+ </a:t>
              </a:r>
            </a:p>
          </p:txBody>
        </p:sp>
        <p:sp>
          <p:nvSpPr>
            <p:cNvPr id="310" name="TextBox 309">
              <a:extLst>
                <a:ext uri="{FF2B5EF4-FFF2-40B4-BE49-F238E27FC236}">
                  <a16:creationId xmlns:a16="http://schemas.microsoft.com/office/drawing/2014/main" id="{46A2F695-7A76-2A6C-3A48-78ECDC09CD96}"/>
                </a:ext>
              </a:extLst>
            </p:cNvPr>
            <p:cNvSpPr txBox="1"/>
            <p:nvPr/>
          </p:nvSpPr>
          <p:spPr bwMode="auto">
            <a:xfrm>
              <a:off x="10275509" y="3743640"/>
              <a:ext cx="200922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FontTx/>
                <a:buNone/>
              </a:pPr>
              <a:r>
                <a:rPr lang="en-US" sz="1400" b="0">
                  <a:solidFill>
                    <a:schemeClr val="accent3"/>
                  </a:solidFill>
                  <a:latin typeface="Calibri" panose="020F0502020204030204" pitchFamily="34" charset="0"/>
                </a:rPr>
                <a:t>+ </a:t>
              </a:r>
            </a:p>
          </p:txBody>
        </p:sp>
        <p:sp>
          <p:nvSpPr>
            <p:cNvPr id="311" name="TextBox 310">
              <a:extLst>
                <a:ext uri="{FF2B5EF4-FFF2-40B4-BE49-F238E27FC236}">
                  <a16:creationId xmlns:a16="http://schemas.microsoft.com/office/drawing/2014/main" id="{E90806B5-A070-3167-1C70-CEA09CF816E2}"/>
                </a:ext>
              </a:extLst>
            </p:cNvPr>
            <p:cNvSpPr txBox="1"/>
            <p:nvPr/>
          </p:nvSpPr>
          <p:spPr bwMode="auto">
            <a:xfrm>
              <a:off x="10131695" y="3677100"/>
              <a:ext cx="200922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FontTx/>
                <a:buNone/>
              </a:pPr>
              <a:r>
                <a:rPr lang="en-US" sz="1400" b="0">
                  <a:solidFill>
                    <a:schemeClr val="accent3"/>
                  </a:solidFill>
                  <a:latin typeface="Calibri" panose="020F0502020204030204" pitchFamily="34" charset="0"/>
                </a:rPr>
                <a:t>+ </a:t>
              </a:r>
            </a:p>
          </p:txBody>
        </p:sp>
        <p:sp>
          <p:nvSpPr>
            <p:cNvPr id="312" name="TextBox 311">
              <a:extLst>
                <a:ext uri="{FF2B5EF4-FFF2-40B4-BE49-F238E27FC236}">
                  <a16:creationId xmlns:a16="http://schemas.microsoft.com/office/drawing/2014/main" id="{CF323ED0-4587-9ED5-9DF1-25411DDC0F14}"/>
                </a:ext>
              </a:extLst>
            </p:cNvPr>
            <p:cNvSpPr txBox="1"/>
            <p:nvPr/>
          </p:nvSpPr>
          <p:spPr bwMode="auto">
            <a:xfrm>
              <a:off x="10119889" y="3678173"/>
              <a:ext cx="200922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FontTx/>
                <a:buNone/>
              </a:pPr>
              <a:r>
                <a:rPr lang="en-US" sz="1400" b="0">
                  <a:solidFill>
                    <a:schemeClr val="accent3"/>
                  </a:solidFill>
                  <a:latin typeface="Calibri" panose="020F0502020204030204" pitchFamily="34" charset="0"/>
                </a:rPr>
                <a:t>+ </a:t>
              </a:r>
            </a:p>
          </p:txBody>
        </p:sp>
        <p:sp>
          <p:nvSpPr>
            <p:cNvPr id="313" name="TextBox 312">
              <a:extLst>
                <a:ext uri="{FF2B5EF4-FFF2-40B4-BE49-F238E27FC236}">
                  <a16:creationId xmlns:a16="http://schemas.microsoft.com/office/drawing/2014/main" id="{16180A8E-F314-6E7C-6D32-A154AF6E4B1D}"/>
                </a:ext>
              </a:extLst>
            </p:cNvPr>
            <p:cNvSpPr txBox="1"/>
            <p:nvPr/>
          </p:nvSpPr>
          <p:spPr bwMode="auto">
            <a:xfrm>
              <a:off x="10308779" y="3743640"/>
              <a:ext cx="200922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FontTx/>
                <a:buNone/>
              </a:pPr>
              <a:r>
                <a:rPr lang="en-US" sz="1400" b="0">
                  <a:solidFill>
                    <a:schemeClr val="accent3"/>
                  </a:solidFill>
                  <a:latin typeface="Calibri" panose="020F0502020204030204" pitchFamily="34" charset="0"/>
                </a:rPr>
                <a:t>+ </a:t>
              </a:r>
            </a:p>
          </p:txBody>
        </p:sp>
        <p:sp>
          <p:nvSpPr>
            <p:cNvPr id="314" name="TextBox 313">
              <a:extLst>
                <a:ext uri="{FF2B5EF4-FFF2-40B4-BE49-F238E27FC236}">
                  <a16:creationId xmlns:a16="http://schemas.microsoft.com/office/drawing/2014/main" id="{AE7FB94A-6203-6ACB-AC1A-12E4F98F715E}"/>
                </a:ext>
              </a:extLst>
            </p:cNvPr>
            <p:cNvSpPr txBox="1"/>
            <p:nvPr/>
          </p:nvSpPr>
          <p:spPr bwMode="auto">
            <a:xfrm>
              <a:off x="10432202" y="3743640"/>
              <a:ext cx="200922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FontTx/>
                <a:buNone/>
              </a:pPr>
              <a:r>
                <a:rPr lang="en-US" sz="1400" b="0">
                  <a:solidFill>
                    <a:schemeClr val="accent3"/>
                  </a:solidFill>
                  <a:latin typeface="Calibri" panose="020F0502020204030204" pitchFamily="34" charset="0"/>
                </a:rPr>
                <a:t>+ </a:t>
              </a:r>
            </a:p>
          </p:txBody>
        </p:sp>
        <p:sp>
          <p:nvSpPr>
            <p:cNvPr id="315" name="TextBox 314">
              <a:extLst>
                <a:ext uri="{FF2B5EF4-FFF2-40B4-BE49-F238E27FC236}">
                  <a16:creationId xmlns:a16="http://schemas.microsoft.com/office/drawing/2014/main" id="{73ECD90F-6E1A-1350-9A51-271AD84C3186}"/>
                </a:ext>
              </a:extLst>
            </p:cNvPr>
            <p:cNvSpPr txBox="1"/>
            <p:nvPr/>
          </p:nvSpPr>
          <p:spPr bwMode="auto">
            <a:xfrm>
              <a:off x="10970968" y="3936823"/>
              <a:ext cx="200922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FontTx/>
                <a:buNone/>
              </a:pPr>
              <a:r>
                <a:rPr lang="en-US" sz="1400" b="0">
                  <a:solidFill>
                    <a:schemeClr val="accent3"/>
                  </a:solidFill>
                  <a:latin typeface="Calibri" panose="020F0502020204030204" pitchFamily="34" charset="0"/>
                </a:rPr>
                <a:t>+ </a:t>
              </a:r>
            </a:p>
          </p:txBody>
        </p:sp>
        <p:sp>
          <p:nvSpPr>
            <p:cNvPr id="316" name="TextBox 315">
              <a:extLst>
                <a:ext uri="{FF2B5EF4-FFF2-40B4-BE49-F238E27FC236}">
                  <a16:creationId xmlns:a16="http://schemas.microsoft.com/office/drawing/2014/main" id="{03FEE6F4-0D8A-5088-8C2C-DF7381F49C8C}"/>
                </a:ext>
              </a:extLst>
            </p:cNvPr>
            <p:cNvSpPr txBox="1"/>
            <p:nvPr/>
          </p:nvSpPr>
          <p:spPr bwMode="auto">
            <a:xfrm>
              <a:off x="11348748" y="3944335"/>
              <a:ext cx="200922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FontTx/>
                <a:buNone/>
              </a:pPr>
              <a:r>
                <a:rPr lang="en-US" sz="1400" b="0">
                  <a:solidFill>
                    <a:schemeClr val="accent3"/>
                  </a:solidFill>
                  <a:latin typeface="Calibri" panose="020F0502020204030204" pitchFamily="34" charset="0"/>
                </a:rPr>
                <a:t>+ </a:t>
              </a:r>
            </a:p>
          </p:txBody>
        </p:sp>
        <p:sp>
          <p:nvSpPr>
            <p:cNvPr id="317" name="TextBox 316">
              <a:extLst>
                <a:ext uri="{FF2B5EF4-FFF2-40B4-BE49-F238E27FC236}">
                  <a16:creationId xmlns:a16="http://schemas.microsoft.com/office/drawing/2014/main" id="{334F41B3-323E-664A-E5C4-31C44CDB6BB9}"/>
                </a:ext>
              </a:extLst>
            </p:cNvPr>
            <p:cNvSpPr txBox="1"/>
            <p:nvPr/>
          </p:nvSpPr>
          <p:spPr bwMode="auto">
            <a:xfrm>
              <a:off x="10358148" y="3743640"/>
              <a:ext cx="200922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FontTx/>
                <a:buNone/>
              </a:pPr>
              <a:r>
                <a:rPr lang="en-US" sz="1400" b="0">
                  <a:solidFill>
                    <a:schemeClr val="accent3"/>
                  </a:solidFill>
                  <a:latin typeface="Calibri" panose="020F0502020204030204" pitchFamily="34" charset="0"/>
                </a:rPr>
                <a:t>+ </a:t>
              </a:r>
            </a:p>
          </p:txBody>
        </p:sp>
        <p:sp>
          <p:nvSpPr>
            <p:cNvPr id="318" name="TextBox 317">
              <a:extLst>
                <a:ext uri="{FF2B5EF4-FFF2-40B4-BE49-F238E27FC236}">
                  <a16:creationId xmlns:a16="http://schemas.microsoft.com/office/drawing/2014/main" id="{70C533D1-9438-8CF8-2721-5016020598DD}"/>
                </a:ext>
              </a:extLst>
            </p:cNvPr>
            <p:cNvSpPr txBox="1"/>
            <p:nvPr/>
          </p:nvSpPr>
          <p:spPr bwMode="auto">
            <a:xfrm>
              <a:off x="10401078" y="3743640"/>
              <a:ext cx="200922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FontTx/>
                <a:buNone/>
              </a:pPr>
              <a:r>
                <a:rPr lang="en-US" sz="1400" b="0">
                  <a:solidFill>
                    <a:schemeClr val="accent3"/>
                  </a:solidFill>
                  <a:latin typeface="Calibri" panose="020F0502020204030204" pitchFamily="34" charset="0"/>
                </a:rPr>
                <a:t>+ </a:t>
              </a:r>
            </a:p>
          </p:txBody>
        </p:sp>
        <p:sp>
          <p:nvSpPr>
            <p:cNvPr id="319" name="TextBox 318">
              <a:extLst>
                <a:ext uri="{FF2B5EF4-FFF2-40B4-BE49-F238E27FC236}">
                  <a16:creationId xmlns:a16="http://schemas.microsoft.com/office/drawing/2014/main" id="{700CAA3F-F79C-A827-733C-E2136B622D0D}"/>
                </a:ext>
              </a:extLst>
            </p:cNvPr>
            <p:cNvSpPr txBox="1"/>
            <p:nvPr/>
          </p:nvSpPr>
          <p:spPr bwMode="auto">
            <a:xfrm>
              <a:off x="10765979" y="3743640"/>
              <a:ext cx="200922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FontTx/>
                <a:buNone/>
              </a:pPr>
              <a:r>
                <a:rPr lang="en-US" sz="1400" b="0">
                  <a:solidFill>
                    <a:schemeClr val="accent3"/>
                  </a:solidFill>
                  <a:latin typeface="Calibri" panose="020F0502020204030204" pitchFamily="34" charset="0"/>
                </a:rPr>
                <a:t>+ </a:t>
              </a:r>
            </a:p>
          </p:txBody>
        </p:sp>
        <p:sp>
          <p:nvSpPr>
            <p:cNvPr id="320" name="TextBox 319">
              <a:extLst>
                <a:ext uri="{FF2B5EF4-FFF2-40B4-BE49-F238E27FC236}">
                  <a16:creationId xmlns:a16="http://schemas.microsoft.com/office/drawing/2014/main" id="{80FFBDD9-172C-0008-BAC9-D906084AA7DD}"/>
                </a:ext>
              </a:extLst>
            </p:cNvPr>
            <p:cNvSpPr txBox="1"/>
            <p:nvPr/>
          </p:nvSpPr>
          <p:spPr bwMode="auto">
            <a:xfrm>
              <a:off x="10818567" y="3743640"/>
              <a:ext cx="200922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FontTx/>
                <a:buNone/>
              </a:pPr>
              <a:r>
                <a:rPr lang="en-US" sz="1400" b="0">
                  <a:solidFill>
                    <a:schemeClr val="accent3"/>
                  </a:solidFill>
                  <a:latin typeface="Calibri" panose="020F0502020204030204" pitchFamily="34" charset="0"/>
                </a:rPr>
                <a:t>+ </a:t>
              </a:r>
            </a:p>
          </p:txBody>
        </p:sp>
        <p:sp>
          <p:nvSpPr>
            <p:cNvPr id="321" name="TextBox 320">
              <a:extLst>
                <a:ext uri="{FF2B5EF4-FFF2-40B4-BE49-F238E27FC236}">
                  <a16:creationId xmlns:a16="http://schemas.microsoft.com/office/drawing/2014/main" id="{983CEDD5-165F-03D7-117C-9F15C641B8EB}"/>
                </a:ext>
              </a:extLst>
            </p:cNvPr>
            <p:cNvSpPr txBox="1"/>
            <p:nvPr/>
          </p:nvSpPr>
          <p:spPr bwMode="auto">
            <a:xfrm>
              <a:off x="10958089" y="3743640"/>
              <a:ext cx="200922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FontTx/>
                <a:buNone/>
              </a:pPr>
              <a:r>
                <a:rPr lang="en-US" sz="1400" b="0">
                  <a:solidFill>
                    <a:schemeClr val="accent3"/>
                  </a:solidFill>
                  <a:latin typeface="Calibri" panose="020F0502020204030204" pitchFamily="34" charset="0"/>
                </a:rPr>
                <a:t>+ </a:t>
              </a:r>
            </a:p>
          </p:txBody>
        </p:sp>
      </p:grp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BB85605B-E34D-7E69-9886-419AA6C752F1}"/>
              </a:ext>
            </a:extLst>
          </p:cNvPr>
          <p:cNvCxnSpPr>
            <a:cxnSpLocks/>
          </p:cNvCxnSpPr>
          <p:nvPr/>
        </p:nvCxnSpPr>
        <p:spPr bwMode="auto">
          <a:xfrm>
            <a:off x="1688536" y="2308123"/>
            <a:ext cx="0" cy="2625213"/>
          </a:xfrm>
          <a:prstGeom prst="line">
            <a:avLst/>
          </a:prstGeom>
          <a:noFill/>
          <a:ln w="2857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38" name="TextBox 37">
            <a:extLst>
              <a:ext uri="{FF2B5EF4-FFF2-40B4-BE49-F238E27FC236}">
                <a16:creationId xmlns:a16="http://schemas.microsoft.com/office/drawing/2014/main" id="{1408D01D-CE3D-28F4-21DB-7C891B4BF7E2}"/>
              </a:ext>
            </a:extLst>
          </p:cNvPr>
          <p:cNvSpPr txBox="1"/>
          <p:nvPr/>
        </p:nvSpPr>
        <p:spPr bwMode="auto">
          <a:xfrm>
            <a:off x="1102289" y="2661102"/>
            <a:ext cx="589935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algn="r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 b="0">
                <a:solidFill>
                  <a:schemeClr val="bg1"/>
                </a:solidFill>
                <a:latin typeface="Calibri" panose="020F0502020204030204" pitchFamily="34" charset="0"/>
              </a:rPr>
              <a:t>80</a:t>
            </a:r>
          </a:p>
        </p:txBody>
      </p:sp>
      <p:cxnSp>
        <p:nvCxnSpPr>
          <p:cNvPr id="75" name="Straight Connector 74">
            <a:extLst>
              <a:ext uri="{FF2B5EF4-FFF2-40B4-BE49-F238E27FC236}">
                <a16:creationId xmlns:a16="http://schemas.microsoft.com/office/drawing/2014/main" id="{2F232254-C845-CD98-52C3-D66BEF4142F6}"/>
              </a:ext>
            </a:extLst>
          </p:cNvPr>
          <p:cNvCxnSpPr>
            <a:cxnSpLocks/>
          </p:cNvCxnSpPr>
          <p:nvPr/>
        </p:nvCxnSpPr>
        <p:spPr bwMode="auto">
          <a:xfrm>
            <a:off x="6834647" y="2305665"/>
            <a:ext cx="0" cy="2625213"/>
          </a:xfrm>
          <a:prstGeom prst="line">
            <a:avLst/>
          </a:prstGeom>
          <a:noFill/>
          <a:ln w="2857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</p:spTree>
    <p:extLst>
      <p:ext uri="{BB962C8B-B14F-4D97-AF65-F5344CB8AC3E}">
        <p14:creationId xmlns:p14="http://schemas.microsoft.com/office/powerpoint/2010/main" val="4076511805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82" name="Group 381">
            <a:extLst>
              <a:ext uri="{FF2B5EF4-FFF2-40B4-BE49-F238E27FC236}">
                <a16:creationId xmlns:a16="http://schemas.microsoft.com/office/drawing/2014/main" id="{3876B1C3-CCCE-A757-59A8-4287BA4739AF}"/>
              </a:ext>
            </a:extLst>
          </p:cNvPr>
          <p:cNvGrpSpPr/>
          <p:nvPr/>
        </p:nvGrpSpPr>
        <p:grpSpPr>
          <a:xfrm>
            <a:off x="3450799" y="1510317"/>
            <a:ext cx="6547747" cy="666552"/>
            <a:chOff x="3450799" y="1510317"/>
            <a:chExt cx="6547747" cy="666552"/>
          </a:xfrm>
        </p:grpSpPr>
        <p:grpSp>
          <p:nvGrpSpPr>
            <p:cNvPr id="381" name="Group 380">
              <a:extLst>
                <a:ext uri="{FF2B5EF4-FFF2-40B4-BE49-F238E27FC236}">
                  <a16:creationId xmlns:a16="http://schemas.microsoft.com/office/drawing/2014/main" id="{D8157791-5DC4-55DB-54A9-3C175E2D5D30}"/>
                </a:ext>
              </a:extLst>
            </p:cNvPr>
            <p:cNvGrpSpPr/>
            <p:nvPr/>
          </p:nvGrpSpPr>
          <p:grpSpPr>
            <a:xfrm>
              <a:off x="3450799" y="1510317"/>
              <a:ext cx="6547747" cy="666552"/>
              <a:chOff x="3450799" y="1510317"/>
              <a:chExt cx="6547747" cy="666552"/>
            </a:xfrm>
          </p:grpSpPr>
          <p:sp>
            <p:nvSpPr>
              <p:cNvPr id="82" name="Freeform 81">
                <a:extLst>
                  <a:ext uri="{FF2B5EF4-FFF2-40B4-BE49-F238E27FC236}">
                    <a16:creationId xmlns:a16="http://schemas.microsoft.com/office/drawing/2014/main" id="{194B06EE-0A8E-26C5-594C-76014D29251A}"/>
                  </a:ext>
                </a:extLst>
              </p:cNvPr>
              <p:cNvSpPr/>
              <p:nvPr/>
            </p:nvSpPr>
            <p:spPr bwMode="auto">
              <a:xfrm>
                <a:off x="3571491" y="1668883"/>
                <a:ext cx="6335192" cy="364939"/>
              </a:xfrm>
              <a:custGeom>
                <a:avLst/>
                <a:gdLst>
                  <a:gd name="connsiteX0" fmla="*/ 6335192 w 6335192"/>
                  <a:gd name="connsiteY0" fmla="*/ 364939 h 364939"/>
                  <a:gd name="connsiteX1" fmla="*/ 4768821 w 6335192"/>
                  <a:gd name="connsiteY1" fmla="*/ 364939 h 364939"/>
                  <a:gd name="connsiteX2" fmla="*/ 4768821 w 6335192"/>
                  <a:gd name="connsiteY2" fmla="*/ 311634 h 364939"/>
                  <a:gd name="connsiteX3" fmla="*/ 4670410 w 6335192"/>
                  <a:gd name="connsiteY3" fmla="*/ 311634 h 364939"/>
                  <a:gd name="connsiteX4" fmla="*/ 4670410 w 6335192"/>
                  <a:gd name="connsiteY4" fmla="*/ 254227 h 364939"/>
                  <a:gd name="connsiteX5" fmla="*/ 3300861 w 6335192"/>
                  <a:gd name="connsiteY5" fmla="*/ 254227 h 364939"/>
                  <a:gd name="connsiteX6" fmla="*/ 3300861 w 6335192"/>
                  <a:gd name="connsiteY6" fmla="*/ 233725 h 364939"/>
                  <a:gd name="connsiteX7" fmla="*/ 3169646 w 6335192"/>
                  <a:gd name="connsiteY7" fmla="*/ 233725 h 364939"/>
                  <a:gd name="connsiteX8" fmla="*/ 3169646 w 6335192"/>
                  <a:gd name="connsiteY8" fmla="*/ 196821 h 364939"/>
                  <a:gd name="connsiteX9" fmla="*/ 2894916 w 6335192"/>
                  <a:gd name="connsiteY9" fmla="*/ 196821 h 364939"/>
                  <a:gd name="connsiteX10" fmla="*/ 2894916 w 6335192"/>
                  <a:gd name="connsiteY10" fmla="*/ 180419 h 364939"/>
                  <a:gd name="connsiteX11" fmla="*/ 2792405 w 6335192"/>
                  <a:gd name="connsiteY11" fmla="*/ 180419 h 364939"/>
                  <a:gd name="connsiteX12" fmla="*/ 2792405 w 6335192"/>
                  <a:gd name="connsiteY12" fmla="*/ 159917 h 364939"/>
                  <a:gd name="connsiteX13" fmla="*/ 1919009 w 6335192"/>
                  <a:gd name="connsiteY13" fmla="*/ 159917 h 364939"/>
                  <a:gd name="connsiteX14" fmla="*/ 1919009 w 6335192"/>
                  <a:gd name="connsiteY14" fmla="*/ 147616 h 364939"/>
                  <a:gd name="connsiteX15" fmla="*/ 1812398 w 6335192"/>
                  <a:gd name="connsiteY15" fmla="*/ 147616 h 364939"/>
                  <a:gd name="connsiteX16" fmla="*/ 1812398 w 6335192"/>
                  <a:gd name="connsiteY16" fmla="*/ 127113 h 364939"/>
                  <a:gd name="connsiteX17" fmla="*/ 1480261 w 6335192"/>
                  <a:gd name="connsiteY17" fmla="*/ 127113 h 364939"/>
                  <a:gd name="connsiteX18" fmla="*/ 1480261 w 6335192"/>
                  <a:gd name="connsiteY18" fmla="*/ 118913 h 364939"/>
                  <a:gd name="connsiteX19" fmla="*/ 1283440 w 6335192"/>
                  <a:gd name="connsiteY19" fmla="*/ 118913 h 364939"/>
                  <a:gd name="connsiteX20" fmla="*/ 1283440 w 6335192"/>
                  <a:gd name="connsiteY20" fmla="*/ 98410 h 364939"/>
                  <a:gd name="connsiteX21" fmla="*/ 1189130 w 6335192"/>
                  <a:gd name="connsiteY21" fmla="*/ 98410 h 364939"/>
                  <a:gd name="connsiteX22" fmla="*/ 1189130 w 6335192"/>
                  <a:gd name="connsiteY22" fmla="*/ 86109 h 364939"/>
                  <a:gd name="connsiteX23" fmla="*/ 1094819 w 6335192"/>
                  <a:gd name="connsiteY23" fmla="*/ 86109 h 364939"/>
                  <a:gd name="connsiteX24" fmla="*/ 1094819 w 6335192"/>
                  <a:gd name="connsiteY24" fmla="*/ 69707 h 364939"/>
                  <a:gd name="connsiteX25" fmla="*/ 832391 w 6335192"/>
                  <a:gd name="connsiteY25" fmla="*/ 69707 h 364939"/>
                  <a:gd name="connsiteX26" fmla="*/ 832391 w 6335192"/>
                  <a:gd name="connsiteY26" fmla="*/ 57406 h 364939"/>
                  <a:gd name="connsiteX27" fmla="*/ 758583 w 6335192"/>
                  <a:gd name="connsiteY27" fmla="*/ 57406 h 364939"/>
                  <a:gd name="connsiteX28" fmla="*/ 758583 w 6335192"/>
                  <a:gd name="connsiteY28" fmla="*/ 53305 h 364939"/>
                  <a:gd name="connsiteX29" fmla="*/ 688875 w 6335192"/>
                  <a:gd name="connsiteY29" fmla="*/ 53305 h 364939"/>
                  <a:gd name="connsiteX30" fmla="*/ 688875 w 6335192"/>
                  <a:gd name="connsiteY30" fmla="*/ 16401 h 364939"/>
                  <a:gd name="connsiteX31" fmla="*/ 414145 w 6335192"/>
                  <a:gd name="connsiteY31" fmla="*/ 16401 h 364939"/>
                  <a:gd name="connsiteX32" fmla="*/ 414145 w 6335192"/>
                  <a:gd name="connsiteY32" fmla="*/ 0 h 364939"/>
                  <a:gd name="connsiteX33" fmla="*/ 0 w 6335192"/>
                  <a:gd name="connsiteY33" fmla="*/ 0 h 36493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</a:cxnLst>
                <a:rect l="l" t="t" r="r" b="b"/>
                <a:pathLst>
                  <a:path w="6335192" h="364939">
                    <a:moveTo>
                      <a:pt x="6335192" y="364939"/>
                    </a:moveTo>
                    <a:lnTo>
                      <a:pt x="4768821" y="364939"/>
                    </a:lnTo>
                    <a:lnTo>
                      <a:pt x="4768821" y="311634"/>
                    </a:lnTo>
                    <a:lnTo>
                      <a:pt x="4670410" y="311634"/>
                    </a:lnTo>
                    <a:lnTo>
                      <a:pt x="4670410" y="254227"/>
                    </a:lnTo>
                    <a:lnTo>
                      <a:pt x="3300861" y="254227"/>
                    </a:lnTo>
                    <a:lnTo>
                      <a:pt x="3300861" y="233725"/>
                    </a:lnTo>
                    <a:lnTo>
                      <a:pt x="3169646" y="233725"/>
                    </a:lnTo>
                    <a:lnTo>
                      <a:pt x="3169646" y="196821"/>
                    </a:lnTo>
                    <a:lnTo>
                      <a:pt x="2894916" y="196821"/>
                    </a:lnTo>
                    <a:lnTo>
                      <a:pt x="2894916" y="180419"/>
                    </a:lnTo>
                    <a:lnTo>
                      <a:pt x="2792405" y="180419"/>
                    </a:lnTo>
                    <a:lnTo>
                      <a:pt x="2792405" y="159917"/>
                    </a:lnTo>
                    <a:lnTo>
                      <a:pt x="1919009" y="159917"/>
                    </a:lnTo>
                    <a:lnTo>
                      <a:pt x="1919009" y="147616"/>
                    </a:lnTo>
                    <a:lnTo>
                      <a:pt x="1812398" y="147616"/>
                    </a:lnTo>
                    <a:lnTo>
                      <a:pt x="1812398" y="127113"/>
                    </a:lnTo>
                    <a:lnTo>
                      <a:pt x="1480261" y="127113"/>
                    </a:lnTo>
                    <a:lnTo>
                      <a:pt x="1480261" y="118913"/>
                    </a:lnTo>
                    <a:lnTo>
                      <a:pt x="1283440" y="118913"/>
                    </a:lnTo>
                    <a:lnTo>
                      <a:pt x="1283440" y="98410"/>
                    </a:lnTo>
                    <a:lnTo>
                      <a:pt x="1189130" y="98410"/>
                    </a:lnTo>
                    <a:lnTo>
                      <a:pt x="1189130" y="86109"/>
                    </a:lnTo>
                    <a:lnTo>
                      <a:pt x="1094819" y="86109"/>
                    </a:lnTo>
                    <a:lnTo>
                      <a:pt x="1094819" y="69707"/>
                    </a:lnTo>
                    <a:lnTo>
                      <a:pt x="832391" y="69707"/>
                    </a:lnTo>
                    <a:lnTo>
                      <a:pt x="832391" y="57406"/>
                    </a:lnTo>
                    <a:lnTo>
                      <a:pt x="758583" y="57406"/>
                    </a:lnTo>
                    <a:lnTo>
                      <a:pt x="758583" y="53305"/>
                    </a:lnTo>
                    <a:lnTo>
                      <a:pt x="688875" y="53305"/>
                    </a:lnTo>
                    <a:lnTo>
                      <a:pt x="688875" y="16401"/>
                    </a:lnTo>
                    <a:lnTo>
                      <a:pt x="414145" y="16401"/>
                    </a:lnTo>
                    <a:lnTo>
                      <a:pt x="414145" y="0"/>
                    </a:lnTo>
                    <a:lnTo>
                      <a:pt x="0" y="0"/>
                    </a:lnTo>
                  </a:path>
                </a:pathLst>
              </a:custGeom>
              <a:noFill/>
              <a:ln w="28575">
                <a:solidFill>
                  <a:schemeClr val="accent3"/>
                </a:solidFill>
                <a:miter lim="800000"/>
                <a:headEnd/>
                <a:tailEnd/>
              </a:ln>
            </p:spPr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grpSp>
            <p:nvGrpSpPr>
              <p:cNvPr id="380" name="Group 379">
                <a:extLst>
                  <a:ext uri="{FF2B5EF4-FFF2-40B4-BE49-F238E27FC236}">
                    <a16:creationId xmlns:a16="http://schemas.microsoft.com/office/drawing/2014/main" id="{3D6045D5-63D4-B12D-570B-50F259908BA2}"/>
                  </a:ext>
                </a:extLst>
              </p:cNvPr>
              <p:cNvGrpSpPr/>
              <p:nvPr/>
            </p:nvGrpSpPr>
            <p:grpSpPr>
              <a:xfrm>
                <a:off x="3450799" y="1510317"/>
                <a:ext cx="6547747" cy="666552"/>
                <a:chOff x="3450799" y="1510317"/>
                <a:chExt cx="6547747" cy="666552"/>
              </a:xfrm>
            </p:grpSpPr>
            <p:sp>
              <p:nvSpPr>
                <p:cNvPr id="227" name="TextBox 226">
                  <a:extLst>
                    <a:ext uri="{FF2B5EF4-FFF2-40B4-BE49-F238E27FC236}">
                      <a16:creationId xmlns:a16="http://schemas.microsoft.com/office/drawing/2014/main" id="{F3086E28-1C4D-B052-FB37-DE8B4D2EC461}"/>
                    </a:ext>
                  </a:extLst>
                </p:cNvPr>
                <p:cNvSpPr txBox="1"/>
                <p:nvPr/>
              </p:nvSpPr>
              <p:spPr bwMode="auto">
                <a:xfrm>
                  <a:off x="6765499" y="1757967"/>
                  <a:ext cx="200922" cy="30777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 algn="ctr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square" rtlCol="0">
                  <a:spAutoFit/>
                </a:bodyPr>
                <a:lstStyle/>
                <a:p>
                  <a:pPr algn="ctr">
                    <a:lnSpc>
                      <a:spcPct val="100000"/>
                    </a:lnSpc>
                    <a:spcBef>
                      <a:spcPct val="50000"/>
                    </a:spcBef>
                    <a:spcAft>
                      <a:spcPct val="0"/>
                    </a:spcAft>
                    <a:buClrTx/>
                    <a:buFontTx/>
                    <a:buNone/>
                  </a:pPr>
                  <a:r>
                    <a:rPr lang="en-US" sz="1400" b="0">
                      <a:solidFill>
                        <a:schemeClr val="accent3"/>
                      </a:solidFill>
                      <a:latin typeface="Calibri" panose="020F0502020204030204" pitchFamily="34" charset="0"/>
                    </a:rPr>
                    <a:t>+</a:t>
                  </a:r>
                </a:p>
              </p:txBody>
            </p:sp>
            <p:sp>
              <p:nvSpPr>
                <p:cNvPr id="230" name="TextBox 229">
                  <a:extLst>
                    <a:ext uri="{FF2B5EF4-FFF2-40B4-BE49-F238E27FC236}">
                      <a16:creationId xmlns:a16="http://schemas.microsoft.com/office/drawing/2014/main" id="{52A74B24-73D2-B8A7-3B8B-592ED5A8A55B}"/>
                    </a:ext>
                  </a:extLst>
                </p:cNvPr>
                <p:cNvSpPr txBox="1"/>
                <p:nvPr/>
              </p:nvSpPr>
              <p:spPr bwMode="auto">
                <a:xfrm>
                  <a:off x="6781374" y="1757967"/>
                  <a:ext cx="200922" cy="30777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 algn="ctr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square" rtlCol="0">
                  <a:spAutoFit/>
                </a:bodyPr>
                <a:lstStyle/>
                <a:p>
                  <a:pPr algn="ctr">
                    <a:lnSpc>
                      <a:spcPct val="100000"/>
                    </a:lnSpc>
                    <a:spcBef>
                      <a:spcPct val="50000"/>
                    </a:spcBef>
                    <a:spcAft>
                      <a:spcPct val="0"/>
                    </a:spcAft>
                    <a:buClrTx/>
                    <a:buFontTx/>
                    <a:buNone/>
                  </a:pPr>
                  <a:r>
                    <a:rPr lang="en-US" sz="1400" b="0">
                      <a:solidFill>
                        <a:schemeClr val="accent3"/>
                      </a:solidFill>
                      <a:latin typeface="Calibri" panose="020F0502020204030204" pitchFamily="34" charset="0"/>
                    </a:rPr>
                    <a:t>+</a:t>
                  </a:r>
                </a:p>
              </p:txBody>
            </p:sp>
            <p:sp>
              <p:nvSpPr>
                <p:cNvPr id="231" name="TextBox 230">
                  <a:extLst>
                    <a:ext uri="{FF2B5EF4-FFF2-40B4-BE49-F238E27FC236}">
                      <a16:creationId xmlns:a16="http://schemas.microsoft.com/office/drawing/2014/main" id="{AE50609E-AE8E-6700-50CC-3CC13EF826FC}"/>
                    </a:ext>
                  </a:extLst>
                </p:cNvPr>
                <p:cNvSpPr txBox="1"/>
                <p:nvPr/>
              </p:nvSpPr>
              <p:spPr bwMode="auto">
                <a:xfrm>
                  <a:off x="6828999" y="1757967"/>
                  <a:ext cx="200922" cy="30777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 algn="ctr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square" rtlCol="0">
                  <a:spAutoFit/>
                </a:bodyPr>
                <a:lstStyle/>
                <a:p>
                  <a:pPr algn="ctr">
                    <a:lnSpc>
                      <a:spcPct val="100000"/>
                    </a:lnSpc>
                    <a:spcBef>
                      <a:spcPct val="50000"/>
                    </a:spcBef>
                    <a:spcAft>
                      <a:spcPct val="0"/>
                    </a:spcAft>
                    <a:buClrTx/>
                    <a:buFontTx/>
                    <a:buNone/>
                  </a:pPr>
                  <a:r>
                    <a:rPr lang="en-US" sz="1400" b="0">
                      <a:solidFill>
                        <a:schemeClr val="accent3"/>
                      </a:solidFill>
                      <a:latin typeface="Calibri" panose="020F0502020204030204" pitchFamily="34" charset="0"/>
                    </a:rPr>
                    <a:t>+</a:t>
                  </a:r>
                </a:p>
              </p:txBody>
            </p:sp>
            <p:sp>
              <p:nvSpPr>
                <p:cNvPr id="232" name="TextBox 231">
                  <a:extLst>
                    <a:ext uri="{FF2B5EF4-FFF2-40B4-BE49-F238E27FC236}">
                      <a16:creationId xmlns:a16="http://schemas.microsoft.com/office/drawing/2014/main" id="{81A97542-FC3E-F26C-0182-CB00277C84DD}"/>
                    </a:ext>
                  </a:extLst>
                </p:cNvPr>
                <p:cNvSpPr txBox="1"/>
                <p:nvPr/>
              </p:nvSpPr>
              <p:spPr bwMode="auto">
                <a:xfrm>
                  <a:off x="8124399" y="1757967"/>
                  <a:ext cx="200922" cy="30777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 algn="ctr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square" rtlCol="0">
                  <a:spAutoFit/>
                </a:bodyPr>
                <a:lstStyle/>
                <a:p>
                  <a:pPr algn="ctr">
                    <a:lnSpc>
                      <a:spcPct val="100000"/>
                    </a:lnSpc>
                    <a:spcBef>
                      <a:spcPct val="50000"/>
                    </a:spcBef>
                    <a:spcAft>
                      <a:spcPct val="0"/>
                    </a:spcAft>
                    <a:buClrTx/>
                    <a:buFontTx/>
                    <a:buNone/>
                  </a:pPr>
                  <a:r>
                    <a:rPr lang="en-US" sz="1400" b="0">
                      <a:solidFill>
                        <a:schemeClr val="accent3"/>
                      </a:solidFill>
                      <a:latin typeface="Calibri" panose="020F0502020204030204" pitchFamily="34" charset="0"/>
                    </a:rPr>
                    <a:t>+</a:t>
                  </a:r>
                </a:p>
              </p:txBody>
            </p:sp>
            <p:sp>
              <p:nvSpPr>
                <p:cNvPr id="233" name="TextBox 232">
                  <a:extLst>
                    <a:ext uri="{FF2B5EF4-FFF2-40B4-BE49-F238E27FC236}">
                      <a16:creationId xmlns:a16="http://schemas.microsoft.com/office/drawing/2014/main" id="{0734F9C4-0704-D423-68DD-2D726BD5360C}"/>
                    </a:ext>
                  </a:extLst>
                </p:cNvPr>
                <p:cNvSpPr txBox="1"/>
                <p:nvPr/>
              </p:nvSpPr>
              <p:spPr bwMode="auto">
                <a:xfrm>
                  <a:off x="8108524" y="1757967"/>
                  <a:ext cx="200922" cy="30777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 algn="ctr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square" rtlCol="0">
                  <a:spAutoFit/>
                </a:bodyPr>
                <a:lstStyle/>
                <a:p>
                  <a:pPr algn="ctr">
                    <a:lnSpc>
                      <a:spcPct val="100000"/>
                    </a:lnSpc>
                    <a:spcBef>
                      <a:spcPct val="50000"/>
                    </a:spcBef>
                    <a:spcAft>
                      <a:spcPct val="0"/>
                    </a:spcAft>
                    <a:buClrTx/>
                    <a:buFontTx/>
                    <a:buNone/>
                  </a:pPr>
                  <a:r>
                    <a:rPr lang="en-US" sz="1400" b="0">
                      <a:solidFill>
                        <a:schemeClr val="accent3"/>
                      </a:solidFill>
                      <a:latin typeface="Calibri" panose="020F0502020204030204" pitchFamily="34" charset="0"/>
                    </a:rPr>
                    <a:t>+</a:t>
                  </a:r>
                </a:p>
              </p:txBody>
            </p:sp>
            <p:sp>
              <p:nvSpPr>
                <p:cNvPr id="234" name="TextBox 233">
                  <a:extLst>
                    <a:ext uri="{FF2B5EF4-FFF2-40B4-BE49-F238E27FC236}">
                      <a16:creationId xmlns:a16="http://schemas.microsoft.com/office/drawing/2014/main" id="{44AE1D12-9A8B-B908-FF92-BCB15C35F1C3}"/>
                    </a:ext>
                  </a:extLst>
                </p:cNvPr>
                <p:cNvSpPr txBox="1"/>
                <p:nvPr/>
              </p:nvSpPr>
              <p:spPr bwMode="auto">
                <a:xfrm>
                  <a:off x="8035499" y="1757967"/>
                  <a:ext cx="200922" cy="30777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 algn="ctr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square" rtlCol="0">
                  <a:spAutoFit/>
                </a:bodyPr>
                <a:lstStyle/>
                <a:p>
                  <a:pPr algn="ctr">
                    <a:lnSpc>
                      <a:spcPct val="100000"/>
                    </a:lnSpc>
                    <a:spcBef>
                      <a:spcPct val="50000"/>
                    </a:spcBef>
                    <a:spcAft>
                      <a:spcPct val="0"/>
                    </a:spcAft>
                    <a:buClrTx/>
                    <a:buFontTx/>
                    <a:buNone/>
                  </a:pPr>
                  <a:r>
                    <a:rPr lang="en-US" sz="1400" b="0">
                      <a:solidFill>
                        <a:schemeClr val="accent3"/>
                      </a:solidFill>
                      <a:latin typeface="Calibri" panose="020F0502020204030204" pitchFamily="34" charset="0"/>
                    </a:rPr>
                    <a:t>+</a:t>
                  </a:r>
                </a:p>
              </p:txBody>
            </p:sp>
            <p:sp>
              <p:nvSpPr>
                <p:cNvPr id="235" name="TextBox 234">
                  <a:extLst>
                    <a:ext uri="{FF2B5EF4-FFF2-40B4-BE49-F238E27FC236}">
                      <a16:creationId xmlns:a16="http://schemas.microsoft.com/office/drawing/2014/main" id="{D786C58A-2329-048A-18F0-7D3D2C79D0D2}"/>
                    </a:ext>
                  </a:extLst>
                </p:cNvPr>
                <p:cNvSpPr txBox="1"/>
                <p:nvPr/>
              </p:nvSpPr>
              <p:spPr bwMode="auto">
                <a:xfrm>
                  <a:off x="8064074" y="1757967"/>
                  <a:ext cx="200922" cy="30777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 algn="ctr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square" rtlCol="0">
                  <a:spAutoFit/>
                </a:bodyPr>
                <a:lstStyle/>
                <a:p>
                  <a:pPr algn="ctr">
                    <a:lnSpc>
                      <a:spcPct val="100000"/>
                    </a:lnSpc>
                    <a:spcBef>
                      <a:spcPct val="50000"/>
                    </a:spcBef>
                    <a:spcAft>
                      <a:spcPct val="0"/>
                    </a:spcAft>
                    <a:buClrTx/>
                    <a:buFontTx/>
                    <a:buNone/>
                  </a:pPr>
                  <a:r>
                    <a:rPr lang="en-US" sz="1400" b="0">
                      <a:solidFill>
                        <a:schemeClr val="accent3"/>
                      </a:solidFill>
                      <a:latin typeface="Calibri" panose="020F0502020204030204" pitchFamily="34" charset="0"/>
                    </a:rPr>
                    <a:t>+</a:t>
                  </a:r>
                </a:p>
              </p:txBody>
            </p:sp>
            <p:sp>
              <p:nvSpPr>
                <p:cNvPr id="236" name="TextBox 235">
                  <a:extLst>
                    <a:ext uri="{FF2B5EF4-FFF2-40B4-BE49-F238E27FC236}">
                      <a16:creationId xmlns:a16="http://schemas.microsoft.com/office/drawing/2014/main" id="{E729535F-891D-20A0-B48E-B1D61CC5311B}"/>
                    </a:ext>
                  </a:extLst>
                </p:cNvPr>
                <p:cNvSpPr txBox="1"/>
                <p:nvPr/>
              </p:nvSpPr>
              <p:spPr bwMode="auto">
                <a:xfrm>
                  <a:off x="8089474" y="1757967"/>
                  <a:ext cx="200922" cy="30777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 algn="ctr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square" rtlCol="0">
                  <a:spAutoFit/>
                </a:bodyPr>
                <a:lstStyle/>
                <a:p>
                  <a:pPr algn="ctr">
                    <a:lnSpc>
                      <a:spcPct val="100000"/>
                    </a:lnSpc>
                    <a:spcBef>
                      <a:spcPct val="50000"/>
                    </a:spcBef>
                    <a:spcAft>
                      <a:spcPct val="0"/>
                    </a:spcAft>
                    <a:buClrTx/>
                    <a:buFontTx/>
                    <a:buNone/>
                  </a:pPr>
                  <a:r>
                    <a:rPr lang="en-US" sz="1400" b="0">
                      <a:solidFill>
                        <a:schemeClr val="accent3"/>
                      </a:solidFill>
                      <a:latin typeface="Calibri" panose="020F0502020204030204" pitchFamily="34" charset="0"/>
                    </a:rPr>
                    <a:t>+</a:t>
                  </a:r>
                </a:p>
              </p:txBody>
            </p:sp>
            <p:sp>
              <p:nvSpPr>
                <p:cNvPr id="237" name="TextBox 236">
                  <a:extLst>
                    <a:ext uri="{FF2B5EF4-FFF2-40B4-BE49-F238E27FC236}">
                      <a16:creationId xmlns:a16="http://schemas.microsoft.com/office/drawing/2014/main" id="{3187CC7C-E2B2-76F4-127B-EB98B2004E1B}"/>
                    </a:ext>
                  </a:extLst>
                </p:cNvPr>
                <p:cNvSpPr txBox="1"/>
                <p:nvPr/>
              </p:nvSpPr>
              <p:spPr bwMode="auto">
                <a:xfrm>
                  <a:off x="7918024" y="1757967"/>
                  <a:ext cx="200922" cy="30777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 algn="ctr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square" rtlCol="0">
                  <a:spAutoFit/>
                </a:bodyPr>
                <a:lstStyle/>
                <a:p>
                  <a:pPr algn="ctr">
                    <a:lnSpc>
                      <a:spcPct val="100000"/>
                    </a:lnSpc>
                    <a:spcBef>
                      <a:spcPct val="50000"/>
                    </a:spcBef>
                    <a:spcAft>
                      <a:spcPct val="0"/>
                    </a:spcAft>
                    <a:buClrTx/>
                    <a:buFontTx/>
                    <a:buNone/>
                  </a:pPr>
                  <a:r>
                    <a:rPr lang="en-US" sz="1400" b="0">
                      <a:solidFill>
                        <a:schemeClr val="accent3"/>
                      </a:solidFill>
                      <a:latin typeface="Calibri" panose="020F0502020204030204" pitchFamily="34" charset="0"/>
                    </a:rPr>
                    <a:t>+</a:t>
                  </a:r>
                </a:p>
              </p:txBody>
            </p:sp>
            <p:sp>
              <p:nvSpPr>
                <p:cNvPr id="238" name="TextBox 237">
                  <a:extLst>
                    <a:ext uri="{FF2B5EF4-FFF2-40B4-BE49-F238E27FC236}">
                      <a16:creationId xmlns:a16="http://schemas.microsoft.com/office/drawing/2014/main" id="{FD20B39F-41D4-B3D5-D10C-99AE77D793DB}"/>
                    </a:ext>
                  </a:extLst>
                </p:cNvPr>
                <p:cNvSpPr txBox="1"/>
                <p:nvPr/>
              </p:nvSpPr>
              <p:spPr bwMode="auto">
                <a:xfrm>
                  <a:off x="7962474" y="1757967"/>
                  <a:ext cx="200922" cy="30777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 algn="ctr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square" rtlCol="0">
                  <a:spAutoFit/>
                </a:bodyPr>
                <a:lstStyle/>
                <a:p>
                  <a:pPr algn="ctr">
                    <a:lnSpc>
                      <a:spcPct val="100000"/>
                    </a:lnSpc>
                    <a:spcBef>
                      <a:spcPct val="50000"/>
                    </a:spcBef>
                    <a:spcAft>
                      <a:spcPct val="0"/>
                    </a:spcAft>
                    <a:buClrTx/>
                    <a:buFontTx/>
                    <a:buNone/>
                  </a:pPr>
                  <a:r>
                    <a:rPr lang="en-US" sz="1400" b="0">
                      <a:solidFill>
                        <a:schemeClr val="accent3"/>
                      </a:solidFill>
                      <a:latin typeface="Calibri" panose="020F0502020204030204" pitchFamily="34" charset="0"/>
                    </a:rPr>
                    <a:t>+</a:t>
                  </a:r>
                </a:p>
              </p:txBody>
            </p:sp>
            <p:sp>
              <p:nvSpPr>
                <p:cNvPr id="239" name="TextBox 238">
                  <a:extLst>
                    <a:ext uri="{FF2B5EF4-FFF2-40B4-BE49-F238E27FC236}">
                      <a16:creationId xmlns:a16="http://schemas.microsoft.com/office/drawing/2014/main" id="{F73BDA06-BAF8-74E0-1723-F4DDF176DBC1}"/>
                    </a:ext>
                  </a:extLst>
                </p:cNvPr>
                <p:cNvSpPr txBox="1"/>
                <p:nvPr/>
              </p:nvSpPr>
              <p:spPr bwMode="auto">
                <a:xfrm>
                  <a:off x="7930724" y="1757967"/>
                  <a:ext cx="200922" cy="30777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 algn="ctr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square" rtlCol="0">
                  <a:spAutoFit/>
                </a:bodyPr>
                <a:lstStyle/>
                <a:p>
                  <a:pPr algn="ctr">
                    <a:lnSpc>
                      <a:spcPct val="100000"/>
                    </a:lnSpc>
                    <a:spcBef>
                      <a:spcPct val="50000"/>
                    </a:spcBef>
                    <a:spcAft>
                      <a:spcPct val="0"/>
                    </a:spcAft>
                    <a:buClrTx/>
                    <a:buFontTx/>
                    <a:buNone/>
                  </a:pPr>
                  <a:r>
                    <a:rPr lang="en-US" sz="1400" b="0">
                      <a:solidFill>
                        <a:schemeClr val="accent3"/>
                      </a:solidFill>
                      <a:latin typeface="Calibri" panose="020F0502020204030204" pitchFamily="34" charset="0"/>
                    </a:rPr>
                    <a:t>+</a:t>
                  </a:r>
                </a:p>
              </p:txBody>
            </p:sp>
            <p:sp>
              <p:nvSpPr>
                <p:cNvPr id="240" name="TextBox 239">
                  <a:extLst>
                    <a:ext uri="{FF2B5EF4-FFF2-40B4-BE49-F238E27FC236}">
                      <a16:creationId xmlns:a16="http://schemas.microsoft.com/office/drawing/2014/main" id="{49E6A139-A708-678D-3D3D-498EC22271EE}"/>
                    </a:ext>
                  </a:extLst>
                </p:cNvPr>
                <p:cNvSpPr txBox="1"/>
                <p:nvPr/>
              </p:nvSpPr>
              <p:spPr bwMode="auto">
                <a:xfrm>
                  <a:off x="6841699" y="1757967"/>
                  <a:ext cx="200922" cy="30777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 algn="ctr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square" rtlCol="0">
                  <a:spAutoFit/>
                </a:bodyPr>
                <a:lstStyle/>
                <a:p>
                  <a:pPr algn="ctr">
                    <a:lnSpc>
                      <a:spcPct val="100000"/>
                    </a:lnSpc>
                    <a:spcBef>
                      <a:spcPct val="50000"/>
                    </a:spcBef>
                    <a:spcAft>
                      <a:spcPct val="0"/>
                    </a:spcAft>
                    <a:buClrTx/>
                    <a:buFontTx/>
                    <a:buNone/>
                  </a:pPr>
                  <a:r>
                    <a:rPr lang="en-US" sz="1400" b="0">
                      <a:solidFill>
                        <a:schemeClr val="accent3"/>
                      </a:solidFill>
                      <a:latin typeface="Calibri" panose="020F0502020204030204" pitchFamily="34" charset="0"/>
                    </a:rPr>
                    <a:t>+</a:t>
                  </a:r>
                </a:p>
              </p:txBody>
            </p:sp>
            <p:sp>
              <p:nvSpPr>
                <p:cNvPr id="241" name="TextBox 240">
                  <a:extLst>
                    <a:ext uri="{FF2B5EF4-FFF2-40B4-BE49-F238E27FC236}">
                      <a16:creationId xmlns:a16="http://schemas.microsoft.com/office/drawing/2014/main" id="{54F878FC-9AD8-093D-7ED4-A0A4D0D95ED2}"/>
                    </a:ext>
                  </a:extLst>
                </p:cNvPr>
                <p:cNvSpPr txBox="1"/>
                <p:nvPr/>
              </p:nvSpPr>
              <p:spPr bwMode="auto">
                <a:xfrm>
                  <a:off x="6870274" y="1757967"/>
                  <a:ext cx="200922" cy="30777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 algn="ctr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square" rtlCol="0">
                  <a:spAutoFit/>
                </a:bodyPr>
                <a:lstStyle/>
                <a:p>
                  <a:pPr algn="ctr">
                    <a:lnSpc>
                      <a:spcPct val="100000"/>
                    </a:lnSpc>
                    <a:spcBef>
                      <a:spcPct val="50000"/>
                    </a:spcBef>
                    <a:spcAft>
                      <a:spcPct val="0"/>
                    </a:spcAft>
                    <a:buClrTx/>
                    <a:buFontTx/>
                    <a:buNone/>
                  </a:pPr>
                  <a:r>
                    <a:rPr lang="en-US" sz="1400" b="0">
                      <a:solidFill>
                        <a:schemeClr val="accent3"/>
                      </a:solidFill>
                      <a:latin typeface="Calibri" panose="020F0502020204030204" pitchFamily="34" charset="0"/>
                    </a:rPr>
                    <a:t>+</a:t>
                  </a:r>
                </a:p>
              </p:txBody>
            </p:sp>
            <p:sp>
              <p:nvSpPr>
                <p:cNvPr id="242" name="TextBox 241">
                  <a:extLst>
                    <a:ext uri="{FF2B5EF4-FFF2-40B4-BE49-F238E27FC236}">
                      <a16:creationId xmlns:a16="http://schemas.microsoft.com/office/drawing/2014/main" id="{BEEC2992-CEA0-0EE2-D187-0EB72CA51EF0}"/>
                    </a:ext>
                  </a:extLst>
                </p:cNvPr>
                <p:cNvSpPr txBox="1"/>
                <p:nvPr/>
              </p:nvSpPr>
              <p:spPr bwMode="auto">
                <a:xfrm>
                  <a:off x="6879799" y="1757967"/>
                  <a:ext cx="200922" cy="30777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 algn="ctr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square" rtlCol="0">
                  <a:spAutoFit/>
                </a:bodyPr>
                <a:lstStyle/>
                <a:p>
                  <a:pPr algn="ctr">
                    <a:lnSpc>
                      <a:spcPct val="100000"/>
                    </a:lnSpc>
                    <a:spcBef>
                      <a:spcPct val="50000"/>
                    </a:spcBef>
                    <a:spcAft>
                      <a:spcPct val="0"/>
                    </a:spcAft>
                    <a:buClrTx/>
                    <a:buFontTx/>
                    <a:buNone/>
                  </a:pPr>
                  <a:r>
                    <a:rPr lang="en-US" sz="1400" b="0">
                      <a:solidFill>
                        <a:schemeClr val="accent3"/>
                      </a:solidFill>
                      <a:latin typeface="Calibri" panose="020F0502020204030204" pitchFamily="34" charset="0"/>
                    </a:rPr>
                    <a:t>+</a:t>
                  </a:r>
                </a:p>
              </p:txBody>
            </p:sp>
            <p:sp>
              <p:nvSpPr>
                <p:cNvPr id="243" name="TextBox 242">
                  <a:extLst>
                    <a:ext uri="{FF2B5EF4-FFF2-40B4-BE49-F238E27FC236}">
                      <a16:creationId xmlns:a16="http://schemas.microsoft.com/office/drawing/2014/main" id="{D2F70E25-9DCF-5C1A-70CD-D082C8BF1E0F}"/>
                    </a:ext>
                  </a:extLst>
                </p:cNvPr>
                <p:cNvSpPr txBox="1"/>
                <p:nvPr/>
              </p:nvSpPr>
              <p:spPr bwMode="auto">
                <a:xfrm>
                  <a:off x="6930599" y="1757967"/>
                  <a:ext cx="200922" cy="30777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 algn="ctr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square" rtlCol="0">
                  <a:spAutoFit/>
                </a:bodyPr>
                <a:lstStyle/>
                <a:p>
                  <a:pPr algn="ctr">
                    <a:lnSpc>
                      <a:spcPct val="100000"/>
                    </a:lnSpc>
                    <a:spcBef>
                      <a:spcPct val="50000"/>
                    </a:spcBef>
                    <a:spcAft>
                      <a:spcPct val="0"/>
                    </a:spcAft>
                    <a:buClrTx/>
                    <a:buFontTx/>
                    <a:buNone/>
                  </a:pPr>
                  <a:r>
                    <a:rPr lang="en-US" sz="1400" b="0">
                      <a:solidFill>
                        <a:schemeClr val="accent3"/>
                      </a:solidFill>
                      <a:latin typeface="Calibri" panose="020F0502020204030204" pitchFamily="34" charset="0"/>
                    </a:rPr>
                    <a:t>+</a:t>
                  </a:r>
                </a:p>
              </p:txBody>
            </p:sp>
            <p:sp>
              <p:nvSpPr>
                <p:cNvPr id="244" name="TextBox 243">
                  <a:extLst>
                    <a:ext uri="{FF2B5EF4-FFF2-40B4-BE49-F238E27FC236}">
                      <a16:creationId xmlns:a16="http://schemas.microsoft.com/office/drawing/2014/main" id="{65A09977-DA77-BE97-77ED-04BC111B4F62}"/>
                    </a:ext>
                  </a:extLst>
                </p:cNvPr>
                <p:cNvSpPr txBox="1"/>
                <p:nvPr/>
              </p:nvSpPr>
              <p:spPr bwMode="auto">
                <a:xfrm>
                  <a:off x="6955999" y="1757967"/>
                  <a:ext cx="200922" cy="30777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 algn="ctr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square" rtlCol="0">
                  <a:spAutoFit/>
                </a:bodyPr>
                <a:lstStyle/>
                <a:p>
                  <a:pPr algn="ctr">
                    <a:lnSpc>
                      <a:spcPct val="100000"/>
                    </a:lnSpc>
                    <a:spcBef>
                      <a:spcPct val="50000"/>
                    </a:spcBef>
                    <a:spcAft>
                      <a:spcPct val="0"/>
                    </a:spcAft>
                    <a:buClrTx/>
                    <a:buFontTx/>
                    <a:buNone/>
                  </a:pPr>
                  <a:r>
                    <a:rPr lang="en-US" sz="1400" b="0">
                      <a:solidFill>
                        <a:schemeClr val="accent3"/>
                      </a:solidFill>
                      <a:latin typeface="Calibri" panose="020F0502020204030204" pitchFamily="34" charset="0"/>
                    </a:rPr>
                    <a:t>+</a:t>
                  </a:r>
                </a:p>
              </p:txBody>
            </p:sp>
            <p:sp>
              <p:nvSpPr>
                <p:cNvPr id="245" name="TextBox 244">
                  <a:extLst>
                    <a:ext uri="{FF2B5EF4-FFF2-40B4-BE49-F238E27FC236}">
                      <a16:creationId xmlns:a16="http://schemas.microsoft.com/office/drawing/2014/main" id="{56ACB315-7665-A503-4860-45F45BCA7164}"/>
                    </a:ext>
                  </a:extLst>
                </p:cNvPr>
                <p:cNvSpPr txBox="1"/>
                <p:nvPr/>
              </p:nvSpPr>
              <p:spPr bwMode="auto">
                <a:xfrm>
                  <a:off x="7006799" y="1757967"/>
                  <a:ext cx="200922" cy="30777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 algn="ctr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square" rtlCol="0">
                  <a:spAutoFit/>
                </a:bodyPr>
                <a:lstStyle/>
                <a:p>
                  <a:pPr algn="ctr">
                    <a:lnSpc>
                      <a:spcPct val="100000"/>
                    </a:lnSpc>
                    <a:spcBef>
                      <a:spcPct val="50000"/>
                    </a:spcBef>
                    <a:spcAft>
                      <a:spcPct val="0"/>
                    </a:spcAft>
                    <a:buClrTx/>
                    <a:buFontTx/>
                    <a:buNone/>
                  </a:pPr>
                  <a:r>
                    <a:rPr lang="en-US" sz="1400" b="0">
                      <a:solidFill>
                        <a:schemeClr val="accent3"/>
                      </a:solidFill>
                      <a:latin typeface="Calibri" panose="020F0502020204030204" pitchFamily="34" charset="0"/>
                    </a:rPr>
                    <a:t>+</a:t>
                  </a:r>
                </a:p>
              </p:txBody>
            </p:sp>
            <p:sp>
              <p:nvSpPr>
                <p:cNvPr id="246" name="TextBox 245">
                  <a:extLst>
                    <a:ext uri="{FF2B5EF4-FFF2-40B4-BE49-F238E27FC236}">
                      <a16:creationId xmlns:a16="http://schemas.microsoft.com/office/drawing/2014/main" id="{8B20452E-97A1-9423-2ABA-20963515876D}"/>
                    </a:ext>
                  </a:extLst>
                </p:cNvPr>
                <p:cNvSpPr txBox="1"/>
                <p:nvPr/>
              </p:nvSpPr>
              <p:spPr bwMode="auto">
                <a:xfrm>
                  <a:off x="6968699" y="1757967"/>
                  <a:ext cx="200922" cy="30777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 algn="ctr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square" rtlCol="0">
                  <a:spAutoFit/>
                </a:bodyPr>
                <a:lstStyle/>
                <a:p>
                  <a:pPr algn="ctr">
                    <a:lnSpc>
                      <a:spcPct val="100000"/>
                    </a:lnSpc>
                    <a:spcBef>
                      <a:spcPct val="50000"/>
                    </a:spcBef>
                    <a:spcAft>
                      <a:spcPct val="0"/>
                    </a:spcAft>
                    <a:buClrTx/>
                    <a:buFontTx/>
                    <a:buNone/>
                  </a:pPr>
                  <a:r>
                    <a:rPr lang="en-US" sz="1400" b="0">
                      <a:solidFill>
                        <a:schemeClr val="accent3"/>
                      </a:solidFill>
                      <a:latin typeface="Calibri" panose="020F0502020204030204" pitchFamily="34" charset="0"/>
                    </a:rPr>
                    <a:t>+</a:t>
                  </a:r>
                </a:p>
              </p:txBody>
            </p:sp>
            <p:sp>
              <p:nvSpPr>
                <p:cNvPr id="247" name="TextBox 246">
                  <a:extLst>
                    <a:ext uri="{FF2B5EF4-FFF2-40B4-BE49-F238E27FC236}">
                      <a16:creationId xmlns:a16="http://schemas.microsoft.com/office/drawing/2014/main" id="{A4E6E393-7C54-AA3C-1665-1C4CB086630A}"/>
                    </a:ext>
                  </a:extLst>
                </p:cNvPr>
                <p:cNvSpPr txBox="1"/>
                <p:nvPr/>
              </p:nvSpPr>
              <p:spPr bwMode="auto">
                <a:xfrm>
                  <a:off x="6981399" y="1757967"/>
                  <a:ext cx="200922" cy="30777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 algn="ctr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square" rtlCol="0">
                  <a:spAutoFit/>
                </a:bodyPr>
                <a:lstStyle/>
                <a:p>
                  <a:pPr algn="ctr">
                    <a:lnSpc>
                      <a:spcPct val="100000"/>
                    </a:lnSpc>
                    <a:spcBef>
                      <a:spcPct val="50000"/>
                    </a:spcBef>
                    <a:spcAft>
                      <a:spcPct val="0"/>
                    </a:spcAft>
                    <a:buClrTx/>
                    <a:buFontTx/>
                    <a:buNone/>
                  </a:pPr>
                  <a:r>
                    <a:rPr lang="en-US" sz="1400" b="0">
                      <a:solidFill>
                        <a:schemeClr val="accent3"/>
                      </a:solidFill>
                      <a:latin typeface="Calibri" panose="020F0502020204030204" pitchFamily="34" charset="0"/>
                    </a:rPr>
                    <a:t>+</a:t>
                  </a:r>
                </a:p>
              </p:txBody>
            </p:sp>
            <p:sp>
              <p:nvSpPr>
                <p:cNvPr id="248" name="TextBox 247">
                  <a:extLst>
                    <a:ext uri="{FF2B5EF4-FFF2-40B4-BE49-F238E27FC236}">
                      <a16:creationId xmlns:a16="http://schemas.microsoft.com/office/drawing/2014/main" id="{F8BC5486-C07D-9072-ED5E-5605F733CCBD}"/>
                    </a:ext>
                  </a:extLst>
                </p:cNvPr>
                <p:cNvSpPr txBox="1"/>
                <p:nvPr/>
              </p:nvSpPr>
              <p:spPr bwMode="auto">
                <a:xfrm>
                  <a:off x="7048074" y="1757967"/>
                  <a:ext cx="200922" cy="30777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 algn="ctr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square" rtlCol="0">
                  <a:spAutoFit/>
                </a:bodyPr>
                <a:lstStyle/>
                <a:p>
                  <a:pPr algn="ctr">
                    <a:lnSpc>
                      <a:spcPct val="100000"/>
                    </a:lnSpc>
                    <a:spcBef>
                      <a:spcPct val="50000"/>
                    </a:spcBef>
                    <a:spcAft>
                      <a:spcPct val="0"/>
                    </a:spcAft>
                    <a:buClrTx/>
                    <a:buFontTx/>
                    <a:buNone/>
                  </a:pPr>
                  <a:r>
                    <a:rPr lang="en-US" sz="1400" b="0">
                      <a:solidFill>
                        <a:schemeClr val="accent3"/>
                      </a:solidFill>
                      <a:latin typeface="Calibri" panose="020F0502020204030204" pitchFamily="34" charset="0"/>
                    </a:rPr>
                    <a:t>+</a:t>
                  </a:r>
                </a:p>
              </p:txBody>
            </p:sp>
            <p:sp>
              <p:nvSpPr>
                <p:cNvPr id="249" name="TextBox 248">
                  <a:extLst>
                    <a:ext uri="{FF2B5EF4-FFF2-40B4-BE49-F238E27FC236}">
                      <a16:creationId xmlns:a16="http://schemas.microsoft.com/office/drawing/2014/main" id="{B6039D65-AA58-A3C6-6F79-29C56E08FCC8}"/>
                    </a:ext>
                  </a:extLst>
                </p:cNvPr>
                <p:cNvSpPr txBox="1"/>
                <p:nvPr/>
              </p:nvSpPr>
              <p:spPr bwMode="auto">
                <a:xfrm>
                  <a:off x="7076649" y="1757967"/>
                  <a:ext cx="200922" cy="30777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 algn="ctr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square" rtlCol="0">
                  <a:spAutoFit/>
                </a:bodyPr>
                <a:lstStyle/>
                <a:p>
                  <a:pPr algn="ctr">
                    <a:lnSpc>
                      <a:spcPct val="100000"/>
                    </a:lnSpc>
                    <a:spcBef>
                      <a:spcPct val="50000"/>
                    </a:spcBef>
                    <a:spcAft>
                      <a:spcPct val="0"/>
                    </a:spcAft>
                    <a:buClrTx/>
                    <a:buFontTx/>
                    <a:buNone/>
                  </a:pPr>
                  <a:r>
                    <a:rPr lang="en-US" sz="1400" b="0">
                      <a:solidFill>
                        <a:schemeClr val="accent3"/>
                      </a:solidFill>
                      <a:latin typeface="Calibri" panose="020F0502020204030204" pitchFamily="34" charset="0"/>
                    </a:rPr>
                    <a:t>+</a:t>
                  </a:r>
                </a:p>
              </p:txBody>
            </p:sp>
            <p:sp>
              <p:nvSpPr>
                <p:cNvPr id="250" name="TextBox 249">
                  <a:extLst>
                    <a:ext uri="{FF2B5EF4-FFF2-40B4-BE49-F238E27FC236}">
                      <a16:creationId xmlns:a16="http://schemas.microsoft.com/office/drawing/2014/main" id="{757B14AF-BBAC-54CF-EDDF-0005ACC27F42}"/>
                    </a:ext>
                  </a:extLst>
                </p:cNvPr>
                <p:cNvSpPr txBox="1"/>
                <p:nvPr/>
              </p:nvSpPr>
              <p:spPr bwMode="auto">
                <a:xfrm>
                  <a:off x="7178249" y="1757967"/>
                  <a:ext cx="200922" cy="30777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 algn="ctr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square" rtlCol="0">
                  <a:spAutoFit/>
                </a:bodyPr>
                <a:lstStyle/>
                <a:p>
                  <a:pPr algn="ctr">
                    <a:lnSpc>
                      <a:spcPct val="100000"/>
                    </a:lnSpc>
                    <a:spcBef>
                      <a:spcPct val="50000"/>
                    </a:spcBef>
                    <a:spcAft>
                      <a:spcPct val="0"/>
                    </a:spcAft>
                    <a:buClrTx/>
                    <a:buFontTx/>
                    <a:buNone/>
                  </a:pPr>
                  <a:r>
                    <a:rPr lang="en-US" sz="1400" b="0">
                      <a:solidFill>
                        <a:schemeClr val="accent3"/>
                      </a:solidFill>
                      <a:latin typeface="Calibri" panose="020F0502020204030204" pitchFamily="34" charset="0"/>
                    </a:rPr>
                    <a:t>+</a:t>
                  </a:r>
                </a:p>
              </p:txBody>
            </p:sp>
            <p:sp>
              <p:nvSpPr>
                <p:cNvPr id="251" name="TextBox 250">
                  <a:extLst>
                    <a:ext uri="{FF2B5EF4-FFF2-40B4-BE49-F238E27FC236}">
                      <a16:creationId xmlns:a16="http://schemas.microsoft.com/office/drawing/2014/main" id="{55DA1B44-D856-A12E-0A03-16029B4FED37}"/>
                    </a:ext>
                  </a:extLst>
                </p:cNvPr>
                <p:cNvSpPr txBox="1"/>
                <p:nvPr/>
              </p:nvSpPr>
              <p:spPr bwMode="auto">
                <a:xfrm>
                  <a:off x="7213174" y="1757967"/>
                  <a:ext cx="200922" cy="30777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 algn="ctr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square" rtlCol="0">
                  <a:spAutoFit/>
                </a:bodyPr>
                <a:lstStyle/>
                <a:p>
                  <a:pPr algn="ctr">
                    <a:lnSpc>
                      <a:spcPct val="100000"/>
                    </a:lnSpc>
                    <a:spcBef>
                      <a:spcPct val="50000"/>
                    </a:spcBef>
                    <a:spcAft>
                      <a:spcPct val="0"/>
                    </a:spcAft>
                    <a:buClrTx/>
                    <a:buFontTx/>
                    <a:buNone/>
                  </a:pPr>
                  <a:r>
                    <a:rPr lang="en-US" sz="1400" b="0">
                      <a:solidFill>
                        <a:schemeClr val="accent3"/>
                      </a:solidFill>
                      <a:latin typeface="Calibri" panose="020F0502020204030204" pitchFamily="34" charset="0"/>
                    </a:rPr>
                    <a:t>+</a:t>
                  </a:r>
                </a:p>
              </p:txBody>
            </p:sp>
            <p:sp>
              <p:nvSpPr>
                <p:cNvPr id="252" name="TextBox 251">
                  <a:extLst>
                    <a:ext uri="{FF2B5EF4-FFF2-40B4-BE49-F238E27FC236}">
                      <a16:creationId xmlns:a16="http://schemas.microsoft.com/office/drawing/2014/main" id="{CC8DFC07-B1F5-7F22-8AA8-CA2B0BA59CAF}"/>
                    </a:ext>
                  </a:extLst>
                </p:cNvPr>
                <p:cNvSpPr txBox="1"/>
                <p:nvPr/>
              </p:nvSpPr>
              <p:spPr bwMode="auto">
                <a:xfrm>
                  <a:off x="7267149" y="1757967"/>
                  <a:ext cx="200922" cy="30777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 algn="ctr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square" rtlCol="0">
                  <a:spAutoFit/>
                </a:bodyPr>
                <a:lstStyle/>
                <a:p>
                  <a:pPr algn="ctr">
                    <a:lnSpc>
                      <a:spcPct val="100000"/>
                    </a:lnSpc>
                    <a:spcBef>
                      <a:spcPct val="50000"/>
                    </a:spcBef>
                    <a:spcAft>
                      <a:spcPct val="0"/>
                    </a:spcAft>
                    <a:buClrTx/>
                    <a:buFontTx/>
                    <a:buNone/>
                  </a:pPr>
                  <a:r>
                    <a:rPr lang="en-US" sz="1400" b="0">
                      <a:solidFill>
                        <a:schemeClr val="accent3"/>
                      </a:solidFill>
                      <a:latin typeface="Calibri" panose="020F0502020204030204" pitchFamily="34" charset="0"/>
                    </a:rPr>
                    <a:t>+</a:t>
                  </a:r>
                </a:p>
              </p:txBody>
            </p:sp>
            <p:sp>
              <p:nvSpPr>
                <p:cNvPr id="253" name="TextBox 252">
                  <a:extLst>
                    <a:ext uri="{FF2B5EF4-FFF2-40B4-BE49-F238E27FC236}">
                      <a16:creationId xmlns:a16="http://schemas.microsoft.com/office/drawing/2014/main" id="{41E8BD53-3816-33C2-21F4-8E35F13EADDC}"/>
                    </a:ext>
                  </a:extLst>
                </p:cNvPr>
                <p:cNvSpPr txBox="1"/>
                <p:nvPr/>
              </p:nvSpPr>
              <p:spPr bwMode="auto">
                <a:xfrm>
                  <a:off x="7876749" y="1757967"/>
                  <a:ext cx="200922" cy="30777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 algn="ctr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square" rtlCol="0">
                  <a:spAutoFit/>
                </a:bodyPr>
                <a:lstStyle/>
                <a:p>
                  <a:pPr algn="ctr">
                    <a:lnSpc>
                      <a:spcPct val="100000"/>
                    </a:lnSpc>
                    <a:spcBef>
                      <a:spcPct val="50000"/>
                    </a:spcBef>
                    <a:spcAft>
                      <a:spcPct val="0"/>
                    </a:spcAft>
                    <a:buClrTx/>
                    <a:buFontTx/>
                    <a:buNone/>
                  </a:pPr>
                  <a:r>
                    <a:rPr lang="en-US" sz="1400" b="0">
                      <a:solidFill>
                        <a:schemeClr val="accent3"/>
                      </a:solidFill>
                      <a:latin typeface="Calibri" panose="020F0502020204030204" pitchFamily="34" charset="0"/>
                    </a:rPr>
                    <a:t>+</a:t>
                  </a:r>
                </a:p>
              </p:txBody>
            </p:sp>
            <p:sp>
              <p:nvSpPr>
                <p:cNvPr id="254" name="TextBox 253">
                  <a:extLst>
                    <a:ext uri="{FF2B5EF4-FFF2-40B4-BE49-F238E27FC236}">
                      <a16:creationId xmlns:a16="http://schemas.microsoft.com/office/drawing/2014/main" id="{64D263D3-E361-9336-FEBB-976A18C12744}"/>
                    </a:ext>
                  </a:extLst>
                </p:cNvPr>
                <p:cNvSpPr txBox="1"/>
                <p:nvPr/>
              </p:nvSpPr>
              <p:spPr bwMode="auto">
                <a:xfrm>
                  <a:off x="7292549" y="1757967"/>
                  <a:ext cx="200922" cy="30777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 algn="ctr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square" rtlCol="0">
                  <a:spAutoFit/>
                </a:bodyPr>
                <a:lstStyle/>
                <a:p>
                  <a:pPr algn="ctr">
                    <a:lnSpc>
                      <a:spcPct val="100000"/>
                    </a:lnSpc>
                    <a:spcBef>
                      <a:spcPct val="50000"/>
                    </a:spcBef>
                    <a:spcAft>
                      <a:spcPct val="0"/>
                    </a:spcAft>
                    <a:buClrTx/>
                    <a:buFontTx/>
                    <a:buNone/>
                  </a:pPr>
                  <a:r>
                    <a:rPr lang="en-US" sz="1400" b="0">
                      <a:solidFill>
                        <a:schemeClr val="accent3"/>
                      </a:solidFill>
                      <a:latin typeface="Calibri" panose="020F0502020204030204" pitchFamily="34" charset="0"/>
                    </a:rPr>
                    <a:t>+</a:t>
                  </a:r>
                </a:p>
              </p:txBody>
            </p:sp>
            <p:sp>
              <p:nvSpPr>
                <p:cNvPr id="255" name="TextBox 254">
                  <a:extLst>
                    <a:ext uri="{FF2B5EF4-FFF2-40B4-BE49-F238E27FC236}">
                      <a16:creationId xmlns:a16="http://schemas.microsoft.com/office/drawing/2014/main" id="{A12D41BB-AD84-CE57-9D0A-3DD51A1AA309}"/>
                    </a:ext>
                  </a:extLst>
                </p:cNvPr>
                <p:cNvSpPr txBox="1"/>
                <p:nvPr/>
              </p:nvSpPr>
              <p:spPr bwMode="auto">
                <a:xfrm>
                  <a:off x="7314774" y="1757967"/>
                  <a:ext cx="200922" cy="30777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 algn="ctr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square" rtlCol="0">
                  <a:spAutoFit/>
                </a:bodyPr>
                <a:lstStyle/>
                <a:p>
                  <a:pPr algn="ctr">
                    <a:lnSpc>
                      <a:spcPct val="100000"/>
                    </a:lnSpc>
                    <a:spcBef>
                      <a:spcPct val="50000"/>
                    </a:spcBef>
                    <a:spcAft>
                      <a:spcPct val="0"/>
                    </a:spcAft>
                    <a:buClrTx/>
                    <a:buFontTx/>
                    <a:buNone/>
                  </a:pPr>
                  <a:r>
                    <a:rPr lang="en-US" sz="1400" b="0">
                      <a:solidFill>
                        <a:schemeClr val="accent3"/>
                      </a:solidFill>
                      <a:latin typeface="Calibri" panose="020F0502020204030204" pitchFamily="34" charset="0"/>
                    </a:rPr>
                    <a:t>+</a:t>
                  </a:r>
                </a:p>
              </p:txBody>
            </p:sp>
            <p:sp>
              <p:nvSpPr>
                <p:cNvPr id="256" name="TextBox 255">
                  <a:extLst>
                    <a:ext uri="{FF2B5EF4-FFF2-40B4-BE49-F238E27FC236}">
                      <a16:creationId xmlns:a16="http://schemas.microsoft.com/office/drawing/2014/main" id="{89BF6505-28BD-C79C-F7DE-C1AC4EF4CB30}"/>
                    </a:ext>
                  </a:extLst>
                </p:cNvPr>
                <p:cNvSpPr txBox="1"/>
                <p:nvPr/>
              </p:nvSpPr>
              <p:spPr bwMode="auto">
                <a:xfrm>
                  <a:off x="7327474" y="1757967"/>
                  <a:ext cx="200922" cy="30777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 algn="ctr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square" rtlCol="0">
                  <a:spAutoFit/>
                </a:bodyPr>
                <a:lstStyle/>
                <a:p>
                  <a:pPr algn="ctr">
                    <a:lnSpc>
                      <a:spcPct val="100000"/>
                    </a:lnSpc>
                    <a:spcBef>
                      <a:spcPct val="50000"/>
                    </a:spcBef>
                    <a:spcAft>
                      <a:spcPct val="0"/>
                    </a:spcAft>
                    <a:buClrTx/>
                    <a:buFontTx/>
                    <a:buNone/>
                  </a:pPr>
                  <a:r>
                    <a:rPr lang="en-US" sz="1400" b="0">
                      <a:solidFill>
                        <a:schemeClr val="accent3"/>
                      </a:solidFill>
                      <a:latin typeface="Calibri" panose="020F0502020204030204" pitchFamily="34" charset="0"/>
                    </a:rPr>
                    <a:t>+</a:t>
                  </a:r>
                </a:p>
              </p:txBody>
            </p:sp>
            <p:sp>
              <p:nvSpPr>
                <p:cNvPr id="257" name="TextBox 256">
                  <a:extLst>
                    <a:ext uri="{FF2B5EF4-FFF2-40B4-BE49-F238E27FC236}">
                      <a16:creationId xmlns:a16="http://schemas.microsoft.com/office/drawing/2014/main" id="{4DB046A2-E778-6955-C636-D72831EABC9C}"/>
                    </a:ext>
                  </a:extLst>
                </p:cNvPr>
                <p:cNvSpPr txBox="1"/>
                <p:nvPr/>
              </p:nvSpPr>
              <p:spPr bwMode="auto">
                <a:xfrm>
                  <a:off x="7279849" y="1757967"/>
                  <a:ext cx="200922" cy="30777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 algn="ctr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square" rtlCol="0">
                  <a:spAutoFit/>
                </a:bodyPr>
                <a:lstStyle/>
                <a:p>
                  <a:pPr algn="ctr">
                    <a:lnSpc>
                      <a:spcPct val="100000"/>
                    </a:lnSpc>
                    <a:spcBef>
                      <a:spcPct val="50000"/>
                    </a:spcBef>
                    <a:spcAft>
                      <a:spcPct val="0"/>
                    </a:spcAft>
                    <a:buClrTx/>
                    <a:buFontTx/>
                    <a:buNone/>
                  </a:pPr>
                  <a:r>
                    <a:rPr lang="en-US" sz="1400" b="0">
                      <a:solidFill>
                        <a:schemeClr val="accent3"/>
                      </a:solidFill>
                      <a:latin typeface="Calibri" panose="020F0502020204030204" pitchFamily="34" charset="0"/>
                    </a:rPr>
                    <a:t>+</a:t>
                  </a:r>
                </a:p>
              </p:txBody>
            </p:sp>
            <p:sp>
              <p:nvSpPr>
                <p:cNvPr id="258" name="TextBox 257">
                  <a:extLst>
                    <a:ext uri="{FF2B5EF4-FFF2-40B4-BE49-F238E27FC236}">
                      <a16:creationId xmlns:a16="http://schemas.microsoft.com/office/drawing/2014/main" id="{5F70DFB9-C06A-9C9A-FC9C-76A0AFAC0768}"/>
                    </a:ext>
                  </a:extLst>
                </p:cNvPr>
                <p:cNvSpPr txBox="1"/>
                <p:nvPr/>
              </p:nvSpPr>
              <p:spPr bwMode="auto">
                <a:xfrm>
                  <a:off x="7495749" y="1757967"/>
                  <a:ext cx="200922" cy="30777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 algn="ctr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square" rtlCol="0">
                  <a:spAutoFit/>
                </a:bodyPr>
                <a:lstStyle/>
                <a:p>
                  <a:pPr algn="ctr">
                    <a:lnSpc>
                      <a:spcPct val="100000"/>
                    </a:lnSpc>
                    <a:spcBef>
                      <a:spcPct val="50000"/>
                    </a:spcBef>
                    <a:spcAft>
                      <a:spcPct val="0"/>
                    </a:spcAft>
                    <a:buClrTx/>
                    <a:buFontTx/>
                    <a:buNone/>
                  </a:pPr>
                  <a:r>
                    <a:rPr lang="en-US" sz="1400" b="0">
                      <a:solidFill>
                        <a:schemeClr val="accent3"/>
                      </a:solidFill>
                      <a:latin typeface="Calibri" panose="020F0502020204030204" pitchFamily="34" charset="0"/>
                    </a:rPr>
                    <a:t>+</a:t>
                  </a:r>
                </a:p>
              </p:txBody>
            </p:sp>
            <p:sp>
              <p:nvSpPr>
                <p:cNvPr id="259" name="TextBox 258">
                  <a:extLst>
                    <a:ext uri="{FF2B5EF4-FFF2-40B4-BE49-F238E27FC236}">
                      <a16:creationId xmlns:a16="http://schemas.microsoft.com/office/drawing/2014/main" id="{7716E204-E818-1391-B87A-95A3CEB74038}"/>
                    </a:ext>
                  </a:extLst>
                </p:cNvPr>
                <p:cNvSpPr txBox="1"/>
                <p:nvPr/>
              </p:nvSpPr>
              <p:spPr bwMode="auto">
                <a:xfrm>
                  <a:off x="7448124" y="1757967"/>
                  <a:ext cx="200922" cy="30777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 algn="ctr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square" rtlCol="0">
                  <a:spAutoFit/>
                </a:bodyPr>
                <a:lstStyle/>
                <a:p>
                  <a:pPr algn="ctr">
                    <a:lnSpc>
                      <a:spcPct val="100000"/>
                    </a:lnSpc>
                    <a:spcBef>
                      <a:spcPct val="50000"/>
                    </a:spcBef>
                    <a:spcAft>
                      <a:spcPct val="0"/>
                    </a:spcAft>
                    <a:buClrTx/>
                    <a:buFontTx/>
                    <a:buNone/>
                  </a:pPr>
                  <a:r>
                    <a:rPr lang="en-US" sz="1400" b="0">
                      <a:solidFill>
                        <a:schemeClr val="accent3"/>
                      </a:solidFill>
                      <a:latin typeface="Calibri" panose="020F0502020204030204" pitchFamily="34" charset="0"/>
                    </a:rPr>
                    <a:t>+</a:t>
                  </a:r>
                </a:p>
              </p:txBody>
            </p:sp>
            <p:sp>
              <p:nvSpPr>
                <p:cNvPr id="260" name="TextBox 259">
                  <a:extLst>
                    <a:ext uri="{FF2B5EF4-FFF2-40B4-BE49-F238E27FC236}">
                      <a16:creationId xmlns:a16="http://schemas.microsoft.com/office/drawing/2014/main" id="{FC6B20C3-AAB6-230C-FADC-976544A782C2}"/>
                    </a:ext>
                  </a:extLst>
                </p:cNvPr>
                <p:cNvSpPr txBox="1"/>
                <p:nvPr/>
              </p:nvSpPr>
              <p:spPr bwMode="auto">
                <a:xfrm>
                  <a:off x="7359224" y="1757967"/>
                  <a:ext cx="200922" cy="30777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 algn="ctr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square" rtlCol="0">
                  <a:spAutoFit/>
                </a:bodyPr>
                <a:lstStyle/>
                <a:p>
                  <a:pPr algn="ctr">
                    <a:lnSpc>
                      <a:spcPct val="100000"/>
                    </a:lnSpc>
                    <a:spcBef>
                      <a:spcPct val="50000"/>
                    </a:spcBef>
                    <a:spcAft>
                      <a:spcPct val="0"/>
                    </a:spcAft>
                    <a:buClrTx/>
                    <a:buFontTx/>
                    <a:buNone/>
                  </a:pPr>
                  <a:r>
                    <a:rPr lang="en-US" sz="1400" b="0">
                      <a:solidFill>
                        <a:schemeClr val="accent3"/>
                      </a:solidFill>
                      <a:latin typeface="Calibri" panose="020F0502020204030204" pitchFamily="34" charset="0"/>
                    </a:rPr>
                    <a:t>+</a:t>
                  </a:r>
                </a:p>
              </p:txBody>
            </p:sp>
            <p:sp>
              <p:nvSpPr>
                <p:cNvPr id="261" name="TextBox 260">
                  <a:extLst>
                    <a:ext uri="{FF2B5EF4-FFF2-40B4-BE49-F238E27FC236}">
                      <a16:creationId xmlns:a16="http://schemas.microsoft.com/office/drawing/2014/main" id="{A1291A31-2605-0103-5A44-9C0DEDB55629}"/>
                    </a:ext>
                  </a:extLst>
                </p:cNvPr>
                <p:cNvSpPr txBox="1"/>
                <p:nvPr/>
              </p:nvSpPr>
              <p:spPr bwMode="auto">
                <a:xfrm>
                  <a:off x="7397324" y="1757967"/>
                  <a:ext cx="200922" cy="30777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 algn="ctr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square" rtlCol="0">
                  <a:spAutoFit/>
                </a:bodyPr>
                <a:lstStyle/>
                <a:p>
                  <a:pPr algn="ctr">
                    <a:lnSpc>
                      <a:spcPct val="100000"/>
                    </a:lnSpc>
                    <a:spcBef>
                      <a:spcPct val="50000"/>
                    </a:spcBef>
                    <a:spcAft>
                      <a:spcPct val="0"/>
                    </a:spcAft>
                    <a:buClrTx/>
                    <a:buFontTx/>
                    <a:buNone/>
                  </a:pPr>
                  <a:r>
                    <a:rPr lang="en-US" sz="1400" b="0">
                      <a:solidFill>
                        <a:schemeClr val="accent3"/>
                      </a:solidFill>
                      <a:latin typeface="Calibri" panose="020F0502020204030204" pitchFamily="34" charset="0"/>
                    </a:rPr>
                    <a:t>+</a:t>
                  </a:r>
                </a:p>
              </p:txBody>
            </p:sp>
            <p:sp>
              <p:nvSpPr>
                <p:cNvPr id="262" name="TextBox 261">
                  <a:extLst>
                    <a:ext uri="{FF2B5EF4-FFF2-40B4-BE49-F238E27FC236}">
                      <a16:creationId xmlns:a16="http://schemas.microsoft.com/office/drawing/2014/main" id="{8D3DB040-5183-92E0-F2C9-C6F4167A75D4}"/>
                    </a:ext>
                  </a:extLst>
                </p:cNvPr>
                <p:cNvSpPr txBox="1"/>
                <p:nvPr/>
              </p:nvSpPr>
              <p:spPr bwMode="auto">
                <a:xfrm>
                  <a:off x="7406849" y="1757967"/>
                  <a:ext cx="200922" cy="30777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 algn="ctr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square" rtlCol="0">
                  <a:spAutoFit/>
                </a:bodyPr>
                <a:lstStyle/>
                <a:p>
                  <a:pPr algn="ctr">
                    <a:lnSpc>
                      <a:spcPct val="100000"/>
                    </a:lnSpc>
                    <a:spcBef>
                      <a:spcPct val="50000"/>
                    </a:spcBef>
                    <a:spcAft>
                      <a:spcPct val="0"/>
                    </a:spcAft>
                    <a:buClrTx/>
                    <a:buFontTx/>
                    <a:buNone/>
                  </a:pPr>
                  <a:r>
                    <a:rPr lang="en-US" sz="1400" b="0">
                      <a:solidFill>
                        <a:schemeClr val="accent3"/>
                      </a:solidFill>
                      <a:latin typeface="Calibri" panose="020F0502020204030204" pitchFamily="34" charset="0"/>
                    </a:rPr>
                    <a:t>+</a:t>
                  </a:r>
                </a:p>
              </p:txBody>
            </p:sp>
            <p:sp>
              <p:nvSpPr>
                <p:cNvPr id="263" name="TextBox 262">
                  <a:extLst>
                    <a:ext uri="{FF2B5EF4-FFF2-40B4-BE49-F238E27FC236}">
                      <a16:creationId xmlns:a16="http://schemas.microsoft.com/office/drawing/2014/main" id="{91906057-7495-EAE3-4D6F-C8861E32B5FC}"/>
                    </a:ext>
                  </a:extLst>
                </p:cNvPr>
                <p:cNvSpPr txBox="1"/>
                <p:nvPr/>
              </p:nvSpPr>
              <p:spPr bwMode="auto">
                <a:xfrm>
                  <a:off x="7540199" y="1757967"/>
                  <a:ext cx="200922" cy="30777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 algn="ctr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square" rtlCol="0">
                  <a:spAutoFit/>
                </a:bodyPr>
                <a:lstStyle/>
                <a:p>
                  <a:pPr algn="ctr">
                    <a:lnSpc>
                      <a:spcPct val="100000"/>
                    </a:lnSpc>
                    <a:spcBef>
                      <a:spcPct val="50000"/>
                    </a:spcBef>
                    <a:spcAft>
                      <a:spcPct val="0"/>
                    </a:spcAft>
                    <a:buClrTx/>
                    <a:buFontTx/>
                    <a:buNone/>
                  </a:pPr>
                  <a:r>
                    <a:rPr lang="en-US" sz="1400" b="0">
                      <a:solidFill>
                        <a:schemeClr val="accent3"/>
                      </a:solidFill>
                      <a:latin typeface="Calibri" panose="020F0502020204030204" pitchFamily="34" charset="0"/>
                    </a:rPr>
                    <a:t>+</a:t>
                  </a:r>
                </a:p>
              </p:txBody>
            </p:sp>
            <p:sp>
              <p:nvSpPr>
                <p:cNvPr id="264" name="TextBox 263">
                  <a:extLst>
                    <a:ext uri="{FF2B5EF4-FFF2-40B4-BE49-F238E27FC236}">
                      <a16:creationId xmlns:a16="http://schemas.microsoft.com/office/drawing/2014/main" id="{FA9DB123-2A20-8C3F-7BFC-9AEBFD9BD52B}"/>
                    </a:ext>
                  </a:extLst>
                </p:cNvPr>
                <p:cNvSpPr txBox="1"/>
                <p:nvPr/>
              </p:nvSpPr>
              <p:spPr bwMode="auto">
                <a:xfrm>
                  <a:off x="7552899" y="1757967"/>
                  <a:ext cx="200922" cy="30777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 algn="ctr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square" rtlCol="0">
                  <a:spAutoFit/>
                </a:bodyPr>
                <a:lstStyle/>
                <a:p>
                  <a:pPr algn="ctr">
                    <a:lnSpc>
                      <a:spcPct val="100000"/>
                    </a:lnSpc>
                    <a:spcBef>
                      <a:spcPct val="50000"/>
                    </a:spcBef>
                    <a:spcAft>
                      <a:spcPct val="0"/>
                    </a:spcAft>
                    <a:buClrTx/>
                    <a:buFontTx/>
                    <a:buNone/>
                  </a:pPr>
                  <a:r>
                    <a:rPr lang="en-US" sz="1400" b="0">
                      <a:solidFill>
                        <a:schemeClr val="accent3"/>
                      </a:solidFill>
                      <a:latin typeface="Calibri" panose="020F0502020204030204" pitchFamily="34" charset="0"/>
                    </a:rPr>
                    <a:t>+</a:t>
                  </a:r>
                </a:p>
              </p:txBody>
            </p:sp>
            <p:sp>
              <p:nvSpPr>
                <p:cNvPr id="265" name="TextBox 264">
                  <a:extLst>
                    <a:ext uri="{FF2B5EF4-FFF2-40B4-BE49-F238E27FC236}">
                      <a16:creationId xmlns:a16="http://schemas.microsoft.com/office/drawing/2014/main" id="{666CEA26-F74D-19EC-CCE5-86C4BF59F243}"/>
                    </a:ext>
                  </a:extLst>
                </p:cNvPr>
                <p:cNvSpPr txBox="1"/>
                <p:nvPr/>
              </p:nvSpPr>
              <p:spPr bwMode="auto">
                <a:xfrm>
                  <a:off x="7603699" y="1757967"/>
                  <a:ext cx="200922" cy="30777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 algn="ctr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square" rtlCol="0">
                  <a:spAutoFit/>
                </a:bodyPr>
                <a:lstStyle/>
                <a:p>
                  <a:pPr algn="ctr">
                    <a:lnSpc>
                      <a:spcPct val="100000"/>
                    </a:lnSpc>
                    <a:spcBef>
                      <a:spcPct val="50000"/>
                    </a:spcBef>
                    <a:spcAft>
                      <a:spcPct val="0"/>
                    </a:spcAft>
                    <a:buClrTx/>
                    <a:buFontTx/>
                    <a:buNone/>
                  </a:pPr>
                  <a:r>
                    <a:rPr lang="en-US" sz="1400" b="0">
                      <a:solidFill>
                        <a:schemeClr val="accent3"/>
                      </a:solidFill>
                      <a:latin typeface="Calibri" panose="020F0502020204030204" pitchFamily="34" charset="0"/>
                    </a:rPr>
                    <a:t>+</a:t>
                  </a:r>
                </a:p>
              </p:txBody>
            </p:sp>
            <p:sp>
              <p:nvSpPr>
                <p:cNvPr id="266" name="TextBox 265">
                  <a:extLst>
                    <a:ext uri="{FF2B5EF4-FFF2-40B4-BE49-F238E27FC236}">
                      <a16:creationId xmlns:a16="http://schemas.microsoft.com/office/drawing/2014/main" id="{8A98C7A0-D843-F041-99A1-1462A8027A7E}"/>
                    </a:ext>
                  </a:extLst>
                </p:cNvPr>
                <p:cNvSpPr txBox="1"/>
                <p:nvPr/>
              </p:nvSpPr>
              <p:spPr bwMode="auto">
                <a:xfrm>
                  <a:off x="7632274" y="1757967"/>
                  <a:ext cx="200922" cy="30777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 algn="ctr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square" rtlCol="0">
                  <a:spAutoFit/>
                </a:bodyPr>
                <a:lstStyle/>
                <a:p>
                  <a:pPr algn="ctr">
                    <a:lnSpc>
                      <a:spcPct val="100000"/>
                    </a:lnSpc>
                    <a:spcBef>
                      <a:spcPct val="50000"/>
                    </a:spcBef>
                    <a:spcAft>
                      <a:spcPct val="0"/>
                    </a:spcAft>
                    <a:buClrTx/>
                    <a:buFontTx/>
                    <a:buNone/>
                  </a:pPr>
                  <a:r>
                    <a:rPr lang="en-US" sz="1400" b="0">
                      <a:solidFill>
                        <a:schemeClr val="accent3"/>
                      </a:solidFill>
                      <a:latin typeface="Calibri" panose="020F0502020204030204" pitchFamily="34" charset="0"/>
                    </a:rPr>
                    <a:t>+</a:t>
                  </a:r>
                </a:p>
              </p:txBody>
            </p:sp>
            <p:sp>
              <p:nvSpPr>
                <p:cNvPr id="267" name="TextBox 266">
                  <a:extLst>
                    <a:ext uri="{FF2B5EF4-FFF2-40B4-BE49-F238E27FC236}">
                      <a16:creationId xmlns:a16="http://schemas.microsoft.com/office/drawing/2014/main" id="{77CAED93-7872-5B87-7A5E-F552272F7BEF}"/>
                    </a:ext>
                  </a:extLst>
                </p:cNvPr>
                <p:cNvSpPr txBox="1"/>
                <p:nvPr/>
              </p:nvSpPr>
              <p:spPr bwMode="auto">
                <a:xfrm>
                  <a:off x="7654499" y="1757967"/>
                  <a:ext cx="200922" cy="30777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 algn="ctr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square" rtlCol="0">
                  <a:spAutoFit/>
                </a:bodyPr>
                <a:lstStyle/>
                <a:p>
                  <a:pPr algn="ctr">
                    <a:lnSpc>
                      <a:spcPct val="100000"/>
                    </a:lnSpc>
                    <a:spcBef>
                      <a:spcPct val="50000"/>
                    </a:spcBef>
                    <a:spcAft>
                      <a:spcPct val="0"/>
                    </a:spcAft>
                    <a:buClrTx/>
                    <a:buFontTx/>
                    <a:buNone/>
                  </a:pPr>
                  <a:r>
                    <a:rPr lang="en-US" sz="1400" b="0">
                      <a:solidFill>
                        <a:schemeClr val="accent3"/>
                      </a:solidFill>
                      <a:latin typeface="Calibri" panose="020F0502020204030204" pitchFamily="34" charset="0"/>
                    </a:rPr>
                    <a:t>+</a:t>
                  </a:r>
                </a:p>
              </p:txBody>
            </p:sp>
            <p:sp>
              <p:nvSpPr>
                <p:cNvPr id="268" name="TextBox 267">
                  <a:extLst>
                    <a:ext uri="{FF2B5EF4-FFF2-40B4-BE49-F238E27FC236}">
                      <a16:creationId xmlns:a16="http://schemas.microsoft.com/office/drawing/2014/main" id="{111FC1A0-C74E-7929-2216-DF84D2D13E90}"/>
                    </a:ext>
                  </a:extLst>
                </p:cNvPr>
                <p:cNvSpPr txBox="1"/>
                <p:nvPr/>
              </p:nvSpPr>
              <p:spPr bwMode="auto">
                <a:xfrm>
                  <a:off x="7686249" y="1757967"/>
                  <a:ext cx="200922" cy="30777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 algn="ctr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square" rtlCol="0">
                  <a:spAutoFit/>
                </a:bodyPr>
                <a:lstStyle/>
                <a:p>
                  <a:pPr algn="ctr">
                    <a:lnSpc>
                      <a:spcPct val="100000"/>
                    </a:lnSpc>
                    <a:spcBef>
                      <a:spcPct val="50000"/>
                    </a:spcBef>
                    <a:spcAft>
                      <a:spcPct val="0"/>
                    </a:spcAft>
                    <a:buClrTx/>
                    <a:buFontTx/>
                    <a:buNone/>
                  </a:pPr>
                  <a:r>
                    <a:rPr lang="en-US" sz="1400" b="0">
                      <a:solidFill>
                        <a:schemeClr val="accent3"/>
                      </a:solidFill>
                      <a:latin typeface="Calibri" panose="020F0502020204030204" pitchFamily="34" charset="0"/>
                    </a:rPr>
                    <a:t>+</a:t>
                  </a:r>
                </a:p>
              </p:txBody>
            </p:sp>
            <p:sp>
              <p:nvSpPr>
                <p:cNvPr id="269" name="TextBox 268">
                  <a:extLst>
                    <a:ext uri="{FF2B5EF4-FFF2-40B4-BE49-F238E27FC236}">
                      <a16:creationId xmlns:a16="http://schemas.microsoft.com/office/drawing/2014/main" id="{A919A162-CFDA-80E8-6CBC-FAEF934BAA72}"/>
                    </a:ext>
                  </a:extLst>
                </p:cNvPr>
                <p:cNvSpPr txBox="1"/>
                <p:nvPr/>
              </p:nvSpPr>
              <p:spPr bwMode="auto">
                <a:xfrm>
                  <a:off x="7727524" y="1757967"/>
                  <a:ext cx="200922" cy="30777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 algn="ctr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square" rtlCol="0">
                  <a:spAutoFit/>
                </a:bodyPr>
                <a:lstStyle/>
                <a:p>
                  <a:pPr algn="ctr">
                    <a:lnSpc>
                      <a:spcPct val="100000"/>
                    </a:lnSpc>
                    <a:spcBef>
                      <a:spcPct val="50000"/>
                    </a:spcBef>
                    <a:spcAft>
                      <a:spcPct val="0"/>
                    </a:spcAft>
                    <a:buClrTx/>
                    <a:buFontTx/>
                    <a:buNone/>
                  </a:pPr>
                  <a:r>
                    <a:rPr lang="en-US" sz="1400" b="0">
                      <a:solidFill>
                        <a:schemeClr val="accent3"/>
                      </a:solidFill>
                      <a:latin typeface="Calibri" panose="020F0502020204030204" pitchFamily="34" charset="0"/>
                    </a:rPr>
                    <a:t>+</a:t>
                  </a:r>
                </a:p>
              </p:txBody>
            </p:sp>
            <p:sp>
              <p:nvSpPr>
                <p:cNvPr id="270" name="TextBox 269">
                  <a:extLst>
                    <a:ext uri="{FF2B5EF4-FFF2-40B4-BE49-F238E27FC236}">
                      <a16:creationId xmlns:a16="http://schemas.microsoft.com/office/drawing/2014/main" id="{ABA11439-02E1-1AC3-EC66-5970EB5CB09A}"/>
                    </a:ext>
                  </a:extLst>
                </p:cNvPr>
                <p:cNvSpPr txBox="1"/>
                <p:nvPr/>
              </p:nvSpPr>
              <p:spPr bwMode="auto">
                <a:xfrm>
                  <a:off x="7841824" y="1757967"/>
                  <a:ext cx="200922" cy="30777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 algn="ctr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square" rtlCol="0">
                  <a:spAutoFit/>
                </a:bodyPr>
                <a:lstStyle/>
                <a:p>
                  <a:pPr algn="ctr">
                    <a:lnSpc>
                      <a:spcPct val="100000"/>
                    </a:lnSpc>
                    <a:spcBef>
                      <a:spcPct val="50000"/>
                    </a:spcBef>
                    <a:spcAft>
                      <a:spcPct val="0"/>
                    </a:spcAft>
                    <a:buClrTx/>
                    <a:buFontTx/>
                    <a:buNone/>
                  </a:pPr>
                  <a:r>
                    <a:rPr lang="en-US" sz="1400" b="0">
                      <a:solidFill>
                        <a:schemeClr val="accent3"/>
                      </a:solidFill>
                      <a:latin typeface="Calibri" panose="020F0502020204030204" pitchFamily="34" charset="0"/>
                    </a:rPr>
                    <a:t>+</a:t>
                  </a:r>
                </a:p>
              </p:txBody>
            </p:sp>
            <p:sp>
              <p:nvSpPr>
                <p:cNvPr id="271" name="TextBox 270">
                  <a:extLst>
                    <a:ext uri="{FF2B5EF4-FFF2-40B4-BE49-F238E27FC236}">
                      <a16:creationId xmlns:a16="http://schemas.microsoft.com/office/drawing/2014/main" id="{7014A3FA-67DE-A183-E7E9-312B3162928A}"/>
                    </a:ext>
                  </a:extLst>
                </p:cNvPr>
                <p:cNvSpPr txBox="1"/>
                <p:nvPr/>
              </p:nvSpPr>
              <p:spPr bwMode="auto">
                <a:xfrm>
                  <a:off x="7784674" y="1757967"/>
                  <a:ext cx="200922" cy="30777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 algn="ctr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square" rtlCol="0">
                  <a:spAutoFit/>
                </a:bodyPr>
                <a:lstStyle/>
                <a:p>
                  <a:pPr algn="ctr">
                    <a:lnSpc>
                      <a:spcPct val="100000"/>
                    </a:lnSpc>
                    <a:spcBef>
                      <a:spcPct val="50000"/>
                    </a:spcBef>
                    <a:spcAft>
                      <a:spcPct val="0"/>
                    </a:spcAft>
                    <a:buClrTx/>
                    <a:buFontTx/>
                    <a:buNone/>
                  </a:pPr>
                  <a:r>
                    <a:rPr lang="en-US" sz="1400" b="0">
                      <a:solidFill>
                        <a:schemeClr val="accent3"/>
                      </a:solidFill>
                      <a:latin typeface="Calibri" panose="020F0502020204030204" pitchFamily="34" charset="0"/>
                    </a:rPr>
                    <a:t>+</a:t>
                  </a:r>
                </a:p>
              </p:txBody>
            </p:sp>
            <p:sp>
              <p:nvSpPr>
                <p:cNvPr id="272" name="TextBox 271">
                  <a:extLst>
                    <a:ext uri="{FF2B5EF4-FFF2-40B4-BE49-F238E27FC236}">
                      <a16:creationId xmlns:a16="http://schemas.microsoft.com/office/drawing/2014/main" id="{AAE3740D-0152-2C88-9847-F8D454D12C35}"/>
                    </a:ext>
                  </a:extLst>
                </p:cNvPr>
                <p:cNvSpPr txBox="1"/>
                <p:nvPr/>
              </p:nvSpPr>
              <p:spPr bwMode="auto">
                <a:xfrm>
                  <a:off x="7794199" y="1757967"/>
                  <a:ext cx="200922" cy="30777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 algn="ctr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square" rtlCol="0">
                  <a:spAutoFit/>
                </a:bodyPr>
                <a:lstStyle/>
                <a:p>
                  <a:pPr algn="ctr">
                    <a:lnSpc>
                      <a:spcPct val="100000"/>
                    </a:lnSpc>
                    <a:spcBef>
                      <a:spcPct val="50000"/>
                    </a:spcBef>
                    <a:spcAft>
                      <a:spcPct val="0"/>
                    </a:spcAft>
                    <a:buClrTx/>
                    <a:buFontTx/>
                    <a:buNone/>
                  </a:pPr>
                  <a:r>
                    <a:rPr lang="en-US" sz="1400" b="0">
                      <a:solidFill>
                        <a:schemeClr val="accent3"/>
                      </a:solidFill>
                      <a:latin typeface="Calibri" panose="020F0502020204030204" pitchFamily="34" charset="0"/>
                    </a:rPr>
                    <a:t>+</a:t>
                  </a:r>
                </a:p>
              </p:txBody>
            </p:sp>
            <p:sp>
              <p:nvSpPr>
                <p:cNvPr id="273" name="TextBox 272">
                  <a:extLst>
                    <a:ext uri="{FF2B5EF4-FFF2-40B4-BE49-F238E27FC236}">
                      <a16:creationId xmlns:a16="http://schemas.microsoft.com/office/drawing/2014/main" id="{CE79EBFF-25BE-A34C-4FD4-CEBD35B99F25}"/>
                    </a:ext>
                  </a:extLst>
                </p:cNvPr>
                <p:cNvSpPr txBox="1"/>
                <p:nvPr/>
              </p:nvSpPr>
              <p:spPr bwMode="auto">
                <a:xfrm>
                  <a:off x="8184724" y="1815117"/>
                  <a:ext cx="200922" cy="30777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 algn="ctr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square" rtlCol="0">
                  <a:spAutoFit/>
                </a:bodyPr>
                <a:lstStyle/>
                <a:p>
                  <a:pPr algn="ctr">
                    <a:lnSpc>
                      <a:spcPct val="100000"/>
                    </a:lnSpc>
                    <a:spcBef>
                      <a:spcPct val="50000"/>
                    </a:spcBef>
                    <a:spcAft>
                      <a:spcPct val="0"/>
                    </a:spcAft>
                    <a:buClrTx/>
                    <a:buFontTx/>
                    <a:buNone/>
                  </a:pPr>
                  <a:r>
                    <a:rPr lang="en-US" sz="1400" b="0">
                      <a:solidFill>
                        <a:schemeClr val="accent3"/>
                      </a:solidFill>
                      <a:latin typeface="Calibri" panose="020F0502020204030204" pitchFamily="34" charset="0"/>
                    </a:rPr>
                    <a:t>+</a:t>
                  </a:r>
                </a:p>
              </p:txBody>
            </p:sp>
            <p:sp>
              <p:nvSpPr>
                <p:cNvPr id="274" name="TextBox 273">
                  <a:extLst>
                    <a:ext uri="{FF2B5EF4-FFF2-40B4-BE49-F238E27FC236}">
                      <a16:creationId xmlns:a16="http://schemas.microsoft.com/office/drawing/2014/main" id="{CC966944-A6C3-8875-0F6A-37F9C45AD9E3}"/>
                    </a:ext>
                  </a:extLst>
                </p:cNvPr>
                <p:cNvSpPr txBox="1"/>
                <p:nvPr/>
              </p:nvSpPr>
              <p:spPr bwMode="auto">
                <a:xfrm>
                  <a:off x="8279974" y="1869092"/>
                  <a:ext cx="200922" cy="30777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 algn="ctr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square" rtlCol="0">
                  <a:spAutoFit/>
                </a:bodyPr>
                <a:lstStyle/>
                <a:p>
                  <a:pPr algn="ctr">
                    <a:lnSpc>
                      <a:spcPct val="100000"/>
                    </a:lnSpc>
                    <a:spcBef>
                      <a:spcPct val="50000"/>
                    </a:spcBef>
                    <a:spcAft>
                      <a:spcPct val="0"/>
                    </a:spcAft>
                    <a:buClrTx/>
                    <a:buFontTx/>
                    <a:buNone/>
                  </a:pPr>
                  <a:r>
                    <a:rPr lang="en-US" sz="1400" b="0">
                      <a:solidFill>
                        <a:schemeClr val="accent3"/>
                      </a:solidFill>
                      <a:latin typeface="Calibri" panose="020F0502020204030204" pitchFamily="34" charset="0"/>
                    </a:rPr>
                    <a:t>+</a:t>
                  </a:r>
                </a:p>
              </p:txBody>
            </p:sp>
            <p:sp>
              <p:nvSpPr>
                <p:cNvPr id="275" name="TextBox 274">
                  <a:extLst>
                    <a:ext uri="{FF2B5EF4-FFF2-40B4-BE49-F238E27FC236}">
                      <a16:creationId xmlns:a16="http://schemas.microsoft.com/office/drawing/2014/main" id="{3D3AC847-53D3-CA63-866A-483C216CB5BF}"/>
                    </a:ext>
                  </a:extLst>
                </p:cNvPr>
                <p:cNvSpPr txBox="1"/>
                <p:nvPr/>
              </p:nvSpPr>
              <p:spPr bwMode="auto">
                <a:xfrm>
                  <a:off x="7752924" y="1757967"/>
                  <a:ext cx="200922" cy="30777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 algn="ctr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square" rtlCol="0">
                  <a:spAutoFit/>
                </a:bodyPr>
                <a:lstStyle/>
                <a:p>
                  <a:pPr algn="ctr">
                    <a:lnSpc>
                      <a:spcPct val="100000"/>
                    </a:lnSpc>
                    <a:spcBef>
                      <a:spcPct val="50000"/>
                    </a:spcBef>
                    <a:spcAft>
                      <a:spcPct val="0"/>
                    </a:spcAft>
                    <a:buClrTx/>
                    <a:buFontTx/>
                    <a:buNone/>
                  </a:pPr>
                  <a:r>
                    <a:rPr lang="en-US" sz="1400" b="0">
                      <a:solidFill>
                        <a:schemeClr val="accent3"/>
                      </a:solidFill>
                      <a:latin typeface="Calibri" panose="020F0502020204030204" pitchFamily="34" charset="0"/>
                    </a:rPr>
                    <a:t>+</a:t>
                  </a:r>
                </a:p>
              </p:txBody>
            </p:sp>
            <p:sp>
              <p:nvSpPr>
                <p:cNvPr id="276" name="TextBox 275">
                  <a:extLst>
                    <a:ext uri="{FF2B5EF4-FFF2-40B4-BE49-F238E27FC236}">
                      <a16:creationId xmlns:a16="http://schemas.microsoft.com/office/drawing/2014/main" id="{202FC6AC-4C6E-5A34-CAD4-7D79E25D5326}"/>
                    </a:ext>
                  </a:extLst>
                </p:cNvPr>
                <p:cNvSpPr txBox="1"/>
                <p:nvPr/>
              </p:nvSpPr>
              <p:spPr bwMode="auto">
                <a:xfrm>
                  <a:off x="8314899" y="1869092"/>
                  <a:ext cx="200922" cy="30777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 algn="ctr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square" rtlCol="0">
                  <a:spAutoFit/>
                </a:bodyPr>
                <a:lstStyle/>
                <a:p>
                  <a:pPr algn="ctr">
                    <a:lnSpc>
                      <a:spcPct val="100000"/>
                    </a:lnSpc>
                    <a:spcBef>
                      <a:spcPct val="50000"/>
                    </a:spcBef>
                    <a:spcAft>
                      <a:spcPct val="0"/>
                    </a:spcAft>
                    <a:buClrTx/>
                    <a:buFontTx/>
                    <a:buNone/>
                  </a:pPr>
                  <a:r>
                    <a:rPr lang="en-US" sz="1400" b="0">
                      <a:solidFill>
                        <a:schemeClr val="accent3"/>
                      </a:solidFill>
                      <a:latin typeface="Calibri" panose="020F0502020204030204" pitchFamily="34" charset="0"/>
                    </a:rPr>
                    <a:t>+</a:t>
                  </a:r>
                </a:p>
              </p:txBody>
            </p:sp>
            <p:sp>
              <p:nvSpPr>
                <p:cNvPr id="277" name="TextBox 276">
                  <a:extLst>
                    <a:ext uri="{FF2B5EF4-FFF2-40B4-BE49-F238E27FC236}">
                      <a16:creationId xmlns:a16="http://schemas.microsoft.com/office/drawing/2014/main" id="{AA3F8263-3315-38CF-269B-2848715C5FC6}"/>
                    </a:ext>
                  </a:extLst>
                </p:cNvPr>
                <p:cNvSpPr txBox="1"/>
                <p:nvPr/>
              </p:nvSpPr>
              <p:spPr bwMode="auto">
                <a:xfrm>
                  <a:off x="8467299" y="1869092"/>
                  <a:ext cx="200922" cy="30777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 algn="ctr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square" rtlCol="0">
                  <a:spAutoFit/>
                </a:bodyPr>
                <a:lstStyle/>
                <a:p>
                  <a:pPr algn="ctr">
                    <a:lnSpc>
                      <a:spcPct val="100000"/>
                    </a:lnSpc>
                    <a:spcBef>
                      <a:spcPct val="50000"/>
                    </a:spcBef>
                    <a:spcAft>
                      <a:spcPct val="0"/>
                    </a:spcAft>
                    <a:buClrTx/>
                    <a:buFontTx/>
                    <a:buNone/>
                  </a:pPr>
                  <a:r>
                    <a:rPr lang="en-US" sz="1400" b="0">
                      <a:solidFill>
                        <a:schemeClr val="accent3"/>
                      </a:solidFill>
                      <a:latin typeface="Calibri" panose="020F0502020204030204" pitchFamily="34" charset="0"/>
                    </a:rPr>
                    <a:t>+</a:t>
                  </a:r>
                </a:p>
              </p:txBody>
            </p:sp>
            <p:sp>
              <p:nvSpPr>
                <p:cNvPr id="278" name="TextBox 277">
                  <a:extLst>
                    <a:ext uri="{FF2B5EF4-FFF2-40B4-BE49-F238E27FC236}">
                      <a16:creationId xmlns:a16="http://schemas.microsoft.com/office/drawing/2014/main" id="{1F35A28D-4359-C7AF-CE44-5F0105AD9B91}"/>
                    </a:ext>
                  </a:extLst>
                </p:cNvPr>
                <p:cNvSpPr txBox="1"/>
                <p:nvPr/>
              </p:nvSpPr>
              <p:spPr bwMode="auto">
                <a:xfrm>
                  <a:off x="9797624" y="1869092"/>
                  <a:ext cx="200922" cy="30777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 algn="ctr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square" rtlCol="0">
                  <a:spAutoFit/>
                </a:bodyPr>
                <a:lstStyle/>
                <a:p>
                  <a:pPr algn="ctr">
                    <a:lnSpc>
                      <a:spcPct val="100000"/>
                    </a:lnSpc>
                    <a:spcBef>
                      <a:spcPct val="50000"/>
                    </a:spcBef>
                    <a:spcAft>
                      <a:spcPct val="0"/>
                    </a:spcAft>
                    <a:buClrTx/>
                    <a:buFontTx/>
                    <a:buNone/>
                  </a:pPr>
                  <a:r>
                    <a:rPr lang="en-US" sz="1400" b="0">
                      <a:solidFill>
                        <a:schemeClr val="accent3"/>
                      </a:solidFill>
                      <a:latin typeface="Calibri" panose="020F0502020204030204" pitchFamily="34" charset="0"/>
                    </a:rPr>
                    <a:t>+</a:t>
                  </a:r>
                </a:p>
              </p:txBody>
            </p:sp>
            <p:sp>
              <p:nvSpPr>
                <p:cNvPr id="279" name="TextBox 278">
                  <a:extLst>
                    <a:ext uri="{FF2B5EF4-FFF2-40B4-BE49-F238E27FC236}">
                      <a16:creationId xmlns:a16="http://schemas.microsoft.com/office/drawing/2014/main" id="{C9416C2F-767E-45B3-9FFE-E53DC4E7C45A}"/>
                    </a:ext>
                  </a:extLst>
                </p:cNvPr>
                <p:cNvSpPr txBox="1"/>
                <p:nvPr/>
              </p:nvSpPr>
              <p:spPr bwMode="auto">
                <a:xfrm>
                  <a:off x="9756349" y="1869092"/>
                  <a:ext cx="200922" cy="30777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 algn="ctr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square" rtlCol="0">
                  <a:spAutoFit/>
                </a:bodyPr>
                <a:lstStyle/>
                <a:p>
                  <a:pPr algn="ctr">
                    <a:lnSpc>
                      <a:spcPct val="100000"/>
                    </a:lnSpc>
                    <a:spcBef>
                      <a:spcPct val="50000"/>
                    </a:spcBef>
                    <a:spcAft>
                      <a:spcPct val="0"/>
                    </a:spcAft>
                    <a:buClrTx/>
                    <a:buFontTx/>
                    <a:buNone/>
                  </a:pPr>
                  <a:r>
                    <a:rPr lang="en-US" sz="1400" b="0">
                      <a:solidFill>
                        <a:schemeClr val="accent3"/>
                      </a:solidFill>
                      <a:latin typeface="Calibri" panose="020F0502020204030204" pitchFamily="34" charset="0"/>
                    </a:rPr>
                    <a:t>+</a:t>
                  </a:r>
                </a:p>
              </p:txBody>
            </p:sp>
            <p:sp>
              <p:nvSpPr>
                <p:cNvPr id="280" name="TextBox 279">
                  <a:extLst>
                    <a:ext uri="{FF2B5EF4-FFF2-40B4-BE49-F238E27FC236}">
                      <a16:creationId xmlns:a16="http://schemas.microsoft.com/office/drawing/2014/main" id="{A5AEA538-24FE-A603-72C0-C8F76034039C}"/>
                    </a:ext>
                  </a:extLst>
                </p:cNvPr>
                <p:cNvSpPr txBox="1"/>
                <p:nvPr/>
              </p:nvSpPr>
              <p:spPr bwMode="auto">
                <a:xfrm>
                  <a:off x="9715074" y="1869092"/>
                  <a:ext cx="200922" cy="30777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 algn="ctr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square" rtlCol="0">
                  <a:spAutoFit/>
                </a:bodyPr>
                <a:lstStyle/>
                <a:p>
                  <a:pPr algn="ctr">
                    <a:lnSpc>
                      <a:spcPct val="100000"/>
                    </a:lnSpc>
                    <a:spcBef>
                      <a:spcPct val="50000"/>
                    </a:spcBef>
                    <a:spcAft>
                      <a:spcPct val="0"/>
                    </a:spcAft>
                    <a:buClrTx/>
                    <a:buFontTx/>
                    <a:buNone/>
                  </a:pPr>
                  <a:r>
                    <a:rPr lang="en-US" sz="1400" b="0">
                      <a:solidFill>
                        <a:schemeClr val="accent3"/>
                      </a:solidFill>
                      <a:latin typeface="Calibri" panose="020F0502020204030204" pitchFamily="34" charset="0"/>
                    </a:rPr>
                    <a:t>+</a:t>
                  </a:r>
                </a:p>
              </p:txBody>
            </p:sp>
            <p:sp>
              <p:nvSpPr>
                <p:cNvPr id="281" name="TextBox 280">
                  <a:extLst>
                    <a:ext uri="{FF2B5EF4-FFF2-40B4-BE49-F238E27FC236}">
                      <a16:creationId xmlns:a16="http://schemas.microsoft.com/office/drawing/2014/main" id="{5A6F33E3-2CE8-EAA5-294F-5A1503FBF99E}"/>
                    </a:ext>
                  </a:extLst>
                </p:cNvPr>
                <p:cNvSpPr txBox="1"/>
                <p:nvPr/>
              </p:nvSpPr>
              <p:spPr bwMode="auto">
                <a:xfrm>
                  <a:off x="9429324" y="1869092"/>
                  <a:ext cx="200922" cy="30777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 algn="ctr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square" rtlCol="0">
                  <a:spAutoFit/>
                </a:bodyPr>
                <a:lstStyle/>
                <a:p>
                  <a:pPr algn="ctr">
                    <a:lnSpc>
                      <a:spcPct val="100000"/>
                    </a:lnSpc>
                    <a:spcBef>
                      <a:spcPct val="50000"/>
                    </a:spcBef>
                    <a:spcAft>
                      <a:spcPct val="0"/>
                    </a:spcAft>
                    <a:buClrTx/>
                    <a:buFontTx/>
                    <a:buNone/>
                  </a:pPr>
                  <a:r>
                    <a:rPr lang="en-US" sz="1400" b="0">
                      <a:solidFill>
                        <a:schemeClr val="accent3"/>
                      </a:solidFill>
                      <a:latin typeface="Calibri" panose="020F0502020204030204" pitchFamily="34" charset="0"/>
                    </a:rPr>
                    <a:t>+</a:t>
                  </a:r>
                </a:p>
              </p:txBody>
            </p:sp>
            <p:sp>
              <p:nvSpPr>
                <p:cNvPr id="282" name="TextBox 281">
                  <a:extLst>
                    <a:ext uri="{FF2B5EF4-FFF2-40B4-BE49-F238E27FC236}">
                      <a16:creationId xmlns:a16="http://schemas.microsoft.com/office/drawing/2014/main" id="{FE2A79DC-835E-9089-0D0B-696EDE5CEC22}"/>
                    </a:ext>
                  </a:extLst>
                </p:cNvPr>
                <p:cNvSpPr txBox="1"/>
                <p:nvPr/>
              </p:nvSpPr>
              <p:spPr bwMode="auto">
                <a:xfrm>
                  <a:off x="8502224" y="1869092"/>
                  <a:ext cx="200922" cy="30777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 algn="ctr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square" rtlCol="0">
                  <a:spAutoFit/>
                </a:bodyPr>
                <a:lstStyle/>
                <a:p>
                  <a:pPr algn="ctr">
                    <a:lnSpc>
                      <a:spcPct val="100000"/>
                    </a:lnSpc>
                    <a:spcBef>
                      <a:spcPct val="50000"/>
                    </a:spcBef>
                    <a:spcAft>
                      <a:spcPct val="0"/>
                    </a:spcAft>
                    <a:buClrTx/>
                    <a:buFontTx/>
                    <a:buNone/>
                  </a:pPr>
                  <a:r>
                    <a:rPr lang="en-US" sz="1400" b="0">
                      <a:solidFill>
                        <a:schemeClr val="accent3"/>
                      </a:solidFill>
                      <a:latin typeface="Calibri" panose="020F0502020204030204" pitchFamily="34" charset="0"/>
                    </a:rPr>
                    <a:t>+</a:t>
                  </a:r>
                </a:p>
              </p:txBody>
            </p:sp>
            <p:sp>
              <p:nvSpPr>
                <p:cNvPr id="283" name="TextBox 282">
                  <a:extLst>
                    <a:ext uri="{FF2B5EF4-FFF2-40B4-BE49-F238E27FC236}">
                      <a16:creationId xmlns:a16="http://schemas.microsoft.com/office/drawing/2014/main" id="{3A0D9368-F628-04DC-7326-6099E23F46E3}"/>
                    </a:ext>
                  </a:extLst>
                </p:cNvPr>
                <p:cNvSpPr txBox="1"/>
                <p:nvPr/>
              </p:nvSpPr>
              <p:spPr bwMode="auto">
                <a:xfrm>
                  <a:off x="8514924" y="1869092"/>
                  <a:ext cx="200922" cy="30777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 algn="ctr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square" rtlCol="0">
                  <a:spAutoFit/>
                </a:bodyPr>
                <a:lstStyle/>
                <a:p>
                  <a:pPr algn="ctr">
                    <a:lnSpc>
                      <a:spcPct val="100000"/>
                    </a:lnSpc>
                    <a:spcBef>
                      <a:spcPct val="50000"/>
                    </a:spcBef>
                    <a:spcAft>
                      <a:spcPct val="0"/>
                    </a:spcAft>
                    <a:buClrTx/>
                    <a:buFontTx/>
                    <a:buNone/>
                  </a:pPr>
                  <a:r>
                    <a:rPr lang="en-US" sz="1400" b="0">
                      <a:solidFill>
                        <a:schemeClr val="accent3"/>
                      </a:solidFill>
                      <a:latin typeface="Calibri" panose="020F0502020204030204" pitchFamily="34" charset="0"/>
                    </a:rPr>
                    <a:t>+</a:t>
                  </a:r>
                </a:p>
              </p:txBody>
            </p:sp>
            <p:sp>
              <p:nvSpPr>
                <p:cNvPr id="284" name="TextBox 283">
                  <a:extLst>
                    <a:ext uri="{FF2B5EF4-FFF2-40B4-BE49-F238E27FC236}">
                      <a16:creationId xmlns:a16="http://schemas.microsoft.com/office/drawing/2014/main" id="{817CA6DF-AD87-AEC6-729D-D0B3A0E064FE}"/>
                    </a:ext>
                  </a:extLst>
                </p:cNvPr>
                <p:cNvSpPr txBox="1"/>
                <p:nvPr/>
              </p:nvSpPr>
              <p:spPr bwMode="auto">
                <a:xfrm>
                  <a:off x="8556199" y="1869092"/>
                  <a:ext cx="200922" cy="30777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 algn="ctr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square" rtlCol="0">
                  <a:spAutoFit/>
                </a:bodyPr>
                <a:lstStyle/>
                <a:p>
                  <a:pPr algn="ctr">
                    <a:lnSpc>
                      <a:spcPct val="100000"/>
                    </a:lnSpc>
                    <a:spcBef>
                      <a:spcPct val="50000"/>
                    </a:spcBef>
                    <a:spcAft>
                      <a:spcPct val="0"/>
                    </a:spcAft>
                    <a:buClrTx/>
                    <a:buFontTx/>
                    <a:buNone/>
                  </a:pPr>
                  <a:r>
                    <a:rPr lang="en-US" sz="1400" b="0">
                      <a:solidFill>
                        <a:schemeClr val="accent3"/>
                      </a:solidFill>
                      <a:latin typeface="Calibri" panose="020F0502020204030204" pitchFamily="34" charset="0"/>
                    </a:rPr>
                    <a:t>+</a:t>
                  </a:r>
                </a:p>
              </p:txBody>
            </p:sp>
            <p:sp>
              <p:nvSpPr>
                <p:cNvPr id="285" name="TextBox 284">
                  <a:extLst>
                    <a:ext uri="{FF2B5EF4-FFF2-40B4-BE49-F238E27FC236}">
                      <a16:creationId xmlns:a16="http://schemas.microsoft.com/office/drawing/2014/main" id="{2C91DB6F-A51E-5D2F-09AF-6F26FE6EA09A}"/>
                    </a:ext>
                  </a:extLst>
                </p:cNvPr>
                <p:cNvSpPr txBox="1"/>
                <p:nvPr/>
              </p:nvSpPr>
              <p:spPr bwMode="auto">
                <a:xfrm>
                  <a:off x="8568899" y="1869092"/>
                  <a:ext cx="200922" cy="30777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 algn="ctr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square" rtlCol="0">
                  <a:spAutoFit/>
                </a:bodyPr>
                <a:lstStyle/>
                <a:p>
                  <a:pPr algn="ctr">
                    <a:lnSpc>
                      <a:spcPct val="100000"/>
                    </a:lnSpc>
                    <a:spcBef>
                      <a:spcPct val="50000"/>
                    </a:spcBef>
                    <a:spcAft>
                      <a:spcPct val="0"/>
                    </a:spcAft>
                    <a:buClrTx/>
                    <a:buFontTx/>
                    <a:buNone/>
                  </a:pPr>
                  <a:r>
                    <a:rPr lang="en-US" sz="1400" b="0">
                      <a:solidFill>
                        <a:schemeClr val="accent3"/>
                      </a:solidFill>
                      <a:latin typeface="Calibri" panose="020F0502020204030204" pitchFamily="34" charset="0"/>
                    </a:rPr>
                    <a:t>+</a:t>
                  </a:r>
                </a:p>
              </p:txBody>
            </p:sp>
            <p:sp>
              <p:nvSpPr>
                <p:cNvPr id="286" name="TextBox 285">
                  <a:extLst>
                    <a:ext uri="{FF2B5EF4-FFF2-40B4-BE49-F238E27FC236}">
                      <a16:creationId xmlns:a16="http://schemas.microsoft.com/office/drawing/2014/main" id="{6C893C9F-0455-C880-BC38-5A53F5009B33}"/>
                    </a:ext>
                  </a:extLst>
                </p:cNvPr>
                <p:cNvSpPr txBox="1"/>
                <p:nvPr/>
              </p:nvSpPr>
              <p:spPr bwMode="auto">
                <a:xfrm>
                  <a:off x="8600649" y="1869092"/>
                  <a:ext cx="200922" cy="30777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 algn="ctr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square" rtlCol="0">
                  <a:spAutoFit/>
                </a:bodyPr>
                <a:lstStyle/>
                <a:p>
                  <a:pPr algn="ctr">
                    <a:lnSpc>
                      <a:spcPct val="100000"/>
                    </a:lnSpc>
                    <a:spcBef>
                      <a:spcPct val="50000"/>
                    </a:spcBef>
                    <a:spcAft>
                      <a:spcPct val="0"/>
                    </a:spcAft>
                    <a:buClrTx/>
                    <a:buFontTx/>
                    <a:buNone/>
                  </a:pPr>
                  <a:r>
                    <a:rPr lang="en-US" sz="1400" b="0">
                      <a:solidFill>
                        <a:schemeClr val="accent3"/>
                      </a:solidFill>
                      <a:latin typeface="Calibri" panose="020F0502020204030204" pitchFamily="34" charset="0"/>
                    </a:rPr>
                    <a:t>+</a:t>
                  </a:r>
                </a:p>
              </p:txBody>
            </p:sp>
            <p:sp>
              <p:nvSpPr>
                <p:cNvPr id="287" name="TextBox 286">
                  <a:extLst>
                    <a:ext uri="{FF2B5EF4-FFF2-40B4-BE49-F238E27FC236}">
                      <a16:creationId xmlns:a16="http://schemas.microsoft.com/office/drawing/2014/main" id="{8C2F8655-4928-AA49-5EEB-0559D7689A60}"/>
                    </a:ext>
                  </a:extLst>
                </p:cNvPr>
                <p:cNvSpPr txBox="1"/>
                <p:nvPr/>
              </p:nvSpPr>
              <p:spPr bwMode="auto">
                <a:xfrm>
                  <a:off x="8610174" y="1869092"/>
                  <a:ext cx="200922" cy="30777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 algn="ctr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square" rtlCol="0">
                  <a:spAutoFit/>
                </a:bodyPr>
                <a:lstStyle/>
                <a:p>
                  <a:pPr algn="ctr">
                    <a:lnSpc>
                      <a:spcPct val="100000"/>
                    </a:lnSpc>
                    <a:spcBef>
                      <a:spcPct val="50000"/>
                    </a:spcBef>
                    <a:spcAft>
                      <a:spcPct val="0"/>
                    </a:spcAft>
                    <a:buClrTx/>
                    <a:buFontTx/>
                    <a:buNone/>
                  </a:pPr>
                  <a:r>
                    <a:rPr lang="en-US" sz="1400" b="0">
                      <a:solidFill>
                        <a:schemeClr val="accent3"/>
                      </a:solidFill>
                      <a:latin typeface="Calibri" panose="020F0502020204030204" pitchFamily="34" charset="0"/>
                    </a:rPr>
                    <a:t>+</a:t>
                  </a:r>
                </a:p>
              </p:txBody>
            </p:sp>
            <p:sp>
              <p:nvSpPr>
                <p:cNvPr id="288" name="TextBox 287">
                  <a:extLst>
                    <a:ext uri="{FF2B5EF4-FFF2-40B4-BE49-F238E27FC236}">
                      <a16:creationId xmlns:a16="http://schemas.microsoft.com/office/drawing/2014/main" id="{48E01C5F-79B4-9350-7BD6-18998B836C25}"/>
                    </a:ext>
                  </a:extLst>
                </p:cNvPr>
                <p:cNvSpPr txBox="1"/>
                <p:nvPr/>
              </p:nvSpPr>
              <p:spPr bwMode="auto">
                <a:xfrm>
                  <a:off x="8803849" y="1869092"/>
                  <a:ext cx="200922" cy="30777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 algn="ctr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square" rtlCol="0">
                  <a:spAutoFit/>
                </a:bodyPr>
                <a:lstStyle/>
                <a:p>
                  <a:pPr algn="ctr">
                    <a:lnSpc>
                      <a:spcPct val="100000"/>
                    </a:lnSpc>
                    <a:spcBef>
                      <a:spcPct val="50000"/>
                    </a:spcBef>
                    <a:spcAft>
                      <a:spcPct val="0"/>
                    </a:spcAft>
                    <a:buClrTx/>
                    <a:buFontTx/>
                    <a:buNone/>
                  </a:pPr>
                  <a:r>
                    <a:rPr lang="en-US" sz="1400" b="0">
                      <a:solidFill>
                        <a:schemeClr val="accent3"/>
                      </a:solidFill>
                      <a:latin typeface="Calibri" panose="020F0502020204030204" pitchFamily="34" charset="0"/>
                    </a:rPr>
                    <a:t>+</a:t>
                  </a:r>
                </a:p>
              </p:txBody>
            </p:sp>
            <p:sp>
              <p:nvSpPr>
                <p:cNvPr id="289" name="TextBox 288">
                  <a:extLst>
                    <a:ext uri="{FF2B5EF4-FFF2-40B4-BE49-F238E27FC236}">
                      <a16:creationId xmlns:a16="http://schemas.microsoft.com/office/drawing/2014/main" id="{44C6176C-1823-76EA-C8E7-C9DDF681CD69}"/>
                    </a:ext>
                  </a:extLst>
                </p:cNvPr>
                <p:cNvSpPr txBox="1"/>
                <p:nvPr/>
              </p:nvSpPr>
              <p:spPr bwMode="auto">
                <a:xfrm>
                  <a:off x="8737174" y="1869092"/>
                  <a:ext cx="200922" cy="30777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 algn="ctr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square" rtlCol="0">
                  <a:spAutoFit/>
                </a:bodyPr>
                <a:lstStyle/>
                <a:p>
                  <a:pPr algn="ctr">
                    <a:lnSpc>
                      <a:spcPct val="100000"/>
                    </a:lnSpc>
                    <a:spcBef>
                      <a:spcPct val="50000"/>
                    </a:spcBef>
                    <a:spcAft>
                      <a:spcPct val="0"/>
                    </a:spcAft>
                    <a:buClrTx/>
                    <a:buFontTx/>
                    <a:buNone/>
                  </a:pPr>
                  <a:r>
                    <a:rPr lang="en-US" sz="1400" b="0">
                      <a:solidFill>
                        <a:schemeClr val="accent3"/>
                      </a:solidFill>
                      <a:latin typeface="Calibri" panose="020F0502020204030204" pitchFamily="34" charset="0"/>
                    </a:rPr>
                    <a:t>+</a:t>
                  </a:r>
                </a:p>
              </p:txBody>
            </p:sp>
            <p:sp>
              <p:nvSpPr>
                <p:cNvPr id="290" name="TextBox 289">
                  <a:extLst>
                    <a:ext uri="{FF2B5EF4-FFF2-40B4-BE49-F238E27FC236}">
                      <a16:creationId xmlns:a16="http://schemas.microsoft.com/office/drawing/2014/main" id="{B1212044-DE97-C99C-B604-22D25E36AC7E}"/>
                    </a:ext>
                  </a:extLst>
                </p:cNvPr>
                <p:cNvSpPr txBox="1"/>
                <p:nvPr/>
              </p:nvSpPr>
              <p:spPr bwMode="auto">
                <a:xfrm>
                  <a:off x="8629224" y="1869092"/>
                  <a:ext cx="200922" cy="30777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 algn="ctr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square" rtlCol="0">
                  <a:spAutoFit/>
                </a:bodyPr>
                <a:lstStyle/>
                <a:p>
                  <a:pPr algn="ctr">
                    <a:lnSpc>
                      <a:spcPct val="100000"/>
                    </a:lnSpc>
                    <a:spcBef>
                      <a:spcPct val="50000"/>
                    </a:spcBef>
                    <a:spcAft>
                      <a:spcPct val="0"/>
                    </a:spcAft>
                    <a:buClrTx/>
                    <a:buFontTx/>
                    <a:buNone/>
                  </a:pPr>
                  <a:r>
                    <a:rPr lang="en-US" sz="1400" b="0">
                      <a:solidFill>
                        <a:schemeClr val="accent3"/>
                      </a:solidFill>
                      <a:latin typeface="Calibri" panose="020F0502020204030204" pitchFamily="34" charset="0"/>
                    </a:rPr>
                    <a:t>+</a:t>
                  </a:r>
                </a:p>
              </p:txBody>
            </p:sp>
            <p:sp>
              <p:nvSpPr>
                <p:cNvPr id="291" name="TextBox 290">
                  <a:extLst>
                    <a:ext uri="{FF2B5EF4-FFF2-40B4-BE49-F238E27FC236}">
                      <a16:creationId xmlns:a16="http://schemas.microsoft.com/office/drawing/2014/main" id="{1CF06AD6-2DDF-9BBC-BEFB-52B8FBA90159}"/>
                    </a:ext>
                  </a:extLst>
                </p:cNvPr>
                <p:cNvSpPr txBox="1"/>
                <p:nvPr/>
              </p:nvSpPr>
              <p:spPr bwMode="auto">
                <a:xfrm>
                  <a:off x="8645099" y="1869092"/>
                  <a:ext cx="200922" cy="30777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 algn="ctr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square" rtlCol="0">
                  <a:spAutoFit/>
                </a:bodyPr>
                <a:lstStyle/>
                <a:p>
                  <a:pPr algn="ctr">
                    <a:lnSpc>
                      <a:spcPct val="100000"/>
                    </a:lnSpc>
                    <a:spcBef>
                      <a:spcPct val="50000"/>
                    </a:spcBef>
                    <a:spcAft>
                      <a:spcPct val="0"/>
                    </a:spcAft>
                    <a:buClrTx/>
                    <a:buFontTx/>
                    <a:buNone/>
                  </a:pPr>
                  <a:r>
                    <a:rPr lang="en-US" sz="1400" b="0">
                      <a:solidFill>
                        <a:schemeClr val="accent3"/>
                      </a:solidFill>
                      <a:latin typeface="Calibri" panose="020F0502020204030204" pitchFamily="34" charset="0"/>
                    </a:rPr>
                    <a:t>+</a:t>
                  </a:r>
                </a:p>
              </p:txBody>
            </p:sp>
            <p:sp>
              <p:nvSpPr>
                <p:cNvPr id="292" name="TextBox 291">
                  <a:extLst>
                    <a:ext uri="{FF2B5EF4-FFF2-40B4-BE49-F238E27FC236}">
                      <a16:creationId xmlns:a16="http://schemas.microsoft.com/office/drawing/2014/main" id="{92FDD55C-2548-B78D-9B54-E796ABA4EDB7}"/>
                    </a:ext>
                  </a:extLst>
                </p:cNvPr>
                <p:cNvSpPr txBox="1"/>
                <p:nvPr/>
              </p:nvSpPr>
              <p:spPr bwMode="auto">
                <a:xfrm>
                  <a:off x="8702249" y="1869092"/>
                  <a:ext cx="200922" cy="30777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 algn="ctr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square" rtlCol="0">
                  <a:spAutoFit/>
                </a:bodyPr>
                <a:lstStyle/>
                <a:p>
                  <a:pPr algn="ctr">
                    <a:lnSpc>
                      <a:spcPct val="100000"/>
                    </a:lnSpc>
                    <a:spcBef>
                      <a:spcPct val="50000"/>
                    </a:spcBef>
                    <a:spcAft>
                      <a:spcPct val="0"/>
                    </a:spcAft>
                    <a:buClrTx/>
                    <a:buFontTx/>
                    <a:buNone/>
                  </a:pPr>
                  <a:r>
                    <a:rPr lang="en-US" sz="1400" b="0">
                      <a:solidFill>
                        <a:schemeClr val="accent3"/>
                      </a:solidFill>
                      <a:latin typeface="Calibri" panose="020F0502020204030204" pitchFamily="34" charset="0"/>
                    </a:rPr>
                    <a:t>+</a:t>
                  </a:r>
                </a:p>
              </p:txBody>
            </p:sp>
            <p:sp>
              <p:nvSpPr>
                <p:cNvPr id="293" name="TextBox 292">
                  <a:extLst>
                    <a:ext uri="{FF2B5EF4-FFF2-40B4-BE49-F238E27FC236}">
                      <a16:creationId xmlns:a16="http://schemas.microsoft.com/office/drawing/2014/main" id="{318840A7-40C8-B50B-8AE3-00FEED60D501}"/>
                    </a:ext>
                  </a:extLst>
                </p:cNvPr>
                <p:cNvSpPr txBox="1"/>
                <p:nvPr/>
              </p:nvSpPr>
              <p:spPr bwMode="auto">
                <a:xfrm>
                  <a:off x="8899099" y="1869092"/>
                  <a:ext cx="200922" cy="30777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 algn="ctr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square" rtlCol="0">
                  <a:spAutoFit/>
                </a:bodyPr>
                <a:lstStyle/>
                <a:p>
                  <a:pPr algn="ctr">
                    <a:lnSpc>
                      <a:spcPct val="100000"/>
                    </a:lnSpc>
                    <a:spcBef>
                      <a:spcPct val="50000"/>
                    </a:spcBef>
                    <a:spcAft>
                      <a:spcPct val="0"/>
                    </a:spcAft>
                    <a:buClrTx/>
                    <a:buFontTx/>
                    <a:buNone/>
                  </a:pPr>
                  <a:r>
                    <a:rPr lang="en-US" sz="1400" b="0">
                      <a:solidFill>
                        <a:schemeClr val="accent3"/>
                      </a:solidFill>
                      <a:latin typeface="Calibri" panose="020F0502020204030204" pitchFamily="34" charset="0"/>
                    </a:rPr>
                    <a:t>+</a:t>
                  </a:r>
                </a:p>
              </p:txBody>
            </p:sp>
            <p:sp>
              <p:nvSpPr>
                <p:cNvPr id="294" name="TextBox 293">
                  <a:extLst>
                    <a:ext uri="{FF2B5EF4-FFF2-40B4-BE49-F238E27FC236}">
                      <a16:creationId xmlns:a16="http://schemas.microsoft.com/office/drawing/2014/main" id="{7EB0289A-5A5B-6C01-50C1-BF344945AB88}"/>
                    </a:ext>
                  </a:extLst>
                </p:cNvPr>
                <p:cNvSpPr txBox="1"/>
                <p:nvPr/>
              </p:nvSpPr>
              <p:spPr bwMode="auto">
                <a:xfrm>
                  <a:off x="9137224" y="1869092"/>
                  <a:ext cx="200922" cy="30777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 algn="ctr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square" rtlCol="0">
                  <a:spAutoFit/>
                </a:bodyPr>
                <a:lstStyle/>
                <a:p>
                  <a:pPr algn="ctr">
                    <a:lnSpc>
                      <a:spcPct val="100000"/>
                    </a:lnSpc>
                    <a:spcBef>
                      <a:spcPct val="50000"/>
                    </a:spcBef>
                    <a:spcAft>
                      <a:spcPct val="0"/>
                    </a:spcAft>
                    <a:buClrTx/>
                    <a:buFontTx/>
                    <a:buNone/>
                  </a:pPr>
                  <a:r>
                    <a:rPr lang="en-US" sz="1400" b="0">
                      <a:solidFill>
                        <a:schemeClr val="accent3"/>
                      </a:solidFill>
                      <a:latin typeface="Calibri" panose="020F0502020204030204" pitchFamily="34" charset="0"/>
                    </a:rPr>
                    <a:t>+</a:t>
                  </a:r>
                </a:p>
              </p:txBody>
            </p:sp>
            <p:sp>
              <p:nvSpPr>
                <p:cNvPr id="295" name="TextBox 294">
                  <a:extLst>
                    <a:ext uri="{FF2B5EF4-FFF2-40B4-BE49-F238E27FC236}">
                      <a16:creationId xmlns:a16="http://schemas.microsoft.com/office/drawing/2014/main" id="{6CF3DEA9-0F07-2CEC-C016-99DDDF472F14}"/>
                    </a:ext>
                  </a:extLst>
                </p:cNvPr>
                <p:cNvSpPr txBox="1"/>
                <p:nvPr/>
              </p:nvSpPr>
              <p:spPr bwMode="auto">
                <a:xfrm>
                  <a:off x="9207074" y="1869092"/>
                  <a:ext cx="200922" cy="30777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 algn="ctr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square" rtlCol="0">
                  <a:spAutoFit/>
                </a:bodyPr>
                <a:lstStyle/>
                <a:p>
                  <a:pPr algn="ctr">
                    <a:lnSpc>
                      <a:spcPct val="100000"/>
                    </a:lnSpc>
                    <a:spcBef>
                      <a:spcPct val="50000"/>
                    </a:spcBef>
                    <a:spcAft>
                      <a:spcPct val="0"/>
                    </a:spcAft>
                    <a:buClrTx/>
                    <a:buFontTx/>
                    <a:buNone/>
                  </a:pPr>
                  <a:r>
                    <a:rPr lang="en-US" sz="1400" b="0">
                      <a:solidFill>
                        <a:schemeClr val="accent3"/>
                      </a:solidFill>
                      <a:latin typeface="Calibri" panose="020F0502020204030204" pitchFamily="34" charset="0"/>
                    </a:rPr>
                    <a:t>+</a:t>
                  </a:r>
                </a:p>
              </p:txBody>
            </p:sp>
            <p:sp>
              <p:nvSpPr>
                <p:cNvPr id="296" name="TextBox 295">
                  <a:extLst>
                    <a:ext uri="{FF2B5EF4-FFF2-40B4-BE49-F238E27FC236}">
                      <a16:creationId xmlns:a16="http://schemas.microsoft.com/office/drawing/2014/main" id="{0C70AABF-EE7E-E2CF-BC13-47A088328303}"/>
                    </a:ext>
                  </a:extLst>
                </p:cNvPr>
                <p:cNvSpPr txBox="1"/>
                <p:nvPr/>
              </p:nvSpPr>
              <p:spPr bwMode="auto">
                <a:xfrm>
                  <a:off x="8949899" y="1869092"/>
                  <a:ext cx="200922" cy="30777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 algn="ctr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square" rtlCol="0">
                  <a:spAutoFit/>
                </a:bodyPr>
                <a:lstStyle/>
                <a:p>
                  <a:pPr algn="ctr">
                    <a:lnSpc>
                      <a:spcPct val="100000"/>
                    </a:lnSpc>
                    <a:spcBef>
                      <a:spcPct val="50000"/>
                    </a:spcBef>
                    <a:spcAft>
                      <a:spcPct val="0"/>
                    </a:spcAft>
                    <a:buClrTx/>
                    <a:buFontTx/>
                    <a:buNone/>
                  </a:pPr>
                  <a:r>
                    <a:rPr lang="en-US" sz="1400" b="0">
                      <a:solidFill>
                        <a:schemeClr val="accent3"/>
                      </a:solidFill>
                      <a:latin typeface="Calibri" panose="020F0502020204030204" pitchFamily="34" charset="0"/>
                    </a:rPr>
                    <a:t>+</a:t>
                  </a:r>
                </a:p>
              </p:txBody>
            </p:sp>
            <p:sp>
              <p:nvSpPr>
                <p:cNvPr id="297" name="TextBox 296">
                  <a:extLst>
                    <a:ext uri="{FF2B5EF4-FFF2-40B4-BE49-F238E27FC236}">
                      <a16:creationId xmlns:a16="http://schemas.microsoft.com/office/drawing/2014/main" id="{7F733D0D-5108-20E3-0C02-103279CE2DAE}"/>
                    </a:ext>
                  </a:extLst>
                </p:cNvPr>
                <p:cNvSpPr txBox="1"/>
                <p:nvPr/>
              </p:nvSpPr>
              <p:spPr bwMode="auto">
                <a:xfrm>
                  <a:off x="9327724" y="1869092"/>
                  <a:ext cx="200922" cy="30777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 algn="ctr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square" rtlCol="0">
                  <a:spAutoFit/>
                </a:bodyPr>
                <a:lstStyle/>
                <a:p>
                  <a:pPr algn="ctr">
                    <a:lnSpc>
                      <a:spcPct val="100000"/>
                    </a:lnSpc>
                    <a:spcBef>
                      <a:spcPct val="50000"/>
                    </a:spcBef>
                    <a:spcAft>
                      <a:spcPct val="0"/>
                    </a:spcAft>
                    <a:buClrTx/>
                    <a:buFontTx/>
                    <a:buNone/>
                  </a:pPr>
                  <a:r>
                    <a:rPr lang="en-US" sz="1400" b="0">
                      <a:solidFill>
                        <a:schemeClr val="accent3"/>
                      </a:solidFill>
                      <a:latin typeface="Calibri" panose="020F0502020204030204" pitchFamily="34" charset="0"/>
                    </a:rPr>
                    <a:t>+</a:t>
                  </a:r>
                </a:p>
              </p:txBody>
            </p:sp>
            <p:sp>
              <p:nvSpPr>
                <p:cNvPr id="298" name="TextBox 297">
                  <a:extLst>
                    <a:ext uri="{FF2B5EF4-FFF2-40B4-BE49-F238E27FC236}">
                      <a16:creationId xmlns:a16="http://schemas.microsoft.com/office/drawing/2014/main" id="{D34B3992-7629-4E62-2F20-0AAADD9FBAA6}"/>
                    </a:ext>
                  </a:extLst>
                </p:cNvPr>
                <p:cNvSpPr txBox="1"/>
                <p:nvPr/>
              </p:nvSpPr>
              <p:spPr bwMode="auto">
                <a:xfrm>
                  <a:off x="9089599" y="1869092"/>
                  <a:ext cx="200922" cy="30777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 algn="ctr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square" rtlCol="0">
                  <a:spAutoFit/>
                </a:bodyPr>
                <a:lstStyle/>
                <a:p>
                  <a:pPr algn="ctr">
                    <a:lnSpc>
                      <a:spcPct val="100000"/>
                    </a:lnSpc>
                    <a:spcBef>
                      <a:spcPct val="50000"/>
                    </a:spcBef>
                    <a:spcAft>
                      <a:spcPct val="0"/>
                    </a:spcAft>
                    <a:buClrTx/>
                    <a:buFontTx/>
                    <a:buNone/>
                  </a:pPr>
                  <a:r>
                    <a:rPr lang="en-US" sz="1400" b="0">
                      <a:solidFill>
                        <a:schemeClr val="accent3"/>
                      </a:solidFill>
                      <a:latin typeface="Calibri" panose="020F0502020204030204" pitchFamily="34" charset="0"/>
                    </a:rPr>
                    <a:t>+</a:t>
                  </a:r>
                </a:p>
              </p:txBody>
            </p:sp>
            <p:sp>
              <p:nvSpPr>
                <p:cNvPr id="299" name="TextBox 298">
                  <a:extLst>
                    <a:ext uri="{FF2B5EF4-FFF2-40B4-BE49-F238E27FC236}">
                      <a16:creationId xmlns:a16="http://schemas.microsoft.com/office/drawing/2014/main" id="{E436ED4C-87C7-4659-AF15-2757C68A8703}"/>
                    </a:ext>
                  </a:extLst>
                </p:cNvPr>
                <p:cNvSpPr txBox="1"/>
                <p:nvPr/>
              </p:nvSpPr>
              <p:spPr bwMode="auto">
                <a:xfrm>
                  <a:off x="9013399" y="1869092"/>
                  <a:ext cx="200922" cy="30777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 algn="ctr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square" rtlCol="0">
                  <a:spAutoFit/>
                </a:bodyPr>
                <a:lstStyle/>
                <a:p>
                  <a:pPr algn="ctr">
                    <a:lnSpc>
                      <a:spcPct val="100000"/>
                    </a:lnSpc>
                    <a:spcBef>
                      <a:spcPct val="50000"/>
                    </a:spcBef>
                    <a:spcAft>
                      <a:spcPct val="0"/>
                    </a:spcAft>
                    <a:buClrTx/>
                    <a:buFontTx/>
                    <a:buNone/>
                  </a:pPr>
                  <a:r>
                    <a:rPr lang="en-US" sz="1400" b="0">
                      <a:solidFill>
                        <a:schemeClr val="accent3"/>
                      </a:solidFill>
                      <a:latin typeface="Calibri" panose="020F0502020204030204" pitchFamily="34" charset="0"/>
                    </a:rPr>
                    <a:t>+</a:t>
                  </a:r>
                </a:p>
              </p:txBody>
            </p:sp>
            <p:sp>
              <p:nvSpPr>
                <p:cNvPr id="300" name="TextBox 299">
                  <a:extLst>
                    <a:ext uri="{FF2B5EF4-FFF2-40B4-BE49-F238E27FC236}">
                      <a16:creationId xmlns:a16="http://schemas.microsoft.com/office/drawing/2014/main" id="{13A6ABFF-3CDA-D281-A4E7-7665B1C87CCD}"/>
                    </a:ext>
                  </a:extLst>
                </p:cNvPr>
                <p:cNvSpPr txBox="1"/>
                <p:nvPr/>
              </p:nvSpPr>
              <p:spPr bwMode="auto">
                <a:xfrm>
                  <a:off x="9045149" y="1869092"/>
                  <a:ext cx="200922" cy="30777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 algn="ctr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square" rtlCol="0">
                  <a:spAutoFit/>
                </a:bodyPr>
                <a:lstStyle/>
                <a:p>
                  <a:pPr algn="ctr">
                    <a:lnSpc>
                      <a:spcPct val="100000"/>
                    </a:lnSpc>
                    <a:spcBef>
                      <a:spcPct val="50000"/>
                    </a:spcBef>
                    <a:spcAft>
                      <a:spcPct val="0"/>
                    </a:spcAft>
                    <a:buClrTx/>
                    <a:buFontTx/>
                    <a:buNone/>
                  </a:pPr>
                  <a:r>
                    <a:rPr lang="en-US" sz="1400" b="0">
                      <a:solidFill>
                        <a:schemeClr val="accent3"/>
                      </a:solidFill>
                      <a:latin typeface="Calibri" panose="020F0502020204030204" pitchFamily="34" charset="0"/>
                    </a:rPr>
                    <a:t>+</a:t>
                  </a:r>
                </a:p>
              </p:txBody>
            </p:sp>
            <p:sp>
              <p:nvSpPr>
                <p:cNvPr id="301" name="TextBox 300">
                  <a:extLst>
                    <a:ext uri="{FF2B5EF4-FFF2-40B4-BE49-F238E27FC236}">
                      <a16:creationId xmlns:a16="http://schemas.microsoft.com/office/drawing/2014/main" id="{EB57F9C6-A417-1198-B226-4971ECE0D50A}"/>
                    </a:ext>
                  </a:extLst>
                </p:cNvPr>
                <p:cNvSpPr txBox="1"/>
                <p:nvPr/>
              </p:nvSpPr>
              <p:spPr bwMode="auto">
                <a:xfrm>
                  <a:off x="3450799" y="1510317"/>
                  <a:ext cx="200922" cy="30777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 algn="ctr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square" rtlCol="0">
                  <a:spAutoFit/>
                </a:bodyPr>
                <a:lstStyle/>
                <a:p>
                  <a:pPr algn="ctr">
                    <a:lnSpc>
                      <a:spcPct val="100000"/>
                    </a:lnSpc>
                    <a:spcBef>
                      <a:spcPct val="50000"/>
                    </a:spcBef>
                    <a:spcAft>
                      <a:spcPct val="0"/>
                    </a:spcAft>
                    <a:buClrTx/>
                    <a:buFontTx/>
                    <a:buNone/>
                  </a:pPr>
                  <a:r>
                    <a:rPr lang="en-US" sz="1400" b="0">
                      <a:solidFill>
                        <a:schemeClr val="accent3"/>
                      </a:solidFill>
                      <a:latin typeface="Calibri" panose="020F0502020204030204" pitchFamily="34" charset="0"/>
                    </a:rPr>
                    <a:t>+</a:t>
                  </a:r>
                </a:p>
              </p:txBody>
            </p:sp>
            <p:sp>
              <p:nvSpPr>
                <p:cNvPr id="303" name="TextBox 302">
                  <a:extLst>
                    <a:ext uri="{FF2B5EF4-FFF2-40B4-BE49-F238E27FC236}">
                      <a16:creationId xmlns:a16="http://schemas.microsoft.com/office/drawing/2014/main" id="{48EF402C-2A0F-3237-2BEB-733378E0CD02}"/>
                    </a:ext>
                  </a:extLst>
                </p:cNvPr>
                <p:cNvSpPr txBox="1"/>
                <p:nvPr/>
              </p:nvSpPr>
              <p:spPr bwMode="auto">
                <a:xfrm>
                  <a:off x="3469849" y="1513492"/>
                  <a:ext cx="200922" cy="30777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 algn="ctr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square" rtlCol="0">
                  <a:spAutoFit/>
                </a:bodyPr>
                <a:lstStyle/>
                <a:p>
                  <a:pPr algn="ctr">
                    <a:lnSpc>
                      <a:spcPct val="100000"/>
                    </a:lnSpc>
                    <a:spcBef>
                      <a:spcPct val="50000"/>
                    </a:spcBef>
                    <a:spcAft>
                      <a:spcPct val="0"/>
                    </a:spcAft>
                    <a:buClrTx/>
                    <a:buFontTx/>
                    <a:buNone/>
                  </a:pPr>
                  <a:r>
                    <a:rPr lang="en-US" sz="1400" b="0">
                      <a:solidFill>
                        <a:schemeClr val="accent3"/>
                      </a:solidFill>
                      <a:latin typeface="Calibri" panose="020F0502020204030204" pitchFamily="34" charset="0"/>
                    </a:rPr>
                    <a:t>+</a:t>
                  </a:r>
                </a:p>
              </p:txBody>
            </p:sp>
            <p:sp>
              <p:nvSpPr>
                <p:cNvPr id="304" name="TextBox 303">
                  <a:extLst>
                    <a:ext uri="{FF2B5EF4-FFF2-40B4-BE49-F238E27FC236}">
                      <a16:creationId xmlns:a16="http://schemas.microsoft.com/office/drawing/2014/main" id="{BE289467-1525-2C43-55AC-BF860E9D2DAD}"/>
                    </a:ext>
                  </a:extLst>
                </p:cNvPr>
                <p:cNvSpPr txBox="1"/>
                <p:nvPr/>
              </p:nvSpPr>
              <p:spPr bwMode="auto">
                <a:xfrm>
                  <a:off x="3711149" y="1513492"/>
                  <a:ext cx="200922" cy="30777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 algn="ctr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square" rtlCol="0">
                  <a:spAutoFit/>
                </a:bodyPr>
                <a:lstStyle/>
                <a:p>
                  <a:pPr algn="ctr">
                    <a:lnSpc>
                      <a:spcPct val="100000"/>
                    </a:lnSpc>
                    <a:spcBef>
                      <a:spcPct val="50000"/>
                    </a:spcBef>
                    <a:spcAft>
                      <a:spcPct val="0"/>
                    </a:spcAft>
                    <a:buClrTx/>
                    <a:buFontTx/>
                    <a:buNone/>
                  </a:pPr>
                  <a:r>
                    <a:rPr lang="en-US" sz="1400" b="0">
                      <a:solidFill>
                        <a:schemeClr val="accent3"/>
                      </a:solidFill>
                      <a:latin typeface="Calibri" panose="020F0502020204030204" pitchFamily="34" charset="0"/>
                    </a:rPr>
                    <a:t>+</a:t>
                  </a:r>
                </a:p>
              </p:txBody>
            </p:sp>
            <p:sp>
              <p:nvSpPr>
                <p:cNvPr id="305" name="TextBox 304">
                  <a:extLst>
                    <a:ext uri="{FF2B5EF4-FFF2-40B4-BE49-F238E27FC236}">
                      <a16:creationId xmlns:a16="http://schemas.microsoft.com/office/drawing/2014/main" id="{340077F9-A6CF-D229-3413-DC34D60CBC12}"/>
                    </a:ext>
                  </a:extLst>
                </p:cNvPr>
                <p:cNvSpPr txBox="1"/>
                <p:nvPr/>
              </p:nvSpPr>
              <p:spPr bwMode="auto">
                <a:xfrm>
                  <a:off x="4114374" y="1532542"/>
                  <a:ext cx="200922" cy="30777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 algn="ctr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square" rtlCol="0">
                  <a:spAutoFit/>
                </a:bodyPr>
                <a:lstStyle/>
                <a:p>
                  <a:pPr algn="ctr">
                    <a:lnSpc>
                      <a:spcPct val="100000"/>
                    </a:lnSpc>
                    <a:spcBef>
                      <a:spcPct val="50000"/>
                    </a:spcBef>
                    <a:spcAft>
                      <a:spcPct val="0"/>
                    </a:spcAft>
                    <a:buClrTx/>
                    <a:buFontTx/>
                    <a:buNone/>
                  </a:pPr>
                  <a:r>
                    <a:rPr lang="en-US" sz="1400" b="0">
                      <a:solidFill>
                        <a:schemeClr val="accent3"/>
                      </a:solidFill>
                      <a:latin typeface="Calibri" panose="020F0502020204030204" pitchFamily="34" charset="0"/>
                    </a:rPr>
                    <a:t>+</a:t>
                  </a:r>
                </a:p>
              </p:txBody>
            </p:sp>
            <p:sp>
              <p:nvSpPr>
                <p:cNvPr id="306" name="TextBox 305">
                  <a:extLst>
                    <a:ext uri="{FF2B5EF4-FFF2-40B4-BE49-F238E27FC236}">
                      <a16:creationId xmlns:a16="http://schemas.microsoft.com/office/drawing/2014/main" id="{E39EF4EF-67F1-8A33-F6D5-A8BBE8D2B5BA}"/>
                    </a:ext>
                  </a:extLst>
                </p:cNvPr>
                <p:cNvSpPr txBox="1"/>
                <p:nvPr/>
              </p:nvSpPr>
              <p:spPr bwMode="auto">
                <a:xfrm>
                  <a:off x="4463624" y="1580167"/>
                  <a:ext cx="200922" cy="30777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 algn="ctr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square" rtlCol="0">
                  <a:spAutoFit/>
                </a:bodyPr>
                <a:lstStyle/>
                <a:p>
                  <a:pPr algn="ctr">
                    <a:lnSpc>
                      <a:spcPct val="100000"/>
                    </a:lnSpc>
                    <a:spcBef>
                      <a:spcPct val="50000"/>
                    </a:spcBef>
                    <a:spcAft>
                      <a:spcPct val="0"/>
                    </a:spcAft>
                    <a:buClrTx/>
                    <a:buFontTx/>
                    <a:buNone/>
                  </a:pPr>
                  <a:r>
                    <a:rPr lang="en-US" sz="1400" b="0">
                      <a:solidFill>
                        <a:schemeClr val="accent3"/>
                      </a:solidFill>
                      <a:latin typeface="Calibri" panose="020F0502020204030204" pitchFamily="34" charset="0"/>
                    </a:rPr>
                    <a:t>+</a:t>
                  </a:r>
                </a:p>
              </p:txBody>
            </p:sp>
            <p:sp>
              <p:nvSpPr>
                <p:cNvPr id="307" name="TextBox 306">
                  <a:extLst>
                    <a:ext uri="{FF2B5EF4-FFF2-40B4-BE49-F238E27FC236}">
                      <a16:creationId xmlns:a16="http://schemas.microsoft.com/office/drawing/2014/main" id="{BC786977-0AD2-1AB1-2F69-4AA12EDBF134}"/>
                    </a:ext>
                  </a:extLst>
                </p:cNvPr>
                <p:cNvSpPr txBox="1"/>
                <p:nvPr/>
              </p:nvSpPr>
              <p:spPr bwMode="auto">
                <a:xfrm>
                  <a:off x="4590624" y="1593850"/>
                  <a:ext cx="200922" cy="30777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 algn="ctr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square" rtlCol="0">
                  <a:spAutoFit/>
                </a:bodyPr>
                <a:lstStyle/>
                <a:p>
                  <a:pPr algn="ctr">
                    <a:lnSpc>
                      <a:spcPct val="100000"/>
                    </a:lnSpc>
                    <a:spcBef>
                      <a:spcPct val="50000"/>
                    </a:spcBef>
                    <a:spcAft>
                      <a:spcPct val="0"/>
                    </a:spcAft>
                    <a:buClrTx/>
                    <a:buFontTx/>
                    <a:buNone/>
                  </a:pPr>
                  <a:r>
                    <a:rPr lang="en-US" sz="1400" b="0">
                      <a:solidFill>
                        <a:schemeClr val="accent3"/>
                      </a:solidFill>
                      <a:latin typeface="Calibri" panose="020F0502020204030204" pitchFamily="34" charset="0"/>
                    </a:rPr>
                    <a:t>+</a:t>
                  </a:r>
                </a:p>
              </p:txBody>
            </p:sp>
            <p:sp>
              <p:nvSpPr>
                <p:cNvPr id="308" name="TextBox 307">
                  <a:extLst>
                    <a:ext uri="{FF2B5EF4-FFF2-40B4-BE49-F238E27FC236}">
                      <a16:creationId xmlns:a16="http://schemas.microsoft.com/office/drawing/2014/main" id="{A3A6B0B6-2E59-769C-A717-F755677F184F}"/>
                    </a:ext>
                  </a:extLst>
                </p:cNvPr>
                <p:cNvSpPr txBox="1"/>
                <p:nvPr/>
              </p:nvSpPr>
              <p:spPr bwMode="auto">
                <a:xfrm>
                  <a:off x="4616024" y="1593850"/>
                  <a:ext cx="200922" cy="30777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 algn="ctr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square" rtlCol="0">
                  <a:spAutoFit/>
                </a:bodyPr>
                <a:lstStyle/>
                <a:p>
                  <a:pPr algn="ctr">
                    <a:lnSpc>
                      <a:spcPct val="100000"/>
                    </a:lnSpc>
                    <a:spcBef>
                      <a:spcPct val="50000"/>
                    </a:spcBef>
                    <a:spcAft>
                      <a:spcPct val="0"/>
                    </a:spcAft>
                    <a:buClrTx/>
                    <a:buFontTx/>
                    <a:buNone/>
                  </a:pPr>
                  <a:r>
                    <a:rPr lang="en-US" sz="1400" b="0">
                      <a:solidFill>
                        <a:schemeClr val="accent3"/>
                      </a:solidFill>
                      <a:latin typeface="Calibri" panose="020F0502020204030204" pitchFamily="34" charset="0"/>
                    </a:rPr>
                    <a:t>+</a:t>
                  </a:r>
                </a:p>
              </p:txBody>
            </p:sp>
            <p:sp>
              <p:nvSpPr>
                <p:cNvPr id="309" name="TextBox 308">
                  <a:extLst>
                    <a:ext uri="{FF2B5EF4-FFF2-40B4-BE49-F238E27FC236}">
                      <a16:creationId xmlns:a16="http://schemas.microsoft.com/office/drawing/2014/main" id="{D50581FF-909C-5E70-2F30-4231CE8D3131}"/>
                    </a:ext>
                  </a:extLst>
                </p:cNvPr>
                <p:cNvSpPr txBox="1"/>
                <p:nvPr/>
              </p:nvSpPr>
              <p:spPr bwMode="auto">
                <a:xfrm>
                  <a:off x="4673174" y="1606550"/>
                  <a:ext cx="200922" cy="30777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 algn="ctr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square" rtlCol="0">
                  <a:spAutoFit/>
                </a:bodyPr>
                <a:lstStyle/>
                <a:p>
                  <a:pPr algn="ctr">
                    <a:lnSpc>
                      <a:spcPct val="100000"/>
                    </a:lnSpc>
                    <a:spcBef>
                      <a:spcPct val="50000"/>
                    </a:spcBef>
                    <a:spcAft>
                      <a:spcPct val="0"/>
                    </a:spcAft>
                    <a:buClrTx/>
                    <a:buFontTx/>
                    <a:buNone/>
                  </a:pPr>
                  <a:r>
                    <a:rPr lang="en-US" sz="1400" b="0">
                      <a:solidFill>
                        <a:schemeClr val="accent3"/>
                      </a:solidFill>
                      <a:latin typeface="Calibri" panose="020F0502020204030204" pitchFamily="34" charset="0"/>
                    </a:rPr>
                    <a:t>+</a:t>
                  </a:r>
                </a:p>
              </p:txBody>
            </p:sp>
            <p:sp>
              <p:nvSpPr>
                <p:cNvPr id="310" name="TextBox 309">
                  <a:extLst>
                    <a:ext uri="{FF2B5EF4-FFF2-40B4-BE49-F238E27FC236}">
                      <a16:creationId xmlns:a16="http://schemas.microsoft.com/office/drawing/2014/main" id="{31D9DD41-1FD2-856E-0B6B-0E386E9958CA}"/>
                    </a:ext>
                  </a:extLst>
                </p:cNvPr>
                <p:cNvSpPr txBox="1"/>
                <p:nvPr/>
              </p:nvSpPr>
              <p:spPr bwMode="auto">
                <a:xfrm>
                  <a:off x="4793824" y="1624617"/>
                  <a:ext cx="200922" cy="30777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 algn="ctr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square" rtlCol="0">
                  <a:spAutoFit/>
                </a:bodyPr>
                <a:lstStyle/>
                <a:p>
                  <a:pPr algn="ctr">
                    <a:lnSpc>
                      <a:spcPct val="100000"/>
                    </a:lnSpc>
                    <a:spcBef>
                      <a:spcPct val="50000"/>
                    </a:spcBef>
                    <a:spcAft>
                      <a:spcPct val="0"/>
                    </a:spcAft>
                    <a:buClrTx/>
                    <a:buFontTx/>
                    <a:buNone/>
                  </a:pPr>
                  <a:r>
                    <a:rPr lang="en-US" sz="1400" b="0">
                      <a:solidFill>
                        <a:schemeClr val="accent3"/>
                      </a:solidFill>
                      <a:latin typeface="Calibri" panose="020F0502020204030204" pitchFamily="34" charset="0"/>
                    </a:rPr>
                    <a:t>+</a:t>
                  </a:r>
                </a:p>
              </p:txBody>
            </p:sp>
            <p:sp>
              <p:nvSpPr>
                <p:cNvPr id="311" name="TextBox 310">
                  <a:extLst>
                    <a:ext uri="{FF2B5EF4-FFF2-40B4-BE49-F238E27FC236}">
                      <a16:creationId xmlns:a16="http://schemas.microsoft.com/office/drawing/2014/main" id="{F0DC97DD-B3AA-E9AA-63CF-F88E9F4BF168}"/>
                    </a:ext>
                  </a:extLst>
                </p:cNvPr>
                <p:cNvSpPr txBox="1"/>
                <p:nvPr/>
              </p:nvSpPr>
              <p:spPr bwMode="auto">
                <a:xfrm>
                  <a:off x="4812874" y="1624617"/>
                  <a:ext cx="200922" cy="30777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 algn="ctr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square" rtlCol="0">
                  <a:spAutoFit/>
                </a:bodyPr>
                <a:lstStyle/>
                <a:p>
                  <a:pPr algn="ctr">
                    <a:lnSpc>
                      <a:spcPct val="100000"/>
                    </a:lnSpc>
                    <a:spcBef>
                      <a:spcPct val="50000"/>
                    </a:spcBef>
                    <a:spcAft>
                      <a:spcPct val="0"/>
                    </a:spcAft>
                    <a:buClrTx/>
                    <a:buFontTx/>
                    <a:buNone/>
                  </a:pPr>
                  <a:r>
                    <a:rPr lang="en-US" sz="1400" b="0">
                      <a:solidFill>
                        <a:schemeClr val="accent3"/>
                      </a:solidFill>
                      <a:latin typeface="Calibri" panose="020F0502020204030204" pitchFamily="34" charset="0"/>
                    </a:rPr>
                    <a:t>+</a:t>
                  </a:r>
                </a:p>
              </p:txBody>
            </p:sp>
            <p:sp>
              <p:nvSpPr>
                <p:cNvPr id="312" name="TextBox 311">
                  <a:extLst>
                    <a:ext uri="{FF2B5EF4-FFF2-40B4-BE49-F238E27FC236}">
                      <a16:creationId xmlns:a16="http://schemas.microsoft.com/office/drawing/2014/main" id="{5BEFD4FC-FE97-E5AE-85B3-94C79570723B}"/>
                    </a:ext>
                  </a:extLst>
                </p:cNvPr>
                <p:cNvSpPr txBox="1"/>
                <p:nvPr/>
              </p:nvSpPr>
              <p:spPr bwMode="auto">
                <a:xfrm>
                  <a:off x="4898599" y="1624617"/>
                  <a:ext cx="200922" cy="30777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 algn="ctr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square" rtlCol="0">
                  <a:spAutoFit/>
                </a:bodyPr>
                <a:lstStyle/>
                <a:p>
                  <a:pPr algn="ctr">
                    <a:lnSpc>
                      <a:spcPct val="100000"/>
                    </a:lnSpc>
                    <a:spcBef>
                      <a:spcPct val="50000"/>
                    </a:spcBef>
                    <a:spcAft>
                      <a:spcPct val="0"/>
                    </a:spcAft>
                    <a:buClrTx/>
                    <a:buFontTx/>
                    <a:buNone/>
                  </a:pPr>
                  <a:r>
                    <a:rPr lang="en-US" sz="1400" b="0">
                      <a:solidFill>
                        <a:schemeClr val="accent3"/>
                      </a:solidFill>
                      <a:latin typeface="Calibri" panose="020F0502020204030204" pitchFamily="34" charset="0"/>
                    </a:rPr>
                    <a:t>+</a:t>
                  </a:r>
                </a:p>
              </p:txBody>
            </p:sp>
            <p:sp>
              <p:nvSpPr>
                <p:cNvPr id="313" name="TextBox 312">
                  <a:extLst>
                    <a:ext uri="{FF2B5EF4-FFF2-40B4-BE49-F238E27FC236}">
                      <a16:creationId xmlns:a16="http://schemas.microsoft.com/office/drawing/2014/main" id="{A658D83E-6095-561B-5F74-48CD7E26B754}"/>
                    </a:ext>
                  </a:extLst>
                </p:cNvPr>
                <p:cNvSpPr txBox="1"/>
                <p:nvPr/>
              </p:nvSpPr>
              <p:spPr bwMode="auto">
                <a:xfrm>
                  <a:off x="4914474" y="1624617"/>
                  <a:ext cx="200922" cy="30777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 algn="ctr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square" rtlCol="0">
                  <a:spAutoFit/>
                </a:bodyPr>
                <a:lstStyle/>
                <a:p>
                  <a:pPr algn="ctr">
                    <a:lnSpc>
                      <a:spcPct val="100000"/>
                    </a:lnSpc>
                    <a:spcBef>
                      <a:spcPct val="50000"/>
                    </a:spcBef>
                    <a:spcAft>
                      <a:spcPct val="0"/>
                    </a:spcAft>
                    <a:buClrTx/>
                    <a:buFontTx/>
                    <a:buNone/>
                  </a:pPr>
                  <a:r>
                    <a:rPr lang="en-US" sz="1400" b="0">
                      <a:solidFill>
                        <a:schemeClr val="accent3"/>
                      </a:solidFill>
                      <a:latin typeface="Calibri" panose="020F0502020204030204" pitchFamily="34" charset="0"/>
                    </a:rPr>
                    <a:t>+</a:t>
                  </a:r>
                </a:p>
              </p:txBody>
            </p:sp>
            <p:sp>
              <p:nvSpPr>
                <p:cNvPr id="314" name="TextBox 313">
                  <a:extLst>
                    <a:ext uri="{FF2B5EF4-FFF2-40B4-BE49-F238E27FC236}">
                      <a16:creationId xmlns:a16="http://schemas.microsoft.com/office/drawing/2014/main" id="{CE99D6B4-3017-8558-350A-A390AEECEBD5}"/>
                    </a:ext>
                  </a:extLst>
                </p:cNvPr>
                <p:cNvSpPr txBox="1"/>
                <p:nvPr/>
              </p:nvSpPr>
              <p:spPr bwMode="auto">
                <a:xfrm>
                  <a:off x="4955749" y="1630967"/>
                  <a:ext cx="200922" cy="30777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 algn="ctr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square" rtlCol="0">
                  <a:spAutoFit/>
                </a:bodyPr>
                <a:lstStyle/>
                <a:p>
                  <a:pPr algn="ctr">
                    <a:lnSpc>
                      <a:spcPct val="100000"/>
                    </a:lnSpc>
                    <a:spcBef>
                      <a:spcPct val="50000"/>
                    </a:spcBef>
                    <a:spcAft>
                      <a:spcPct val="0"/>
                    </a:spcAft>
                    <a:buClrTx/>
                    <a:buFontTx/>
                    <a:buNone/>
                  </a:pPr>
                  <a:r>
                    <a:rPr lang="en-US" sz="1400" b="0">
                      <a:solidFill>
                        <a:schemeClr val="accent3"/>
                      </a:solidFill>
                      <a:latin typeface="Calibri" panose="020F0502020204030204" pitchFamily="34" charset="0"/>
                    </a:rPr>
                    <a:t>+</a:t>
                  </a:r>
                </a:p>
              </p:txBody>
            </p:sp>
            <p:sp>
              <p:nvSpPr>
                <p:cNvPr id="315" name="TextBox 314">
                  <a:extLst>
                    <a:ext uri="{FF2B5EF4-FFF2-40B4-BE49-F238E27FC236}">
                      <a16:creationId xmlns:a16="http://schemas.microsoft.com/office/drawing/2014/main" id="{2C63903E-FA77-D4AF-A759-3F8CCB340C30}"/>
                    </a:ext>
                  </a:extLst>
                </p:cNvPr>
                <p:cNvSpPr txBox="1"/>
                <p:nvPr/>
              </p:nvSpPr>
              <p:spPr bwMode="auto">
                <a:xfrm>
                  <a:off x="4971624" y="1630967"/>
                  <a:ext cx="200922" cy="30777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 algn="ctr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square" rtlCol="0">
                  <a:spAutoFit/>
                </a:bodyPr>
                <a:lstStyle/>
                <a:p>
                  <a:pPr algn="ctr">
                    <a:lnSpc>
                      <a:spcPct val="100000"/>
                    </a:lnSpc>
                    <a:spcBef>
                      <a:spcPct val="50000"/>
                    </a:spcBef>
                    <a:spcAft>
                      <a:spcPct val="0"/>
                    </a:spcAft>
                    <a:buClrTx/>
                    <a:buFontTx/>
                    <a:buNone/>
                  </a:pPr>
                  <a:r>
                    <a:rPr lang="en-US" sz="1400" b="0">
                      <a:solidFill>
                        <a:schemeClr val="accent3"/>
                      </a:solidFill>
                      <a:latin typeface="Calibri" panose="020F0502020204030204" pitchFamily="34" charset="0"/>
                    </a:rPr>
                    <a:t>+</a:t>
                  </a:r>
                </a:p>
              </p:txBody>
            </p:sp>
            <p:sp>
              <p:nvSpPr>
                <p:cNvPr id="316" name="TextBox 315">
                  <a:extLst>
                    <a:ext uri="{FF2B5EF4-FFF2-40B4-BE49-F238E27FC236}">
                      <a16:creationId xmlns:a16="http://schemas.microsoft.com/office/drawing/2014/main" id="{8A36EFF5-C74A-A12F-F096-939E06761C2F}"/>
                    </a:ext>
                  </a:extLst>
                </p:cNvPr>
                <p:cNvSpPr txBox="1"/>
                <p:nvPr/>
              </p:nvSpPr>
              <p:spPr bwMode="auto">
                <a:xfrm>
                  <a:off x="5066874" y="1627792"/>
                  <a:ext cx="200922" cy="30777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 algn="ctr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square" rtlCol="0">
                  <a:spAutoFit/>
                </a:bodyPr>
                <a:lstStyle/>
                <a:p>
                  <a:pPr algn="ctr">
                    <a:lnSpc>
                      <a:spcPct val="100000"/>
                    </a:lnSpc>
                    <a:spcBef>
                      <a:spcPct val="50000"/>
                    </a:spcBef>
                    <a:spcAft>
                      <a:spcPct val="0"/>
                    </a:spcAft>
                    <a:buClrTx/>
                    <a:buFontTx/>
                    <a:buNone/>
                  </a:pPr>
                  <a:r>
                    <a:rPr lang="en-US" sz="1400" b="0">
                      <a:solidFill>
                        <a:schemeClr val="accent3"/>
                      </a:solidFill>
                      <a:latin typeface="Calibri" panose="020F0502020204030204" pitchFamily="34" charset="0"/>
                    </a:rPr>
                    <a:t>+</a:t>
                  </a:r>
                </a:p>
              </p:txBody>
            </p:sp>
            <p:sp>
              <p:nvSpPr>
                <p:cNvPr id="317" name="TextBox 316">
                  <a:extLst>
                    <a:ext uri="{FF2B5EF4-FFF2-40B4-BE49-F238E27FC236}">
                      <a16:creationId xmlns:a16="http://schemas.microsoft.com/office/drawing/2014/main" id="{7CBF644D-FA3C-D5E1-20B6-A726C1A93643}"/>
                    </a:ext>
                  </a:extLst>
                </p:cNvPr>
                <p:cNvSpPr txBox="1"/>
                <p:nvPr/>
              </p:nvSpPr>
              <p:spPr bwMode="auto">
                <a:xfrm>
                  <a:off x="5041474" y="1630967"/>
                  <a:ext cx="200922" cy="30777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 algn="ctr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square" rtlCol="0">
                  <a:spAutoFit/>
                </a:bodyPr>
                <a:lstStyle/>
                <a:p>
                  <a:pPr algn="ctr">
                    <a:lnSpc>
                      <a:spcPct val="100000"/>
                    </a:lnSpc>
                    <a:spcBef>
                      <a:spcPct val="50000"/>
                    </a:spcBef>
                    <a:spcAft>
                      <a:spcPct val="0"/>
                    </a:spcAft>
                    <a:buClrTx/>
                    <a:buFontTx/>
                    <a:buNone/>
                  </a:pPr>
                  <a:r>
                    <a:rPr lang="en-US" sz="1400" b="0">
                      <a:solidFill>
                        <a:schemeClr val="accent3"/>
                      </a:solidFill>
                      <a:latin typeface="Calibri" panose="020F0502020204030204" pitchFamily="34" charset="0"/>
                    </a:rPr>
                    <a:t>+</a:t>
                  </a:r>
                </a:p>
              </p:txBody>
            </p:sp>
            <p:sp>
              <p:nvSpPr>
                <p:cNvPr id="318" name="TextBox 317">
                  <a:extLst>
                    <a:ext uri="{FF2B5EF4-FFF2-40B4-BE49-F238E27FC236}">
                      <a16:creationId xmlns:a16="http://schemas.microsoft.com/office/drawing/2014/main" id="{B08C3062-F41F-261A-081D-43BB7DC60244}"/>
                    </a:ext>
                  </a:extLst>
                </p:cNvPr>
                <p:cNvSpPr txBox="1"/>
                <p:nvPr/>
              </p:nvSpPr>
              <p:spPr bwMode="auto">
                <a:xfrm>
                  <a:off x="4993849" y="1630967"/>
                  <a:ext cx="200922" cy="30777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 algn="ctr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square" rtlCol="0">
                  <a:spAutoFit/>
                </a:bodyPr>
                <a:lstStyle/>
                <a:p>
                  <a:pPr algn="ctr">
                    <a:lnSpc>
                      <a:spcPct val="100000"/>
                    </a:lnSpc>
                    <a:spcBef>
                      <a:spcPct val="50000"/>
                    </a:spcBef>
                    <a:spcAft>
                      <a:spcPct val="0"/>
                    </a:spcAft>
                    <a:buClrTx/>
                    <a:buFontTx/>
                    <a:buNone/>
                  </a:pPr>
                  <a:r>
                    <a:rPr lang="en-US" sz="1400" b="0">
                      <a:solidFill>
                        <a:schemeClr val="accent3"/>
                      </a:solidFill>
                      <a:latin typeface="Calibri" panose="020F0502020204030204" pitchFamily="34" charset="0"/>
                    </a:rPr>
                    <a:t>+</a:t>
                  </a:r>
                </a:p>
              </p:txBody>
            </p:sp>
            <p:sp>
              <p:nvSpPr>
                <p:cNvPr id="319" name="TextBox 318">
                  <a:extLst>
                    <a:ext uri="{FF2B5EF4-FFF2-40B4-BE49-F238E27FC236}">
                      <a16:creationId xmlns:a16="http://schemas.microsoft.com/office/drawing/2014/main" id="{85DEF9BF-D80E-BF60-3FFB-BEC98CEFB295}"/>
                    </a:ext>
                  </a:extLst>
                </p:cNvPr>
                <p:cNvSpPr txBox="1"/>
                <p:nvPr/>
              </p:nvSpPr>
              <p:spPr bwMode="auto">
                <a:xfrm>
                  <a:off x="5016074" y="1630967"/>
                  <a:ext cx="200922" cy="30777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 algn="ctr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square" rtlCol="0">
                  <a:spAutoFit/>
                </a:bodyPr>
                <a:lstStyle/>
                <a:p>
                  <a:pPr algn="ctr">
                    <a:lnSpc>
                      <a:spcPct val="100000"/>
                    </a:lnSpc>
                    <a:spcBef>
                      <a:spcPct val="50000"/>
                    </a:spcBef>
                    <a:spcAft>
                      <a:spcPct val="0"/>
                    </a:spcAft>
                    <a:buClrTx/>
                    <a:buFontTx/>
                    <a:buNone/>
                  </a:pPr>
                  <a:r>
                    <a:rPr lang="en-US" sz="1400" b="0">
                      <a:solidFill>
                        <a:schemeClr val="accent3"/>
                      </a:solidFill>
                      <a:latin typeface="Calibri" panose="020F0502020204030204" pitchFamily="34" charset="0"/>
                    </a:rPr>
                    <a:t>+</a:t>
                  </a:r>
                </a:p>
              </p:txBody>
            </p:sp>
            <p:sp>
              <p:nvSpPr>
                <p:cNvPr id="320" name="TextBox 319">
                  <a:extLst>
                    <a:ext uri="{FF2B5EF4-FFF2-40B4-BE49-F238E27FC236}">
                      <a16:creationId xmlns:a16="http://schemas.microsoft.com/office/drawing/2014/main" id="{C4C58605-C641-4F54-C27C-610211F6CEA4}"/>
                    </a:ext>
                  </a:extLst>
                </p:cNvPr>
                <p:cNvSpPr txBox="1"/>
                <p:nvPr/>
              </p:nvSpPr>
              <p:spPr bwMode="auto">
                <a:xfrm>
                  <a:off x="5108149" y="1640492"/>
                  <a:ext cx="200922" cy="30777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 algn="ctr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square" rtlCol="0">
                  <a:spAutoFit/>
                </a:bodyPr>
                <a:lstStyle/>
                <a:p>
                  <a:pPr algn="ctr">
                    <a:lnSpc>
                      <a:spcPct val="100000"/>
                    </a:lnSpc>
                    <a:spcBef>
                      <a:spcPct val="50000"/>
                    </a:spcBef>
                    <a:spcAft>
                      <a:spcPct val="0"/>
                    </a:spcAft>
                    <a:buClrTx/>
                    <a:buFontTx/>
                    <a:buNone/>
                  </a:pPr>
                  <a:r>
                    <a:rPr lang="en-US" sz="1400" b="0">
                      <a:solidFill>
                        <a:schemeClr val="accent3"/>
                      </a:solidFill>
                      <a:latin typeface="Calibri" panose="020F0502020204030204" pitchFamily="34" charset="0"/>
                    </a:rPr>
                    <a:t>+</a:t>
                  </a:r>
                </a:p>
              </p:txBody>
            </p:sp>
            <p:sp>
              <p:nvSpPr>
                <p:cNvPr id="321" name="TextBox 320">
                  <a:extLst>
                    <a:ext uri="{FF2B5EF4-FFF2-40B4-BE49-F238E27FC236}">
                      <a16:creationId xmlns:a16="http://schemas.microsoft.com/office/drawing/2014/main" id="{03C03A31-3632-B9D4-5667-2F4082C0AB54}"/>
                    </a:ext>
                  </a:extLst>
                </p:cNvPr>
                <p:cNvSpPr txBox="1"/>
                <p:nvPr/>
              </p:nvSpPr>
              <p:spPr bwMode="auto">
                <a:xfrm>
                  <a:off x="5149424" y="1640492"/>
                  <a:ext cx="200922" cy="30777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 algn="ctr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square" rtlCol="0">
                  <a:spAutoFit/>
                </a:bodyPr>
                <a:lstStyle/>
                <a:p>
                  <a:pPr algn="ctr">
                    <a:lnSpc>
                      <a:spcPct val="100000"/>
                    </a:lnSpc>
                    <a:spcBef>
                      <a:spcPct val="50000"/>
                    </a:spcBef>
                    <a:spcAft>
                      <a:spcPct val="0"/>
                    </a:spcAft>
                    <a:buClrTx/>
                    <a:buFontTx/>
                    <a:buNone/>
                  </a:pPr>
                  <a:r>
                    <a:rPr lang="en-US" sz="1400" b="0">
                      <a:solidFill>
                        <a:schemeClr val="accent3"/>
                      </a:solidFill>
                      <a:latin typeface="Calibri" panose="020F0502020204030204" pitchFamily="34" charset="0"/>
                    </a:rPr>
                    <a:t>+</a:t>
                  </a:r>
                </a:p>
              </p:txBody>
            </p:sp>
            <p:sp>
              <p:nvSpPr>
                <p:cNvPr id="322" name="TextBox 321">
                  <a:extLst>
                    <a:ext uri="{FF2B5EF4-FFF2-40B4-BE49-F238E27FC236}">
                      <a16:creationId xmlns:a16="http://schemas.microsoft.com/office/drawing/2014/main" id="{F5D4D74D-1E41-AB86-5C12-CEAA38287268}"/>
                    </a:ext>
                  </a:extLst>
                </p:cNvPr>
                <p:cNvSpPr txBox="1"/>
                <p:nvPr/>
              </p:nvSpPr>
              <p:spPr bwMode="auto">
                <a:xfrm>
                  <a:off x="5181174" y="1640492"/>
                  <a:ext cx="200922" cy="30777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 algn="ctr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square" rtlCol="0">
                  <a:spAutoFit/>
                </a:bodyPr>
                <a:lstStyle/>
                <a:p>
                  <a:pPr algn="ctr">
                    <a:lnSpc>
                      <a:spcPct val="100000"/>
                    </a:lnSpc>
                    <a:spcBef>
                      <a:spcPct val="50000"/>
                    </a:spcBef>
                    <a:spcAft>
                      <a:spcPct val="0"/>
                    </a:spcAft>
                    <a:buClrTx/>
                    <a:buFontTx/>
                    <a:buNone/>
                  </a:pPr>
                  <a:r>
                    <a:rPr lang="en-US" sz="1400" b="0">
                      <a:solidFill>
                        <a:schemeClr val="accent3"/>
                      </a:solidFill>
                      <a:latin typeface="Calibri" panose="020F0502020204030204" pitchFamily="34" charset="0"/>
                    </a:rPr>
                    <a:t>+</a:t>
                  </a:r>
                </a:p>
              </p:txBody>
            </p:sp>
            <p:sp>
              <p:nvSpPr>
                <p:cNvPr id="323" name="TextBox 322">
                  <a:extLst>
                    <a:ext uri="{FF2B5EF4-FFF2-40B4-BE49-F238E27FC236}">
                      <a16:creationId xmlns:a16="http://schemas.microsoft.com/office/drawing/2014/main" id="{70035F41-E4B4-9AB8-9061-4EB3AEC4EB5D}"/>
                    </a:ext>
                  </a:extLst>
                </p:cNvPr>
                <p:cNvSpPr txBox="1"/>
                <p:nvPr/>
              </p:nvSpPr>
              <p:spPr bwMode="auto">
                <a:xfrm>
                  <a:off x="5165299" y="1640492"/>
                  <a:ext cx="200922" cy="30777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 algn="ctr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square" rtlCol="0">
                  <a:spAutoFit/>
                </a:bodyPr>
                <a:lstStyle/>
                <a:p>
                  <a:pPr algn="ctr">
                    <a:lnSpc>
                      <a:spcPct val="100000"/>
                    </a:lnSpc>
                    <a:spcBef>
                      <a:spcPct val="50000"/>
                    </a:spcBef>
                    <a:spcAft>
                      <a:spcPct val="0"/>
                    </a:spcAft>
                    <a:buClrTx/>
                    <a:buFontTx/>
                    <a:buNone/>
                  </a:pPr>
                  <a:r>
                    <a:rPr lang="en-US" sz="1400" b="0">
                      <a:solidFill>
                        <a:schemeClr val="accent3"/>
                      </a:solidFill>
                      <a:latin typeface="Calibri" panose="020F0502020204030204" pitchFamily="34" charset="0"/>
                    </a:rPr>
                    <a:t>+</a:t>
                  </a:r>
                </a:p>
              </p:txBody>
            </p:sp>
            <p:sp>
              <p:nvSpPr>
                <p:cNvPr id="324" name="TextBox 323">
                  <a:extLst>
                    <a:ext uri="{FF2B5EF4-FFF2-40B4-BE49-F238E27FC236}">
                      <a16:creationId xmlns:a16="http://schemas.microsoft.com/office/drawing/2014/main" id="{FCA457D9-0030-92B6-001C-D64C8461E8CC}"/>
                    </a:ext>
                  </a:extLst>
                </p:cNvPr>
                <p:cNvSpPr txBox="1"/>
                <p:nvPr/>
              </p:nvSpPr>
              <p:spPr bwMode="auto">
                <a:xfrm>
                  <a:off x="5257374" y="1643667"/>
                  <a:ext cx="200922" cy="30777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 algn="ctr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square" rtlCol="0">
                  <a:spAutoFit/>
                </a:bodyPr>
                <a:lstStyle/>
                <a:p>
                  <a:pPr algn="ctr">
                    <a:lnSpc>
                      <a:spcPct val="100000"/>
                    </a:lnSpc>
                    <a:spcBef>
                      <a:spcPct val="50000"/>
                    </a:spcBef>
                    <a:spcAft>
                      <a:spcPct val="0"/>
                    </a:spcAft>
                    <a:buClrTx/>
                    <a:buFontTx/>
                    <a:buNone/>
                  </a:pPr>
                  <a:r>
                    <a:rPr lang="en-US" sz="1400" b="0">
                      <a:solidFill>
                        <a:schemeClr val="accent3"/>
                      </a:solidFill>
                      <a:latin typeface="Calibri" panose="020F0502020204030204" pitchFamily="34" charset="0"/>
                    </a:rPr>
                    <a:t>+</a:t>
                  </a:r>
                </a:p>
              </p:txBody>
            </p:sp>
            <p:sp>
              <p:nvSpPr>
                <p:cNvPr id="325" name="TextBox 324">
                  <a:extLst>
                    <a:ext uri="{FF2B5EF4-FFF2-40B4-BE49-F238E27FC236}">
                      <a16:creationId xmlns:a16="http://schemas.microsoft.com/office/drawing/2014/main" id="{3C97DDAE-4978-8DD9-011A-DC6626623919}"/>
                    </a:ext>
                  </a:extLst>
                </p:cNvPr>
                <p:cNvSpPr txBox="1"/>
                <p:nvPr/>
              </p:nvSpPr>
              <p:spPr bwMode="auto">
                <a:xfrm>
                  <a:off x="5282774" y="1656367"/>
                  <a:ext cx="200922" cy="30777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 algn="ctr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square" rtlCol="0">
                  <a:spAutoFit/>
                </a:bodyPr>
                <a:lstStyle/>
                <a:p>
                  <a:pPr algn="ctr">
                    <a:lnSpc>
                      <a:spcPct val="100000"/>
                    </a:lnSpc>
                    <a:spcBef>
                      <a:spcPct val="50000"/>
                    </a:spcBef>
                    <a:spcAft>
                      <a:spcPct val="0"/>
                    </a:spcAft>
                    <a:buClrTx/>
                    <a:buFontTx/>
                    <a:buNone/>
                  </a:pPr>
                  <a:r>
                    <a:rPr lang="en-US" sz="1400" b="0">
                      <a:solidFill>
                        <a:schemeClr val="accent3"/>
                      </a:solidFill>
                      <a:latin typeface="Calibri" panose="020F0502020204030204" pitchFamily="34" charset="0"/>
                    </a:rPr>
                    <a:t>+</a:t>
                  </a:r>
                </a:p>
              </p:txBody>
            </p:sp>
            <p:sp>
              <p:nvSpPr>
                <p:cNvPr id="326" name="TextBox 325">
                  <a:extLst>
                    <a:ext uri="{FF2B5EF4-FFF2-40B4-BE49-F238E27FC236}">
                      <a16:creationId xmlns:a16="http://schemas.microsoft.com/office/drawing/2014/main" id="{9747EC75-246D-B76E-3840-DD6166D9E950}"/>
                    </a:ext>
                  </a:extLst>
                </p:cNvPr>
                <p:cNvSpPr txBox="1"/>
                <p:nvPr/>
              </p:nvSpPr>
              <p:spPr bwMode="auto">
                <a:xfrm>
                  <a:off x="5298649" y="1656367"/>
                  <a:ext cx="200922" cy="30777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 algn="ctr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square" rtlCol="0">
                  <a:spAutoFit/>
                </a:bodyPr>
                <a:lstStyle/>
                <a:p>
                  <a:pPr algn="ctr">
                    <a:lnSpc>
                      <a:spcPct val="100000"/>
                    </a:lnSpc>
                    <a:spcBef>
                      <a:spcPct val="50000"/>
                    </a:spcBef>
                    <a:spcAft>
                      <a:spcPct val="0"/>
                    </a:spcAft>
                    <a:buClrTx/>
                    <a:buFontTx/>
                    <a:buNone/>
                  </a:pPr>
                  <a:r>
                    <a:rPr lang="en-US" sz="1400" b="0">
                      <a:solidFill>
                        <a:schemeClr val="accent3"/>
                      </a:solidFill>
                      <a:latin typeface="Calibri" panose="020F0502020204030204" pitchFamily="34" charset="0"/>
                    </a:rPr>
                    <a:t>+</a:t>
                  </a:r>
                </a:p>
              </p:txBody>
            </p:sp>
            <p:sp>
              <p:nvSpPr>
                <p:cNvPr id="327" name="TextBox 326">
                  <a:extLst>
                    <a:ext uri="{FF2B5EF4-FFF2-40B4-BE49-F238E27FC236}">
                      <a16:creationId xmlns:a16="http://schemas.microsoft.com/office/drawing/2014/main" id="{1943B182-693B-123F-ECED-9D71DC314AB7}"/>
                    </a:ext>
                  </a:extLst>
                </p:cNvPr>
                <p:cNvSpPr txBox="1"/>
                <p:nvPr/>
              </p:nvSpPr>
              <p:spPr bwMode="auto">
                <a:xfrm>
                  <a:off x="5327224" y="1656367"/>
                  <a:ext cx="200922" cy="30777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 algn="ctr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square" rtlCol="0">
                  <a:spAutoFit/>
                </a:bodyPr>
                <a:lstStyle/>
                <a:p>
                  <a:pPr algn="ctr">
                    <a:lnSpc>
                      <a:spcPct val="100000"/>
                    </a:lnSpc>
                    <a:spcBef>
                      <a:spcPct val="50000"/>
                    </a:spcBef>
                    <a:spcAft>
                      <a:spcPct val="0"/>
                    </a:spcAft>
                    <a:buClrTx/>
                    <a:buFontTx/>
                    <a:buNone/>
                  </a:pPr>
                  <a:r>
                    <a:rPr lang="en-US" sz="1400" b="0">
                      <a:solidFill>
                        <a:schemeClr val="accent3"/>
                      </a:solidFill>
                      <a:latin typeface="Calibri" panose="020F0502020204030204" pitchFamily="34" charset="0"/>
                    </a:rPr>
                    <a:t>+</a:t>
                  </a:r>
                </a:p>
              </p:txBody>
            </p:sp>
            <p:sp>
              <p:nvSpPr>
                <p:cNvPr id="328" name="TextBox 327">
                  <a:extLst>
                    <a:ext uri="{FF2B5EF4-FFF2-40B4-BE49-F238E27FC236}">
                      <a16:creationId xmlns:a16="http://schemas.microsoft.com/office/drawing/2014/main" id="{87786778-A9BC-4D87-EB83-9BFFF90532C0}"/>
                    </a:ext>
                  </a:extLst>
                </p:cNvPr>
                <p:cNvSpPr txBox="1"/>
                <p:nvPr/>
              </p:nvSpPr>
              <p:spPr bwMode="auto">
                <a:xfrm>
                  <a:off x="5343099" y="1656367"/>
                  <a:ext cx="200922" cy="30777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 algn="ctr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square" rtlCol="0">
                  <a:spAutoFit/>
                </a:bodyPr>
                <a:lstStyle/>
                <a:p>
                  <a:pPr algn="ctr">
                    <a:lnSpc>
                      <a:spcPct val="100000"/>
                    </a:lnSpc>
                    <a:spcBef>
                      <a:spcPct val="50000"/>
                    </a:spcBef>
                    <a:spcAft>
                      <a:spcPct val="0"/>
                    </a:spcAft>
                    <a:buClrTx/>
                    <a:buFontTx/>
                    <a:buNone/>
                  </a:pPr>
                  <a:r>
                    <a:rPr lang="en-US" sz="1400" b="0">
                      <a:solidFill>
                        <a:schemeClr val="accent3"/>
                      </a:solidFill>
                      <a:latin typeface="Calibri" panose="020F0502020204030204" pitchFamily="34" charset="0"/>
                    </a:rPr>
                    <a:t>+</a:t>
                  </a:r>
                </a:p>
              </p:txBody>
            </p:sp>
            <p:sp>
              <p:nvSpPr>
                <p:cNvPr id="329" name="TextBox 328">
                  <a:extLst>
                    <a:ext uri="{FF2B5EF4-FFF2-40B4-BE49-F238E27FC236}">
                      <a16:creationId xmlns:a16="http://schemas.microsoft.com/office/drawing/2014/main" id="{57ABD461-E7E8-696E-BA64-EA0F9F8A6B4F}"/>
                    </a:ext>
                  </a:extLst>
                </p:cNvPr>
                <p:cNvSpPr txBox="1"/>
                <p:nvPr/>
              </p:nvSpPr>
              <p:spPr bwMode="auto">
                <a:xfrm>
                  <a:off x="5374849" y="1656367"/>
                  <a:ext cx="200922" cy="30777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 algn="ctr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square" rtlCol="0">
                  <a:spAutoFit/>
                </a:bodyPr>
                <a:lstStyle/>
                <a:p>
                  <a:pPr algn="ctr">
                    <a:lnSpc>
                      <a:spcPct val="100000"/>
                    </a:lnSpc>
                    <a:spcBef>
                      <a:spcPct val="50000"/>
                    </a:spcBef>
                    <a:spcAft>
                      <a:spcPct val="0"/>
                    </a:spcAft>
                    <a:buClrTx/>
                    <a:buFontTx/>
                    <a:buNone/>
                  </a:pPr>
                  <a:r>
                    <a:rPr lang="en-US" sz="1400" b="0">
                      <a:solidFill>
                        <a:schemeClr val="accent3"/>
                      </a:solidFill>
                      <a:latin typeface="Calibri" panose="020F0502020204030204" pitchFamily="34" charset="0"/>
                    </a:rPr>
                    <a:t>+</a:t>
                  </a:r>
                </a:p>
              </p:txBody>
            </p:sp>
            <p:sp>
              <p:nvSpPr>
                <p:cNvPr id="330" name="TextBox 329">
                  <a:extLst>
                    <a:ext uri="{FF2B5EF4-FFF2-40B4-BE49-F238E27FC236}">
                      <a16:creationId xmlns:a16="http://schemas.microsoft.com/office/drawing/2014/main" id="{910FD0ED-6583-5916-0382-5081692F7C58}"/>
                    </a:ext>
                  </a:extLst>
                </p:cNvPr>
                <p:cNvSpPr txBox="1"/>
                <p:nvPr/>
              </p:nvSpPr>
              <p:spPr bwMode="auto">
                <a:xfrm>
                  <a:off x="5400249" y="1662717"/>
                  <a:ext cx="200922" cy="30777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 algn="ctr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square" rtlCol="0">
                  <a:spAutoFit/>
                </a:bodyPr>
                <a:lstStyle/>
                <a:p>
                  <a:pPr algn="ctr">
                    <a:lnSpc>
                      <a:spcPct val="100000"/>
                    </a:lnSpc>
                    <a:spcBef>
                      <a:spcPct val="50000"/>
                    </a:spcBef>
                    <a:spcAft>
                      <a:spcPct val="0"/>
                    </a:spcAft>
                    <a:buClrTx/>
                    <a:buFontTx/>
                    <a:buNone/>
                  </a:pPr>
                  <a:r>
                    <a:rPr lang="en-US" sz="1400" b="0">
                      <a:solidFill>
                        <a:schemeClr val="accent3"/>
                      </a:solidFill>
                      <a:latin typeface="Calibri" panose="020F0502020204030204" pitchFamily="34" charset="0"/>
                    </a:rPr>
                    <a:t>+</a:t>
                  </a:r>
                </a:p>
              </p:txBody>
            </p:sp>
            <p:sp>
              <p:nvSpPr>
                <p:cNvPr id="331" name="TextBox 330">
                  <a:extLst>
                    <a:ext uri="{FF2B5EF4-FFF2-40B4-BE49-F238E27FC236}">
                      <a16:creationId xmlns:a16="http://schemas.microsoft.com/office/drawing/2014/main" id="{6D5C021B-D243-9DBD-1C2F-C6E61E530EFE}"/>
                    </a:ext>
                  </a:extLst>
                </p:cNvPr>
                <p:cNvSpPr txBox="1"/>
                <p:nvPr/>
              </p:nvSpPr>
              <p:spPr bwMode="auto">
                <a:xfrm>
                  <a:off x="5441524" y="1662717"/>
                  <a:ext cx="200922" cy="30777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 algn="ctr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square" rtlCol="0">
                  <a:spAutoFit/>
                </a:bodyPr>
                <a:lstStyle/>
                <a:p>
                  <a:pPr algn="ctr">
                    <a:lnSpc>
                      <a:spcPct val="100000"/>
                    </a:lnSpc>
                    <a:spcBef>
                      <a:spcPct val="50000"/>
                    </a:spcBef>
                    <a:spcAft>
                      <a:spcPct val="0"/>
                    </a:spcAft>
                    <a:buClrTx/>
                    <a:buFontTx/>
                    <a:buNone/>
                  </a:pPr>
                  <a:r>
                    <a:rPr lang="en-US" sz="1400" b="0">
                      <a:solidFill>
                        <a:schemeClr val="accent3"/>
                      </a:solidFill>
                      <a:latin typeface="Calibri" panose="020F0502020204030204" pitchFamily="34" charset="0"/>
                    </a:rPr>
                    <a:t>+</a:t>
                  </a:r>
                </a:p>
              </p:txBody>
            </p:sp>
            <p:sp>
              <p:nvSpPr>
                <p:cNvPr id="332" name="TextBox 331">
                  <a:extLst>
                    <a:ext uri="{FF2B5EF4-FFF2-40B4-BE49-F238E27FC236}">
                      <a16:creationId xmlns:a16="http://schemas.microsoft.com/office/drawing/2014/main" id="{375AF003-047C-B528-B5F6-ADF730EA3259}"/>
                    </a:ext>
                  </a:extLst>
                </p:cNvPr>
                <p:cNvSpPr txBox="1"/>
                <p:nvPr/>
              </p:nvSpPr>
              <p:spPr bwMode="auto">
                <a:xfrm>
                  <a:off x="5492324" y="1665892"/>
                  <a:ext cx="200922" cy="30777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 algn="ctr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square" rtlCol="0">
                  <a:spAutoFit/>
                </a:bodyPr>
                <a:lstStyle/>
                <a:p>
                  <a:pPr algn="ctr">
                    <a:lnSpc>
                      <a:spcPct val="100000"/>
                    </a:lnSpc>
                    <a:spcBef>
                      <a:spcPct val="50000"/>
                    </a:spcBef>
                    <a:spcAft>
                      <a:spcPct val="0"/>
                    </a:spcAft>
                    <a:buClrTx/>
                    <a:buFontTx/>
                    <a:buNone/>
                  </a:pPr>
                  <a:r>
                    <a:rPr lang="en-US" sz="1400" b="0">
                      <a:solidFill>
                        <a:schemeClr val="accent3"/>
                      </a:solidFill>
                      <a:latin typeface="Calibri" panose="020F0502020204030204" pitchFamily="34" charset="0"/>
                    </a:rPr>
                    <a:t>+</a:t>
                  </a:r>
                </a:p>
              </p:txBody>
            </p:sp>
            <p:sp>
              <p:nvSpPr>
                <p:cNvPr id="333" name="TextBox 332">
                  <a:extLst>
                    <a:ext uri="{FF2B5EF4-FFF2-40B4-BE49-F238E27FC236}">
                      <a16:creationId xmlns:a16="http://schemas.microsoft.com/office/drawing/2014/main" id="{32849E70-37D3-7458-4F30-E5DEC4073606}"/>
                    </a:ext>
                  </a:extLst>
                </p:cNvPr>
                <p:cNvSpPr txBox="1"/>
                <p:nvPr/>
              </p:nvSpPr>
              <p:spPr bwMode="auto">
                <a:xfrm>
                  <a:off x="5533599" y="1665892"/>
                  <a:ext cx="200922" cy="30777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 algn="ctr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square" rtlCol="0">
                  <a:spAutoFit/>
                </a:bodyPr>
                <a:lstStyle/>
                <a:p>
                  <a:pPr algn="ctr">
                    <a:lnSpc>
                      <a:spcPct val="100000"/>
                    </a:lnSpc>
                    <a:spcBef>
                      <a:spcPct val="50000"/>
                    </a:spcBef>
                    <a:spcAft>
                      <a:spcPct val="0"/>
                    </a:spcAft>
                    <a:buClrTx/>
                    <a:buFontTx/>
                    <a:buNone/>
                  </a:pPr>
                  <a:r>
                    <a:rPr lang="en-US" sz="1400" b="0">
                      <a:solidFill>
                        <a:schemeClr val="accent3"/>
                      </a:solidFill>
                      <a:latin typeface="Calibri" panose="020F0502020204030204" pitchFamily="34" charset="0"/>
                    </a:rPr>
                    <a:t>+</a:t>
                  </a:r>
                </a:p>
              </p:txBody>
            </p:sp>
            <p:sp>
              <p:nvSpPr>
                <p:cNvPr id="334" name="TextBox 333">
                  <a:extLst>
                    <a:ext uri="{FF2B5EF4-FFF2-40B4-BE49-F238E27FC236}">
                      <a16:creationId xmlns:a16="http://schemas.microsoft.com/office/drawing/2014/main" id="{4DB9AB11-5F2A-FF59-E21C-A65205768C9F}"/>
                    </a:ext>
                  </a:extLst>
                </p:cNvPr>
                <p:cNvSpPr txBox="1"/>
                <p:nvPr/>
              </p:nvSpPr>
              <p:spPr bwMode="auto">
                <a:xfrm>
                  <a:off x="5549474" y="1665892"/>
                  <a:ext cx="200922" cy="30777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 algn="ctr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square" rtlCol="0">
                  <a:spAutoFit/>
                </a:bodyPr>
                <a:lstStyle/>
                <a:p>
                  <a:pPr algn="ctr">
                    <a:lnSpc>
                      <a:spcPct val="100000"/>
                    </a:lnSpc>
                    <a:spcBef>
                      <a:spcPct val="50000"/>
                    </a:spcBef>
                    <a:spcAft>
                      <a:spcPct val="0"/>
                    </a:spcAft>
                    <a:buClrTx/>
                    <a:buFontTx/>
                    <a:buNone/>
                  </a:pPr>
                  <a:r>
                    <a:rPr lang="en-US" sz="1400" b="0">
                      <a:solidFill>
                        <a:schemeClr val="accent3"/>
                      </a:solidFill>
                      <a:latin typeface="Calibri" panose="020F0502020204030204" pitchFamily="34" charset="0"/>
                    </a:rPr>
                    <a:t>+</a:t>
                  </a:r>
                </a:p>
              </p:txBody>
            </p:sp>
            <p:sp>
              <p:nvSpPr>
                <p:cNvPr id="335" name="TextBox 334">
                  <a:extLst>
                    <a:ext uri="{FF2B5EF4-FFF2-40B4-BE49-F238E27FC236}">
                      <a16:creationId xmlns:a16="http://schemas.microsoft.com/office/drawing/2014/main" id="{799EE2C7-495A-A9ED-FF26-901D298A1CA7}"/>
                    </a:ext>
                  </a:extLst>
                </p:cNvPr>
                <p:cNvSpPr txBox="1"/>
                <p:nvPr/>
              </p:nvSpPr>
              <p:spPr bwMode="auto">
                <a:xfrm>
                  <a:off x="5689174" y="1665892"/>
                  <a:ext cx="200922" cy="30777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 algn="ctr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square" rtlCol="0">
                  <a:spAutoFit/>
                </a:bodyPr>
                <a:lstStyle/>
                <a:p>
                  <a:pPr algn="ctr">
                    <a:lnSpc>
                      <a:spcPct val="100000"/>
                    </a:lnSpc>
                    <a:spcBef>
                      <a:spcPct val="50000"/>
                    </a:spcBef>
                    <a:spcAft>
                      <a:spcPct val="0"/>
                    </a:spcAft>
                    <a:buClrTx/>
                    <a:buFontTx/>
                    <a:buNone/>
                  </a:pPr>
                  <a:r>
                    <a:rPr lang="en-US" sz="1400" b="0">
                      <a:solidFill>
                        <a:schemeClr val="accent3"/>
                      </a:solidFill>
                      <a:latin typeface="Calibri" panose="020F0502020204030204" pitchFamily="34" charset="0"/>
                    </a:rPr>
                    <a:t>+</a:t>
                  </a:r>
                </a:p>
              </p:txBody>
            </p:sp>
            <p:sp>
              <p:nvSpPr>
                <p:cNvPr id="336" name="TextBox 335">
                  <a:extLst>
                    <a:ext uri="{FF2B5EF4-FFF2-40B4-BE49-F238E27FC236}">
                      <a16:creationId xmlns:a16="http://schemas.microsoft.com/office/drawing/2014/main" id="{F670B54F-1F20-73AA-0F86-7CCE641E68FF}"/>
                    </a:ext>
                  </a:extLst>
                </p:cNvPr>
                <p:cNvSpPr txBox="1"/>
                <p:nvPr/>
              </p:nvSpPr>
              <p:spPr bwMode="auto">
                <a:xfrm>
                  <a:off x="5574874" y="1665892"/>
                  <a:ext cx="200922" cy="30777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 algn="ctr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square" rtlCol="0">
                  <a:spAutoFit/>
                </a:bodyPr>
                <a:lstStyle/>
                <a:p>
                  <a:pPr algn="ctr">
                    <a:lnSpc>
                      <a:spcPct val="100000"/>
                    </a:lnSpc>
                    <a:spcBef>
                      <a:spcPct val="50000"/>
                    </a:spcBef>
                    <a:spcAft>
                      <a:spcPct val="0"/>
                    </a:spcAft>
                    <a:buClrTx/>
                    <a:buFontTx/>
                    <a:buNone/>
                  </a:pPr>
                  <a:r>
                    <a:rPr lang="en-US" sz="1400" b="0">
                      <a:solidFill>
                        <a:schemeClr val="accent3"/>
                      </a:solidFill>
                      <a:latin typeface="Calibri" panose="020F0502020204030204" pitchFamily="34" charset="0"/>
                    </a:rPr>
                    <a:t>+</a:t>
                  </a:r>
                </a:p>
              </p:txBody>
            </p:sp>
            <p:sp>
              <p:nvSpPr>
                <p:cNvPr id="337" name="TextBox 336">
                  <a:extLst>
                    <a:ext uri="{FF2B5EF4-FFF2-40B4-BE49-F238E27FC236}">
                      <a16:creationId xmlns:a16="http://schemas.microsoft.com/office/drawing/2014/main" id="{B4C0C223-5F41-8F50-AA58-A4D061D9AB2E}"/>
                    </a:ext>
                  </a:extLst>
                </p:cNvPr>
                <p:cNvSpPr txBox="1"/>
                <p:nvPr/>
              </p:nvSpPr>
              <p:spPr bwMode="auto">
                <a:xfrm>
                  <a:off x="5590749" y="1665892"/>
                  <a:ext cx="200922" cy="30777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 algn="ctr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square" rtlCol="0">
                  <a:spAutoFit/>
                </a:bodyPr>
                <a:lstStyle/>
                <a:p>
                  <a:pPr algn="ctr">
                    <a:lnSpc>
                      <a:spcPct val="100000"/>
                    </a:lnSpc>
                    <a:spcBef>
                      <a:spcPct val="50000"/>
                    </a:spcBef>
                    <a:spcAft>
                      <a:spcPct val="0"/>
                    </a:spcAft>
                    <a:buClrTx/>
                    <a:buFontTx/>
                    <a:buNone/>
                  </a:pPr>
                  <a:r>
                    <a:rPr lang="en-US" sz="1400" b="0">
                      <a:solidFill>
                        <a:schemeClr val="accent3"/>
                      </a:solidFill>
                      <a:latin typeface="Calibri" panose="020F0502020204030204" pitchFamily="34" charset="0"/>
                    </a:rPr>
                    <a:t>+</a:t>
                  </a:r>
                </a:p>
              </p:txBody>
            </p:sp>
            <p:sp>
              <p:nvSpPr>
                <p:cNvPr id="338" name="TextBox 337">
                  <a:extLst>
                    <a:ext uri="{FF2B5EF4-FFF2-40B4-BE49-F238E27FC236}">
                      <a16:creationId xmlns:a16="http://schemas.microsoft.com/office/drawing/2014/main" id="{DCF94E6D-8957-DECC-8A6C-ACB51B311C60}"/>
                    </a:ext>
                  </a:extLst>
                </p:cNvPr>
                <p:cNvSpPr txBox="1"/>
                <p:nvPr/>
              </p:nvSpPr>
              <p:spPr bwMode="auto">
                <a:xfrm>
                  <a:off x="5619324" y="1662717"/>
                  <a:ext cx="200922" cy="30777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 algn="ctr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square" rtlCol="0">
                  <a:spAutoFit/>
                </a:bodyPr>
                <a:lstStyle/>
                <a:p>
                  <a:pPr algn="ctr">
                    <a:lnSpc>
                      <a:spcPct val="100000"/>
                    </a:lnSpc>
                    <a:spcBef>
                      <a:spcPct val="50000"/>
                    </a:spcBef>
                    <a:spcAft>
                      <a:spcPct val="0"/>
                    </a:spcAft>
                    <a:buClrTx/>
                    <a:buFontTx/>
                    <a:buNone/>
                  </a:pPr>
                  <a:r>
                    <a:rPr lang="en-US" sz="1400" b="0">
                      <a:solidFill>
                        <a:schemeClr val="accent3"/>
                      </a:solidFill>
                      <a:latin typeface="Calibri" panose="020F0502020204030204" pitchFamily="34" charset="0"/>
                    </a:rPr>
                    <a:t>+</a:t>
                  </a:r>
                </a:p>
              </p:txBody>
            </p:sp>
            <p:sp>
              <p:nvSpPr>
                <p:cNvPr id="339" name="TextBox 338">
                  <a:extLst>
                    <a:ext uri="{FF2B5EF4-FFF2-40B4-BE49-F238E27FC236}">
                      <a16:creationId xmlns:a16="http://schemas.microsoft.com/office/drawing/2014/main" id="{07AC83F0-1770-BA86-D98F-7C39A0342C46}"/>
                    </a:ext>
                  </a:extLst>
                </p:cNvPr>
                <p:cNvSpPr txBox="1"/>
                <p:nvPr/>
              </p:nvSpPr>
              <p:spPr bwMode="auto">
                <a:xfrm>
                  <a:off x="5638374" y="1662717"/>
                  <a:ext cx="200922" cy="30777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 algn="ctr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square" rtlCol="0">
                  <a:spAutoFit/>
                </a:bodyPr>
                <a:lstStyle/>
                <a:p>
                  <a:pPr algn="ctr">
                    <a:lnSpc>
                      <a:spcPct val="100000"/>
                    </a:lnSpc>
                    <a:spcBef>
                      <a:spcPct val="50000"/>
                    </a:spcBef>
                    <a:spcAft>
                      <a:spcPct val="0"/>
                    </a:spcAft>
                    <a:buClrTx/>
                    <a:buFontTx/>
                    <a:buNone/>
                  </a:pPr>
                  <a:r>
                    <a:rPr lang="en-US" sz="1400" b="0">
                      <a:solidFill>
                        <a:schemeClr val="accent3"/>
                      </a:solidFill>
                      <a:latin typeface="Calibri" panose="020F0502020204030204" pitchFamily="34" charset="0"/>
                    </a:rPr>
                    <a:t>+</a:t>
                  </a:r>
                </a:p>
              </p:txBody>
            </p:sp>
            <p:sp>
              <p:nvSpPr>
                <p:cNvPr id="340" name="TextBox 339">
                  <a:extLst>
                    <a:ext uri="{FF2B5EF4-FFF2-40B4-BE49-F238E27FC236}">
                      <a16:creationId xmlns:a16="http://schemas.microsoft.com/office/drawing/2014/main" id="{544EDA8E-4618-6459-33A7-5D8A19EB1B35}"/>
                    </a:ext>
                  </a:extLst>
                </p:cNvPr>
                <p:cNvSpPr txBox="1"/>
                <p:nvPr/>
              </p:nvSpPr>
              <p:spPr bwMode="auto">
                <a:xfrm>
                  <a:off x="5739974" y="1665892"/>
                  <a:ext cx="200922" cy="30777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 algn="ctr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square" rtlCol="0">
                  <a:spAutoFit/>
                </a:bodyPr>
                <a:lstStyle/>
                <a:p>
                  <a:pPr algn="ctr">
                    <a:lnSpc>
                      <a:spcPct val="100000"/>
                    </a:lnSpc>
                    <a:spcBef>
                      <a:spcPct val="50000"/>
                    </a:spcBef>
                    <a:spcAft>
                      <a:spcPct val="0"/>
                    </a:spcAft>
                    <a:buClrTx/>
                    <a:buFontTx/>
                    <a:buNone/>
                  </a:pPr>
                  <a:r>
                    <a:rPr lang="en-US" sz="1400" b="0">
                      <a:solidFill>
                        <a:schemeClr val="accent3"/>
                      </a:solidFill>
                      <a:latin typeface="Calibri" panose="020F0502020204030204" pitchFamily="34" charset="0"/>
                    </a:rPr>
                    <a:t>+</a:t>
                  </a:r>
                </a:p>
              </p:txBody>
            </p:sp>
            <p:sp>
              <p:nvSpPr>
                <p:cNvPr id="341" name="TextBox 340">
                  <a:extLst>
                    <a:ext uri="{FF2B5EF4-FFF2-40B4-BE49-F238E27FC236}">
                      <a16:creationId xmlns:a16="http://schemas.microsoft.com/office/drawing/2014/main" id="{01830775-3EDB-99D8-4F57-7343CCDE6CEB}"/>
                    </a:ext>
                  </a:extLst>
                </p:cNvPr>
                <p:cNvSpPr txBox="1"/>
                <p:nvPr/>
              </p:nvSpPr>
              <p:spPr bwMode="auto">
                <a:xfrm>
                  <a:off x="6447999" y="1703992"/>
                  <a:ext cx="200922" cy="30777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 algn="ctr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square" rtlCol="0">
                  <a:spAutoFit/>
                </a:bodyPr>
                <a:lstStyle/>
                <a:p>
                  <a:pPr algn="ctr">
                    <a:lnSpc>
                      <a:spcPct val="100000"/>
                    </a:lnSpc>
                    <a:spcBef>
                      <a:spcPct val="50000"/>
                    </a:spcBef>
                    <a:spcAft>
                      <a:spcPct val="0"/>
                    </a:spcAft>
                    <a:buClrTx/>
                    <a:buFontTx/>
                    <a:buNone/>
                  </a:pPr>
                  <a:r>
                    <a:rPr lang="en-US" sz="1400" b="0">
                      <a:solidFill>
                        <a:schemeClr val="accent3"/>
                      </a:solidFill>
                      <a:latin typeface="Calibri" panose="020F0502020204030204" pitchFamily="34" charset="0"/>
                    </a:rPr>
                    <a:t>+</a:t>
                  </a:r>
                </a:p>
              </p:txBody>
            </p:sp>
            <p:sp>
              <p:nvSpPr>
                <p:cNvPr id="342" name="TextBox 341">
                  <a:extLst>
                    <a:ext uri="{FF2B5EF4-FFF2-40B4-BE49-F238E27FC236}">
                      <a16:creationId xmlns:a16="http://schemas.microsoft.com/office/drawing/2014/main" id="{3C22D618-AE59-15D0-9F40-7045767AF918}"/>
                    </a:ext>
                  </a:extLst>
                </p:cNvPr>
                <p:cNvSpPr txBox="1"/>
                <p:nvPr/>
              </p:nvSpPr>
              <p:spPr bwMode="auto">
                <a:xfrm>
                  <a:off x="6432124" y="1703992"/>
                  <a:ext cx="200922" cy="30777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 algn="ctr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square" rtlCol="0">
                  <a:spAutoFit/>
                </a:bodyPr>
                <a:lstStyle/>
                <a:p>
                  <a:pPr algn="ctr">
                    <a:lnSpc>
                      <a:spcPct val="100000"/>
                    </a:lnSpc>
                    <a:spcBef>
                      <a:spcPct val="50000"/>
                    </a:spcBef>
                    <a:spcAft>
                      <a:spcPct val="0"/>
                    </a:spcAft>
                    <a:buClrTx/>
                    <a:buFontTx/>
                    <a:buNone/>
                  </a:pPr>
                  <a:r>
                    <a:rPr lang="en-US" sz="1400" b="0">
                      <a:solidFill>
                        <a:schemeClr val="accent3"/>
                      </a:solidFill>
                      <a:latin typeface="Calibri" panose="020F0502020204030204" pitchFamily="34" charset="0"/>
                    </a:rPr>
                    <a:t>+</a:t>
                  </a:r>
                </a:p>
              </p:txBody>
            </p:sp>
            <p:sp>
              <p:nvSpPr>
                <p:cNvPr id="343" name="TextBox 342">
                  <a:extLst>
                    <a:ext uri="{FF2B5EF4-FFF2-40B4-BE49-F238E27FC236}">
                      <a16:creationId xmlns:a16="http://schemas.microsoft.com/office/drawing/2014/main" id="{7C22E351-0A3C-624A-DD2F-DE9575C1032A}"/>
                    </a:ext>
                  </a:extLst>
                </p:cNvPr>
                <p:cNvSpPr txBox="1"/>
                <p:nvPr/>
              </p:nvSpPr>
              <p:spPr bwMode="auto">
                <a:xfrm>
                  <a:off x="6413074" y="1703992"/>
                  <a:ext cx="200922" cy="30777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 algn="ctr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square" rtlCol="0">
                  <a:spAutoFit/>
                </a:bodyPr>
                <a:lstStyle/>
                <a:p>
                  <a:pPr algn="ctr">
                    <a:lnSpc>
                      <a:spcPct val="100000"/>
                    </a:lnSpc>
                    <a:spcBef>
                      <a:spcPct val="50000"/>
                    </a:spcBef>
                    <a:spcAft>
                      <a:spcPct val="0"/>
                    </a:spcAft>
                    <a:buClrTx/>
                    <a:buFontTx/>
                    <a:buNone/>
                  </a:pPr>
                  <a:r>
                    <a:rPr lang="en-US" sz="1400" b="0">
                      <a:solidFill>
                        <a:schemeClr val="accent3"/>
                      </a:solidFill>
                      <a:latin typeface="Calibri" panose="020F0502020204030204" pitchFamily="34" charset="0"/>
                    </a:rPr>
                    <a:t>+</a:t>
                  </a:r>
                </a:p>
              </p:txBody>
            </p:sp>
            <p:sp>
              <p:nvSpPr>
                <p:cNvPr id="344" name="TextBox 343">
                  <a:extLst>
                    <a:ext uri="{FF2B5EF4-FFF2-40B4-BE49-F238E27FC236}">
                      <a16:creationId xmlns:a16="http://schemas.microsoft.com/office/drawing/2014/main" id="{894FAEF6-8D08-4EAA-1934-E13AE6ED2BCF}"/>
                    </a:ext>
                  </a:extLst>
                </p:cNvPr>
                <p:cNvSpPr txBox="1"/>
                <p:nvPr/>
              </p:nvSpPr>
              <p:spPr bwMode="auto">
                <a:xfrm>
                  <a:off x="6390849" y="1703992"/>
                  <a:ext cx="200922" cy="30777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 algn="ctr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square" rtlCol="0">
                  <a:spAutoFit/>
                </a:bodyPr>
                <a:lstStyle/>
                <a:p>
                  <a:pPr algn="ctr">
                    <a:lnSpc>
                      <a:spcPct val="100000"/>
                    </a:lnSpc>
                    <a:spcBef>
                      <a:spcPct val="50000"/>
                    </a:spcBef>
                    <a:spcAft>
                      <a:spcPct val="0"/>
                    </a:spcAft>
                    <a:buClrTx/>
                    <a:buFontTx/>
                    <a:buNone/>
                  </a:pPr>
                  <a:r>
                    <a:rPr lang="en-US" sz="1400" b="0">
                      <a:solidFill>
                        <a:schemeClr val="accent3"/>
                      </a:solidFill>
                      <a:latin typeface="Calibri" panose="020F0502020204030204" pitchFamily="34" charset="0"/>
                    </a:rPr>
                    <a:t>+</a:t>
                  </a:r>
                </a:p>
              </p:txBody>
            </p:sp>
            <p:sp>
              <p:nvSpPr>
                <p:cNvPr id="345" name="TextBox 344">
                  <a:extLst>
                    <a:ext uri="{FF2B5EF4-FFF2-40B4-BE49-F238E27FC236}">
                      <a16:creationId xmlns:a16="http://schemas.microsoft.com/office/drawing/2014/main" id="{A092945B-32D3-F725-12BA-9C22855BB02F}"/>
                    </a:ext>
                  </a:extLst>
                </p:cNvPr>
                <p:cNvSpPr txBox="1"/>
                <p:nvPr/>
              </p:nvSpPr>
              <p:spPr bwMode="auto">
                <a:xfrm>
                  <a:off x="6495624" y="1703992"/>
                  <a:ext cx="200922" cy="30777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 algn="ctr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square" rtlCol="0">
                  <a:spAutoFit/>
                </a:bodyPr>
                <a:lstStyle/>
                <a:p>
                  <a:pPr algn="ctr">
                    <a:lnSpc>
                      <a:spcPct val="100000"/>
                    </a:lnSpc>
                    <a:spcBef>
                      <a:spcPct val="50000"/>
                    </a:spcBef>
                    <a:spcAft>
                      <a:spcPct val="0"/>
                    </a:spcAft>
                    <a:buClrTx/>
                    <a:buFontTx/>
                    <a:buNone/>
                  </a:pPr>
                  <a:r>
                    <a:rPr lang="en-US" sz="1400" b="0">
                      <a:solidFill>
                        <a:schemeClr val="accent3"/>
                      </a:solidFill>
                      <a:latin typeface="Calibri" panose="020F0502020204030204" pitchFamily="34" charset="0"/>
                    </a:rPr>
                    <a:t>+</a:t>
                  </a:r>
                </a:p>
              </p:txBody>
            </p:sp>
            <p:sp>
              <p:nvSpPr>
                <p:cNvPr id="346" name="TextBox 345">
                  <a:extLst>
                    <a:ext uri="{FF2B5EF4-FFF2-40B4-BE49-F238E27FC236}">
                      <a16:creationId xmlns:a16="http://schemas.microsoft.com/office/drawing/2014/main" id="{16CE0F5A-3E3D-F2F4-21B5-C6403229309E}"/>
                    </a:ext>
                  </a:extLst>
                </p:cNvPr>
                <p:cNvSpPr txBox="1"/>
                <p:nvPr/>
              </p:nvSpPr>
              <p:spPr bwMode="auto">
                <a:xfrm>
                  <a:off x="6533724" y="1703992"/>
                  <a:ext cx="200922" cy="30777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 algn="ctr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square" rtlCol="0">
                  <a:spAutoFit/>
                </a:bodyPr>
                <a:lstStyle/>
                <a:p>
                  <a:pPr algn="ctr">
                    <a:lnSpc>
                      <a:spcPct val="100000"/>
                    </a:lnSpc>
                    <a:spcBef>
                      <a:spcPct val="50000"/>
                    </a:spcBef>
                    <a:spcAft>
                      <a:spcPct val="0"/>
                    </a:spcAft>
                    <a:buClrTx/>
                    <a:buFontTx/>
                    <a:buNone/>
                  </a:pPr>
                  <a:r>
                    <a:rPr lang="en-US" sz="1400" b="0">
                      <a:solidFill>
                        <a:schemeClr val="accent3"/>
                      </a:solidFill>
                      <a:latin typeface="Calibri" panose="020F0502020204030204" pitchFamily="34" charset="0"/>
                    </a:rPr>
                    <a:t>+</a:t>
                  </a:r>
                </a:p>
              </p:txBody>
            </p:sp>
            <p:sp>
              <p:nvSpPr>
                <p:cNvPr id="347" name="TextBox 346">
                  <a:extLst>
                    <a:ext uri="{FF2B5EF4-FFF2-40B4-BE49-F238E27FC236}">
                      <a16:creationId xmlns:a16="http://schemas.microsoft.com/office/drawing/2014/main" id="{D43F92C4-7C6A-01CD-4C60-010D886B7E4C}"/>
                    </a:ext>
                  </a:extLst>
                </p:cNvPr>
                <p:cNvSpPr txBox="1"/>
                <p:nvPr/>
              </p:nvSpPr>
              <p:spPr bwMode="auto">
                <a:xfrm>
                  <a:off x="6609924" y="1703992"/>
                  <a:ext cx="200922" cy="30777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 algn="ctr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square" rtlCol="0">
                  <a:spAutoFit/>
                </a:bodyPr>
                <a:lstStyle/>
                <a:p>
                  <a:pPr algn="ctr">
                    <a:lnSpc>
                      <a:spcPct val="100000"/>
                    </a:lnSpc>
                    <a:spcBef>
                      <a:spcPct val="50000"/>
                    </a:spcBef>
                    <a:spcAft>
                      <a:spcPct val="0"/>
                    </a:spcAft>
                    <a:buClrTx/>
                    <a:buFontTx/>
                    <a:buNone/>
                  </a:pPr>
                  <a:r>
                    <a:rPr lang="en-US" sz="1400" b="0">
                      <a:solidFill>
                        <a:schemeClr val="accent3"/>
                      </a:solidFill>
                      <a:latin typeface="Calibri" panose="020F0502020204030204" pitchFamily="34" charset="0"/>
                    </a:rPr>
                    <a:t>+</a:t>
                  </a:r>
                </a:p>
              </p:txBody>
            </p:sp>
            <p:sp>
              <p:nvSpPr>
                <p:cNvPr id="348" name="TextBox 347">
                  <a:extLst>
                    <a:ext uri="{FF2B5EF4-FFF2-40B4-BE49-F238E27FC236}">
                      <a16:creationId xmlns:a16="http://schemas.microsoft.com/office/drawing/2014/main" id="{E9247913-3B10-276F-ECF5-C0960290870E}"/>
                    </a:ext>
                  </a:extLst>
                </p:cNvPr>
                <p:cNvSpPr txBox="1"/>
                <p:nvPr/>
              </p:nvSpPr>
              <p:spPr bwMode="auto">
                <a:xfrm>
                  <a:off x="6622624" y="1707167"/>
                  <a:ext cx="200922" cy="30777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 algn="ctr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square" rtlCol="0">
                  <a:spAutoFit/>
                </a:bodyPr>
                <a:lstStyle/>
                <a:p>
                  <a:pPr algn="ctr">
                    <a:lnSpc>
                      <a:spcPct val="100000"/>
                    </a:lnSpc>
                    <a:spcBef>
                      <a:spcPct val="50000"/>
                    </a:spcBef>
                    <a:spcAft>
                      <a:spcPct val="0"/>
                    </a:spcAft>
                    <a:buClrTx/>
                    <a:buFontTx/>
                    <a:buNone/>
                  </a:pPr>
                  <a:r>
                    <a:rPr lang="en-US" sz="1400" b="0">
                      <a:solidFill>
                        <a:schemeClr val="accent3"/>
                      </a:solidFill>
                      <a:latin typeface="Calibri" panose="020F0502020204030204" pitchFamily="34" charset="0"/>
                    </a:rPr>
                    <a:t>+</a:t>
                  </a:r>
                </a:p>
              </p:txBody>
            </p:sp>
            <p:sp>
              <p:nvSpPr>
                <p:cNvPr id="349" name="TextBox 348">
                  <a:extLst>
                    <a:ext uri="{FF2B5EF4-FFF2-40B4-BE49-F238E27FC236}">
                      <a16:creationId xmlns:a16="http://schemas.microsoft.com/office/drawing/2014/main" id="{A35106F5-01BA-B937-4289-092220046070}"/>
                    </a:ext>
                  </a:extLst>
                </p:cNvPr>
                <p:cNvSpPr txBox="1"/>
                <p:nvPr/>
              </p:nvSpPr>
              <p:spPr bwMode="auto">
                <a:xfrm>
                  <a:off x="6590874" y="1703992"/>
                  <a:ext cx="200922" cy="30777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 algn="ctr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square" rtlCol="0">
                  <a:spAutoFit/>
                </a:bodyPr>
                <a:lstStyle/>
                <a:p>
                  <a:pPr algn="ctr">
                    <a:lnSpc>
                      <a:spcPct val="100000"/>
                    </a:lnSpc>
                    <a:spcBef>
                      <a:spcPct val="50000"/>
                    </a:spcBef>
                    <a:spcAft>
                      <a:spcPct val="0"/>
                    </a:spcAft>
                    <a:buClrTx/>
                    <a:buFontTx/>
                    <a:buNone/>
                  </a:pPr>
                  <a:r>
                    <a:rPr lang="en-US" sz="1400" b="0">
                      <a:solidFill>
                        <a:schemeClr val="accent3"/>
                      </a:solidFill>
                      <a:latin typeface="Calibri" panose="020F0502020204030204" pitchFamily="34" charset="0"/>
                    </a:rPr>
                    <a:t>+</a:t>
                  </a:r>
                </a:p>
              </p:txBody>
            </p:sp>
            <p:sp>
              <p:nvSpPr>
                <p:cNvPr id="350" name="TextBox 349">
                  <a:extLst>
                    <a:ext uri="{FF2B5EF4-FFF2-40B4-BE49-F238E27FC236}">
                      <a16:creationId xmlns:a16="http://schemas.microsoft.com/office/drawing/2014/main" id="{3B586E14-AC34-DE17-D00F-D917A183A23C}"/>
                    </a:ext>
                  </a:extLst>
                </p:cNvPr>
                <p:cNvSpPr txBox="1"/>
                <p:nvPr/>
              </p:nvSpPr>
              <p:spPr bwMode="auto">
                <a:xfrm>
                  <a:off x="6689299" y="1738917"/>
                  <a:ext cx="200922" cy="30777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 algn="ctr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square" rtlCol="0">
                  <a:spAutoFit/>
                </a:bodyPr>
                <a:lstStyle/>
                <a:p>
                  <a:pPr algn="ctr">
                    <a:lnSpc>
                      <a:spcPct val="100000"/>
                    </a:lnSpc>
                    <a:spcBef>
                      <a:spcPct val="50000"/>
                    </a:spcBef>
                    <a:spcAft>
                      <a:spcPct val="0"/>
                    </a:spcAft>
                    <a:buClrTx/>
                    <a:buFontTx/>
                    <a:buNone/>
                  </a:pPr>
                  <a:r>
                    <a:rPr lang="en-US" sz="1400" b="0">
                      <a:solidFill>
                        <a:schemeClr val="accent3"/>
                      </a:solidFill>
                      <a:latin typeface="Calibri" panose="020F0502020204030204" pitchFamily="34" charset="0"/>
                    </a:rPr>
                    <a:t>+</a:t>
                  </a:r>
                </a:p>
              </p:txBody>
            </p:sp>
            <p:sp>
              <p:nvSpPr>
                <p:cNvPr id="351" name="TextBox 350">
                  <a:extLst>
                    <a:ext uri="{FF2B5EF4-FFF2-40B4-BE49-F238E27FC236}">
                      <a16:creationId xmlns:a16="http://schemas.microsoft.com/office/drawing/2014/main" id="{1F2CBEC3-F324-7812-940A-23239C72AB02}"/>
                    </a:ext>
                  </a:extLst>
                </p:cNvPr>
                <p:cNvSpPr txBox="1"/>
                <p:nvPr/>
              </p:nvSpPr>
              <p:spPr bwMode="auto">
                <a:xfrm>
                  <a:off x="6708349" y="1738917"/>
                  <a:ext cx="200922" cy="30777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 algn="ctr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square" rtlCol="0">
                  <a:spAutoFit/>
                </a:bodyPr>
                <a:lstStyle/>
                <a:p>
                  <a:pPr algn="ctr">
                    <a:lnSpc>
                      <a:spcPct val="100000"/>
                    </a:lnSpc>
                    <a:spcBef>
                      <a:spcPct val="50000"/>
                    </a:spcBef>
                    <a:spcAft>
                      <a:spcPct val="0"/>
                    </a:spcAft>
                    <a:buClrTx/>
                    <a:buFontTx/>
                    <a:buNone/>
                  </a:pPr>
                  <a:r>
                    <a:rPr lang="en-US" sz="1400" b="0">
                      <a:solidFill>
                        <a:schemeClr val="accent3"/>
                      </a:solidFill>
                      <a:latin typeface="Calibri" panose="020F0502020204030204" pitchFamily="34" charset="0"/>
                    </a:rPr>
                    <a:t>+</a:t>
                  </a:r>
                </a:p>
              </p:txBody>
            </p:sp>
            <p:sp>
              <p:nvSpPr>
                <p:cNvPr id="352" name="TextBox 351">
                  <a:extLst>
                    <a:ext uri="{FF2B5EF4-FFF2-40B4-BE49-F238E27FC236}">
                      <a16:creationId xmlns:a16="http://schemas.microsoft.com/office/drawing/2014/main" id="{1EF5474C-0656-D7D1-D745-EB60366C034A}"/>
                    </a:ext>
                  </a:extLst>
                </p:cNvPr>
                <p:cNvSpPr txBox="1"/>
                <p:nvPr/>
              </p:nvSpPr>
              <p:spPr bwMode="auto">
                <a:xfrm>
                  <a:off x="6736924" y="1738917"/>
                  <a:ext cx="200922" cy="30777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 algn="ctr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square" rtlCol="0">
                  <a:spAutoFit/>
                </a:bodyPr>
                <a:lstStyle/>
                <a:p>
                  <a:pPr algn="ctr">
                    <a:lnSpc>
                      <a:spcPct val="100000"/>
                    </a:lnSpc>
                    <a:spcBef>
                      <a:spcPct val="50000"/>
                    </a:spcBef>
                    <a:spcAft>
                      <a:spcPct val="0"/>
                    </a:spcAft>
                    <a:buClrTx/>
                    <a:buFontTx/>
                    <a:buNone/>
                  </a:pPr>
                  <a:r>
                    <a:rPr lang="en-US" sz="1400" b="0">
                      <a:solidFill>
                        <a:schemeClr val="accent3"/>
                      </a:solidFill>
                      <a:latin typeface="Calibri" panose="020F0502020204030204" pitchFamily="34" charset="0"/>
                    </a:rPr>
                    <a:t>+</a:t>
                  </a:r>
                </a:p>
              </p:txBody>
            </p:sp>
            <p:sp>
              <p:nvSpPr>
                <p:cNvPr id="353" name="TextBox 352">
                  <a:extLst>
                    <a:ext uri="{FF2B5EF4-FFF2-40B4-BE49-F238E27FC236}">
                      <a16:creationId xmlns:a16="http://schemas.microsoft.com/office/drawing/2014/main" id="{11EF7630-0C11-7FCD-6F53-0B4DFD19F8CA}"/>
                    </a:ext>
                  </a:extLst>
                </p:cNvPr>
                <p:cNvSpPr txBox="1"/>
                <p:nvPr/>
              </p:nvSpPr>
              <p:spPr bwMode="auto">
                <a:xfrm>
                  <a:off x="6295599" y="1688117"/>
                  <a:ext cx="200922" cy="30777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 algn="ctr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square" rtlCol="0">
                  <a:spAutoFit/>
                </a:bodyPr>
                <a:lstStyle/>
                <a:p>
                  <a:pPr algn="ctr">
                    <a:lnSpc>
                      <a:spcPct val="100000"/>
                    </a:lnSpc>
                    <a:spcBef>
                      <a:spcPct val="50000"/>
                    </a:spcBef>
                    <a:spcAft>
                      <a:spcPct val="0"/>
                    </a:spcAft>
                    <a:buClrTx/>
                    <a:buFontTx/>
                    <a:buNone/>
                  </a:pPr>
                  <a:r>
                    <a:rPr lang="en-US" sz="1400" b="0">
                      <a:solidFill>
                        <a:schemeClr val="accent3"/>
                      </a:solidFill>
                      <a:latin typeface="Calibri" panose="020F0502020204030204" pitchFamily="34" charset="0"/>
                    </a:rPr>
                    <a:t>+</a:t>
                  </a:r>
                </a:p>
              </p:txBody>
            </p:sp>
            <p:sp>
              <p:nvSpPr>
                <p:cNvPr id="354" name="TextBox 353">
                  <a:extLst>
                    <a:ext uri="{FF2B5EF4-FFF2-40B4-BE49-F238E27FC236}">
                      <a16:creationId xmlns:a16="http://schemas.microsoft.com/office/drawing/2014/main" id="{10326A87-8039-D270-D6F7-E3B47A5B0E87}"/>
                    </a:ext>
                  </a:extLst>
                </p:cNvPr>
                <p:cNvSpPr txBox="1"/>
                <p:nvPr/>
              </p:nvSpPr>
              <p:spPr bwMode="auto">
                <a:xfrm>
                  <a:off x="6746449" y="1738917"/>
                  <a:ext cx="200922" cy="30777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 algn="ctr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square" rtlCol="0">
                  <a:spAutoFit/>
                </a:bodyPr>
                <a:lstStyle/>
                <a:p>
                  <a:pPr algn="ctr">
                    <a:lnSpc>
                      <a:spcPct val="100000"/>
                    </a:lnSpc>
                    <a:spcBef>
                      <a:spcPct val="50000"/>
                    </a:spcBef>
                    <a:spcAft>
                      <a:spcPct val="0"/>
                    </a:spcAft>
                    <a:buClrTx/>
                    <a:buFontTx/>
                    <a:buNone/>
                  </a:pPr>
                  <a:r>
                    <a:rPr lang="en-US" sz="1400" b="0">
                      <a:solidFill>
                        <a:schemeClr val="accent3"/>
                      </a:solidFill>
                      <a:latin typeface="Calibri" panose="020F0502020204030204" pitchFamily="34" charset="0"/>
                    </a:rPr>
                    <a:t>+</a:t>
                  </a:r>
                </a:p>
              </p:txBody>
            </p:sp>
            <p:sp>
              <p:nvSpPr>
                <p:cNvPr id="355" name="TextBox 354">
                  <a:extLst>
                    <a:ext uri="{FF2B5EF4-FFF2-40B4-BE49-F238E27FC236}">
                      <a16:creationId xmlns:a16="http://schemas.microsoft.com/office/drawing/2014/main" id="{BDE6F444-5547-AA16-8C92-E0758F99BF14}"/>
                    </a:ext>
                  </a:extLst>
                </p:cNvPr>
                <p:cNvSpPr txBox="1"/>
                <p:nvPr/>
              </p:nvSpPr>
              <p:spPr bwMode="auto">
                <a:xfrm>
                  <a:off x="6314649" y="1688117"/>
                  <a:ext cx="200922" cy="30777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 algn="ctr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square" rtlCol="0">
                  <a:spAutoFit/>
                </a:bodyPr>
                <a:lstStyle/>
                <a:p>
                  <a:pPr algn="ctr">
                    <a:lnSpc>
                      <a:spcPct val="100000"/>
                    </a:lnSpc>
                    <a:spcBef>
                      <a:spcPct val="50000"/>
                    </a:spcBef>
                    <a:spcAft>
                      <a:spcPct val="0"/>
                    </a:spcAft>
                    <a:buClrTx/>
                    <a:buFontTx/>
                    <a:buNone/>
                  </a:pPr>
                  <a:r>
                    <a:rPr lang="en-US" sz="1400" b="0">
                      <a:solidFill>
                        <a:schemeClr val="accent3"/>
                      </a:solidFill>
                      <a:latin typeface="Calibri" panose="020F0502020204030204" pitchFamily="34" charset="0"/>
                    </a:rPr>
                    <a:t>+</a:t>
                  </a:r>
                </a:p>
              </p:txBody>
            </p:sp>
            <p:sp>
              <p:nvSpPr>
                <p:cNvPr id="356" name="TextBox 355">
                  <a:extLst>
                    <a:ext uri="{FF2B5EF4-FFF2-40B4-BE49-F238E27FC236}">
                      <a16:creationId xmlns:a16="http://schemas.microsoft.com/office/drawing/2014/main" id="{55676873-A40C-4110-772D-6B04A5B66384}"/>
                    </a:ext>
                  </a:extLst>
                </p:cNvPr>
                <p:cNvSpPr txBox="1"/>
                <p:nvPr/>
              </p:nvSpPr>
              <p:spPr bwMode="auto">
                <a:xfrm>
                  <a:off x="5793949" y="1669067"/>
                  <a:ext cx="200922" cy="30777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 algn="ctr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square" rtlCol="0">
                  <a:spAutoFit/>
                </a:bodyPr>
                <a:lstStyle/>
                <a:p>
                  <a:pPr algn="ctr">
                    <a:lnSpc>
                      <a:spcPct val="100000"/>
                    </a:lnSpc>
                    <a:spcBef>
                      <a:spcPct val="50000"/>
                    </a:spcBef>
                    <a:spcAft>
                      <a:spcPct val="0"/>
                    </a:spcAft>
                    <a:buClrTx/>
                    <a:buFontTx/>
                    <a:buNone/>
                  </a:pPr>
                  <a:r>
                    <a:rPr lang="en-US" sz="1400" b="0">
                      <a:solidFill>
                        <a:schemeClr val="accent3"/>
                      </a:solidFill>
                      <a:latin typeface="Calibri" panose="020F0502020204030204" pitchFamily="34" charset="0"/>
                    </a:rPr>
                    <a:t>+</a:t>
                  </a:r>
                </a:p>
              </p:txBody>
            </p:sp>
            <p:sp>
              <p:nvSpPr>
                <p:cNvPr id="357" name="TextBox 356">
                  <a:extLst>
                    <a:ext uri="{FF2B5EF4-FFF2-40B4-BE49-F238E27FC236}">
                      <a16:creationId xmlns:a16="http://schemas.microsoft.com/office/drawing/2014/main" id="{2EE7A856-5927-E6CC-B6E5-185045A07720}"/>
                    </a:ext>
                  </a:extLst>
                </p:cNvPr>
                <p:cNvSpPr txBox="1"/>
                <p:nvPr/>
              </p:nvSpPr>
              <p:spPr bwMode="auto">
                <a:xfrm>
                  <a:off x="5809824" y="1669067"/>
                  <a:ext cx="200922" cy="30777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 algn="ctr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square" rtlCol="0">
                  <a:spAutoFit/>
                </a:bodyPr>
                <a:lstStyle/>
                <a:p>
                  <a:pPr algn="ctr">
                    <a:lnSpc>
                      <a:spcPct val="100000"/>
                    </a:lnSpc>
                    <a:spcBef>
                      <a:spcPct val="50000"/>
                    </a:spcBef>
                    <a:spcAft>
                      <a:spcPct val="0"/>
                    </a:spcAft>
                    <a:buClrTx/>
                    <a:buFontTx/>
                    <a:buNone/>
                  </a:pPr>
                  <a:r>
                    <a:rPr lang="en-US" sz="1400" b="0">
                      <a:solidFill>
                        <a:schemeClr val="accent3"/>
                      </a:solidFill>
                      <a:latin typeface="Calibri" panose="020F0502020204030204" pitchFamily="34" charset="0"/>
                    </a:rPr>
                    <a:t>+</a:t>
                  </a:r>
                </a:p>
              </p:txBody>
            </p:sp>
            <p:sp>
              <p:nvSpPr>
                <p:cNvPr id="358" name="TextBox 357">
                  <a:extLst>
                    <a:ext uri="{FF2B5EF4-FFF2-40B4-BE49-F238E27FC236}">
                      <a16:creationId xmlns:a16="http://schemas.microsoft.com/office/drawing/2014/main" id="{0D2F3110-D2CE-453C-B095-A418A1EBD9A7}"/>
                    </a:ext>
                  </a:extLst>
                </p:cNvPr>
                <p:cNvSpPr txBox="1"/>
                <p:nvPr/>
              </p:nvSpPr>
              <p:spPr bwMode="auto">
                <a:xfrm>
                  <a:off x="5962224" y="1672242"/>
                  <a:ext cx="200922" cy="30777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 algn="ctr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square" rtlCol="0">
                  <a:spAutoFit/>
                </a:bodyPr>
                <a:lstStyle/>
                <a:p>
                  <a:pPr algn="ctr">
                    <a:lnSpc>
                      <a:spcPct val="100000"/>
                    </a:lnSpc>
                    <a:spcBef>
                      <a:spcPct val="50000"/>
                    </a:spcBef>
                    <a:spcAft>
                      <a:spcPct val="0"/>
                    </a:spcAft>
                    <a:buClrTx/>
                    <a:buFontTx/>
                    <a:buNone/>
                  </a:pPr>
                  <a:r>
                    <a:rPr lang="en-US" sz="1400" b="0">
                      <a:solidFill>
                        <a:schemeClr val="accent3"/>
                      </a:solidFill>
                      <a:latin typeface="Calibri" panose="020F0502020204030204" pitchFamily="34" charset="0"/>
                    </a:rPr>
                    <a:t>+</a:t>
                  </a:r>
                </a:p>
              </p:txBody>
            </p:sp>
            <p:sp>
              <p:nvSpPr>
                <p:cNvPr id="359" name="TextBox 358">
                  <a:extLst>
                    <a:ext uri="{FF2B5EF4-FFF2-40B4-BE49-F238E27FC236}">
                      <a16:creationId xmlns:a16="http://schemas.microsoft.com/office/drawing/2014/main" id="{A99D86E7-881F-D8C9-F3DC-877BBFF195E8}"/>
                    </a:ext>
                  </a:extLst>
                </p:cNvPr>
                <p:cNvSpPr txBox="1"/>
                <p:nvPr/>
              </p:nvSpPr>
              <p:spPr bwMode="auto">
                <a:xfrm>
                  <a:off x="5822524" y="1669067"/>
                  <a:ext cx="200922" cy="30777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 algn="ctr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square" rtlCol="0">
                  <a:spAutoFit/>
                </a:bodyPr>
                <a:lstStyle/>
                <a:p>
                  <a:pPr algn="ctr">
                    <a:lnSpc>
                      <a:spcPct val="100000"/>
                    </a:lnSpc>
                    <a:spcBef>
                      <a:spcPct val="50000"/>
                    </a:spcBef>
                    <a:spcAft>
                      <a:spcPct val="0"/>
                    </a:spcAft>
                    <a:buClrTx/>
                    <a:buFontTx/>
                    <a:buNone/>
                  </a:pPr>
                  <a:r>
                    <a:rPr lang="en-US" sz="1400" b="0">
                      <a:solidFill>
                        <a:schemeClr val="accent3"/>
                      </a:solidFill>
                      <a:latin typeface="Calibri" panose="020F0502020204030204" pitchFamily="34" charset="0"/>
                    </a:rPr>
                    <a:t>+</a:t>
                  </a:r>
                </a:p>
              </p:txBody>
            </p:sp>
            <p:sp>
              <p:nvSpPr>
                <p:cNvPr id="360" name="TextBox 359">
                  <a:extLst>
                    <a:ext uri="{FF2B5EF4-FFF2-40B4-BE49-F238E27FC236}">
                      <a16:creationId xmlns:a16="http://schemas.microsoft.com/office/drawing/2014/main" id="{10F0C553-1B1B-9F46-CD35-FDA1F3E58190}"/>
                    </a:ext>
                  </a:extLst>
                </p:cNvPr>
                <p:cNvSpPr txBox="1"/>
                <p:nvPr/>
              </p:nvSpPr>
              <p:spPr bwMode="auto">
                <a:xfrm>
                  <a:off x="5832049" y="1669067"/>
                  <a:ext cx="200922" cy="30777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 algn="ctr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square" rtlCol="0">
                  <a:spAutoFit/>
                </a:bodyPr>
                <a:lstStyle/>
                <a:p>
                  <a:pPr algn="ctr">
                    <a:lnSpc>
                      <a:spcPct val="100000"/>
                    </a:lnSpc>
                    <a:spcBef>
                      <a:spcPct val="50000"/>
                    </a:spcBef>
                    <a:spcAft>
                      <a:spcPct val="0"/>
                    </a:spcAft>
                    <a:buClrTx/>
                    <a:buFontTx/>
                    <a:buNone/>
                  </a:pPr>
                  <a:r>
                    <a:rPr lang="en-US" sz="1400" b="0">
                      <a:solidFill>
                        <a:schemeClr val="accent3"/>
                      </a:solidFill>
                      <a:latin typeface="Calibri" panose="020F0502020204030204" pitchFamily="34" charset="0"/>
                    </a:rPr>
                    <a:t>+</a:t>
                  </a:r>
                </a:p>
              </p:txBody>
            </p:sp>
            <p:sp>
              <p:nvSpPr>
                <p:cNvPr id="361" name="TextBox 360">
                  <a:extLst>
                    <a:ext uri="{FF2B5EF4-FFF2-40B4-BE49-F238E27FC236}">
                      <a16:creationId xmlns:a16="http://schemas.microsoft.com/office/drawing/2014/main" id="{E9DC1032-81EE-EA22-EF82-9EF6746098F1}"/>
                    </a:ext>
                  </a:extLst>
                </p:cNvPr>
                <p:cNvSpPr txBox="1"/>
                <p:nvPr/>
              </p:nvSpPr>
              <p:spPr bwMode="auto">
                <a:xfrm>
                  <a:off x="5752674" y="1665892"/>
                  <a:ext cx="200922" cy="30777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 algn="ctr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square" rtlCol="0">
                  <a:spAutoFit/>
                </a:bodyPr>
                <a:lstStyle/>
                <a:p>
                  <a:pPr algn="ctr">
                    <a:lnSpc>
                      <a:spcPct val="100000"/>
                    </a:lnSpc>
                    <a:spcBef>
                      <a:spcPct val="50000"/>
                    </a:spcBef>
                    <a:spcAft>
                      <a:spcPct val="0"/>
                    </a:spcAft>
                    <a:buClrTx/>
                    <a:buFontTx/>
                    <a:buNone/>
                  </a:pPr>
                  <a:r>
                    <a:rPr lang="en-US" sz="1400" b="0">
                      <a:solidFill>
                        <a:schemeClr val="accent3"/>
                      </a:solidFill>
                      <a:latin typeface="Calibri" panose="020F0502020204030204" pitchFamily="34" charset="0"/>
                    </a:rPr>
                    <a:t>+</a:t>
                  </a:r>
                </a:p>
              </p:txBody>
            </p:sp>
            <p:sp>
              <p:nvSpPr>
                <p:cNvPr id="362" name="TextBox 361">
                  <a:extLst>
                    <a:ext uri="{FF2B5EF4-FFF2-40B4-BE49-F238E27FC236}">
                      <a16:creationId xmlns:a16="http://schemas.microsoft.com/office/drawing/2014/main" id="{143DA0CA-1413-30B2-270A-FCA1CA22791A}"/>
                    </a:ext>
                  </a:extLst>
                </p:cNvPr>
                <p:cNvSpPr txBox="1"/>
                <p:nvPr/>
              </p:nvSpPr>
              <p:spPr bwMode="auto">
                <a:xfrm>
                  <a:off x="5762199" y="1665892"/>
                  <a:ext cx="200922" cy="30777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 algn="ctr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square" rtlCol="0">
                  <a:spAutoFit/>
                </a:bodyPr>
                <a:lstStyle/>
                <a:p>
                  <a:pPr algn="ctr">
                    <a:lnSpc>
                      <a:spcPct val="100000"/>
                    </a:lnSpc>
                    <a:spcBef>
                      <a:spcPct val="50000"/>
                    </a:spcBef>
                    <a:spcAft>
                      <a:spcPct val="0"/>
                    </a:spcAft>
                    <a:buClrTx/>
                    <a:buFontTx/>
                    <a:buNone/>
                  </a:pPr>
                  <a:r>
                    <a:rPr lang="en-US" sz="1400" b="0">
                      <a:solidFill>
                        <a:schemeClr val="accent3"/>
                      </a:solidFill>
                      <a:latin typeface="Calibri" panose="020F0502020204030204" pitchFamily="34" charset="0"/>
                    </a:rPr>
                    <a:t>+</a:t>
                  </a:r>
                </a:p>
              </p:txBody>
            </p:sp>
            <p:sp>
              <p:nvSpPr>
                <p:cNvPr id="363" name="TextBox 362">
                  <a:extLst>
                    <a:ext uri="{FF2B5EF4-FFF2-40B4-BE49-F238E27FC236}">
                      <a16:creationId xmlns:a16="http://schemas.microsoft.com/office/drawing/2014/main" id="{23820045-1067-DC51-815B-FA1EA333D541}"/>
                    </a:ext>
                  </a:extLst>
                </p:cNvPr>
                <p:cNvSpPr txBox="1"/>
                <p:nvPr/>
              </p:nvSpPr>
              <p:spPr bwMode="auto">
                <a:xfrm>
                  <a:off x="5774899" y="1665892"/>
                  <a:ext cx="200922" cy="30777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 algn="ctr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square" rtlCol="0">
                  <a:spAutoFit/>
                </a:bodyPr>
                <a:lstStyle/>
                <a:p>
                  <a:pPr algn="ctr">
                    <a:lnSpc>
                      <a:spcPct val="100000"/>
                    </a:lnSpc>
                    <a:spcBef>
                      <a:spcPct val="50000"/>
                    </a:spcBef>
                    <a:spcAft>
                      <a:spcPct val="0"/>
                    </a:spcAft>
                    <a:buClrTx/>
                    <a:buFontTx/>
                    <a:buNone/>
                  </a:pPr>
                  <a:r>
                    <a:rPr lang="en-US" sz="1400" b="0">
                      <a:solidFill>
                        <a:schemeClr val="accent3"/>
                      </a:solidFill>
                      <a:latin typeface="Calibri" panose="020F0502020204030204" pitchFamily="34" charset="0"/>
                    </a:rPr>
                    <a:t>+</a:t>
                  </a:r>
                </a:p>
              </p:txBody>
            </p:sp>
            <p:sp>
              <p:nvSpPr>
                <p:cNvPr id="364" name="TextBox 363">
                  <a:extLst>
                    <a:ext uri="{FF2B5EF4-FFF2-40B4-BE49-F238E27FC236}">
                      <a16:creationId xmlns:a16="http://schemas.microsoft.com/office/drawing/2014/main" id="{A182A2FC-6A68-AC2E-2BB8-0AC10CE475A9}"/>
                    </a:ext>
                  </a:extLst>
                </p:cNvPr>
                <p:cNvSpPr txBox="1"/>
                <p:nvPr/>
              </p:nvSpPr>
              <p:spPr bwMode="auto">
                <a:xfrm>
                  <a:off x="5787599" y="1665892"/>
                  <a:ext cx="200922" cy="30777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 algn="ctr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square" rtlCol="0">
                  <a:spAutoFit/>
                </a:bodyPr>
                <a:lstStyle/>
                <a:p>
                  <a:pPr algn="ctr">
                    <a:lnSpc>
                      <a:spcPct val="100000"/>
                    </a:lnSpc>
                    <a:spcBef>
                      <a:spcPct val="50000"/>
                    </a:spcBef>
                    <a:spcAft>
                      <a:spcPct val="0"/>
                    </a:spcAft>
                    <a:buClrTx/>
                    <a:buFontTx/>
                    <a:buNone/>
                  </a:pPr>
                  <a:r>
                    <a:rPr lang="en-US" sz="1400" b="0">
                      <a:solidFill>
                        <a:schemeClr val="accent3"/>
                      </a:solidFill>
                      <a:latin typeface="Calibri" panose="020F0502020204030204" pitchFamily="34" charset="0"/>
                    </a:rPr>
                    <a:t>+</a:t>
                  </a:r>
                </a:p>
              </p:txBody>
            </p:sp>
            <p:sp>
              <p:nvSpPr>
                <p:cNvPr id="365" name="TextBox 364">
                  <a:extLst>
                    <a:ext uri="{FF2B5EF4-FFF2-40B4-BE49-F238E27FC236}">
                      <a16:creationId xmlns:a16="http://schemas.microsoft.com/office/drawing/2014/main" id="{FE3F2EDA-BABA-16A6-B2A6-21D4163AAFFB}"/>
                    </a:ext>
                  </a:extLst>
                </p:cNvPr>
                <p:cNvSpPr txBox="1"/>
                <p:nvPr/>
              </p:nvSpPr>
              <p:spPr bwMode="auto">
                <a:xfrm>
                  <a:off x="5860624" y="1665892"/>
                  <a:ext cx="200922" cy="30777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 algn="ctr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square" rtlCol="0">
                  <a:spAutoFit/>
                </a:bodyPr>
                <a:lstStyle/>
                <a:p>
                  <a:pPr algn="ctr">
                    <a:lnSpc>
                      <a:spcPct val="100000"/>
                    </a:lnSpc>
                    <a:spcBef>
                      <a:spcPct val="50000"/>
                    </a:spcBef>
                    <a:spcAft>
                      <a:spcPct val="0"/>
                    </a:spcAft>
                    <a:buClrTx/>
                    <a:buFontTx/>
                    <a:buNone/>
                  </a:pPr>
                  <a:r>
                    <a:rPr lang="en-US" sz="1400" b="0">
                      <a:solidFill>
                        <a:schemeClr val="accent3"/>
                      </a:solidFill>
                      <a:latin typeface="Calibri" panose="020F0502020204030204" pitchFamily="34" charset="0"/>
                    </a:rPr>
                    <a:t>+</a:t>
                  </a:r>
                </a:p>
              </p:txBody>
            </p:sp>
            <p:sp>
              <p:nvSpPr>
                <p:cNvPr id="366" name="TextBox 365">
                  <a:extLst>
                    <a:ext uri="{FF2B5EF4-FFF2-40B4-BE49-F238E27FC236}">
                      <a16:creationId xmlns:a16="http://schemas.microsoft.com/office/drawing/2014/main" id="{33F2EF6D-3EB2-1AF7-6C2E-45C1E7A5314D}"/>
                    </a:ext>
                  </a:extLst>
                </p:cNvPr>
                <p:cNvSpPr txBox="1"/>
                <p:nvPr/>
              </p:nvSpPr>
              <p:spPr bwMode="auto">
                <a:xfrm>
                  <a:off x="5870149" y="1665892"/>
                  <a:ext cx="200922" cy="30777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 algn="ctr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square" rtlCol="0">
                  <a:spAutoFit/>
                </a:bodyPr>
                <a:lstStyle/>
                <a:p>
                  <a:pPr algn="ctr">
                    <a:lnSpc>
                      <a:spcPct val="100000"/>
                    </a:lnSpc>
                    <a:spcBef>
                      <a:spcPct val="50000"/>
                    </a:spcBef>
                    <a:spcAft>
                      <a:spcPct val="0"/>
                    </a:spcAft>
                    <a:buClrTx/>
                    <a:buFontTx/>
                    <a:buNone/>
                  </a:pPr>
                  <a:r>
                    <a:rPr lang="en-US" sz="1400" b="0">
                      <a:solidFill>
                        <a:schemeClr val="accent3"/>
                      </a:solidFill>
                      <a:latin typeface="Calibri" panose="020F0502020204030204" pitchFamily="34" charset="0"/>
                    </a:rPr>
                    <a:t>+</a:t>
                  </a:r>
                </a:p>
              </p:txBody>
            </p:sp>
            <p:sp>
              <p:nvSpPr>
                <p:cNvPr id="367" name="TextBox 366">
                  <a:extLst>
                    <a:ext uri="{FF2B5EF4-FFF2-40B4-BE49-F238E27FC236}">
                      <a16:creationId xmlns:a16="http://schemas.microsoft.com/office/drawing/2014/main" id="{DD3025A3-61AC-0E11-423F-FFECC02DEF85}"/>
                    </a:ext>
                  </a:extLst>
                </p:cNvPr>
                <p:cNvSpPr txBox="1"/>
                <p:nvPr/>
              </p:nvSpPr>
              <p:spPr bwMode="auto">
                <a:xfrm>
                  <a:off x="5882849" y="1665892"/>
                  <a:ext cx="200922" cy="30777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 algn="ctr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square" rtlCol="0">
                  <a:spAutoFit/>
                </a:bodyPr>
                <a:lstStyle/>
                <a:p>
                  <a:pPr algn="ctr">
                    <a:lnSpc>
                      <a:spcPct val="100000"/>
                    </a:lnSpc>
                    <a:spcBef>
                      <a:spcPct val="50000"/>
                    </a:spcBef>
                    <a:spcAft>
                      <a:spcPct val="0"/>
                    </a:spcAft>
                    <a:buClrTx/>
                    <a:buFontTx/>
                    <a:buNone/>
                  </a:pPr>
                  <a:r>
                    <a:rPr lang="en-US" sz="1400" b="0">
                      <a:solidFill>
                        <a:schemeClr val="accent3"/>
                      </a:solidFill>
                      <a:latin typeface="Calibri" panose="020F0502020204030204" pitchFamily="34" charset="0"/>
                    </a:rPr>
                    <a:t>+</a:t>
                  </a:r>
                </a:p>
              </p:txBody>
            </p:sp>
            <p:sp>
              <p:nvSpPr>
                <p:cNvPr id="368" name="TextBox 367">
                  <a:extLst>
                    <a:ext uri="{FF2B5EF4-FFF2-40B4-BE49-F238E27FC236}">
                      <a16:creationId xmlns:a16="http://schemas.microsoft.com/office/drawing/2014/main" id="{0F82461A-47A4-9172-5698-BC7F104D5849}"/>
                    </a:ext>
                  </a:extLst>
                </p:cNvPr>
                <p:cNvSpPr txBox="1"/>
                <p:nvPr/>
              </p:nvSpPr>
              <p:spPr bwMode="auto">
                <a:xfrm>
                  <a:off x="5914599" y="1665892"/>
                  <a:ext cx="200922" cy="30777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 algn="ctr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square" rtlCol="0">
                  <a:spAutoFit/>
                </a:bodyPr>
                <a:lstStyle/>
                <a:p>
                  <a:pPr algn="ctr">
                    <a:lnSpc>
                      <a:spcPct val="100000"/>
                    </a:lnSpc>
                    <a:spcBef>
                      <a:spcPct val="50000"/>
                    </a:spcBef>
                    <a:spcAft>
                      <a:spcPct val="0"/>
                    </a:spcAft>
                    <a:buClrTx/>
                    <a:buFontTx/>
                    <a:buNone/>
                  </a:pPr>
                  <a:r>
                    <a:rPr lang="en-US" sz="1400" b="0">
                      <a:solidFill>
                        <a:schemeClr val="accent3"/>
                      </a:solidFill>
                      <a:latin typeface="Calibri" panose="020F0502020204030204" pitchFamily="34" charset="0"/>
                    </a:rPr>
                    <a:t>+</a:t>
                  </a:r>
                </a:p>
              </p:txBody>
            </p:sp>
            <p:sp>
              <p:nvSpPr>
                <p:cNvPr id="369" name="TextBox 368">
                  <a:extLst>
                    <a:ext uri="{FF2B5EF4-FFF2-40B4-BE49-F238E27FC236}">
                      <a16:creationId xmlns:a16="http://schemas.microsoft.com/office/drawing/2014/main" id="{91504F1E-C1DF-ABBB-9223-C7B152ECFBFE}"/>
                    </a:ext>
                  </a:extLst>
                </p:cNvPr>
                <p:cNvSpPr txBox="1"/>
                <p:nvPr/>
              </p:nvSpPr>
              <p:spPr bwMode="auto">
                <a:xfrm>
                  <a:off x="5927299" y="1665892"/>
                  <a:ext cx="200922" cy="30777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 algn="ctr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square" rtlCol="0">
                  <a:spAutoFit/>
                </a:bodyPr>
                <a:lstStyle/>
                <a:p>
                  <a:pPr algn="ctr">
                    <a:lnSpc>
                      <a:spcPct val="100000"/>
                    </a:lnSpc>
                    <a:spcBef>
                      <a:spcPct val="50000"/>
                    </a:spcBef>
                    <a:spcAft>
                      <a:spcPct val="0"/>
                    </a:spcAft>
                    <a:buClrTx/>
                    <a:buFontTx/>
                    <a:buNone/>
                  </a:pPr>
                  <a:r>
                    <a:rPr lang="en-US" sz="1400" b="0">
                      <a:solidFill>
                        <a:schemeClr val="accent3"/>
                      </a:solidFill>
                      <a:latin typeface="Calibri" panose="020F0502020204030204" pitchFamily="34" charset="0"/>
                    </a:rPr>
                    <a:t>+</a:t>
                  </a:r>
                </a:p>
              </p:txBody>
            </p:sp>
            <p:sp>
              <p:nvSpPr>
                <p:cNvPr id="370" name="TextBox 369">
                  <a:extLst>
                    <a:ext uri="{FF2B5EF4-FFF2-40B4-BE49-F238E27FC236}">
                      <a16:creationId xmlns:a16="http://schemas.microsoft.com/office/drawing/2014/main" id="{5CD503AD-5BB9-5B79-3A74-45946E971F65}"/>
                    </a:ext>
                  </a:extLst>
                </p:cNvPr>
                <p:cNvSpPr txBox="1"/>
                <p:nvPr/>
              </p:nvSpPr>
              <p:spPr bwMode="auto">
                <a:xfrm>
                  <a:off x="5936824" y="1665892"/>
                  <a:ext cx="200922" cy="30777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 algn="ctr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square" rtlCol="0">
                  <a:spAutoFit/>
                </a:bodyPr>
                <a:lstStyle/>
                <a:p>
                  <a:pPr algn="ctr">
                    <a:lnSpc>
                      <a:spcPct val="100000"/>
                    </a:lnSpc>
                    <a:spcBef>
                      <a:spcPct val="50000"/>
                    </a:spcBef>
                    <a:spcAft>
                      <a:spcPct val="0"/>
                    </a:spcAft>
                    <a:buClrTx/>
                    <a:buFontTx/>
                    <a:buNone/>
                  </a:pPr>
                  <a:r>
                    <a:rPr lang="en-US" sz="1400" b="0">
                      <a:solidFill>
                        <a:schemeClr val="accent3"/>
                      </a:solidFill>
                      <a:latin typeface="Calibri" panose="020F0502020204030204" pitchFamily="34" charset="0"/>
                    </a:rPr>
                    <a:t>+</a:t>
                  </a:r>
                </a:p>
              </p:txBody>
            </p:sp>
            <p:sp>
              <p:nvSpPr>
                <p:cNvPr id="371" name="TextBox 370">
                  <a:extLst>
                    <a:ext uri="{FF2B5EF4-FFF2-40B4-BE49-F238E27FC236}">
                      <a16:creationId xmlns:a16="http://schemas.microsoft.com/office/drawing/2014/main" id="{3FB5A30B-8B97-57FE-E143-26C45C2FE47F}"/>
                    </a:ext>
                  </a:extLst>
                </p:cNvPr>
                <p:cNvSpPr txBox="1"/>
                <p:nvPr/>
              </p:nvSpPr>
              <p:spPr bwMode="auto">
                <a:xfrm>
                  <a:off x="6003499" y="1669067"/>
                  <a:ext cx="200922" cy="30777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 algn="ctr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square" rtlCol="0">
                  <a:spAutoFit/>
                </a:bodyPr>
                <a:lstStyle/>
                <a:p>
                  <a:pPr algn="ctr">
                    <a:lnSpc>
                      <a:spcPct val="100000"/>
                    </a:lnSpc>
                    <a:spcBef>
                      <a:spcPct val="50000"/>
                    </a:spcBef>
                    <a:spcAft>
                      <a:spcPct val="0"/>
                    </a:spcAft>
                    <a:buClrTx/>
                    <a:buFontTx/>
                    <a:buNone/>
                  </a:pPr>
                  <a:r>
                    <a:rPr lang="en-US" sz="1400" b="0">
                      <a:solidFill>
                        <a:schemeClr val="accent3"/>
                      </a:solidFill>
                      <a:latin typeface="Calibri" panose="020F0502020204030204" pitchFamily="34" charset="0"/>
                    </a:rPr>
                    <a:t>+</a:t>
                  </a:r>
                </a:p>
              </p:txBody>
            </p:sp>
            <p:sp>
              <p:nvSpPr>
                <p:cNvPr id="372" name="TextBox 371">
                  <a:extLst>
                    <a:ext uri="{FF2B5EF4-FFF2-40B4-BE49-F238E27FC236}">
                      <a16:creationId xmlns:a16="http://schemas.microsoft.com/office/drawing/2014/main" id="{C00BA2A9-FC74-F478-8249-57737033A65C}"/>
                    </a:ext>
                  </a:extLst>
                </p:cNvPr>
                <p:cNvSpPr txBox="1"/>
                <p:nvPr/>
              </p:nvSpPr>
              <p:spPr bwMode="auto">
                <a:xfrm>
                  <a:off x="6028899" y="1669067"/>
                  <a:ext cx="200922" cy="30777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 algn="ctr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square" rtlCol="0">
                  <a:spAutoFit/>
                </a:bodyPr>
                <a:lstStyle/>
                <a:p>
                  <a:pPr algn="ctr">
                    <a:lnSpc>
                      <a:spcPct val="100000"/>
                    </a:lnSpc>
                    <a:spcBef>
                      <a:spcPct val="50000"/>
                    </a:spcBef>
                    <a:spcAft>
                      <a:spcPct val="0"/>
                    </a:spcAft>
                    <a:buClrTx/>
                    <a:buFontTx/>
                    <a:buNone/>
                  </a:pPr>
                  <a:r>
                    <a:rPr lang="en-US" sz="1400" b="0">
                      <a:solidFill>
                        <a:schemeClr val="accent3"/>
                      </a:solidFill>
                      <a:latin typeface="Calibri" panose="020F0502020204030204" pitchFamily="34" charset="0"/>
                    </a:rPr>
                    <a:t>+</a:t>
                  </a:r>
                </a:p>
              </p:txBody>
            </p:sp>
            <p:sp>
              <p:nvSpPr>
                <p:cNvPr id="373" name="TextBox 372">
                  <a:extLst>
                    <a:ext uri="{FF2B5EF4-FFF2-40B4-BE49-F238E27FC236}">
                      <a16:creationId xmlns:a16="http://schemas.microsoft.com/office/drawing/2014/main" id="{AA82B931-D70B-A7C5-9CA4-3FF8B9E3BCA8}"/>
                    </a:ext>
                  </a:extLst>
                </p:cNvPr>
                <p:cNvSpPr txBox="1"/>
                <p:nvPr/>
              </p:nvSpPr>
              <p:spPr bwMode="auto">
                <a:xfrm>
                  <a:off x="6095574" y="1665892"/>
                  <a:ext cx="200922" cy="30777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 algn="ctr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square" rtlCol="0">
                  <a:spAutoFit/>
                </a:bodyPr>
                <a:lstStyle/>
                <a:p>
                  <a:pPr algn="ctr">
                    <a:lnSpc>
                      <a:spcPct val="100000"/>
                    </a:lnSpc>
                    <a:spcBef>
                      <a:spcPct val="50000"/>
                    </a:spcBef>
                    <a:spcAft>
                      <a:spcPct val="0"/>
                    </a:spcAft>
                    <a:buClrTx/>
                    <a:buFontTx/>
                    <a:buNone/>
                  </a:pPr>
                  <a:r>
                    <a:rPr lang="en-US" sz="1400" b="0">
                      <a:solidFill>
                        <a:schemeClr val="accent3"/>
                      </a:solidFill>
                      <a:latin typeface="Calibri" panose="020F0502020204030204" pitchFamily="34" charset="0"/>
                    </a:rPr>
                    <a:t>+</a:t>
                  </a:r>
                </a:p>
              </p:txBody>
            </p:sp>
            <p:sp>
              <p:nvSpPr>
                <p:cNvPr id="374" name="TextBox 373">
                  <a:extLst>
                    <a:ext uri="{FF2B5EF4-FFF2-40B4-BE49-F238E27FC236}">
                      <a16:creationId xmlns:a16="http://schemas.microsoft.com/office/drawing/2014/main" id="{E38D8509-6BD4-27F3-1978-4DCC611D7A04}"/>
                    </a:ext>
                  </a:extLst>
                </p:cNvPr>
                <p:cNvSpPr txBox="1"/>
                <p:nvPr/>
              </p:nvSpPr>
              <p:spPr bwMode="auto">
                <a:xfrm>
                  <a:off x="6130499" y="1665892"/>
                  <a:ext cx="200922" cy="30777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 algn="ctr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square" rtlCol="0">
                  <a:spAutoFit/>
                </a:bodyPr>
                <a:lstStyle/>
                <a:p>
                  <a:pPr algn="ctr">
                    <a:lnSpc>
                      <a:spcPct val="100000"/>
                    </a:lnSpc>
                    <a:spcBef>
                      <a:spcPct val="50000"/>
                    </a:spcBef>
                    <a:spcAft>
                      <a:spcPct val="0"/>
                    </a:spcAft>
                    <a:buClrTx/>
                    <a:buFontTx/>
                    <a:buNone/>
                  </a:pPr>
                  <a:r>
                    <a:rPr lang="en-US" sz="1400" b="0">
                      <a:solidFill>
                        <a:schemeClr val="accent3"/>
                      </a:solidFill>
                      <a:latin typeface="Calibri" panose="020F0502020204030204" pitchFamily="34" charset="0"/>
                    </a:rPr>
                    <a:t>+</a:t>
                  </a:r>
                </a:p>
              </p:txBody>
            </p:sp>
            <p:sp>
              <p:nvSpPr>
                <p:cNvPr id="375" name="TextBox 374">
                  <a:extLst>
                    <a:ext uri="{FF2B5EF4-FFF2-40B4-BE49-F238E27FC236}">
                      <a16:creationId xmlns:a16="http://schemas.microsoft.com/office/drawing/2014/main" id="{89876EE1-FE7E-531D-BE18-D1B4BAE01267}"/>
                    </a:ext>
                  </a:extLst>
                </p:cNvPr>
                <p:cNvSpPr txBox="1"/>
                <p:nvPr/>
              </p:nvSpPr>
              <p:spPr bwMode="auto">
                <a:xfrm>
                  <a:off x="6152724" y="1665892"/>
                  <a:ext cx="200922" cy="30777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 algn="ctr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square" rtlCol="0">
                  <a:spAutoFit/>
                </a:bodyPr>
                <a:lstStyle/>
                <a:p>
                  <a:pPr algn="ctr">
                    <a:lnSpc>
                      <a:spcPct val="100000"/>
                    </a:lnSpc>
                    <a:spcBef>
                      <a:spcPct val="50000"/>
                    </a:spcBef>
                    <a:spcAft>
                      <a:spcPct val="0"/>
                    </a:spcAft>
                    <a:buClrTx/>
                    <a:buFontTx/>
                    <a:buNone/>
                  </a:pPr>
                  <a:r>
                    <a:rPr lang="en-US" sz="1400" b="0">
                      <a:solidFill>
                        <a:schemeClr val="accent3"/>
                      </a:solidFill>
                      <a:latin typeface="Calibri" panose="020F0502020204030204" pitchFamily="34" charset="0"/>
                    </a:rPr>
                    <a:t>+</a:t>
                  </a:r>
                </a:p>
              </p:txBody>
            </p:sp>
            <p:sp>
              <p:nvSpPr>
                <p:cNvPr id="376" name="TextBox 375">
                  <a:extLst>
                    <a:ext uri="{FF2B5EF4-FFF2-40B4-BE49-F238E27FC236}">
                      <a16:creationId xmlns:a16="http://schemas.microsoft.com/office/drawing/2014/main" id="{2AD8EDBE-6B12-8E40-C2AD-6F9093CC767E}"/>
                    </a:ext>
                  </a:extLst>
                </p:cNvPr>
                <p:cNvSpPr txBox="1"/>
                <p:nvPr/>
              </p:nvSpPr>
              <p:spPr bwMode="auto">
                <a:xfrm>
                  <a:off x="6165424" y="1665892"/>
                  <a:ext cx="200922" cy="30777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 algn="ctr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square" rtlCol="0">
                  <a:spAutoFit/>
                </a:bodyPr>
                <a:lstStyle/>
                <a:p>
                  <a:pPr algn="ctr">
                    <a:lnSpc>
                      <a:spcPct val="100000"/>
                    </a:lnSpc>
                    <a:spcBef>
                      <a:spcPct val="50000"/>
                    </a:spcBef>
                    <a:spcAft>
                      <a:spcPct val="0"/>
                    </a:spcAft>
                    <a:buClrTx/>
                    <a:buFontTx/>
                    <a:buNone/>
                  </a:pPr>
                  <a:r>
                    <a:rPr lang="en-US" sz="1400" b="0">
                      <a:solidFill>
                        <a:schemeClr val="accent3"/>
                      </a:solidFill>
                      <a:latin typeface="Calibri" panose="020F0502020204030204" pitchFamily="34" charset="0"/>
                    </a:rPr>
                    <a:t>+</a:t>
                  </a:r>
                </a:p>
              </p:txBody>
            </p:sp>
            <p:sp>
              <p:nvSpPr>
                <p:cNvPr id="377" name="TextBox 376">
                  <a:extLst>
                    <a:ext uri="{FF2B5EF4-FFF2-40B4-BE49-F238E27FC236}">
                      <a16:creationId xmlns:a16="http://schemas.microsoft.com/office/drawing/2014/main" id="{C144EDB4-9863-23F8-D400-16C95E19CD71}"/>
                    </a:ext>
                  </a:extLst>
                </p:cNvPr>
                <p:cNvSpPr txBox="1"/>
                <p:nvPr/>
              </p:nvSpPr>
              <p:spPr bwMode="auto">
                <a:xfrm>
                  <a:off x="6054299" y="1669067"/>
                  <a:ext cx="200922" cy="30777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 algn="ctr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square" rtlCol="0">
                  <a:spAutoFit/>
                </a:bodyPr>
                <a:lstStyle/>
                <a:p>
                  <a:pPr algn="ctr">
                    <a:lnSpc>
                      <a:spcPct val="100000"/>
                    </a:lnSpc>
                    <a:spcBef>
                      <a:spcPct val="50000"/>
                    </a:spcBef>
                    <a:spcAft>
                      <a:spcPct val="0"/>
                    </a:spcAft>
                    <a:buClrTx/>
                    <a:buFontTx/>
                    <a:buNone/>
                  </a:pPr>
                  <a:r>
                    <a:rPr lang="en-US" sz="1400" b="0">
                      <a:solidFill>
                        <a:schemeClr val="accent3"/>
                      </a:solidFill>
                      <a:latin typeface="Calibri" panose="020F0502020204030204" pitchFamily="34" charset="0"/>
                    </a:rPr>
                    <a:t>+</a:t>
                  </a:r>
                </a:p>
              </p:txBody>
            </p:sp>
            <p:sp>
              <p:nvSpPr>
                <p:cNvPr id="378" name="TextBox 377">
                  <a:extLst>
                    <a:ext uri="{FF2B5EF4-FFF2-40B4-BE49-F238E27FC236}">
                      <a16:creationId xmlns:a16="http://schemas.microsoft.com/office/drawing/2014/main" id="{2DD67A82-7AED-3902-6A20-61E241C581D1}"/>
                    </a:ext>
                  </a:extLst>
                </p:cNvPr>
                <p:cNvSpPr txBox="1"/>
                <p:nvPr/>
              </p:nvSpPr>
              <p:spPr bwMode="auto">
                <a:xfrm>
                  <a:off x="6066999" y="1669067"/>
                  <a:ext cx="200922" cy="30777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 algn="ctr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square" rtlCol="0">
                  <a:spAutoFit/>
                </a:bodyPr>
                <a:lstStyle/>
                <a:p>
                  <a:pPr algn="ctr">
                    <a:lnSpc>
                      <a:spcPct val="100000"/>
                    </a:lnSpc>
                    <a:spcBef>
                      <a:spcPct val="50000"/>
                    </a:spcBef>
                    <a:spcAft>
                      <a:spcPct val="0"/>
                    </a:spcAft>
                    <a:buClrTx/>
                    <a:buFontTx/>
                    <a:buNone/>
                  </a:pPr>
                  <a:r>
                    <a:rPr lang="en-US" sz="1400" b="0">
                      <a:solidFill>
                        <a:schemeClr val="accent3"/>
                      </a:solidFill>
                      <a:latin typeface="Calibri" panose="020F0502020204030204" pitchFamily="34" charset="0"/>
                    </a:rPr>
                    <a:t>+</a:t>
                  </a:r>
                </a:p>
              </p:txBody>
            </p:sp>
          </p:grpSp>
        </p:grpSp>
        <p:sp>
          <p:nvSpPr>
            <p:cNvPr id="302" name="TextBox 301">
              <a:extLst>
                <a:ext uri="{FF2B5EF4-FFF2-40B4-BE49-F238E27FC236}">
                  <a16:creationId xmlns:a16="http://schemas.microsoft.com/office/drawing/2014/main" id="{AFE0861B-13B3-609A-6072-A0E2889CA49C}"/>
                </a:ext>
              </a:extLst>
            </p:cNvPr>
            <p:cNvSpPr txBox="1"/>
            <p:nvPr/>
          </p:nvSpPr>
          <p:spPr bwMode="auto">
            <a:xfrm>
              <a:off x="3514299" y="1513492"/>
              <a:ext cx="200922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FontTx/>
                <a:buNone/>
              </a:pPr>
              <a:r>
                <a:rPr lang="en-US" sz="1400" b="0">
                  <a:solidFill>
                    <a:schemeClr val="accent3"/>
                  </a:solidFill>
                  <a:latin typeface="Calibri" panose="020F0502020204030204" pitchFamily="34" charset="0"/>
                </a:rPr>
                <a:t>+</a:t>
              </a:r>
            </a:p>
          </p:txBody>
        </p:sp>
      </p:grpSp>
      <p:grpSp>
        <p:nvGrpSpPr>
          <p:cNvPr id="229" name="Group 228">
            <a:extLst>
              <a:ext uri="{FF2B5EF4-FFF2-40B4-BE49-F238E27FC236}">
                <a16:creationId xmlns:a16="http://schemas.microsoft.com/office/drawing/2014/main" id="{1A01DA5E-BD49-5405-AAB9-AC14179CAC19}"/>
              </a:ext>
            </a:extLst>
          </p:cNvPr>
          <p:cNvGrpSpPr/>
          <p:nvPr/>
        </p:nvGrpSpPr>
        <p:grpSpPr>
          <a:xfrm>
            <a:off x="3555089" y="1507598"/>
            <a:ext cx="6311272" cy="908833"/>
            <a:chOff x="3555089" y="1507598"/>
            <a:chExt cx="6311272" cy="908833"/>
          </a:xfrm>
        </p:grpSpPr>
        <p:sp>
          <p:nvSpPr>
            <p:cNvPr id="81" name="Freeform 80">
              <a:extLst>
                <a:ext uri="{FF2B5EF4-FFF2-40B4-BE49-F238E27FC236}">
                  <a16:creationId xmlns:a16="http://schemas.microsoft.com/office/drawing/2014/main" id="{9FE19CE2-081A-45D7-BC9B-3E358C5660C3}"/>
                </a:ext>
              </a:extLst>
            </p:cNvPr>
            <p:cNvSpPr/>
            <p:nvPr/>
          </p:nvSpPr>
          <p:spPr bwMode="auto">
            <a:xfrm>
              <a:off x="3555089" y="1672983"/>
              <a:ext cx="6208079" cy="590465"/>
            </a:xfrm>
            <a:custGeom>
              <a:avLst/>
              <a:gdLst>
                <a:gd name="connsiteX0" fmla="*/ 6208079 w 6208079"/>
                <a:gd name="connsiteY0" fmla="*/ 590465 h 590465"/>
                <a:gd name="connsiteX1" fmla="*/ 5814436 w 6208079"/>
                <a:gd name="connsiteY1" fmla="*/ 590465 h 590465"/>
                <a:gd name="connsiteX2" fmla="*/ 5814436 w 6208079"/>
                <a:gd name="connsiteY2" fmla="*/ 311634 h 590465"/>
                <a:gd name="connsiteX3" fmla="*/ 5584811 w 6208079"/>
                <a:gd name="connsiteY3" fmla="*/ 311634 h 590465"/>
                <a:gd name="connsiteX4" fmla="*/ 5584811 w 6208079"/>
                <a:gd name="connsiteY4" fmla="*/ 192721 h 590465"/>
                <a:gd name="connsiteX5" fmla="*/ 4252165 w 6208079"/>
                <a:gd name="connsiteY5" fmla="*/ 192721 h 590465"/>
                <a:gd name="connsiteX6" fmla="*/ 4252165 w 6208079"/>
                <a:gd name="connsiteY6" fmla="*/ 155817 h 590465"/>
                <a:gd name="connsiteX7" fmla="*/ 3136843 w 6208079"/>
                <a:gd name="connsiteY7" fmla="*/ 155817 h 590465"/>
                <a:gd name="connsiteX8" fmla="*/ 3136843 w 6208079"/>
                <a:gd name="connsiteY8" fmla="*/ 127114 h 590465"/>
                <a:gd name="connsiteX9" fmla="*/ 2927720 w 6208079"/>
                <a:gd name="connsiteY9" fmla="*/ 127114 h 590465"/>
                <a:gd name="connsiteX10" fmla="*/ 2927720 w 6208079"/>
                <a:gd name="connsiteY10" fmla="*/ 106612 h 590465"/>
                <a:gd name="connsiteX11" fmla="*/ 2763702 w 6208079"/>
                <a:gd name="connsiteY11" fmla="*/ 106612 h 590465"/>
                <a:gd name="connsiteX12" fmla="*/ 2763702 w 6208079"/>
                <a:gd name="connsiteY12" fmla="*/ 90210 h 590465"/>
                <a:gd name="connsiteX13" fmla="*/ 2464369 w 6208079"/>
                <a:gd name="connsiteY13" fmla="*/ 90210 h 590465"/>
                <a:gd name="connsiteX14" fmla="*/ 2464369 w 6208079"/>
                <a:gd name="connsiteY14" fmla="*/ 73808 h 590465"/>
                <a:gd name="connsiteX15" fmla="*/ 2411063 w 6208079"/>
                <a:gd name="connsiteY15" fmla="*/ 73808 h 590465"/>
                <a:gd name="connsiteX16" fmla="*/ 2411063 w 6208079"/>
                <a:gd name="connsiteY16" fmla="*/ 73808 h 590465"/>
                <a:gd name="connsiteX17" fmla="*/ 2411063 w 6208079"/>
                <a:gd name="connsiteY17" fmla="*/ 45105 h 590465"/>
                <a:gd name="connsiteX18" fmla="*/ 2099429 w 6208079"/>
                <a:gd name="connsiteY18" fmla="*/ 45105 h 590465"/>
                <a:gd name="connsiteX19" fmla="*/ 2099429 w 6208079"/>
                <a:gd name="connsiteY19" fmla="*/ 28703 h 590465"/>
                <a:gd name="connsiteX20" fmla="*/ 1349047 w 6208079"/>
                <a:gd name="connsiteY20" fmla="*/ 28703 h 590465"/>
                <a:gd name="connsiteX21" fmla="*/ 1349047 w 6208079"/>
                <a:gd name="connsiteY21" fmla="*/ 20502 h 590465"/>
                <a:gd name="connsiteX22" fmla="*/ 1119422 w 6208079"/>
                <a:gd name="connsiteY22" fmla="*/ 20502 h 590465"/>
                <a:gd name="connsiteX23" fmla="*/ 1119422 w 6208079"/>
                <a:gd name="connsiteY23" fmla="*/ 12301 h 590465"/>
                <a:gd name="connsiteX24" fmla="*/ 36904 w 6208079"/>
                <a:gd name="connsiteY24" fmla="*/ 12301 h 590465"/>
                <a:gd name="connsiteX25" fmla="*/ 36904 w 6208079"/>
                <a:gd name="connsiteY25" fmla="*/ 0 h 590465"/>
                <a:gd name="connsiteX26" fmla="*/ 0 w 6208079"/>
                <a:gd name="connsiteY26" fmla="*/ 0 h 5904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</a:cxnLst>
              <a:rect l="l" t="t" r="r" b="b"/>
              <a:pathLst>
                <a:path w="6208079" h="590465">
                  <a:moveTo>
                    <a:pt x="6208079" y="590465"/>
                  </a:moveTo>
                  <a:lnTo>
                    <a:pt x="5814436" y="590465"/>
                  </a:lnTo>
                  <a:lnTo>
                    <a:pt x="5814436" y="311634"/>
                  </a:lnTo>
                  <a:lnTo>
                    <a:pt x="5584811" y="311634"/>
                  </a:lnTo>
                  <a:lnTo>
                    <a:pt x="5584811" y="192721"/>
                  </a:lnTo>
                  <a:lnTo>
                    <a:pt x="4252165" y="192721"/>
                  </a:lnTo>
                  <a:lnTo>
                    <a:pt x="4252165" y="155817"/>
                  </a:lnTo>
                  <a:lnTo>
                    <a:pt x="3136843" y="155817"/>
                  </a:lnTo>
                  <a:lnTo>
                    <a:pt x="3136843" y="127114"/>
                  </a:lnTo>
                  <a:lnTo>
                    <a:pt x="2927720" y="127114"/>
                  </a:lnTo>
                  <a:lnTo>
                    <a:pt x="2927720" y="106612"/>
                  </a:lnTo>
                  <a:lnTo>
                    <a:pt x="2763702" y="106612"/>
                  </a:lnTo>
                  <a:lnTo>
                    <a:pt x="2763702" y="90210"/>
                  </a:lnTo>
                  <a:lnTo>
                    <a:pt x="2464369" y="90210"/>
                  </a:lnTo>
                  <a:lnTo>
                    <a:pt x="2464369" y="73808"/>
                  </a:lnTo>
                  <a:lnTo>
                    <a:pt x="2411063" y="73808"/>
                  </a:lnTo>
                  <a:lnTo>
                    <a:pt x="2411063" y="73808"/>
                  </a:lnTo>
                  <a:lnTo>
                    <a:pt x="2411063" y="45105"/>
                  </a:lnTo>
                  <a:lnTo>
                    <a:pt x="2099429" y="45105"/>
                  </a:lnTo>
                  <a:lnTo>
                    <a:pt x="2099429" y="28703"/>
                  </a:lnTo>
                  <a:lnTo>
                    <a:pt x="1349047" y="28703"/>
                  </a:lnTo>
                  <a:lnTo>
                    <a:pt x="1349047" y="20502"/>
                  </a:lnTo>
                  <a:lnTo>
                    <a:pt x="1119422" y="20502"/>
                  </a:lnTo>
                  <a:lnTo>
                    <a:pt x="1119422" y="12301"/>
                  </a:lnTo>
                  <a:lnTo>
                    <a:pt x="36904" y="12301"/>
                  </a:lnTo>
                  <a:lnTo>
                    <a:pt x="36904" y="0"/>
                  </a:lnTo>
                  <a:lnTo>
                    <a:pt x="0" y="0"/>
                  </a:lnTo>
                </a:path>
              </a:pathLst>
            </a:custGeom>
            <a:noFill/>
            <a:ln w="28575">
              <a:solidFill>
                <a:schemeClr val="accent1"/>
              </a:solidFill>
              <a:miter lim="800000"/>
              <a:headEnd/>
              <a:tailEnd/>
            </a:ln>
          </p:spPr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228" name="Group 227">
              <a:extLst>
                <a:ext uri="{FF2B5EF4-FFF2-40B4-BE49-F238E27FC236}">
                  <a16:creationId xmlns:a16="http://schemas.microsoft.com/office/drawing/2014/main" id="{0D8CD4F1-CC05-79E4-F8C4-8D303F46AFCA}"/>
                </a:ext>
              </a:extLst>
            </p:cNvPr>
            <p:cNvGrpSpPr/>
            <p:nvPr/>
          </p:nvGrpSpPr>
          <p:grpSpPr>
            <a:xfrm>
              <a:off x="3579692" y="1507598"/>
              <a:ext cx="6286669" cy="908833"/>
              <a:chOff x="3579692" y="1507598"/>
              <a:chExt cx="6286669" cy="908833"/>
            </a:xfrm>
          </p:grpSpPr>
          <p:sp>
            <p:nvSpPr>
              <p:cNvPr id="83" name="TextBox 82">
                <a:extLst>
                  <a:ext uri="{FF2B5EF4-FFF2-40B4-BE49-F238E27FC236}">
                    <a16:creationId xmlns:a16="http://schemas.microsoft.com/office/drawing/2014/main" id="{D5028E39-2A33-7230-2A5E-D3E9D1313B33}"/>
                  </a:ext>
                </a:extLst>
              </p:cNvPr>
              <p:cNvSpPr txBox="1"/>
              <p:nvPr/>
            </p:nvSpPr>
            <p:spPr bwMode="auto">
              <a:xfrm>
                <a:off x="3579692" y="1507598"/>
                <a:ext cx="200922" cy="30777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 algn="ctr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 rtlCol="0">
                <a:spAutoFit/>
              </a:bodyPr>
              <a:lstStyle/>
              <a:p>
                <a:pPr algn="ctr">
                  <a:lnSpc>
                    <a:spcPct val="100000"/>
                  </a:lnSpc>
                  <a:spcBef>
                    <a:spcPct val="50000"/>
                  </a:spcBef>
                  <a:spcAft>
                    <a:spcPct val="0"/>
                  </a:spcAft>
                  <a:buClrTx/>
                  <a:buFontTx/>
                  <a:buNone/>
                </a:pPr>
                <a:r>
                  <a:rPr lang="en-US" sz="1400" b="0">
                    <a:solidFill>
                      <a:schemeClr val="accent1"/>
                    </a:solidFill>
                    <a:latin typeface="Calibri" panose="020F0502020204030204" pitchFamily="34" charset="0"/>
                  </a:rPr>
                  <a:t>+</a:t>
                </a:r>
              </a:p>
            </p:txBody>
          </p:sp>
          <p:sp>
            <p:nvSpPr>
              <p:cNvPr id="84" name="TextBox 83">
                <a:extLst>
                  <a:ext uri="{FF2B5EF4-FFF2-40B4-BE49-F238E27FC236}">
                    <a16:creationId xmlns:a16="http://schemas.microsoft.com/office/drawing/2014/main" id="{0206E58F-3FFA-8947-0A13-0DF9BB201F5B}"/>
                  </a:ext>
                </a:extLst>
              </p:cNvPr>
              <p:cNvSpPr txBox="1"/>
              <p:nvPr/>
            </p:nvSpPr>
            <p:spPr bwMode="auto">
              <a:xfrm>
                <a:off x="3695188" y="1511698"/>
                <a:ext cx="200922" cy="30777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 algn="ctr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 rtlCol="0">
                <a:spAutoFit/>
              </a:bodyPr>
              <a:lstStyle/>
              <a:p>
                <a:pPr algn="ctr">
                  <a:lnSpc>
                    <a:spcPct val="100000"/>
                  </a:lnSpc>
                  <a:spcBef>
                    <a:spcPct val="50000"/>
                  </a:spcBef>
                  <a:spcAft>
                    <a:spcPct val="0"/>
                  </a:spcAft>
                  <a:buClrTx/>
                  <a:buFontTx/>
                  <a:buNone/>
                </a:pPr>
                <a:r>
                  <a:rPr lang="en-US" sz="1400" b="0">
                    <a:solidFill>
                      <a:schemeClr val="accent1"/>
                    </a:solidFill>
                    <a:latin typeface="Calibri" panose="020F0502020204030204" pitchFamily="34" charset="0"/>
                  </a:rPr>
                  <a:t>+</a:t>
                </a:r>
              </a:p>
            </p:txBody>
          </p:sp>
          <p:sp>
            <p:nvSpPr>
              <p:cNvPr id="85" name="TextBox 84">
                <a:extLst>
                  <a:ext uri="{FF2B5EF4-FFF2-40B4-BE49-F238E27FC236}">
                    <a16:creationId xmlns:a16="http://schemas.microsoft.com/office/drawing/2014/main" id="{B4506C3D-A2C9-6A2F-1AD3-DF8549094E42}"/>
                  </a:ext>
                </a:extLst>
              </p:cNvPr>
              <p:cNvSpPr txBox="1"/>
              <p:nvPr/>
            </p:nvSpPr>
            <p:spPr bwMode="auto">
              <a:xfrm>
                <a:off x="3650766" y="1511698"/>
                <a:ext cx="200922" cy="30777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 algn="ctr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 rtlCol="0">
                <a:spAutoFit/>
              </a:bodyPr>
              <a:lstStyle/>
              <a:p>
                <a:pPr algn="ctr">
                  <a:lnSpc>
                    <a:spcPct val="100000"/>
                  </a:lnSpc>
                  <a:spcBef>
                    <a:spcPct val="50000"/>
                  </a:spcBef>
                  <a:spcAft>
                    <a:spcPct val="0"/>
                  </a:spcAft>
                  <a:buClrTx/>
                  <a:buFontTx/>
                  <a:buNone/>
                </a:pPr>
                <a:r>
                  <a:rPr lang="en-US" sz="1400" b="0">
                    <a:solidFill>
                      <a:schemeClr val="accent1"/>
                    </a:solidFill>
                    <a:latin typeface="Calibri" panose="020F0502020204030204" pitchFamily="34" charset="0"/>
                  </a:rPr>
                  <a:t>+</a:t>
                </a:r>
              </a:p>
            </p:txBody>
          </p:sp>
          <p:sp>
            <p:nvSpPr>
              <p:cNvPr id="86" name="TextBox 85">
                <a:extLst>
                  <a:ext uri="{FF2B5EF4-FFF2-40B4-BE49-F238E27FC236}">
                    <a16:creationId xmlns:a16="http://schemas.microsoft.com/office/drawing/2014/main" id="{3F0E5531-9911-B4DF-4AD8-2B6849AE8980}"/>
                  </a:ext>
                </a:extLst>
              </p:cNvPr>
              <p:cNvSpPr txBox="1"/>
              <p:nvPr/>
            </p:nvSpPr>
            <p:spPr bwMode="auto">
              <a:xfrm>
                <a:off x="3606345" y="1511698"/>
                <a:ext cx="200922" cy="30777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 algn="ctr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 rtlCol="0">
                <a:spAutoFit/>
              </a:bodyPr>
              <a:lstStyle/>
              <a:p>
                <a:pPr algn="ctr">
                  <a:lnSpc>
                    <a:spcPct val="100000"/>
                  </a:lnSpc>
                  <a:spcBef>
                    <a:spcPct val="50000"/>
                  </a:spcBef>
                  <a:spcAft>
                    <a:spcPct val="0"/>
                  </a:spcAft>
                  <a:buClrTx/>
                  <a:buFontTx/>
                  <a:buNone/>
                </a:pPr>
                <a:r>
                  <a:rPr lang="en-US" sz="1400" b="0">
                    <a:solidFill>
                      <a:schemeClr val="accent1"/>
                    </a:solidFill>
                    <a:latin typeface="Calibri" panose="020F0502020204030204" pitchFamily="34" charset="0"/>
                  </a:rPr>
                  <a:t>+</a:t>
                </a:r>
              </a:p>
            </p:txBody>
          </p:sp>
          <p:sp>
            <p:nvSpPr>
              <p:cNvPr id="87" name="TextBox 86">
                <a:extLst>
                  <a:ext uri="{FF2B5EF4-FFF2-40B4-BE49-F238E27FC236}">
                    <a16:creationId xmlns:a16="http://schemas.microsoft.com/office/drawing/2014/main" id="{ABB9544E-1A8A-9F6D-866C-17A258FBE677}"/>
                  </a:ext>
                </a:extLst>
              </p:cNvPr>
              <p:cNvSpPr txBox="1"/>
              <p:nvPr/>
            </p:nvSpPr>
            <p:spPr bwMode="auto">
              <a:xfrm>
                <a:off x="3660335" y="1511698"/>
                <a:ext cx="200922" cy="30777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 algn="ctr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 rtlCol="0">
                <a:spAutoFit/>
              </a:bodyPr>
              <a:lstStyle/>
              <a:p>
                <a:pPr algn="ctr">
                  <a:lnSpc>
                    <a:spcPct val="100000"/>
                  </a:lnSpc>
                  <a:spcBef>
                    <a:spcPct val="50000"/>
                  </a:spcBef>
                  <a:spcAft>
                    <a:spcPct val="0"/>
                  </a:spcAft>
                  <a:buClrTx/>
                  <a:buFontTx/>
                  <a:buNone/>
                </a:pPr>
                <a:r>
                  <a:rPr lang="en-US" sz="1400" b="0">
                    <a:solidFill>
                      <a:schemeClr val="accent1"/>
                    </a:solidFill>
                    <a:latin typeface="Calibri" panose="020F0502020204030204" pitchFamily="34" charset="0"/>
                  </a:rPr>
                  <a:t>+</a:t>
                </a:r>
              </a:p>
            </p:txBody>
          </p:sp>
          <p:sp>
            <p:nvSpPr>
              <p:cNvPr id="88" name="TextBox 87">
                <a:extLst>
                  <a:ext uri="{FF2B5EF4-FFF2-40B4-BE49-F238E27FC236}">
                    <a16:creationId xmlns:a16="http://schemas.microsoft.com/office/drawing/2014/main" id="{515F6F19-B052-6FD2-2CA5-6A2C6F61C51D}"/>
                  </a:ext>
                </a:extLst>
              </p:cNvPr>
              <p:cNvSpPr txBox="1"/>
              <p:nvPr/>
            </p:nvSpPr>
            <p:spPr bwMode="auto">
              <a:xfrm>
                <a:off x="4046461" y="1524682"/>
                <a:ext cx="200922" cy="30777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 algn="ctr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 rtlCol="0">
                <a:spAutoFit/>
              </a:bodyPr>
              <a:lstStyle/>
              <a:p>
                <a:pPr algn="ctr">
                  <a:lnSpc>
                    <a:spcPct val="100000"/>
                  </a:lnSpc>
                  <a:spcBef>
                    <a:spcPct val="50000"/>
                  </a:spcBef>
                  <a:spcAft>
                    <a:spcPct val="0"/>
                  </a:spcAft>
                  <a:buClrTx/>
                  <a:buFontTx/>
                  <a:buNone/>
                </a:pPr>
                <a:r>
                  <a:rPr lang="en-US" sz="1400" b="0">
                    <a:solidFill>
                      <a:schemeClr val="accent1"/>
                    </a:solidFill>
                    <a:latin typeface="Calibri" panose="020F0502020204030204" pitchFamily="34" charset="0"/>
                  </a:rPr>
                  <a:t>+</a:t>
                </a:r>
              </a:p>
            </p:txBody>
          </p:sp>
          <p:sp>
            <p:nvSpPr>
              <p:cNvPr id="89" name="TextBox 88">
                <a:extLst>
                  <a:ext uri="{FF2B5EF4-FFF2-40B4-BE49-F238E27FC236}">
                    <a16:creationId xmlns:a16="http://schemas.microsoft.com/office/drawing/2014/main" id="{E3AFD65D-3B88-DF49-8F09-99AB0AE7E082}"/>
                  </a:ext>
                </a:extLst>
              </p:cNvPr>
              <p:cNvSpPr txBox="1"/>
              <p:nvPr/>
            </p:nvSpPr>
            <p:spPr bwMode="auto">
              <a:xfrm>
                <a:off x="4211162" y="1521266"/>
                <a:ext cx="200922" cy="30777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 algn="ctr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 rtlCol="0">
                <a:spAutoFit/>
              </a:bodyPr>
              <a:lstStyle/>
              <a:p>
                <a:pPr algn="ctr">
                  <a:lnSpc>
                    <a:spcPct val="100000"/>
                  </a:lnSpc>
                  <a:spcBef>
                    <a:spcPct val="50000"/>
                  </a:spcBef>
                  <a:spcAft>
                    <a:spcPct val="0"/>
                  </a:spcAft>
                  <a:buClrTx/>
                  <a:buFontTx/>
                  <a:buNone/>
                </a:pPr>
                <a:r>
                  <a:rPr lang="en-US" sz="1400" b="0">
                    <a:solidFill>
                      <a:schemeClr val="accent1"/>
                    </a:solidFill>
                    <a:latin typeface="Calibri" panose="020F0502020204030204" pitchFamily="34" charset="0"/>
                  </a:rPr>
                  <a:t>+</a:t>
                </a:r>
              </a:p>
            </p:txBody>
          </p:sp>
          <p:sp>
            <p:nvSpPr>
              <p:cNvPr id="90" name="TextBox 89">
                <a:extLst>
                  <a:ext uri="{FF2B5EF4-FFF2-40B4-BE49-F238E27FC236}">
                    <a16:creationId xmlns:a16="http://schemas.microsoft.com/office/drawing/2014/main" id="{A18A46F7-BC7D-7FF9-ADE7-E2D96956500E}"/>
                  </a:ext>
                </a:extLst>
              </p:cNvPr>
              <p:cNvSpPr txBox="1"/>
              <p:nvPr/>
            </p:nvSpPr>
            <p:spPr bwMode="auto">
              <a:xfrm>
                <a:off x="4228247" y="1521949"/>
                <a:ext cx="200922" cy="30777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 algn="ctr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 rtlCol="0">
                <a:spAutoFit/>
              </a:bodyPr>
              <a:lstStyle/>
              <a:p>
                <a:pPr algn="ctr">
                  <a:lnSpc>
                    <a:spcPct val="100000"/>
                  </a:lnSpc>
                  <a:spcBef>
                    <a:spcPct val="50000"/>
                  </a:spcBef>
                  <a:spcAft>
                    <a:spcPct val="0"/>
                  </a:spcAft>
                  <a:buClrTx/>
                  <a:buFontTx/>
                  <a:buNone/>
                </a:pPr>
                <a:r>
                  <a:rPr lang="en-US" sz="1400" b="0">
                    <a:solidFill>
                      <a:schemeClr val="accent1"/>
                    </a:solidFill>
                    <a:latin typeface="Calibri" panose="020F0502020204030204" pitchFamily="34" charset="0"/>
                  </a:rPr>
                  <a:t>+</a:t>
                </a:r>
              </a:p>
            </p:txBody>
          </p:sp>
          <p:sp>
            <p:nvSpPr>
              <p:cNvPr id="91" name="TextBox 90">
                <a:extLst>
                  <a:ext uri="{FF2B5EF4-FFF2-40B4-BE49-F238E27FC236}">
                    <a16:creationId xmlns:a16="http://schemas.microsoft.com/office/drawing/2014/main" id="{4AF39C09-5F76-3E0B-6DDC-E2DE781934F1}"/>
                  </a:ext>
                </a:extLst>
              </p:cNvPr>
              <p:cNvSpPr txBox="1"/>
              <p:nvPr/>
            </p:nvSpPr>
            <p:spPr bwMode="auto">
              <a:xfrm>
                <a:off x="4667678" y="1526733"/>
                <a:ext cx="200922" cy="30777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 algn="ctr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 rtlCol="0">
                <a:spAutoFit/>
              </a:bodyPr>
              <a:lstStyle/>
              <a:p>
                <a:pPr algn="ctr">
                  <a:lnSpc>
                    <a:spcPct val="100000"/>
                  </a:lnSpc>
                  <a:spcBef>
                    <a:spcPct val="50000"/>
                  </a:spcBef>
                  <a:spcAft>
                    <a:spcPct val="0"/>
                  </a:spcAft>
                  <a:buClrTx/>
                  <a:buFontTx/>
                  <a:buNone/>
                </a:pPr>
                <a:r>
                  <a:rPr lang="en-US" sz="1400" b="0">
                    <a:solidFill>
                      <a:schemeClr val="accent1"/>
                    </a:solidFill>
                    <a:latin typeface="Calibri" panose="020F0502020204030204" pitchFamily="34" charset="0"/>
                  </a:rPr>
                  <a:t>+</a:t>
                </a:r>
              </a:p>
            </p:txBody>
          </p:sp>
          <p:sp>
            <p:nvSpPr>
              <p:cNvPr id="92" name="TextBox 91">
                <a:extLst>
                  <a:ext uri="{FF2B5EF4-FFF2-40B4-BE49-F238E27FC236}">
                    <a16:creationId xmlns:a16="http://schemas.microsoft.com/office/drawing/2014/main" id="{384E6587-7317-3FA8-8F0B-B2C16004DD4B}"/>
                  </a:ext>
                </a:extLst>
              </p:cNvPr>
              <p:cNvSpPr txBox="1"/>
              <p:nvPr/>
            </p:nvSpPr>
            <p:spPr bwMode="auto">
              <a:xfrm>
                <a:off x="4955393" y="1541085"/>
                <a:ext cx="200922" cy="30777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 algn="ctr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 rtlCol="0">
                <a:spAutoFit/>
              </a:bodyPr>
              <a:lstStyle/>
              <a:p>
                <a:pPr algn="ctr">
                  <a:lnSpc>
                    <a:spcPct val="100000"/>
                  </a:lnSpc>
                  <a:spcBef>
                    <a:spcPct val="50000"/>
                  </a:spcBef>
                  <a:spcAft>
                    <a:spcPct val="0"/>
                  </a:spcAft>
                  <a:buClrTx/>
                  <a:buFontTx/>
                  <a:buNone/>
                </a:pPr>
                <a:r>
                  <a:rPr lang="en-US" sz="1400" b="0">
                    <a:solidFill>
                      <a:schemeClr val="accent1"/>
                    </a:solidFill>
                    <a:latin typeface="Calibri" panose="020F0502020204030204" pitchFamily="34" charset="0"/>
                  </a:rPr>
                  <a:t>+</a:t>
                </a:r>
              </a:p>
            </p:txBody>
          </p:sp>
          <p:sp>
            <p:nvSpPr>
              <p:cNvPr id="93" name="TextBox 92">
                <a:extLst>
                  <a:ext uri="{FF2B5EF4-FFF2-40B4-BE49-F238E27FC236}">
                    <a16:creationId xmlns:a16="http://schemas.microsoft.com/office/drawing/2014/main" id="{584C2ACE-BD8A-E636-49A7-AEA0F1BF71D2}"/>
                  </a:ext>
                </a:extLst>
              </p:cNvPr>
              <p:cNvSpPr txBox="1"/>
              <p:nvPr/>
            </p:nvSpPr>
            <p:spPr bwMode="auto">
              <a:xfrm>
                <a:off x="4972478" y="1541085"/>
                <a:ext cx="200922" cy="30777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 algn="ctr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 rtlCol="0">
                <a:spAutoFit/>
              </a:bodyPr>
              <a:lstStyle/>
              <a:p>
                <a:pPr algn="ctr">
                  <a:lnSpc>
                    <a:spcPct val="100000"/>
                  </a:lnSpc>
                  <a:spcBef>
                    <a:spcPct val="50000"/>
                  </a:spcBef>
                  <a:spcAft>
                    <a:spcPct val="0"/>
                  </a:spcAft>
                  <a:buClrTx/>
                  <a:buFontTx/>
                  <a:buNone/>
                </a:pPr>
                <a:r>
                  <a:rPr lang="en-US" sz="1400" b="0">
                    <a:solidFill>
                      <a:schemeClr val="accent1"/>
                    </a:solidFill>
                    <a:latin typeface="Calibri" panose="020F0502020204030204" pitchFamily="34" charset="0"/>
                  </a:rPr>
                  <a:t>+</a:t>
                </a:r>
              </a:p>
            </p:txBody>
          </p:sp>
          <p:sp>
            <p:nvSpPr>
              <p:cNvPr id="94" name="TextBox 93">
                <a:extLst>
                  <a:ext uri="{FF2B5EF4-FFF2-40B4-BE49-F238E27FC236}">
                    <a16:creationId xmlns:a16="http://schemas.microsoft.com/office/drawing/2014/main" id="{8522888C-1381-2C97-3160-1D3A085E5F2A}"/>
                  </a:ext>
                </a:extLst>
              </p:cNvPr>
              <p:cNvSpPr txBox="1"/>
              <p:nvPr/>
            </p:nvSpPr>
            <p:spPr bwMode="auto">
              <a:xfrm>
                <a:off x="5005965" y="1541085"/>
                <a:ext cx="200922" cy="30777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 algn="ctr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 rtlCol="0">
                <a:spAutoFit/>
              </a:bodyPr>
              <a:lstStyle/>
              <a:p>
                <a:pPr algn="ctr">
                  <a:lnSpc>
                    <a:spcPct val="100000"/>
                  </a:lnSpc>
                  <a:spcBef>
                    <a:spcPct val="50000"/>
                  </a:spcBef>
                  <a:spcAft>
                    <a:spcPct val="0"/>
                  </a:spcAft>
                  <a:buClrTx/>
                  <a:buFontTx/>
                  <a:buNone/>
                </a:pPr>
                <a:r>
                  <a:rPr lang="en-US" sz="1400" b="0">
                    <a:solidFill>
                      <a:schemeClr val="accent1"/>
                    </a:solidFill>
                    <a:latin typeface="Calibri" panose="020F0502020204030204" pitchFamily="34" charset="0"/>
                  </a:rPr>
                  <a:t>+</a:t>
                </a:r>
              </a:p>
            </p:txBody>
          </p:sp>
          <p:sp>
            <p:nvSpPr>
              <p:cNvPr id="95" name="TextBox 94">
                <a:extLst>
                  <a:ext uri="{FF2B5EF4-FFF2-40B4-BE49-F238E27FC236}">
                    <a16:creationId xmlns:a16="http://schemas.microsoft.com/office/drawing/2014/main" id="{62733B48-BC78-67AD-ED97-4DACC3361CB2}"/>
                  </a:ext>
                </a:extLst>
              </p:cNvPr>
              <p:cNvSpPr txBox="1"/>
              <p:nvPr/>
            </p:nvSpPr>
            <p:spPr bwMode="auto">
              <a:xfrm>
                <a:off x="4912338" y="1541085"/>
                <a:ext cx="200922" cy="30777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 algn="ctr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 rtlCol="0">
                <a:spAutoFit/>
              </a:bodyPr>
              <a:lstStyle/>
              <a:p>
                <a:pPr algn="ctr">
                  <a:lnSpc>
                    <a:spcPct val="100000"/>
                  </a:lnSpc>
                  <a:spcBef>
                    <a:spcPct val="50000"/>
                  </a:spcBef>
                  <a:spcAft>
                    <a:spcPct val="0"/>
                  </a:spcAft>
                  <a:buClrTx/>
                  <a:buFontTx/>
                  <a:buNone/>
                </a:pPr>
                <a:r>
                  <a:rPr lang="en-US" sz="1400" b="0">
                    <a:solidFill>
                      <a:schemeClr val="accent1"/>
                    </a:solidFill>
                    <a:latin typeface="Calibri" panose="020F0502020204030204" pitchFamily="34" charset="0"/>
                  </a:rPr>
                  <a:t>+</a:t>
                </a:r>
              </a:p>
            </p:txBody>
          </p:sp>
          <p:sp>
            <p:nvSpPr>
              <p:cNvPr id="96" name="TextBox 95">
                <a:extLst>
                  <a:ext uri="{FF2B5EF4-FFF2-40B4-BE49-F238E27FC236}">
                    <a16:creationId xmlns:a16="http://schemas.microsoft.com/office/drawing/2014/main" id="{1E1DD472-F5B4-DC62-05DC-07BECE639A28}"/>
                  </a:ext>
                </a:extLst>
              </p:cNvPr>
              <p:cNvSpPr txBox="1"/>
              <p:nvPr/>
            </p:nvSpPr>
            <p:spPr bwMode="auto">
              <a:xfrm>
                <a:off x="9394811" y="2100113"/>
                <a:ext cx="200922" cy="30777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 algn="ctr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 rtlCol="0">
                <a:spAutoFit/>
              </a:bodyPr>
              <a:lstStyle/>
              <a:p>
                <a:pPr algn="ctr">
                  <a:lnSpc>
                    <a:spcPct val="100000"/>
                  </a:lnSpc>
                  <a:spcBef>
                    <a:spcPct val="50000"/>
                  </a:spcBef>
                  <a:spcAft>
                    <a:spcPct val="0"/>
                  </a:spcAft>
                  <a:buClrTx/>
                  <a:buFontTx/>
                  <a:buNone/>
                </a:pPr>
                <a:r>
                  <a:rPr lang="en-US" sz="1400" b="0">
                    <a:solidFill>
                      <a:schemeClr val="accent1"/>
                    </a:solidFill>
                    <a:latin typeface="Calibri" panose="020F0502020204030204" pitchFamily="34" charset="0"/>
                  </a:rPr>
                  <a:t>+</a:t>
                </a:r>
              </a:p>
            </p:txBody>
          </p:sp>
          <p:sp>
            <p:nvSpPr>
              <p:cNvPr id="97" name="TextBox 96">
                <a:extLst>
                  <a:ext uri="{FF2B5EF4-FFF2-40B4-BE49-F238E27FC236}">
                    <a16:creationId xmlns:a16="http://schemas.microsoft.com/office/drawing/2014/main" id="{91D8D4ED-B96E-2F37-7E48-443AF02CAFBD}"/>
                  </a:ext>
                </a:extLst>
              </p:cNvPr>
              <p:cNvSpPr txBox="1"/>
              <p:nvPr/>
            </p:nvSpPr>
            <p:spPr bwMode="auto">
              <a:xfrm>
                <a:off x="5014850" y="1541085"/>
                <a:ext cx="200922" cy="30777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 algn="ctr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 rtlCol="0">
                <a:spAutoFit/>
              </a:bodyPr>
              <a:lstStyle/>
              <a:p>
                <a:pPr algn="ctr">
                  <a:lnSpc>
                    <a:spcPct val="100000"/>
                  </a:lnSpc>
                  <a:spcBef>
                    <a:spcPct val="50000"/>
                  </a:spcBef>
                  <a:spcAft>
                    <a:spcPct val="0"/>
                  </a:spcAft>
                  <a:buClrTx/>
                  <a:buFontTx/>
                  <a:buNone/>
                </a:pPr>
                <a:r>
                  <a:rPr lang="en-US" sz="1400" b="0">
                    <a:solidFill>
                      <a:schemeClr val="accent1"/>
                    </a:solidFill>
                    <a:latin typeface="Calibri" panose="020F0502020204030204" pitchFamily="34" charset="0"/>
                  </a:rPr>
                  <a:t>+</a:t>
                </a:r>
              </a:p>
            </p:txBody>
          </p:sp>
          <p:sp>
            <p:nvSpPr>
              <p:cNvPr id="98" name="TextBox 97">
                <a:extLst>
                  <a:ext uri="{FF2B5EF4-FFF2-40B4-BE49-F238E27FC236}">
                    <a16:creationId xmlns:a16="http://schemas.microsoft.com/office/drawing/2014/main" id="{D2585FCB-A9B8-11CB-2F8E-FC1B04627769}"/>
                  </a:ext>
                </a:extLst>
              </p:cNvPr>
              <p:cNvSpPr txBox="1"/>
              <p:nvPr/>
            </p:nvSpPr>
            <p:spPr bwMode="auto">
              <a:xfrm>
                <a:off x="5052437" y="1541085"/>
                <a:ext cx="200922" cy="30777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 algn="ctr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 rtlCol="0">
                <a:spAutoFit/>
              </a:bodyPr>
              <a:lstStyle/>
              <a:p>
                <a:pPr algn="ctr">
                  <a:lnSpc>
                    <a:spcPct val="100000"/>
                  </a:lnSpc>
                  <a:spcBef>
                    <a:spcPct val="50000"/>
                  </a:spcBef>
                  <a:spcAft>
                    <a:spcPct val="0"/>
                  </a:spcAft>
                  <a:buClrTx/>
                  <a:buFontTx/>
                  <a:buNone/>
                </a:pPr>
                <a:r>
                  <a:rPr lang="en-US" sz="1400" b="0">
                    <a:solidFill>
                      <a:schemeClr val="accent1"/>
                    </a:solidFill>
                    <a:latin typeface="Calibri" panose="020F0502020204030204" pitchFamily="34" charset="0"/>
                  </a:rPr>
                  <a:t>+</a:t>
                </a:r>
              </a:p>
            </p:txBody>
          </p:sp>
          <p:sp>
            <p:nvSpPr>
              <p:cNvPr id="99" name="TextBox 98">
                <a:extLst>
                  <a:ext uri="{FF2B5EF4-FFF2-40B4-BE49-F238E27FC236}">
                    <a16:creationId xmlns:a16="http://schemas.microsoft.com/office/drawing/2014/main" id="{21F8BFF7-DA0E-12B6-3037-0CF019138354}"/>
                  </a:ext>
                </a:extLst>
              </p:cNvPr>
              <p:cNvSpPr txBox="1"/>
              <p:nvPr/>
            </p:nvSpPr>
            <p:spPr bwMode="auto">
              <a:xfrm>
                <a:off x="5065422" y="1541085"/>
                <a:ext cx="200922" cy="30777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 algn="ctr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 rtlCol="0">
                <a:spAutoFit/>
              </a:bodyPr>
              <a:lstStyle/>
              <a:p>
                <a:pPr algn="ctr">
                  <a:lnSpc>
                    <a:spcPct val="100000"/>
                  </a:lnSpc>
                  <a:spcBef>
                    <a:spcPct val="50000"/>
                  </a:spcBef>
                  <a:spcAft>
                    <a:spcPct val="0"/>
                  </a:spcAft>
                  <a:buClrTx/>
                  <a:buFontTx/>
                  <a:buNone/>
                </a:pPr>
                <a:r>
                  <a:rPr lang="en-US" sz="1400" b="0">
                    <a:solidFill>
                      <a:schemeClr val="accent1"/>
                    </a:solidFill>
                    <a:latin typeface="Calibri" panose="020F0502020204030204" pitchFamily="34" charset="0"/>
                  </a:rPr>
                  <a:t>+</a:t>
                </a:r>
              </a:p>
            </p:txBody>
          </p:sp>
          <p:sp>
            <p:nvSpPr>
              <p:cNvPr id="100" name="TextBox 99">
                <a:extLst>
                  <a:ext uri="{FF2B5EF4-FFF2-40B4-BE49-F238E27FC236}">
                    <a16:creationId xmlns:a16="http://schemas.microsoft.com/office/drawing/2014/main" id="{425CC63F-12D5-E7DC-1B80-C0222FF46DB0}"/>
                  </a:ext>
                </a:extLst>
              </p:cNvPr>
              <p:cNvSpPr txBox="1"/>
              <p:nvPr/>
            </p:nvSpPr>
            <p:spPr bwMode="auto">
              <a:xfrm>
                <a:off x="5107110" y="1541085"/>
                <a:ext cx="200922" cy="30777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 algn="ctr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 rtlCol="0">
                <a:spAutoFit/>
              </a:bodyPr>
              <a:lstStyle/>
              <a:p>
                <a:pPr algn="ctr">
                  <a:lnSpc>
                    <a:spcPct val="100000"/>
                  </a:lnSpc>
                  <a:spcBef>
                    <a:spcPct val="50000"/>
                  </a:spcBef>
                  <a:spcAft>
                    <a:spcPct val="0"/>
                  </a:spcAft>
                  <a:buClrTx/>
                  <a:buFontTx/>
                  <a:buNone/>
                </a:pPr>
                <a:r>
                  <a:rPr lang="en-US" sz="1400" b="0">
                    <a:solidFill>
                      <a:schemeClr val="accent1"/>
                    </a:solidFill>
                    <a:latin typeface="Calibri" panose="020F0502020204030204" pitchFamily="34" charset="0"/>
                  </a:rPr>
                  <a:t>+</a:t>
                </a:r>
              </a:p>
            </p:txBody>
          </p:sp>
          <p:sp>
            <p:nvSpPr>
              <p:cNvPr id="101" name="TextBox 100">
                <a:extLst>
                  <a:ext uri="{FF2B5EF4-FFF2-40B4-BE49-F238E27FC236}">
                    <a16:creationId xmlns:a16="http://schemas.microsoft.com/office/drawing/2014/main" id="{0C223C3C-2CB0-69E5-2060-9E04BCB64953}"/>
                  </a:ext>
                </a:extLst>
              </p:cNvPr>
              <p:cNvSpPr txBox="1"/>
              <p:nvPr/>
            </p:nvSpPr>
            <p:spPr bwMode="auto">
              <a:xfrm>
                <a:off x="5148798" y="1541085"/>
                <a:ext cx="200922" cy="30777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 algn="ctr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 rtlCol="0">
                <a:spAutoFit/>
              </a:bodyPr>
              <a:lstStyle/>
              <a:p>
                <a:pPr algn="ctr">
                  <a:lnSpc>
                    <a:spcPct val="100000"/>
                  </a:lnSpc>
                  <a:spcBef>
                    <a:spcPct val="50000"/>
                  </a:spcBef>
                  <a:spcAft>
                    <a:spcPct val="0"/>
                  </a:spcAft>
                  <a:buClrTx/>
                  <a:buFontTx/>
                  <a:buNone/>
                </a:pPr>
                <a:r>
                  <a:rPr lang="en-US" sz="1400" b="0">
                    <a:solidFill>
                      <a:schemeClr val="accent1"/>
                    </a:solidFill>
                    <a:latin typeface="Calibri" panose="020F0502020204030204" pitchFamily="34" charset="0"/>
                  </a:rPr>
                  <a:t>+</a:t>
                </a:r>
              </a:p>
            </p:txBody>
          </p:sp>
          <p:sp>
            <p:nvSpPr>
              <p:cNvPr id="102" name="TextBox 101">
                <a:extLst>
                  <a:ext uri="{FF2B5EF4-FFF2-40B4-BE49-F238E27FC236}">
                    <a16:creationId xmlns:a16="http://schemas.microsoft.com/office/drawing/2014/main" id="{7B705301-FE12-5BFD-2D14-947D037394C2}"/>
                  </a:ext>
                </a:extLst>
              </p:cNvPr>
              <p:cNvSpPr txBox="1"/>
              <p:nvPr/>
            </p:nvSpPr>
            <p:spPr bwMode="auto">
              <a:xfrm>
                <a:off x="5247892" y="1541085"/>
                <a:ext cx="200922" cy="30777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 algn="ctr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 rtlCol="0">
                <a:spAutoFit/>
              </a:bodyPr>
              <a:lstStyle/>
              <a:p>
                <a:pPr algn="ctr">
                  <a:lnSpc>
                    <a:spcPct val="100000"/>
                  </a:lnSpc>
                  <a:spcBef>
                    <a:spcPct val="50000"/>
                  </a:spcBef>
                  <a:spcAft>
                    <a:spcPct val="0"/>
                  </a:spcAft>
                  <a:buClrTx/>
                  <a:buFontTx/>
                  <a:buNone/>
                </a:pPr>
                <a:r>
                  <a:rPr lang="en-US" sz="1400" b="0">
                    <a:solidFill>
                      <a:schemeClr val="accent1"/>
                    </a:solidFill>
                    <a:latin typeface="Calibri" panose="020F0502020204030204" pitchFamily="34" charset="0"/>
                  </a:rPr>
                  <a:t>+</a:t>
                </a:r>
              </a:p>
            </p:txBody>
          </p:sp>
          <p:sp>
            <p:nvSpPr>
              <p:cNvPr id="103" name="TextBox 102">
                <a:extLst>
                  <a:ext uri="{FF2B5EF4-FFF2-40B4-BE49-F238E27FC236}">
                    <a16:creationId xmlns:a16="http://schemas.microsoft.com/office/drawing/2014/main" id="{9B0828D0-B317-C1B2-B633-1CEE3A81F8DB}"/>
                  </a:ext>
                </a:extLst>
              </p:cNvPr>
              <p:cNvSpPr txBox="1"/>
              <p:nvPr/>
            </p:nvSpPr>
            <p:spPr bwMode="auto">
              <a:xfrm>
                <a:off x="5178868" y="1541085"/>
                <a:ext cx="200922" cy="30777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 algn="ctr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 rtlCol="0">
                <a:spAutoFit/>
              </a:bodyPr>
              <a:lstStyle/>
              <a:p>
                <a:pPr algn="ctr">
                  <a:lnSpc>
                    <a:spcPct val="100000"/>
                  </a:lnSpc>
                  <a:spcBef>
                    <a:spcPct val="50000"/>
                  </a:spcBef>
                  <a:spcAft>
                    <a:spcPct val="0"/>
                  </a:spcAft>
                  <a:buClrTx/>
                  <a:buFontTx/>
                  <a:buNone/>
                </a:pPr>
                <a:r>
                  <a:rPr lang="en-US" sz="1400" b="0">
                    <a:solidFill>
                      <a:schemeClr val="accent1"/>
                    </a:solidFill>
                    <a:latin typeface="Calibri" panose="020F0502020204030204" pitchFamily="34" charset="0"/>
                  </a:rPr>
                  <a:t>+</a:t>
                </a:r>
              </a:p>
            </p:txBody>
          </p:sp>
          <p:sp>
            <p:nvSpPr>
              <p:cNvPr id="104" name="TextBox 103">
                <a:extLst>
                  <a:ext uri="{FF2B5EF4-FFF2-40B4-BE49-F238E27FC236}">
                    <a16:creationId xmlns:a16="http://schemas.microsoft.com/office/drawing/2014/main" id="{69180E8C-E66E-B12F-82DF-AF7EF1D17967}"/>
                  </a:ext>
                </a:extLst>
              </p:cNvPr>
              <p:cNvSpPr txBox="1"/>
              <p:nvPr/>
            </p:nvSpPr>
            <p:spPr bwMode="auto">
              <a:xfrm>
                <a:off x="5195954" y="1541085"/>
                <a:ext cx="200922" cy="30777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 algn="ctr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 rtlCol="0">
                <a:spAutoFit/>
              </a:bodyPr>
              <a:lstStyle/>
              <a:p>
                <a:pPr algn="ctr">
                  <a:lnSpc>
                    <a:spcPct val="100000"/>
                  </a:lnSpc>
                  <a:spcBef>
                    <a:spcPct val="50000"/>
                  </a:spcBef>
                  <a:spcAft>
                    <a:spcPct val="0"/>
                  </a:spcAft>
                  <a:buClrTx/>
                  <a:buFontTx/>
                  <a:buNone/>
                </a:pPr>
                <a:r>
                  <a:rPr lang="en-US" sz="1400" b="0">
                    <a:solidFill>
                      <a:schemeClr val="accent1"/>
                    </a:solidFill>
                    <a:latin typeface="Calibri" panose="020F0502020204030204" pitchFamily="34" charset="0"/>
                  </a:rPr>
                  <a:t>+</a:t>
                </a:r>
              </a:p>
            </p:txBody>
          </p:sp>
          <p:sp>
            <p:nvSpPr>
              <p:cNvPr id="105" name="TextBox 104">
                <a:extLst>
                  <a:ext uri="{FF2B5EF4-FFF2-40B4-BE49-F238E27FC236}">
                    <a16:creationId xmlns:a16="http://schemas.microsoft.com/office/drawing/2014/main" id="{6D44CFB2-D849-0CF6-64FC-7006DC0CDCEF}"/>
                  </a:ext>
                </a:extLst>
              </p:cNvPr>
              <p:cNvSpPr txBox="1"/>
              <p:nvPr/>
            </p:nvSpPr>
            <p:spPr bwMode="auto">
              <a:xfrm>
                <a:off x="5286847" y="1541085"/>
                <a:ext cx="200922" cy="30777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 algn="ctr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 rtlCol="0">
                <a:spAutoFit/>
              </a:bodyPr>
              <a:lstStyle/>
              <a:p>
                <a:pPr algn="ctr">
                  <a:lnSpc>
                    <a:spcPct val="100000"/>
                  </a:lnSpc>
                  <a:spcBef>
                    <a:spcPct val="50000"/>
                  </a:spcBef>
                  <a:spcAft>
                    <a:spcPct val="0"/>
                  </a:spcAft>
                  <a:buClrTx/>
                  <a:buFontTx/>
                  <a:buNone/>
                </a:pPr>
                <a:r>
                  <a:rPr lang="en-US" sz="1400" b="0">
                    <a:solidFill>
                      <a:schemeClr val="accent1"/>
                    </a:solidFill>
                    <a:latin typeface="Calibri" panose="020F0502020204030204" pitchFamily="34" charset="0"/>
                  </a:rPr>
                  <a:t>+</a:t>
                </a:r>
              </a:p>
            </p:txBody>
          </p:sp>
          <p:sp>
            <p:nvSpPr>
              <p:cNvPr id="106" name="TextBox 105">
                <a:extLst>
                  <a:ext uri="{FF2B5EF4-FFF2-40B4-BE49-F238E27FC236}">
                    <a16:creationId xmlns:a16="http://schemas.microsoft.com/office/drawing/2014/main" id="{F2517B69-A094-57CA-A1AA-B4382CA6E77C}"/>
                  </a:ext>
                </a:extLst>
              </p:cNvPr>
              <p:cNvSpPr txBox="1"/>
              <p:nvPr/>
            </p:nvSpPr>
            <p:spPr bwMode="auto">
              <a:xfrm>
                <a:off x="5303933" y="1541085"/>
                <a:ext cx="200922" cy="30777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 algn="ctr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 rtlCol="0">
                <a:spAutoFit/>
              </a:bodyPr>
              <a:lstStyle/>
              <a:p>
                <a:pPr algn="ctr">
                  <a:lnSpc>
                    <a:spcPct val="100000"/>
                  </a:lnSpc>
                  <a:spcBef>
                    <a:spcPct val="50000"/>
                  </a:spcBef>
                  <a:spcAft>
                    <a:spcPct val="0"/>
                  </a:spcAft>
                  <a:buClrTx/>
                  <a:buFontTx/>
                  <a:buNone/>
                </a:pPr>
                <a:r>
                  <a:rPr lang="en-US" sz="1400" b="0">
                    <a:solidFill>
                      <a:schemeClr val="accent1"/>
                    </a:solidFill>
                    <a:latin typeface="Calibri" panose="020F0502020204030204" pitchFamily="34" charset="0"/>
                  </a:rPr>
                  <a:t>+</a:t>
                </a:r>
              </a:p>
            </p:txBody>
          </p:sp>
          <p:sp>
            <p:nvSpPr>
              <p:cNvPr id="107" name="TextBox 106">
                <a:extLst>
                  <a:ext uri="{FF2B5EF4-FFF2-40B4-BE49-F238E27FC236}">
                    <a16:creationId xmlns:a16="http://schemas.microsoft.com/office/drawing/2014/main" id="{AE605EDB-09CC-FA90-DE9D-5372067A943A}"/>
                  </a:ext>
                </a:extLst>
              </p:cNvPr>
              <p:cNvSpPr txBox="1"/>
              <p:nvPr/>
            </p:nvSpPr>
            <p:spPr bwMode="auto">
              <a:xfrm>
                <a:off x="5345620" y="1541085"/>
                <a:ext cx="200922" cy="30777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 algn="ctr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 rtlCol="0">
                <a:spAutoFit/>
              </a:bodyPr>
              <a:lstStyle/>
              <a:p>
                <a:pPr algn="ctr">
                  <a:lnSpc>
                    <a:spcPct val="100000"/>
                  </a:lnSpc>
                  <a:spcBef>
                    <a:spcPct val="50000"/>
                  </a:spcBef>
                  <a:spcAft>
                    <a:spcPct val="0"/>
                  </a:spcAft>
                  <a:buClrTx/>
                  <a:buFontTx/>
                  <a:buNone/>
                </a:pPr>
                <a:r>
                  <a:rPr lang="en-US" sz="1400" b="0">
                    <a:solidFill>
                      <a:schemeClr val="accent1"/>
                    </a:solidFill>
                    <a:latin typeface="Calibri" panose="020F0502020204030204" pitchFamily="34" charset="0"/>
                  </a:rPr>
                  <a:t>+</a:t>
                </a:r>
              </a:p>
            </p:txBody>
          </p:sp>
          <p:sp>
            <p:nvSpPr>
              <p:cNvPr id="108" name="TextBox 107">
                <a:extLst>
                  <a:ext uri="{FF2B5EF4-FFF2-40B4-BE49-F238E27FC236}">
                    <a16:creationId xmlns:a16="http://schemas.microsoft.com/office/drawing/2014/main" id="{28E5D43F-845F-AD8E-CD7E-1F47999E5532}"/>
                  </a:ext>
                </a:extLst>
              </p:cNvPr>
              <p:cNvSpPr txBox="1"/>
              <p:nvPr/>
            </p:nvSpPr>
            <p:spPr bwMode="auto">
              <a:xfrm>
                <a:off x="5375006" y="1541085"/>
                <a:ext cx="200922" cy="30777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 algn="ctr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 rtlCol="0">
                <a:spAutoFit/>
              </a:bodyPr>
              <a:lstStyle/>
              <a:p>
                <a:pPr algn="ctr">
                  <a:lnSpc>
                    <a:spcPct val="100000"/>
                  </a:lnSpc>
                  <a:spcBef>
                    <a:spcPct val="50000"/>
                  </a:spcBef>
                  <a:spcAft>
                    <a:spcPct val="0"/>
                  </a:spcAft>
                  <a:buClrTx/>
                  <a:buFontTx/>
                  <a:buNone/>
                </a:pPr>
                <a:r>
                  <a:rPr lang="en-US" sz="1400" b="0">
                    <a:solidFill>
                      <a:schemeClr val="accent1"/>
                    </a:solidFill>
                    <a:latin typeface="Calibri" panose="020F0502020204030204" pitchFamily="34" charset="0"/>
                  </a:rPr>
                  <a:t>+</a:t>
                </a:r>
              </a:p>
            </p:txBody>
          </p:sp>
          <p:sp>
            <p:nvSpPr>
              <p:cNvPr id="109" name="TextBox 108">
                <a:extLst>
                  <a:ext uri="{FF2B5EF4-FFF2-40B4-BE49-F238E27FC236}">
                    <a16:creationId xmlns:a16="http://schemas.microsoft.com/office/drawing/2014/main" id="{7A785A38-A54F-1FFA-C50E-2EE8703C9503}"/>
                  </a:ext>
                </a:extLst>
              </p:cNvPr>
              <p:cNvSpPr txBox="1"/>
              <p:nvPr/>
            </p:nvSpPr>
            <p:spPr bwMode="auto">
              <a:xfrm>
                <a:off x="5404392" y="1541085"/>
                <a:ext cx="200922" cy="30777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 algn="ctr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 rtlCol="0">
                <a:spAutoFit/>
              </a:bodyPr>
              <a:lstStyle/>
              <a:p>
                <a:pPr algn="ctr">
                  <a:lnSpc>
                    <a:spcPct val="100000"/>
                  </a:lnSpc>
                  <a:spcBef>
                    <a:spcPct val="50000"/>
                  </a:spcBef>
                  <a:spcAft>
                    <a:spcPct val="0"/>
                  </a:spcAft>
                  <a:buClrTx/>
                  <a:buFontTx/>
                  <a:buNone/>
                </a:pPr>
                <a:r>
                  <a:rPr lang="en-US" sz="1400" b="0">
                    <a:solidFill>
                      <a:schemeClr val="accent1"/>
                    </a:solidFill>
                    <a:latin typeface="Calibri" panose="020F0502020204030204" pitchFamily="34" charset="0"/>
                  </a:rPr>
                  <a:t>+</a:t>
                </a:r>
              </a:p>
            </p:txBody>
          </p:sp>
          <p:sp>
            <p:nvSpPr>
              <p:cNvPr id="110" name="TextBox 109">
                <a:extLst>
                  <a:ext uri="{FF2B5EF4-FFF2-40B4-BE49-F238E27FC236}">
                    <a16:creationId xmlns:a16="http://schemas.microsoft.com/office/drawing/2014/main" id="{68B75E32-AB1A-CFA9-8AED-76803493159D}"/>
                  </a:ext>
                </a:extLst>
              </p:cNvPr>
              <p:cNvSpPr txBox="1"/>
              <p:nvPr/>
            </p:nvSpPr>
            <p:spPr bwMode="auto">
              <a:xfrm>
                <a:off x="5495286" y="1541085"/>
                <a:ext cx="200922" cy="30777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 algn="ctr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 rtlCol="0">
                <a:spAutoFit/>
              </a:bodyPr>
              <a:lstStyle/>
              <a:p>
                <a:pPr algn="ctr">
                  <a:lnSpc>
                    <a:spcPct val="100000"/>
                  </a:lnSpc>
                  <a:spcBef>
                    <a:spcPct val="50000"/>
                  </a:spcBef>
                  <a:spcAft>
                    <a:spcPct val="0"/>
                  </a:spcAft>
                  <a:buClrTx/>
                  <a:buFontTx/>
                  <a:buNone/>
                </a:pPr>
                <a:r>
                  <a:rPr lang="en-US" sz="1400" b="0">
                    <a:solidFill>
                      <a:schemeClr val="accent1"/>
                    </a:solidFill>
                    <a:latin typeface="Calibri" panose="020F0502020204030204" pitchFamily="34" charset="0"/>
                  </a:rPr>
                  <a:t>+</a:t>
                </a:r>
              </a:p>
            </p:txBody>
          </p:sp>
          <p:sp>
            <p:nvSpPr>
              <p:cNvPr id="111" name="TextBox 110">
                <a:extLst>
                  <a:ext uri="{FF2B5EF4-FFF2-40B4-BE49-F238E27FC236}">
                    <a16:creationId xmlns:a16="http://schemas.microsoft.com/office/drawing/2014/main" id="{412A8436-638E-24EE-314F-D7C84B343C34}"/>
                  </a:ext>
                </a:extLst>
              </p:cNvPr>
              <p:cNvSpPr txBox="1"/>
              <p:nvPr/>
            </p:nvSpPr>
            <p:spPr bwMode="auto">
              <a:xfrm>
                <a:off x="5430362" y="1541085"/>
                <a:ext cx="200922" cy="30777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 algn="ctr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 rtlCol="0">
                <a:spAutoFit/>
              </a:bodyPr>
              <a:lstStyle/>
              <a:p>
                <a:pPr algn="ctr">
                  <a:lnSpc>
                    <a:spcPct val="100000"/>
                  </a:lnSpc>
                  <a:spcBef>
                    <a:spcPct val="50000"/>
                  </a:spcBef>
                  <a:spcAft>
                    <a:spcPct val="0"/>
                  </a:spcAft>
                  <a:buClrTx/>
                  <a:buFontTx/>
                  <a:buNone/>
                </a:pPr>
                <a:r>
                  <a:rPr lang="en-US" sz="1400" b="0">
                    <a:solidFill>
                      <a:schemeClr val="accent1"/>
                    </a:solidFill>
                    <a:latin typeface="Calibri" panose="020F0502020204030204" pitchFamily="34" charset="0"/>
                  </a:rPr>
                  <a:t>+</a:t>
                </a:r>
              </a:p>
            </p:txBody>
          </p:sp>
          <p:sp>
            <p:nvSpPr>
              <p:cNvPr id="112" name="TextBox 111">
                <a:extLst>
                  <a:ext uri="{FF2B5EF4-FFF2-40B4-BE49-F238E27FC236}">
                    <a16:creationId xmlns:a16="http://schemas.microsoft.com/office/drawing/2014/main" id="{23CA7EEF-2633-BC23-488A-BE460F6DF9FA}"/>
                  </a:ext>
                </a:extLst>
              </p:cNvPr>
              <p:cNvSpPr txBox="1"/>
              <p:nvPr/>
            </p:nvSpPr>
            <p:spPr bwMode="auto">
              <a:xfrm>
                <a:off x="5443347" y="1541085"/>
                <a:ext cx="200922" cy="30777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 algn="ctr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 rtlCol="0">
                <a:spAutoFit/>
              </a:bodyPr>
              <a:lstStyle/>
              <a:p>
                <a:pPr algn="ctr">
                  <a:lnSpc>
                    <a:spcPct val="100000"/>
                  </a:lnSpc>
                  <a:spcBef>
                    <a:spcPct val="50000"/>
                  </a:spcBef>
                  <a:spcAft>
                    <a:spcPct val="0"/>
                  </a:spcAft>
                  <a:buClrTx/>
                  <a:buFontTx/>
                  <a:buNone/>
                </a:pPr>
                <a:r>
                  <a:rPr lang="en-US" sz="1400" b="0">
                    <a:solidFill>
                      <a:schemeClr val="accent1"/>
                    </a:solidFill>
                    <a:latin typeface="Calibri" panose="020F0502020204030204" pitchFamily="34" charset="0"/>
                  </a:rPr>
                  <a:t>+</a:t>
                </a:r>
              </a:p>
            </p:txBody>
          </p:sp>
          <p:sp>
            <p:nvSpPr>
              <p:cNvPr id="113" name="TextBox 112">
                <a:extLst>
                  <a:ext uri="{FF2B5EF4-FFF2-40B4-BE49-F238E27FC236}">
                    <a16:creationId xmlns:a16="http://schemas.microsoft.com/office/drawing/2014/main" id="{A95B476A-60C7-15AA-38EF-58F414D958D3}"/>
                  </a:ext>
                </a:extLst>
              </p:cNvPr>
              <p:cNvSpPr txBox="1"/>
              <p:nvPr/>
            </p:nvSpPr>
            <p:spPr bwMode="auto">
              <a:xfrm>
                <a:off x="5542441" y="1554070"/>
                <a:ext cx="200922" cy="30777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 algn="ctr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 rtlCol="0">
                <a:spAutoFit/>
              </a:bodyPr>
              <a:lstStyle/>
              <a:p>
                <a:pPr algn="ctr">
                  <a:lnSpc>
                    <a:spcPct val="100000"/>
                  </a:lnSpc>
                  <a:spcBef>
                    <a:spcPct val="50000"/>
                  </a:spcBef>
                  <a:spcAft>
                    <a:spcPct val="0"/>
                  </a:spcAft>
                  <a:buClrTx/>
                  <a:buFontTx/>
                  <a:buNone/>
                </a:pPr>
                <a:r>
                  <a:rPr lang="en-US" sz="1400" b="0">
                    <a:solidFill>
                      <a:schemeClr val="accent1"/>
                    </a:solidFill>
                    <a:latin typeface="Calibri" panose="020F0502020204030204" pitchFamily="34" charset="0"/>
                  </a:rPr>
                  <a:t>+</a:t>
                </a:r>
              </a:p>
            </p:txBody>
          </p:sp>
          <p:sp>
            <p:nvSpPr>
              <p:cNvPr id="114" name="TextBox 113">
                <a:extLst>
                  <a:ext uri="{FF2B5EF4-FFF2-40B4-BE49-F238E27FC236}">
                    <a16:creationId xmlns:a16="http://schemas.microsoft.com/office/drawing/2014/main" id="{449599AA-794A-D075-68F6-BCB0FCD1A6F7}"/>
                  </a:ext>
                </a:extLst>
              </p:cNvPr>
              <p:cNvSpPr txBox="1"/>
              <p:nvPr/>
            </p:nvSpPr>
            <p:spPr bwMode="auto">
              <a:xfrm>
                <a:off x="5571828" y="1550653"/>
                <a:ext cx="200922" cy="30777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 algn="ctr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 rtlCol="0">
                <a:spAutoFit/>
              </a:bodyPr>
              <a:lstStyle/>
              <a:p>
                <a:pPr algn="ctr">
                  <a:lnSpc>
                    <a:spcPct val="100000"/>
                  </a:lnSpc>
                  <a:spcBef>
                    <a:spcPct val="50000"/>
                  </a:spcBef>
                  <a:spcAft>
                    <a:spcPct val="0"/>
                  </a:spcAft>
                  <a:buClrTx/>
                  <a:buFontTx/>
                  <a:buNone/>
                </a:pPr>
                <a:r>
                  <a:rPr lang="en-US" sz="1400" b="0">
                    <a:solidFill>
                      <a:schemeClr val="accent1"/>
                    </a:solidFill>
                    <a:latin typeface="Calibri" panose="020F0502020204030204" pitchFamily="34" charset="0"/>
                  </a:rPr>
                  <a:t>+</a:t>
                </a:r>
              </a:p>
            </p:txBody>
          </p:sp>
          <p:sp>
            <p:nvSpPr>
              <p:cNvPr id="115" name="TextBox 114">
                <a:extLst>
                  <a:ext uri="{FF2B5EF4-FFF2-40B4-BE49-F238E27FC236}">
                    <a16:creationId xmlns:a16="http://schemas.microsoft.com/office/drawing/2014/main" id="{7630CFDA-99B8-264D-5595-6710648615D8}"/>
                  </a:ext>
                </a:extLst>
              </p:cNvPr>
              <p:cNvSpPr txBox="1"/>
              <p:nvPr/>
            </p:nvSpPr>
            <p:spPr bwMode="auto">
              <a:xfrm>
                <a:off x="5584812" y="1551336"/>
                <a:ext cx="200922" cy="30777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 algn="ctr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 rtlCol="0">
                <a:spAutoFit/>
              </a:bodyPr>
              <a:lstStyle/>
              <a:p>
                <a:pPr algn="ctr">
                  <a:lnSpc>
                    <a:spcPct val="100000"/>
                  </a:lnSpc>
                  <a:spcBef>
                    <a:spcPct val="50000"/>
                  </a:spcBef>
                  <a:spcAft>
                    <a:spcPct val="0"/>
                  </a:spcAft>
                  <a:buClrTx/>
                  <a:buFontTx/>
                  <a:buNone/>
                </a:pPr>
                <a:r>
                  <a:rPr lang="en-US" sz="1400" b="0">
                    <a:solidFill>
                      <a:schemeClr val="accent1"/>
                    </a:solidFill>
                    <a:latin typeface="Calibri" panose="020F0502020204030204" pitchFamily="34" charset="0"/>
                  </a:rPr>
                  <a:t>+</a:t>
                </a:r>
              </a:p>
            </p:txBody>
          </p:sp>
          <p:sp>
            <p:nvSpPr>
              <p:cNvPr id="116" name="TextBox 115">
                <a:extLst>
                  <a:ext uri="{FF2B5EF4-FFF2-40B4-BE49-F238E27FC236}">
                    <a16:creationId xmlns:a16="http://schemas.microsoft.com/office/drawing/2014/main" id="{FAECD957-8826-CCEC-9EAE-4447277D3346}"/>
                  </a:ext>
                </a:extLst>
              </p:cNvPr>
              <p:cNvSpPr txBox="1"/>
              <p:nvPr/>
            </p:nvSpPr>
            <p:spPr bwMode="auto">
              <a:xfrm>
                <a:off x="5597797" y="1552020"/>
                <a:ext cx="200922" cy="30777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 algn="ctr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 rtlCol="0">
                <a:spAutoFit/>
              </a:bodyPr>
              <a:lstStyle/>
              <a:p>
                <a:pPr algn="ctr">
                  <a:lnSpc>
                    <a:spcPct val="100000"/>
                  </a:lnSpc>
                  <a:spcBef>
                    <a:spcPct val="50000"/>
                  </a:spcBef>
                  <a:spcAft>
                    <a:spcPct val="0"/>
                  </a:spcAft>
                  <a:buClrTx/>
                  <a:buFontTx/>
                  <a:buNone/>
                </a:pPr>
                <a:r>
                  <a:rPr lang="en-US" sz="1400" b="0">
                    <a:solidFill>
                      <a:schemeClr val="accent1"/>
                    </a:solidFill>
                    <a:latin typeface="Calibri" panose="020F0502020204030204" pitchFamily="34" charset="0"/>
                  </a:rPr>
                  <a:t>+</a:t>
                </a:r>
              </a:p>
            </p:txBody>
          </p:sp>
          <p:sp>
            <p:nvSpPr>
              <p:cNvPr id="117" name="TextBox 116">
                <a:extLst>
                  <a:ext uri="{FF2B5EF4-FFF2-40B4-BE49-F238E27FC236}">
                    <a16:creationId xmlns:a16="http://schemas.microsoft.com/office/drawing/2014/main" id="{D7DB1EB8-9955-2969-CAAA-D0033EBEF8A0}"/>
                  </a:ext>
                </a:extLst>
              </p:cNvPr>
              <p:cNvSpPr txBox="1"/>
              <p:nvPr/>
            </p:nvSpPr>
            <p:spPr bwMode="auto">
              <a:xfrm>
                <a:off x="5623083" y="1552703"/>
                <a:ext cx="200922" cy="30777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 algn="ctr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 rtlCol="0">
                <a:spAutoFit/>
              </a:bodyPr>
              <a:lstStyle/>
              <a:p>
                <a:pPr algn="ctr">
                  <a:lnSpc>
                    <a:spcPct val="100000"/>
                  </a:lnSpc>
                  <a:spcBef>
                    <a:spcPct val="50000"/>
                  </a:spcBef>
                  <a:spcAft>
                    <a:spcPct val="0"/>
                  </a:spcAft>
                  <a:buClrTx/>
                  <a:buFontTx/>
                  <a:buNone/>
                </a:pPr>
                <a:r>
                  <a:rPr lang="en-US" sz="1400" b="0">
                    <a:solidFill>
                      <a:schemeClr val="accent1"/>
                    </a:solidFill>
                    <a:latin typeface="Calibri" panose="020F0502020204030204" pitchFamily="34" charset="0"/>
                  </a:rPr>
                  <a:t>+</a:t>
                </a:r>
              </a:p>
            </p:txBody>
          </p:sp>
          <p:sp>
            <p:nvSpPr>
              <p:cNvPr id="118" name="TextBox 117">
                <a:extLst>
                  <a:ext uri="{FF2B5EF4-FFF2-40B4-BE49-F238E27FC236}">
                    <a16:creationId xmlns:a16="http://schemas.microsoft.com/office/drawing/2014/main" id="{A4D6CE45-89BF-5555-5102-5D43C0163F7D}"/>
                  </a:ext>
                </a:extLst>
              </p:cNvPr>
              <p:cNvSpPr txBox="1"/>
              <p:nvPr/>
            </p:nvSpPr>
            <p:spPr bwMode="auto">
              <a:xfrm>
                <a:off x="5636068" y="1553386"/>
                <a:ext cx="200922" cy="30777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 algn="ctr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 rtlCol="0">
                <a:spAutoFit/>
              </a:bodyPr>
              <a:lstStyle/>
              <a:p>
                <a:pPr algn="ctr">
                  <a:lnSpc>
                    <a:spcPct val="100000"/>
                  </a:lnSpc>
                  <a:spcBef>
                    <a:spcPct val="50000"/>
                  </a:spcBef>
                  <a:spcAft>
                    <a:spcPct val="0"/>
                  </a:spcAft>
                  <a:buClrTx/>
                  <a:buFontTx/>
                  <a:buNone/>
                </a:pPr>
                <a:r>
                  <a:rPr lang="en-US" sz="1400" b="0">
                    <a:solidFill>
                      <a:schemeClr val="accent1"/>
                    </a:solidFill>
                    <a:latin typeface="Calibri" panose="020F0502020204030204" pitchFamily="34" charset="0"/>
                  </a:rPr>
                  <a:t>+</a:t>
                </a:r>
              </a:p>
            </p:txBody>
          </p:sp>
          <p:sp>
            <p:nvSpPr>
              <p:cNvPr id="119" name="TextBox 118">
                <a:extLst>
                  <a:ext uri="{FF2B5EF4-FFF2-40B4-BE49-F238E27FC236}">
                    <a16:creationId xmlns:a16="http://schemas.microsoft.com/office/drawing/2014/main" id="{75A5DFD1-B3D1-5F68-6C0C-C19B89AD0C3B}"/>
                  </a:ext>
                </a:extLst>
              </p:cNvPr>
              <p:cNvSpPr txBox="1"/>
              <p:nvPr/>
            </p:nvSpPr>
            <p:spPr bwMode="auto">
              <a:xfrm>
                <a:off x="5673655" y="1549969"/>
                <a:ext cx="200922" cy="30777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 algn="ctr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 rtlCol="0">
                <a:spAutoFit/>
              </a:bodyPr>
              <a:lstStyle/>
              <a:p>
                <a:pPr algn="ctr">
                  <a:lnSpc>
                    <a:spcPct val="100000"/>
                  </a:lnSpc>
                  <a:spcBef>
                    <a:spcPct val="50000"/>
                  </a:spcBef>
                  <a:spcAft>
                    <a:spcPct val="0"/>
                  </a:spcAft>
                  <a:buClrTx/>
                  <a:buFontTx/>
                  <a:buNone/>
                </a:pPr>
                <a:r>
                  <a:rPr lang="en-US" sz="1400" b="0">
                    <a:solidFill>
                      <a:schemeClr val="accent1"/>
                    </a:solidFill>
                    <a:latin typeface="Calibri" panose="020F0502020204030204" pitchFamily="34" charset="0"/>
                  </a:rPr>
                  <a:t>+</a:t>
                </a:r>
              </a:p>
            </p:txBody>
          </p:sp>
          <p:sp>
            <p:nvSpPr>
              <p:cNvPr id="120" name="TextBox 119">
                <a:extLst>
                  <a:ext uri="{FF2B5EF4-FFF2-40B4-BE49-F238E27FC236}">
                    <a16:creationId xmlns:a16="http://schemas.microsoft.com/office/drawing/2014/main" id="{99F7195B-D2D7-CB63-E7E2-E431EA83FD4B}"/>
                  </a:ext>
                </a:extLst>
              </p:cNvPr>
              <p:cNvSpPr txBox="1"/>
              <p:nvPr/>
            </p:nvSpPr>
            <p:spPr bwMode="auto">
              <a:xfrm>
                <a:off x="5686640" y="1550653"/>
                <a:ext cx="200922" cy="30777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 algn="ctr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 rtlCol="0">
                <a:spAutoFit/>
              </a:bodyPr>
              <a:lstStyle/>
              <a:p>
                <a:pPr algn="ctr">
                  <a:lnSpc>
                    <a:spcPct val="100000"/>
                  </a:lnSpc>
                  <a:spcBef>
                    <a:spcPct val="50000"/>
                  </a:spcBef>
                  <a:spcAft>
                    <a:spcPct val="0"/>
                  </a:spcAft>
                  <a:buClrTx/>
                  <a:buFontTx/>
                  <a:buNone/>
                </a:pPr>
                <a:r>
                  <a:rPr lang="en-US" sz="1400" b="0">
                    <a:solidFill>
                      <a:schemeClr val="accent1"/>
                    </a:solidFill>
                    <a:latin typeface="Calibri" panose="020F0502020204030204" pitchFamily="34" charset="0"/>
                  </a:rPr>
                  <a:t>+</a:t>
                </a:r>
              </a:p>
            </p:txBody>
          </p:sp>
          <p:sp>
            <p:nvSpPr>
              <p:cNvPr id="121" name="TextBox 120">
                <a:extLst>
                  <a:ext uri="{FF2B5EF4-FFF2-40B4-BE49-F238E27FC236}">
                    <a16:creationId xmlns:a16="http://schemas.microsoft.com/office/drawing/2014/main" id="{3CDCB515-343C-603B-9E4D-DA9FE8EA7ECA}"/>
                  </a:ext>
                </a:extLst>
              </p:cNvPr>
              <p:cNvSpPr txBox="1"/>
              <p:nvPr/>
            </p:nvSpPr>
            <p:spPr bwMode="auto">
              <a:xfrm>
                <a:off x="5724227" y="1551337"/>
                <a:ext cx="200922" cy="30777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 algn="ctr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 rtlCol="0">
                <a:spAutoFit/>
              </a:bodyPr>
              <a:lstStyle/>
              <a:p>
                <a:pPr algn="ctr">
                  <a:lnSpc>
                    <a:spcPct val="100000"/>
                  </a:lnSpc>
                  <a:spcBef>
                    <a:spcPct val="50000"/>
                  </a:spcBef>
                  <a:spcAft>
                    <a:spcPct val="0"/>
                  </a:spcAft>
                  <a:buClrTx/>
                  <a:buFontTx/>
                  <a:buNone/>
                </a:pPr>
                <a:r>
                  <a:rPr lang="en-US" sz="1400" b="0">
                    <a:solidFill>
                      <a:schemeClr val="accent1"/>
                    </a:solidFill>
                    <a:latin typeface="Calibri" panose="020F0502020204030204" pitchFamily="34" charset="0"/>
                  </a:rPr>
                  <a:t>+</a:t>
                </a:r>
              </a:p>
            </p:txBody>
          </p:sp>
          <p:sp>
            <p:nvSpPr>
              <p:cNvPr id="122" name="TextBox 121">
                <a:extLst>
                  <a:ext uri="{FF2B5EF4-FFF2-40B4-BE49-F238E27FC236}">
                    <a16:creationId xmlns:a16="http://schemas.microsoft.com/office/drawing/2014/main" id="{EBA15B86-9AB5-7566-C4F8-199C9697537C}"/>
                  </a:ext>
                </a:extLst>
              </p:cNvPr>
              <p:cNvSpPr txBox="1"/>
              <p:nvPr/>
            </p:nvSpPr>
            <p:spPr bwMode="auto">
              <a:xfrm>
                <a:off x="5815121" y="1556121"/>
                <a:ext cx="200922" cy="30777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 algn="ctr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 rtlCol="0">
                <a:spAutoFit/>
              </a:bodyPr>
              <a:lstStyle/>
              <a:p>
                <a:pPr algn="ctr">
                  <a:lnSpc>
                    <a:spcPct val="100000"/>
                  </a:lnSpc>
                  <a:spcBef>
                    <a:spcPct val="50000"/>
                  </a:spcBef>
                  <a:spcAft>
                    <a:spcPct val="0"/>
                  </a:spcAft>
                  <a:buClrTx/>
                  <a:buFontTx/>
                  <a:buNone/>
                </a:pPr>
                <a:r>
                  <a:rPr lang="en-US" sz="1400" b="0">
                    <a:solidFill>
                      <a:schemeClr val="accent1"/>
                    </a:solidFill>
                    <a:latin typeface="Calibri" panose="020F0502020204030204" pitchFamily="34" charset="0"/>
                  </a:rPr>
                  <a:t>+</a:t>
                </a:r>
              </a:p>
            </p:txBody>
          </p:sp>
          <p:sp>
            <p:nvSpPr>
              <p:cNvPr id="123" name="TextBox 122">
                <a:extLst>
                  <a:ext uri="{FF2B5EF4-FFF2-40B4-BE49-F238E27FC236}">
                    <a16:creationId xmlns:a16="http://schemas.microsoft.com/office/drawing/2014/main" id="{9597EB33-D442-0CAE-59E6-F028FE18369F}"/>
                  </a:ext>
                </a:extLst>
              </p:cNvPr>
              <p:cNvSpPr txBox="1"/>
              <p:nvPr/>
            </p:nvSpPr>
            <p:spPr bwMode="auto">
              <a:xfrm>
                <a:off x="5746096" y="1548604"/>
                <a:ext cx="200922" cy="30777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 algn="ctr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 rtlCol="0">
                <a:spAutoFit/>
              </a:bodyPr>
              <a:lstStyle/>
              <a:p>
                <a:pPr algn="ctr">
                  <a:lnSpc>
                    <a:spcPct val="100000"/>
                  </a:lnSpc>
                  <a:spcBef>
                    <a:spcPct val="50000"/>
                  </a:spcBef>
                  <a:spcAft>
                    <a:spcPct val="0"/>
                  </a:spcAft>
                  <a:buClrTx/>
                  <a:buFontTx/>
                  <a:buNone/>
                </a:pPr>
                <a:r>
                  <a:rPr lang="en-US" sz="1400" b="0">
                    <a:solidFill>
                      <a:schemeClr val="accent1"/>
                    </a:solidFill>
                    <a:latin typeface="Calibri" panose="020F0502020204030204" pitchFamily="34" charset="0"/>
                  </a:rPr>
                  <a:t>+</a:t>
                </a:r>
              </a:p>
            </p:txBody>
          </p:sp>
          <p:sp>
            <p:nvSpPr>
              <p:cNvPr id="124" name="TextBox 123">
                <a:extLst>
                  <a:ext uri="{FF2B5EF4-FFF2-40B4-BE49-F238E27FC236}">
                    <a16:creationId xmlns:a16="http://schemas.microsoft.com/office/drawing/2014/main" id="{E8A334D9-48E9-0927-A863-001105DD82AB}"/>
                  </a:ext>
                </a:extLst>
              </p:cNvPr>
              <p:cNvSpPr txBox="1"/>
              <p:nvPr/>
            </p:nvSpPr>
            <p:spPr bwMode="auto">
              <a:xfrm>
                <a:off x="5771383" y="1553387"/>
                <a:ext cx="200922" cy="30777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 algn="ctr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 rtlCol="0">
                <a:spAutoFit/>
              </a:bodyPr>
              <a:lstStyle/>
              <a:p>
                <a:pPr algn="ctr">
                  <a:lnSpc>
                    <a:spcPct val="100000"/>
                  </a:lnSpc>
                  <a:spcBef>
                    <a:spcPct val="50000"/>
                  </a:spcBef>
                  <a:spcAft>
                    <a:spcPct val="0"/>
                  </a:spcAft>
                  <a:buClrTx/>
                  <a:buFontTx/>
                  <a:buNone/>
                </a:pPr>
                <a:r>
                  <a:rPr lang="en-US" sz="1400" b="0">
                    <a:solidFill>
                      <a:schemeClr val="accent1"/>
                    </a:solidFill>
                    <a:latin typeface="Calibri" panose="020F0502020204030204" pitchFamily="34" charset="0"/>
                  </a:rPr>
                  <a:t>+</a:t>
                </a:r>
              </a:p>
            </p:txBody>
          </p:sp>
          <p:sp>
            <p:nvSpPr>
              <p:cNvPr id="125" name="TextBox 124">
                <a:extLst>
                  <a:ext uri="{FF2B5EF4-FFF2-40B4-BE49-F238E27FC236}">
                    <a16:creationId xmlns:a16="http://schemas.microsoft.com/office/drawing/2014/main" id="{5AC4A85C-A6CE-EB61-A15C-1BA5D7C9BCEA}"/>
                  </a:ext>
                </a:extLst>
              </p:cNvPr>
              <p:cNvSpPr txBox="1"/>
              <p:nvPr/>
            </p:nvSpPr>
            <p:spPr bwMode="auto">
              <a:xfrm>
                <a:off x="5780266" y="1554070"/>
                <a:ext cx="200922" cy="30777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 algn="ctr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 rtlCol="0">
                <a:spAutoFit/>
              </a:bodyPr>
              <a:lstStyle/>
              <a:p>
                <a:pPr algn="ctr">
                  <a:lnSpc>
                    <a:spcPct val="100000"/>
                  </a:lnSpc>
                  <a:spcBef>
                    <a:spcPct val="50000"/>
                  </a:spcBef>
                  <a:spcAft>
                    <a:spcPct val="0"/>
                  </a:spcAft>
                  <a:buClrTx/>
                  <a:buFontTx/>
                  <a:buNone/>
                </a:pPr>
                <a:r>
                  <a:rPr lang="en-US" sz="1400" b="0">
                    <a:solidFill>
                      <a:schemeClr val="accent1"/>
                    </a:solidFill>
                    <a:latin typeface="Calibri" panose="020F0502020204030204" pitchFamily="34" charset="0"/>
                  </a:rPr>
                  <a:t>+</a:t>
                </a:r>
              </a:p>
            </p:txBody>
          </p:sp>
          <p:sp>
            <p:nvSpPr>
              <p:cNvPr id="126" name="TextBox 125">
                <a:extLst>
                  <a:ext uri="{FF2B5EF4-FFF2-40B4-BE49-F238E27FC236}">
                    <a16:creationId xmlns:a16="http://schemas.microsoft.com/office/drawing/2014/main" id="{47C2B26F-32E0-E93D-50C3-B78B5EF0C37E}"/>
                  </a:ext>
                </a:extLst>
              </p:cNvPr>
              <p:cNvSpPr txBox="1"/>
              <p:nvPr/>
            </p:nvSpPr>
            <p:spPr bwMode="auto">
              <a:xfrm>
                <a:off x="5854758" y="1550653"/>
                <a:ext cx="200922" cy="30777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 algn="ctr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 rtlCol="0">
                <a:spAutoFit/>
              </a:bodyPr>
              <a:lstStyle/>
              <a:p>
                <a:pPr algn="ctr">
                  <a:lnSpc>
                    <a:spcPct val="100000"/>
                  </a:lnSpc>
                  <a:spcBef>
                    <a:spcPct val="50000"/>
                  </a:spcBef>
                  <a:spcAft>
                    <a:spcPct val="0"/>
                  </a:spcAft>
                  <a:buClrTx/>
                  <a:buFontTx/>
                  <a:buNone/>
                </a:pPr>
                <a:r>
                  <a:rPr lang="en-US" sz="1400" b="0">
                    <a:solidFill>
                      <a:schemeClr val="accent1"/>
                    </a:solidFill>
                    <a:latin typeface="Calibri" panose="020F0502020204030204" pitchFamily="34" charset="0"/>
                  </a:rPr>
                  <a:t>+</a:t>
                </a:r>
              </a:p>
            </p:txBody>
          </p:sp>
          <p:sp>
            <p:nvSpPr>
              <p:cNvPr id="127" name="TextBox 126">
                <a:extLst>
                  <a:ext uri="{FF2B5EF4-FFF2-40B4-BE49-F238E27FC236}">
                    <a16:creationId xmlns:a16="http://schemas.microsoft.com/office/drawing/2014/main" id="{8CD4DA94-B5FA-542A-F4DD-21CE0C539AE5}"/>
                  </a:ext>
                </a:extLst>
              </p:cNvPr>
              <p:cNvSpPr txBox="1"/>
              <p:nvPr/>
            </p:nvSpPr>
            <p:spPr bwMode="auto">
              <a:xfrm>
                <a:off x="5916947" y="1583798"/>
                <a:ext cx="200922" cy="30777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 algn="ctr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 rtlCol="0">
                <a:spAutoFit/>
              </a:bodyPr>
              <a:lstStyle/>
              <a:p>
                <a:pPr algn="ctr">
                  <a:lnSpc>
                    <a:spcPct val="100000"/>
                  </a:lnSpc>
                  <a:spcBef>
                    <a:spcPct val="50000"/>
                  </a:spcBef>
                  <a:spcAft>
                    <a:spcPct val="0"/>
                  </a:spcAft>
                  <a:buClrTx/>
                  <a:buFontTx/>
                  <a:buNone/>
                </a:pPr>
                <a:r>
                  <a:rPr lang="en-US" sz="1400" b="0">
                    <a:solidFill>
                      <a:schemeClr val="accent1"/>
                    </a:solidFill>
                    <a:latin typeface="Calibri" panose="020F0502020204030204" pitchFamily="34" charset="0"/>
                  </a:rPr>
                  <a:t>+</a:t>
                </a:r>
              </a:p>
            </p:txBody>
          </p:sp>
          <p:sp>
            <p:nvSpPr>
              <p:cNvPr id="128" name="TextBox 127">
                <a:extLst>
                  <a:ext uri="{FF2B5EF4-FFF2-40B4-BE49-F238E27FC236}">
                    <a16:creationId xmlns:a16="http://schemas.microsoft.com/office/drawing/2014/main" id="{F09B10F0-E40F-3D3A-2C39-0BF3449F4FE5}"/>
                  </a:ext>
                </a:extLst>
              </p:cNvPr>
              <p:cNvSpPr txBox="1"/>
              <p:nvPr/>
            </p:nvSpPr>
            <p:spPr bwMode="auto">
              <a:xfrm>
                <a:off x="5938133" y="1588922"/>
                <a:ext cx="200922" cy="30777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 algn="ctr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 rtlCol="0">
                <a:spAutoFit/>
              </a:bodyPr>
              <a:lstStyle/>
              <a:p>
                <a:pPr algn="ctr">
                  <a:lnSpc>
                    <a:spcPct val="100000"/>
                  </a:lnSpc>
                  <a:spcBef>
                    <a:spcPct val="50000"/>
                  </a:spcBef>
                  <a:spcAft>
                    <a:spcPct val="0"/>
                  </a:spcAft>
                  <a:buClrTx/>
                  <a:buFontTx/>
                  <a:buNone/>
                </a:pPr>
                <a:r>
                  <a:rPr lang="en-US" sz="1400" b="0">
                    <a:solidFill>
                      <a:schemeClr val="accent1"/>
                    </a:solidFill>
                    <a:latin typeface="Calibri" panose="020F0502020204030204" pitchFamily="34" charset="0"/>
                  </a:rPr>
                  <a:t>+</a:t>
                </a:r>
              </a:p>
            </p:txBody>
          </p:sp>
          <p:sp>
            <p:nvSpPr>
              <p:cNvPr id="129" name="TextBox 128">
                <a:extLst>
                  <a:ext uri="{FF2B5EF4-FFF2-40B4-BE49-F238E27FC236}">
                    <a16:creationId xmlns:a16="http://schemas.microsoft.com/office/drawing/2014/main" id="{12790798-E8CD-DFF1-EC18-58D1C52DE6F0}"/>
                  </a:ext>
                </a:extLst>
              </p:cNvPr>
              <p:cNvSpPr txBox="1"/>
              <p:nvPr/>
            </p:nvSpPr>
            <p:spPr bwMode="auto">
              <a:xfrm>
                <a:off x="5983921" y="1600200"/>
                <a:ext cx="200922" cy="30777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 algn="ctr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 rtlCol="0">
                <a:spAutoFit/>
              </a:bodyPr>
              <a:lstStyle/>
              <a:p>
                <a:pPr algn="ctr">
                  <a:lnSpc>
                    <a:spcPct val="100000"/>
                  </a:lnSpc>
                  <a:spcBef>
                    <a:spcPct val="50000"/>
                  </a:spcBef>
                  <a:spcAft>
                    <a:spcPct val="0"/>
                  </a:spcAft>
                  <a:buClrTx/>
                  <a:buFontTx/>
                  <a:buNone/>
                </a:pPr>
                <a:r>
                  <a:rPr lang="en-US" sz="1400" b="0">
                    <a:solidFill>
                      <a:schemeClr val="accent1"/>
                    </a:solidFill>
                    <a:latin typeface="Calibri" panose="020F0502020204030204" pitchFamily="34" charset="0"/>
                  </a:rPr>
                  <a:t>+</a:t>
                </a:r>
              </a:p>
            </p:txBody>
          </p:sp>
          <p:sp>
            <p:nvSpPr>
              <p:cNvPr id="130" name="TextBox 129">
                <a:extLst>
                  <a:ext uri="{FF2B5EF4-FFF2-40B4-BE49-F238E27FC236}">
                    <a16:creationId xmlns:a16="http://schemas.microsoft.com/office/drawing/2014/main" id="{3E13BF13-7559-3D75-3241-83C40B4CE621}"/>
                  </a:ext>
                </a:extLst>
              </p:cNvPr>
              <p:cNvSpPr txBox="1"/>
              <p:nvPr/>
            </p:nvSpPr>
            <p:spPr bwMode="auto">
              <a:xfrm>
                <a:off x="6005107" y="1600200"/>
                <a:ext cx="200922" cy="30777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 algn="ctr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 rtlCol="0">
                <a:spAutoFit/>
              </a:bodyPr>
              <a:lstStyle/>
              <a:p>
                <a:pPr algn="ctr">
                  <a:lnSpc>
                    <a:spcPct val="100000"/>
                  </a:lnSpc>
                  <a:spcBef>
                    <a:spcPct val="50000"/>
                  </a:spcBef>
                  <a:spcAft>
                    <a:spcPct val="0"/>
                  </a:spcAft>
                  <a:buClrTx/>
                  <a:buFontTx/>
                  <a:buNone/>
                </a:pPr>
                <a:r>
                  <a:rPr lang="en-US" sz="1400" b="0">
                    <a:solidFill>
                      <a:schemeClr val="accent1"/>
                    </a:solidFill>
                    <a:latin typeface="Calibri" panose="020F0502020204030204" pitchFamily="34" charset="0"/>
                  </a:rPr>
                  <a:t>+</a:t>
                </a:r>
              </a:p>
            </p:txBody>
          </p:sp>
          <p:sp>
            <p:nvSpPr>
              <p:cNvPr id="131" name="TextBox 130">
                <a:extLst>
                  <a:ext uri="{FF2B5EF4-FFF2-40B4-BE49-F238E27FC236}">
                    <a16:creationId xmlns:a16="http://schemas.microsoft.com/office/drawing/2014/main" id="{B46132D6-4834-9E56-7A71-64747A7582D3}"/>
                  </a:ext>
                </a:extLst>
              </p:cNvPr>
              <p:cNvSpPr txBox="1"/>
              <p:nvPr/>
            </p:nvSpPr>
            <p:spPr bwMode="auto">
              <a:xfrm>
                <a:off x="6018091" y="1600200"/>
                <a:ext cx="200922" cy="30777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 algn="ctr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 rtlCol="0">
                <a:spAutoFit/>
              </a:bodyPr>
              <a:lstStyle/>
              <a:p>
                <a:pPr algn="ctr">
                  <a:lnSpc>
                    <a:spcPct val="100000"/>
                  </a:lnSpc>
                  <a:spcBef>
                    <a:spcPct val="50000"/>
                  </a:spcBef>
                  <a:spcAft>
                    <a:spcPct val="0"/>
                  </a:spcAft>
                  <a:buClrTx/>
                  <a:buFontTx/>
                  <a:buNone/>
                </a:pPr>
                <a:r>
                  <a:rPr lang="en-US" sz="1400" b="0">
                    <a:solidFill>
                      <a:schemeClr val="accent1"/>
                    </a:solidFill>
                    <a:latin typeface="Calibri" panose="020F0502020204030204" pitchFamily="34" charset="0"/>
                  </a:rPr>
                  <a:t>+</a:t>
                </a:r>
              </a:p>
            </p:txBody>
          </p:sp>
          <p:sp>
            <p:nvSpPr>
              <p:cNvPr id="132" name="TextBox 131">
                <a:extLst>
                  <a:ext uri="{FF2B5EF4-FFF2-40B4-BE49-F238E27FC236}">
                    <a16:creationId xmlns:a16="http://schemas.microsoft.com/office/drawing/2014/main" id="{123F8E4E-597B-5BE8-15CE-B19A5D09B1E9}"/>
                  </a:ext>
                </a:extLst>
              </p:cNvPr>
              <p:cNvSpPr txBox="1"/>
              <p:nvPr/>
            </p:nvSpPr>
            <p:spPr bwMode="auto">
              <a:xfrm>
                <a:off x="6076181" y="1600200"/>
                <a:ext cx="200922" cy="30777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 algn="ctr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 rtlCol="0">
                <a:spAutoFit/>
              </a:bodyPr>
              <a:lstStyle/>
              <a:p>
                <a:pPr algn="ctr">
                  <a:lnSpc>
                    <a:spcPct val="100000"/>
                  </a:lnSpc>
                  <a:spcBef>
                    <a:spcPct val="50000"/>
                  </a:spcBef>
                  <a:spcAft>
                    <a:spcPct val="0"/>
                  </a:spcAft>
                  <a:buClrTx/>
                  <a:buFontTx/>
                  <a:buNone/>
                </a:pPr>
                <a:r>
                  <a:rPr lang="en-US" sz="1400" b="0">
                    <a:solidFill>
                      <a:schemeClr val="accent1"/>
                    </a:solidFill>
                    <a:latin typeface="Calibri" panose="020F0502020204030204" pitchFamily="34" charset="0"/>
                  </a:rPr>
                  <a:t>+</a:t>
                </a:r>
              </a:p>
            </p:txBody>
          </p:sp>
          <p:sp>
            <p:nvSpPr>
              <p:cNvPr id="133" name="TextBox 132">
                <a:extLst>
                  <a:ext uri="{FF2B5EF4-FFF2-40B4-BE49-F238E27FC236}">
                    <a16:creationId xmlns:a16="http://schemas.microsoft.com/office/drawing/2014/main" id="{A5446CEF-E789-BC2D-6387-6F3AF2221316}"/>
                  </a:ext>
                </a:extLst>
              </p:cNvPr>
              <p:cNvSpPr txBox="1"/>
              <p:nvPr/>
            </p:nvSpPr>
            <p:spPr bwMode="auto">
              <a:xfrm>
                <a:off x="6093266" y="1600200"/>
                <a:ext cx="200922" cy="30777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 algn="ctr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 rtlCol="0">
                <a:spAutoFit/>
              </a:bodyPr>
              <a:lstStyle/>
              <a:p>
                <a:pPr algn="ctr">
                  <a:lnSpc>
                    <a:spcPct val="100000"/>
                  </a:lnSpc>
                  <a:spcBef>
                    <a:spcPct val="50000"/>
                  </a:spcBef>
                  <a:spcAft>
                    <a:spcPct val="0"/>
                  </a:spcAft>
                  <a:buClrTx/>
                  <a:buFontTx/>
                  <a:buNone/>
                </a:pPr>
                <a:r>
                  <a:rPr lang="en-US" sz="1400" b="0">
                    <a:solidFill>
                      <a:schemeClr val="accent1"/>
                    </a:solidFill>
                    <a:latin typeface="Calibri" panose="020F0502020204030204" pitchFamily="34" charset="0"/>
                  </a:rPr>
                  <a:t>+</a:t>
                </a:r>
              </a:p>
            </p:txBody>
          </p:sp>
          <p:sp>
            <p:nvSpPr>
              <p:cNvPr id="134" name="TextBox 133">
                <a:extLst>
                  <a:ext uri="{FF2B5EF4-FFF2-40B4-BE49-F238E27FC236}">
                    <a16:creationId xmlns:a16="http://schemas.microsoft.com/office/drawing/2014/main" id="{B1B7D7F1-4F1B-F457-9494-77C9505F6560}"/>
                  </a:ext>
                </a:extLst>
              </p:cNvPr>
              <p:cNvSpPr txBox="1"/>
              <p:nvPr/>
            </p:nvSpPr>
            <p:spPr bwMode="auto">
              <a:xfrm>
                <a:off x="6102151" y="1604300"/>
                <a:ext cx="200922" cy="30777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 algn="ctr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 rtlCol="0">
                <a:spAutoFit/>
              </a:bodyPr>
              <a:lstStyle/>
              <a:p>
                <a:pPr algn="ctr">
                  <a:lnSpc>
                    <a:spcPct val="100000"/>
                  </a:lnSpc>
                  <a:spcBef>
                    <a:spcPct val="50000"/>
                  </a:spcBef>
                  <a:spcAft>
                    <a:spcPct val="0"/>
                  </a:spcAft>
                  <a:buClrTx/>
                  <a:buFontTx/>
                  <a:buNone/>
                </a:pPr>
                <a:r>
                  <a:rPr lang="en-US" sz="1400" b="0">
                    <a:solidFill>
                      <a:schemeClr val="accent1"/>
                    </a:solidFill>
                    <a:latin typeface="Calibri" panose="020F0502020204030204" pitchFamily="34" charset="0"/>
                  </a:rPr>
                  <a:t>+</a:t>
                </a:r>
              </a:p>
            </p:txBody>
          </p:sp>
          <p:sp>
            <p:nvSpPr>
              <p:cNvPr id="135" name="TextBox 134">
                <a:extLst>
                  <a:ext uri="{FF2B5EF4-FFF2-40B4-BE49-F238E27FC236}">
                    <a16:creationId xmlns:a16="http://schemas.microsoft.com/office/drawing/2014/main" id="{43FBFAEC-9F85-D768-D995-17B4D59780B3}"/>
                  </a:ext>
                </a:extLst>
              </p:cNvPr>
              <p:cNvSpPr txBox="1"/>
              <p:nvPr/>
            </p:nvSpPr>
            <p:spPr bwMode="auto">
              <a:xfrm>
                <a:off x="6127438" y="1600200"/>
                <a:ext cx="200922" cy="30777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 algn="ctr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 rtlCol="0">
                <a:spAutoFit/>
              </a:bodyPr>
              <a:lstStyle/>
              <a:p>
                <a:pPr algn="ctr">
                  <a:lnSpc>
                    <a:spcPct val="100000"/>
                  </a:lnSpc>
                  <a:spcBef>
                    <a:spcPct val="50000"/>
                  </a:spcBef>
                  <a:spcAft>
                    <a:spcPct val="0"/>
                  </a:spcAft>
                  <a:buClrTx/>
                  <a:buFontTx/>
                  <a:buNone/>
                </a:pPr>
                <a:r>
                  <a:rPr lang="en-US" sz="1400" b="0">
                    <a:solidFill>
                      <a:schemeClr val="accent1"/>
                    </a:solidFill>
                    <a:latin typeface="Calibri" panose="020F0502020204030204" pitchFamily="34" charset="0"/>
                  </a:rPr>
                  <a:t>+</a:t>
                </a:r>
              </a:p>
            </p:txBody>
          </p:sp>
          <p:sp>
            <p:nvSpPr>
              <p:cNvPr id="136" name="TextBox 135">
                <a:extLst>
                  <a:ext uri="{FF2B5EF4-FFF2-40B4-BE49-F238E27FC236}">
                    <a16:creationId xmlns:a16="http://schemas.microsoft.com/office/drawing/2014/main" id="{ABB90766-5449-68FD-5567-B295833530B9}"/>
                  </a:ext>
                </a:extLst>
              </p:cNvPr>
              <p:cNvSpPr txBox="1"/>
              <p:nvPr/>
            </p:nvSpPr>
            <p:spPr bwMode="auto">
              <a:xfrm>
                <a:off x="6197828" y="1600200"/>
                <a:ext cx="200922" cy="30777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 algn="ctr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 rtlCol="0">
                <a:spAutoFit/>
              </a:bodyPr>
              <a:lstStyle/>
              <a:p>
                <a:pPr algn="ctr">
                  <a:lnSpc>
                    <a:spcPct val="100000"/>
                  </a:lnSpc>
                  <a:spcBef>
                    <a:spcPct val="50000"/>
                  </a:spcBef>
                  <a:spcAft>
                    <a:spcPct val="0"/>
                  </a:spcAft>
                  <a:buClrTx/>
                  <a:buFontTx/>
                  <a:buNone/>
                </a:pPr>
                <a:r>
                  <a:rPr lang="en-US" sz="1400" b="0">
                    <a:solidFill>
                      <a:schemeClr val="accent1"/>
                    </a:solidFill>
                    <a:latin typeface="Calibri" panose="020F0502020204030204" pitchFamily="34" charset="0"/>
                  </a:rPr>
                  <a:t>+</a:t>
                </a:r>
              </a:p>
            </p:txBody>
          </p:sp>
          <p:sp>
            <p:nvSpPr>
              <p:cNvPr id="137" name="TextBox 136">
                <a:extLst>
                  <a:ext uri="{FF2B5EF4-FFF2-40B4-BE49-F238E27FC236}">
                    <a16:creationId xmlns:a16="http://schemas.microsoft.com/office/drawing/2014/main" id="{34EFF71F-0A23-195D-0538-21EB7DA5CD7A}"/>
                  </a:ext>
                </a:extLst>
              </p:cNvPr>
              <p:cNvSpPr txBox="1"/>
              <p:nvPr/>
            </p:nvSpPr>
            <p:spPr bwMode="auto">
              <a:xfrm>
                <a:off x="6165707" y="1600200"/>
                <a:ext cx="200922" cy="30777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 algn="ctr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 rtlCol="0">
                <a:spAutoFit/>
              </a:bodyPr>
              <a:lstStyle/>
              <a:p>
                <a:pPr algn="ctr">
                  <a:lnSpc>
                    <a:spcPct val="100000"/>
                  </a:lnSpc>
                  <a:spcBef>
                    <a:spcPct val="50000"/>
                  </a:spcBef>
                  <a:spcAft>
                    <a:spcPct val="0"/>
                  </a:spcAft>
                  <a:buClrTx/>
                  <a:buFontTx/>
                  <a:buNone/>
                </a:pPr>
                <a:r>
                  <a:rPr lang="en-US" sz="1400" b="0">
                    <a:solidFill>
                      <a:schemeClr val="accent1"/>
                    </a:solidFill>
                    <a:latin typeface="Calibri" panose="020F0502020204030204" pitchFamily="34" charset="0"/>
                  </a:rPr>
                  <a:t>+</a:t>
                </a:r>
              </a:p>
            </p:txBody>
          </p:sp>
          <p:sp>
            <p:nvSpPr>
              <p:cNvPr id="138" name="TextBox 137">
                <a:extLst>
                  <a:ext uri="{FF2B5EF4-FFF2-40B4-BE49-F238E27FC236}">
                    <a16:creationId xmlns:a16="http://schemas.microsoft.com/office/drawing/2014/main" id="{6448A823-FF3B-500E-0558-9454C2115461}"/>
                  </a:ext>
                </a:extLst>
              </p:cNvPr>
              <p:cNvSpPr txBox="1"/>
              <p:nvPr/>
            </p:nvSpPr>
            <p:spPr bwMode="auto">
              <a:xfrm>
                <a:off x="6223797" y="1612501"/>
                <a:ext cx="200922" cy="30777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 algn="ctr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 rtlCol="0">
                <a:spAutoFit/>
              </a:bodyPr>
              <a:lstStyle/>
              <a:p>
                <a:pPr algn="ctr">
                  <a:lnSpc>
                    <a:spcPct val="100000"/>
                  </a:lnSpc>
                  <a:spcBef>
                    <a:spcPct val="50000"/>
                  </a:spcBef>
                  <a:spcAft>
                    <a:spcPct val="0"/>
                  </a:spcAft>
                  <a:buClrTx/>
                  <a:buFontTx/>
                  <a:buNone/>
                </a:pPr>
                <a:r>
                  <a:rPr lang="en-US" sz="1400" b="0">
                    <a:solidFill>
                      <a:schemeClr val="accent1"/>
                    </a:solidFill>
                    <a:latin typeface="Calibri" panose="020F0502020204030204" pitchFamily="34" charset="0"/>
                  </a:rPr>
                  <a:t>+</a:t>
                </a:r>
              </a:p>
            </p:txBody>
          </p:sp>
          <p:sp>
            <p:nvSpPr>
              <p:cNvPr id="139" name="TextBox 138">
                <a:extLst>
                  <a:ext uri="{FF2B5EF4-FFF2-40B4-BE49-F238E27FC236}">
                    <a16:creationId xmlns:a16="http://schemas.microsoft.com/office/drawing/2014/main" id="{FB041F4B-3E80-D9AE-5FD9-5B1D91E7E93D}"/>
                  </a:ext>
                </a:extLst>
              </p:cNvPr>
              <p:cNvSpPr txBox="1"/>
              <p:nvPr/>
            </p:nvSpPr>
            <p:spPr bwMode="auto">
              <a:xfrm>
                <a:off x="6355695" y="1616600"/>
                <a:ext cx="200922" cy="30777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 algn="ctr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 rtlCol="0">
                <a:spAutoFit/>
              </a:bodyPr>
              <a:lstStyle/>
              <a:p>
                <a:pPr algn="ctr">
                  <a:lnSpc>
                    <a:spcPct val="100000"/>
                  </a:lnSpc>
                  <a:spcBef>
                    <a:spcPct val="50000"/>
                  </a:spcBef>
                  <a:spcAft>
                    <a:spcPct val="0"/>
                  </a:spcAft>
                  <a:buClrTx/>
                  <a:buFontTx/>
                  <a:buNone/>
                </a:pPr>
                <a:r>
                  <a:rPr lang="en-US" sz="1400" b="0">
                    <a:solidFill>
                      <a:schemeClr val="accent1"/>
                    </a:solidFill>
                    <a:latin typeface="Calibri" panose="020F0502020204030204" pitchFamily="34" charset="0"/>
                  </a:rPr>
                  <a:t>+</a:t>
                </a:r>
              </a:p>
            </p:txBody>
          </p:sp>
          <p:sp>
            <p:nvSpPr>
              <p:cNvPr id="140" name="TextBox 139">
                <a:extLst>
                  <a:ext uri="{FF2B5EF4-FFF2-40B4-BE49-F238E27FC236}">
                    <a16:creationId xmlns:a16="http://schemas.microsoft.com/office/drawing/2014/main" id="{05C8633A-B525-E2D8-C010-B79A0B3758AC}"/>
                  </a:ext>
                </a:extLst>
              </p:cNvPr>
              <p:cNvSpPr txBox="1"/>
              <p:nvPr/>
            </p:nvSpPr>
            <p:spPr bwMode="auto">
              <a:xfrm>
                <a:off x="6303073" y="1617970"/>
                <a:ext cx="200922" cy="30777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 algn="ctr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 rtlCol="0">
                <a:spAutoFit/>
              </a:bodyPr>
              <a:lstStyle/>
              <a:p>
                <a:pPr algn="ctr">
                  <a:lnSpc>
                    <a:spcPct val="100000"/>
                  </a:lnSpc>
                  <a:spcBef>
                    <a:spcPct val="50000"/>
                  </a:spcBef>
                  <a:spcAft>
                    <a:spcPct val="0"/>
                  </a:spcAft>
                  <a:buClrTx/>
                  <a:buFontTx/>
                  <a:buNone/>
                </a:pPr>
                <a:r>
                  <a:rPr lang="en-US" sz="1400" b="0">
                    <a:solidFill>
                      <a:schemeClr val="accent1"/>
                    </a:solidFill>
                    <a:latin typeface="Calibri" panose="020F0502020204030204" pitchFamily="34" charset="0"/>
                  </a:rPr>
                  <a:t>+</a:t>
                </a:r>
              </a:p>
            </p:txBody>
          </p:sp>
          <p:sp>
            <p:nvSpPr>
              <p:cNvPr id="141" name="TextBox 140">
                <a:extLst>
                  <a:ext uri="{FF2B5EF4-FFF2-40B4-BE49-F238E27FC236}">
                    <a16:creationId xmlns:a16="http://schemas.microsoft.com/office/drawing/2014/main" id="{B4C72EA0-EF1A-C90D-3DC8-7F271794DA6B}"/>
                  </a:ext>
                </a:extLst>
              </p:cNvPr>
              <p:cNvSpPr txBox="1"/>
              <p:nvPr/>
            </p:nvSpPr>
            <p:spPr bwMode="auto">
              <a:xfrm>
                <a:off x="6246349" y="1612500"/>
                <a:ext cx="200922" cy="30777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 algn="ctr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 rtlCol="0">
                <a:spAutoFit/>
              </a:bodyPr>
              <a:lstStyle/>
              <a:p>
                <a:pPr algn="ctr">
                  <a:lnSpc>
                    <a:spcPct val="100000"/>
                  </a:lnSpc>
                  <a:spcBef>
                    <a:spcPct val="50000"/>
                  </a:spcBef>
                  <a:spcAft>
                    <a:spcPct val="0"/>
                  </a:spcAft>
                  <a:buClrTx/>
                  <a:buFontTx/>
                  <a:buNone/>
                </a:pPr>
                <a:r>
                  <a:rPr lang="en-US" sz="1400" b="0">
                    <a:solidFill>
                      <a:schemeClr val="accent1"/>
                    </a:solidFill>
                    <a:latin typeface="Calibri" panose="020F0502020204030204" pitchFamily="34" charset="0"/>
                  </a:rPr>
                  <a:t>+</a:t>
                </a:r>
              </a:p>
            </p:txBody>
          </p:sp>
          <p:sp>
            <p:nvSpPr>
              <p:cNvPr id="142" name="TextBox 141">
                <a:extLst>
                  <a:ext uri="{FF2B5EF4-FFF2-40B4-BE49-F238E27FC236}">
                    <a16:creationId xmlns:a16="http://schemas.microsoft.com/office/drawing/2014/main" id="{F5896784-E142-DBD3-8E35-BA99EE32E1D0}"/>
                  </a:ext>
                </a:extLst>
              </p:cNvPr>
              <p:cNvSpPr txBox="1"/>
              <p:nvPr/>
            </p:nvSpPr>
            <p:spPr bwMode="auto">
              <a:xfrm>
                <a:off x="6259333" y="1612500"/>
                <a:ext cx="200922" cy="30777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 algn="ctr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 rtlCol="0">
                <a:spAutoFit/>
              </a:bodyPr>
              <a:lstStyle/>
              <a:p>
                <a:pPr algn="ctr">
                  <a:lnSpc>
                    <a:spcPct val="100000"/>
                  </a:lnSpc>
                  <a:spcBef>
                    <a:spcPct val="50000"/>
                  </a:spcBef>
                  <a:spcAft>
                    <a:spcPct val="0"/>
                  </a:spcAft>
                  <a:buClrTx/>
                  <a:buFontTx/>
                  <a:buNone/>
                </a:pPr>
                <a:r>
                  <a:rPr lang="en-US" sz="1400" b="0">
                    <a:solidFill>
                      <a:schemeClr val="accent1"/>
                    </a:solidFill>
                    <a:latin typeface="Calibri" panose="020F0502020204030204" pitchFamily="34" charset="0"/>
                  </a:rPr>
                  <a:t>+</a:t>
                </a:r>
              </a:p>
            </p:txBody>
          </p:sp>
          <p:sp>
            <p:nvSpPr>
              <p:cNvPr id="143" name="TextBox 142">
                <a:extLst>
                  <a:ext uri="{FF2B5EF4-FFF2-40B4-BE49-F238E27FC236}">
                    <a16:creationId xmlns:a16="http://schemas.microsoft.com/office/drawing/2014/main" id="{775F8C2A-3141-D0F5-CA92-4EA087EC6DBE}"/>
                  </a:ext>
                </a:extLst>
              </p:cNvPr>
              <p:cNvSpPr txBox="1"/>
              <p:nvPr/>
            </p:nvSpPr>
            <p:spPr bwMode="auto">
              <a:xfrm>
                <a:off x="6387131" y="1632319"/>
                <a:ext cx="200922" cy="30777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 algn="ctr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 rtlCol="0">
                <a:spAutoFit/>
              </a:bodyPr>
              <a:lstStyle/>
              <a:p>
                <a:pPr algn="ctr">
                  <a:lnSpc>
                    <a:spcPct val="100000"/>
                  </a:lnSpc>
                  <a:spcBef>
                    <a:spcPct val="50000"/>
                  </a:spcBef>
                  <a:spcAft>
                    <a:spcPct val="0"/>
                  </a:spcAft>
                  <a:buClrTx/>
                  <a:buFontTx/>
                  <a:buNone/>
                </a:pPr>
                <a:r>
                  <a:rPr lang="en-US" sz="1400" b="0">
                    <a:solidFill>
                      <a:schemeClr val="accent1"/>
                    </a:solidFill>
                    <a:latin typeface="Calibri" panose="020F0502020204030204" pitchFamily="34" charset="0"/>
                  </a:rPr>
                  <a:t>+</a:t>
                </a:r>
              </a:p>
            </p:txBody>
          </p:sp>
          <p:sp>
            <p:nvSpPr>
              <p:cNvPr id="144" name="TextBox 143">
                <a:extLst>
                  <a:ext uri="{FF2B5EF4-FFF2-40B4-BE49-F238E27FC236}">
                    <a16:creationId xmlns:a16="http://schemas.microsoft.com/office/drawing/2014/main" id="{77DBE64C-6C79-6E69-E5A6-421F0DB2C08C}"/>
                  </a:ext>
                </a:extLst>
              </p:cNvPr>
              <p:cNvSpPr txBox="1"/>
              <p:nvPr/>
            </p:nvSpPr>
            <p:spPr bwMode="auto">
              <a:xfrm>
                <a:off x="6412417" y="1633003"/>
                <a:ext cx="200922" cy="30777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 algn="ctr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 rtlCol="0">
                <a:spAutoFit/>
              </a:bodyPr>
              <a:lstStyle/>
              <a:p>
                <a:pPr algn="ctr">
                  <a:lnSpc>
                    <a:spcPct val="100000"/>
                  </a:lnSpc>
                  <a:spcBef>
                    <a:spcPct val="50000"/>
                  </a:spcBef>
                  <a:spcAft>
                    <a:spcPct val="0"/>
                  </a:spcAft>
                  <a:buClrTx/>
                  <a:buFontTx/>
                  <a:buNone/>
                </a:pPr>
                <a:r>
                  <a:rPr lang="en-US" sz="1400" b="0">
                    <a:solidFill>
                      <a:schemeClr val="accent1"/>
                    </a:solidFill>
                    <a:latin typeface="Calibri" panose="020F0502020204030204" pitchFamily="34" charset="0"/>
                  </a:rPr>
                  <a:t>+</a:t>
                </a:r>
              </a:p>
            </p:txBody>
          </p:sp>
          <p:sp>
            <p:nvSpPr>
              <p:cNvPr id="145" name="TextBox 144">
                <a:extLst>
                  <a:ext uri="{FF2B5EF4-FFF2-40B4-BE49-F238E27FC236}">
                    <a16:creationId xmlns:a16="http://schemas.microsoft.com/office/drawing/2014/main" id="{2B0798D1-123E-7D7B-FA55-D165F35202B4}"/>
                  </a:ext>
                </a:extLst>
              </p:cNvPr>
              <p:cNvSpPr txBox="1"/>
              <p:nvPr/>
            </p:nvSpPr>
            <p:spPr bwMode="auto">
              <a:xfrm>
                <a:off x="6491009" y="1637786"/>
                <a:ext cx="200922" cy="30777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 algn="ctr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 rtlCol="0">
                <a:spAutoFit/>
              </a:bodyPr>
              <a:lstStyle/>
              <a:p>
                <a:pPr algn="ctr">
                  <a:lnSpc>
                    <a:spcPct val="100000"/>
                  </a:lnSpc>
                  <a:spcBef>
                    <a:spcPct val="50000"/>
                  </a:spcBef>
                  <a:spcAft>
                    <a:spcPct val="0"/>
                  </a:spcAft>
                  <a:buClrTx/>
                  <a:buFontTx/>
                  <a:buNone/>
                </a:pPr>
                <a:r>
                  <a:rPr lang="en-US" sz="1400" b="0">
                    <a:solidFill>
                      <a:schemeClr val="accent1"/>
                    </a:solidFill>
                    <a:latin typeface="Calibri" panose="020F0502020204030204" pitchFamily="34" charset="0"/>
                  </a:rPr>
                  <a:t>+</a:t>
                </a:r>
              </a:p>
            </p:txBody>
          </p:sp>
          <p:sp>
            <p:nvSpPr>
              <p:cNvPr id="146" name="TextBox 145">
                <a:extLst>
                  <a:ext uri="{FF2B5EF4-FFF2-40B4-BE49-F238E27FC236}">
                    <a16:creationId xmlns:a16="http://schemas.microsoft.com/office/drawing/2014/main" id="{BFDC0314-E683-8C41-AA3C-165A429FCB58}"/>
                  </a:ext>
                </a:extLst>
              </p:cNvPr>
              <p:cNvSpPr txBox="1"/>
              <p:nvPr/>
            </p:nvSpPr>
            <p:spPr bwMode="auto">
              <a:xfrm>
                <a:off x="6536798" y="1638469"/>
                <a:ext cx="200922" cy="30777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 algn="ctr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 rtlCol="0">
                <a:spAutoFit/>
              </a:bodyPr>
              <a:lstStyle/>
              <a:p>
                <a:pPr algn="ctr">
                  <a:lnSpc>
                    <a:spcPct val="100000"/>
                  </a:lnSpc>
                  <a:spcBef>
                    <a:spcPct val="50000"/>
                  </a:spcBef>
                  <a:spcAft>
                    <a:spcPct val="0"/>
                  </a:spcAft>
                  <a:buClrTx/>
                  <a:buFontTx/>
                  <a:buNone/>
                </a:pPr>
                <a:r>
                  <a:rPr lang="en-US" sz="1400" b="0">
                    <a:solidFill>
                      <a:schemeClr val="accent1"/>
                    </a:solidFill>
                    <a:latin typeface="Calibri" panose="020F0502020204030204" pitchFamily="34" charset="0"/>
                  </a:rPr>
                  <a:t>+</a:t>
                </a:r>
              </a:p>
            </p:txBody>
          </p:sp>
          <p:sp>
            <p:nvSpPr>
              <p:cNvPr id="147" name="TextBox 146">
                <a:extLst>
                  <a:ext uri="{FF2B5EF4-FFF2-40B4-BE49-F238E27FC236}">
                    <a16:creationId xmlns:a16="http://schemas.microsoft.com/office/drawing/2014/main" id="{5DC01BD2-0498-4389-2D45-55B1EEAA0A26}"/>
                  </a:ext>
                </a:extLst>
              </p:cNvPr>
              <p:cNvSpPr txBox="1"/>
              <p:nvPr/>
            </p:nvSpPr>
            <p:spPr bwMode="auto">
              <a:xfrm>
                <a:off x="6594887" y="1659655"/>
                <a:ext cx="200922" cy="30777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 algn="ctr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 rtlCol="0">
                <a:spAutoFit/>
              </a:bodyPr>
              <a:lstStyle/>
              <a:p>
                <a:pPr algn="ctr">
                  <a:lnSpc>
                    <a:spcPct val="100000"/>
                  </a:lnSpc>
                  <a:spcBef>
                    <a:spcPct val="50000"/>
                  </a:spcBef>
                  <a:spcAft>
                    <a:spcPct val="0"/>
                  </a:spcAft>
                  <a:buClrTx/>
                  <a:buFontTx/>
                  <a:buNone/>
                </a:pPr>
                <a:r>
                  <a:rPr lang="en-US" sz="1400" b="0">
                    <a:solidFill>
                      <a:schemeClr val="accent1"/>
                    </a:solidFill>
                    <a:latin typeface="Calibri" panose="020F0502020204030204" pitchFamily="34" charset="0"/>
                  </a:rPr>
                  <a:t>+</a:t>
                </a:r>
              </a:p>
            </p:txBody>
          </p:sp>
          <p:sp>
            <p:nvSpPr>
              <p:cNvPr id="148" name="TextBox 147">
                <a:extLst>
                  <a:ext uri="{FF2B5EF4-FFF2-40B4-BE49-F238E27FC236}">
                    <a16:creationId xmlns:a16="http://schemas.microsoft.com/office/drawing/2014/main" id="{3F279A30-3C01-34AC-F027-D5000301FE70}"/>
                  </a:ext>
                </a:extLst>
              </p:cNvPr>
              <p:cNvSpPr txBox="1"/>
              <p:nvPr/>
            </p:nvSpPr>
            <p:spPr bwMode="auto">
              <a:xfrm>
                <a:off x="6628375" y="1664439"/>
                <a:ext cx="200922" cy="30777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 algn="ctr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 rtlCol="0">
                <a:spAutoFit/>
              </a:bodyPr>
              <a:lstStyle/>
              <a:p>
                <a:pPr algn="ctr">
                  <a:lnSpc>
                    <a:spcPct val="100000"/>
                  </a:lnSpc>
                  <a:spcBef>
                    <a:spcPct val="50000"/>
                  </a:spcBef>
                  <a:spcAft>
                    <a:spcPct val="0"/>
                  </a:spcAft>
                  <a:buClrTx/>
                  <a:buFontTx/>
                  <a:buNone/>
                </a:pPr>
                <a:r>
                  <a:rPr lang="en-US" sz="1400" b="0">
                    <a:solidFill>
                      <a:schemeClr val="accent1"/>
                    </a:solidFill>
                    <a:latin typeface="Calibri" panose="020F0502020204030204" pitchFamily="34" charset="0"/>
                  </a:rPr>
                  <a:t>+</a:t>
                </a:r>
              </a:p>
            </p:txBody>
          </p:sp>
          <p:sp>
            <p:nvSpPr>
              <p:cNvPr id="149" name="TextBox 148">
                <a:extLst>
                  <a:ext uri="{FF2B5EF4-FFF2-40B4-BE49-F238E27FC236}">
                    <a16:creationId xmlns:a16="http://schemas.microsoft.com/office/drawing/2014/main" id="{5CDD7B40-0993-4A01-B46D-1EEFBCAA75FE}"/>
                  </a:ext>
                </a:extLst>
              </p:cNvPr>
              <p:cNvSpPr txBox="1"/>
              <p:nvPr/>
            </p:nvSpPr>
            <p:spPr bwMode="auto">
              <a:xfrm>
                <a:off x="6690564" y="1663755"/>
                <a:ext cx="200922" cy="30777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 algn="ctr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 rtlCol="0">
                <a:spAutoFit/>
              </a:bodyPr>
              <a:lstStyle/>
              <a:p>
                <a:pPr algn="ctr">
                  <a:lnSpc>
                    <a:spcPct val="100000"/>
                  </a:lnSpc>
                  <a:spcBef>
                    <a:spcPct val="50000"/>
                  </a:spcBef>
                  <a:spcAft>
                    <a:spcPct val="0"/>
                  </a:spcAft>
                  <a:buClrTx/>
                  <a:buFontTx/>
                  <a:buNone/>
                </a:pPr>
                <a:r>
                  <a:rPr lang="en-US" sz="1400" b="0">
                    <a:solidFill>
                      <a:schemeClr val="accent1"/>
                    </a:solidFill>
                    <a:latin typeface="Calibri" panose="020F0502020204030204" pitchFamily="34" charset="0"/>
                  </a:rPr>
                  <a:t>+</a:t>
                </a:r>
              </a:p>
            </p:txBody>
          </p:sp>
          <p:sp>
            <p:nvSpPr>
              <p:cNvPr id="150" name="TextBox 149">
                <a:extLst>
                  <a:ext uri="{FF2B5EF4-FFF2-40B4-BE49-F238E27FC236}">
                    <a16:creationId xmlns:a16="http://schemas.microsoft.com/office/drawing/2014/main" id="{EFDE65D9-A5E4-B90B-FC91-E7C35317AA42}"/>
                  </a:ext>
                </a:extLst>
              </p:cNvPr>
              <p:cNvSpPr txBox="1"/>
              <p:nvPr/>
            </p:nvSpPr>
            <p:spPr bwMode="auto">
              <a:xfrm>
                <a:off x="9606667" y="2108654"/>
                <a:ext cx="200922" cy="30777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 algn="ctr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 rtlCol="0">
                <a:spAutoFit/>
              </a:bodyPr>
              <a:lstStyle/>
              <a:p>
                <a:pPr algn="ctr">
                  <a:lnSpc>
                    <a:spcPct val="100000"/>
                  </a:lnSpc>
                  <a:spcBef>
                    <a:spcPct val="50000"/>
                  </a:spcBef>
                  <a:spcAft>
                    <a:spcPct val="0"/>
                  </a:spcAft>
                  <a:buClrTx/>
                  <a:buFontTx/>
                  <a:buNone/>
                </a:pPr>
                <a:r>
                  <a:rPr lang="en-US" sz="1400" b="0">
                    <a:solidFill>
                      <a:schemeClr val="accent1"/>
                    </a:solidFill>
                    <a:latin typeface="Calibri" panose="020F0502020204030204" pitchFamily="34" charset="0"/>
                  </a:rPr>
                  <a:t>+</a:t>
                </a:r>
              </a:p>
            </p:txBody>
          </p:sp>
          <p:sp>
            <p:nvSpPr>
              <p:cNvPr id="151" name="TextBox 150">
                <a:extLst>
                  <a:ext uri="{FF2B5EF4-FFF2-40B4-BE49-F238E27FC236}">
                    <a16:creationId xmlns:a16="http://schemas.microsoft.com/office/drawing/2014/main" id="{FBF68651-4998-19CE-3939-2AC845E2EAD0}"/>
                  </a:ext>
                </a:extLst>
              </p:cNvPr>
              <p:cNvSpPr txBox="1"/>
              <p:nvPr/>
            </p:nvSpPr>
            <p:spPr bwMode="auto">
              <a:xfrm>
                <a:off x="9558144" y="2101136"/>
                <a:ext cx="200922" cy="30777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 algn="ctr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 rtlCol="0">
                <a:spAutoFit/>
              </a:bodyPr>
              <a:lstStyle/>
              <a:p>
                <a:pPr algn="ctr">
                  <a:lnSpc>
                    <a:spcPct val="100000"/>
                  </a:lnSpc>
                  <a:spcBef>
                    <a:spcPct val="50000"/>
                  </a:spcBef>
                  <a:spcAft>
                    <a:spcPct val="0"/>
                  </a:spcAft>
                  <a:buClrTx/>
                  <a:buFontTx/>
                  <a:buNone/>
                </a:pPr>
                <a:r>
                  <a:rPr lang="en-US" sz="1400" b="0">
                    <a:solidFill>
                      <a:schemeClr val="accent1"/>
                    </a:solidFill>
                    <a:latin typeface="Calibri" panose="020F0502020204030204" pitchFamily="34" charset="0"/>
                  </a:rPr>
                  <a:t>+</a:t>
                </a:r>
              </a:p>
            </p:txBody>
          </p:sp>
          <p:sp>
            <p:nvSpPr>
              <p:cNvPr id="152" name="TextBox 151">
                <a:extLst>
                  <a:ext uri="{FF2B5EF4-FFF2-40B4-BE49-F238E27FC236}">
                    <a16:creationId xmlns:a16="http://schemas.microsoft.com/office/drawing/2014/main" id="{F7C05317-EB92-429F-05C6-D81CF4B7DAA2}"/>
                  </a:ext>
                </a:extLst>
              </p:cNvPr>
              <p:cNvSpPr txBox="1"/>
              <p:nvPr/>
            </p:nvSpPr>
            <p:spPr bwMode="auto">
              <a:xfrm>
                <a:off x="9665439" y="2105920"/>
                <a:ext cx="200922" cy="30777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 algn="ctr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 rtlCol="0">
                <a:spAutoFit/>
              </a:bodyPr>
              <a:lstStyle/>
              <a:p>
                <a:pPr algn="ctr">
                  <a:lnSpc>
                    <a:spcPct val="100000"/>
                  </a:lnSpc>
                  <a:spcBef>
                    <a:spcPct val="50000"/>
                  </a:spcBef>
                  <a:spcAft>
                    <a:spcPct val="0"/>
                  </a:spcAft>
                  <a:buClrTx/>
                  <a:buFontTx/>
                  <a:buNone/>
                </a:pPr>
                <a:r>
                  <a:rPr lang="en-US" sz="1400" b="0">
                    <a:solidFill>
                      <a:schemeClr val="accent1"/>
                    </a:solidFill>
                    <a:latin typeface="Calibri" panose="020F0502020204030204" pitchFamily="34" charset="0"/>
                  </a:rPr>
                  <a:t>+</a:t>
                </a:r>
              </a:p>
            </p:txBody>
          </p:sp>
          <p:sp>
            <p:nvSpPr>
              <p:cNvPr id="153" name="TextBox 152">
                <a:extLst>
                  <a:ext uri="{FF2B5EF4-FFF2-40B4-BE49-F238E27FC236}">
                    <a16:creationId xmlns:a16="http://schemas.microsoft.com/office/drawing/2014/main" id="{AFD0902A-B93E-976F-1DA5-E6EEAAA7B116}"/>
                  </a:ext>
                </a:extLst>
              </p:cNvPr>
              <p:cNvSpPr txBox="1"/>
              <p:nvPr/>
            </p:nvSpPr>
            <p:spPr bwMode="auto">
              <a:xfrm>
                <a:off x="9481603" y="2098403"/>
                <a:ext cx="200922" cy="30777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 algn="ctr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 rtlCol="0">
                <a:spAutoFit/>
              </a:bodyPr>
              <a:lstStyle/>
              <a:p>
                <a:pPr algn="ctr">
                  <a:lnSpc>
                    <a:spcPct val="100000"/>
                  </a:lnSpc>
                  <a:spcBef>
                    <a:spcPct val="50000"/>
                  </a:spcBef>
                  <a:spcAft>
                    <a:spcPct val="0"/>
                  </a:spcAft>
                  <a:buClrTx/>
                  <a:buFontTx/>
                  <a:buNone/>
                </a:pPr>
                <a:r>
                  <a:rPr lang="en-US" sz="1400" b="0">
                    <a:solidFill>
                      <a:schemeClr val="accent1"/>
                    </a:solidFill>
                    <a:latin typeface="Calibri" panose="020F0502020204030204" pitchFamily="34" charset="0"/>
                  </a:rPr>
                  <a:t>+</a:t>
                </a:r>
              </a:p>
            </p:txBody>
          </p:sp>
          <p:sp>
            <p:nvSpPr>
              <p:cNvPr id="154" name="TextBox 153">
                <a:extLst>
                  <a:ext uri="{FF2B5EF4-FFF2-40B4-BE49-F238E27FC236}">
                    <a16:creationId xmlns:a16="http://schemas.microsoft.com/office/drawing/2014/main" id="{47B41D1F-E4B2-97C0-F0DA-32D9CCD0CC0A}"/>
                  </a:ext>
                </a:extLst>
              </p:cNvPr>
              <p:cNvSpPr txBox="1"/>
              <p:nvPr/>
            </p:nvSpPr>
            <p:spPr bwMode="auto">
              <a:xfrm>
                <a:off x="9453584" y="2099087"/>
                <a:ext cx="200922" cy="30777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 algn="ctr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 rtlCol="0">
                <a:spAutoFit/>
              </a:bodyPr>
              <a:lstStyle/>
              <a:p>
                <a:pPr algn="ctr">
                  <a:lnSpc>
                    <a:spcPct val="100000"/>
                  </a:lnSpc>
                  <a:spcBef>
                    <a:spcPct val="50000"/>
                  </a:spcBef>
                  <a:spcAft>
                    <a:spcPct val="0"/>
                  </a:spcAft>
                  <a:buClrTx/>
                  <a:buFontTx/>
                  <a:buNone/>
                </a:pPr>
                <a:r>
                  <a:rPr lang="en-US" sz="1400" b="0">
                    <a:solidFill>
                      <a:schemeClr val="accent1"/>
                    </a:solidFill>
                    <a:latin typeface="Calibri" panose="020F0502020204030204" pitchFamily="34" charset="0"/>
                  </a:rPr>
                  <a:t>+</a:t>
                </a:r>
              </a:p>
            </p:txBody>
          </p:sp>
          <p:sp>
            <p:nvSpPr>
              <p:cNvPr id="155" name="TextBox 154">
                <a:extLst>
                  <a:ext uri="{FF2B5EF4-FFF2-40B4-BE49-F238E27FC236}">
                    <a16:creationId xmlns:a16="http://schemas.microsoft.com/office/drawing/2014/main" id="{4101BD6E-9197-3230-1F31-EF1195068739}"/>
                  </a:ext>
                </a:extLst>
              </p:cNvPr>
              <p:cNvSpPr txBox="1"/>
              <p:nvPr/>
            </p:nvSpPr>
            <p:spPr bwMode="auto">
              <a:xfrm>
                <a:off x="6765056" y="1663755"/>
                <a:ext cx="200922" cy="30777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 algn="ctr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 rtlCol="0">
                <a:spAutoFit/>
              </a:bodyPr>
              <a:lstStyle/>
              <a:p>
                <a:pPr algn="ctr">
                  <a:lnSpc>
                    <a:spcPct val="100000"/>
                  </a:lnSpc>
                  <a:spcBef>
                    <a:spcPct val="50000"/>
                  </a:spcBef>
                  <a:spcAft>
                    <a:spcPct val="0"/>
                  </a:spcAft>
                  <a:buClrTx/>
                  <a:buFontTx/>
                  <a:buNone/>
                </a:pPr>
                <a:r>
                  <a:rPr lang="en-US" sz="1400" b="0">
                    <a:solidFill>
                      <a:schemeClr val="accent1"/>
                    </a:solidFill>
                    <a:latin typeface="Calibri" panose="020F0502020204030204" pitchFamily="34" charset="0"/>
                  </a:rPr>
                  <a:t>+</a:t>
                </a:r>
              </a:p>
            </p:txBody>
          </p:sp>
          <p:sp>
            <p:nvSpPr>
              <p:cNvPr id="156" name="TextBox 155">
                <a:extLst>
                  <a:ext uri="{FF2B5EF4-FFF2-40B4-BE49-F238E27FC236}">
                    <a16:creationId xmlns:a16="http://schemas.microsoft.com/office/drawing/2014/main" id="{F8458B02-95CF-D416-548A-3D7D7E530A65}"/>
                  </a:ext>
                </a:extLst>
              </p:cNvPr>
              <p:cNvSpPr txBox="1"/>
              <p:nvPr/>
            </p:nvSpPr>
            <p:spPr bwMode="auto">
              <a:xfrm>
                <a:off x="6778040" y="1663755"/>
                <a:ext cx="200922" cy="30777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 algn="ctr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 rtlCol="0">
                <a:spAutoFit/>
              </a:bodyPr>
              <a:lstStyle/>
              <a:p>
                <a:pPr algn="ctr">
                  <a:lnSpc>
                    <a:spcPct val="100000"/>
                  </a:lnSpc>
                  <a:spcBef>
                    <a:spcPct val="50000"/>
                  </a:spcBef>
                  <a:spcAft>
                    <a:spcPct val="0"/>
                  </a:spcAft>
                  <a:buClrTx/>
                  <a:buFontTx/>
                  <a:buNone/>
                </a:pPr>
                <a:r>
                  <a:rPr lang="en-US" sz="1400" b="0">
                    <a:solidFill>
                      <a:schemeClr val="accent1"/>
                    </a:solidFill>
                    <a:latin typeface="Calibri" panose="020F0502020204030204" pitchFamily="34" charset="0"/>
                  </a:rPr>
                  <a:t>+</a:t>
                </a:r>
              </a:p>
            </p:txBody>
          </p:sp>
          <p:sp>
            <p:nvSpPr>
              <p:cNvPr id="157" name="TextBox 156">
                <a:extLst>
                  <a:ext uri="{FF2B5EF4-FFF2-40B4-BE49-F238E27FC236}">
                    <a16:creationId xmlns:a16="http://schemas.microsoft.com/office/drawing/2014/main" id="{8B3F4D74-D23D-5A9C-0528-591366D14EBC}"/>
                  </a:ext>
                </a:extLst>
              </p:cNvPr>
              <p:cNvSpPr txBox="1"/>
              <p:nvPr/>
            </p:nvSpPr>
            <p:spPr bwMode="auto">
              <a:xfrm>
                <a:off x="6704915" y="1663755"/>
                <a:ext cx="200922" cy="30777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 algn="ctr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 rtlCol="0">
                <a:spAutoFit/>
              </a:bodyPr>
              <a:lstStyle/>
              <a:p>
                <a:pPr algn="ctr">
                  <a:lnSpc>
                    <a:spcPct val="100000"/>
                  </a:lnSpc>
                  <a:spcBef>
                    <a:spcPct val="50000"/>
                  </a:spcBef>
                  <a:spcAft>
                    <a:spcPct val="0"/>
                  </a:spcAft>
                  <a:buClrTx/>
                  <a:buFontTx/>
                  <a:buNone/>
                </a:pPr>
                <a:r>
                  <a:rPr lang="en-US" sz="1400" b="0">
                    <a:solidFill>
                      <a:schemeClr val="accent1"/>
                    </a:solidFill>
                    <a:latin typeface="Calibri" panose="020F0502020204030204" pitchFamily="34" charset="0"/>
                  </a:rPr>
                  <a:t>+</a:t>
                </a:r>
              </a:p>
            </p:txBody>
          </p:sp>
          <p:sp>
            <p:nvSpPr>
              <p:cNvPr id="158" name="TextBox 157">
                <a:extLst>
                  <a:ext uri="{FF2B5EF4-FFF2-40B4-BE49-F238E27FC236}">
                    <a16:creationId xmlns:a16="http://schemas.microsoft.com/office/drawing/2014/main" id="{8113B99C-B21C-BF4A-58FD-198E3F118E7D}"/>
                  </a:ext>
                </a:extLst>
              </p:cNvPr>
              <p:cNvSpPr txBox="1"/>
              <p:nvPr/>
            </p:nvSpPr>
            <p:spPr bwMode="auto">
              <a:xfrm>
                <a:off x="7652803" y="1663755"/>
                <a:ext cx="200922" cy="30777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 algn="ctr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 rtlCol="0">
                <a:spAutoFit/>
              </a:bodyPr>
              <a:lstStyle/>
              <a:p>
                <a:pPr algn="ctr">
                  <a:lnSpc>
                    <a:spcPct val="100000"/>
                  </a:lnSpc>
                  <a:spcBef>
                    <a:spcPct val="50000"/>
                  </a:spcBef>
                  <a:spcAft>
                    <a:spcPct val="0"/>
                  </a:spcAft>
                  <a:buClrTx/>
                  <a:buFontTx/>
                  <a:buNone/>
                </a:pPr>
                <a:r>
                  <a:rPr lang="en-US" sz="1400" b="0">
                    <a:solidFill>
                      <a:schemeClr val="accent1"/>
                    </a:solidFill>
                    <a:latin typeface="Calibri" panose="020F0502020204030204" pitchFamily="34" charset="0"/>
                  </a:rPr>
                  <a:t>+</a:t>
                </a:r>
              </a:p>
            </p:txBody>
          </p:sp>
          <p:sp>
            <p:nvSpPr>
              <p:cNvPr id="159" name="TextBox 158">
                <a:extLst>
                  <a:ext uri="{FF2B5EF4-FFF2-40B4-BE49-F238E27FC236}">
                    <a16:creationId xmlns:a16="http://schemas.microsoft.com/office/drawing/2014/main" id="{47F8A2CB-7649-A4C2-A715-0AD96F90C313}"/>
                  </a:ext>
                </a:extLst>
              </p:cNvPr>
              <p:cNvSpPr txBox="1"/>
              <p:nvPr/>
            </p:nvSpPr>
            <p:spPr bwMode="auto">
              <a:xfrm>
                <a:off x="7637084" y="1663755"/>
                <a:ext cx="200922" cy="30777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 algn="ctr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 rtlCol="0">
                <a:spAutoFit/>
              </a:bodyPr>
              <a:lstStyle/>
              <a:p>
                <a:pPr algn="ctr">
                  <a:lnSpc>
                    <a:spcPct val="100000"/>
                  </a:lnSpc>
                  <a:spcBef>
                    <a:spcPct val="50000"/>
                  </a:spcBef>
                  <a:spcAft>
                    <a:spcPct val="0"/>
                  </a:spcAft>
                  <a:buClrTx/>
                  <a:buFontTx/>
                  <a:buNone/>
                </a:pPr>
                <a:r>
                  <a:rPr lang="en-US" sz="1400" b="0">
                    <a:solidFill>
                      <a:schemeClr val="accent1"/>
                    </a:solidFill>
                    <a:latin typeface="Calibri" panose="020F0502020204030204" pitchFamily="34" charset="0"/>
                  </a:rPr>
                  <a:t>+</a:t>
                </a:r>
              </a:p>
            </p:txBody>
          </p:sp>
          <p:sp>
            <p:nvSpPr>
              <p:cNvPr id="160" name="TextBox 159">
                <a:extLst>
                  <a:ext uri="{FF2B5EF4-FFF2-40B4-BE49-F238E27FC236}">
                    <a16:creationId xmlns:a16="http://schemas.microsoft.com/office/drawing/2014/main" id="{5ECA803B-E375-656E-1D6D-2C742D20B156}"/>
                  </a:ext>
                </a:extLst>
              </p:cNvPr>
              <p:cNvSpPr txBox="1"/>
              <p:nvPr/>
            </p:nvSpPr>
            <p:spPr bwMode="auto">
              <a:xfrm>
                <a:off x="7600864" y="1663755"/>
                <a:ext cx="200922" cy="30777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 algn="ctr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 rtlCol="0">
                <a:spAutoFit/>
              </a:bodyPr>
              <a:lstStyle/>
              <a:p>
                <a:pPr algn="ctr">
                  <a:lnSpc>
                    <a:spcPct val="100000"/>
                  </a:lnSpc>
                  <a:spcBef>
                    <a:spcPct val="50000"/>
                  </a:spcBef>
                  <a:spcAft>
                    <a:spcPct val="0"/>
                  </a:spcAft>
                  <a:buClrTx/>
                  <a:buFontTx/>
                  <a:buNone/>
                </a:pPr>
                <a:r>
                  <a:rPr lang="en-US" sz="1400" b="0">
                    <a:solidFill>
                      <a:schemeClr val="accent1"/>
                    </a:solidFill>
                    <a:latin typeface="Calibri" panose="020F0502020204030204" pitchFamily="34" charset="0"/>
                  </a:rPr>
                  <a:t>+</a:t>
                </a:r>
              </a:p>
            </p:txBody>
          </p:sp>
          <p:sp>
            <p:nvSpPr>
              <p:cNvPr id="161" name="TextBox 160">
                <a:extLst>
                  <a:ext uri="{FF2B5EF4-FFF2-40B4-BE49-F238E27FC236}">
                    <a16:creationId xmlns:a16="http://schemas.microsoft.com/office/drawing/2014/main" id="{0496CDA2-CCE3-6B0B-D492-5C781B31B813}"/>
                  </a:ext>
                </a:extLst>
              </p:cNvPr>
              <p:cNvSpPr txBox="1"/>
              <p:nvPr/>
            </p:nvSpPr>
            <p:spPr bwMode="auto">
              <a:xfrm>
                <a:off x="6741819" y="1663755"/>
                <a:ext cx="200922" cy="30777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 algn="ctr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 rtlCol="0">
                <a:spAutoFit/>
              </a:bodyPr>
              <a:lstStyle/>
              <a:p>
                <a:pPr algn="ctr">
                  <a:lnSpc>
                    <a:spcPct val="100000"/>
                  </a:lnSpc>
                  <a:spcBef>
                    <a:spcPct val="50000"/>
                  </a:spcBef>
                  <a:spcAft>
                    <a:spcPct val="0"/>
                  </a:spcAft>
                  <a:buClrTx/>
                  <a:buFontTx/>
                  <a:buNone/>
                </a:pPr>
                <a:r>
                  <a:rPr lang="en-US" sz="1400" b="0">
                    <a:solidFill>
                      <a:schemeClr val="accent1"/>
                    </a:solidFill>
                    <a:latin typeface="Calibri" panose="020F0502020204030204" pitchFamily="34" charset="0"/>
                  </a:rPr>
                  <a:t>+</a:t>
                </a:r>
              </a:p>
            </p:txBody>
          </p:sp>
          <p:sp>
            <p:nvSpPr>
              <p:cNvPr id="162" name="TextBox 161">
                <a:extLst>
                  <a:ext uri="{FF2B5EF4-FFF2-40B4-BE49-F238E27FC236}">
                    <a16:creationId xmlns:a16="http://schemas.microsoft.com/office/drawing/2014/main" id="{3DED4FA0-A5A7-7F1B-5A2F-3E5908CC03FB}"/>
                  </a:ext>
                </a:extLst>
              </p:cNvPr>
              <p:cNvSpPr txBox="1"/>
              <p:nvPr/>
            </p:nvSpPr>
            <p:spPr bwMode="auto">
              <a:xfrm>
                <a:off x="6812210" y="1663755"/>
                <a:ext cx="200922" cy="30777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 algn="ctr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 rtlCol="0">
                <a:spAutoFit/>
              </a:bodyPr>
              <a:lstStyle/>
              <a:p>
                <a:pPr algn="ctr">
                  <a:lnSpc>
                    <a:spcPct val="100000"/>
                  </a:lnSpc>
                  <a:spcBef>
                    <a:spcPct val="50000"/>
                  </a:spcBef>
                  <a:spcAft>
                    <a:spcPct val="0"/>
                  </a:spcAft>
                  <a:buClrTx/>
                  <a:buFontTx/>
                  <a:buNone/>
                </a:pPr>
                <a:r>
                  <a:rPr lang="en-US" sz="1400" b="0">
                    <a:solidFill>
                      <a:schemeClr val="accent1"/>
                    </a:solidFill>
                    <a:latin typeface="Calibri" panose="020F0502020204030204" pitchFamily="34" charset="0"/>
                  </a:rPr>
                  <a:t>+</a:t>
                </a:r>
              </a:p>
            </p:txBody>
          </p:sp>
          <p:sp>
            <p:nvSpPr>
              <p:cNvPr id="163" name="TextBox 162">
                <a:extLst>
                  <a:ext uri="{FF2B5EF4-FFF2-40B4-BE49-F238E27FC236}">
                    <a16:creationId xmlns:a16="http://schemas.microsoft.com/office/drawing/2014/main" id="{E9AE938C-E1ED-2A2C-C673-665E64D2DB42}"/>
                  </a:ext>
                </a:extLst>
              </p:cNvPr>
              <p:cNvSpPr txBox="1"/>
              <p:nvPr/>
            </p:nvSpPr>
            <p:spPr bwMode="auto">
              <a:xfrm>
                <a:off x="6829296" y="1663755"/>
                <a:ext cx="200922" cy="30777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 algn="ctr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 rtlCol="0">
                <a:spAutoFit/>
              </a:bodyPr>
              <a:lstStyle/>
              <a:p>
                <a:pPr algn="ctr">
                  <a:lnSpc>
                    <a:spcPct val="100000"/>
                  </a:lnSpc>
                  <a:spcBef>
                    <a:spcPct val="50000"/>
                  </a:spcBef>
                  <a:spcAft>
                    <a:spcPct val="0"/>
                  </a:spcAft>
                  <a:buClrTx/>
                  <a:buFontTx/>
                  <a:buNone/>
                </a:pPr>
                <a:r>
                  <a:rPr lang="en-US" sz="1400" b="0">
                    <a:solidFill>
                      <a:schemeClr val="accent1"/>
                    </a:solidFill>
                    <a:latin typeface="Calibri" panose="020F0502020204030204" pitchFamily="34" charset="0"/>
                  </a:rPr>
                  <a:t>+</a:t>
                </a:r>
              </a:p>
            </p:txBody>
          </p:sp>
          <p:sp>
            <p:nvSpPr>
              <p:cNvPr id="164" name="TextBox 163">
                <a:extLst>
                  <a:ext uri="{FF2B5EF4-FFF2-40B4-BE49-F238E27FC236}">
                    <a16:creationId xmlns:a16="http://schemas.microsoft.com/office/drawing/2014/main" id="{F894D3E5-027B-AA36-A75D-E93D986A84E9}"/>
                  </a:ext>
                </a:extLst>
              </p:cNvPr>
              <p:cNvSpPr txBox="1"/>
              <p:nvPr/>
            </p:nvSpPr>
            <p:spPr bwMode="auto">
              <a:xfrm>
                <a:off x="6723368" y="1663755"/>
                <a:ext cx="200922" cy="30777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 algn="ctr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 rtlCol="0">
                <a:spAutoFit/>
              </a:bodyPr>
              <a:lstStyle/>
              <a:p>
                <a:pPr algn="ctr">
                  <a:lnSpc>
                    <a:spcPct val="100000"/>
                  </a:lnSpc>
                  <a:spcBef>
                    <a:spcPct val="50000"/>
                  </a:spcBef>
                  <a:spcAft>
                    <a:spcPct val="0"/>
                  </a:spcAft>
                  <a:buClrTx/>
                  <a:buFontTx/>
                  <a:buNone/>
                </a:pPr>
                <a:r>
                  <a:rPr lang="en-US" sz="1400" b="0">
                    <a:solidFill>
                      <a:schemeClr val="accent1"/>
                    </a:solidFill>
                    <a:latin typeface="Calibri" panose="020F0502020204030204" pitchFamily="34" charset="0"/>
                  </a:rPr>
                  <a:t>+</a:t>
                </a:r>
              </a:p>
            </p:txBody>
          </p:sp>
          <p:sp>
            <p:nvSpPr>
              <p:cNvPr id="165" name="TextBox 164">
                <a:extLst>
                  <a:ext uri="{FF2B5EF4-FFF2-40B4-BE49-F238E27FC236}">
                    <a16:creationId xmlns:a16="http://schemas.microsoft.com/office/drawing/2014/main" id="{D041D376-B87E-3CA8-D14F-7C9DFDA9E770}"/>
                  </a:ext>
                </a:extLst>
              </p:cNvPr>
              <p:cNvSpPr txBox="1"/>
              <p:nvPr/>
            </p:nvSpPr>
            <p:spPr bwMode="auto">
              <a:xfrm>
                <a:off x="6870984" y="1663755"/>
                <a:ext cx="200922" cy="30777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 algn="ctr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 rtlCol="0">
                <a:spAutoFit/>
              </a:bodyPr>
              <a:lstStyle/>
              <a:p>
                <a:pPr algn="ctr">
                  <a:lnSpc>
                    <a:spcPct val="100000"/>
                  </a:lnSpc>
                  <a:spcBef>
                    <a:spcPct val="50000"/>
                  </a:spcBef>
                  <a:spcAft>
                    <a:spcPct val="0"/>
                  </a:spcAft>
                  <a:buClrTx/>
                  <a:buFontTx/>
                  <a:buNone/>
                </a:pPr>
                <a:r>
                  <a:rPr lang="en-US" sz="1400" b="0">
                    <a:solidFill>
                      <a:schemeClr val="accent1"/>
                    </a:solidFill>
                    <a:latin typeface="Calibri" panose="020F0502020204030204" pitchFamily="34" charset="0"/>
                  </a:rPr>
                  <a:t>+</a:t>
                </a:r>
              </a:p>
            </p:txBody>
          </p:sp>
          <p:sp>
            <p:nvSpPr>
              <p:cNvPr id="166" name="TextBox 165">
                <a:extLst>
                  <a:ext uri="{FF2B5EF4-FFF2-40B4-BE49-F238E27FC236}">
                    <a16:creationId xmlns:a16="http://schemas.microsoft.com/office/drawing/2014/main" id="{B5AEE188-A7ED-A242-B7A1-A6FF83C9D437}"/>
                  </a:ext>
                </a:extLst>
              </p:cNvPr>
              <p:cNvSpPr txBox="1"/>
              <p:nvPr/>
            </p:nvSpPr>
            <p:spPr bwMode="auto">
              <a:xfrm>
                <a:off x="6888069" y="1663755"/>
                <a:ext cx="200922" cy="30777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 algn="ctr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 rtlCol="0">
                <a:spAutoFit/>
              </a:bodyPr>
              <a:lstStyle/>
              <a:p>
                <a:pPr algn="ctr">
                  <a:lnSpc>
                    <a:spcPct val="100000"/>
                  </a:lnSpc>
                  <a:spcBef>
                    <a:spcPct val="50000"/>
                  </a:spcBef>
                  <a:spcAft>
                    <a:spcPct val="0"/>
                  </a:spcAft>
                  <a:buClrTx/>
                  <a:buFontTx/>
                  <a:buNone/>
                </a:pPr>
                <a:r>
                  <a:rPr lang="en-US" sz="1400" b="0">
                    <a:solidFill>
                      <a:schemeClr val="accent1"/>
                    </a:solidFill>
                    <a:latin typeface="Calibri" panose="020F0502020204030204" pitchFamily="34" charset="0"/>
                  </a:rPr>
                  <a:t>+</a:t>
                </a:r>
              </a:p>
            </p:txBody>
          </p:sp>
          <p:sp>
            <p:nvSpPr>
              <p:cNvPr id="167" name="TextBox 166">
                <a:extLst>
                  <a:ext uri="{FF2B5EF4-FFF2-40B4-BE49-F238E27FC236}">
                    <a16:creationId xmlns:a16="http://schemas.microsoft.com/office/drawing/2014/main" id="{688ADED3-6CF7-0F6C-5296-83138DB6656C}"/>
                  </a:ext>
                </a:extLst>
              </p:cNvPr>
              <p:cNvSpPr txBox="1"/>
              <p:nvPr/>
            </p:nvSpPr>
            <p:spPr bwMode="auto">
              <a:xfrm>
                <a:off x="6909255" y="1663755"/>
                <a:ext cx="200922" cy="30777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 algn="ctr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 rtlCol="0">
                <a:spAutoFit/>
              </a:bodyPr>
              <a:lstStyle/>
              <a:p>
                <a:pPr algn="ctr">
                  <a:lnSpc>
                    <a:spcPct val="100000"/>
                  </a:lnSpc>
                  <a:spcBef>
                    <a:spcPct val="50000"/>
                  </a:spcBef>
                  <a:spcAft>
                    <a:spcPct val="0"/>
                  </a:spcAft>
                  <a:buClrTx/>
                  <a:buFontTx/>
                  <a:buNone/>
                </a:pPr>
                <a:r>
                  <a:rPr lang="en-US" sz="1400" b="0">
                    <a:solidFill>
                      <a:schemeClr val="accent1"/>
                    </a:solidFill>
                    <a:latin typeface="Calibri" panose="020F0502020204030204" pitchFamily="34" charset="0"/>
                  </a:rPr>
                  <a:t>+</a:t>
                </a:r>
              </a:p>
            </p:txBody>
          </p:sp>
          <p:sp>
            <p:nvSpPr>
              <p:cNvPr id="168" name="TextBox 167">
                <a:extLst>
                  <a:ext uri="{FF2B5EF4-FFF2-40B4-BE49-F238E27FC236}">
                    <a16:creationId xmlns:a16="http://schemas.microsoft.com/office/drawing/2014/main" id="{6BCA041E-2AB3-D9A1-5992-F65B60546499}"/>
                  </a:ext>
                </a:extLst>
              </p:cNvPr>
              <p:cNvSpPr txBox="1"/>
              <p:nvPr/>
            </p:nvSpPr>
            <p:spPr bwMode="auto">
              <a:xfrm>
                <a:off x="6938641" y="1663755"/>
                <a:ext cx="200922" cy="30777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 algn="ctr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 rtlCol="0">
                <a:spAutoFit/>
              </a:bodyPr>
              <a:lstStyle/>
              <a:p>
                <a:pPr algn="ctr">
                  <a:lnSpc>
                    <a:spcPct val="100000"/>
                  </a:lnSpc>
                  <a:spcBef>
                    <a:spcPct val="50000"/>
                  </a:spcBef>
                  <a:spcAft>
                    <a:spcPct val="0"/>
                  </a:spcAft>
                  <a:buClrTx/>
                  <a:buFontTx/>
                  <a:buNone/>
                </a:pPr>
                <a:r>
                  <a:rPr lang="en-US" sz="1400" b="0">
                    <a:solidFill>
                      <a:schemeClr val="accent1"/>
                    </a:solidFill>
                    <a:latin typeface="Calibri" panose="020F0502020204030204" pitchFamily="34" charset="0"/>
                  </a:rPr>
                  <a:t>+</a:t>
                </a:r>
              </a:p>
            </p:txBody>
          </p:sp>
          <p:sp>
            <p:nvSpPr>
              <p:cNvPr id="169" name="TextBox 168">
                <a:extLst>
                  <a:ext uri="{FF2B5EF4-FFF2-40B4-BE49-F238E27FC236}">
                    <a16:creationId xmlns:a16="http://schemas.microsoft.com/office/drawing/2014/main" id="{2C7812A3-F74D-5646-5DA0-278F8700083E}"/>
                  </a:ext>
                </a:extLst>
              </p:cNvPr>
              <p:cNvSpPr txBox="1"/>
              <p:nvPr/>
            </p:nvSpPr>
            <p:spPr bwMode="auto">
              <a:xfrm>
                <a:off x="6968028" y="1663755"/>
                <a:ext cx="200922" cy="30777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 algn="ctr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 rtlCol="0">
                <a:spAutoFit/>
              </a:bodyPr>
              <a:lstStyle/>
              <a:p>
                <a:pPr algn="ctr">
                  <a:lnSpc>
                    <a:spcPct val="100000"/>
                  </a:lnSpc>
                  <a:spcBef>
                    <a:spcPct val="50000"/>
                  </a:spcBef>
                  <a:spcAft>
                    <a:spcPct val="0"/>
                  </a:spcAft>
                  <a:buClrTx/>
                  <a:buFontTx/>
                  <a:buNone/>
                </a:pPr>
                <a:r>
                  <a:rPr lang="en-US" sz="1400" b="0">
                    <a:solidFill>
                      <a:schemeClr val="accent1"/>
                    </a:solidFill>
                    <a:latin typeface="Calibri" panose="020F0502020204030204" pitchFamily="34" charset="0"/>
                  </a:rPr>
                  <a:t>+</a:t>
                </a:r>
              </a:p>
            </p:txBody>
          </p:sp>
          <p:sp>
            <p:nvSpPr>
              <p:cNvPr id="170" name="TextBox 169">
                <a:extLst>
                  <a:ext uri="{FF2B5EF4-FFF2-40B4-BE49-F238E27FC236}">
                    <a16:creationId xmlns:a16="http://schemas.microsoft.com/office/drawing/2014/main" id="{2EFC2D87-54B8-4C5D-65D2-B29E68CD81D1}"/>
                  </a:ext>
                </a:extLst>
              </p:cNvPr>
              <p:cNvSpPr txBox="1"/>
              <p:nvPr/>
            </p:nvSpPr>
            <p:spPr bwMode="auto">
              <a:xfrm>
                <a:off x="7013816" y="1663755"/>
                <a:ext cx="200922" cy="30777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 algn="ctr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 rtlCol="0">
                <a:spAutoFit/>
              </a:bodyPr>
              <a:lstStyle/>
              <a:p>
                <a:pPr algn="ctr">
                  <a:lnSpc>
                    <a:spcPct val="100000"/>
                  </a:lnSpc>
                  <a:spcBef>
                    <a:spcPct val="50000"/>
                  </a:spcBef>
                  <a:spcAft>
                    <a:spcPct val="0"/>
                  </a:spcAft>
                  <a:buClrTx/>
                  <a:buFontTx/>
                  <a:buNone/>
                </a:pPr>
                <a:r>
                  <a:rPr lang="en-US" sz="1400" b="0">
                    <a:solidFill>
                      <a:schemeClr val="accent1"/>
                    </a:solidFill>
                    <a:latin typeface="Calibri" panose="020F0502020204030204" pitchFamily="34" charset="0"/>
                  </a:rPr>
                  <a:t>+</a:t>
                </a:r>
              </a:p>
            </p:txBody>
          </p:sp>
          <p:sp>
            <p:nvSpPr>
              <p:cNvPr id="171" name="TextBox 170">
                <a:extLst>
                  <a:ext uri="{FF2B5EF4-FFF2-40B4-BE49-F238E27FC236}">
                    <a16:creationId xmlns:a16="http://schemas.microsoft.com/office/drawing/2014/main" id="{6307738E-E188-B815-E248-A874A803BBFB}"/>
                  </a:ext>
                </a:extLst>
              </p:cNvPr>
              <p:cNvSpPr txBox="1"/>
              <p:nvPr/>
            </p:nvSpPr>
            <p:spPr bwMode="auto">
              <a:xfrm>
                <a:off x="7108811" y="1663755"/>
                <a:ext cx="200922" cy="30777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 algn="ctr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 rtlCol="0">
                <a:spAutoFit/>
              </a:bodyPr>
              <a:lstStyle/>
              <a:p>
                <a:pPr algn="ctr">
                  <a:lnSpc>
                    <a:spcPct val="100000"/>
                  </a:lnSpc>
                  <a:spcBef>
                    <a:spcPct val="50000"/>
                  </a:spcBef>
                  <a:spcAft>
                    <a:spcPct val="0"/>
                  </a:spcAft>
                  <a:buClrTx/>
                  <a:buFontTx/>
                  <a:buNone/>
                </a:pPr>
                <a:r>
                  <a:rPr lang="en-US" sz="1400" b="0">
                    <a:solidFill>
                      <a:schemeClr val="accent1"/>
                    </a:solidFill>
                    <a:latin typeface="Calibri" panose="020F0502020204030204" pitchFamily="34" charset="0"/>
                  </a:rPr>
                  <a:t>+</a:t>
                </a:r>
              </a:p>
            </p:txBody>
          </p:sp>
          <p:sp>
            <p:nvSpPr>
              <p:cNvPr id="172" name="TextBox 171">
                <a:extLst>
                  <a:ext uri="{FF2B5EF4-FFF2-40B4-BE49-F238E27FC236}">
                    <a16:creationId xmlns:a16="http://schemas.microsoft.com/office/drawing/2014/main" id="{5A77A0A4-0719-41E1-07A3-2365D113A97A}"/>
                  </a:ext>
                </a:extLst>
              </p:cNvPr>
              <p:cNvSpPr txBox="1"/>
              <p:nvPr/>
            </p:nvSpPr>
            <p:spPr bwMode="auto">
              <a:xfrm>
                <a:off x="7031585" y="1663755"/>
                <a:ext cx="200922" cy="30777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 algn="ctr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 rtlCol="0">
                <a:spAutoFit/>
              </a:bodyPr>
              <a:lstStyle/>
              <a:p>
                <a:pPr algn="ctr">
                  <a:lnSpc>
                    <a:spcPct val="100000"/>
                  </a:lnSpc>
                  <a:spcBef>
                    <a:spcPct val="50000"/>
                  </a:spcBef>
                  <a:spcAft>
                    <a:spcPct val="0"/>
                  </a:spcAft>
                  <a:buClrTx/>
                  <a:buFontTx/>
                  <a:buNone/>
                </a:pPr>
                <a:r>
                  <a:rPr lang="en-US" sz="1400" b="0">
                    <a:solidFill>
                      <a:schemeClr val="accent1"/>
                    </a:solidFill>
                    <a:latin typeface="Calibri" panose="020F0502020204030204" pitchFamily="34" charset="0"/>
                  </a:rPr>
                  <a:t>+</a:t>
                </a:r>
              </a:p>
            </p:txBody>
          </p:sp>
          <p:sp>
            <p:nvSpPr>
              <p:cNvPr id="173" name="TextBox 172">
                <a:extLst>
                  <a:ext uri="{FF2B5EF4-FFF2-40B4-BE49-F238E27FC236}">
                    <a16:creationId xmlns:a16="http://schemas.microsoft.com/office/drawing/2014/main" id="{F4E3B806-D7B1-813B-C9F7-6D20F56C7852}"/>
                  </a:ext>
                </a:extLst>
              </p:cNvPr>
              <p:cNvSpPr txBox="1"/>
              <p:nvPr/>
            </p:nvSpPr>
            <p:spPr bwMode="auto">
              <a:xfrm>
                <a:off x="7056871" y="1663755"/>
                <a:ext cx="200922" cy="30777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 algn="ctr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 rtlCol="0">
                <a:spAutoFit/>
              </a:bodyPr>
              <a:lstStyle/>
              <a:p>
                <a:pPr algn="ctr">
                  <a:lnSpc>
                    <a:spcPct val="100000"/>
                  </a:lnSpc>
                  <a:spcBef>
                    <a:spcPct val="50000"/>
                  </a:spcBef>
                  <a:spcAft>
                    <a:spcPct val="0"/>
                  </a:spcAft>
                  <a:buClrTx/>
                  <a:buFontTx/>
                  <a:buNone/>
                </a:pPr>
                <a:r>
                  <a:rPr lang="en-US" sz="1400" b="0">
                    <a:solidFill>
                      <a:schemeClr val="accent1"/>
                    </a:solidFill>
                    <a:latin typeface="Calibri" panose="020F0502020204030204" pitchFamily="34" charset="0"/>
                  </a:rPr>
                  <a:t>+</a:t>
                </a:r>
              </a:p>
            </p:txBody>
          </p:sp>
          <p:sp>
            <p:nvSpPr>
              <p:cNvPr id="174" name="TextBox 173">
                <a:extLst>
                  <a:ext uri="{FF2B5EF4-FFF2-40B4-BE49-F238E27FC236}">
                    <a16:creationId xmlns:a16="http://schemas.microsoft.com/office/drawing/2014/main" id="{CBC821EB-3D85-C1A1-8482-6005B419DE6E}"/>
                  </a:ext>
                </a:extLst>
              </p:cNvPr>
              <p:cNvSpPr txBox="1"/>
              <p:nvPr/>
            </p:nvSpPr>
            <p:spPr bwMode="auto">
              <a:xfrm>
                <a:off x="7082157" y="1663755"/>
                <a:ext cx="200922" cy="30777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 algn="ctr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 rtlCol="0">
                <a:spAutoFit/>
              </a:bodyPr>
              <a:lstStyle/>
              <a:p>
                <a:pPr algn="ctr">
                  <a:lnSpc>
                    <a:spcPct val="100000"/>
                  </a:lnSpc>
                  <a:spcBef>
                    <a:spcPct val="50000"/>
                  </a:spcBef>
                  <a:spcAft>
                    <a:spcPct val="0"/>
                  </a:spcAft>
                  <a:buClrTx/>
                  <a:buFontTx/>
                  <a:buNone/>
                </a:pPr>
                <a:r>
                  <a:rPr lang="en-US" sz="1400" b="0">
                    <a:solidFill>
                      <a:schemeClr val="accent1"/>
                    </a:solidFill>
                    <a:latin typeface="Calibri" panose="020F0502020204030204" pitchFamily="34" charset="0"/>
                  </a:rPr>
                  <a:t>+</a:t>
                </a:r>
              </a:p>
            </p:txBody>
          </p:sp>
          <p:sp>
            <p:nvSpPr>
              <p:cNvPr id="175" name="TextBox 174">
                <a:extLst>
                  <a:ext uri="{FF2B5EF4-FFF2-40B4-BE49-F238E27FC236}">
                    <a16:creationId xmlns:a16="http://schemas.microsoft.com/office/drawing/2014/main" id="{AF43B8BE-DD25-CA2E-8821-A26BE57E97A0}"/>
                  </a:ext>
                </a:extLst>
              </p:cNvPr>
              <p:cNvSpPr txBox="1"/>
              <p:nvPr/>
            </p:nvSpPr>
            <p:spPr bwMode="auto">
              <a:xfrm>
                <a:off x="7173050" y="1663755"/>
                <a:ext cx="200922" cy="30777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 algn="ctr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 rtlCol="0">
                <a:spAutoFit/>
              </a:bodyPr>
              <a:lstStyle/>
              <a:p>
                <a:pPr algn="ctr">
                  <a:lnSpc>
                    <a:spcPct val="100000"/>
                  </a:lnSpc>
                  <a:spcBef>
                    <a:spcPct val="50000"/>
                  </a:spcBef>
                  <a:spcAft>
                    <a:spcPct val="0"/>
                  </a:spcAft>
                  <a:buClrTx/>
                  <a:buFontTx/>
                  <a:buNone/>
                </a:pPr>
                <a:r>
                  <a:rPr lang="en-US" sz="1400" b="0">
                    <a:solidFill>
                      <a:schemeClr val="accent1"/>
                    </a:solidFill>
                    <a:latin typeface="Calibri" panose="020F0502020204030204" pitchFamily="34" charset="0"/>
                  </a:rPr>
                  <a:t>+</a:t>
                </a:r>
              </a:p>
            </p:txBody>
          </p:sp>
          <p:sp>
            <p:nvSpPr>
              <p:cNvPr id="176" name="TextBox 175">
                <a:extLst>
                  <a:ext uri="{FF2B5EF4-FFF2-40B4-BE49-F238E27FC236}">
                    <a16:creationId xmlns:a16="http://schemas.microsoft.com/office/drawing/2014/main" id="{25D59277-DA36-340C-A71A-C24F4F6736A7}"/>
                  </a:ext>
                </a:extLst>
              </p:cNvPr>
              <p:cNvSpPr txBox="1"/>
              <p:nvPr/>
            </p:nvSpPr>
            <p:spPr bwMode="auto">
              <a:xfrm>
                <a:off x="7218839" y="1663755"/>
                <a:ext cx="200922" cy="30777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 algn="ctr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 rtlCol="0">
                <a:spAutoFit/>
              </a:bodyPr>
              <a:lstStyle/>
              <a:p>
                <a:pPr algn="ctr">
                  <a:lnSpc>
                    <a:spcPct val="100000"/>
                  </a:lnSpc>
                  <a:spcBef>
                    <a:spcPct val="50000"/>
                  </a:spcBef>
                  <a:spcAft>
                    <a:spcPct val="0"/>
                  </a:spcAft>
                  <a:buClrTx/>
                  <a:buFontTx/>
                  <a:buNone/>
                </a:pPr>
                <a:r>
                  <a:rPr lang="en-US" sz="1400" b="0">
                    <a:solidFill>
                      <a:schemeClr val="accent1"/>
                    </a:solidFill>
                    <a:latin typeface="Calibri" panose="020F0502020204030204" pitchFamily="34" charset="0"/>
                  </a:rPr>
                  <a:t>+</a:t>
                </a:r>
              </a:p>
            </p:txBody>
          </p:sp>
          <p:sp>
            <p:nvSpPr>
              <p:cNvPr id="177" name="TextBox 176">
                <a:extLst>
                  <a:ext uri="{FF2B5EF4-FFF2-40B4-BE49-F238E27FC236}">
                    <a16:creationId xmlns:a16="http://schemas.microsoft.com/office/drawing/2014/main" id="{71220AF2-AF21-B002-A41A-04BAE7DCD3BD}"/>
                  </a:ext>
                </a:extLst>
              </p:cNvPr>
              <p:cNvSpPr txBox="1"/>
              <p:nvPr/>
            </p:nvSpPr>
            <p:spPr bwMode="auto">
              <a:xfrm>
                <a:off x="7248225" y="1663755"/>
                <a:ext cx="200922" cy="30777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 algn="ctr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 rtlCol="0">
                <a:spAutoFit/>
              </a:bodyPr>
              <a:lstStyle/>
              <a:p>
                <a:pPr algn="ctr">
                  <a:lnSpc>
                    <a:spcPct val="100000"/>
                  </a:lnSpc>
                  <a:spcBef>
                    <a:spcPct val="50000"/>
                  </a:spcBef>
                  <a:spcAft>
                    <a:spcPct val="0"/>
                  </a:spcAft>
                  <a:buClrTx/>
                  <a:buFontTx/>
                  <a:buNone/>
                </a:pPr>
                <a:r>
                  <a:rPr lang="en-US" sz="1400" b="0">
                    <a:solidFill>
                      <a:schemeClr val="accent1"/>
                    </a:solidFill>
                    <a:latin typeface="Calibri" panose="020F0502020204030204" pitchFamily="34" charset="0"/>
                  </a:rPr>
                  <a:t>+</a:t>
                </a:r>
              </a:p>
            </p:txBody>
          </p:sp>
          <p:sp>
            <p:nvSpPr>
              <p:cNvPr id="178" name="TextBox 177">
                <a:extLst>
                  <a:ext uri="{FF2B5EF4-FFF2-40B4-BE49-F238E27FC236}">
                    <a16:creationId xmlns:a16="http://schemas.microsoft.com/office/drawing/2014/main" id="{1A51C340-F143-F2D4-0925-9CB7A512A599}"/>
                  </a:ext>
                </a:extLst>
              </p:cNvPr>
              <p:cNvSpPr txBox="1"/>
              <p:nvPr/>
            </p:nvSpPr>
            <p:spPr bwMode="auto">
              <a:xfrm>
                <a:off x="7277611" y="1663755"/>
                <a:ext cx="200922" cy="30777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 algn="ctr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 rtlCol="0">
                <a:spAutoFit/>
              </a:bodyPr>
              <a:lstStyle/>
              <a:p>
                <a:pPr algn="ctr">
                  <a:lnSpc>
                    <a:spcPct val="100000"/>
                  </a:lnSpc>
                  <a:spcBef>
                    <a:spcPct val="50000"/>
                  </a:spcBef>
                  <a:spcAft>
                    <a:spcPct val="0"/>
                  </a:spcAft>
                  <a:buClrTx/>
                  <a:buFontTx/>
                  <a:buNone/>
                </a:pPr>
                <a:r>
                  <a:rPr lang="en-US" sz="1400" b="0">
                    <a:solidFill>
                      <a:schemeClr val="accent1"/>
                    </a:solidFill>
                    <a:latin typeface="Calibri" panose="020F0502020204030204" pitchFamily="34" charset="0"/>
                  </a:rPr>
                  <a:t>+</a:t>
                </a:r>
              </a:p>
            </p:txBody>
          </p:sp>
          <p:sp>
            <p:nvSpPr>
              <p:cNvPr id="179" name="TextBox 178">
                <a:extLst>
                  <a:ext uri="{FF2B5EF4-FFF2-40B4-BE49-F238E27FC236}">
                    <a16:creationId xmlns:a16="http://schemas.microsoft.com/office/drawing/2014/main" id="{EC16F13A-847B-F64D-4F56-61447247EDD0}"/>
                  </a:ext>
                </a:extLst>
              </p:cNvPr>
              <p:cNvSpPr txBox="1"/>
              <p:nvPr/>
            </p:nvSpPr>
            <p:spPr bwMode="auto">
              <a:xfrm>
                <a:off x="7315199" y="1663755"/>
                <a:ext cx="200922" cy="30777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 algn="ctr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 rtlCol="0">
                <a:spAutoFit/>
              </a:bodyPr>
              <a:lstStyle/>
              <a:p>
                <a:pPr algn="ctr">
                  <a:lnSpc>
                    <a:spcPct val="100000"/>
                  </a:lnSpc>
                  <a:spcBef>
                    <a:spcPct val="50000"/>
                  </a:spcBef>
                  <a:spcAft>
                    <a:spcPct val="0"/>
                  </a:spcAft>
                  <a:buClrTx/>
                  <a:buFontTx/>
                  <a:buNone/>
                </a:pPr>
                <a:r>
                  <a:rPr lang="en-US" sz="1400" b="0">
                    <a:solidFill>
                      <a:schemeClr val="accent1"/>
                    </a:solidFill>
                    <a:latin typeface="Calibri" panose="020F0502020204030204" pitchFamily="34" charset="0"/>
                  </a:rPr>
                  <a:t>+</a:t>
                </a:r>
              </a:p>
            </p:txBody>
          </p:sp>
          <p:sp>
            <p:nvSpPr>
              <p:cNvPr id="180" name="TextBox 179">
                <a:extLst>
                  <a:ext uri="{FF2B5EF4-FFF2-40B4-BE49-F238E27FC236}">
                    <a16:creationId xmlns:a16="http://schemas.microsoft.com/office/drawing/2014/main" id="{D99104DE-C6F1-4246-DEE0-5AADCF98A5D1}"/>
                  </a:ext>
                </a:extLst>
              </p:cNvPr>
              <p:cNvSpPr txBox="1"/>
              <p:nvPr/>
            </p:nvSpPr>
            <p:spPr bwMode="auto">
              <a:xfrm>
                <a:off x="7348686" y="1663755"/>
                <a:ext cx="200922" cy="30777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 algn="ctr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 rtlCol="0">
                <a:spAutoFit/>
              </a:bodyPr>
              <a:lstStyle/>
              <a:p>
                <a:pPr algn="ctr">
                  <a:lnSpc>
                    <a:spcPct val="100000"/>
                  </a:lnSpc>
                  <a:spcBef>
                    <a:spcPct val="50000"/>
                  </a:spcBef>
                  <a:spcAft>
                    <a:spcPct val="0"/>
                  </a:spcAft>
                  <a:buClrTx/>
                  <a:buFontTx/>
                  <a:buNone/>
                </a:pPr>
                <a:r>
                  <a:rPr lang="en-US" sz="1400" b="0">
                    <a:solidFill>
                      <a:schemeClr val="accent1"/>
                    </a:solidFill>
                    <a:latin typeface="Calibri" panose="020F0502020204030204" pitchFamily="34" charset="0"/>
                  </a:rPr>
                  <a:t>+</a:t>
                </a:r>
              </a:p>
            </p:txBody>
          </p:sp>
          <p:sp>
            <p:nvSpPr>
              <p:cNvPr id="181" name="TextBox 180">
                <a:extLst>
                  <a:ext uri="{FF2B5EF4-FFF2-40B4-BE49-F238E27FC236}">
                    <a16:creationId xmlns:a16="http://schemas.microsoft.com/office/drawing/2014/main" id="{42F7A935-14B3-58A5-6C8B-F4D42E7C0019}"/>
                  </a:ext>
                </a:extLst>
              </p:cNvPr>
              <p:cNvSpPr txBox="1"/>
              <p:nvPr/>
            </p:nvSpPr>
            <p:spPr bwMode="auto">
              <a:xfrm>
                <a:off x="7369871" y="1663755"/>
                <a:ext cx="200922" cy="30777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 algn="ctr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 rtlCol="0">
                <a:spAutoFit/>
              </a:bodyPr>
              <a:lstStyle/>
              <a:p>
                <a:pPr algn="ctr">
                  <a:lnSpc>
                    <a:spcPct val="100000"/>
                  </a:lnSpc>
                  <a:spcBef>
                    <a:spcPct val="50000"/>
                  </a:spcBef>
                  <a:spcAft>
                    <a:spcPct val="0"/>
                  </a:spcAft>
                  <a:buClrTx/>
                  <a:buFontTx/>
                  <a:buNone/>
                </a:pPr>
                <a:r>
                  <a:rPr lang="en-US" sz="1400" b="0">
                    <a:solidFill>
                      <a:schemeClr val="accent1"/>
                    </a:solidFill>
                    <a:latin typeface="Calibri" panose="020F0502020204030204" pitchFamily="34" charset="0"/>
                  </a:rPr>
                  <a:t>+</a:t>
                </a:r>
              </a:p>
            </p:txBody>
          </p:sp>
          <p:sp>
            <p:nvSpPr>
              <p:cNvPr id="182" name="TextBox 181">
                <a:extLst>
                  <a:ext uri="{FF2B5EF4-FFF2-40B4-BE49-F238E27FC236}">
                    <a16:creationId xmlns:a16="http://schemas.microsoft.com/office/drawing/2014/main" id="{C12FB846-41F9-65B5-5FFD-B533FD6C27B4}"/>
                  </a:ext>
                </a:extLst>
              </p:cNvPr>
              <p:cNvSpPr txBox="1"/>
              <p:nvPr/>
            </p:nvSpPr>
            <p:spPr bwMode="auto">
              <a:xfrm>
                <a:off x="7415660" y="1663755"/>
                <a:ext cx="200922" cy="30777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 algn="ctr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 rtlCol="0">
                <a:spAutoFit/>
              </a:bodyPr>
              <a:lstStyle/>
              <a:p>
                <a:pPr algn="ctr">
                  <a:lnSpc>
                    <a:spcPct val="100000"/>
                  </a:lnSpc>
                  <a:spcBef>
                    <a:spcPct val="50000"/>
                  </a:spcBef>
                  <a:spcAft>
                    <a:spcPct val="0"/>
                  </a:spcAft>
                  <a:buClrTx/>
                  <a:buFontTx/>
                  <a:buNone/>
                </a:pPr>
                <a:r>
                  <a:rPr lang="en-US" sz="1400" b="0">
                    <a:solidFill>
                      <a:schemeClr val="accent1"/>
                    </a:solidFill>
                    <a:latin typeface="Calibri" panose="020F0502020204030204" pitchFamily="34" charset="0"/>
                  </a:rPr>
                  <a:t>+</a:t>
                </a:r>
              </a:p>
            </p:txBody>
          </p:sp>
          <p:sp>
            <p:nvSpPr>
              <p:cNvPr id="183" name="TextBox 182">
                <a:extLst>
                  <a:ext uri="{FF2B5EF4-FFF2-40B4-BE49-F238E27FC236}">
                    <a16:creationId xmlns:a16="http://schemas.microsoft.com/office/drawing/2014/main" id="{21DCEBF2-DBDB-DD02-EE7D-A34D47CB624F}"/>
                  </a:ext>
                </a:extLst>
              </p:cNvPr>
              <p:cNvSpPr txBox="1"/>
              <p:nvPr/>
            </p:nvSpPr>
            <p:spPr bwMode="auto">
              <a:xfrm>
                <a:off x="7449147" y="1663755"/>
                <a:ext cx="200922" cy="30777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 algn="ctr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 rtlCol="0">
                <a:spAutoFit/>
              </a:bodyPr>
              <a:lstStyle/>
              <a:p>
                <a:pPr algn="ctr">
                  <a:lnSpc>
                    <a:spcPct val="100000"/>
                  </a:lnSpc>
                  <a:spcBef>
                    <a:spcPct val="50000"/>
                  </a:spcBef>
                  <a:spcAft>
                    <a:spcPct val="0"/>
                  </a:spcAft>
                  <a:buClrTx/>
                  <a:buFontTx/>
                  <a:buNone/>
                </a:pPr>
                <a:r>
                  <a:rPr lang="en-US" sz="1400" b="0">
                    <a:solidFill>
                      <a:schemeClr val="accent1"/>
                    </a:solidFill>
                    <a:latin typeface="Calibri" panose="020F0502020204030204" pitchFamily="34" charset="0"/>
                  </a:rPr>
                  <a:t>+</a:t>
                </a:r>
              </a:p>
            </p:txBody>
          </p:sp>
          <p:sp>
            <p:nvSpPr>
              <p:cNvPr id="184" name="TextBox 183">
                <a:extLst>
                  <a:ext uri="{FF2B5EF4-FFF2-40B4-BE49-F238E27FC236}">
                    <a16:creationId xmlns:a16="http://schemas.microsoft.com/office/drawing/2014/main" id="{BBCC66C9-94DB-BDE4-0F5B-7D8529D35812}"/>
                  </a:ext>
                </a:extLst>
              </p:cNvPr>
              <p:cNvSpPr txBox="1"/>
              <p:nvPr/>
            </p:nvSpPr>
            <p:spPr bwMode="auto">
              <a:xfrm>
                <a:off x="7462131" y="1663755"/>
                <a:ext cx="200922" cy="30777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 algn="ctr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 rtlCol="0">
                <a:spAutoFit/>
              </a:bodyPr>
              <a:lstStyle/>
              <a:p>
                <a:pPr algn="ctr">
                  <a:lnSpc>
                    <a:spcPct val="100000"/>
                  </a:lnSpc>
                  <a:spcBef>
                    <a:spcPct val="50000"/>
                  </a:spcBef>
                  <a:spcAft>
                    <a:spcPct val="0"/>
                  </a:spcAft>
                  <a:buClrTx/>
                  <a:buFontTx/>
                  <a:buNone/>
                </a:pPr>
                <a:r>
                  <a:rPr lang="en-US" sz="1400" b="0">
                    <a:solidFill>
                      <a:schemeClr val="accent1"/>
                    </a:solidFill>
                    <a:latin typeface="Calibri" panose="020F0502020204030204" pitchFamily="34" charset="0"/>
                  </a:rPr>
                  <a:t>+</a:t>
                </a:r>
              </a:p>
            </p:txBody>
          </p:sp>
          <p:sp>
            <p:nvSpPr>
              <p:cNvPr id="185" name="TextBox 184">
                <a:extLst>
                  <a:ext uri="{FF2B5EF4-FFF2-40B4-BE49-F238E27FC236}">
                    <a16:creationId xmlns:a16="http://schemas.microsoft.com/office/drawing/2014/main" id="{1ED34D22-41C4-9088-B6B6-6AE9396DCB46}"/>
                  </a:ext>
                </a:extLst>
              </p:cNvPr>
              <p:cNvSpPr txBox="1"/>
              <p:nvPr/>
            </p:nvSpPr>
            <p:spPr bwMode="auto">
              <a:xfrm>
                <a:off x="7487417" y="1663755"/>
                <a:ext cx="200922" cy="30777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 algn="ctr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 rtlCol="0">
                <a:spAutoFit/>
              </a:bodyPr>
              <a:lstStyle/>
              <a:p>
                <a:pPr algn="ctr">
                  <a:lnSpc>
                    <a:spcPct val="100000"/>
                  </a:lnSpc>
                  <a:spcBef>
                    <a:spcPct val="50000"/>
                  </a:spcBef>
                  <a:spcAft>
                    <a:spcPct val="0"/>
                  </a:spcAft>
                  <a:buClrTx/>
                  <a:buFontTx/>
                  <a:buNone/>
                </a:pPr>
                <a:r>
                  <a:rPr lang="en-US" sz="1400" b="0">
                    <a:solidFill>
                      <a:schemeClr val="accent1"/>
                    </a:solidFill>
                    <a:latin typeface="Calibri" panose="020F0502020204030204" pitchFamily="34" charset="0"/>
                  </a:rPr>
                  <a:t>+</a:t>
                </a:r>
              </a:p>
            </p:txBody>
          </p:sp>
          <p:sp>
            <p:nvSpPr>
              <p:cNvPr id="186" name="TextBox 185">
                <a:extLst>
                  <a:ext uri="{FF2B5EF4-FFF2-40B4-BE49-F238E27FC236}">
                    <a16:creationId xmlns:a16="http://schemas.microsoft.com/office/drawing/2014/main" id="{7D93478E-3E04-B660-83FF-65F4B49D3EC5}"/>
                  </a:ext>
                </a:extLst>
              </p:cNvPr>
              <p:cNvSpPr txBox="1"/>
              <p:nvPr/>
            </p:nvSpPr>
            <p:spPr bwMode="auto">
              <a:xfrm>
                <a:off x="7512704" y="1663755"/>
                <a:ext cx="200922" cy="30777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 algn="ctr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 rtlCol="0">
                <a:spAutoFit/>
              </a:bodyPr>
              <a:lstStyle/>
              <a:p>
                <a:pPr algn="ctr">
                  <a:lnSpc>
                    <a:spcPct val="100000"/>
                  </a:lnSpc>
                  <a:spcBef>
                    <a:spcPct val="50000"/>
                  </a:spcBef>
                  <a:spcAft>
                    <a:spcPct val="0"/>
                  </a:spcAft>
                  <a:buClrTx/>
                  <a:buFontTx/>
                  <a:buNone/>
                </a:pPr>
                <a:r>
                  <a:rPr lang="en-US" sz="1400" b="0">
                    <a:solidFill>
                      <a:schemeClr val="accent1"/>
                    </a:solidFill>
                    <a:latin typeface="Calibri" panose="020F0502020204030204" pitchFamily="34" charset="0"/>
                  </a:rPr>
                  <a:t>+</a:t>
                </a:r>
              </a:p>
            </p:txBody>
          </p:sp>
          <p:sp>
            <p:nvSpPr>
              <p:cNvPr id="187" name="TextBox 186">
                <a:extLst>
                  <a:ext uri="{FF2B5EF4-FFF2-40B4-BE49-F238E27FC236}">
                    <a16:creationId xmlns:a16="http://schemas.microsoft.com/office/drawing/2014/main" id="{C623BC8B-F229-9894-0754-C9C7233139A7}"/>
                  </a:ext>
                </a:extLst>
              </p:cNvPr>
              <p:cNvSpPr txBox="1"/>
              <p:nvPr/>
            </p:nvSpPr>
            <p:spPr bwMode="auto">
              <a:xfrm>
                <a:off x="7550292" y="1663755"/>
                <a:ext cx="200922" cy="30777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 algn="ctr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 rtlCol="0">
                <a:spAutoFit/>
              </a:bodyPr>
              <a:lstStyle/>
              <a:p>
                <a:pPr algn="ctr">
                  <a:lnSpc>
                    <a:spcPct val="100000"/>
                  </a:lnSpc>
                  <a:spcBef>
                    <a:spcPct val="50000"/>
                  </a:spcBef>
                  <a:spcAft>
                    <a:spcPct val="0"/>
                  </a:spcAft>
                  <a:buClrTx/>
                  <a:buFontTx/>
                  <a:buNone/>
                </a:pPr>
                <a:r>
                  <a:rPr lang="en-US" sz="1400" b="0">
                    <a:solidFill>
                      <a:schemeClr val="accent1"/>
                    </a:solidFill>
                    <a:latin typeface="Calibri" panose="020F0502020204030204" pitchFamily="34" charset="0"/>
                  </a:rPr>
                  <a:t>+</a:t>
                </a:r>
              </a:p>
            </p:txBody>
          </p:sp>
          <p:sp>
            <p:nvSpPr>
              <p:cNvPr id="188" name="TextBox 187">
                <a:extLst>
                  <a:ext uri="{FF2B5EF4-FFF2-40B4-BE49-F238E27FC236}">
                    <a16:creationId xmlns:a16="http://schemas.microsoft.com/office/drawing/2014/main" id="{9E388656-D19F-0DFC-96D6-CC3D3034C72D}"/>
                  </a:ext>
                </a:extLst>
              </p:cNvPr>
              <p:cNvSpPr txBox="1"/>
              <p:nvPr/>
            </p:nvSpPr>
            <p:spPr bwMode="auto">
              <a:xfrm>
                <a:off x="7702692" y="1700659"/>
                <a:ext cx="200922" cy="30777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 algn="ctr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 rtlCol="0">
                <a:spAutoFit/>
              </a:bodyPr>
              <a:lstStyle/>
              <a:p>
                <a:pPr algn="ctr">
                  <a:lnSpc>
                    <a:spcPct val="100000"/>
                  </a:lnSpc>
                  <a:spcBef>
                    <a:spcPct val="50000"/>
                  </a:spcBef>
                  <a:spcAft>
                    <a:spcPct val="0"/>
                  </a:spcAft>
                  <a:buClrTx/>
                  <a:buFontTx/>
                  <a:buNone/>
                </a:pPr>
                <a:r>
                  <a:rPr lang="en-US" sz="1400" b="0">
                    <a:solidFill>
                      <a:schemeClr val="accent1"/>
                    </a:solidFill>
                    <a:latin typeface="Calibri" panose="020F0502020204030204" pitchFamily="34" charset="0"/>
                  </a:rPr>
                  <a:t>+</a:t>
                </a:r>
              </a:p>
            </p:txBody>
          </p:sp>
          <p:sp>
            <p:nvSpPr>
              <p:cNvPr id="189" name="TextBox 188">
                <a:extLst>
                  <a:ext uri="{FF2B5EF4-FFF2-40B4-BE49-F238E27FC236}">
                    <a16:creationId xmlns:a16="http://schemas.microsoft.com/office/drawing/2014/main" id="{996EC9A5-80D8-89F0-FB15-8E0C1917F555}"/>
                  </a:ext>
                </a:extLst>
              </p:cNvPr>
              <p:cNvSpPr txBox="1"/>
              <p:nvPr/>
            </p:nvSpPr>
            <p:spPr bwMode="auto">
              <a:xfrm>
                <a:off x="9191839" y="1816155"/>
                <a:ext cx="200922" cy="30777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 algn="ctr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 rtlCol="0">
                <a:spAutoFit/>
              </a:bodyPr>
              <a:lstStyle/>
              <a:p>
                <a:pPr algn="ctr">
                  <a:lnSpc>
                    <a:spcPct val="100000"/>
                  </a:lnSpc>
                  <a:spcBef>
                    <a:spcPct val="50000"/>
                  </a:spcBef>
                  <a:spcAft>
                    <a:spcPct val="0"/>
                  </a:spcAft>
                  <a:buClrTx/>
                  <a:buFontTx/>
                  <a:buNone/>
                </a:pPr>
                <a:r>
                  <a:rPr lang="en-US" sz="1400" b="0">
                    <a:solidFill>
                      <a:schemeClr val="accent1"/>
                    </a:solidFill>
                    <a:latin typeface="Calibri" panose="020F0502020204030204" pitchFamily="34" charset="0"/>
                  </a:rPr>
                  <a:t>+</a:t>
                </a:r>
              </a:p>
            </p:txBody>
          </p:sp>
          <p:sp>
            <p:nvSpPr>
              <p:cNvPr id="190" name="TextBox 189">
                <a:extLst>
                  <a:ext uri="{FF2B5EF4-FFF2-40B4-BE49-F238E27FC236}">
                    <a16:creationId xmlns:a16="http://schemas.microsoft.com/office/drawing/2014/main" id="{2A959598-3718-3F9D-620C-EBA9B61B71D6}"/>
                  </a:ext>
                </a:extLst>
              </p:cNvPr>
              <p:cNvSpPr txBox="1"/>
              <p:nvPr/>
            </p:nvSpPr>
            <p:spPr bwMode="auto">
              <a:xfrm>
                <a:off x="9163819" y="1816155"/>
                <a:ext cx="200922" cy="30777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 algn="ctr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 rtlCol="0">
                <a:spAutoFit/>
              </a:bodyPr>
              <a:lstStyle/>
              <a:p>
                <a:pPr algn="ctr">
                  <a:lnSpc>
                    <a:spcPct val="100000"/>
                  </a:lnSpc>
                  <a:spcBef>
                    <a:spcPct val="50000"/>
                  </a:spcBef>
                  <a:spcAft>
                    <a:spcPct val="0"/>
                  </a:spcAft>
                  <a:buClrTx/>
                  <a:buFontTx/>
                  <a:buNone/>
                </a:pPr>
                <a:r>
                  <a:rPr lang="en-US" sz="1400" b="0">
                    <a:solidFill>
                      <a:schemeClr val="accent1"/>
                    </a:solidFill>
                    <a:latin typeface="Calibri" panose="020F0502020204030204" pitchFamily="34" charset="0"/>
                  </a:rPr>
                  <a:t>+</a:t>
                </a:r>
              </a:p>
            </p:txBody>
          </p:sp>
          <p:sp>
            <p:nvSpPr>
              <p:cNvPr id="191" name="TextBox 190">
                <a:extLst>
                  <a:ext uri="{FF2B5EF4-FFF2-40B4-BE49-F238E27FC236}">
                    <a16:creationId xmlns:a16="http://schemas.microsoft.com/office/drawing/2014/main" id="{7AC75630-42F4-545B-AE88-C4B1C8CC4C4B}"/>
                  </a:ext>
                </a:extLst>
              </p:cNvPr>
              <p:cNvSpPr txBox="1"/>
              <p:nvPr/>
            </p:nvSpPr>
            <p:spPr bwMode="auto">
              <a:xfrm>
                <a:off x="9135799" y="1816155"/>
                <a:ext cx="200922" cy="30777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 algn="ctr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 rtlCol="0">
                <a:spAutoFit/>
              </a:bodyPr>
              <a:lstStyle/>
              <a:p>
                <a:pPr algn="ctr">
                  <a:lnSpc>
                    <a:spcPct val="100000"/>
                  </a:lnSpc>
                  <a:spcBef>
                    <a:spcPct val="50000"/>
                  </a:spcBef>
                  <a:spcAft>
                    <a:spcPct val="0"/>
                  </a:spcAft>
                  <a:buClrTx/>
                  <a:buFontTx/>
                  <a:buNone/>
                </a:pPr>
                <a:r>
                  <a:rPr lang="en-US" sz="1400" b="0">
                    <a:solidFill>
                      <a:schemeClr val="accent1"/>
                    </a:solidFill>
                    <a:latin typeface="Calibri" panose="020F0502020204030204" pitchFamily="34" charset="0"/>
                  </a:rPr>
                  <a:t>+</a:t>
                </a:r>
              </a:p>
            </p:txBody>
          </p:sp>
          <p:sp>
            <p:nvSpPr>
              <p:cNvPr id="192" name="TextBox 191">
                <a:extLst>
                  <a:ext uri="{FF2B5EF4-FFF2-40B4-BE49-F238E27FC236}">
                    <a16:creationId xmlns:a16="http://schemas.microsoft.com/office/drawing/2014/main" id="{95DCD15A-61B0-5516-AFEA-CC5CBCB2CD14}"/>
                  </a:ext>
                </a:extLst>
              </p:cNvPr>
              <p:cNvSpPr txBox="1"/>
              <p:nvPr/>
            </p:nvSpPr>
            <p:spPr bwMode="auto">
              <a:xfrm>
                <a:off x="9115980" y="1816155"/>
                <a:ext cx="200922" cy="30777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 algn="ctr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 rtlCol="0">
                <a:spAutoFit/>
              </a:bodyPr>
              <a:lstStyle/>
              <a:p>
                <a:pPr algn="ctr">
                  <a:lnSpc>
                    <a:spcPct val="100000"/>
                  </a:lnSpc>
                  <a:spcBef>
                    <a:spcPct val="50000"/>
                  </a:spcBef>
                  <a:spcAft>
                    <a:spcPct val="0"/>
                  </a:spcAft>
                  <a:buClrTx/>
                  <a:buFontTx/>
                  <a:buNone/>
                </a:pPr>
                <a:r>
                  <a:rPr lang="en-US" sz="1400" b="0">
                    <a:solidFill>
                      <a:schemeClr val="accent1"/>
                    </a:solidFill>
                    <a:latin typeface="Calibri" panose="020F0502020204030204" pitchFamily="34" charset="0"/>
                  </a:rPr>
                  <a:t>+</a:t>
                </a:r>
              </a:p>
            </p:txBody>
          </p:sp>
          <p:sp>
            <p:nvSpPr>
              <p:cNvPr id="193" name="TextBox 192">
                <a:extLst>
                  <a:ext uri="{FF2B5EF4-FFF2-40B4-BE49-F238E27FC236}">
                    <a16:creationId xmlns:a16="http://schemas.microsoft.com/office/drawing/2014/main" id="{601E7DC3-2BC8-06A6-16F5-4DC2DE1ACF05}"/>
                  </a:ext>
                </a:extLst>
              </p:cNvPr>
              <p:cNvSpPr txBox="1"/>
              <p:nvPr/>
            </p:nvSpPr>
            <p:spPr bwMode="auto">
              <a:xfrm>
                <a:off x="9083859" y="1816155"/>
                <a:ext cx="200922" cy="30777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 algn="ctr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 rtlCol="0">
                <a:spAutoFit/>
              </a:bodyPr>
              <a:lstStyle/>
              <a:p>
                <a:pPr algn="ctr">
                  <a:lnSpc>
                    <a:spcPct val="100000"/>
                  </a:lnSpc>
                  <a:spcBef>
                    <a:spcPct val="50000"/>
                  </a:spcBef>
                  <a:spcAft>
                    <a:spcPct val="0"/>
                  </a:spcAft>
                  <a:buClrTx/>
                  <a:buFontTx/>
                  <a:buNone/>
                </a:pPr>
                <a:r>
                  <a:rPr lang="en-US" sz="1400" b="0">
                    <a:solidFill>
                      <a:schemeClr val="accent1"/>
                    </a:solidFill>
                    <a:latin typeface="Calibri" panose="020F0502020204030204" pitchFamily="34" charset="0"/>
                  </a:rPr>
                  <a:t>+</a:t>
                </a:r>
              </a:p>
            </p:txBody>
          </p:sp>
          <p:sp>
            <p:nvSpPr>
              <p:cNvPr id="194" name="TextBox 193">
                <a:extLst>
                  <a:ext uri="{FF2B5EF4-FFF2-40B4-BE49-F238E27FC236}">
                    <a16:creationId xmlns:a16="http://schemas.microsoft.com/office/drawing/2014/main" id="{C78C68ED-4D00-4FB9-D18D-A5A452F6121F}"/>
                  </a:ext>
                </a:extLst>
              </p:cNvPr>
              <p:cNvSpPr txBox="1"/>
              <p:nvPr/>
            </p:nvSpPr>
            <p:spPr bwMode="auto">
              <a:xfrm>
                <a:off x="9219858" y="1816155"/>
                <a:ext cx="200922" cy="30777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 algn="ctr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 rtlCol="0">
                <a:spAutoFit/>
              </a:bodyPr>
              <a:lstStyle/>
              <a:p>
                <a:pPr algn="ctr">
                  <a:lnSpc>
                    <a:spcPct val="100000"/>
                  </a:lnSpc>
                  <a:spcBef>
                    <a:spcPct val="50000"/>
                  </a:spcBef>
                  <a:spcAft>
                    <a:spcPct val="0"/>
                  </a:spcAft>
                  <a:buClrTx/>
                  <a:buFontTx/>
                  <a:buNone/>
                </a:pPr>
                <a:r>
                  <a:rPr lang="en-US" sz="1400" b="0">
                    <a:solidFill>
                      <a:schemeClr val="accent1"/>
                    </a:solidFill>
                    <a:latin typeface="Calibri" panose="020F0502020204030204" pitchFamily="34" charset="0"/>
                  </a:rPr>
                  <a:t>+</a:t>
                </a:r>
              </a:p>
            </p:txBody>
          </p:sp>
          <p:sp>
            <p:nvSpPr>
              <p:cNvPr id="195" name="TextBox 194">
                <a:extLst>
                  <a:ext uri="{FF2B5EF4-FFF2-40B4-BE49-F238E27FC236}">
                    <a16:creationId xmlns:a16="http://schemas.microsoft.com/office/drawing/2014/main" id="{C8E86BF7-3C66-9CAC-9C56-25B311197847}"/>
                  </a:ext>
                </a:extLst>
              </p:cNvPr>
              <p:cNvSpPr txBox="1"/>
              <p:nvPr/>
            </p:nvSpPr>
            <p:spPr bwMode="auto">
              <a:xfrm>
                <a:off x="7752581" y="1696559"/>
                <a:ext cx="200922" cy="30777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 algn="ctr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 rtlCol="0">
                <a:spAutoFit/>
              </a:bodyPr>
              <a:lstStyle/>
              <a:p>
                <a:pPr algn="ctr">
                  <a:lnSpc>
                    <a:spcPct val="100000"/>
                  </a:lnSpc>
                  <a:spcBef>
                    <a:spcPct val="50000"/>
                  </a:spcBef>
                  <a:spcAft>
                    <a:spcPct val="0"/>
                  </a:spcAft>
                  <a:buClrTx/>
                  <a:buFontTx/>
                  <a:buNone/>
                </a:pPr>
                <a:r>
                  <a:rPr lang="en-US" sz="1400" b="0">
                    <a:solidFill>
                      <a:schemeClr val="accent1"/>
                    </a:solidFill>
                    <a:latin typeface="Calibri" panose="020F0502020204030204" pitchFamily="34" charset="0"/>
                  </a:rPr>
                  <a:t>+</a:t>
                </a:r>
              </a:p>
            </p:txBody>
          </p:sp>
          <p:sp>
            <p:nvSpPr>
              <p:cNvPr id="196" name="TextBox 195">
                <a:extLst>
                  <a:ext uri="{FF2B5EF4-FFF2-40B4-BE49-F238E27FC236}">
                    <a16:creationId xmlns:a16="http://schemas.microsoft.com/office/drawing/2014/main" id="{35434637-8AA1-BC72-D939-85B217C770A0}"/>
                  </a:ext>
                </a:extLst>
              </p:cNvPr>
              <p:cNvSpPr txBox="1"/>
              <p:nvPr/>
            </p:nvSpPr>
            <p:spPr bwMode="auto">
              <a:xfrm>
                <a:off x="8167410" y="1696559"/>
                <a:ext cx="200922" cy="30777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 algn="ctr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 rtlCol="0">
                <a:spAutoFit/>
              </a:bodyPr>
              <a:lstStyle/>
              <a:p>
                <a:pPr algn="ctr">
                  <a:lnSpc>
                    <a:spcPct val="100000"/>
                  </a:lnSpc>
                  <a:spcBef>
                    <a:spcPct val="50000"/>
                  </a:spcBef>
                  <a:spcAft>
                    <a:spcPct val="0"/>
                  </a:spcAft>
                  <a:buClrTx/>
                  <a:buFontTx/>
                  <a:buNone/>
                </a:pPr>
                <a:r>
                  <a:rPr lang="en-US" sz="1400" b="0">
                    <a:solidFill>
                      <a:schemeClr val="accent1"/>
                    </a:solidFill>
                    <a:latin typeface="Calibri" panose="020F0502020204030204" pitchFamily="34" charset="0"/>
                  </a:rPr>
                  <a:t>+</a:t>
                </a:r>
              </a:p>
            </p:txBody>
          </p:sp>
          <p:sp>
            <p:nvSpPr>
              <p:cNvPr id="197" name="TextBox 196">
                <a:extLst>
                  <a:ext uri="{FF2B5EF4-FFF2-40B4-BE49-F238E27FC236}">
                    <a16:creationId xmlns:a16="http://schemas.microsoft.com/office/drawing/2014/main" id="{DAA02EE8-0618-43B9-DA4D-F5FB53249648}"/>
                  </a:ext>
                </a:extLst>
              </p:cNvPr>
              <p:cNvSpPr txBox="1"/>
              <p:nvPr/>
            </p:nvSpPr>
            <p:spPr bwMode="auto">
              <a:xfrm>
                <a:off x="7975372" y="1696559"/>
                <a:ext cx="200922" cy="30777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 algn="ctr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 rtlCol="0">
                <a:spAutoFit/>
              </a:bodyPr>
              <a:lstStyle/>
              <a:p>
                <a:pPr algn="ctr">
                  <a:lnSpc>
                    <a:spcPct val="100000"/>
                  </a:lnSpc>
                  <a:spcBef>
                    <a:spcPct val="50000"/>
                  </a:spcBef>
                  <a:spcAft>
                    <a:spcPct val="0"/>
                  </a:spcAft>
                  <a:buClrTx/>
                  <a:buFontTx/>
                  <a:buNone/>
                </a:pPr>
                <a:r>
                  <a:rPr lang="en-US" sz="1400" b="0">
                    <a:solidFill>
                      <a:schemeClr val="accent1"/>
                    </a:solidFill>
                    <a:latin typeface="Calibri" panose="020F0502020204030204" pitchFamily="34" charset="0"/>
                  </a:rPr>
                  <a:t>+</a:t>
                </a:r>
              </a:p>
            </p:txBody>
          </p:sp>
          <p:sp>
            <p:nvSpPr>
              <p:cNvPr id="198" name="TextBox 197">
                <a:extLst>
                  <a:ext uri="{FF2B5EF4-FFF2-40B4-BE49-F238E27FC236}">
                    <a16:creationId xmlns:a16="http://schemas.microsoft.com/office/drawing/2014/main" id="{099EA2B1-5879-B558-697F-977CB34E7336}"/>
                  </a:ext>
                </a:extLst>
              </p:cNvPr>
              <p:cNvSpPr txBox="1"/>
              <p:nvPr/>
            </p:nvSpPr>
            <p:spPr bwMode="auto">
              <a:xfrm>
                <a:off x="8012960" y="1696559"/>
                <a:ext cx="200922" cy="30777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 algn="ctr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 rtlCol="0">
                <a:spAutoFit/>
              </a:bodyPr>
              <a:lstStyle/>
              <a:p>
                <a:pPr algn="ctr">
                  <a:lnSpc>
                    <a:spcPct val="100000"/>
                  </a:lnSpc>
                  <a:spcBef>
                    <a:spcPct val="50000"/>
                  </a:spcBef>
                  <a:spcAft>
                    <a:spcPct val="0"/>
                  </a:spcAft>
                  <a:buClrTx/>
                  <a:buFontTx/>
                  <a:buNone/>
                </a:pPr>
                <a:r>
                  <a:rPr lang="en-US" sz="1400" b="0">
                    <a:solidFill>
                      <a:schemeClr val="accent1"/>
                    </a:solidFill>
                    <a:latin typeface="Calibri" panose="020F0502020204030204" pitchFamily="34" charset="0"/>
                  </a:rPr>
                  <a:t>+</a:t>
                </a:r>
              </a:p>
            </p:txBody>
          </p:sp>
          <p:sp>
            <p:nvSpPr>
              <p:cNvPr id="199" name="TextBox 198">
                <a:extLst>
                  <a:ext uri="{FF2B5EF4-FFF2-40B4-BE49-F238E27FC236}">
                    <a16:creationId xmlns:a16="http://schemas.microsoft.com/office/drawing/2014/main" id="{5A96FAEA-E9E9-4245-3893-2CAEA51D954E}"/>
                  </a:ext>
                </a:extLst>
              </p:cNvPr>
              <p:cNvSpPr txBox="1"/>
              <p:nvPr/>
            </p:nvSpPr>
            <p:spPr bwMode="auto">
              <a:xfrm>
                <a:off x="8058748" y="1696559"/>
                <a:ext cx="150350" cy="31495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 algn="ctr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 rtlCol="0">
                <a:spAutoFit/>
              </a:bodyPr>
              <a:lstStyle/>
              <a:p>
                <a:pPr algn="ctr">
                  <a:lnSpc>
                    <a:spcPct val="100000"/>
                  </a:lnSpc>
                  <a:spcBef>
                    <a:spcPct val="50000"/>
                  </a:spcBef>
                  <a:spcAft>
                    <a:spcPct val="0"/>
                  </a:spcAft>
                  <a:buClrTx/>
                  <a:buFontTx/>
                  <a:buNone/>
                </a:pPr>
                <a:r>
                  <a:rPr lang="en-US" sz="1400" b="0">
                    <a:solidFill>
                      <a:schemeClr val="accent1"/>
                    </a:solidFill>
                    <a:latin typeface="Calibri" panose="020F0502020204030204" pitchFamily="34" charset="0"/>
                  </a:rPr>
                  <a:t>+</a:t>
                </a:r>
              </a:p>
            </p:txBody>
          </p:sp>
          <p:sp>
            <p:nvSpPr>
              <p:cNvPr id="200" name="TextBox 199">
                <a:extLst>
                  <a:ext uri="{FF2B5EF4-FFF2-40B4-BE49-F238E27FC236}">
                    <a16:creationId xmlns:a16="http://schemas.microsoft.com/office/drawing/2014/main" id="{8C5BFFFC-7EE4-27A1-4254-96F7CDFFECD8}"/>
                  </a:ext>
                </a:extLst>
              </p:cNvPr>
              <p:cNvSpPr txBox="1"/>
              <p:nvPr/>
            </p:nvSpPr>
            <p:spPr bwMode="auto">
              <a:xfrm>
                <a:off x="8067632" y="1696559"/>
                <a:ext cx="200922" cy="30777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 algn="ctr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 rtlCol="0">
                <a:spAutoFit/>
              </a:bodyPr>
              <a:lstStyle/>
              <a:p>
                <a:pPr algn="ctr">
                  <a:lnSpc>
                    <a:spcPct val="100000"/>
                  </a:lnSpc>
                  <a:spcBef>
                    <a:spcPct val="50000"/>
                  </a:spcBef>
                  <a:spcAft>
                    <a:spcPct val="0"/>
                  </a:spcAft>
                  <a:buClrTx/>
                  <a:buFontTx/>
                  <a:buNone/>
                </a:pPr>
                <a:r>
                  <a:rPr lang="en-US" sz="1400" b="0">
                    <a:solidFill>
                      <a:schemeClr val="accent1"/>
                    </a:solidFill>
                    <a:latin typeface="Calibri" panose="020F0502020204030204" pitchFamily="34" charset="0"/>
                  </a:rPr>
                  <a:t>+</a:t>
                </a:r>
              </a:p>
            </p:txBody>
          </p:sp>
          <p:sp>
            <p:nvSpPr>
              <p:cNvPr id="201" name="TextBox 200">
                <a:extLst>
                  <a:ext uri="{FF2B5EF4-FFF2-40B4-BE49-F238E27FC236}">
                    <a16:creationId xmlns:a16="http://schemas.microsoft.com/office/drawing/2014/main" id="{BB7B4A85-84F8-894B-3E33-D798639ED6D9}"/>
                  </a:ext>
                </a:extLst>
              </p:cNvPr>
              <p:cNvSpPr txBox="1"/>
              <p:nvPr/>
            </p:nvSpPr>
            <p:spPr bwMode="auto">
              <a:xfrm>
                <a:off x="8092918" y="1696559"/>
                <a:ext cx="200922" cy="30777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 algn="ctr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 rtlCol="0">
                <a:spAutoFit/>
              </a:bodyPr>
              <a:lstStyle/>
              <a:p>
                <a:pPr algn="ctr">
                  <a:lnSpc>
                    <a:spcPct val="100000"/>
                  </a:lnSpc>
                  <a:spcBef>
                    <a:spcPct val="50000"/>
                  </a:spcBef>
                  <a:spcAft>
                    <a:spcPct val="0"/>
                  </a:spcAft>
                  <a:buClrTx/>
                  <a:buFontTx/>
                  <a:buNone/>
                </a:pPr>
                <a:r>
                  <a:rPr lang="en-US" sz="1400" b="0">
                    <a:solidFill>
                      <a:schemeClr val="accent1"/>
                    </a:solidFill>
                    <a:latin typeface="Calibri" panose="020F0502020204030204" pitchFamily="34" charset="0"/>
                  </a:rPr>
                  <a:t>+</a:t>
                </a:r>
              </a:p>
            </p:txBody>
          </p:sp>
          <p:sp>
            <p:nvSpPr>
              <p:cNvPr id="202" name="TextBox 201">
                <a:extLst>
                  <a:ext uri="{FF2B5EF4-FFF2-40B4-BE49-F238E27FC236}">
                    <a16:creationId xmlns:a16="http://schemas.microsoft.com/office/drawing/2014/main" id="{41335B04-D686-48D3-69E2-3A10016345BC}"/>
                  </a:ext>
                </a:extLst>
              </p:cNvPr>
              <p:cNvSpPr txBox="1"/>
              <p:nvPr/>
            </p:nvSpPr>
            <p:spPr bwMode="auto">
              <a:xfrm>
                <a:off x="7777867" y="1696559"/>
                <a:ext cx="200922" cy="30777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 algn="ctr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 rtlCol="0">
                <a:spAutoFit/>
              </a:bodyPr>
              <a:lstStyle/>
              <a:p>
                <a:pPr algn="ctr">
                  <a:lnSpc>
                    <a:spcPct val="100000"/>
                  </a:lnSpc>
                  <a:spcBef>
                    <a:spcPct val="50000"/>
                  </a:spcBef>
                  <a:spcAft>
                    <a:spcPct val="0"/>
                  </a:spcAft>
                  <a:buClrTx/>
                  <a:buFontTx/>
                  <a:buNone/>
                </a:pPr>
                <a:r>
                  <a:rPr lang="en-US" sz="1400" b="0">
                    <a:solidFill>
                      <a:schemeClr val="accent1"/>
                    </a:solidFill>
                    <a:latin typeface="Calibri" panose="020F0502020204030204" pitchFamily="34" charset="0"/>
                  </a:rPr>
                  <a:t>+</a:t>
                </a:r>
              </a:p>
            </p:txBody>
          </p:sp>
          <p:sp>
            <p:nvSpPr>
              <p:cNvPr id="203" name="TextBox 202">
                <a:extLst>
                  <a:ext uri="{FF2B5EF4-FFF2-40B4-BE49-F238E27FC236}">
                    <a16:creationId xmlns:a16="http://schemas.microsoft.com/office/drawing/2014/main" id="{96C0C8FA-7B3D-9024-CC5E-76F6DFCE2A59}"/>
                  </a:ext>
                </a:extLst>
              </p:cNvPr>
              <p:cNvSpPr txBox="1"/>
              <p:nvPr/>
            </p:nvSpPr>
            <p:spPr bwMode="auto">
              <a:xfrm>
                <a:off x="7790852" y="1696559"/>
                <a:ext cx="200922" cy="30777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 algn="ctr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 rtlCol="0">
                <a:spAutoFit/>
              </a:bodyPr>
              <a:lstStyle/>
              <a:p>
                <a:pPr algn="ctr">
                  <a:lnSpc>
                    <a:spcPct val="100000"/>
                  </a:lnSpc>
                  <a:spcBef>
                    <a:spcPct val="50000"/>
                  </a:spcBef>
                  <a:spcAft>
                    <a:spcPct val="0"/>
                  </a:spcAft>
                  <a:buClrTx/>
                  <a:buFontTx/>
                  <a:buNone/>
                </a:pPr>
                <a:r>
                  <a:rPr lang="en-US" sz="1400" b="0">
                    <a:solidFill>
                      <a:schemeClr val="accent1"/>
                    </a:solidFill>
                    <a:latin typeface="Calibri" panose="020F0502020204030204" pitchFamily="34" charset="0"/>
                  </a:rPr>
                  <a:t>+</a:t>
                </a:r>
              </a:p>
            </p:txBody>
          </p:sp>
          <p:sp>
            <p:nvSpPr>
              <p:cNvPr id="204" name="TextBox 203">
                <a:extLst>
                  <a:ext uri="{FF2B5EF4-FFF2-40B4-BE49-F238E27FC236}">
                    <a16:creationId xmlns:a16="http://schemas.microsoft.com/office/drawing/2014/main" id="{23D20182-C4D2-F626-F90E-6FC1E57863FD}"/>
                  </a:ext>
                </a:extLst>
              </p:cNvPr>
              <p:cNvSpPr txBox="1"/>
              <p:nvPr/>
            </p:nvSpPr>
            <p:spPr bwMode="auto">
              <a:xfrm>
                <a:off x="7820239" y="1696559"/>
                <a:ext cx="200922" cy="30777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 algn="ctr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 rtlCol="0">
                <a:spAutoFit/>
              </a:bodyPr>
              <a:lstStyle/>
              <a:p>
                <a:pPr algn="ctr">
                  <a:lnSpc>
                    <a:spcPct val="100000"/>
                  </a:lnSpc>
                  <a:spcBef>
                    <a:spcPct val="50000"/>
                  </a:spcBef>
                  <a:spcAft>
                    <a:spcPct val="0"/>
                  </a:spcAft>
                  <a:buClrTx/>
                  <a:buFontTx/>
                  <a:buNone/>
                </a:pPr>
                <a:r>
                  <a:rPr lang="en-US" sz="1400" b="0">
                    <a:solidFill>
                      <a:schemeClr val="accent1"/>
                    </a:solidFill>
                    <a:latin typeface="Calibri" panose="020F0502020204030204" pitchFamily="34" charset="0"/>
                  </a:rPr>
                  <a:t>+</a:t>
                </a:r>
              </a:p>
            </p:txBody>
          </p:sp>
          <p:sp>
            <p:nvSpPr>
              <p:cNvPr id="205" name="TextBox 204">
                <a:extLst>
                  <a:ext uri="{FF2B5EF4-FFF2-40B4-BE49-F238E27FC236}">
                    <a16:creationId xmlns:a16="http://schemas.microsoft.com/office/drawing/2014/main" id="{EA350F87-A4C1-53D4-3C34-733E122A02C3}"/>
                  </a:ext>
                </a:extLst>
              </p:cNvPr>
              <p:cNvSpPr txBox="1"/>
              <p:nvPr/>
            </p:nvSpPr>
            <p:spPr bwMode="auto">
              <a:xfrm>
                <a:off x="7849624" y="1696559"/>
                <a:ext cx="200922" cy="30777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 algn="ctr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 rtlCol="0">
                <a:spAutoFit/>
              </a:bodyPr>
              <a:lstStyle/>
              <a:p>
                <a:pPr algn="ctr">
                  <a:lnSpc>
                    <a:spcPct val="100000"/>
                  </a:lnSpc>
                  <a:spcBef>
                    <a:spcPct val="50000"/>
                  </a:spcBef>
                  <a:spcAft>
                    <a:spcPct val="0"/>
                  </a:spcAft>
                  <a:buClrTx/>
                  <a:buFontTx/>
                  <a:buNone/>
                </a:pPr>
                <a:r>
                  <a:rPr lang="en-US" sz="1400" b="0">
                    <a:solidFill>
                      <a:schemeClr val="accent1"/>
                    </a:solidFill>
                    <a:latin typeface="Calibri" panose="020F0502020204030204" pitchFamily="34" charset="0"/>
                  </a:rPr>
                  <a:t>+</a:t>
                </a:r>
              </a:p>
            </p:txBody>
          </p:sp>
          <p:sp>
            <p:nvSpPr>
              <p:cNvPr id="206" name="TextBox 205">
                <a:extLst>
                  <a:ext uri="{FF2B5EF4-FFF2-40B4-BE49-F238E27FC236}">
                    <a16:creationId xmlns:a16="http://schemas.microsoft.com/office/drawing/2014/main" id="{5DFF4C06-043A-68BD-01C6-9663A23643F9}"/>
                  </a:ext>
                </a:extLst>
              </p:cNvPr>
              <p:cNvSpPr txBox="1"/>
              <p:nvPr/>
            </p:nvSpPr>
            <p:spPr bwMode="auto">
              <a:xfrm>
                <a:off x="7879012" y="1696559"/>
                <a:ext cx="200922" cy="30777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 algn="ctr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 rtlCol="0">
                <a:spAutoFit/>
              </a:bodyPr>
              <a:lstStyle/>
              <a:p>
                <a:pPr algn="ctr">
                  <a:lnSpc>
                    <a:spcPct val="100000"/>
                  </a:lnSpc>
                  <a:spcBef>
                    <a:spcPct val="50000"/>
                  </a:spcBef>
                  <a:spcAft>
                    <a:spcPct val="0"/>
                  </a:spcAft>
                  <a:buClrTx/>
                  <a:buFontTx/>
                  <a:buNone/>
                </a:pPr>
                <a:r>
                  <a:rPr lang="en-US" sz="1400" b="0">
                    <a:solidFill>
                      <a:schemeClr val="accent1"/>
                    </a:solidFill>
                    <a:latin typeface="Calibri" panose="020F0502020204030204" pitchFamily="34" charset="0"/>
                  </a:rPr>
                  <a:t>+</a:t>
                </a:r>
              </a:p>
            </p:txBody>
          </p:sp>
          <p:sp>
            <p:nvSpPr>
              <p:cNvPr id="207" name="TextBox 206">
                <a:extLst>
                  <a:ext uri="{FF2B5EF4-FFF2-40B4-BE49-F238E27FC236}">
                    <a16:creationId xmlns:a16="http://schemas.microsoft.com/office/drawing/2014/main" id="{C2C01C8D-9254-AB33-3D7C-B2AB979E3D56}"/>
                  </a:ext>
                </a:extLst>
              </p:cNvPr>
              <p:cNvSpPr txBox="1"/>
              <p:nvPr/>
            </p:nvSpPr>
            <p:spPr bwMode="auto">
              <a:xfrm>
                <a:off x="8256937" y="1696559"/>
                <a:ext cx="200922" cy="30777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 algn="ctr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 rtlCol="0">
                <a:spAutoFit/>
              </a:bodyPr>
              <a:lstStyle/>
              <a:p>
                <a:pPr algn="ctr">
                  <a:lnSpc>
                    <a:spcPct val="100000"/>
                  </a:lnSpc>
                  <a:spcBef>
                    <a:spcPct val="50000"/>
                  </a:spcBef>
                  <a:spcAft>
                    <a:spcPct val="0"/>
                  </a:spcAft>
                  <a:buClrTx/>
                  <a:buFontTx/>
                  <a:buNone/>
                </a:pPr>
                <a:r>
                  <a:rPr lang="en-US" sz="1400" b="0">
                    <a:solidFill>
                      <a:schemeClr val="accent1"/>
                    </a:solidFill>
                    <a:latin typeface="Calibri" panose="020F0502020204030204" pitchFamily="34" charset="0"/>
                  </a:rPr>
                  <a:t>+</a:t>
                </a:r>
              </a:p>
            </p:txBody>
          </p:sp>
          <p:sp>
            <p:nvSpPr>
              <p:cNvPr id="208" name="TextBox 207">
                <a:extLst>
                  <a:ext uri="{FF2B5EF4-FFF2-40B4-BE49-F238E27FC236}">
                    <a16:creationId xmlns:a16="http://schemas.microsoft.com/office/drawing/2014/main" id="{EB8E213C-17DA-8D86-B3FD-9EAAD0F9255A}"/>
                  </a:ext>
                </a:extLst>
              </p:cNvPr>
              <p:cNvSpPr txBox="1"/>
              <p:nvPr/>
            </p:nvSpPr>
            <p:spPr bwMode="auto">
              <a:xfrm>
                <a:off x="8290424" y="1696559"/>
                <a:ext cx="200922" cy="30777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 algn="ctr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 rtlCol="0">
                <a:spAutoFit/>
              </a:bodyPr>
              <a:lstStyle/>
              <a:p>
                <a:pPr algn="ctr">
                  <a:lnSpc>
                    <a:spcPct val="100000"/>
                  </a:lnSpc>
                  <a:spcBef>
                    <a:spcPct val="50000"/>
                  </a:spcBef>
                  <a:spcAft>
                    <a:spcPct val="0"/>
                  </a:spcAft>
                  <a:buClrTx/>
                  <a:buFontTx/>
                  <a:buNone/>
                </a:pPr>
                <a:r>
                  <a:rPr lang="en-US" sz="1400" b="0">
                    <a:solidFill>
                      <a:schemeClr val="accent1"/>
                    </a:solidFill>
                    <a:latin typeface="Calibri" panose="020F0502020204030204" pitchFamily="34" charset="0"/>
                  </a:rPr>
                  <a:t>+</a:t>
                </a:r>
              </a:p>
            </p:txBody>
          </p:sp>
          <p:sp>
            <p:nvSpPr>
              <p:cNvPr id="209" name="TextBox 208">
                <a:extLst>
                  <a:ext uri="{FF2B5EF4-FFF2-40B4-BE49-F238E27FC236}">
                    <a16:creationId xmlns:a16="http://schemas.microsoft.com/office/drawing/2014/main" id="{C901FADB-4BFF-D45F-4AA8-195D8D15DAE5}"/>
                  </a:ext>
                </a:extLst>
              </p:cNvPr>
              <p:cNvSpPr txBox="1"/>
              <p:nvPr/>
            </p:nvSpPr>
            <p:spPr bwMode="auto">
              <a:xfrm>
                <a:off x="8315709" y="1696559"/>
                <a:ext cx="200922" cy="30777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 algn="ctr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 rtlCol="0">
                <a:spAutoFit/>
              </a:bodyPr>
              <a:lstStyle/>
              <a:p>
                <a:pPr algn="ctr">
                  <a:lnSpc>
                    <a:spcPct val="100000"/>
                  </a:lnSpc>
                  <a:spcBef>
                    <a:spcPct val="50000"/>
                  </a:spcBef>
                  <a:spcAft>
                    <a:spcPct val="0"/>
                  </a:spcAft>
                  <a:buClrTx/>
                  <a:buFontTx/>
                  <a:buNone/>
                </a:pPr>
                <a:r>
                  <a:rPr lang="en-US" sz="1400" b="0">
                    <a:solidFill>
                      <a:schemeClr val="accent1"/>
                    </a:solidFill>
                    <a:latin typeface="Calibri" panose="020F0502020204030204" pitchFamily="34" charset="0"/>
                  </a:rPr>
                  <a:t>+</a:t>
                </a:r>
              </a:p>
            </p:txBody>
          </p:sp>
          <p:sp>
            <p:nvSpPr>
              <p:cNvPr id="210" name="TextBox 209">
                <a:extLst>
                  <a:ext uri="{FF2B5EF4-FFF2-40B4-BE49-F238E27FC236}">
                    <a16:creationId xmlns:a16="http://schemas.microsoft.com/office/drawing/2014/main" id="{EDC5CFD9-D047-44BF-C095-CCD8C20101A9}"/>
                  </a:ext>
                </a:extLst>
              </p:cNvPr>
              <p:cNvSpPr txBox="1"/>
              <p:nvPr/>
            </p:nvSpPr>
            <p:spPr bwMode="auto">
              <a:xfrm>
                <a:off x="8406603" y="1696559"/>
                <a:ext cx="200922" cy="30777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 algn="ctr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 rtlCol="0">
                <a:spAutoFit/>
              </a:bodyPr>
              <a:lstStyle/>
              <a:p>
                <a:pPr algn="ctr">
                  <a:lnSpc>
                    <a:spcPct val="100000"/>
                  </a:lnSpc>
                  <a:spcBef>
                    <a:spcPct val="50000"/>
                  </a:spcBef>
                  <a:spcAft>
                    <a:spcPct val="0"/>
                  </a:spcAft>
                  <a:buClrTx/>
                  <a:buFontTx/>
                  <a:buNone/>
                </a:pPr>
                <a:r>
                  <a:rPr lang="en-US" sz="1400" b="0">
                    <a:solidFill>
                      <a:schemeClr val="accent1"/>
                    </a:solidFill>
                    <a:latin typeface="Calibri" panose="020F0502020204030204" pitchFamily="34" charset="0"/>
                  </a:rPr>
                  <a:t>+</a:t>
                </a:r>
              </a:p>
            </p:txBody>
          </p:sp>
          <p:sp>
            <p:nvSpPr>
              <p:cNvPr id="211" name="TextBox 210">
                <a:extLst>
                  <a:ext uri="{FF2B5EF4-FFF2-40B4-BE49-F238E27FC236}">
                    <a16:creationId xmlns:a16="http://schemas.microsoft.com/office/drawing/2014/main" id="{AE5A8AE1-23B2-3CE6-3F42-F35447D988D5}"/>
                  </a:ext>
                </a:extLst>
              </p:cNvPr>
              <p:cNvSpPr txBox="1"/>
              <p:nvPr/>
            </p:nvSpPr>
            <p:spPr bwMode="auto">
              <a:xfrm>
                <a:off x="8464693" y="1696559"/>
                <a:ext cx="200922" cy="30777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 algn="ctr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 rtlCol="0">
                <a:spAutoFit/>
              </a:bodyPr>
              <a:lstStyle/>
              <a:p>
                <a:pPr algn="ctr">
                  <a:lnSpc>
                    <a:spcPct val="100000"/>
                  </a:lnSpc>
                  <a:spcBef>
                    <a:spcPct val="50000"/>
                  </a:spcBef>
                  <a:spcAft>
                    <a:spcPct val="0"/>
                  </a:spcAft>
                  <a:buClrTx/>
                  <a:buFontTx/>
                  <a:buNone/>
                </a:pPr>
                <a:r>
                  <a:rPr lang="en-US" sz="1400" b="0">
                    <a:solidFill>
                      <a:schemeClr val="accent1"/>
                    </a:solidFill>
                    <a:latin typeface="Calibri" panose="020F0502020204030204" pitchFamily="34" charset="0"/>
                  </a:rPr>
                  <a:t>+</a:t>
                </a:r>
              </a:p>
            </p:txBody>
          </p:sp>
          <p:sp>
            <p:nvSpPr>
              <p:cNvPr id="212" name="TextBox 211">
                <a:extLst>
                  <a:ext uri="{FF2B5EF4-FFF2-40B4-BE49-F238E27FC236}">
                    <a16:creationId xmlns:a16="http://schemas.microsoft.com/office/drawing/2014/main" id="{C9CED974-0C46-937B-2A73-2B6FD1BA6BA8}"/>
                  </a:ext>
                </a:extLst>
              </p:cNvPr>
              <p:cNvSpPr txBox="1"/>
              <p:nvPr/>
            </p:nvSpPr>
            <p:spPr bwMode="auto">
              <a:xfrm>
                <a:off x="8904125" y="1696559"/>
                <a:ext cx="200922" cy="30777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 algn="ctr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 rtlCol="0">
                <a:spAutoFit/>
              </a:bodyPr>
              <a:lstStyle/>
              <a:p>
                <a:pPr algn="ctr">
                  <a:lnSpc>
                    <a:spcPct val="100000"/>
                  </a:lnSpc>
                  <a:spcBef>
                    <a:spcPct val="50000"/>
                  </a:spcBef>
                  <a:spcAft>
                    <a:spcPct val="0"/>
                  </a:spcAft>
                  <a:buClrTx/>
                  <a:buFontTx/>
                  <a:buNone/>
                </a:pPr>
                <a:r>
                  <a:rPr lang="en-US" sz="1400" b="0">
                    <a:solidFill>
                      <a:schemeClr val="accent1"/>
                    </a:solidFill>
                    <a:latin typeface="Calibri" panose="020F0502020204030204" pitchFamily="34" charset="0"/>
                  </a:rPr>
                  <a:t>+</a:t>
                </a:r>
              </a:p>
            </p:txBody>
          </p:sp>
          <p:sp>
            <p:nvSpPr>
              <p:cNvPr id="213" name="TextBox 212">
                <a:extLst>
                  <a:ext uri="{FF2B5EF4-FFF2-40B4-BE49-F238E27FC236}">
                    <a16:creationId xmlns:a16="http://schemas.microsoft.com/office/drawing/2014/main" id="{0C647679-6D79-E465-CD9D-AB925FB180AF}"/>
                  </a:ext>
                </a:extLst>
              </p:cNvPr>
              <p:cNvSpPr txBox="1"/>
              <p:nvPr/>
            </p:nvSpPr>
            <p:spPr bwMode="auto">
              <a:xfrm>
                <a:off x="8949913" y="1696559"/>
                <a:ext cx="200922" cy="30777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 algn="ctr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 rtlCol="0">
                <a:spAutoFit/>
              </a:bodyPr>
              <a:lstStyle/>
              <a:p>
                <a:pPr algn="ctr">
                  <a:lnSpc>
                    <a:spcPct val="100000"/>
                  </a:lnSpc>
                  <a:spcBef>
                    <a:spcPct val="50000"/>
                  </a:spcBef>
                  <a:spcAft>
                    <a:spcPct val="0"/>
                  </a:spcAft>
                  <a:buClrTx/>
                  <a:buFontTx/>
                  <a:buNone/>
                </a:pPr>
                <a:r>
                  <a:rPr lang="en-US" sz="1400" b="0">
                    <a:solidFill>
                      <a:schemeClr val="accent1"/>
                    </a:solidFill>
                    <a:latin typeface="Calibri" panose="020F0502020204030204" pitchFamily="34" charset="0"/>
                  </a:rPr>
                  <a:t>+</a:t>
                </a:r>
              </a:p>
            </p:txBody>
          </p:sp>
          <p:sp>
            <p:nvSpPr>
              <p:cNvPr id="214" name="TextBox 213">
                <a:extLst>
                  <a:ext uri="{FF2B5EF4-FFF2-40B4-BE49-F238E27FC236}">
                    <a16:creationId xmlns:a16="http://schemas.microsoft.com/office/drawing/2014/main" id="{DB2618F7-01AB-E909-5C17-A552F9334206}"/>
                  </a:ext>
                </a:extLst>
              </p:cNvPr>
              <p:cNvSpPr txBox="1"/>
              <p:nvPr/>
            </p:nvSpPr>
            <p:spPr bwMode="auto">
              <a:xfrm>
                <a:off x="8975199" y="1696559"/>
                <a:ext cx="200922" cy="30777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 algn="ctr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 rtlCol="0">
                <a:spAutoFit/>
              </a:bodyPr>
              <a:lstStyle/>
              <a:p>
                <a:pPr algn="ctr">
                  <a:lnSpc>
                    <a:spcPct val="100000"/>
                  </a:lnSpc>
                  <a:spcBef>
                    <a:spcPct val="50000"/>
                  </a:spcBef>
                  <a:spcAft>
                    <a:spcPct val="0"/>
                  </a:spcAft>
                  <a:buClrTx/>
                  <a:buFontTx/>
                  <a:buNone/>
                </a:pPr>
                <a:r>
                  <a:rPr lang="en-US" sz="1400" b="0">
                    <a:solidFill>
                      <a:schemeClr val="accent1"/>
                    </a:solidFill>
                    <a:latin typeface="Calibri" panose="020F0502020204030204" pitchFamily="34" charset="0"/>
                  </a:rPr>
                  <a:t>+</a:t>
                </a:r>
              </a:p>
            </p:txBody>
          </p:sp>
          <p:sp>
            <p:nvSpPr>
              <p:cNvPr id="215" name="TextBox 214">
                <a:extLst>
                  <a:ext uri="{FF2B5EF4-FFF2-40B4-BE49-F238E27FC236}">
                    <a16:creationId xmlns:a16="http://schemas.microsoft.com/office/drawing/2014/main" id="{219473E0-D6FD-F8A0-E21B-2CFED3336CD3}"/>
                  </a:ext>
                </a:extLst>
              </p:cNvPr>
              <p:cNvSpPr txBox="1"/>
              <p:nvPr/>
            </p:nvSpPr>
            <p:spPr bwMode="auto">
              <a:xfrm>
                <a:off x="8922576" y="1696559"/>
                <a:ext cx="200922" cy="30777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 algn="ctr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 rtlCol="0">
                <a:spAutoFit/>
              </a:bodyPr>
              <a:lstStyle/>
              <a:p>
                <a:pPr algn="ctr">
                  <a:lnSpc>
                    <a:spcPct val="100000"/>
                  </a:lnSpc>
                  <a:spcBef>
                    <a:spcPct val="50000"/>
                  </a:spcBef>
                  <a:spcAft>
                    <a:spcPct val="0"/>
                  </a:spcAft>
                  <a:buClrTx/>
                  <a:buFontTx/>
                  <a:buNone/>
                </a:pPr>
                <a:r>
                  <a:rPr lang="en-US" sz="1400" b="0">
                    <a:solidFill>
                      <a:schemeClr val="accent1"/>
                    </a:solidFill>
                    <a:latin typeface="Calibri" panose="020F0502020204030204" pitchFamily="34" charset="0"/>
                  </a:rPr>
                  <a:t>+</a:t>
                </a:r>
              </a:p>
            </p:txBody>
          </p:sp>
          <p:sp>
            <p:nvSpPr>
              <p:cNvPr id="216" name="TextBox 215">
                <a:extLst>
                  <a:ext uri="{FF2B5EF4-FFF2-40B4-BE49-F238E27FC236}">
                    <a16:creationId xmlns:a16="http://schemas.microsoft.com/office/drawing/2014/main" id="{437EE75D-2927-785D-02B3-BE172870BED7}"/>
                  </a:ext>
                </a:extLst>
              </p:cNvPr>
              <p:cNvSpPr txBox="1"/>
              <p:nvPr/>
            </p:nvSpPr>
            <p:spPr bwMode="auto">
              <a:xfrm>
                <a:off x="8849452" y="1696559"/>
                <a:ext cx="200922" cy="30777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 algn="ctr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 rtlCol="0">
                <a:spAutoFit/>
              </a:bodyPr>
              <a:lstStyle/>
              <a:p>
                <a:pPr algn="ctr">
                  <a:lnSpc>
                    <a:spcPct val="100000"/>
                  </a:lnSpc>
                  <a:spcBef>
                    <a:spcPct val="50000"/>
                  </a:spcBef>
                  <a:spcAft>
                    <a:spcPct val="0"/>
                  </a:spcAft>
                  <a:buClrTx/>
                  <a:buFontTx/>
                  <a:buNone/>
                </a:pPr>
                <a:r>
                  <a:rPr lang="en-US" sz="1400" b="0">
                    <a:solidFill>
                      <a:schemeClr val="accent1"/>
                    </a:solidFill>
                    <a:latin typeface="Calibri" panose="020F0502020204030204" pitchFamily="34" charset="0"/>
                  </a:rPr>
                  <a:t>+</a:t>
                </a:r>
              </a:p>
            </p:txBody>
          </p:sp>
          <p:sp>
            <p:nvSpPr>
              <p:cNvPr id="217" name="TextBox 216">
                <a:extLst>
                  <a:ext uri="{FF2B5EF4-FFF2-40B4-BE49-F238E27FC236}">
                    <a16:creationId xmlns:a16="http://schemas.microsoft.com/office/drawing/2014/main" id="{D2528D2B-893C-F60D-6082-1A39902D6201}"/>
                  </a:ext>
                </a:extLst>
              </p:cNvPr>
              <p:cNvSpPr txBox="1"/>
              <p:nvPr/>
            </p:nvSpPr>
            <p:spPr bwMode="auto">
              <a:xfrm>
                <a:off x="8993650" y="1696559"/>
                <a:ext cx="200922" cy="30777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 algn="ctr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 rtlCol="0">
                <a:spAutoFit/>
              </a:bodyPr>
              <a:lstStyle/>
              <a:p>
                <a:pPr algn="ctr">
                  <a:lnSpc>
                    <a:spcPct val="100000"/>
                  </a:lnSpc>
                  <a:spcBef>
                    <a:spcPct val="50000"/>
                  </a:spcBef>
                  <a:spcAft>
                    <a:spcPct val="0"/>
                  </a:spcAft>
                  <a:buClrTx/>
                  <a:buFontTx/>
                  <a:buNone/>
                </a:pPr>
                <a:r>
                  <a:rPr lang="en-US" sz="1400" b="0">
                    <a:solidFill>
                      <a:schemeClr val="accent1"/>
                    </a:solidFill>
                    <a:latin typeface="Calibri" panose="020F0502020204030204" pitchFamily="34" charset="0"/>
                  </a:rPr>
                  <a:t>+</a:t>
                </a:r>
              </a:p>
            </p:txBody>
          </p:sp>
          <p:sp>
            <p:nvSpPr>
              <p:cNvPr id="218" name="TextBox 217">
                <a:extLst>
                  <a:ext uri="{FF2B5EF4-FFF2-40B4-BE49-F238E27FC236}">
                    <a16:creationId xmlns:a16="http://schemas.microsoft.com/office/drawing/2014/main" id="{4ACED9E7-76FD-5905-8570-87592AEBEB92}"/>
                  </a:ext>
                </a:extLst>
              </p:cNvPr>
              <p:cNvSpPr txBox="1"/>
              <p:nvPr/>
            </p:nvSpPr>
            <p:spPr bwMode="auto">
              <a:xfrm>
                <a:off x="8489296" y="1696559"/>
                <a:ext cx="200922" cy="30777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 algn="ctr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 rtlCol="0">
                <a:spAutoFit/>
              </a:bodyPr>
              <a:lstStyle/>
              <a:p>
                <a:pPr algn="ctr">
                  <a:lnSpc>
                    <a:spcPct val="100000"/>
                  </a:lnSpc>
                  <a:spcBef>
                    <a:spcPct val="50000"/>
                  </a:spcBef>
                  <a:spcAft>
                    <a:spcPct val="0"/>
                  </a:spcAft>
                  <a:buClrTx/>
                  <a:buFontTx/>
                  <a:buNone/>
                </a:pPr>
                <a:r>
                  <a:rPr lang="en-US" sz="1400" b="0">
                    <a:solidFill>
                      <a:schemeClr val="accent1"/>
                    </a:solidFill>
                    <a:latin typeface="Calibri" panose="020F0502020204030204" pitchFamily="34" charset="0"/>
                  </a:rPr>
                  <a:t>+</a:t>
                </a:r>
              </a:p>
            </p:txBody>
          </p:sp>
          <p:sp>
            <p:nvSpPr>
              <p:cNvPr id="219" name="TextBox 218">
                <a:extLst>
                  <a:ext uri="{FF2B5EF4-FFF2-40B4-BE49-F238E27FC236}">
                    <a16:creationId xmlns:a16="http://schemas.microsoft.com/office/drawing/2014/main" id="{0DFB89D0-7D57-9BC6-E49C-40D16C201BC1}"/>
                  </a:ext>
                </a:extLst>
              </p:cNvPr>
              <p:cNvSpPr txBox="1"/>
              <p:nvPr/>
            </p:nvSpPr>
            <p:spPr bwMode="auto">
              <a:xfrm>
                <a:off x="8510482" y="1696559"/>
                <a:ext cx="200922" cy="30777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 algn="ctr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 rtlCol="0">
                <a:spAutoFit/>
              </a:bodyPr>
              <a:lstStyle/>
              <a:p>
                <a:pPr algn="ctr">
                  <a:lnSpc>
                    <a:spcPct val="100000"/>
                  </a:lnSpc>
                  <a:spcBef>
                    <a:spcPct val="50000"/>
                  </a:spcBef>
                  <a:spcAft>
                    <a:spcPct val="0"/>
                  </a:spcAft>
                  <a:buClrTx/>
                  <a:buFontTx/>
                  <a:buNone/>
                </a:pPr>
                <a:r>
                  <a:rPr lang="en-US" sz="1400" b="0">
                    <a:solidFill>
                      <a:schemeClr val="accent1"/>
                    </a:solidFill>
                    <a:latin typeface="Calibri" panose="020F0502020204030204" pitchFamily="34" charset="0"/>
                  </a:rPr>
                  <a:t>+</a:t>
                </a:r>
              </a:p>
            </p:txBody>
          </p:sp>
          <p:sp>
            <p:nvSpPr>
              <p:cNvPr id="220" name="TextBox 219">
                <a:extLst>
                  <a:ext uri="{FF2B5EF4-FFF2-40B4-BE49-F238E27FC236}">
                    <a16:creationId xmlns:a16="http://schemas.microsoft.com/office/drawing/2014/main" id="{F1DB9708-F567-7493-BBED-860C1C7D65E1}"/>
                  </a:ext>
                </a:extLst>
              </p:cNvPr>
              <p:cNvSpPr txBox="1"/>
              <p:nvPr/>
            </p:nvSpPr>
            <p:spPr bwMode="auto">
              <a:xfrm>
                <a:off x="8597275" y="1696559"/>
                <a:ext cx="200922" cy="30777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 algn="ctr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 rtlCol="0">
                <a:spAutoFit/>
              </a:bodyPr>
              <a:lstStyle/>
              <a:p>
                <a:pPr algn="ctr">
                  <a:lnSpc>
                    <a:spcPct val="100000"/>
                  </a:lnSpc>
                  <a:spcBef>
                    <a:spcPct val="50000"/>
                  </a:spcBef>
                  <a:spcAft>
                    <a:spcPct val="0"/>
                  </a:spcAft>
                  <a:buClrTx/>
                  <a:buFontTx/>
                  <a:buNone/>
                </a:pPr>
                <a:r>
                  <a:rPr lang="en-US" sz="1400" b="0">
                    <a:solidFill>
                      <a:schemeClr val="accent1"/>
                    </a:solidFill>
                    <a:latin typeface="Calibri" panose="020F0502020204030204" pitchFamily="34" charset="0"/>
                  </a:rPr>
                  <a:t>+</a:t>
                </a:r>
              </a:p>
            </p:txBody>
          </p:sp>
          <p:sp>
            <p:nvSpPr>
              <p:cNvPr id="221" name="TextBox 220">
                <a:extLst>
                  <a:ext uri="{FF2B5EF4-FFF2-40B4-BE49-F238E27FC236}">
                    <a16:creationId xmlns:a16="http://schemas.microsoft.com/office/drawing/2014/main" id="{F0E082EC-88E6-1D1D-09B8-81E52742E4DF}"/>
                  </a:ext>
                </a:extLst>
              </p:cNvPr>
              <p:cNvSpPr txBox="1"/>
              <p:nvPr/>
            </p:nvSpPr>
            <p:spPr bwMode="auto">
              <a:xfrm>
                <a:off x="8544652" y="1696559"/>
                <a:ext cx="200922" cy="30777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 algn="ctr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 rtlCol="0">
                <a:spAutoFit/>
              </a:bodyPr>
              <a:lstStyle/>
              <a:p>
                <a:pPr algn="ctr">
                  <a:lnSpc>
                    <a:spcPct val="100000"/>
                  </a:lnSpc>
                  <a:spcBef>
                    <a:spcPct val="50000"/>
                  </a:spcBef>
                  <a:spcAft>
                    <a:spcPct val="0"/>
                  </a:spcAft>
                  <a:buClrTx/>
                  <a:buFontTx/>
                  <a:buNone/>
                </a:pPr>
                <a:r>
                  <a:rPr lang="en-US" sz="1400" b="0">
                    <a:solidFill>
                      <a:schemeClr val="accent1"/>
                    </a:solidFill>
                    <a:latin typeface="Calibri" panose="020F0502020204030204" pitchFamily="34" charset="0"/>
                  </a:rPr>
                  <a:t>+</a:t>
                </a:r>
              </a:p>
            </p:txBody>
          </p:sp>
          <p:sp>
            <p:nvSpPr>
              <p:cNvPr id="222" name="TextBox 221">
                <a:extLst>
                  <a:ext uri="{FF2B5EF4-FFF2-40B4-BE49-F238E27FC236}">
                    <a16:creationId xmlns:a16="http://schemas.microsoft.com/office/drawing/2014/main" id="{50A3D2CA-237E-802D-CEAC-CFEA9DEE4B9E}"/>
                  </a:ext>
                </a:extLst>
              </p:cNvPr>
              <p:cNvSpPr txBox="1"/>
              <p:nvPr/>
            </p:nvSpPr>
            <p:spPr bwMode="auto">
              <a:xfrm>
                <a:off x="8557637" y="1696559"/>
                <a:ext cx="200922" cy="30777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 algn="ctr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 rtlCol="0">
                <a:spAutoFit/>
              </a:bodyPr>
              <a:lstStyle/>
              <a:p>
                <a:pPr algn="ctr">
                  <a:lnSpc>
                    <a:spcPct val="100000"/>
                  </a:lnSpc>
                  <a:spcBef>
                    <a:spcPct val="50000"/>
                  </a:spcBef>
                  <a:spcAft>
                    <a:spcPct val="0"/>
                  </a:spcAft>
                  <a:buClrTx/>
                  <a:buFontTx/>
                  <a:buNone/>
                </a:pPr>
                <a:r>
                  <a:rPr lang="en-US" sz="1400" b="0">
                    <a:solidFill>
                      <a:schemeClr val="accent1"/>
                    </a:solidFill>
                    <a:latin typeface="Calibri" panose="020F0502020204030204" pitchFamily="34" charset="0"/>
                  </a:rPr>
                  <a:t>+</a:t>
                </a:r>
              </a:p>
            </p:txBody>
          </p:sp>
          <p:sp>
            <p:nvSpPr>
              <p:cNvPr id="223" name="TextBox 222">
                <a:extLst>
                  <a:ext uri="{FF2B5EF4-FFF2-40B4-BE49-F238E27FC236}">
                    <a16:creationId xmlns:a16="http://schemas.microsoft.com/office/drawing/2014/main" id="{FAC9221F-05BF-70DE-6767-CF2821F86264}"/>
                  </a:ext>
                </a:extLst>
              </p:cNvPr>
              <p:cNvSpPr txBox="1"/>
              <p:nvPr/>
            </p:nvSpPr>
            <p:spPr bwMode="auto">
              <a:xfrm>
                <a:off x="8701836" y="1696559"/>
                <a:ext cx="200922" cy="30777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 algn="ctr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 rtlCol="0">
                <a:spAutoFit/>
              </a:bodyPr>
              <a:lstStyle/>
              <a:p>
                <a:pPr algn="ctr">
                  <a:lnSpc>
                    <a:spcPct val="100000"/>
                  </a:lnSpc>
                  <a:spcBef>
                    <a:spcPct val="50000"/>
                  </a:spcBef>
                  <a:spcAft>
                    <a:spcPct val="0"/>
                  </a:spcAft>
                  <a:buClrTx/>
                  <a:buFontTx/>
                  <a:buNone/>
                </a:pPr>
                <a:r>
                  <a:rPr lang="en-US" sz="1400" b="0">
                    <a:solidFill>
                      <a:schemeClr val="accent1"/>
                    </a:solidFill>
                    <a:latin typeface="Calibri" panose="020F0502020204030204" pitchFamily="34" charset="0"/>
                  </a:rPr>
                  <a:t>+</a:t>
                </a:r>
              </a:p>
            </p:txBody>
          </p:sp>
          <p:sp>
            <p:nvSpPr>
              <p:cNvPr id="224" name="TextBox 223">
                <a:extLst>
                  <a:ext uri="{FF2B5EF4-FFF2-40B4-BE49-F238E27FC236}">
                    <a16:creationId xmlns:a16="http://schemas.microsoft.com/office/drawing/2014/main" id="{84764456-821B-0018-E3C8-D41FF81FAE81}"/>
                  </a:ext>
                </a:extLst>
              </p:cNvPr>
              <p:cNvSpPr txBox="1"/>
              <p:nvPr/>
            </p:nvSpPr>
            <p:spPr bwMode="auto">
              <a:xfrm>
                <a:off x="8755825" y="1696559"/>
                <a:ext cx="200922" cy="30777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 algn="ctr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 rtlCol="0">
                <a:spAutoFit/>
              </a:bodyPr>
              <a:lstStyle/>
              <a:p>
                <a:pPr algn="ctr">
                  <a:lnSpc>
                    <a:spcPct val="100000"/>
                  </a:lnSpc>
                  <a:spcBef>
                    <a:spcPct val="50000"/>
                  </a:spcBef>
                  <a:spcAft>
                    <a:spcPct val="0"/>
                  </a:spcAft>
                  <a:buClrTx/>
                  <a:buFontTx/>
                  <a:buNone/>
                </a:pPr>
                <a:r>
                  <a:rPr lang="en-US" sz="1400" b="0">
                    <a:solidFill>
                      <a:schemeClr val="accent1"/>
                    </a:solidFill>
                    <a:latin typeface="Calibri" panose="020F0502020204030204" pitchFamily="34" charset="0"/>
                  </a:rPr>
                  <a:t>+</a:t>
                </a:r>
              </a:p>
            </p:txBody>
          </p:sp>
          <p:sp>
            <p:nvSpPr>
              <p:cNvPr id="225" name="TextBox 224">
                <a:extLst>
                  <a:ext uri="{FF2B5EF4-FFF2-40B4-BE49-F238E27FC236}">
                    <a16:creationId xmlns:a16="http://schemas.microsoft.com/office/drawing/2014/main" id="{FE57D336-D11C-A1A6-D20C-D5EEBD9E0FE4}"/>
                  </a:ext>
                </a:extLst>
              </p:cNvPr>
              <p:cNvSpPr txBox="1"/>
              <p:nvPr/>
            </p:nvSpPr>
            <p:spPr bwMode="auto">
              <a:xfrm>
                <a:off x="8797513" y="1696559"/>
                <a:ext cx="200922" cy="30777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 algn="ctr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 rtlCol="0">
                <a:spAutoFit/>
              </a:bodyPr>
              <a:lstStyle/>
              <a:p>
                <a:pPr algn="ctr">
                  <a:lnSpc>
                    <a:spcPct val="100000"/>
                  </a:lnSpc>
                  <a:spcBef>
                    <a:spcPct val="50000"/>
                  </a:spcBef>
                  <a:spcAft>
                    <a:spcPct val="0"/>
                  </a:spcAft>
                  <a:buClrTx/>
                  <a:buFontTx/>
                  <a:buNone/>
                </a:pPr>
                <a:r>
                  <a:rPr lang="en-US" sz="1400" b="0">
                    <a:solidFill>
                      <a:schemeClr val="accent1"/>
                    </a:solidFill>
                    <a:latin typeface="Calibri" panose="020F0502020204030204" pitchFamily="34" charset="0"/>
                  </a:rPr>
                  <a:t>+</a:t>
                </a:r>
              </a:p>
            </p:txBody>
          </p:sp>
          <p:sp>
            <p:nvSpPr>
              <p:cNvPr id="226" name="TextBox 225">
                <a:extLst>
                  <a:ext uri="{FF2B5EF4-FFF2-40B4-BE49-F238E27FC236}">
                    <a16:creationId xmlns:a16="http://schemas.microsoft.com/office/drawing/2014/main" id="{AAE0098A-9B0D-8D78-0227-F9F450D1DB35}"/>
                  </a:ext>
                </a:extLst>
              </p:cNvPr>
              <p:cNvSpPr txBox="1"/>
              <p:nvPr/>
            </p:nvSpPr>
            <p:spPr bwMode="auto">
              <a:xfrm>
                <a:off x="8810498" y="1696559"/>
                <a:ext cx="200922" cy="30777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 algn="ctr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 rtlCol="0">
                <a:spAutoFit/>
              </a:bodyPr>
              <a:lstStyle/>
              <a:p>
                <a:pPr algn="ctr">
                  <a:lnSpc>
                    <a:spcPct val="100000"/>
                  </a:lnSpc>
                  <a:spcBef>
                    <a:spcPct val="50000"/>
                  </a:spcBef>
                  <a:spcAft>
                    <a:spcPct val="0"/>
                  </a:spcAft>
                  <a:buClrTx/>
                  <a:buFontTx/>
                  <a:buNone/>
                </a:pPr>
                <a:r>
                  <a:rPr lang="en-US" sz="1400" b="0">
                    <a:solidFill>
                      <a:schemeClr val="accent1"/>
                    </a:solidFill>
                    <a:latin typeface="Calibri" panose="020F0502020204030204" pitchFamily="34" charset="0"/>
                  </a:rPr>
                  <a:t>+</a:t>
                </a:r>
              </a:p>
            </p:txBody>
          </p:sp>
        </p:grp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3059CE5A-6F51-3916-383A-B6E845E733D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759" y="238127"/>
            <a:ext cx="10872444" cy="1103313"/>
          </a:xfrm>
        </p:spPr>
        <p:txBody>
          <a:bodyPr/>
          <a:lstStyle/>
          <a:p>
            <a:r>
              <a:rPr lang="en-US"/>
              <a:t>inMIND: OS</a:t>
            </a:r>
          </a:p>
        </p:txBody>
      </p:sp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3D811EFE-957B-E08F-4B37-6B53F6069ED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4675" y="5449824"/>
            <a:ext cx="11346533" cy="777916"/>
          </a:xfrm>
        </p:spPr>
        <p:txBody>
          <a:bodyPr/>
          <a:lstStyle/>
          <a:p>
            <a:pPr marL="285750" lvl="0" indent="-285750" fontAlgn="auto">
              <a:lnSpc>
                <a:spcPct val="100000"/>
              </a:lnSpc>
              <a:spcBef>
                <a:spcPts val="700"/>
              </a:spcBef>
              <a:spcAft>
                <a:spcPct val="0"/>
              </a:spcAft>
              <a:buClrTx/>
              <a:defRPr/>
            </a:pPr>
            <a:r>
              <a:rPr lang="en-US" sz="2200" kern="1200">
                <a:solidFill>
                  <a:srgbClr val="000000"/>
                </a:solidFill>
              </a:rPr>
              <a:t>At time of primary analysis, OS was evaluated only for futility</a:t>
            </a:r>
          </a:p>
          <a:p>
            <a:pPr marL="285750" lvl="0" indent="-285750" fontAlgn="auto">
              <a:lnSpc>
                <a:spcPct val="100000"/>
              </a:lnSpc>
              <a:spcBef>
                <a:spcPts val="700"/>
              </a:spcBef>
              <a:spcAft>
                <a:spcPct val="0"/>
              </a:spcAft>
              <a:buClrTx/>
              <a:defRPr/>
            </a:pPr>
            <a:r>
              <a:rPr lang="en-US" sz="2200" kern="1200">
                <a:solidFill>
                  <a:srgbClr val="000000"/>
                </a:solidFill>
              </a:rPr>
              <a:t>After a median f/u of 15.3 mo, futility threshold was not crossed; a positive trend was observed</a:t>
            </a:r>
          </a:p>
        </p:txBody>
      </p:sp>
      <p:sp>
        <p:nvSpPr>
          <p:cNvPr id="3" name="Text Box 15">
            <a:extLst>
              <a:ext uri="{FF2B5EF4-FFF2-40B4-BE49-F238E27FC236}">
                <a16:creationId xmlns:a16="http://schemas.microsoft.com/office/drawing/2014/main" id="{2A63E88C-02F6-317C-E9C7-C15C7337334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12751" y="6361483"/>
            <a:ext cx="7853362" cy="276999"/>
          </a:xfrm>
          <a:prstGeom prst="rect">
            <a:avLst/>
          </a:prstGeom>
          <a:noFill/>
          <a:ln>
            <a:noFill/>
          </a:ln>
        </p:spPr>
        <p:txBody>
          <a:bodyPr lIns="91440" tIns="45720" rIns="91440" bIns="45720" anchor="b">
            <a:spAutoFit/>
          </a:bodyPr>
          <a:lstStyle>
            <a:lvl1pPr>
              <a:defRPr b="1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 b="1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b="1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b="1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200" b="0" i="0" u="none" strike="noStrike" kern="1200" cap="none" spc="-10" normalizeH="0" baseline="0" noProof="0">
                <a:ln>
                  <a:noFill/>
                </a:ln>
                <a:solidFill>
                  <a:srgbClr val="455560"/>
                </a:solidFill>
                <a:effectLst/>
                <a:uLnTx/>
                <a:uFillTx/>
                <a:latin typeface="Calibri"/>
                <a:ea typeface="+mn-ea"/>
                <a:cs typeface="Arial"/>
              </a:rPr>
              <a:t>Trneny. EHA 2025. Abstr S230. </a:t>
            </a:r>
            <a:r>
              <a:rPr kumimoji="0" lang="en-US" sz="1200" b="0" i="0" u="none" strike="noStrike" kern="1200" cap="none" spc="-10" normalizeH="0" baseline="0" noProof="0">
                <a:ln>
                  <a:noFill/>
                </a:ln>
                <a:solidFill>
                  <a:srgbClr val="45556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Trneny. ICML 2025. Abstr 028.</a:t>
            </a:r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srgbClr val="455560"/>
              </a:solidFill>
              <a:effectLst/>
              <a:uLnTx/>
              <a:uFillTx/>
              <a:latin typeface="Calibri"/>
              <a:ea typeface="+mn-ea"/>
              <a:cs typeface="Arial" panose="020B0604020202020204" pitchFamily="34" charset="0"/>
            </a:endParaRPr>
          </a:p>
        </p:txBody>
      </p:sp>
      <p:graphicFrame>
        <p:nvGraphicFramePr>
          <p:cNvPr id="6" name="Table 17">
            <a:extLst>
              <a:ext uri="{FF2B5EF4-FFF2-40B4-BE49-F238E27FC236}">
                <a16:creationId xmlns:a16="http://schemas.microsoft.com/office/drawing/2014/main" id="{86004452-C161-B632-E36E-D2ED35B0BA9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75649536"/>
              </p:ext>
            </p:extLst>
          </p:nvPr>
        </p:nvGraphicFramePr>
        <p:xfrm>
          <a:off x="3699434" y="3096970"/>
          <a:ext cx="4626032" cy="914400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2062716">
                  <a:extLst>
                    <a:ext uri="{9D8B030D-6E8A-4147-A177-3AD203B41FA5}">
                      <a16:colId xmlns:a16="http://schemas.microsoft.com/office/drawing/2014/main" val="2538364240"/>
                    </a:ext>
                  </a:extLst>
                </a:gridCol>
                <a:gridCol w="1292135">
                  <a:extLst>
                    <a:ext uri="{9D8B030D-6E8A-4147-A177-3AD203B41FA5}">
                      <a16:colId xmlns:a16="http://schemas.microsoft.com/office/drawing/2014/main" val="1270973012"/>
                    </a:ext>
                  </a:extLst>
                </a:gridCol>
                <a:gridCol w="1271181">
                  <a:extLst>
                    <a:ext uri="{9D8B030D-6E8A-4147-A177-3AD203B41FA5}">
                      <a16:colId xmlns:a16="http://schemas.microsoft.com/office/drawing/2014/main" val="638962441"/>
                    </a:ext>
                  </a:extLst>
                </a:gridCol>
              </a:tblGrid>
              <a:tr h="124902">
                <a:tc>
                  <a:txBody>
                    <a:bodyPr/>
                    <a:lstStyle/>
                    <a:p>
                      <a:endParaRPr lang="en-US" sz="1400">
                        <a:solidFill>
                          <a:sysClr val="windowText" lastClr="000000"/>
                        </a:solidFill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>
                          <a:solidFill>
                            <a:schemeClr val="accent1"/>
                          </a:solidFill>
                        </a:rPr>
                        <a:t>Tafa + LEN/R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>
                          <a:solidFill>
                            <a:schemeClr val="accent3"/>
                          </a:solidFill>
                        </a:rPr>
                        <a:t>Pbo + LEN/R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1792023"/>
                  </a:ext>
                </a:extLst>
              </a:tr>
              <a:tr h="124902">
                <a:tc>
                  <a:txBody>
                    <a:bodyPr/>
                    <a:lstStyle/>
                    <a:p>
                      <a:r>
                        <a:rPr lang="en-US" sz="1400">
                          <a:solidFill>
                            <a:sysClr val="windowText" lastClr="000000"/>
                          </a:solidFill>
                        </a:rPr>
                        <a:t>Median OS, mo (95% CI)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>
                          <a:solidFill>
                            <a:sysClr val="windowText" lastClr="000000"/>
                          </a:solidFill>
                        </a:rPr>
                        <a:t>NR (27.9-NE)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>
                          <a:solidFill>
                            <a:sysClr val="windowText" lastClr="000000"/>
                          </a:solidFill>
                        </a:rPr>
                        <a:t>NR (NE-NE)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20780345"/>
                  </a:ext>
                </a:extLst>
              </a:tr>
              <a:tr h="124902">
                <a:tc>
                  <a:txBody>
                    <a:bodyPr/>
                    <a:lstStyle/>
                    <a:p>
                      <a:r>
                        <a:rPr lang="en-US" sz="1400">
                          <a:solidFill>
                            <a:sysClr val="windowText" lastClr="000000"/>
                          </a:solidFill>
                        </a:rPr>
                        <a:t>HR (95% CI)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US" sz="1400">
                          <a:solidFill>
                            <a:sysClr val="windowText" lastClr="000000"/>
                          </a:solidFill>
                        </a:rPr>
                        <a:t>0.59 (0.31-1.13)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US" sz="1600">
                        <a:solidFill>
                          <a:sysClr val="windowText" lastClr="000000"/>
                        </a:solidFill>
                      </a:endParaRPr>
                    </a:p>
                  </a:txBody>
                  <a:tcPr marL="9144" marR="9144" marT="9144" marB="9144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90753807"/>
                  </a:ext>
                </a:extLst>
              </a:tr>
            </a:tbl>
          </a:graphicData>
        </a:graphic>
      </p:graphicFrame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875BF5F6-4AE6-26C1-BFAB-800061F7FA00}"/>
              </a:ext>
            </a:extLst>
          </p:cNvPr>
          <p:cNvCxnSpPr>
            <a:cxnSpLocks/>
          </p:cNvCxnSpPr>
          <p:nvPr/>
        </p:nvCxnSpPr>
        <p:spPr bwMode="auto">
          <a:xfrm>
            <a:off x="3560618" y="1662545"/>
            <a:ext cx="0" cy="2504902"/>
          </a:xfrm>
          <a:prstGeom prst="line">
            <a:avLst/>
          </a:prstGeom>
          <a:noFill/>
          <a:ln w="2857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C76E72BC-A8F6-DD5B-046B-F5C5A69A22F9}"/>
              </a:ext>
            </a:extLst>
          </p:cNvPr>
          <p:cNvCxnSpPr>
            <a:cxnSpLocks/>
          </p:cNvCxnSpPr>
          <p:nvPr/>
        </p:nvCxnSpPr>
        <p:spPr bwMode="auto">
          <a:xfrm>
            <a:off x="3557847" y="4172989"/>
            <a:ext cx="6677892" cy="0"/>
          </a:xfrm>
          <a:prstGeom prst="line">
            <a:avLst/>
          </a:prstGeom>
          <a:noFill/>
          <a:ln w="2857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5F6E7F98-C281-6A43-520D-53F0F12CB098}"/>
              </a:ext>
            </a:extLst>
          </p:cNvPr>
          <p:cNvCxnSpPr>
            <a:cxnSpLocks/>
          </p:cNvCxnSpPr>
          <p:nvPr/>
        </p:nvCxnSpPr>
        <p:spPr bwMode="auto">
          <a:xfrm flipH="1">
            <a:off x="3502429" y="1673629"/>
            <a:ext cx="60960" cy="0"/>
          </a:xfrm>
          <a:prstGeom prst="line">
            <a:avLst/>
          </a:prstGeom>
          <a:noFill/>
          <a:ln w="2857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0FBCA923-10D6-8A77-3BEC-89EC3F23DABD}"/>
              </a:ext>
            </a:extLst>
          </p:cNvPr>
          <p:cNvCxnSpPr>
            <a:cxnSpLocks/>
          </p:cNvCxnSpPr>
          <p:nvPr/>
        </p:nvCxnSpPr>
        <p:spPr bwMode="auto">
          <a:xfrm flipH="1">
            <a:off x="3502429" y="2173501"/>
            <a:ext cx="60960" cy="0"/>
          </a:xfrm>
          <a:prstGeom prst="line">
            <a:avLst/>
          </a:prstGeom>
          <a:noFill/>
          <a:ln w="2857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A5BEC016-3B97-9C19-16D7-32C3BCC1AABA}"/>
              </a:ext>
            </a:extLst>
          </p:cNvPr>
          <p:cNvCxnSpPr>
            <a:cxnSpLocks/>
          </p:cNvCxnSpPr>
          <p:nvPr/>
        </p:nvCxnSpPr>
        <p:spPr bwMode="auto">
          <a:xfrm flipH="1">
            <a:off x="3502429" y="2673373"/>
            <a:ext cx="60960" cy="0"/>
          </a:xfrm>
          <a:prstGeom prst="line">
            <a:avLst/>
          </a:prstGeom>
          <a:noFill/>
          <a:ln w="2857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E0722D57-A3E5-BCE9-83AC-F54C7F8AF7E5}"/>
              </a:ext>
            </a:extLst>
          </p:cNvPr>
          <p:cNvCxnSpPr>
            <a:cxnSpLocks/>
          </p:cNvCxnSpPr>
          <p:nvPr/>
        </p:nvCxnSpPr>
        <p:spPr bwMode="auto">
          <a:xfrm flipH="1">
            <a:off x="3502429" y="3173245"/>
            <a:ext cx="60960" cy="0"/>
          </a:xfrm>
          <a:prstGeom prst="line">
            <a:avLst/>
          </a:prstGeom>
          <a:noFill/>
          <a:ln w="2857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9078EDFC-5808-E736-19F0-FC051F136144}"/>
              </a:ext>
            </a:extLst>
          </p:cNvPr>
          <p:cNvCxnSpPr>
            <a:cxnSpLocks/>
          </p:cNvCxnSpPr>
          <p:nvPr/>
        </p:nvCxnSpPr>
        <p:spPr bwMode="auto">
          <a:xfrm flipH="1">
            <a:off x="3502429" y="3673117"/>
            <a:ext cx="60960" cy="0"/>
          </a:xfrm>
          <a:prstGeom prst="line">
            <a:avLst/>
          </a:prstGeom>
          <a:noFill/>
          <a:ln w="2857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85763408-2D5F-C775-6147-716F23956F83}"/>
              </a:ext>
            </a:extLst>
          </p:cNvPr>
          <p:cNvCxnSpPr>
            <a:cxnSpLocks/>
          </p:cNvCxnSpPr>
          <p:nvPr/>
        </p:nvCxnSpPr>
        <p:spPr bwMode="auto">
          <a:xfrm flipH="1">
            <a:off x="3502429" y="4172989"/>
            <a:ext cx="60960" cy="0"/>
          </a:xfrm>
          <a:prstGeom prst="line">
            <a:avLst/>
          </a:prstGeom>
          <a:noFill/>
          <a:ln w="2857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DB0AB86D-2FDE-F7EB-1E2A-6BCD6BC9E2ED}"/>
              </a:ext>
            </a:extLst>
          </p:cNvPr>
          <p:cNvCxnSpPr>
            <a:cxnSpLocks/>
          </p:cNvCxnSpPr>
          <p:nvPr/>
        </p:nvCxnSpPr>
        <p:spPr bwMode="auto">
          <a:xfrm>
            <a:off x="3560618" y="4167447"/>
            <a:ext cx="0" cy="64008"/>
          </a:xfrm>
          <a:prstGeom prst="line">
            <a:avLst/>
          </a:prstGeom>
          <a:noFill/>
          <a:ln w="2857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21" name="Straight Connector 20">
            <a:extLst>
              <a:ext uri="{FF2B5EF4-FFF2-40B4-BE49-F238E27FC236}">
                <a16:creationId xmlns:a16="http://schemas.microsoft.com/office/drawing/2014/main" id="{BA7CB6E1-F417-5477-5E09-36903328F357}"/>
              </a:ext>
            </a:extLst>
          </p:cNvPr>
          <p:cNvCxnSpPr>
            <a:cxnSpLocks/>
          </p:cNvCxnSpPr>
          <p:nvPr/>
        </p:nvCxnSpPr>
        <p:spPr bwMode="auto">
          <a:xfrm>
            <a:off x="3976947" y="4167447"/>
            <a:ext cx="0" cy="64008"/>
          </a:xfrm>
          <a:prstGeom prst="line">
            <a:avLst/>
          </a:prstGeom>
          <a:noFill/>
          <a:ln w="2857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22" name="Straight Connector 21">
            <a:extLst>
              <a:ext uri="{FF2B5EF4-FFF2-40B4-BE49-F238E27FC236}">
                <a16:creationId xmlns:a16="http://schemas.microsoft.com/office/drawing/2014/main" id="{BD879FEA-733F-8E43-9A8C-51905151DAE3}"/>
              </a:ext>
            </a:extLst>
          </p:cNvPr>
          <p:cNvCxnSpPr>
            <a:cxnSpLocks/>
          </p:cNvCxnSpPr>
          <p:nvPr/>
        </p:nvCxnSpPr>
        <p:spPr bwMode="auto">
          <a:xfrm>
            <a:off x="4393276" y="4167447"/>
            <a:ext cx="0" cy="64008"/>
          </a:xfrm>
          <a:prstGeom prst="line">
            <a:avLst/>
          </a:prstGeom>
          <a:noFill/>
          <a:ln w="2857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23" name="Straight Connector 22">
            <a:extLst>
              <a:ext uri="{FF2B5EF4-FFF2-40B4-BE49-F238E27FC236}">
                <a16:creationId xmlns:a16="http://schemas.microsoft.com/office/drawing/2014/main" id="{D575C659-CEBC-792B-9289-09C2A593B073}"/>
              </a:ext>
            </a:extLst>
          </p:cNvPr>
          <p:cNvCxnSpPr>
            <a:cxnSpLocks/>
          </p:cNvCxnSpPr>
          <p:nvPr/>
        </p:nvCxnSpPr>
        <p:spPr bwMode="auto">
          <a:xfrm>
            <a:off x="4809605" y="4167447"/>
            <a:ext cx="0" cy="64008"/>
          </a:xfrm>
          <a:prstGeom prst="line">
            <a:avLst/>
          </a:prstGeom>
          <a:noFill/>
          <a:ln w="2857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24" name="Straight Connector 23">
            <a:extLst>
              <a:ext uri="{FF2B5EF4-FFF2-40B4-BE49-F238E27FC236}">
                <a16:creationId xmlns:a16="http://schemas.microsoft.com/office/drawing/2014/main" id="{AB3791DC-6DF0-5A31-3774-6B196C66D554}"/>
              </a:ext>
            </a:extLst>
          </p:cNvPr>
          <p:cNvCxnSpPr>
            <a:cxnSpLocks/>
          </p:cNvCxnSpPr>
          <p:nvPr/>
        </p:nvCxnSpPr>
        <p:spPr bwMode="auto">
          <a:xfrm>
            <a:off x="5225934" y="4167447"/>
            <a:ext cx="0" cy="64008"/>
          </a:xfrm>
          <a:prstGeom prst="line">
            <a:avLst/>
          </a:prstGeom>
          <a:noFill/>
          <a:ln w="2857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25" name="Straight Connector 24">
            <a:extLst>
              <a:ext uri="{FF2B5EF4-FFF2-40B4-BE49-F238E27FC236}">
                <a16:creationId xmlns:a16="http://schemas.microsoft.com/office/drawing/2014/main" id="{2B53A019-5FFB-D741-BD63-AABAA443018D}"/>
              </a:ext>
            </a:extLst>
          </p:cNvPr>
          <p:cNvCxnSpPr>
            <a:cxnSpLocks/>
          </p:cNvCxnSpPr>
          <p:nvPr/>
        </p:nvCxnSpPr>
        <p:spPr bwMode="auto">
          <a:xfrm>
            <a:off x="5642263" y="4167447"/>
            <a:ext cx="0" cy="64008"/>
          </a:xfrm>
          <a:prstGeom prst="line">
            <a:avLst/>
          </a:prstGeom>
          <a:noFill/>
          <a:ln w="2857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26" name="Straight Connector 25">
            <a:extLst>
              <a:ext uri="{FF2B5EF4-FFF2-40B4-BE49-F238E27FC236}">
                <a16:creationId xmlns:a16="http://schemas.microsoft.com/office/drawing/2014/main" id="{1F13E4EA-B138-E72C-C3FE-993B657C748F}"/>
              </a:ext>
            </a:extLst>
          </p:cNvPr>
          <p:cNvCxnSpPr>
            <a:cxnSpLocks/>
          </p:cNvCxnSpPr>
          <p:nvPr/>
        </p:nvCxnSpPr>
        <p:spPr bwMode="auto">
          <a:xfrm>
            <a:off x="6058592" y="4167447"/>
            <a:ext cx="0" cy="64008"/>
          </a:xfrm>
          <a:prstGeom prst="line">
            <a:avLst/>
          </a:prstGeom>
          <a:noFill/>
          <a:ln w="2857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27" name="Straight Connector 26">
            <a:extLst>
              <a:ext uri="{FF2B5EF4-FFF2-40B4-BE49-F238E27FC236}">
                <a16:creationId xmlns:a16="http://schemas.microsoft.com/office/drawing/2014/main" id="{967ACE0C-D6DE-F841-E49C-DB8BD3F80099}"/>
              </a:ext>
            </a:extLst>
          </p:cNvPr>
          <p:cNvCxnSpPr>
            <a:cxnSpLocks/>
          </p:cNvCxnSpPr>
          <p:nvPr/>
        </p:nvCxnSpPr>
        <p:spPr bwMode="auto">
          <a:xfrm>
            <a:off x="6474921" y="4167447"/>
            <a:ext cx="0" cy="64008"/>
          </a:xfrm>
          <a:prstGeom prst="line">
            <a:avLst/>
          </a:prstGeom>
          <a:noFill/>
          <a:ln w="2857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28" name="Straight Connector 27">
            <a:extLst>
              <a:ext uri="{FF2B5EF4-FFF2-40B4-BE49-F238E27FC236}">
                <a16:creationId xmlns:a16="http://schemas.microsoft.com/office/drawing/2014/main" id="{87243184-ECC5-7029-75AA-8291E609022F}"/>
              </a:ext>
            </a:extLst>
          </p:cNvPr>
          <p:cNvCxnSpPr>
            <a:cxnSpLocks/>
          </p:cNvCxnSpPr>
          <p:nvPr/>
        </p:nvCxnSpPr>
        <p:spPr bwMode="auto">
          <a:xfrm>
            <a:off x="6891250" y="4167447"/>
            <a:ext cx="0" cy="64008"/>
          </a:xfrm>
          <a:prstGeom prst="line">
            <a:avLst/>
          </a:prstGeom>
          <a:noFill/>
          <a:ln w="2857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29" name="Straight Connector 28">
            <a:extLst>
              <a:ext uri="{FF2B5EF4-FFF2-40B4-BE49-F238E27FC236}">
                <a16:creationId xmlns:a16="http://schemas.microsoft.com/office/drawing/2014/main" id="{E3EE915F-AE4F-7261-F0C4-CC1541BBFA53}"/>
              </a:ext>
            </a:extLst>
          </p:cNvPr>
          <p:cNvCxnSpPr>
            <a:cxnSpLocks/>
          </p:cNvCxnSpPr>
          <p:nvPr/>
        </p:nvCxnSpPr>
        <p:spPr bwMode="auto">
          <a:xfrm>
            <a:off x="7307579" y="4167447"/>
            <a:ext cx="0" cy="64008"/>
          </a:xfrm>
          <a:prstGeom prst="line">
            <a:avLst/>
          </a:prstGeom>
          <a:noFill/>
          <a:ln w="2857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30" name="Straight Connector 29">
            <a:extLst>
              <a:ext uri="{FF2B5EF4-FFF2-40B4-BE49-F238E27FC236}">
                <a16:creationId xmlns:a16="http://schemas.microsoft.com/office/drawing/2014/main" id="{31F4195B-381D-AA7A-E5C6-0101C2ACA9DD}"/>
              </a:ext>
            </a:extLst>
          </p:cNvPr>
          <p:cNvCxnSpPr>
            <a:cxnSpLocks/>
          </p:cNvCxnSpPr>
          <p:nvPr/>
        </p:nvCxnSpPr>
        <p:spPr bwMode="auto">
          <a:xfrm>
            <a:off x="7723908" y="4167447"/>
            <a:ext cx="0" cy="64008"/>
          </a:xfrm>
          <a:prstGeom prst="line">
            <a:avLst/>
          </a:prstGeom>
          <a:noFill/>
          <a:ln w="2857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31" name="Straight Connector 30">
            <a:extLst>
              <a:ext uri="{FF2B5EF4-FFF2-40B4-BE49-F238E27FC236}">
                <a16:creationId xmlns:a16="http://schemas.microsoft.com/office/drawing/2014/main" id="{A0FD9DA8-CE83-DF78-52A6-415DEB4A23E3}"/>
              </a:ext>
            </a:extLst>
          </p:cNvPr>
          <p:cNvCxnSpPr>
            <a:cxnSpLocks/>
          </p:cNvCxnSpPr>
          <p:nvPr/>
        </p:nvCxnSpPr>
        <p:spPr bwMode="auto">
          <a:xfrm>
            <a:off x="8140237" y="4167447"/>
            <a:ext cx="0" cy="64008"/>
          </a:xfrm>
          <a:prstGeom prst="line">
            <a:avLst/>
          </a:prstGeom>
          <a:noFill/>
          <a:ln w="2857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32" name="Straight Connector 31">
            <a:extLst>
              <a:ext uri="{FF2B5EF4-FFF2-40B4-BE49-F238E27FC236}">
                <a16:creationId xmlns:a16="http://schemas.microsoft.com/office/drawing/2014/main" id="{6F86A921-3267-5643-C1B2-E3B015575C8E}"/>
              </a:ext>
            </a:extLst>
          </p:cNvPr>
          <p:cNvCxnSpPr>
            <a:cxnSpLocks/>
          </p:cNvCxnSpPr>
          <p:nvPr/>
        </p:nvCxnSpPr>
        <p:spPr bwMode="auto">
          <a:xfrm>
            <a:off x="8556566" y="4167447"/>
            <a:ext cx="0" cy="64008"/>
          </a:xfrm>
          <a:prstGeom prst="line">
            <a:avLst/>
          </a:prstGeom>
          <a:noFill/>
          <a:ln w="2857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33" name="Straight Connector 32">
            <a:extLst>
              <a:ext uri="{FF2B5EF4-FFF2-40B4-BE49-F238E27FC236}">
                <a16:creationId xmlns:a16="http://schemas.microsoft.com/office/drawing/2014/main" id="{4B49BD02-A7E7-7F17-F66A-C35EE47F31E1}"/>
              </a:ext>
            </a:extLst>
          </p:cNvPr>
          <p:cNvCxnSpPr>
            <a:cxnSpLocks/>
          </p:cNvCxnSpPr>
          <p:nvPr/>
        </p:nvCxnSpPr>
        <p:spPr bwMode="auto">
          <a:xfrm>
            <a:off x="8972895" y="4167447"/>
            <a:ext cx="0" cy="64008"/>
          </a:xfrm>
          <a:prstGeom prst="line">
            <a:avLst/>
          </a:prstGeom>
          <a:noFill/>
          <a:ln w="2857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34" name="Straight Connector 33">
            <a:extLst>
              <a:ext uri="{FF2B5EF4-FFF2-40B4-BE49-F238E27FC236}">
                <a16:creationId xmlns:a16="http://schemas.microsoft.com/office/drawing/2014/main" id="{F10C93B5-5214-46D1-5A2C-046776351EBC}"/>
              </a:ext>
            </a:extLst>
          </p:cNvPr>
          <p:cNvCxnSpPr>
            <a:cxnSpLocks/>
          </p:cNvCxnSpPr>
          <p:nvPr/>
        </p:nvCxnSpPr>
        <p:spPr bwMode="auto">
          <a:xfrm>
            <a:off x="9389224" y="4167447"/>
            <a:ext cx="0" cy="64008"/>
          </a:xfrm>
          <a:prstGeom prst="line">
            <a:avLst/>
          </a:prstGeom>
          <a:noFill/>
          <a:ln w="2857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35" name="Straight Connector 34">
            <a:extLst>
              <a:ext uri="{FF2B5EF4-FFF2-40B4-BE49-F238E27FC236}">
                <a16:creationId xmlns:a16="http://schemas.microsoft.com/office/drawing/2014/main" id="{6E9D6E22-0830-8794-EF42-9086398AFB2E}"/>
              </a:ext>
            </a:extLst>
          </p:cNvPr>
          <p:cNvCxnSpPr>
            <a:cxnSpLocks/>
          </p:cNvCxnSpPr>
          <p:nvPr/>
        </p:nvCxnSpPr>
        <p:spPr bwMode="auto">
          <a:xfrm>
            <a:off x="9805553" y="4167447"/>
            <a:ext cx="0" cy="64008"/>
          </a:xfrm>
          <a:prstGeom prst="line">
            <a:avLst/>
          </a:prstGeom>
          <a:noFill/>
          <a:ln w="2857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36" name="Straight Connector 35">
            <a:extLst>
              <a:ext uri="{FF2B5EF4-FFF2-40B4-BE49-F238E27FC236}">
                <a16:creationId xmlns:a16="http://schemas.microsoft.com/office/drawing/2014/main" id="{62203163-3386-5811-B01E-1B1D2863F727}"/>
              </a:ext>
            </a:extLst>
          </p:cNvPr>
          <p:cNvCxnSpPr>
            <a:cxnSpLocks/>
          </p:cNvCxnSpPr>
          <p:nvPr/>
        </p:nvCxnSpPr>
        <p:spPr bwMode="auto">
          <a:xfrm>
            <a:off x="10221884" y="4167447"/>
            <a:ext cx="0" cy="64008"/>
          </a:xfrm>
          <a:prstGeom prst="line">
            <a:avLst/>
          </a:prstGeom>
          <a:noFill/>
          <a:ln w="2857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37" name="TextBox 36">
            <a:extLst>
              <a:ext uri="{FF2B5EF4-FFF2-40B4-BE49-F238E27FC236}">
                <a16:creationId xmlns:a16="http://schemas.microsoft.com/office/drawing/2014/main" id="{779E00A8-17D6-007D-5BB1-8423EB5C9C00}"/>
              </a:ext>
            </a:extLst>
          </p:cNvPr>
          <p:cNvSpPr txBox="1"/>
          <p:nvPr/>
        </p:nvSpPr>
        <p:spPr bwMode="auto">
          <a:xfrm>
            <a:off x="3003666" y="1485207"/>
            <a:ext cx="559723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algn="r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 b="0">
                <a:solidFill>
                  <a:schemeClr val="bg1"/>
                </a:solidFill>
                <a:latin typeface="Calibri" panose="020F0502020204030204" pitchFamily="34" charset="0"/>
              </a:rPr>
              <a:t>100</a:t>
            </a: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39FA827B-1DE5-CFED-1399-EA16D86E96A5}"/>
              </a:ext>
            </a:extLst>
          </p:cNvPr>
          <p:cNvSpPr txBox="1"/>
          <p:nvPr/>
        </p:nvSpPr>
        <p:spPr bwMode="auto">
          <a:xfrm>
            <a:off x="3003666" y="1982308"/>
            <a:ext cx="559723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algn="r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 b="0">
                <a:solidFill>
                  <a:schemeClr val="bg1"/>
                </a:solidFill>
                <a:latin typeface="Calibri" panose="020F0502020204030204" pitchFamily="34" charset="0"/>
              </a:rPr>
              <a:t>80</a:t>
            </a:r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7C814965-006A-A463-4C5C-24580A091AA5}"/>
              </a:ext>
            </a:extLst>
          </p:cNvPr>
          <p:cNvSpPr txBox="1"/>
          <p:nvPr/>
        </p:nvSpPr>
        <p:spPr bwMode="auto">
          <a:xfrm>
            <a:off x="3003666" y="2479409"/>
            <a:ext cx="559723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algn="r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 b="0">
                <a:solidFill>
                  <a:schemeClr val="bg1"/>
                </a:solidFill>
                <a:latin typeface="Calibri" panose="020F0502020204030204" pitchFamily="34" charset="0"/>
              </a:rPr>
              <a:t>60</a:t>
            </a:r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FA62728D-E54F-4EE9-FED2-04400082DBC1}"/>
              </a:ext>
            </a:extLst>
          </p:cNvPr>
          <p:cNvSpPr txBox="1"/>
          <p:nvPr/>
        </p:nvSpPr>
        <p:spPr bwMode="auto">
          <a:xfrm>
            <a:off x="3003666" y="2976510"/>
            <a:ext cx="559723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algn="r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 b="0">
                <a:solidFill>
                  <a:schemeClr val="bg1"/>
                </a:solidFill>
                <a:latin typeface="Calibri" panose="020F0502020204030204" pitchFamily="34" charset="0"/>
              </a:rPr>
              <a:t>40</a:t>
            </a:r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66BD212B-7FAF-05D4-F425-D20738DE2F70}"/>
              </a:ext>
            </a:extLst>
          </p:cNvPr>
          <p:cNvSpPr txBox="1"/>
          <p:nvPr/>
        </p:nvSpPr>
        <p:spPr bwMode="auto">
          <a:xfrm>
            <a:off x="3003666" y="3473611"/>
            <a:ext cx="559723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algn="r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 b="0">
                <a:solidFill>
                  <a:schemeClr val="bg1"/>
                </a:solidFill>
                <a:latin typeface="Calibri" panose="020F0502020204030204" pitchFamily="34" charset="0"/>
              </a:rPr>
              <a:t>20</a:t>
            </a:r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id="{AEC1A8A4-72BC-9C54-68E9-BC7BC96527FF}"/>
              </a:ext>
            </a:extLst>
          </p:cNvPr>
          <p:cNvSpPr txBox="1"/>
          <p:nvPr/>
        </p:nvSpPr>
        <p:spPr bwMode="auto">
          <a:xfrm>
            <a:off x="3003666" y="3970712"/>
            <a:ext cx="559723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algn="r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 b="0">
                <a:solidFill>
                  <a:schemeClr val="bg1"/>
                </a:solidFill>
                <a:latin typeface="Calibri" panose="020F0502020204030204" pitchFamily="34" charset="0"/>
              </a:rPr>
              <a:t>0</a:t>
            </a:r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2B594AE8-D58E-1B10-5089-15267F341032}"/>
              </a:ext>
            </a:extLst>
          </p:cNvPr>
          <p:cNvSpPr txBox="1"/>
          <p:nvPr/>
        </p:nvSpPr>
        <p:spPr bwMode="auto">
          <a:xfrm rot="16200000">
            <a:off x="1607820" y="2715783"/>
            <a:ext cx="2600499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algn="ctr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 b="1">
                <a:solidFill>
                  <a:schemeClr val="bg1"/>
                </a:solidFill>
                <a:latin typeface="Calibri" panose="020F0502020204030204" pitchFamily="34" charset="0"/>
              </a:rPr>
              <a:t>Probability of OS (%)</a:t>
            </a:r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id="{37E18ECB-FA6D-887A-A178-AB7433CBBFE7}"/>
              </a:ext>
            </a:extLst>
          </p:cNvPr>
          <p:cNvSpPr txBox="1"/>
          <p:nvPr/>
        </p:nvSpPr>
        <p:spPr bwMode="auto">
          <a:xfrm>
            <a:off x="3574473" y="4486393"/>
            <a:ext cx="6639098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algn="ctr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 b="1">
                <a:solidFill>
                  <a:schemeClr val="bg1"/>
                </a:solidFill>
                <a:latin typeface="Calibri" panose="020F0502020204030204" pitchFamily="34" charset="0"/>
              </a:rPr>
              <a:t>Mo</a:t>
            </a:r>
          </a:p>
        </p:txBody>
      </p:sp>
      <p:sp>
        <p:nvSpPr>
          <p:cNvPr id="45" name="TextBox 44">
            <a:extLst>
              <a:ext uri="{FF2B5EF4-FFF2-40B4-BE49-F238E27FC236}">
                <a16:creationId xmlns:a16="http://schemas.microsoft.com/office/drawing/2014/main" id="{DF9149C1-7FE1-F3C6-7CB7-B377D54C1B22}"/>
              </a:ext>
            </a:extLst>
          </p:cNvPr>
          <p:cNvSpPr txBox="1"/>
          <p:nvPr/>
        </p:nvSpPr>
        <p:spPr bwMode="auto">
          <a:xfrm>
            <a:off x="9939251" y="4167446"/>
            <a:ext cx="559723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algn="ctr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 b="0">
                <a:solidFill>
                  <a:schemeClr val="bg1"/>
                </a:solidFill>
                <a:latin typeface="Calibri" panose="020F0502020204030204" pitchFamily="34" charset="0"/>
              </a:rPr>
              <a:t>32</a:t>
            </a:r>
          </a:p>
        </p:txBody>
      </p:sp>
      <p:sp>
        <p:nvSpPr>
          <p:cNvPr id="46" name="TextBox 45">
            <a:extLst>
              <a:ext uri="{FF2B5EF4-FFF2-40B4-BE49-F238E27FC236}">
                <a16:creationId xmlns:a16="http://schemas.microsoft.com/office/drawing/2014/main" id="{BC896B59-9012-2338-6E67-322254859229}"/>
              </a:ext>
            </a:extLst>
          </p:cNvPr>
          <p:cNvSpPr txBox="1"/>
          <p:nvPr/>
        </p:nvSpPr>
        <p:spPr bwMode="auto">
          <a:xfrm>
            <a:off x="3280756" y="4167446"/>
            <a:ext cx="559723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algn="ctr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 b="0">
                <a:solidFill>
                  <a:schemeClr val="bg1"/>
                </a:solidFill>
                <a:latin typeface="Calibri" panose="020F0502020204030204" pitchFamily="34" charset="0"/>
              </a:rPr>
              <a:t>0</a:t>
            </a:r>
          </a:p>
        </p:txBody>
      </p:sp>
      <p:sp>
        <p:nvSpPr>
          <p:cNvPr id="47" name="TextBox 46">
            <a:extLst>
              <a:ext uri="{FF2B5EF4-FFF2-40B4-BE49-F238E27FC236}">
                <a16:creationId xmlns:a16="http://schemas.microsoft.com/office/drawing/2014/main" id="{4FAD1E8E-2B4B-5CF5-9DA6-3C1F021B2396}"/>
              </a:ext>
            </a:extLst>
          </p:cNvPr>
          <p:cNvSpPr txBox="1"/>
          <p:nvPr/>
        </p:nvSpPr>
        <p:spPr bwMode="auto">
          <a:xfrm>
            <a:off x="3696912" y="4167446"/>
            <a:ext cx="559723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algn="ctr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 b="0">
                <a:solidFill>
                  <a:schemeClr val="bg1"/>
                </a:solidFill>
                <a:latin typeface="Calibri" panose="020F0502020204030204" pitchFamily="34" charset="0"/>
              </a:rPr>
              <a:t>2</a:t>
            </a:r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id="{3C663539-6C54-D739-5C48-FF4664B2B893}"/>
              </a:ext>
            </a:extLst>
          </p:cNvPr>
          <p:cNvSpPr txBox="1"/>
          <p:nvPr/>
        </p:nvSpPr>
        <p:spPr bwMode="auto">
          <a:xfrm>
            <a:off x="4113068" y="4167446"/>
            <a:ext cx="559723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algn="ctr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 b="0">
                <a:solidFill>
                  <a:schemeClr val="bg1"/>
                </a:solidFill>
                <a:latin typeface="Calibri" panose="020F0502020204030204" pitchFamily="34" charset="0"/>
              </a:rPr>
              <a:t>4</a:t>
            </a:r>
          </a:p>
        </p:txBody>
      </p:sp>
      <p:sp>
        <p:nvSpPr>
          <p:cNvPr id="49" name="TextBox 48">
            <a:extLst>
              <a:ext uri="{FF2B5EF4-FFF2-40B4-BE49-F238E27FC236}">
                <a16:creationId xmlns:a16="http://schemas.microsoft.com/office/drawing/2014/main" id="{273C45C1-E557-5221-6374-6F82EC142215}"/>
              </a:ext>
            </a:extLst>
          </p:cNvPr>
          <p:cNvSpPr txBox="1"/>
          <p:nvPr/>
        </p:nvSpPr>
        <p:spPr bwMode="auto">
          <a:xfrm>
            <a:off x="4529224" y="4167446"/>
            <a:ext cx="559723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algn="ctr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 b="0">
                <a:solidFill>
                  <a:schemeClr val="bg1"/>
                </a:solidFill>
                <a:latin typeface="Calibri" panose="020F0502020204030204" pitchFamily="34" charset="0"/>
              </a:rPr>
              <a:t>6</a:t>
            </a:r>
          </a:p>
        </p:txBody>
      </p:sp>
      <p:sp>
        <p:nvSpPr>
          <p:cNvPr id="50" name="TextBox 49">
            <a:extLst>
              <a:ext uri="{FF2B5EF4-FFF2-40B4-BE49-F238E27FC236}">
                <a16:creationId xmlns:a16="http://schemas.microsoft.com/office/drawing/2014/main" id="{E37BDF2F-8642-989E-90BF-A277E6505F6D}"/>
              </a:ext>
            </a:extLst>
          </p:cNvPr>
          <p:cNvSpPr txBox="1"/>
          <p:nvPr/>
        </p:nvSpPr>
        <p:spPr bwMode="auto">
          <a:xfrm>
            <a:off x="4945380" y="4167446"/>
            <a:ext cx="559723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algn="ctr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 b="0">
                <a:solidFill>
                  <a:schemeClr val="bg1"/>
                </a:solidFill>
                <a:latin typeface="Calibri" panose="020F0502020204030204" pitchFamily="34" charset="0"/>
              </a:rPr>
              <a:t>8</a:t>
            </a:r>
          </a:p>
        </p:txBody>
      </p:sp>
      <p:sp>
        <p:nvSpPr>
          <p:cNvPr id="51" name="TextBox 50">
            <a:extLst>
              <a:ext uri="{FF2B5EF4-FFF2-40B4-BE49-F238E27FC236}">
                <a16:creationId xmlns:a16="http://schemas.microsoft.com/office/drawing/2014/main" id="{E9ED3B81-1DB3-F310-6CE4-A626A31A3D5D}"/>
              </a:ext>
            </a:extLst>
          </p:cNvPr>
          <p:cNvSpPr txBox="1"/>
          <p:nvPr/>
        </p:nvSpPr>
        <p:spPr bwMode="auto">
          <a:xfrm>
            <a:off x="5361536" y="4167446"/>
            <a:ext cx="559723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algn="ctr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 b="0">
                <a:solidFill>
                  <a:schemeClr val="bg1"/>
                </a:solidFill>
                <a:latin typeface="Calibri" panose="020F0502020204030204" pitchFamily="34" charset="0"/>
              </a:rPr>
              <a:t>10</a:t>
            </a:r>
          </a:p>
        </p:txBody>
      </p:sp>
      <p:sp>
        <p:nvSpPr>
          <p:cNvPr id="52" name="TextBox 51">
            <a:extLst>
              <a:ext uri="{FF2B5EF4-FFF2-40B4-BE49-F238E27FC236}">
                <a16:creationId xmlns:a16="http://schemas.microsoft.com/office/drawing/2014/main" id="{6FA36AE4-6065-0FAD-0554-546588D775ED}"/>
              </a:ext>
            </a:extLst>
          </p:cNvPr>
          <p:cNvSpPr txBox="1"/>
          <p:nvPr/>
        </p:nvSpPr>
        <p:spPr bwMode="auto">
          <a:xfrm>
            <a:off x="5777692" y="4167446"/>
            <a:ext cx="559723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algn="ctr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 b="0">
                <a:solidFill>
                  <a:schemeClr val="bg1"/>
                </a:solidFill>
                <a:latin typeface="Calibri" panose="020F0502020204030204" pitchFamily="34" charset="0"/>
              </a:rPr>
              <a:t>12</a:t>
            </a:r>
          </a:p>
        </p:txBody>
      </p:sp>
      <p:sp>
        <p:nvSpPr>
          <p:cNvPr id="53" name="TextBox 52">
            <a:extLst>
              <a:ext uri="{FF2B5EF4-FFF2-40B4-BE49-F238E27FC236}">
                <a16:creationId xmlns:a16="http://schemas.microsoft.com/office/drawing/2014/main" id="{E95A8FA5-EA55-C2D2-40F2-23E232AD7546}"/>
              </a:ext>
            </a:extLst>
          </p:cNvPr>
          <p:cNvSpPr txBox="1"/>
          <p:nvPr/>
        </p:nvSpPr>
        <p:spPr bwMode="auto">
          <a:xfrm>
            <a:off x="6193848" y="4167446"/>
            <a:ext cx="559723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algn="ctr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 b="0">
                <a:solidFill>
                  <a:schemeClr val="bg1"/>
                </a:solidFill>
                <a:latin typeface="Calibri" panose="020F0502020204030204" pitchFamily="34" charset="0"/>
              </a:rPr>
              <a:t>14</a:t>
            </a:r>
          </a:p>
        </p:txBody>
      </p:sp>
      <p:sp>
        <p:nvSpPr>
          <p:cNvPr id="54" name="TextBox 53">
            <a:extLst>
              <a:ext uri="{FF2B5EF4-FFF2-40B4-BE49-F238E27FC236}">
                <a16:creationId xmlns:a16="http://schemas.microsoft.com/office/drawing/2014/main" id="{191A9760-7DD1-A561-9BF8-3ABFED7A87D5}"/>
              </a:ext>
            </a:extLst>
          </p:cNvPr>
          <p:cNvSpPr txBox="1"/>
          <p:nvPr/>
        </p:nvSpPr>
        <p:spPr bwMode="auto">
          <a:xfrm>
            <a:off x="6610004" y="4167446"/>
            <a:ext cx="559723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algn="ctr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 b="0">
                <a:solidFill>
                  <a:schemeClr val="bg1"/>
                </a:solidFill>
                <a:latin typeface="Calibri" panose="020F0502020204030204" pitchFamily="34" charset="0"/>
              </a:rPr>
              <a:t>16</a:t>
            </a:r>
          </a:p>
        </p:txBody>
      </p:sp>
      <p:sp>
        <p:nvSpPr>
          <p:cNvPr id="55" name="TextBox 54">
            <a:extLst>
              <a:ext uri="{FF2B5EF4-FFF2-40B4-BE49-F238E27FC236}">
                <a16:creationId xmlns:a16="http://schemas.microsoft.com/office/drawing/2014/main" id="{D414FE4C-D409-2036-2E2E-B91F9A5C49E8}"/>
              </a:ext>
            </a:extLst>
          </p:cNvPr>
          <p:cNvSpPr txBox="1"/>
          <p:nvPr/>
        </p:nvSpPr>
        <p:spPr bwMode="auto">
          <a:xfrm>
            <a:off x="7026160" y="4167446"/>
            <a:ext cx="559723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algn="ctr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 b="0">
                <a:solidFill>
                  <a:schemeClr val="bg1"/>
                </a:solidFill>
                <a:latin typeface="Calibri" panose="020F0502020204030204" pitchFamily="34" charset="0"/>
              </a:rPr>
              <a:t>18</a:t>
            </a:r>
          </a:p>
        </p:txBody>
      </p:sp>
      <p:sp>
        <p:nvSpPr>
          <p:cNvPr id="56" name="TextBox 55">
            <a:extLst>
              <a:ext uri="{FF2B5EF4-FFF2-40B4-BE49-F238E27FC236}">
                <a16:creationId xmlns:a16="http://schemas.microsoft.com/office/drawing/2014/main" id="{E853B74F-37E7-A209-63F8-AF83D874AE28}"/>
              </a:ext>
            </a:extLst>
          </p:cNvPr>
          <p:cNvSpPr txBox="1"/>
          <p:nvPr/>
        </p:nvSpPr>
        <p:spPr bwMode="auto">
          <a:xfrm>
            <a:off x="7442316" y="4167446"/>
            <a:ext cx="559723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algn="ctr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 b="0">
                <a:solidFill>
                  <a:schemeClr val="bg1"/>
                </a:solidFill>
                <a:latin typeface="Calibri" panose="020F0502020204030204" pitchFamily="34" charset="0"/>
              </a:rPr>
              <a:t>20</a:t>
            </a:r>
          </a:p>
        </p:txBody>
      </p:sp>
      <p:sp>
        <p:nvSpPr>
          <p:cNvPr id="57" name="TextBox 56">
            <a:extLst>
              <a:ext uri="{FF2B5EF4-FFF2-40B4-BE49-F238E27FC236}">
                <a16:creationId xmlns:a16="http://schemas.microsoft.com/office/drawing/2014/main" id="{30703E11-056C-E962-2D64-DEC3A3CF0F0C}"/>
              </a:ext>
            </a:extLst>
          </p:cNvPr>
          <p:cNvSpPr txBox="1"/>
          <p:nvPr/>
        </p:nvSpPr>
        <p:spPr bwMode="auto">
          <a:xfrm>
            <a:off x="7858472" y="4167446"/>
            <a:ext cx="559723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algn="ctr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 b="0">
                <a:solidFill>
                  <a:schemeClr val="bg1"/>
                </a:solidFill>
                <a:latin typeface="Calibri" panose="020F0502020204030204" pitchFamily="34" charset="0"/>
              </a:rPr>
              <a:t>22</a:t>
            </a:r>
          </a:p>
        </p:txBody>
      </p:sp>
      <p:sp>
        <p:nvSpPr>
          <p:cNvPr id="58" name="TextBox 57">
            <a:extLst>
              <a:ext uri="{FF2B5EF4-FFF2-40B4-BE49-F238E27FC236}">
                <a16:creationId xmlns:a16="http://schemas.microsoft.com/office/drawing/2014/main" id="{B71A4287-8178-84F9-6345-5F82FBE7D71F}"/>
              </a:ext>
            </a:extLst>
          </p:cNvPr>
          <p:cNvSpPr txBox="1"/>
          <p:nvPr/>
        </p:nvSpPr>
        <p:spPr bwMode="auto">
          <a:xfrm>
            <a:off x="8274628" y="4167446"/>
            <a:ext cx="559723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algn="ctr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 b="0">
                <a:solidFill>
                  <a:schemeClr val="bg1"/>
                </a:solidFill>
                <a:latin typeface="Calibri" panose="020F0502020204030204" pitchFamily="34" charset="0"/>
              </a:rPr>
              <a:t>24</a:t>
            </a:r>
          </a:p>
        </p:txBody>
      </p:sp>
      <p:sp>
        <p:nvSpPr>
          <p:cNvPr id="59" name="TextBox 58">
            <a:extLst>
              <a:ext uri="{FF2B5EF4-FFF2-40B4-BE49-F238E27FC236}">
                <a16:creationId xmlns:a16="http://schemas.microsoft.com/office/drawing/2014/main" id="{F9B3081E-E835-8986-84A7-8920DF5649B6}"/>
              </a:ext>
            </a:extLst>
          </p:cNvPr>
          <p:cNvSpPr txBox="1"/>
          <p:nvPr/>
        </p:nvSpPr>
        <p:spPr bwMode="auto">
          <a:xfrm>
            <a:off x="8690784" y="4167446"/>
            <a:ext cx="559723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algn="ctr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 b="0">
                <a:solidFill>
                  <a:schemeClr val="bg1"/>
                </a:solidFill>
                <a:latin typeface="Calibri" panose="020F0502020204030204" pitchFamily="34" charset="0"/>
              </a:rPr>
              <a:t>26</a:t>
            </a:r>
          </a:p>
        </p:txBody>
      </p:sp>
      <p:sp>
        <p:nvSpPr>
          <p:cNvPr id="60" name="TextBox 59">
            <a:extLst>
              <a:ext uri="{FF2B5EF4-FFF2-40B4-BE49-F238E27FC236}">
                <a16:creationId xmlns:a16="http://schemas.microsoft.com/office/drawing/2014/main" id="{A2DA7D81-6348-7BD3-2091-380203A7B571}"/>
              </a:ext>
            </a:extLst>
          </p:cNvPr>
          <p:cNvSpPr txBox="1"/>
          <p:nvPr/>
        </p:nvSpPr>
        <p:spPr bwMode="auto">
          <a:xfrm>
            <a:off x="9106940" y="4167446"/>
            <a:ext cx="559723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algn="ctr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 b="0">
                <a:solidFill>
                  <a:schemeClr val="bg1"/>
                </a:solidFill>
                <a:latin typeface="Calibri" panose="020F0502020204030204" pitchFamily="34" charset="0"/>
              </a:rPr>
              <a:t>28</a:t>
            </a:r>
          </a:p>
        </p:txBody>
      </p:sp>
      <p:sp>
        <p:nvSpPr>
          <p:cNvPr id="61" name="TextBox 60">
            <a:extLst>
              <a:ext uri="{FF2B5EF4-FFF2-40B4-BE49-F238E27FC236}">
                <a16:creationId xmlns:a16="http://schemas.microsoft.com/office/drawing/2014/main" id="{D4C9919E-9A04-3F01-0940-68B96371C9E3}"/>
              </a:ext>
            </a:extLst>
          </p:cNvPr>
          <p:cNvSpPr txBox="1"/>
          <p:nvPr/>
        </p:nvSpPr>
        <p:spPr bwMode="auto">
          <a:xfrm>
            <a:off x="9523096" y="4167446"/>
            <a:ext cx="559723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algn="ctr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 b="0">
                <a:solidFill>
                  <a:schemeClr val="bg1"/>
                </a:solidFill>
                <a:latin typeface="Calibri" panose="020F0502020204030204" pitchFamily="34" charset="0"/>
              </a:rPr>
              <a:t>30</a:t>
            </a:r>
          </a:p>
        </p:txBody>
      </p:sp>
      <p:sp>
        <p:nvSpPr>
          <p:cNvPr id="62" name="TextBox 61">
            <a:extLst>
              <a:ext uri="{FF2B5EF4-FFF2-40B4-BE49-F238E27FC236}">
                <a16:creationId xmlns:a16="http://schemas.microsoft.com/office/drawing/2014/main" id="{1D5C771D-1CD4-6B18-F7D2-A7A04BBC981D}"/>
              </a:ext>
            </a:extLst>
          </p:cNvPr>
          <p:cNvSpPr txBox="1"/>
          <p:nvPr/>
        </p:nvSpPr>
        <p:spPr bwMode="auto">
          <a:xfrm>
            <a:off x="1560542" y="4694993"/>
            <a:ext cx="1831052" cy="7386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algn="r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 sz="1400" b="1">
                <a:solidFill>
                  <a:schemeClr val="bg1"/>
                </a:solidFill>
                <a:latin typeface="Calibri" panose="020F0502020204030204" pitchFamily="34" charset="0"/>
              </a:rPr>
              <a:t>Patients at Risk, %</a:t>
            </a:r>
            <a:br>
              <a:rPr lang="en-US" sz="1400" b="0">
                <a:solidFill>
                  <a:schemeClr val="bg1"/>
                </a:solidFill>
                <a:latin typeface="Calibri" panose="020F0502020204030204" pitchFamily="34" charset="0"/>
              </a:rPr>
            </a:br>
            <a:r>
              <a:rPr lang="en-US" sz="1400" b="0">
                <a:solidFill>
                  <a:schemeClr val="accent1"/>
                </a:solidFill>
                <a:latin typeface="Calibri" panose="020F0502020204030204" pitchFamily="34" charset="0"/>
              </a:rPr>
              <a:t>Tafasitamab + Len + R</a:t>
            </a:r>
            <a:br>
              <a:rPr lang="en-US" sz="1400" b="0">
                <a:solidFill>
                  <a:schemeClr val="accent1"/>
                </a:solidFill>
                <a:latin typeface="Calibri" panose="020F0502020204030204" pitchFamily="34" charset="0"/>
              </a:rPr>
            </a:br>
            <a:r>
              <a:rPr lang="en-US" sz="1400" b="0">
                <a:solidFill>
                  <a:schemeClr val="accent3"/>
                </a:solidFill>
                <a:latin typeface="Calibri" panose="020F0502020204030204" pitchFamily="34" charset="0"/>
              </a:rPr>
              <a:t>Placebo + Len +R</a:t>
            </a:r>
          </a:p>
        </p:txBody>
      </p:sp>
      <p:sp>
        <p:nvSpPr>
          <p:cNvPr id="63" name="TextBox 62">
            <a:extLst>
              <a:ext uri="{FF2B5EF4-FFF2-40B4-BE49-F238E27FC236}">
                <a16:creationId xmlns:a16="http://schemas.microsoft.com/office/drawing/2014/main" id="{5EC1E78A-1AEE-1673-81EF-F89968C1A1B0}"/>
              </a:ext>
            </a:extLst>
          </p:cNvPr>
          <p:cNvSpPr txBox="1"/>
          <p:nvPr/>
        </p:nvSpPr>
        <p:spPr bwMode="auto">
          <a:xfrm>
            <a:off x="3320070" y="4910437"/>
            <a:ext cx="487159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algn="ctr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 sz="1400">
                <a:solidFill>
                  <a:schemeClr val="bg1"/>
                </a:solidFill>
                <a:latin typeface="Calibri" panose="020F0502020204030204" pitchFamily="34" charset="0"/>
              </a:rPr>
              <a:t>273</a:t>
            </a:r>
            <a:br>
              <a:rPr lang="en-US" sz="1400">
                <a:solidFill>
                  <a:schemeClr val="bg1"/>
                </a:solidFill>
                <a:latin typeface="Calibri" panose="020F0502020204030204" pitchFamily="34" charset="0"/>
              </a:rPr>
            </a:br>
            <a:r>
              <a:rPr lang="en-US" sz="1400">
                <a:solidFill>
                  <a:schemeClr val="bg1"/>
                </a:solidFill>
                <a:latin typeface="Calibri" panose="020F0502020204030204" pitchFamily="34" charset="0"/>
              </a:rPr>
              <a:t>275</a:t>
            </a:r>
          </a:p>
        </p:txBody>
      </p:sp>
      <p:sp>
        <p:nvSpPr>
          <p:cNvPr id="64" name="TextBox 63">
            <a:extLst>
              <a:ext uri="{FF2B5EF4-FFF2-40B4-BE49-F238E27FC236}">
                <a16:creationId xmlns:a16="http://schemas.microsoft.com/office/drawing/2014/main" id="{E9954181-972C-2727-E36D-32F5837B4F5D}"/>
              </a:ext>
            </a:extLst>
          </p:cNvPr>
          <p:cNvSpPr txBox="1"/>
          <p:nvPr/>
        </p:nvSpPr>
        <p:spPr bwMode="auto">
          <a:xfrm>
            <a:off x="3737785" y="4910437"/>
            <a:ext cx="487159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algn="ctr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 sz="1400">
                <a:solidFill>
                  <a:schemeClr val="bg1"/>
                </a:solidFill>
                <a:latin typeface="Calibri" panose="020F0502020204030204" pitchFamily="34" charset="0"/>
              </a:rPr>
              <a:t>266</a:t>
            </a:r>
            <a:br>
              <a:rPr lang="en-US" sz="1400">
                <a:solidFill>
                  <a:schemeClr val="bg1"/>
                </a:solidFill>
                <a:latin typeface="Calibri" panose="020F0502020204030204" pitchFamily="34" charset="0"/>
              </a:rPr>
            </a:br>
            <a:r>
              <a:rPr lang="en-US" sz="1400">
                <a:solidFill>
                  <a:schemeClr val="bg1"/>
                </a:solidFill>
                <a:latin typeface="Calibri" panose="020F0502020204030204" pitchFamily="34" charset="0"/>
              </a:rPr>
              <a:t>268</a:t>
            </a:r>
          </a:p>
        </p:txBody>
      </p:sp>
      <p:sp>
        <p:nvSpPr>
          <p:cNvPr id="65" name="TextBox 64">
            <a:extLst>
              <a:ext uri="{FF2B5EF4-FFF2-40B4-BE49-F238E27FC236}">
                <a16:creationId xmlns:a16="http://schemas.microsoft.com/office/drawing/2014/main" id="{3DA2F7EF-545C-4CC5-F3CB-9CC17AAD820F}"/>
              </a:ext>
            </a:extLst>
          </p:cNvPr>
          <p:cNvSpPr txBox="1"/>
          <p:nvPr/>
        </p:nvSpPr>
        <p:spPr bwMode="auto">
          <a:xfrm>
            <a:off x="4155500" y="4910437"/>
            <a:ext cx="487159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algn="ctr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 sz="1400">
                <a:solidFill>
                  <a:schemeClr val="bg1"/>
                </a:solidFill>
                <a:latin typeface="Calibri" panose="020F0502020204030204" pitchFamily="34" charset="0"/>
              </a:rPr>
              <a:t>263</a:t>
            </a:r>
            <a:br>
              <a:rPr lang="en-US" sz="1400">
                <a:solidFill>
                  <a:schemeClr val="bg1"/>
                </a:solidFill>
                <a:latin typeface="Calibri" panose="020F0502020204030204" pitchFamily="34" charset="0"/>
              </a:rPr>
            </a:br>
            <a:r>
              <a:rPr lang="en-US" sz="1400">
                <a:solidFill>
                  <a:schemeClr val="bg1"/>
                </a:solidFill>
                <a:latin typeface="Calibri" panose="020F0502020204030204" pitchFamily="34" charset="0"/>
              </a:rPr>
              <a:t>260</a:t>
            </a:r>
          </a:p>
        </p:txBody>
      </p:sp>
      <p:sp>
        <p:nvSpPr>
          <p:cNvPr id="66" name="TextBox 65">
            <a:extLst>
              <a:ext uri="{FF2B5EF4-FFF2-40B4-BE49-F238E27FC236}">
                <a16:creationId xmlns:a16="http://schemas.microsoft.com/office/drawing/2014/main" id="{44490031-FEFC-49C5-0D89-E46A40309311}"/>
              </a:ext>
            </a:extLst>
          </p:cNvPr>
          <p:cNvSpPr txBox="1"/>
          <p:nvPr/>
        </p:nvSpPr>
        <p:spPr bwMode="auto">
          <a:xfrm>
            <a:off x="4573215" y="4910437"/>
            <a:ext cx="487159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algn="ctr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 sz="1400">
                <a:solidFill>
                  <a:schemeClr val="bg1"/>
                </a:solidFill>
                <a:latin typeface="Calibri" panose="020F0502020204030204" pitchFamily="34" charset="0"/>
              </a:rPr>
              <a:t>261</a:t>
            </a:r>
            <a:br>
              <a:rPr lang="en-US" sz="1400">
                <a:solidFill>
                  <a:schemeClr val="bg1"/>
                </a:solidFill>
                <a:latin typeface="Calibri" panose="020F0502020204030204" pitchFamily="34" charset="0"/>
              </a:rPr>
            </a:br>
            <a:r>
              <a:rPr lang="en-US" sz="1400">
                <a:solidFill>
                  <a:schemeClr val="bg1"/>
                </a:solidFill>
                <a:latin typeface="Calibri" panose="020F0502020204030204" pitchFamily="34" charset="0"/>
              </a:rPr>
              <a:t>252</a:t>
            </a:r>
          </a:p>
        </p:txBody>
      </p:sp>
      <p:sp>
        <p:nvSpPr>
          <p:cNvPr id="67" name="TextBox 66">
            <a:extLst>
              <a:ext uri="{FF2B5EF4-FFF2-40B4-BE49-F238E27FC236}">
                <a16:creationId xmlns:a16="http://schemas.microsoft.com/office/drawing/2014/main" id="{40A06FF5-754C-7563-B20B-904DF16823E5}"/>
              </a:ext>
            </a:extLst>
          </p:cNvPr>
          <p:cNvSpPr txBox="1"/>
          <p:nvPr/>
        </p:nvSpPr>
        <p:spPr bwMode="auto">
          <a:xfrm>
            <a:off x="4990930" y="4910437"/>
            <a:ext cx="487159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algn="ctr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 sz="1400">
                <a:solidFill>
                  <a:schemeClr val="bg1"/>
                </a:solidFill>
                <a:latin typeface="Calibri" panose="020F0502020204030204" pitchFamily="34" charset="0"/>
              </a:rPr>
              <a:t>240</a:t>
            </a:r>
            <a:br>
              <a:rPr lang="en-US" sz="1400">
                <a:solidFill>
                  <a:schemeClr val="bg1"/>
                </a:solidFill>
                <a:latin typeface="Calibri" panose="020F0502020204030204" pitchFamily="34" charset="0"/>
              </a:rPr>
            </a:br>
            <a:r>
              <a:rPr lang="en-US" sz="1400">
                <a:solidFill>
                  <a:schemeClr val="bg1"/>
                </a:solidFill>
                <a:latin typeface="Calibri" panose="020F0502020204030204" pitchFamily="34" charset="0"/>
              </a:rPr>
              <a:t>230</a:t>
            </a:r>
          </a:p>
        </p:txBody>
      </p:sp>
      <p:sp>
        <p:nvSpPr>
          <p:cNvPr id="68" name="TextBox 67">
            <a:extLst>
              <a:ext uri="{FF2B5EF4-FFF2-40B4-BE49-F238E27FC236}">
                <a16:creationId xmlns:a16="http://schemas.microsoft.com/office/drawing/2014/main" id="{DDAFA910-5372-147E-3FCC-08C3C180FAA8}"/>
              </a:ext>
            </a:extLst>
          </p:cNvPr>
          <p:cNvSpPr txBox="1"/>
          <p:nvPr/>
        </p:nvSpPr>
        <p:spPr bwMode="auto">
          <a:xfrm>
            <a:off x="5408645" y="4910437"/>
            <a:ext cx="487159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algn="ctr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 sz="1400">
                <a:solidFill>
                  <a:schemeClr val="bg1"/>
                </a:solidFill>
                <a:latin typeface="Calibri" panose="020F0502020204030204" pitchFamily="34" charset="0"/>
              </a:rPr>
              <a:t>216</a:t>
            </a:r>
            <a:br>
              <a:rPr lang="en-US" sz="1400">
                <a:solidFill>
                  <a:schemeClr val="bg1"/>
                </a:solidFill>
                <a:latin typeface="Calibri" panose="020F0502020204030204" pitchFamily="34" charset="0"/>
              </a:rPr>
            </a:br>
            <a:r>
              <a:rPr lang="en-US" sz="1400">
                <a:solidFill>
                  <a:schemeClr val="bg1"/>
                </a:solidFill>
                <a:latin typeface="Calibri" panose="020F0502020204030204" pitchFamily="34" charset="0"/>
              </a:rPr>
              <a:t>230</a:t>
            </a:r>
          </a:p>
        </p:txBody>
      </p:sp>
      <p:sp>
        <p:nvSpPr>
          <p:cNvPr id="69" name="TextBox 68">
            <a:extLst>
              <a:ext uri="{FF2B5EF4-FFF2-40B4-BE49-F238E27FC236}">
                <a16:creationId xmlns:a16="http://schemas.microsoft.com/office/drawing/2014/main" id="{5382882B-936B-21D6-0B59-56147E491F6D}"/>
              </a:ext>
            </a:extLst>
          </p:cNvPr>
          <p:cNvSpPr txBox="1"/>
          <p:nvPr/>
        </p:nvSpPr>
        <p:spPr bwMode="auto">
          <a:xfrm>
            <a:off x="5826360" y="4910437"/>
            <a:ext cx="487159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algn="ctr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 sz="1400">
                <a:solidFill>
                  <a:schemeClr val="bg1"/>
                </a:solidFill>
                <a:latin typeface="Calibri" panose="020F0502020204030204" pitchFamily="34" charset="0"/>
              </a:rPr>
              <a:t>178</a:t>
            </a:r>
            <a:br>
              <a:rPr lang="en-US" sz="1400">
                <a:solidFill>
                  <a:schemeClr val="bg1"/>
                </a:solidFill>
                <a:latin typeface="Calibri" panose="020F0502020204030204" pitchFamily="34" charset="0"/>
              </a:rPr>
            </a:br>
            <a:r>
              <a:rPr lang="en-US" sz="1400">
                <a:solidFill>
                  <a:schemeClr val="bg1"/>
                </a:solidFill>
                <a:latin typeface="Calibri" panose="020F0502020204030204" pitchFamily="34" charset="0"/>
              </a:rPr>
              <a:t>164</a:t>
            </a:r>
          </a:p>
        </p:txBody>
      </p:sp>
      <p:sp>
        <p:nvSpPr>
          <p:cNvPr id="70" name="TextBox 69">
            <a:extLst>
              <a:ext uri="{FF2B5EF4-FFF2-40B4-BE49-F238E27FC236}">
                <a16:creationId xmlns:a16="http://schemas.microsoft.com/office/drawing/2014/main" id="{CC1F1A0D-A3D8-707B-14C8-482865CAFA70}"/>
              </a:ext>
            </a:extLst>
          </p:cNvPr>
          <p:cNvSpPr txBox="1"/>
          <p:nvPr/>
        </p:nvSpPr>
        <p:spPr bwMode="auto">
          <a:xfrm>
            <a:off x="6244075" y="4910437"/>
            <a:ext cx="487159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algn="ctr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 sz="1400">
                <a:solidFill>
                  <a:schemeClr val="bg1"/>
                </a:solidFill>
                <a:latin typeface="Calibri" panose="020F0502020204030204" pitchFamily="34" charset="0"/>
              </a:rPr>
              <a:t>149</a:t>
            </a:r>
            <a:br>
              <a:rPr lang="en-US" sz="1400">
                <a:solidFill>
                  <a:schemeClr val="bg1"/>
                </a:solidFill>
                <a:latin typeface="Calibri" panose="020F0502020204030204" pitchFamily="34" charset="0"/>
              </a:rPr>
            </a:br>
            <a:r>
              <a:rPr lang="en-US" sz="1400">
                <a:solidFill>
                  <a:schemeClr val="bg1"/>
                </a:solidFill>
                <a:latin typeface="Calibri" panose="020F0502020204030204" pitchFamily="34" charset="0"/>
              </a:rPr>
              <a:t>138</a:t>
            </a:r>
          </a:p>
        </p:txBody>
      </p:sp>
      <p:sp>
        <p:nvSpPr>
          <p:cNvPr id="71" name="TextBox 70">
            <a:extLst>
              <a:ext uri="{FF2B5EF4-FFF2-40B4-BE49-F238E27FC236}">
                <a16:creationId xmlns:a16="http://schemas.microsoft.com/office/drawing/2014/main" id="{CED0A499-E422-7F2F-926C-3245724D8ECF}"/>
              </a:ext>
            </a:extLst>
          </p:cNvPr>
          <p:cNvSpPr txBox="1"/>
          <p:nvPr/>
        </p:nvSpPr>
        <p:spPr bwMode="auto">
          <a:xfrm>
            <a:off x="6661790" y="4910437"/>
            <a:ext cx="487159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algn="ctr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 sz="1400">
                <a:solidFill>
                  <a:schemeClr val="bg1"/>
                </a:solidFill>
                <a:latin typeface="Calibri" panose="020F0502020204030204" pitchFamily="34" charset="0"/>
              </a:rPr>
              <a:t>124</a:t>
            </a:r>
            <a:br>
              <a:rPr lang="en-US" sz="1400">
                <a:solidFill>
                  <a:schemeClr val="bg1"/>
                </a:solidFill>
                <a:latin typeface="Calibri" panose="020F0502020204030204" pitchFamily="34" charset="0"/>
              </a:rPr>
            </a:br>
            <a:r>
              <a:rPr lang="en-US" sz="1400">
                <a:solidFill>
                  <a:schemeClr val="bg1"/>
                </a:solidFill>
                <a:latin typeface="Calibri" panose="020F0502020204030204" pitchFamily="34" charset="0"/>
              </a:rPr>
              <a:t>108</a:t>
            </a:r>
          </a:p>
        </p:txBody>
      </p:sp>
      <p:sp>
        <p:nvSpPr>
          <p:cNvPr id="72" name="TextBox 71">
            <a:extLst>
              <a:ext uri="{FF2B5EF4-FFF2-40B4-BE49-F238E27FC236}">
                <a16:creationId xmlns:a16="http://schemas.microsoft.com/office/drawing/2014/main" id="{A9DB0FF5-77CA-B0E9-A25D-32DC8741CA6C}"/>
              </a:ext>
            </a:extLst>
          </p:cNvPr>
          <p:cNvSpPr txBox="1"/>
          <p:nvPr/>
        </p:nvSpPr>
        <p:spPr bwMode="auto">
          <a:xfrm>
            <a:off x="7079505" y="4910437"/>
            <a:ext cx="487159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algn="ctr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 sz="1400">
                <a:solidFill>
                  <a:schemeClr val="bg1"/>
                </a:solidFill>
                <a:latin typeface="Calibri" panose="020F0502020204030204" pitchFamily="34" charset="0"/>
              </a:rPr>
              <a:t>103</a:t>
            </a:r>
            <a:br>
              <a:rPr lang="en-US" sz="1400">
                <a:solidFill>
                  <a:schemeClr val="bg1"/>
                </a:solidFill>
                <a:latin typeface="Calibri" panose="020F0502020204030204" pitchFamily="34" charset="0"/>
              </a:rPr>
            </a:br>
            <a:r>
              <a:rPr lang="en-US" sz="1400">
                <a:solidFill>
                  <a:schemeClr val="bg1"/>
                </a:solidFill>
                <a:latin typeface="Calibri" panose="020F0502020204030204" pitchFamily="34" charset="0"/>
              </a:rPr>
              <a:t>90</a:t>
            </a:r>
          </a:p>
        </p:txBody>
      </p:sp>
      <p:sp>
        <p:nvSpPr>
          <p:cNvPr id="73" name="TextBox 72">
            <a:extLst>
              <a:ext uri="{FF2B5EF4-FFF2-40B4-BE49-F238E27FC236}">
                <a16:creationId xmlns:a16="http://schemas.microsoft.com/office/drawing/2014/main" id="{1CC14A2F-B255-2D26-B822-ECF4525B84E8}"/>
              </a:ext>
            </a:extLst>
          </p:cNvPr>
          <p:cNvSpPr txBox="1"/>
          <p:nvPr/>
        </p:nvSpPr>
        <p:spPr bwMode="auto">
          <a:xfrm>
            <a:off x="7497220" y="4910437"/>
            <a:ext cx="487159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algn="ctr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 sz="1400">
                <a:solidFill>
                  <a:schemeClr val="bg1"/>
                </a:solidFill>
                <a:latin typeface="Calibri" panose="020F0502020204030204" pitchFamily="34" charset="0"/>
              </a:rPr>
              <a:t>80</a:t>
            </a:r>
            <a:br>
              <a:rPr lang="en-US" sz="1400">
                <a:solidFill>
                  <a:schemeClr val="bg1"/>
                </a:solidFill>
                <a:latin typeface="Calibri" panose="020F0502020204030204" pitchFamily="34" charset="0"/>
              </a:rPr>
            </a:br>
            <a:r>
              <a:rPr lang="en-US" sz="1400">
                <a:solidFill>
                  <a:schemeClr val="bg1"/>
                </a:solidFill>
                <a:latin typeface="Calibri" panose="020F0502020204030204" pitchFamily="34" charset="0"/>
              </a:rPr>
              <a:t>66</a:t>
            </a:r>
          </a:p>
        </p:txBody>
      </p:sp>
      <p:sp>
        <p:nvSpPr>
          <p:cNvPr id="74" name="TextBox 73">
            <a:extLst>
              <a:ext uri="{FF2B5EF4-FFF2-40B4-BE49-F238E27FC236}">
                <a16:creationId xmlns:a16="http://schemas.microsoft.com/office/drawing/2014/main" id="{15E36A2A-7528-4FCA-0E9C-F01E16BD3FD2}"/>
              </a:ext>
            </a:extLst>
          </p:cNvPr>
          <p:cNvSpPr txBox="1"/>
          <p:nvPr/>
        </p:nvSpPr>
        <p:spPr bwMode="auto">
          <a:xfrm>
            <a:off x="7914935" y="4910437"/>
            <a:ext cx="487159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algn="ctr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 sz="1400">
                <a:solidFill>
                  <a:schemeClr val="bg1"/>
                </a:solidFill>
                <a:latin typeface="Calibri" panose="020F0502020204030204" pitchFamily="34" charset="0"/>
              </a:rPr>
              <a:t>53</a:t>
            </a:r>
            <a:br>
              <a:rPr lang="en-US" sz="1400">
                <a:solidFill>
                  <a:schemeClr val="bg1"/>
                </a:solidFill>
                <a:latin typeface="Calibri" panose="020F0502020204030204" pitchFamily="34" charset="0"/>
              </a:rPr>
            </a:br>
            <a:r>
              <a:rPr lang="en-US" sz="1400">
                <a:solidFill>
                  <a:schemeClr val="bg1"/>
                </a:solidFill>
                <a:latin typeface="Calibri" panose="020F0502020204030204" pitchFamily="34" charset="0"/>
              </a:rPr>
              <a:t>46</a:t>
            </a:r>
          </a:p>
        </p:txBody>
      </p:sp>
      <p:sp>
        <p:nvSpPr>
          <p:cNvPr id="75" name="TextBox 74">
            <a:extLst>
              <a:ext uri="{FF2B5EF4-FFF2-40B4-BE49-F238E27FC236}">
                <a16:creationId xmlns:a16="http://schemas.microsoft.com/office/drawing/2014/main" id="{AFDBE031-73AE-A356-EDBD-13B112F899F9}"/>
              </a:ext>
            </a:extLst>
          </p:cNvPr>
          <p:cNvSpPr txBox="1"/>
          <p:nvPr/>
        </p:nvSpPr>
        <p:spPr bwMode="auto">
          <a:xfrm>
            <a:off x="8332650" y="4910437"/>
            <a:ext cx="487159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algn="ctr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 sz="1400">
                <a:solidFill>
                  <a:schemeClr val="bg1"/>
                </a:solidFill>
                <a:latin typeface="Calibri" panose="020F0502020204030204" pitchFamily="34" charset="0"/>
              </a:rPr>
              <a:t>42</a:t>
            </a:r>
            <a:br>
              <a:rPr lang="en-US" sz="1400">
                <a:solidFill>
                  <a:schemeClr val="bg1"/>
                </a:solidFill>
                <a:latin typeface="Calibri" panose="020F0502020204030204" pitchFamily="34" charset="0"/>
              </a:rPr>
            </a:br>
            <a:r>
              <a:rPr lang="en-US" sz="1400">
                <a:solidFill>
                  <a:schemeClr val="bg1"/>
                </a:solidFill>
                <a:latin typeface="Calibri" panose="020F0502020204030204" pitchFamily="34" charset="0"/>
              </a:rPr>
              <a:t>34</a:t>
            </a:r>
          </a:p>
        </p:txBody>
      </p:sp>
      <p:sp>
        <p:nvSpPr>
          <p:cNvPr id="76" name="TextBox 75">
            <a:extLst>
              <a:ext uri="{FF2B5EF4-FFF2-40B4-BE49-F238E27FC236}">
                <a16:creationId xmlns:a16="http://schemas.microsoft.com/office/drawing/2014/main" id="{ABFDBCFC-64BA-CBE0-6853-DD4FC711D1EB}"/>
              </a:ext>
            </a:extLst>
          </p:cNvPr>
          <p:cNvSpPr txBox="1"/>
          <p:nvPr/>
        </p:nvSpPr>
        <p:spPr bwMode="auto">
          <a:xfrm>
            <a:off x="8750365" y="4910437"/>
            <a:ext cx="487159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algn="ctr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 sz="1400">
                <a:solidFill>
                  <a:schemeClr val="bg1"/>
                </a:solidFill>
                <a:latin typeface="Calibri" panose="020F0502020204030204" pitchFamily="34" charset="0"/>
              </a:rPr>
              <a:t>26</a:t>
            </a:r>
            <a:br>
              <a:rPr lang="en-US" sz="1400">
                <a:solidFill>
                  <a:schemeClr val="bg1"/>
                </a:solidFill>
                <a:latin typeface="Calibri" panose="020F0502020204030204" pitchFamily="34" charset="0"/>
              </a:rPr>
            </a:br>
            <a:r>
              <a:rPr lang="en-US" sz="1400">
                <a:solidFill>
                  <a:schemeClr val="bg1"/>
                </a:solidFill>
                <a:latin typeface="Calibri" panose="020F0502020204030204" pitchFamily="34" charset="0"/>
              </a:rPr>
              <a:t>15</a:t>
            </a:r>
          </a:p>
        </p:txBody>
      </p:sp>
      <p:sp>
        <p:nvSpPr>
          <p:cNvPr id="77" name="TextBox 76">
            <a:extLst>
              <a:ext uri="{FF2B5EF4-FFF2-40B4-BE49-F238E27FC236}">
                <a16:creationId xmlns:a16="http://schemas.microsoft.com/office/drawing/2014/main" id="{15DDFD15-7464-C1A1-076C-DA2E64F776EC}"/>
              </a:ext>
            </a:extLst>
          </p:cNvPr>
          <p:cNvSpPr txBox="1"/>
          <p:nvPr/>
        </p:nvSpPr>
        <p:spPr bwMode="auto">
          <a:xfrm>
            <a:off x="9168080" y="4910437"/>
            <a:ext cx="487159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algn="ctr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 sz="1400">
                <a:solidFill>
                  <a:schemeClr val="bg1"/>
                </a:solidFill>
                <a:latin typeface="Calibri" panose="020F0502020204030204" pitchFamily="34" charset="0"/>
              </a:rPr>
              <a:t>7</a:t>
            </a:r>
            <a:br>
              <a:rPr lang="en-US" sz="1400">
                <a:solidFill>
                  <a:schemeClr val="bg1"/>
                </a:solidFill>
                <a:latin typeface="Calibri" panose="020F0502020204030204" pitchFamily="34" charset="0"/>
              </a:rPr>
            </a:br>
            <a:r>
              <a:rPr lang="en-US" sz="1400">
                <a:solidFill>
                  <a:schemeClr val="bg1"/>
                </a:solidFill>
                <a:latin typeface="Calibri" panose="020F0502020204030204" pitchFamily="34" charset="0"/>
              </a:rPr>
              <a:t>6</a:t>
            </a:r>
          </a:p>
        </p:txBody>
      </p:sp>
      <p:sp>
        <p:nvSpPr>
          <p:cNvPr id="78" name="TextBox 77">
            <a:extLst>
              <a:ext uri="{FF2B5EF4-FFF2-40B4-BE49-F238E27FC236}">
                <a16:creationId xmlns:a16="http://schemas.microsoft.com/office/drawing/2014/main" id="{93354B81-B3B5-8077-05A1-C76DDF116D60}"/>
              </a:ext>
            </a:extLst>
          </p:cNvPr>
          <p:cNvSpPr txBox="1"/>
          <p:nvPr/>
        </p:nvSpPr>
        <p:spPr bwMode="auto">
          <a:xfrm>
            <a:off x="9585795" y="4910437"/>
            <a:ext cx="487159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algn="ctr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 sz="1400">
                <a:solidFill>
                  <a:schemeClr val="bg1"/>
                </a:solidFill>
                <a:latin typeface="Calibri" panose="020F0502020204030204" pitchFamily="34" charset="0"/>
              </a:rPr>
              <a:t>0</a:t>
            </a:r>
            <a:br>
              <a:rPr lang="en-US" sz="1400">
                <a:solidFill>
                  <a:schemeClr val="bg1"/>
                </a:solidFill>
                <a:latin typeface="Calibri" panose="020F0502020204030204" pitchFamily="34" charset="0"/>
              </a:rPr>
            </a:br>
            <a:r>
              <a:rPr lang="en-US" sz="1400">
                <a:solidFill>
                  <a:schemeClr val="bg1"/>
                </a:solidFill>
                <a:latin typeface="Calibri" panose="020F0502020204030204" pitchFamily="34" charset="0"/>
              </a:rPr>
              <a:t>3</a:t>
            </a:r>
          </a:p>
        </p:txBody>
      </p:sp>
      <p:sp>
        <p:nvSpPr>
          <p:cNvPr id="79" name="TextBox 78">
            <a:extLst>
              <a:ext uri="{FF2B5EF4-FFF2-40B4-BE49-F238E27FC236}">
                <a16:creationId xmlns:a16="http://schemas.microsoft.com/office/drawing/2014/main" id="{AA9C6154-B8BD-1333-4445-CEF110616546}"/>
              </a:ext>
            </a:extLst>
          </p:cNvPr>
          <p:cNvSpPr txBox="1"/>
          <p:nvPr/>
        </p:nvSpPr>
        <p:spPr bwMode="auto">
          <a:xfrm>
            <a:off x="10003503" y="4910437"/>
            <a:ext cx="487159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algn="ctr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 sz="1400">
                <a:solidFill>
                  <a:schemeClr val="bg1"/>
                </a:solidFill>
                <a:latin typeface="Calibri" panose="020F0502020204030204" pitchFamily="34" charset="0"/>
              </a:rPr>
              <a:t>0</a:t>
            </a:r>
            <a:br>
              <a:rPr lang="en-US" sz="1400">
                <a:solidFill>
                  <a:schemeClr val="bg1"/>
                </a:solidFill>
                <a:latin typeface="Calibri" panose="020F0502020204030204" pitchFamily="34" charset="0"/>
              </a:rPr>
            </a:br>
            <a:r>
              <a:rPr lang="en-US" sz="1400">
                <a:solidFill>
                  <a:schemeClr val="bg1"/>
                </a:solidFill>
                <a:latin typeface="Calibri" panose="020F0502020204030204" pitchFamily="34" charset="0"/>
              </a:rPr>
              <a:t>0</a:t>
            </a:r>
          </a:p>
        </p:txBody>
      </p:sp>
    </p:spTree>
    <p:extLst>
      <p:ext uri="{BB962C8B-B14F-4D97-AF65-F5344CB8AC3E}">
        <p14:creationId xmlns:p14="http://schemas.microsoft.com/office/powerpoint/2010/main" val="3181354601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2ED7E6C-F50D-5995-47A9-C6844C1EF21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inMIND: Safety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D86C1DC-795C-4A34-1740-64D5356D575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01820" y="4306824"/>
            <a:ext cx="6484780" cy="2019804"/>
          </a:xfrm>
        </p:spPr>
        <p:txBody>
          <a:bodyPr/>
          <a:lstStyle/>
          <a:p>
            <a:pPr marL="285750" lvl="0" indent="-285750" fontAlgn="auto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defRPr/>
            </a:pPr>
            <a:r>
              <a:rPr lang="en-US" sz="2200" kern="1200">
                <a:solidFill>
                  <a:srgbClr val="000000"/>
                </a:solidFill>
              </a:rPr>
              <a:t>Deaths during study period: 15 (6%) in tafasitamab arm and 23 (9%) in placebo arm </a:t>
            </a:r>
          </a:p>
          <a:p>
            <a:pPr lvl="1" fontAlgn="auto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 typeface="Calibri" panose="020F0502020204030204" pitchFamily="34" charset="0"/>
              <a:buChar char="−"/>
              <a:defRPr/>
            </a:pPr>
            <a:r>
              <a:rPr lang="en-US" sz="2000" kern="1200">
                <a:solidFill>
                  <a:srgbClr val="000000"/>
                </a:solidFill>
              </a:rPr>
              <a:t>Disease progression: 5 (2%) in tafasitamab arm and 17 (6%) in placebo arm </a:t>
            </a:r>
          </a:p>
          <a:p>
            <a:pPr lvl="1" fontAlgn="auto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 typeface="Calibri" panose="020F0502020204030204" pitchFamily="34" charset="0"/>
              <a:buChar char="−"/>
              <a:defRPr/>
            </a:pPr>
            <a:r>
              <a:rPr lang="en-US" sz="2000" kern="1200">
                <a:solidFill>
                  <a:srgbClr val="000000"/>
                </a:solidFill>
              </a:rPr>
              <a:t>Fatal AEs: 6 (2%) in each arm, mostly due to infection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528F53F-051F-88DD-96CC-B240C544645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848856" y="1510730"/>
            <a:ext cx="4924044" cy="4679462"/>
          </a:xfrm>
        </p:spPr>
        <p:txBody>
          <a:bodyPr/>
          <a:lstStyle/>
          <a:p>
            <a:r>
              <a:rPr lang="en-US" sz="2200"/>
              <a:t>Dose interruptions or discontinuations due to AEs were similar between arms</a:t>
            </a:r>
          </a:p>
          <a:p>
            <a:pPr lvl="1"/>
            <a:r>
              <a:rPr lang="en-US" sz="2000"/>
              <a:t>Delay/interruption due to TEAEs: 203 (74%) vs 190 (70%)</a:t>
            </a:r>
          </a:p>
          <a:p>
            <a:pPr lvl="1"/>
            <a:r>
              <a:rPr lang="en-US" sz="2000"/>
              <a:t>Discontinuation due to TEAEs: 30 (11%) vs 18 (7%)</a:t>
            </a:r>
          </a:p>
          <a:p>
            <a:r>
              <a:rPr lang="en-US" sz="2200"/>
              <a:t>LEN discontinuations (39 [14%] vs </a:t>
            </a:r>
            <a:br>
              <a:rPr lang="en-US" sz="2200"/>
            </a:br>
            <a:r>
              <a:rPr lang="en-US" sz="2200"/>
              <a:t>31 [11%]) and reductions (median relative dose intensity: 86% vs 87%) due to TEAEs also similar between arms</a:t>
            </a:r>
          </a:p>
        </p:txBody>
      </p:sp>
      <p:sp>
        <p:nvSpPr>
          <p:cNvPr id="5" name="Text Box 15">
            <a:extLst>
              <a:ext uri="{FF2B5EF4-FFF2-40B4-BE49-F238E27FC236}">
                <a16:creationId xmlns:a16="http://schemas.microsoft.com/office/drawing/2014/main" id="{75716DB0-4F3C-CA5C-3A2D-BCEA9087446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12751" y="6361483"/>
            <a:ext cx="7853362" cy="276999"/>
          </a:xfrm>
          <a:prstGeom prst="rect">
            <a:avLst/>
          </a:prstGeom>
          <a:noFill/>
          <a:ln>
            <a:noFill/>
          </a:ln>
        </p:spPr>
        <p:txBody>
          <a:bodyPr lIns="91440" tIns="45720" rIns="91440" bIns="45720" anchor="b">
            <a:spAutoFit/>
          </a:bodyPr>
          <a:lstStyle>
            <a:lvl1pPr>
              <a:defRPr b="1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 b="1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b="1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b="1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200" b="0" i="0" u="none" strike="noStrike" kern="1200" cap="none" spc="-10" normalizeH="0" baseline="0" noProof="0">
                <a:ln>
                  <a:noFill/>
                </a:ln>
                <a:solidFill>
                  <a:srgbClr val="455560"/>
                </a:solidFill>
                <a:effectLst/>
                <a:uLnTx/>
                <a:uFillTx/>
                <a:latin typeface="Calibri"/>
                <a:ea typeface="+mn-ea"/>
                <a:cs typeface="Arial"/>
              </a:rPr>
              <a:t>Trneny. EHA 2025. Abstr S230. </a:t>
            </a:r>
            <a:r>
              <a:rPr kumimoji="0" lang="en-US" sz="1200" b="0" i="0" u="none" strike="noStrike" kern="1200" cap="none" spc="-10" normalizeH="0" baseline="0" noProof="0">
                <a:ln>
                  <a:noFill/>
                </a:ln>
                <a:solidFill>
                  <a:srgbClr val="45556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Trneny. ICML 2025. Abstr 028.</a:t>
            </a:r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srgbClr val="455560"/>
              </a:solidFill>
              <a:effectLst/>
              <a:uLnTx/>
              <a:uFillTx/>
              <a:latin typeface="Calibri"/>
              <a:ea typeface="+mn-ea"/>
              <a:cs typeface="Arial" panose="020B0604020202020204" pitchFamily="34" charset="0"/>
            </a:endParaRPr>
          </a:p>
        </p:txBody>
      </p:sp>
      <p:graphicFrame>
        <p:nvGraphicFramePr>
          <p:cNvPr id="6" name="Group 32">
            <a:extLst>
              <a:ext uri="{FF2B5EF4-FFF2-40B4-BE49-F238E27FC236}">
                <a16:creationId xmlns:a16="http://schemas.microsoft.com/office/drawing/2014/main" id="{263191AA-7236-14CE-AB7D-EAD106FDCA69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246426136"/>
              </p:ext>
            </p:extLst>
          </p:nvPr>
        </p:nvGraphicFramePr>
        <p:xfrm>
          <a:off x="717550" y="1600200"/>
          <a:ext cx="6003290" cy="2651888"/>
        </p:xfrm>
        <a:graphic>
          <a:graphicData uri="http://schemas.openxmlformats.org/drawingml/2006/table">
            <a:tbl>
              <a:tblPr/>
              <a:tblGrid>
                <a:gridCol w="233009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33336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281747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058087">
                  <a:extLst>
                    <a:ext uri="{9D8B030D-6E8A-4147-A177-3AD203B41FA5}">
                      <a16:colId xmlns:a16="http://schemas.microsoft.com/office/drawing/2014/main" val="275554936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35000"/>
                        </a:spcBef>
                        <a:spcAft>
                          <a:spcPct val="2500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Most Common Grade 3/4 TEAEs (≥5%), n (%)</a:t>
                      </a:r>
                    </a:p>
                  </a:txBody>
                  <a:tcPr marR="0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1471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35000"/>
                        </a:spcBef>
                        <a:spcAft>
                          <a:spcPct val="2500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Tafa + LEN/R </a:t>
                      </a:r>
                      <a:br>
                        <a:rPr kumimoji="0" lang="en-US" sz="14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</a:br>
                      <a:r>
                        <a:rPr kumimoji="0" lang="en-US" sz="14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(n = 274)</a:t>
                      </a:r>
                    </a:p>
                  </a:txBody>
                  <a:tcPr marL="121881" marR="121881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1471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250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Pbo + LEN/R </a:t>
                      </a:r>
                      <a:br>
                        <a:rPr kumimoji="0" lang="en-US" sz="14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</a:br>
                      <a:r>
                        <a:rPr kumimoji="0" lang="en-US" sz="14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(n = 272)</a:t>
                      </a:r>
                    </a:p>
                  </a:txBody>
                  <a:tcPr marL="121881" marR="121881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1471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250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Total </a:t>
                      </a:r>
                      <a:br>
                        <a:rPr kumimoji="0" lang="en-US" sz="14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</a:br>
                      <a:r>
                        <a:rPr kumimoji="0" lang="en-US" sz="14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(N = 546)</a:t>
                      </a:r>
                    </a:p>
                  </a:txBody>
                  <a:tcPr marL="121881" marR="121881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1471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kern="1200" cap="none" normalizeH="0" baseline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Neutropenia</a:t>
                      </a:r>
                    </a:p>
                  </a:txBody>
                  <a:tcPr marL="121881" marR="121881" marT="45728" marB="45728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35000"/>
                        </a:spcBef>
                        <a:spcAft>
                          <a:spcPct val="2500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109 (39.8)</a:t>
                      </a:r>
                    </a:p>
                  </a:txBody>
                  <a:tcPr marL="121881" marR="121881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35000"/>
                        </a:spcBef>
                        <a:spcAft>
                          <a:spcPct val="2500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102 (37.5)</a:t>
                      </a:r>
                    </a:p>
                  </a:txBody>
                  <a:tcPr marL="121881" marR="121881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35000"/>
                        </a:spcBef>
                        <a:spcAft>
                          <a:spcPct val="2500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211 (38.6)</a:t>
                      </a:r>
                    </a:p>
                  </a:txBody>
                  <a:tcPr marL="121881" marR="121881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40376137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kern="1200" cap="none" normalizeH="0" baseline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Pneumonia</a:t>
                      </a:r>
                    </a:p>
                  </a:txBody>
                  <a:tcPr marL="121881" marR="121881" marT="45728" marB="45728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35000"/>
                        </a:spcBef>
                        <a:spcAft>
                          <a:spcPct val="2500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23 (8.4)</a:t>
                      </a:r>
                    </a:p>
                  </a:txBody>
                  <a:tcPr marL="121881" marR="121881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35000"/>
                        </a:spcBef>
                        <a:spcAft>
                          <a:spcPct val="2500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14 (5.1)</a:t>
                      </a:r>
                    </a:p>
                  </a:txBody>
                  <a:tcPr marL="121881" marR="121881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35000"/>
                        </a:spcBef>
                        <a:spcAft>
                          <a:spcPct val="2500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37 (6.8)</a:t>
                      </a:r>
                    </a:p>
                  </a:txBody>
                  <a:tcPr marL="121881" marR="121881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57249207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kern="1200" cap="none" normalizeH="0" baseline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Thrombocytopenia</a:t>
                      </a:r>
                    </a:p>
                  </a:txBody>
                  <a:tcPr marL="121881" marR="121881" marT="45728" marB="45728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250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kern="1200" cap="none" normalizeH="0" baseline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17 (6.2)</a:t>
                      </a:r>
                    </a:p>
                  </a:txBody>
                  <a:tcPr marL="121881" marR="121881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250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kern="1200" cap="none" normalizeH="0" baseline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20 (7.4)</a:t>
                      </a:r>
                    </a:p>
                  </a:txBody>
                  <a:tcPr marL="121881" marR="121881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35000"/>
                        </a:spcBef>
                        <a:spcAft>
                          <a:spcPct val="2500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37 (6.8)</a:t>
                      </a:r>
                    </a:p>
                  </a:txBody>
                  <a:tcPr marL="121881" marR="121881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62090814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kern="1200" cap="none" normalizeH="0" baseline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Decreased neutrophil count</a:t>
                      </a:r>
                    </a:p>
                  </a:txBody>
                  <a:tcPr marL="121881" marR="121881" marT="45728" marB="45728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35000"/>
                        </a:spcBef>
                        <a:spcAft>
                          <a:spcPct val="2500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16 (5.8)</a:t>
                      </a:r>
                    </a:p>
                  </a:txBody>
                  <a:tcPr marL="121881" marR="121881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35000"/>
                        </a:spcBef>
                        <a:spcAft>
                          <a:spcPct val="2500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18 (6.6)</a:t>
                      </a:r>
                    </a:p>
                  </a:txBody>
                  <a:tcPr marL="121881" marR="121881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35000"/>
                        </a:spcBef>
                        <a:spcAft>
                          <a:spcPct val="2500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34 (6.2)</a:t>
                      </a:r>
                    </a:p>
                  </a:txBody>
                  <a:tcPr marL="121881" marR="121881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73573185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kern="1200" cap="none" normalizeH="0" baseline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Anemia</a:t>
                      </a:r>
                    </a:p>
                  </a:txBody>
                  <a:tcPr marL="121881" marR="121881" marT="45728" marB="45728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35000"/>
                        </a:spcBef>
                        <a:spcAft>
                          <a:spcPct val="2500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12 (4.4)</a:t>
                      </a:r>
                    </a:p>
                  </a:txBody>
                  <a:tcPr marL="121881" marR="121881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35000"/>
                        </a:spcBef>
                        <a:spcAft>
                          <a:spcPct val="2500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16 (5.9)</a:t>
                      </a:r>
                    </a:p>
                  </a:txBody>
                  <a:tcPr marL="121881" marR="121881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35000"/>
                        </a:spcBef>
                        <a:spcAft>
                          <a:spcPct val="2500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28 (5.1)</a:t>
                      </a:r>
                    </a:p>
                  </a:txBody>
                  <a:tcPr marL="121881" marR="121881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44754107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kern="1200" cap="none" normalizeH="0" baseline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COVID-19</a:t>
                      </a:r>
                    </a:p>
                  </a:txBody>
                  <a:tcPr marL="121881" marR="121881" marT="45728" marB="45728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250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kern="1200" cap="none" normalizeH="0" baseline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16 (5.8)</a:t>
                      </a:r>
                    </a:p>
                  </a:txBody>
                  <a:tcPr marL="121881" marR="121881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250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kern="1200" cap="none" normalizeH="0" baseline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6 (2.2)</a:t>
                      </a:r>
                    </a:p>
                  </a:txBody>
                  <a:tcPr marL="121881" marR="121881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250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kern="1200" cap="none" normalizeH="0" baseline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22 (4.0)</a:t>
                      </a:r>
                    </a:p>
                  </a:txBody>
                  <a:tcPr marL="121881" marR="121881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8562034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kern="1200" cap="none" normalizeH="0" baseline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COVID-19 pneumonia</a:t>
                      </a:r>
                    </a:p>
                  </a:txBody>
                  <a:tcPr marL="121881" marR="121881" marT="45728" marB="45728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35000"/>
                        </a:spcBef>
                        <a:spcAft>
                          <a:spcPct val="2500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13 (4.7)</a:t>
                      </a:r>
                    </a:p>
                  </a:txBody>
                  <a:tcPr marL="121881" marR="121881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35000"/>
                        </a:spcBef>
                        <a:spcAft>
                          <a:spcPct val="2500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3 (1.1)</a:t>
                      </a:r>
                    </a:p>
                  </a:txBody>
                  <a:tcPr marL="121881" marR="121881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35000"/>
                        </a:spcBef>
                        <a:spcAft>
                          <a:spcPct val="2500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16 (2.9)</a:t>
                      </a:r>
                    </a:p>
                  </a:txBody>
                  <a:tcPr marL="121881" marR="121881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5767618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288064097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2FFD4AC-F4BB-B8BB-E31A-51DC6998A70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759" y="238127"/>
            <a:ext cx="10872444" cy="1103313"/>
          </a:xfrm>
        </p:spPr>
        <p:txBody>
          <a:bodyPr/>
          <a:lstStyle/>
          <a:p>
            <a:r>
              <a:rPr lang="en-US"/>
              <a:t>inMIND: Investigator's Conclusions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312239C-8F0B-94E6-3AAE-B9CD5F98B2A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4675" y="1513047"/>
            <a:ext cx="10877529" cy="4650686"/>
          </a:xfrm>
        </p:spPr>
        <p:txBody>
          <a:bodyPr/>
          <a:lstStyle/>
          <a:p>
            <a:r>
              <a:rPr lang="en-US"/>
              <a:t>Addition of tafasitamab to LEN/R significantly prolonged PFS in patients with R/R FL and resulted in a 57% reduced risk of progression, relapse, or death</a:t>
            </a:r>
          </a:p>
          <a:p>
            <a:pPr lvl="1"/>
            <a:r>
              <a:rPr lang="en-US"/>
              <a:t>PFS benefit was observed across subgroups, including patients with POD24, refractory to prior anti-CD20 mAbs, and treated with multiple prior LoT</a:t>
            </a:r>
          </a:p>
          <a:p>
            <a:r>
              <a:rPr lang="en-US"/>
              <a:t>Safety profile was manageable, with no new toxicities</a:t>
            </a:r>
          </a:p>
          <a:p>
            <a:r>
              <a:rPr lang="en-US"/>
              <a:t>Investigators conclude that tafasitamab + LEN/R represents a new potential SoC for patients with R/R FL</a:t>
            </a:r>
          </a:p>
        </p:txBody>
      </p:sp>
      <p:sp>
        <p:nvSpPr>
          <p:cNvPr id="4" name="Text Box 15">
            <a:extLst>
              <a:ext uri="{FF2B5EF4-FFF2-40B4-BE49-F238E27FC236}">
                <a16:creationId xmlns:a16="http://schemas.microsoft.com/office/drawing/2014/main" id="{B4C15E9F-336B-D2C6-360B-2F583C25314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12751" y="6361483"/>
            <a:ext cx="7853362" cy="276999"/>
          </a:xfrm>
          <a:prstGeom prst="rect">
            <a:avLst/>
          </a:prstGeom>
          <a:noFill/>
          <a:ln>
            <a:noFill/>
          </a:ln>
        </p:spPr>
        <p:txBody>
          <a:bodyPr lIns="91440" tIns="45720" rIns="91440" bIns="45720" anchor="b">
            <a:spAutoFit/>
          </a:bodyPr>
          <a:lstStyle>
            <a:lvl1pPr>
              <a:defRPr b="1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 b="1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b="1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b="1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200" b="0" i="0" u="none" strike="noStrike" kern="1200" cap="none" spc="-10" normalizeH="0" baseline="0" noProof="0">
                <a:ln>
                  <a:noFill/>
                </a:ln>
                <a:solidFill>
                  <a:srgbClr val="455560"/>
                </a:solidFill>
                <a:effectLst/>
                <a:uLnTx/>
                <a:uFillTx/>
                <a:latin typeface="Calibri"/>
                <a:ea typeface="+mn-ea"/>
                <a:cs typeface="Arial"/>
              </a:rPr>
              <a:t>Trneny. EHA 2025. Abstr S230. </a:t>
            </a:r>
            <a:r>
              <a:rPr kumimoji="0" lang="en-US" sz="1200" b="0" i="0" u="none" strike="noStrike" kern="1200" cap="none" spc="-10" normalizeH="0" baseline="0" noProof="0">
                <a:ln>
                  <a:noFill/>
                </a:ln>
                <a:solidFill>
                  <a:srgbClr val="45556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Trneny. ICML 2025. Abstr 028.</a:t>
            </a:r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srgbClr val="455560"/>
              </a:solidFill>
              <a:effectLst/>
              <a:uLnTx/>
              <a:uFillTx/>
              <a:latin typeface="Calibri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42536283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C9C3897-8914-CEC6-6618-A93FF3A58A6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>
                <a:latin typeface="+mj-lt"/>
                <a:ea typeface="Verdana" panose="020B0604030504040204" pitchFamily="34" charset="0"/>
                <a:cs typeface="Arial" panose="020B0604020202020204" pitchFamily="34" charset="0"/>
                <a:sym typeface="Helvetica Neue"/>
              </a:rPr>
              <a:t>Phase I Study of SHR2554, an Oral EZH2 Inhibitor, in Patients With R/R PTCL</a:t>
            </a:r>
            <a:endParaRPr lang="en-US">
              <a:latin typeface="+mj-lt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FB5306C-CAE1-FAFB-9587-C12FDC2788B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/>
              <a:t>Multicenter, single-arm, open-label dose-escalation/expansion study</a:t>
            </a:r>
          </a:p>
          <a:p>
            <a:endParaRPr lang="en-US"/>
          </a:p>
          <a:p>
            <a:endParaRPr lang="en-US"/>
          </a:p>
          <a:p>
            <a:endParaRPr lang="en-US"/>
          </a:p>
          <a:p>
            <a:endParaRPr lang="en-US"/>
          </a:p>
          <a:p>
            <a:endParaRPr lang="en-US"/>
          </a:p>
          <a:p>
            <a:r>
              <a:rPr lang="en-US" b="1"/>
              <a:t>Primary endpoint: </a:t>
            </a:r>
            <a:r>
              <a:rPr lang="en-US"/>
              <a:t>ORR (IRC)</a:t>
            </a:r>
          </a:p>
          <a:p>
            <a:r>
              <a:rPr lang="en-US" b="1"/>
              <a:t>Key secondary endpoints: </a:t>
            </a:r>
            <a:r>
              <a:rPr lang="en-US"/>
              <a:t>DoR, TTR, PFS, OS, safety</a:t>
            </a:r>
          </a:p>
        </p:txBody>
      </p:sp>
      <p:sp>
        <p:nvSpPr>
          <p:cNvPr id="4" name="Text Box 11">
            <a:extLst>
              <a:ext uri="{FF2B5EF4-FFF2-40B4-BE49-F238E27FC236}">
                <a16:creationId xmlns:a16="http://schemas.microsoft.com/office/drawing/2014/main" id="{A3E70BD6-9B62-C6BD-CAD5-3AE76C0C44E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14339" y="6363968"/>
            <a:ext cx="8010524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Wingdings" panose="05000000000000000000" pitchFamily="2" charset="2"/>
              <a:buChar char="§"/>
              <a:defRPr sz="2800">
                <a:solidFill>
                  <a:srgbClr val="FEFDDE"/>
                </a:solidFill>
                <a:latin typeface="Arial" panose="020B060402020202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600">
                <a:solidFill>
                  <a:srgbClr val="FEFDDE"/>
                </a:solidFill>
                <a:latin typeface="Arial" panose="020B060402020202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400">
                <a:solidFill>
                  <a:srgbClr val="FEFDDE"/>
                </a:solidFill>
                <a:latin typeface="Arial" panose="020B060402020202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200">
                <a:solidFill>
                  <a:srgbClr val="FEFDDE"/>
                </a:solidFill>
                <a:latin typeface="Arial" panose="020B060402020202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9pPr>
          </a:lstStyle>
          <a:p>
            <a:pPr lvl="0"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None/>
            </a:pPr>
            <a:r>
              <a:rPr lang="en-US" sz="1200">
                <a:solidFill>
                  <a:schemeClr val="bg2"/>
                </a:solidFill>
                <a:latin typeface="+mn-lt"/>
              </a:rPr>
              <a:t>Song. EHA 2025. Abstr S246. Song. Lancet Haematol. 2022;9:E493.</a:t>
            </a:r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schemeClr val="bg2"/>
              </a:solidFill>
              <a:effectLst/>
              <a:uLnTx/>
              <a:uFillTx/>
              <a:latin typeface="+mn-lt"/>
              <a:ea typeface="+mn-ea"/>
              <a:cs typeface="Arial" panose="020B0604020202020204" pitchFamily="34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BA51A9D2-856B-09C3-AD10-F3C82C72CBE8}"/>
              </a:ext>
            </a:extLst>
          </p:cNvPr>
          <p:cNvSpPr txBox="1"/>
          <p:nvPr/>
        </p:nvSpPr>
        <p:spPr bwMode="auto">
          <a:xfrm>
            <a:off x="1630681" y="2261071"/>
            <a:ext cx="3968496" cy="258532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marL="18000" algn="ctr" defTabSz="1219169" hangingPunct="0">
              <a:defRPr/>
            </a:pPr>
            <a:r>
              <a:rPr lang="en-US" altLang="zh-CN" kern="0">
                <a:solidFill>
                  <a:schemeClr val="bg1"/>
                </a:solidFill>
                <a:cs typeface="Arial" panose="020B0604020202020204" pitchFamily="34" charset="0"/>
                <a:sym typeface="Helvetica"/>
              </a:rPr>
              <a:t>Patients aged 18-70 yr; confirmed diagnosis of </a:t>
            </a:r>
            <a:r>
              <a:rPr lang="pt-BR" altLang="zh-CN" kern="0">
                <a:solidFill>
                  <a:schemeClr val="bg1"/>
                </a:solidFill>
                <a:cs typeface="Arial" panose="020B0604020202020204" pitchFamily="34" charset="0"/>
                <a:sym typeface="Helvetica"/>
              </a:rPr>
              <a:t>R/R PTCL </a:t>
            </a:r>
            <a:r>
              <a:rPr lang="en-US" altLang="zh-CN" kern="0">
                <a:solidFill>
                  <a:schemeClr val="bg1"/>
                </a:solidFill>
                <a:cs typeface="Arial" panose="020B0604020202020204" pitchFamily="34" charset="0"/>
                <a:sym typeface="Helvetica"/>
              </a:rPr>
              <a:t>by central pathology review; received prior CT + ≥1 additional class of approved medications in China, including tucidinostat, pralatrexate, and brentuximab vedotin; ECOG PS 0/1; ≥1 measurable lesion</a:t>
            </a:r>
          </a:p>
          <a:p>
            <a:pPr marL="18000" algn="ctr" defTabSz="1219169" hangingPunct="0">
              <a:defRPr/>
            </a:pPr>
            <a:r>
              <a:rPr lang="en-US" altLang="zh-CN" kern="0">
                <a:solidFill>
                  <a:schemeClr val="bg1"/>
                </a:solidFill>
                <a:cs typeface="Arial" panose="020B0604020202020204" pitchFamily="34" charset="0"/>
                <a:sym typeface="Helvetica"/>
              </a:rPr>
              <a:t>(Part 2 N = 67)</a:t>
            </a:r>
          </a:p>
        </p:txBody>
      </p:sp>
      <p:sp>
        <p:nvSpPr>
          <p:cNvPr id="7" name="文本框 12">
            <a:extLst>
              <a:ext uri="{FF2B5EF4-FFF2-40B4-BE49-F238E27FC236}">
                <a16:creationId xmlns:a16="http://schemas.microsoft.com/office/drawing/2014/main" id="{FB40298A-F706-B1B7-3E94-2E463ABE77A8}"/>
              </a:ext>
            </a:extLst>
          </p:cNvPr>
          <p:cNvSpPr txBox="1"/>
          <p:nvPr/>
        </p:nvSpPr>
        <p:spPr>
          <a:xfrm>
            <a:off x="6509973" y="3211912"/>
            <a:ext cx="2442197" cy="590931"/>
          </a:xfrm>
          <a:prstGeom prst="rect">
            <a:avLst/>
          </a:prstGeom>
          <a:solidFill>
            <a:schemeClr val="accent1"/>
          </a:solidFill>
        </p:spPr>
        <p:txBody>
          <a:bodyPr wrap="square" rtlCol="0">
            <a:spAutoFit/>
          </a:bodyPr>
          <a:lstStyle/>
          <a:p>
            <a:pPr algn="ctr" defTabSz="1219169" hangingPunct="0">
              <a:lnSpc>
                <a:spcPct val="90000"/>
              </a:lnSpc>
            </a:pPr>
            <a:r>
              <a:rPr lang="en-US" altLang="zh-CN" b="1" kern="0">
                <a:cs typeface="Arial" panose="020B0604020202020204" pitchFamily="34" charset="0"/>
                <a:sym typeface="Helvetica Neue"/>
              </a:rPr>
              <a:t>SHR2554 </a:t>
            </a:r>
          </a:p>
          <a:p>
            <a:pPr algn="ctr" defTabSz="1219169" hangingPunct="0">
              <a:lnSpc>
                <a:spcPct val="90000"/>
              </a:lnSpc>
            </a:pPr>
            <a:r>
              <a:rPr lang="en-US" altLang="zh-CN" kern="0">
                <a:cs typeface="Arial" panose="020B0604020202020204" pitchFamily="34" charset="0"/>
                <a:sym typeface="Helvetica Neue"/>
              </a:rPr>
              <a:t>350 mg PO BID</a:t>
            </a:r>
          </a:p>
        </p:txBody>
      </p:sp>
      <p:cxnSp>
        <p:nvCxnSpPr>
          <p:cNvPr id="9" name="Straight Arrow Connector 8">
            <a:extLst>
              <a:ext uri="{FF2B5EF4-FFF2-40B4-BE49-F238E27FC236}">
                <a16:creationId xmlns:a16="http://schemas.microsoft.com/office/drawing/2014/main" id="{33A70546-5602-0A13-3AAB-8E2521F402F6}"/>
              </a:ext>
            </a:extLst>
          </p:cNvPr>
          <p:cNvCxnSpPr/>
          <p:nvPr/>
        </p:nvCxnSpPr>
        <p:spPr bwMode="auto">
          <a:xfrm>
            <a:off x="5599177" y="3507378"/>
            <a:ext cx="664463" cy="0"/>
          </a:xfrm>
          <a:prstGeom prst="straightConnector1">
            <a:avLst/>
          </a:prstGeom>
          <a:noFill/>
          <a:ln w="28575" cap="flat" cmpd="sng" algn="ctr">
            <a:solidFill>
              <a:schemeClr val="bg1"/>
            </a:solidFill>
            <a:prstDash val="solid"/>
            <a:round/>
            <a:headEnd type="none" w="med" len="med"/>
            <a:tailEnd type="triangle"/>
          </a:ln>
          <a:effectLst/>
        </p:spPr>
      </p:cxnSp>
    </p:spTree>
    <p:extLst>
      <p:ext uri="{BB962C8B-B14F-4D97-AF65-F5344CB8AC3E}">
        <p14:creationId xmlns:p14="http://schemas.microsoft.com/office/powerpoint/2010/main" val="2554108670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4294CD6-8BB9-D672-00E5-A4F908230C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>
                <a:ea typeface="Verdana" panose="020B0604030504040204" pitchFamily="34" charset="0"/>
                <a:cs typeface="Arial" panose="020B0604020202020204" pitchFamily="34" charset="0"/>
                <a:sym typeface="Helvetica Neue"/>
              </a:rPr>
              <a:t>Phase I Study of SHR2554: Baseline Characteristics</a:t>
            </a:r>
            <a:endParaRPr lang="en-US"/>
          </a:p>
        </p:txBody>
      </p:sp>
      <p:graphicFrame>
        <p:nvGraphicFramePr>
          <p:cNvPr id="3" name="表格 7">
            <a:extLst>
              <a:ext uri="{FF2B5EF4-FFF2-40B4-BE49-F238E27FC236}">
                <a16:creationId xmlns:a16="http://schemas.microsoft.com/office/drawing/2014/main" id="{2BE12EE1-5BBC-8EF1-8F05-C1B1E4C7535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63887920"/>
              </p:ext>
            </p:extLst>
          </p:nvPr>
        </p:nvGraphicFramePr>
        <p:xfrm>
          <a:off x="717549" y="1526177"/>
          <a:ext cx="5315115" cy="4907280"/>
        </p:xfrm>
        <a:graphic>
          <a:graphicData uri="http://schemas.openxmlformats.org/drawingml/2006/table">
            <a:tbl>
              <a:tblPr firstRow="1"/>
              <a:tblGrid>
                <a:gridCol w="2901989">
                  <a:extLst>
                    <a:ext uri="{9D8B030D-6E8A-4147-A177-3AD203B41FA5}">
                      <a16:colId xmlns:a16="http://schemas.microsoft.com/office/drawing/2014/main" val="3998852373"/>
                    </a:ext>
                  </a:extLst>
                </a:gridCol>
                <a:gridCol w="382446">
                  <a:extLst>
                    <a:ext uri="{9D8B030D-6E8A-4147-A177-3AD203B41FA5}">
                      <a16:colId xmlns:a16="http://schemas.microsoft.com/office/drawing/2014/main" val="867937163"/>
                    </a:ext>
                  </a:extLst>
                </a:gridCol>
                <a:gridCol w="2030680">
                  <a:extLst>
                    <a:ext uri="{9D8B030D-6E8A-4147-A177-3AD203B41FA5}">
                      <a16:colId xmlns:a16="http://schemas.microsoft.com/office/drawing/2014/main" val="1897145308"/>
                    </a:ext>
                  </a:extLst>
                </a:gridCol>
              </a:tblGrid>
              <a:tr h="321543">
                <a:tc gridSpan="2">
                  <a:txBody>
                    <a:bodyPr/>
                    <a:lstStyle>
                      <a:lvl1pPr marL="0" marR="0" indent="0" algn="ctr" defTabSz="5842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800" b="1" i="0" u="none" strike="noStrike" cap="none" spc="0" baseline="0">
                          <a:solidFill>
                            <a:schemeClr val="lt1"/>
                          </a:solidFill>
                          <a:uFillTx/>
                          <a:latin typeface="等线" panose="020F0502020204030204"/>
                          <a:sym typeface="Helvetica Neue"/>
                        </a:defRPr>
                      </a:lvl1pPr>
                      <a:lvl2pPr marL="0" marR="0" indent="457200" algn="ctr" defTabSz="5842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800" b="1" i="0" u="none" strike="noStrike" cap="none" spc="0" baseline="0">
                          <a:solidFill>
                            <a:schemeClr val="lt1"/>
                          </a:solidFill>
                          <a:uFillTx/>
                          <a:latin typeface="等线" panose="020F0502020204030204"/>
                          <a:sym typeface="Helvetica Neue"/>
                        </a:defRPr>
                      </a:lvl2pPr>
                      <a:lvl3pPr marL="0" marR="0" indent="914400" algn="ctr" defTabSz="5842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800" b="1" i="0" u="none" strike="noStrike" cap="none" spc="0" baseline="0">
                          <a:solidFill>
                            <a:schemeClr val="lt1"/>
                          </a:solidFill>
                          <a:uFillTx/>
                          <a:latin typeface="等线" panose="020F0502020204030204"/>
                          <a:sym typeface="Helvetica Neue"/>
                        </a:defRPr>
                      </a:lvl3pPr>
                      <a:lvl4pPr marL="0" marR="0" indent="1371600" algn="ctr" defTabSz="5842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800" b="1" i="0" u="none" strike="noStrike" cap="none" spc="0" baseline="0">
                          <a:solidFill>
                            <a:schemeClr val="lt1"/>
                          </a:solidFill>
                          <a:uFillTx/>
                          <a:latin typeface="等线" panose="020F0502020204030204"/>
                          <a:sym typeface="Helvetica Neue"/>
                        </a:defRPr>
                      </a:lvl4pPr>
                      <a:lvl5pPr marL="0" marR="0" indent="1828800" algn="ctr" defTabSz="5842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800" b="1" i="0" u="none" strike="noStrike" cap="none" spc="0" baseline="0">
                          <a:solidFill>
                            <a:schemeClr val="lt1"/>
                          </a:solidFill>
                          <a:uFillTx/>
                          <a:latin typeface="等线" panose="020F0502020204030204"/>
                          <a:sym typeface="Helvetica Neue"/>
                        </a:defRPr>
                      </a:lvl5pPr>
                      <a:lvl6pPr marL="0" marR="0" indent="2286000" algn="ctr" defTabSz="5842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800" b="1" i="0" u="none" strike="noStrike" cap="none" spc="0" baseline="0">
                          <a:solidFill>
                            <a:schemeClr val="lt1"/>
                          </a:solidFill>
                          <a:uFillTx/>
                          <a:latin typeface="等线" panose="020F0502020204030204"/>
                          <a:sym typeface="Helvetica Neue"/>
                        </a:defRPr>
                      </a:lvl6pPr>
                      <a:lvl7pPr marL="0" marR="0" indent="2743200" algn="ctr" defTabSz="5842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800" b="1" i="0" u="none" strike="noStrike" cap="none" spc="0" baseline="0">
                          <a:solidFill>
                            <a:schemeClr val="lt1"/>
                          </a:solidFill>
                          <a:uFillTx/>
                          <a:latin typeface="等线" panose="020F0502020204030204"/>
                          <a:sym typeface="Helvetica Neue"/>
                        </a:defRPr>
                      </a:lvl7pPr>
                      <a:lvl8pPr marL="0" marR="0" indent="3200400" algn="ctr" defTabSz="5842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800" b="1" i="0" u="none" strike="noStrike" cap="none" spc="0" baseline="0">
                          <a:solidFill>
                            <a:schemeClr val="lt1"/>
                          </a:solidFill>
                          <a:uFillTx/>
                          <a:latin typeface="等线" panose="020F0502020204030204"/>
                          <a:sym typeface="Helvetica Neue"/>
                        </a:defRPr>
                      </a:lvl8pPr>
                      <a:lvl9pPr marL="0" marR="0" indent="3657600" algn="ctr" defTabSz="5842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800" b="1" i="0" u="none" strike="noStrike" cap="none" spc="0" baseline="0">
                          <a:solidFill>
                            <a:schemeClr val="lt1"/>
                          </a:solidFill>
                          <a:uFillTx/>
                          <a:latin typeface="等线" panose="020F0502020204030204"/>
                          <a:sym typeface="Helvetica Neue"/>
                        </a:defRPr>
                      </a:lvl9pPr>
                    </a:lstStyle>
                    <a:p>
                      <a:pPr marL="36000" algn="just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zh-CN" sz="1600" kern="100">
                          <a:solidFill>
                            <a:schemeClr val="tx1"/>
                          </a:solidFill>
                          <a:effectLst/>
                          <a:latin typeface="+mn-lt"/>
                          <a:ea typeface="Verdana" panose="020B0604030504040204" pitchFamily="34" charset="0"/>
                          <a:cs typeface="Arial" panose="020B0604020202020204" pitchFamily="34" charset="0"/>
                        </a:rPr>
                        <a:t>Characteristic, n (%)</a:t>
                      </a:r>
                      <a:endParaRPr lang="zh-CN" sz="1600" kern="100">
                        <a:solidFill>
                          <a:schemeClr val="tx1"/>
                        </a:solidFill>
                        <a:effectLst/>
                        <a:latin typeface="+mn-lt"/>
                        <a:ea typeface="微软雅黑" panose="020B0503020204020204" pitchFamily="34" charset="-122"/>
                        <a:cs typeface="Arial" panose="020B0604020202020204" pitchFamily="34" charset="0"/>
                      </a:endParaRPr>
                    </a:p>
                  </a:txBody>
                  <a:tcPr marT="36576" marB="36576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/>
                    </a:solidFill>
                  </a:tcPr>
                </a:tc>
                <a:tc hMerge="1">
                  <a:txBody>
                    <a:bodyPr/>
                    <a:lstStyle>
                      <a:lvl1pPr marL="0" marR="0" indent="0" algn="ctr" defTabSz="5842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800" b="1" i="0" u="none" strike="noStrike" cap="none" spc="0" baseline="0">
                          <a:solidFill>
                            <a:schemeClr val="lt1"/>
                          </a:solidFill>
                          <a:uFillTx/>
                          <a:latin typeface="等线" panose="020F0502020204030204"/>
                          <a:sym typeface="Helvetica Neue"/>
                        </a:defRPr>
                      </a:lvl1pPr>
                      <a:lvl2pPr marL="0" marR="0" indent="457200" algn="ctr" defTabSz="5842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800" b="1" i="0" u="none" strike="noStrike" cap="none" spc="0" baseline="0">
                          <a:solidFill>
                            <a:schemeClr val="lt1"/>
                          </a:solidFill>
                          <a:uFillTx/>
                          <a:latin typeface="等线" panose="020F0502020204030204"/>
                          <a:sym typeface="Helvetica Neue"/>
                        </a:defRPr>
                      </a:lvl2pPr>
                      <a:lvl3pPr marL="0" marR="0" indent="914400" algn="ctr" defTabSz="5842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800" b="1" i="0" u="none" strike="noStrike" cap="none" spc="0" baseline="0">
                          <a:solidFill>
                            <a:schemeClr val="lt1"/>
                          </a:solidFill>
                          <a:uFillTx/>
                          <a:latin typeface="等线" panose="020F0502020204030204"/>
                          <a:sym typeface="Helvetica Neue"/>
                        </a:defRPr>
                      </a:lvl3pPr>
                      <a:lvl4pPr marL="0" marR="0" indent="1371600" algn="ctr" defTabSz="5842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800" b="1" i="0" u="none" strike="noStrike" cap="none" spc="0" baseline="0">
                          <a:solidFill>
                            <a:schemeClr val="lt1"/>
                          </a:solidFill>
                          <a:uFillTx/>
                          <a:latin typeface="等线" panose="020F0502020204030204"/>
                          <a:sym typeface="Helvetica Neue"/>
                        </a:defRPr>
                      </a:lvl4pPr>
                      <a:lvl5pPr marL="0" marR="0" indent="1828800" algn="ctr" defTabSz="5842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800" b="1" i="0" u="none" strike="noStrike" cap="none" spc="0" baseline="0">
                          <a:solidFill>
                            <a:schemeClr val="lt1"/>
                          </a:solidFill>
                          <a:uFillTx/>
                          <a:latin typeface="等线" panose="020F0502020204030204"/>
                          <a:sym typeface="Helvetica Neue"/>
                        </a:defRPr>
                      </a:lvl5pPr>
                      <a:lvl6pPr marL="0" marR="0" indent="2286000" algn="ctr" defTabSz="5842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800" b="1" i="0" u="none" strike="noStrike" cap="none" spc="0" baseline="0">
                          <a:solidFill>
                            <a:schemeClr val="lt1"/>
                          </a:solidFill>
                          <a:uFillTx/>
                          <a:latin typeface="等线" panose="020F0502020204030204"/>
                          <a:sym typeface="Helvetica Neue"/>
                        </a:defRPr>
                      </a:lvl6pPr>
                      <a:lvl7pPr marL="0" marR="0" indent="2743200" algn="ctr" defTabSz="5842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800" b="1" i="0" u="none" strike="noStrike" cap="none" spc="0" baseline="0">
                          <a:solidFill>
                            <a:schemeClr val="lt1"/>
                          </a:solidFill>
                          <a:uFillTx/>
                          <a:latin typeface="等线" panose="020F0502020204030204"/>
                          <a:sym typeface="Helvetica Neue"/>
                        </a:defRPr>
                      </a:lvl7pPr>
                      <a:lvl8pPr marL="0" marR="0" indent="3200400" algn="ctr" defTabSz="5842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800" b="1" i="0" u="none" strike="noStrike" cap="none" spc="0" baseline="0">
                          <a:solidFill>
                            <a:schemeClr val="lt1"/>
                          </a:solidFill>
                          <a:uFillTx/>
                          <a:latin typeface="等线" panose="020F0502020204030204"/>
                          <a:sym typeface="Helvetica Neue"/>
                        </a:defRPr>
                      </a:lvl8pPr>
                      <a:lvl9pPr marL="0" marR="0" indent="3657600" algn="ctr" defTabSz="5842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800" b="1" i="0" u="none" strike="noStrike" cap="none" spc="0" baseline="0">
                          <a:solidFill>
                            <a:schemeClr val="lt1"/>
                          </a:solidFill>
                          <a:uFillTx/>
                          <a:latin typeface="等线" panose="020F0502020204030204"/>
                          <a:sym typeface="Helvetica Neue"/>
                        </a:defRPr>
                      </a:lvl9pPr>
                    </a:lstStyle>
                    <a:p>
                      <a:pPr algn="ctr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zh-CN" sz="1600" b="1" kern="100">
                          <a:solidFill>
                            <a:schemeClr val="tx1"/>
                          </a:solidFill>
                          <a:effectLst/>
                          <a:latin typeface="+mn-lt"/>
                          <a:ea typeface="Verdana" panose="020B0604030504040204" pitchFamily="34" charset="0"/>
                          <a:cs typeface="Arial" panose="020B0604020202020204" pitchFamily="34" charset="0"/>
                        </a:rPr>
                        <a:t>Total</a:t>
                      </a:r>
                    </a:p>
                    <a:p>
                      <a:pPr algn="ctr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zh-CN" sz="1600" b="1" kern="100">
                          <a:solidFill>
                            <a:schemeClr val="tx1"/>
                          </a:solidFill>
                          <a:effectLst/>
                          <a:latin typeface="+mn-lt"/>
                          <a:ea typeface="Verdana" panose="020B0604030504040204" pitchFamily="34" charset="0"/>
                          <a:cs typeface="Arial" panose="020B0604020202020204" pitchFamily="34" charset="0"/>
                        </a:rPr>
                        <a:t>(N = 67)</a:t>
                      </a:r>
                      <a:endParaRPr lang="zh-CN" altLang="zh-CN" sz="1600" kern="100">
                        <a:solidFill>
                          <a:schemeClr val="tx1"/>
                        </a:solidFill>
                        <a:effectLst/>
                        <a:latin typeface="+mn-lt"/>
                        <a:ea typeface="等线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zh-CN" sz="1600" b="1" kern="100">
                          <a:solidFill>
                            <a:schemeClr val="tx1"/>
                          </a:solidFill>
                          <a:effectLst/>
                          <a:latin typeface="+mn-lt"/>
                          <a:ea typeface="Verdana" panose="020B0604030504040204" pitchFamily="34" charset="0"/>
                          <a:cs typeface="Arial" panose="020B0604020202020204" pitchFamily="34" charset="0"/>
                        </a:rPr>
                        <a:t>Total</a:t>
                      </a:r>
                    </a:p>
                    <a:p>
                      <a:pPr algn="ctr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zh-CN" sz="1600" b="1" kern="100">
                          <a:solidFill>
                            <a:schemeClr val="tx1"/>
                          </a:solidFill>
                          <a:effectLst/>
                          <a:latin typeface="+mn-lt"/>
                          <a:ea typeface="Verdana" panose="020B0604030504040204" pitchFamily="34" charset="0"/>
                          <a:cs typeface="Arial" panose="020B0604020202020204" pitchFamily="34" charset="0"/>
                        </a:rPr>
                        <a:t>(N = 67)</a:t>
                      </a:r>
                      <a:endParaRPr lang="zh-CN" altLang="zh-CN" sz="1600" kern="100">
                        <a:solidFill>
                          <a:schemeClr val="tx1"/>
                        </a:solidFill>
                        <a:effectLst/>
                        <a:latin typeface="+mn-lt"/>
                        <a:ea typeface="等线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T="36576" marB="36576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95691226"/>
                  </a:ext>
                </a:extLst>
              </a:tr>
              <a:tr h="183739">
                <a:tc gridSpan="2">
                  <a:txBody>
                    <a:bodyPr/>
                    <a:lstStyle>
                      <a:lvl1pPr marL="0" marR="0" indent="0" algn="ctr" defTabSz="5842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8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等线" panose="020F0502020204030204"/>
                          <a:sym typeface="Helvetica Neue"/>
                        </a:defRPr>
                      </a:lvl1pPr>
                      <a:lvl2pPr marL="0" marR="0" indent="457200" algn="ctr" defTabSz="5842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8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等线" panose="020F0502020204030204"/>
                          <a:sym typeface="Helvetica Neue"/>
                        </a:defRPr>
                      </a:lvl2pPr>
                      <a:lvl3pPr marL="0" marR="0" indent="914400" algn="ctr" defTabSz="5842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8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等线" panose="020F0502020204030204"/>
                          <a:sym typeface="Helvetica Neue"/>
                        </a:defRPr>
                      </a:lvl3pPr>
                      <a:lvl4pPr marL="0" marR="0" indent="1371600" algn="ctr" defTabSz="5842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8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等线" panose="020F0502020204030204"/>
                          <a:sym typeface="Helvetica Neue"/>
                        </a:defRPr>
                      </a:lvl4pPr>
                      <a:lvl5pPr marL="0" marR="0" indent="1828800" algn="ctr" defTabSz="5842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8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等线" panose="020F0502020204030204"/>
                          <a:sym typeface="Helvetica Neue"/>
                        </a:defRPr>
                      </a:lvl5pPr>
                      <a:lvl6pPr marL="0" marR="0" indent="2286000" algn="ctr" defTabSz="5842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8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等线" panose="020F0502020204030204"/>
                          <a:sym typeface="Helvetica Neue"/>
                        </a:defRPr>
                      </a:lvl6pPr>
                      <a:lvl7pPr marL="0" marR="0" indent="2743200" algn="ctr" defTabSz="5842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8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等线" panose="020F0502020204030204"/>
                          <a:sym typeface="Helvetica Neue"/>
                        </a:defRPr>
                      </a:lvl7pPr>
                      <a:lvl8pPr marL="0" marR="0" indent="3200400" algn="ctr" defTabSz="5842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8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等线" panose="020F0502020204030204"/>
                          <a:sym typeface="Helvetica Neue"/>
                        </a:defRPr>
                      </a:lvl8pPr>
                      <a:lvl9pPr marL="0" marR="0" indent="3657600" algn="ctr" defTabSz="5842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8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等线" panose="020F0502020204030204"/>
                          <a:sym typeface="Helvetica Neue"/>
                        </a:defRPr>
                      </a:lvl9pPr>
                    </a:lstStyle>
                    <a:p>
                      <a:pPr marL="36000" algn="just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0" kern="100">
                          <a:solidFill>
                            <a:schemeClr val="bg1"/>
                          </a:solidFill>
                          <a:effectLst/>
                          <a:latin typeface="+mn-lt"/>
                          <a:ea typeface="Verdana" panose="020B0604030504040204" pitchFamily="34" charset="0"/>
                          <a:cs typeface="Arial" panose="020B0604020202020204" pitchFamily="34" charset="0"/>
                        </a:rPr>
                        <a:t>Median age, yr (range)</a:t>
                      </a:r>
                      <a:endParaRPr lang="zh-CN" sz="1600" b="0" kern="100">
                        <a:solidFill>
                          <a:schemeClr val="bg1"/>
                        </a:solidFill>
                        <a:effectLst/>
                        <a:latin typeface="+mn-lt"/>
                        <a:ea typeface="微软雅黑" panose="020B0503020204020204" pitchFamily="34" charset="-122"/>
                        <a:cs typeface="Arial" panose="020B0604020202020204" pitchFamily="34" charset="0"/>
                      </a:endParaRPr>
                    </a:p>
                  </a:txBody>
                  <a:tcPr marT="36576" marB="36576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/>
                    </a:solidFill>
                  </a:tcPr>
                </a:tc>
                <a:tc hMerge="1">
                  <a:txBody>
                    <a:bodyPr/>
                    <a:lstStyle>
                      <a:lvl1pPr marL="0" marR="0" indent="0" algn="ctr" defTabSz="5842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8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等线" panose="020F0502020204030204"/>
                          <a:sym typeface="Helvetica Neue"/>
                        </a:defRPr>
                      </a:lvl1pPr>
                      <a:lvl2pPr marL="0" marR="0" indent="457200" algn="ctr" defTabSz="5842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8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等线" panose="020F0502020204030204"/>
                          <a:sym typeface="Helvetica Neue"/>
                        </a:defRPr>
                      </a:lvl2pPr>
                      <a:lvl3pPr marL="0" marR="0" indent="914400" algn="ctr" defTabSz="5842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8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等线" panose="020F0502020204030204"/>
                          <a:sym typeface="Helvetica Neue"/>
                        </a:defRPr>
                      </a:lvl3pPr>
                      <a:lvl4pPr marL="0" marR="0" indent="1371600" algn="ctr" defTabSz="5842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8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等线" panose="020F0502020204030204"/>
                          <a:sym typeface="Helvetica Neue"/>
                        </a:defRPr>
                      </a:lvl4pPr>
                      <a:lvl5pPr marL="0" marR="0" indent="1828800" algn="ctr" defTabSz="5842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8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等线" panose="020F0502020204030204"/>
                          <a:sym typeface="Helvetica Neue"/>
                        </a:defRPr>
                      </a:lvl5pPr>
                      <a:lvl6pPr marL="0" marR="0" indent="2286000" algn="ctr" defTabSz="5842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8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等线" panose="020F0502020204030204"/>
                          <a:sym typeface="Helvetica Neue"/>
                        </a:defRPr>
                      </a:lvl6pPr>
                      <a:lvl7pPr marL="0" marR="0" indent="2743200" algn="ctr" defTabSz="5842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8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等线" panose="020F0502020204030204"/>
                          <a:sym typeface="Helvetica Neue"/>
                        </a:defRPr>
                      </a:lvl7pPr>
                      <a:lvl8pPr marL="0" marR="0" indent="3200400" algn="ctr" defTabSz="5842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8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等线" panose="020F0502020204030204"/>
                          <a:sym typeface="Helvetica Neue"/>
                        </a:defRPr>
                      </a:lvl8pPr>
                      <a:lvl9pPr marL="0" marR="0" indent="3657600" algn="ctr" defTabSz="5842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8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等线" panose="020F0502020204030204"/>
                          <a:sym typeface="Helvetica Neue"/>
                        </a:defRPr>
                      </a:lvl9pPr>
                    </a:lstStyle>
                    <a:p>
                      <a:pPr marL="36000" algn="ctr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0" kern="100">
                          <a:solidFill>
                            <a:schemeClr val="bg1"/>
                          </a:solidFill>
                          <a:effectLst/>
                          <a:latin typeface="+mn-lt"/>
                          <a:ea typeface="Verdana" panose="020B0604030504040204" pitchFamily="34" charset="0"/>
                          <a:cs typeface="Arial" panose="020B0604020202020204" pitchFamily="34" charset="0"/>
                        </a:rPr>
                        <a:t>58 (24-70)</a:t>
                      </a:r>
                      <a:endParaRPr lang="zh-CN" sz="1600" b="0" kern="100">
                        <a:solidFill>
                          <a:schemeClr val="bg1"/>
                        </a:solidFill>
                        <a:effectLst/>
                        <a:latin typeface="+mn-lt"/>
                        <a:ea typeface="微软雅黑" panose="020B0503020204020204" pitchFamily="34" charset="-122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marL="36000" algn="ctr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0" kern="100">
                          <a:solidFill>
                            <a:schemeClr val="bg1"/>
                          </a:solidFill>
                          <a:effectLst/>
                          <a:latin typeface="+mn-lt"/>
                          <a:ea typeface="Verdana" panose="020B0604030504040204" pitchFamily="34" charset="0"/>
                          <a:cs typeface="Arial" panose="020B0604020202020204" pitchFamily="34" charset="0"/>
                        </a:rPr>
                        <a:t>58 (24-70)</a:t>
                      </a:r>
                      <a:endParaRPr lang="zh-CN" sz="1600" b="0" kern="100">
                        <a:solidFill>
                          <a:schemeClr val="bg1"/>
                        </a:solidFill>
                        <a:effectLst/>
                        <a:latin typeface="+mn-lt"/>
                        <a:ea typeface="微软雅黑" panose="020B0503020204020204" pitchFamily="34" charset="-122"/>
                        <a:cs typeface="Arial" panose="020B0604020202020204" pitchFamily="34" charset="0"/>
                      </a:endParaRPr>
                    </a:p>
                  </a:txBody>
                  <a:tcPr marT="36576" marB="36576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50704461"/>
                  </a:ext>
                </a:extLst>
              </a:tr>
              <a:tr h="183739">
                <a:tc gridSpan="3">
                  <a:txBody>
                    <a:bodyPr/>
                    <a:lstStyle>
                      <a:lvl1pPr marL="0" marR="0" indent="0" algn="ctr" defTabSz="5842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8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等线" panose="020F0502020204030204"/>
                          <a:sym typeface="Helvetica Neue"/>
                        </a:defRPr>
                      </a:lvl1pPr>
                      <a:lvl2pPr marL="0" marR="0" indent="457200" algn="ctr" defTabSz="5842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8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等线" panose="020F0502020204030204"/>
                          <a:sym typeface="Helvetica Neue"/>
                        </a:defRPr>
                      </a:lvl2pPr>
                      <a:lvl3pPr marL="0" marR="0" indent="914400" algn="ctr" defTabSz="5842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8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等线" panose="020F0502020204030204"/>
                          <a:sym typeface="Helvetica Neue"/>
                        </a:defRPr>
                      </a:lvl3pPr>
                      <a:lvl4pPr marL="0" marR="0" indent="1371600" algn="ctr" defTabSz="5842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8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等线" panose="020F0502020204030204"/>
                          <a:sym typeface="Helvetica Neue"/>
                        </a:defRPr>
                      </a:lvl4pPr>
                      <a:lvl5pPr marL="0" marR="0" indent="1828800" algn="ctr" defTabSz="5842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8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等线" panose="020F0502020204030204"/>
                          <a:sym typeface="Helvetica Neue"/>
                        </a:defRPr>
                      </a:lvl5pPr>
                      <a:lvl6pPr marL="0" marR="0" indent="2286000" algn="ctr" defTabSz="5842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8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等线" panose="020F0502020204030204"/>
                          <a:sym typeface="Helvetica Neue"/>
                        </a:defRPr>
                      </a:lvl6pPr>
                      <a:lvl7pPr marL="0" marR="0" indent="2743200" algn="ctr" defTabSz="5842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8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等线" panose="020F0502020204030204"/>
                          <a:sym typeface="Helvetica Neue"/>
                        </a:defRPr>
                      </a:lvl7pPr>
                      <a:lvl8pPr marL="0" marR="0" indent="3200400" algn="ctr" defTabSz="5842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8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等线" panose="020F0502020204030204"/>
                          <a:sym typeface="Helvetica Neue"/>
                        </a:defRPr>
                      </a:lvl8pPr>
                      <a:lvl9pPr marL="0" marR="0" indent="3657600" algn="ctr" defTabSz="5842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8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等线" panose="020F0502020204030204"/>
                          <a:sym typeface="Helvetica Neue"/>
                        </a:defRPr>
                      </a:lvl9pPr>
                    </a:lstStyle>
                    <a:p>
                      <a:pPr marL="36000" algn="just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0" kern="100">
                          <a:solidFill>
                            <a:schemeClr val="bg1"/>
                          </a:solidFill>
                          <a:effectLst/>
                          <a:latin typeface="+mn-lt"/>
                          <a:ea typeface="Verdana" panose="020B0604030504040204" pitchFamily="34" charset="0"/>
                          <a:cs typeface="Arial" panose="020B0604020202020204" pitchFamily="34" charset="0"/>
                        </a:rPr>
                        <a:t>Sex, n (%)</a:t>
                      </a:r>
                      <a:endParaRPr lang="zh-CN" sz="1600" b="0" kern="100">
                        <a:solidFill>
                          <a:schemeClr val="bg1"/>
                        </a:solidFill>
                        <a:effectLst/>
                        <a:latin typeface="+mn-lt"/>
                        <a:ea typeface="微软雅黑" panose="020B0503020204020204" pitchFamily="34" charset="-122"/>
                        <a:cs typeface="Arial" panose="020B0604020202020204" pitchFamily="34" charset="0"/>
                      </a:endParaRPr>
                    </a:p>
                  </a:txBody>
                  <a:tcPr marT="36576" marB="36576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marL="3600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zh-CN" sz="1600" kern="100">
                        <a:effectLst/>
                        <a:latin typeface="Calibri" panose="020F0502020204030204" pitchFamily="34" charset="0"/>
                        <a:ea typeface="微软雅黑" panose="020B0503020204020204" pitchFamily="34" charset="-122"/>
                        <a:cs typeface="Calibri" panose="020F0502020204030204" pitchFamily="34" charset="0"/>
                      </a:endParaRPr>
                    </a:p>
                  </a:txBody>
                  <a:tcPr marL="24912" marR="24912" marT="0" marB="0" anchor="ctr">
                    <a:solidFill>
                      <a:srgbClr val="F2F2F2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36000" algn="just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zh-CN" sz="1600" b="0" kern="100">
                        <a:solidFill>
                          <a:schemeClr val="bg1"/>
                        </a:solidFill>
                        <a:effectLst/>
                        <a:latin typeface="+mn-lt"/>
                        <a:ea typeface="微软雅黑" panose="020B0503020204020204" pitchFamily="34" charset="-122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60388711"/>
                  </a:ext>
                </a:extLst>
              </a:tr>
              <a:tr h="183739">
                <a:tc>
                  <a:txBody>
                    <a:bodyPr/>
                    <a:lstStyle>
                      <a:lvl1pPr marL="0" marR="0" indent="0" algn="ctr" defTabSz="5842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8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等线" panose="020F0502020204030204"/>
                          <a:sym typeface="Helvetica Neue"/>
                        </a:defRPr>
                      </a:lvl1pPr>
                      <a:lvl2pPr marL="0" marR="0" indent="457200" algn="ctr" defTabSz="5842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8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等线" panose="020F0502020204030204"/>
                          <a:sym typeface="Helvetica Neue"/>
                        </a:defRPr>
                      </a:lvl2pPr>
                      <a:lvl3pPr marL="0" marR="0" indent="914400" algn="ctr" defTabSz="5842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8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等线" panose="020F0502020204030204"/>
                          <a:sym typeface="Helvetica Neue"/>
                        </a:defRPr>
                      </a:lvl3pPr>
                      <a:lvl4pPr marL="0" marR="0" indent="1371600" algn="ctr" defTabSz="5842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8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等线" panose="020F0502020204030204"/>
                          <a:sym typeface="Helvetica Neue"/>
                        </a:defRPr>
                      </a:lvl4pPr>
                      <a:lvl5pPr marL="0" marR="0" indent="1828800" algn="ctr" defTabSz="5842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8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等线" panose="020F0502020204030204"/>
                          <a:sym typeface="Helvetica Neue"/>
                        </a:defRPr>
                      </a:lvl5pPr>
                      <a:lvl6pPr marL="0" marR="0" indent="2286000" algn="ctr" defTabSz="5842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8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等线" panose="020F0502020204030204"/>
                          <a:sym typeface="Helvetica Neue"/>
                        </a:defRPr>
                      </a:lvl6pPr>
                      <a:lvl7pPr marL="0" marR="0" indent="2743200" algn="ctr" defTabSz="5842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8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等线" panose="020F0502020204030204"/>
                          <a:sym typeface="Helvetica Neue"/>
                        </a:defRPr>
                      </a:lvl7pPr>
                      <a:lvl8pPr marL="0" marR="0" indent="3200400" algn="ctr" defTabSz="5842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8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等线" panose="020F0502020204030204"/>
                          <a:sym typeface="Helvetica Neue"/>
                        </a:defRPr>
                      </a:lvl8pPr>
                      <a:lvl9pPr marL="0" marR="0" indent="3657600" algn="ctr" defTabSz="5842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8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等线" panose="020F0502020204030204"/>
                          <a:sym typeface="Helvetica Neue"/>
                        </a:defRPr>
                      </a:lvl9pPr>
                    </a:lstStyle>
                    <a:p>
                      <a:pPr marL="501750" lvl="1" indent="-285750" algn="l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Wingdings" panose="05000000000000000000" pitchFamily="2" charset="2"/>
                        <a:buChar char="§"/>
                      </a:pPr>
                      <a:r>
                        <a:rPr lang="en-US" altLang="zh-CN" sz="1600" b="0" kern="100">
                          <a:solidFill>
                            <a:schemeClr val="bg1"/>
                          </a:solidFill>
                          <a:effectLst/>
                          <a:latin typeface="+mn-lt"/>
                          <a:ea typeface="微软雅黑" panose="020B0503020204020204" pitchFamily="34" charset="-122"/>
                          <a:cs typeface="Arial" panose="020B0604020202020204" pitchFamily="34" charset="0"/>
                        </a:rPr>
                        <a:t>Male</a:t>
                      </a:r>
                      <a:endParaRPr lang="zh-CN" sz="1600" b="0" kern="100">
                        <a:solidFill>
                          <a:schemeClr val="bg1"/>
                        </a:solidFill>
                        <a:effectLst/>
                        <a:latin typeface="+mn-lt"/>
                        <a:ea typeface="微软雅黑" panose="020B0503020204020204" pitchFamily="34" charset="-122"/>
                        <a:cs typeface="Arial" panose="020B0604020202020204" pitchFamily="34" charset="0"/>
                      </a:endParaRPr>
                    </a:p>
                  </a:txBody>
                  <a:tcPr marT="36576" marB="36576" anchor="ctr">
                    <a:lnL w="12700" cmpd="sng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95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90000"/>
                        </a:lnSpc>
                        <a:spcAft>
                          <a:spcPts val="0"/>
                        </a:spcAft>
                      </a:pPr>
                      <a:r>
                        <a:rPr lang="en-US" sz="1600" b="0" i="0" u="none" strike="noStrike" kern="100" cap="none" spc="0" baseline="0">
                          <a:solidFill>
                            <a:schemeClr val="bg1"/>
                          </a:solidFill>
                          <a:effectLst/>
                          <a:uFillTx/>
                          <a:latin typeface="+mn-lt"/>
                          <a:ea typeface="Verdana" panose="020B0604030504040204" pitchFamily="34" charset="0"/>
                          <a:cs typeface="Arial" panose="020B0604020202020204" pitchFamily="34" charset="0"/>
                          <a:sym typeface="Helvetica Neue"/>
                        </a:rPr>
                        <a:t>45 (67.2)</a:t>
                      </a:r>
                      <a:endParaRPr lang="zh-CN" altLang="en-US" sz="1600" b="0" i="0" u="none" strike="noStrike" kern="100" cap="none" spc="0" baseline="0">
                        <a:solidFill>
                          <a:schemeClr val="bg1"/>
                        </a:solidFill>
                        <a:effectLst/>
                        <a:uFillTx/>
                        <a:latin typeface="+mn-lt"/>
                        <a:ea typeface="宋体" panose="02010600030101010101" pitchFamily="2" charset="-122"/>
                        <a:cs typeface="Arial" panose="020B0604020202020204" pitchFamily="34" charset="0"/>
                        <a:sym typeface="Helvetica Neue"/>
                      </a:endParaRPr>
                    </a:p>
                  </a:txBody>
                  <a:tcPr marT="36576" marB="36576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>
                        <a:lnSpc>
                          <a:spcPct val="90000"/>
                        </a:lnSpc>
                        <a:spcAft>
                          <a:spcPts val="0"/>
                        </a:spcAft>
                      </a:pPr>
                      <a:endParaRPr lang="zh-CN" altLang="en-US" sz="1600" b="0" i="0" u="none" strike="noStrike" kern="100" cap="none" spc="0" baseline="0">
                        <a:solidFill>
                          <a:schemeClr val="bg1"/>
                        </a:solidFill>
                        <a:effectLst/>
                        <a:uFillTx/>
                        <a:latin typeface="+mn-lt"/>
                        <a:ea typeface="宋体" panose="02010600030101010101" pitchFamily="2" charset="-122"/>
                        <a:cs typeface="Arial" panose="020B0604020202020204" pitchFamily="34" charset="0"/>
                        <a:sym typeface="Helvetica Neue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41422176"/>
                  </a:ext>
                </a:extLst>
              </a:tr>
              <a:tr h="183739">
                <a:tc>
                  <a:txBody>
                    <a:bodyPr/>
                    <a:lstStyle>
                      <a:lvl1pPr marL="0" marR="0" indent="0" algn="ctr" defTabSz="5842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8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等线" panose="020F0502020204030204"/>
                          <a:sym typeface="Helvetica Neue"/>
                        </a:defRPr>
                      </a:lvl1pPr>
                      <a:lvl2pPr marL="0" marR="0" indent="457200" algn="ctr" defTabSz="5842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8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等线" panose="020F0502020204030204"/>
                          <a:sym typeface="Helvetica Neue"/>
                        </a:defRPr>
                      </a:lvl2pPr>
                      <a:lvl3pPr marL="0" marR="0" indent="914400" algn="ctr" defTabSz="5842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8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等线" panose="020F0502020204030204"/>
                          <a:sym typeface="Helvetica Neue"/>
                        </a:defRPr>
                      </a:lvl3pPr>
                      <a:lvl4pPr marL="0" marR="0" indent="1371600" algn="ctr" defTabSz="5842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8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等线" panose="020F0502020204030204"/>
                          <a:sym typeface="Helvetica Neue"/>
                        </a:defRPr>
                      </a:lvl4pPr>
                      <a:lvl5pPr marL="0" marR="0" indent="1828800" algn="ctr" defTabSz="5842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8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等线" panose="020F0502020204030204"/>
                          <a:sym typeface="Helvetica Neue"/>
                        </a:defRPr>
                      </a:lvl5pPr>
                      <a:lvl6pPr marL="0" marR="0" indent="2286000" algn="ctr" defTabSz="5842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8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等线" panose="020F0502020204030204"/>
                          <a:sym typeface="Helvetica Neue"/>
                        </a:defRPr>
                      </a:lvl6pPr>
                      <a:lvl7pPr marL="0" marR="0" indent="2743200" algn="ctr" defTabSz="5842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8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等线" panose="020F0502020204030204"/>
                          <a:sym typeface="Helvetica Neue"/>
                        </a:defRPr>
                      </a:lvl7pPr>
                      <a:lvl8pPr marL="0" marR="0" indent="3200400" algn="ctr" defTabSz="5842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8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等线" panose="020F0502020204030204"/>
                          <a:sym typeface="Helvetica Neue"/>
                        </a:defRPr>
                      </a:lvl8pPr>
                      <a:lvl9pPr marL="0" marR="0" indent="3657600" algn="ctr" defTabSz="5842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8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等线" panose="020F0502020204030204"/>
                          <a:sym typeface="Helvetica Neue"/>
                        </a:defRPr>
                      </a:lvl9pPr>
                    </a:lstStyle>
                    <a:p>
                      <a:pPr marL="501750" lvl="1" indent="-285750" algn="l" defTabSz="914400" rtl="0" eaLnBrk="1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Wingdings" panose="05000000000000000000" pitchFamily="2" charset="2"/>
                        <a:buChar char="§"/>
                      </a:pPr>
                      <a:r>
                        <a:rPr lang="en-US" altLang="zh-CN" sz="1600" b="0" kern="100">
                          <a:solidFill>
                            <a:schemeClr val="bg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Female</a:t>
                      </a:r>
                      <a:endParaRPr lang="zh-CN" sz="1600" b="0" kern="100">
                        <a:solidFill>
                          <a:schemeClr val="bg1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T="36576" marB="36576" anchor="ctr">
                    <a:lnL w="12700" cmpd="sng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95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90000"/>
                        </a:lnSpc>
                        <a:spcAft>
                          <a:spcPts val="0"/>
                        </a:spcAft>
                      </a:pPr>
                      <a:r>
                        <a:rPr lang="en-US" sz="1600" b="0" i="0" u="none" strike="noStrike" kern="100" cap="none" spc="0" baseline="0">
                          <a:solidFill>
                            <a:schemeClr val="bg1"/>
                          </a:solidFill>
                          <a:effectLst/>
                          <a:uFillTx/>
                          <a:latin typeface="+mn-lt"/>
                          <a:ea typeface="Verdana" panose="020B0604030504040204" pitchFamily="34" charset="0"/>
                          <a:cs typeface="Arial" panose="020B0604020202020204" pitchFamily="34" charset="0"/>
                          <a:sym typeface="Helvetica Neue"/>
                        </a:rPr>
                        <a:t>22 (32.8)</a:t>
                      </a:r>
                      <a:endParaRPr lang="zh-CN" altLang="en-US" sz="1600" b="0" i="0" u="none" strike="noStrike" kern="100" cap="none" spc="0" baseline="0">
                        <a:solidFill>
                          <a:schemeClr val="bg1"/>
                        </a:solidFill>
                        <a:effectLst/>
                        <a:uFillTx/>
                        <a:latin typeface="+mn-lt"/>
                        <a:ea typeface="宋体" panose="02010600030101010101" pitchFamily="2" charset="-122"/>
                        <a:cs typeface="Arial" panose="020B0604020202020204" pitchFamily="34" charset="0"/>
                        <a:sym typeface="Helvetica Neue"/>
                      </a:endParaRPr>
                    </a:p>
                  </a:txBody>
                  <a:tcPr marT="36576" marB="36576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>
                        <a:lnSpc>
                          <a:spcPct val="90000"/>
                        </a:lnSpc>
                        <a:spcAft>
                          <a:spcPts val="0"/>
                        </a:spcAft>
                      </a:pPr>
                      <a:endParaRPr lang="zh-CN" altLang="en-US" sz="1600" b="0" i="0" u="none" strike="noStrike" kern="100" cap="none" spc="0" baseline="0">
                        <a:solidFill>
                          <a:schemeClr val="bg1"/>
                        </a:solidFill>
                        <a:effectLst/>
                        <a:uFillTx/>
                        <a:latin typeface="+mn-lt"/>
                        <a:ea typeface="宋体" panose="02010600030101010101" pitchFamily="2" charset="-122"/>
                        <a:cs typeface="Arial" panose="020B0604020202020204" pitchFamily="34" charset="0"/>
                        <a:sym typeface="Helvetica Neue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98127307"/>
                  </a:ext>
                </a:extLst>
              </a:tr>
              <a:tr h="183739">
                <a:tc gridSpan="3">
                  <a:txBody>
                    <a:bodyPr/>
                    <a:lstStyle>
                      <a:lvl1pPr marL="0" marR="0" indent="0" algn="ctr" defTabSz="5842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8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等线" panose="020F0502020204030204"/>
                          <a:sym typeface="Helvetica Neue"/>
                        </a:defRPr>
                      </a:lvl1pPr>
                      <a:lvl2pPr marL="0" marR="0" indent="457200" algn="ctr" defTabSz="5842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8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等线" panose="020F0502020204030204"/>
                          <a:sym typeface="Helvetica Neue"/>
                        </a:defRPr>
                      </a:lvl2pPr>
                      <a:lvl3pPr marL="0" marR="0" indent="914400" algn="ctr" defTabSz="5842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8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等线" panose="020F0502020204030204"/>
                          <a:sym typeface="Helvetica Neue"/>
                        </a:defRPr>
                      </a:lvl3pPr>
                      <a:lvl4pPr marL="0" marR="0" indent="1371600" algn="ctr" defTabSz="5842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8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等线" panose="020F0502020204030204"/>
                          <a:sym typeface="Helvetica Neue"/>
                        </a:defRPr>
                      </a:lvl4pPr>
                      <a:lvl5pPr marL="0" marR="0" indent="1828800" algn="ctr" defTabSz="5842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8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等线" panose="020F0502020204030204"/>
                          <a:sym typeface="Helvetica Neue"/>
                        </a:defRPr>
                      </a:lvl5pPr>
                      <a:lvl6pPr marL="0" marR="0" indent="2286000" algn="ctr" defTabSz="5842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8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等线" panose="020F0502020204030204"/>
                          <a:sym typeface="Helvetica Neue"/>
                        </a:defRPr>
                      </a:lvl6pPr>
                      <a:lvl7pPr marL="0" marR="0" indent="2743200" algn="ctr" defTabSz="5842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8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等线" panose="020F0502020204030204"/>
                          <a:sym typeface="Helvetica Neue"/>
                        </a:defRPr>
                      </a:lvl7pPr>
                      <a:lvl8pPr marL="0" marR="0" indent="3200400" algn="ctr" defTabSz="5842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8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等线" panose="020F0502020204030204"/>
                          <a:sym typeface="Helvetica Neue"/>
                        </a:defRPr>
                      </a:lvl8pPr>
                      <a:lvl9pPr marL="0" marR="0" indent="3657600" algn="ctr" defTabSz="5842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8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等线" panose="020F0502020204030204"/>
                          <a:sym typeface="Helvetica Neue"/>
                        </a:defRPr>
                      </a:lvl9pPr>
                    </a:lstStyle>
                    <a:p>
                      <a:pPr marL="36000" algn="just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0" kern="100">
                          <a:solidFill>
                            <a:schemeClr val="bg1"/>
                          </a:solidFill>
                          <a:effectLst/>
                          <a:latin typeface="+mn-lt"/>
                          <a:ea typeface="Verdana" panose="020B0604030504040204" pitchFamily="34" charset="0"/>
                          <a:cs typeface="Arial" panose="020B0604020202020204" pitchFamily="34" charset="0"/>
                        </a:rPr>
                        <a:t>ECOG PS</a:t>
                      </a:r>
                      <a:r>
                        <a:rPr lang="en-US" sz="1600" b="0" i="0" u="none" strike="noStrike" kern="100" cap="none" spc="0" baseline="0">
                          <a:solidFill>
                            <a:schemeClr val="bg1"/>
                          </a:solidFill>
                          <a:effectLst/>
                          <a:uFillTx/>
                          <a:latin typeface="等线" panose="020F0502020204030204"/>
                          <a:ea typeface="Verdana" panose="020B0604030504040204" pitchFamily="34" charset="0"/>
                          <a:cs typeface="Arial" panose="020B0604020202020204" pitchFamily="34" charset="0"/>
                          <a:sym typeface="Helvetica Neue"/>
                        </a:rPr>
                        <a:t>, n (%)</a:t>
                      </a:r>
                      <a:endParaRPr lang="zh-CN" sz="1600" b="0" kern="100">
                        <a:solidFill>
                          <a:schemeClr val="bg1"/>
                        </a:solidFill>
                        <a:effectLst/>
                        <a:latin typeface="+mn-lt"/>
                        <a:ea typeface="微软雅黑" panose="020B0503020204020204" pitchFamily="34" charset="-122"/>
                        <a:cs typeface="Arial" panose="020B0604020202020204" pitchFamily="34" charset="0"/>
                      </a:endParaRPr>
                    </a:p>
                  </a:txBody>
                  <a:tcPr marT="36576" marB="36576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3600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zh-CN" sz="1600" kern="100">
                        <a:effectLst/>
                        <a:latin typeface="Calibri" panose="020F0502020204030204" pitchFamily="34" charset="0"/>
                        <a:ea typeface="微软雅黑" panose="020B0503020204020204" pitchFamily="34" charset="-122"/>
                        <a:cs typeface="Calibri" panose="020F0502020204030204" pitchFamily="34" charset="0"/>
                      </a:endParaRPr>
                    </a:p>
                  </a:txBody>
                  <a:tcPr marL="24912" marR="24912" marT="0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marL="36000" algn="just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zh-CN" sz="1600" b="0" kern="100">
                        <a:solidFill>
                          <a:schemeClr val="bg1"/>
                        </a:solidFill>
                        <a:effectLst/>
                        <a:latin typeface="+mn-lt"/>
                        <a:ea typeface="微软雅黑" panose="020B0503020204020204" pitchFamily="34" charset="-122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22598158"/>
                  </a:ext>
                </a:extLst>
              </a:tr>
              <a:tr h="183739">
                <a:tc gridSpan="2">
                  <a:txBody>
                    <a:bodyPr/>
                    <a:lstStyle>
                      <a:lvl1pPr marL="0" marR="0" indent="0" algn="ctr" defTabSz="5842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8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等线" panose="020F0502020204030204"/>
                          <a:sym typeface="Helvetica Neue"/>
                        </a:defRPr>
                      </a:lvl1pPr>
                      <a:lvl2pPr marL="0" marR="0" indent="457200" algn="ctr" defTabSz="5842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8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等线" panose="020F0502020204030204"/>
                          <a:sym typeface="Helvetica Neue"/>
                        </a:defRPr>
                      </a:lvl2pPr>
                      <a:lvl3pPr marL="0" marR="0" indent="914400" algn="ctr" defTabSz="5842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8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等线" panose="020F0502020204030204"/>
                          <a:sym typeface="Helvetica Neue"/>
                        </a:defRPr>
                      </a:lvl3pPr>
                      <a:lvl4pPr marL="0" marR="0" indent="1371600" algn="ctr" defTabSz="5842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8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等线" panose="020F0502020204030204"/>
                          <a:sym typeface="Helvetica Neue"/>
                        </a:defRPr>
                      </a:lvl4pPr>
                      <a:lvl5pPr marL="0" marR="0" indent="1828800" algn="ctr" defTabSz="5842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8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等线" panose="020F0502020204030204"/>
                          <a:sym typeface="Helvetica Neue"/>
                        </a:defRPr>
                      </a:lvl5pPr>
                      <a:lvl6pPr marL="0" marR="0" indent="2286000" algn="ctr" defTabSz="5842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8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等线" panose="020F0502020204030204"/>
                          <a:sym typeface="Helvetica Neue"/>
                        </a:defRPr>
                      </a:lvl6pPr>
                      <a:lvl7pPr marL="0" marR="0" indent="2743200" algn="ctr" defTabSz="5842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8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等线" panose="020F0502020204030204"/>
                          <a:sym typeface="Helvetica Neue"/>
                        </a:defRPr>
                      </a:lvl7pPr>
                      <a:lvl8pPr marL="0" marR="0" indent="3200400" algn="ctr" defTabSz="5842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8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等线" panose="020F0502020204030204"/>
                          <a:sym typeface="Helvetica Neue"/>
                        </a:defRPr>
                      </a:lvl8pPr>
                      <a:lvl9pPr marL="0" marR="0" indent="3657600" algn="ctr" defTabSz="5842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8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等线" panose="020F0502020204030204"/>
                          <a:sym typeface="Helvetica Neue"/>
                        </a:defRPr>
                      </a:lvl9pPr>
                    </a:lstStyle>
                    <a:p>
                      <a:pPr marL="501750" lvl="1" indent="-285750" algn="just" defTabSz="914400" rtl="0" eaLnBrk="1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Wingdings" panose="05000000000000000000" pitchFamily="2" charset="2"/>
                        <a:buChar char="§"/>
                      </a:pPr>
                      <a:r>
                        <a:rPr lang="en-US" sz="1600" b="0" kern="100">
                          <a:solidFill>
                            <a:schemeClr val="bg1"/>
                          </a:solidFill>
                          <a:effectLst/>
                          <a:latin typeface="+mn-lt"/>
                          <a:ea typeface="Verdana" panose="020B0604030504040204" pitchFamily="34" charset="0"/>
                          <a:cs typeface="Arial" panose="020B0604020202020204" pitchFamily="34" charset="0"/>
                        </a:rPr>
                        <a:t>0</a:t>
                      </a:r>
                      <a:endParaRPr lang="zh-CN" sz="1600" b="0" kern="100">
                        <a:solidFill>
                          <a:schemeClr val="bg1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T="36576" marB="36576" anchor="ctr">
                    <a:lnL w="12700" cmpd="sng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>
                        <a:lnSpc>
                          <a:spcPct val="90000"/>
                        </a:lnSpc>
                        <a:spcAft>
                          <a:spcPts val="0"/>
                        </a:spcAft>
                      </a:pPr>
                      <a:r>
                        <a:rPr lang="en-US" sz="1600" b="0" i="0" u="none" strike="noStrike" kern="100" cap="none" spc="0" baseline="0">
                          <a:solidFill>
                            <a:schemeClr val="bg1"/>
                          </a:solidFill>
                          <a:effectLst/>
                          <a:uFillTx/>
                          <a:latin typeface="+mn-lt"/>
                          <a:ea typeface="Verdana" panose="020B0604030504040204" pitchFamily="34" charset="0"/>
                          <a:cs typeface="Arial" panose="020B0604020202020204" pitchFamily="34" charset="0"/>
                          <a:sym typeface="Helvetica Neue"/>
                        </a:rPr>
                        <a:t>22 (32.8)</a:t>
                      </a:r>
                      <a:endParaRPr lang="zh-CN" altLang="en-US" sz="1600" b="0" i="0" u="none" strike="noStrike" kern="100" cap="none" spc="0" baseline="0">
                        <a:solidFill>
                          <a:schemeClr val="bg1"/>
                        </a:solidFill>
                        <a:effectLst/>
                        <a:uFillTx/>
                        <a:latin typeface="+mn-lt"/>
                        <a:ea typeface="宋体" panose="02010600030101010101" pitchFamily="2" charset="-122"/>
                        <a:cs typeface="Arial" panose="020B0604020202020204" pitchFamily="34" charset="0"/>
                        <a:sym typeface="Helvetica Neue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90000"/>
                        </a:lnSpc>
                        <a:spcAft>
                          <a:spcPts val="0"/>
                        </a:spcAft>
                      </a:pPr>
                      <a:r>
                        <a:rPr lang="en-US" sz="1600" b="0" i="0" u="none" strike="noStrike" kern="100" cap="none" spc="0" baseline="0">
                          <a:solidFill>
                            <a:schemeClr val="bg1"/>
                          </a:solidFill>
                          <a:effectLst/>
                          <a:uFillTx/>
                          <a:latin typeface="+mn-lt"/>
                          <a:ea typeface="Verdana" panose="020B0604030504040204" pitchFamily="34" charset="0"/>
                          <a:cs typeface="Arial" panose="020B0604020202020204" pitchFamily="34" charset="0"/>
                          <a:sym typeface="Helvetica Neue"/>
                        </a:rPr>
                        <a:t>22 (32.8)</a:t>
                      </a:r>
                      <a:endParaRPr lang="zh-CN" altLang="en-US" sz="1600" b="0" i="0" u="none" strike="noStrike" kern="100" cap="none" spc="0" baseline="0">
                        <a:solidFill>
                          <a:schemeClr val="bg1"/>
                        </a:solidFill>
                        <a:effectLst/>
                        <a:uFillTx/>
                        <a:latin typeface="+mn-lt"/>
                        <a:ea typeface="宋体" panose="02010600030101010101" pitchFamily="2" charset="-122"/>
                        <a:cs typeface="Arial" panose="020B0604020202020204" pitchFamily="34" charset="0"/>
                        <a:sym typeface="Helvetica Neue"/>
                      </a:endParaRPr>
                    </a:p>
                  </a:txBody>
                  <a:tcPr marT="36576" marB="36576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72974605"/>
                  </a:ext>
                </a:extLst>
              </a:tr>
              <a:tr h="183739">
                <a:tc gridSpan="2">
                  <a:txBody>
                    <a:bodyPr/>
                    <a:lstStyle>
                      <a:lvl1pPr marL="0" marR="0" indent="0" algn="ctr" defTabSz="5842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8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等线" panose="020F0502020204030204"/>
                          <a:sym typeface="Helvetica Neue"/>
                        </a:defRPr>
                      </a:lvl1pPr>
                      <a:lvl2pPr marL="0" marR="0" indent="457200" algn="ctr" defTabSz="5842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8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等线" panose="020F0502020204030204"/>
                          <a:sym typeface="Helvetica Neue"/>
                        </a:defRPr>
                      </a:lvl2pPr>
                      <a:lvl3pPr marL="0" marR="0" indent="914400" algn="ctr" defTabSz="5842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8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等线" panose="020F0502020204030204"/>
                          <a:sym typeface="Helvetica Neue"/>
                        </a:defRPr>
                      </a:lvl3pPr>
                      <a:lvl4pPr marL="0" marR="0" indent="1371600" algn="ctr" defTabSz="5842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8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等线" panose="020F0502020204030204"/>
                          <a:sym typeface="Helvetica Neue"/>
                        </a:defRPr>
                      </a:lvl4pPr>
                      <a:lvl5pPr marL="0" marR="0" indent="1828800" algn="ctr" defTabSz="5842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8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等线" panose="020F0502020204030204"/>
                          <a:sym typeface="Helvetica Neue"/>
                        </a:defRPr>
                      </a:lvl5pPr>
                      <a:lvl6pPr marL="0" marR="0" indent="2286000" algn="ctr" defTabSz="5842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8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等线" panose="020F0502020204030204"/>
                          <a:sym typeface="Helvetica Neue"/>
                        </a:defRPr>
                      </a:lvl6pPr>
                      <a:lvl7pPr marL="0" marR="0" indent="2743200" algn="ctr" defTabSz="5842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8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等线" panose="020F0502020204030204"/>
                          <a:sym typeface="Helvetica Neue"/>
                        </a:defRPr>
                      </a:lvl7pPr>
                      <a:lvl8pPr marL="0" marR="0" indent="3200400" algn="ctr" defTabSz="5842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8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等线" panose="020F0502020204030204"/>
                          <a:sym typeface="Helvetica Neue"/>
                        </a:defRPr>
                      </a:lvl8pPr>
                      <a:lvl9pPr marL="0" marR="0" indent="3657600" algn="ctr" defTabSz="5842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8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等线" panose="020F0502020204030204"/>
                          <a:sym typeface="Helvetica Neue"/>
                        </a:defRPr>
                      </a:lvl9pPr>
                    </a:lstStyle>
                    <a:p>
                      <a:pPr marL="501750" lvl="1" indent="-285750" algn="just" defTabSz="914400" rtl="0" eaLnBrk="1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Wingdings" panose="05000000000000000000" pitchFamily="2" charset="2"/>
                        <a:buChar char="§"/>
                      </a:pPr>
                      <a:r>
                        <a:rPr lang="en-US" sz="1600" b="0" kern="100">
                          <a:solidFill>
                            <a:schemeClr val="bg1"/>
                          </a:solidFill>
                          <a:effectLst/>
                          <a:latin typeface="+mn-lt"/>
                          <a:ea typeface="Verdana" panose="020B0604030504040204" pitchFamily="34" charset="0"/>
                          <a:cs typeface="Arial" panose="020B0604020202020204" pitchFamily="34" charset="0"/>
                        </a:rPr>
                        <a:t>1</a:t>
                      </a:r>
                      <a:endParaRPr lang="zh-CN" sz="1600" b="0" kern="100">
                        <a:solidFill>
                          <a:schemeClr val="bg1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T="36576" marB="36576" anchor="ctr">
                    <a:lnL w="12700" cmpd="sng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>
                        <a:lnSpc>
                          <a:spcPct val="90000"/>
                        </a:lnSpc>
                        <a:spcAft>
                          <a:spcPts val="0"/>
                        </a:spcAft>
                      </a:pPr>
                      <a:r>
                        <a:rPr lang="en-US" sz="1600" b="0" i="0" u="none" strike="noStrike" kern="100" cap="none" spc="0" baseline="0">
                          <a:solidFill>
                            <a:schemeClr val="bg1"/>
                          </a:solidFill>
                          <a:effectLst/>
                          <a:uFillTx/>
                          <a:latin typeface="+mn-lt"/>
                          <a:ea typeface="Verdana" panose="020B0604030504040204" pitchFamily="34" charset="0"/>
                          <a:cs typeface="Arial" panose="020B0604020202020204" pitchFamily="34" charset="0"/>
                          <a:sym typeface="Helvetica Neue"/>
                        </a:rPr>
                        <a:t>45 (67.2)</a:t>
                      </a:r>
                      <a:endParaRPr lang="zh-CN" altLang="en-US" sz="1600" b="0" i="0" u="none" strike="noStrike" kern="100" cap="none" spc="0" baseline="0">
                        <a:solidFill>
                          <a:schemeClr val="bg1"/>
                        </a:solidFill>
                        <a:effectLst/>
                        <a:uFillTx/>
                        <a:latin typeface="+mn-lt"/>
                        <a:ea typeface="宋体" panose="02010600030101010101" pitchFamily="2" charset="-122"/>
                        <a:cs typeface="Arial" panose="020B0604020202020204" pitchFamily="34" charset="0"/>
                        <a:sym typeface="Helvetica Neue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90000"/>
                        </a:lnSpc>
                        <a:spcAft>
                          <a:spcPts val="0"/>
                        </a:spcAft>
                      </a:pPr>
                      <a:r>
                        <a:rPr lang="en-US" sz="1600" b="0" i="0" u="none" strike="noStrike" kern="100" cap="none" spc="0" baseline="0">
                          <a:solidFill>
                            <a:schemeClr val="bg1"/>
                          </a:solidFill>
                          <a:effectLst/>
                          <a:uFillTx/>
                          <a:latin typeface="+mn-lt"/>
                          <a:ea typeface="Verdana" panose="020B0604030504040204" pitchFamily="34" charset="0"/>
                          <a:cs typeface="Arial" panose="020B0604020202020204" pitchFamily="34" charset="0"/>
                          <a:sym typeface="Helvetica Neue"/>
                        </a:rPr>
                        <a:t>45 (67.2)</a:t>
                      </a:r>
                      <a:endParaRPr lang="zh-CN" altLang="en-US" sz="1600" b="0" i="0" u="none" strike="noStrike" kern="100" cap="none" spc="0" baseline="0">
                        <a:solidFill>
                          <a:schemeClr val="bg1"/>
                        </a:solidFill>
                        <a:effectLst/>
                        <a:uFillTx/>
                        <a:latin typeface="+mn-lt"/>
                        <a:ea typeface="宋体" panose="02010600030101010101" pitchFamily="2" charset="-122"/>
                        <a:cs typeface="Arial" panose="020B0604020202020204" pitchFamily="34" charset="0"/>
                        <a:sym typeface="Helvetica Neue"/>
                      </a:endParaRPr>
                    </a:p>
                  </a:txBody>
                  <a:tcPr marT="36576" marB="36576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15304624"/>
                  </a:ext>
                </a:extLst>
              </a:tr>
              <a:tr h="183739">
                <a:tc gridSpan="3">
                  <a:txBody>
                    <a:bodyPr/>
                    <a:lstStyle>
                      <a:lvl1pPr marL="0" marR="0" indent="0" algn="ctr" defTabSz="5842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8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等线" panose="020F0502020204030204"/>
                          <a:sym typeface="Helvetica Neue"/>
                        </a:defRPr>
                      </a:lvl1pPr>
                      <a:lvl2pPr marL="0" marR="0" indent="457200" algn="ctr" defTabSz="5842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8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等线" panose="020F0502020204030204"/>
                          <a:sym typeface="Helvetica Neue"/>
                        </a:defRPr>
                      </a:lvl2pPr>
                      <a:lvl3pPr marL="0" marR="0" indent="914400" algn="ctr" defTabSz="5842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8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等线" panose="020F0502020204030204"/>
                          <a:sym typeface="Helvetica Neue"/>
                        </a:defRPr>
                      </a:lvl3pPr>
                      <a:lvl4pPr marL="0" marR="0" indent="1371600" algn="ctr" defTabSz="5842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8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等线" panose="020F0502020204030204"/>
                          <a:sym typeface="Helvetica Neue"/>
                        </a:defRPr>
                      </a:lvl4pPr>
                      <a:lvl5pPr marL="0" marR="0" indent="1828800" algn="ctr" defTabSz="5842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8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等线" panose="020F0502020204030204"/>
                          <a:sym typeface="Helvetica Neue"/>
                        </a:defRPr>
                      </a:lvl5pPr>
                      <a:lvl6pPr marL="0" marR="0" indent="2286000" algn="ctr" defTabSz="5842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8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等线" panose="020F0502020204030204"/>
                          <a:sym typeface="Helvetica Neue"/>
                        </a:defRPr>
                      </a:lvl6pPr>
                      <a:lvl7pPr marL="0" marR="0" indent="2743200" algn="ctr" defTabSz="5842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8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等线" panose="020F0502020204030204"/>
                          <a:sym typeface="Helvetica Neue"/>
                        </a:defRPr>
                      </a:lvl7pPr>
                      <a:lvl8pPr marL="0" marR="0" indent="3200400" algn="ctr" defTabSz="5842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8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等线" panose="020F0502020204030204"/>
                          <a:sym typeface="Helvetica Neue"/>
                        </a:defRPr>
                      </a:lvl8pPr>
                      <a:lvl9pPr marL="0" marR="0" indent="3657600" algn="ctr" defTabSz="5842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8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等线" panose="020F0502020204030204"/>
                          <a:sym typeface="Helvetica Neue"/>
                        </a:defRPr>
                      </a:lvl9pPr>
                    </a:lstStyle>
                    <a:p>
                      <a:pPr marL="36000" algn="l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0" kern="100">
                          <a:solidFill>
                            <a:schemeClr val="bg1"/>
                          </a:solidFill>
                          <a:effectLst/>
                          <a:latin typeface="+mn-lt"/>
                          <a:ea typeface="Verdana" panose="020B0604030504040204" pitchFamily="34" charset="0"/>
                          <a:cs typeface="Arial" panose="020B0604020202020204" pitchFamily="34" charset="0"/>
                        </a:rPr>
                        <a:t>Histology subtype per central pathology review, n (%)</a:t>
                      </a:r>
                      <a:endParaRPr lang="zh-CN" sz="1600" b="0" kern="100">
                        <a:solidFill>
                          <a:schemeClr val="bg1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T="36576" marB="36576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marL="3600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zh-CN" sz="1600" kern="100">
                        <a:effectLst/>
                        <a:latin typeface="Calibri" panose="020F0502020204030204" pitchFamily="34" charset="0"/>
                        <a:ea typeface="微软雅黑" panose="020B0503020204020204" pitchFamily="34" charset="-122"/>
                        <a:cs typeface="Calibri" panose="020F0502020204030204" pitchFamily="34" charset="0"/>
                      </a:endParaRPr>
                    </a:p>
                  </a:txBody>
                  <a:tcPr marL="24912" marR="24912" marT="0" marB="0" anchor="ctr">
                    <a:solidFill>
                      <a:srgbClr val="EAEFF7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36000" algn="l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zh-CN" sz="1600" b="0" kern="100">
                        <a:solidFill>
                          <a:schemeClr val="bg1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94014735"/>
                  </a:ext>
                </a:extLst>
              </a:tr>
              <a:tr h="183739">
                <a:tc gridSpan="2">
                  <a:txBody>
                    <a:bodyPr/>
                    <a:lstStyle/>
                    <a:p>
                      <a:pPr marL="501750" marR="0" lvl="1" indent="-285750" algn="just" defTabSz="914400" rtl="0" eaLnBrk="1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§"/>
                        <a:tabLst/>
                      </a:pPr>
                      <a:r>
                        <a:rPr lang="en-US" sz="1600" b="0" i="0" u="none" strike="noStrike" kern="100" cap="none" spc="0" baseline="0">
                          <a:solidFill>
                            <a:schemeClr val="bg1"/>
                          </a:solidFill>
                          <a:effectLst/>
                          <a:uFillTx/>
                          <a:latin typeface="+mn-lt"/>
                          <a:ea typeface="Verdana" panose="020B0604030504040204" pitchFamily="34" charset="0"/>
                          <a:cs typeface="Arial" panose="020B0604020202020204" pitchFamily="34" charset="0"/>
                          <a:sym typeface="Helvetica Neue"/>
                        </a:rPr>
                        <a:t>AITL</a:t>
                      </a:r>
                      <a:endParaRPr lang="zh-CN" altLang="en-US" sz="1600" b="0" i="0" u="none" strike="noStrike" kern="100" cap="none" spc="0" baseline="0">
                        <a:solidFill>
                          <a:schemeClr val="bg1"/>
                        </a:solidFill>
                        <a:effectLst/>
                        <a:uFillTx/>
                        <a:latin typeface="+mn-lt"/>
                        <a:ea typeface="宋体" panose="02010600030101010101" pitchFamily="2" charset="-122"/>
                        <a:cs typeface="Arial" panose="020B0604020202020204" pitchFamily="34" charset="0"/>
                        <a:sym typeface="Helvetica Neue"/>
                      </a:endParaRPr>
                    </a:p>
                  </a:txBody>
                  <a:tcPr marT="36576" marB="36576" anchor="ctr">
                    <a:lnL w="12700" cmpd="sng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indent="0" algn="ctr" defTabSz="584200" rtl="0" latinLnBrk="0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en-US" sz="1600" b="0" i="0" u="none" strike="noStrike" kern="100" cap="none" spc="0" baseline="0">
                          <a:solidFill>
                            <a:schemeClr val="bg1"/>
                          </a:solidFill>
                          <a:effectLst/>
                          <a:uFillTx/>
                          <a:latin typeface="+mn-lt"/>
                          <a:ea typeface="Verdana" panose="020B0604030504040204" pitchFamily="34" charset="0"/>
                          <a:cs typeface="Arial" panose="020B0604020202020204" pitchFamily="34" charset="0"/>
                          <a:sym typeface="Helvetica Neue"/>
                        </a:rPr>
                        <a:t>37 (55.2)</a:t>
                      </a:r>
                      <a:endParaRPr lang="zh-CN" altLang="en-US" sz="1600" b="0" i="0" u="none" strike="noStrike" kern="100" cap="none" spc="0" baseline="0">
                        <a:solidFill>
                          <a:schemeClr val="bg1"/>
                        </a:solidFill>
                        <a:effectLst/>
                        <a:uFillTx/>
                        <a:latin typeface="+mn-lt"/>
                        <a:ea typeface="宋体" panose="02010600030101010101" pitchFamily="2" charset="-122"/>
                        <a:cs typeface="Arial" panose="020B0604020202020204" pitchFamily="34" charset="0"/>
                        <a:sym typeface="Helvetica Neue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584200" rtl="0" latinLnBrk="0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en-US" sz="1600" b="0" i="0" u="none" strike="noStrike" kern="100" cap="none" spc="0" baseline="0">
                          <a:solidFill>
                            <a:schemeClr val="bg1"/>
                          </a:solidFill>
                          <a:effectLst/>
                          <a:uFillTx/>
                          <a:latin typeface="+mn-lt"/>
                          <a:ea typeface="Verdana" panose="020B0604030504040204" pitchFamily="34" charset="0"/>
                          <a:cs typeface="Arial" panose="020B0604020202020204" pitchFamily="34" charset="0"/>
                          <a:sym typeface="Helvetica Neue"/>
                        </a:rPr>
                        <a:t>37 (55.2)</a:t>
                      </a:r>
                      <a:endParaRPr lang="zh-CN" altLang="en-US" sz="1600" b="0" i="0" u="none" strike="noStrike" kern="100" cap="none" spc="0" baseline="0">
                        <a:solidFill>
                          <a:schemeClr val="bg1"/>
                        </a:solidFill>
                        <a:effectLst/>
                        <a:uFillTx/>
                        <a:latin typeface="+mn-lt"/>
                        <a:ea typeface="宋体" panose="02010600030101010101" pitchFamily="2" charset="-122"/>
                        <a:cs typeface="Arial" panose="020B0604020202020204" pitchFamily="34" charset="0"/>
                        <a:sym typeface="Helvetica Neue"/>
                      </a:endParaRPr>
                    </a:p>
                  </a:txBody>
                  <a:tcPr marT="36576" marB="36576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46627307"/>
                  </a:ext>
                </a:extLst>
              </a:tr>
              <a:tr h="183739">
                <a:tc gridSpan="2">
                  <a:txBody>
                    <a:bodyPr/>
                    <a:lstStyle/>
                    <a:p>
                      <a:pPr marL="501750" marR="0" lvl="1" indent="-285750" algn="just" defTabSz="914400" rtl="0" eaLnBrk="1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§"/>
                        <a:tabLst/>
                      </a:pPr>
                      <a:r>
                        <a:rPr lang="en-US" altLang="zh-CN" sz="1600" b="0" i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Arial" panose="020B0604020202020204" pitchFamily="34" charset="0"/>
                          <a:sym typeface="Helvetica Neue"/>
                        </a:rPr>
                        <a:t>PTCL-NOS</a:t>
                      </a:r>
                      <a:endParaRPr lang="zh-CN" altLang="en-US" sz="1600" b="0" i="0" u="none" strike="noStrike" kern="100" cap="none" spc="0" baseline="0">
                        <a:solidFill>
                          <a:schemeClr val="bg1"/>
                        </a:solidFill>
                        <a:effectLst/>
                        <a:uFillTx/>
                        <a:latin typeface="+mn-lt"/>
                        <a:ea typeface="宋体" panose="02010600030101010101" pitchFamily="2" charset="-122"/>
                        <a:cs typeface="Arial" panose="020B0604020202020204" pitchFamily="34" charset="0"/>
                        <a:sym typeface="Helvetica Neue"/>
                      </a:endParaRPr>
                    </a:p>
                  </a:txBody>
                  <a:tcPr marT="36576" marB="36576" anchor="ctr">
                    <a:lnL w="12700" cmpd="sng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indent="0" algn="ctr" defTabSz="584200" rtl="0" latinLnBrk="0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en-US" sz="1600" b="0" i="0" u="none" strike="noStrike" kern="100" cap="none" spc="0" baseline="0">
                          <a:solidFill>
                            <a:schemeClr val="bg1"/>
                          </a:solidFill>
                          <a:effectLst/>
                          <a:uFillTx/>
                          <a:latin typeface="+mn-lt"/>
                          <a:ea typeface="Verdana" panose="020B0604030504040204" pitchFamily="34" charset="0"/>
                          <a:cs typeface="Arial" panose="020B0604020202020204" pitchFamily="34" charset="0"/>
                          <a:sym typeface="Helvetica Neue"/>
                        </a:rPr>
                        <a:t>14 (20.9)</a:t>
                      </a:r>
                      <a:endParaRPr lang="zh-CN" altLang="en-US" sz="1600" b="0" i="0" u="none" strike="noStrike" kern="100" cap="none" spc="0" baseline="0">
                        <a:solidFill>
                          <a:schemeClr val="bg1"/>
                        </a:solidFill>
                        <a:effectLst/>
                        <a:uFillTx/>
                        <a:latin typeface="+mn-lt"/>
                        <a:ea typeface="宋体" panose="02010600030101010101" pitchFamily="2" charset="-122"/>
                        <a:cs typeface="Arial" panose="020B0604020202020204" pitchFamily="34" charset="0"/>
                        <a:sym typeface="Helvetica Neue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584200" rtl="0" latinLnBrk="0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en-US" sz="1600" b="0" i="0" u="none" strike="noStrike" kern="100" cap="none" spc="0" baseline="0">
                          <a:solidFill>
                            <a:schemeClr val="bg1"/>
                          </a:solidFill>
                          <a:effectLst/>
                          <a:uFillTx/>
                          <a:latin typeface="+mn-lt"/>
                          <a:ea typeface="Verdana" panose="020B0604030504040204" pitchFamily="34" charset="0"/>
                          <a:cs typeface="Arial" panose="020B0604020202020204" pitchFamily="34" charset="0"/>
                          <a:sym typeface="Helvetica Neue"/>
                        </a:rPr>
                        <a:t>14 (20.9)</a:t>
                      </a:r>
                      <a:endParaRPr lang="zh-CN" altLang="en-US" sz="1600" b="0" i="0" u="none" strike="noStrike" kern="100" cap="none" spc="0" baseline="0">
                        <a:solidFill>
                          <a:schemeClr val="bg1"/>
                        </a:solidFill>
                        <a:effectLst/>
                        <a:uFillTx/>
                        <a:latin typeface="+mn-lt"/>
                        <a:ea typeface="宋体" panose="02010600030101010101" pitchFamily="2" charset="-122"/>
                        <a:cs typeface="Arial" panose="020B0604020202020204" pitchFamily="34" charset="0"/>
                        <a:sym typeface="Helvetica Neue"/>
                      </a:endParaRPr>
                    </a:p>
                  </a:txBody>
                  <a:tcPr marT="36576" marB="36576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42142707"/>
                  </a:ext>
                </a:extLst>
              </a:tr>
              <a:tr h="183739">
                <a:tc gridSpan="2">
                  <a:txBody>
                    <a:bodyPr/>
                    <a:lstStyle/>
                    <a:p>
                      <a:pPr marL="501750" marR="0" lvl="1" indent="-285750" algn="just" defTabSz="914400" rtl="0" eaLnBrk="1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§"/>
                        <a:tabLst/>
                      </a:pPr>
                      <a:r>
                        <a:rPr lang="en-US" sz="1600" b="0" i="0" u="none" strike="noStrike" kern="100" cap="none" spc="0" baseline="0">
                          <a:solidFill>
                            <a:schemeClr val="bg1"/>
                          </a:solidFill>
                          <a:effectLst/>
                          <a:uFillTx/>
                          <a:latin typeface="+mn-lt"/>
                          <a:ea typeface="Verdana" panose="020B0604030504040204" pitchFamily="34" charset="0"/>
                          <a:cs typeface="Arial" panose="020B0604020202020204" pitchFamily="34" charset="0"/>
                          <a:sym typeface="Helvetica Neue"/>
                        </a:rPr>
                        <a:t>ALCL, ALK-</a:t>
                      </a:r>
                      <a:endParaRPr lang="zh-CN" altLang="en-US" sz="1600" b="0" i="0" u="none" strike="noStrike" kern="100" cap="none" spc="0" baseline="0">
                        <a:solidFill>
                          <a:schemeClr val="bg1"/>
                        </a:solidFill>
                        <a:effectLst/>
                        <a:uFillTx/>
                        <a:latin typeface="+mn-lt"/>
                        <a:ea typeface="宋体" panose="02010600030101010101" pitchFamily="2" charset="-122"/>
                        <a:cs typeface="Arial" panose="020B0604020202020204" pitchFamily="34" charset="0"/>
                        <a:sym typeface="Helvetica Neue"/>
                      </a:endParaRPr>
                    </a:p>
                  </a:txBody>
                  <a:tcPr marT="36576" marB="36576" anchor="ctr">
                    <a:lnL w="12700" cmpd="sng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indent="0" algn="ctr" defTabSz="584200" rtl="0" latinLnBrk="0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en-US" sz="1600" b="0" i="0" u="none" strike="noStrike" kern="100" cap="none" spc="0" baseline="0">
                          <a:solidFill>
                            <a:schemeClr val="bg1"/>
                          </a:solidFill>
                          <a:effectLst/>
                          <a:uFillTx/>
                          <a:latin typeface="+mn-lt"/>
                          <a:ea typeface="Verdana" panose="020B0604030504040204" pitchFamily="34" charset="0"/>
                          <a:cs typeface="Arial" panose="020B0604020202020204" pitchFamily="34" charset="0"/>
                          <a:sym typeface="Helvetica Neue"/>
                        </a:rPr>
                        <a:t>7 (10.4)</a:t>
                      </a:r>
                      <a:endParaRPr lang="zh-CN" altLang="en-US" sz="1600" b="0" i="0" u="none" strike="noStrike" kern="100" cap="none" spc="0" baseline="0">
                        <a:solidFill>
                          <a:schemeClr val="bg1"/>
                        </a:solidFill>
                        <a:effectLst/>
                        <a:uFillTx/>
                        <a:latin typeface="+mn-lt"/>
                        <a:ea typeface="宋体" panose="02010600030101010101" pitchFamily="2" charset="-122"/>
                        <a:cs typeface="Arial" panose="020B0604020202020204" pitchFamily="34" charset="0"/>
                        <a:sym typeface="Helvetica Neue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584200" rtl="0" latinLnBrk="0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en-US" sz="1600" b="0" i="0" u="none" strike="noStrike" kern="100" cap="none" spc="0" baseline="0">
                          <a:solidFill>
                            <a:schemeClr val="bg1"/>
                          </a:solidFill>
                          <a:effectLst/>
                          <a:uFillTx/>
                          <a:latin typeface="+mn-lt"/>
                          <a:ea typeface="Verdana" panose="020B0604030504040204" pitchFamily="34" charset="0"/>
                          <a:cs typeface="Arial" panose="020B0604020202020204" pitchFamily="34" charset="0"/>
                          <a:sym typeface="Helvetica Neue"/>
                        </a:rPr>
                        <a:t>7 (10.4)</a:t>
                      </a:r>
                      <a:endParaRPr lang="zh-CN" altLang="en-US" sz="1600" b="0" i="0" u="none" strike="noStrike" kern="100" cap="none" spc="0" baseline="0">
                        <a:solidFill>
                          <a:schemeClr val="bg1"/>
                        </a:solidFill>
                        <a:effectLst/>
                        <a:uFillTx/>
                        <a:latin typeface="+mn-lt"/>
                        <a:ea typeface="宋体" panose="02010600030101010101" pitchFamily="2" charset="-122"/>
                        <a:cs typeface="Arial" panose="020B0604020202020204" pitchFamily="34" charset="0"/>
                        <a:sym typeface="Helvetica Neue"/>
                      </a:endParaRPr>
                    </a:p>
                  </a:txBody>
                  <a:tcPr marT="36576" marB="36576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4742086"/>
                  </a:ext>
                </a:extLst>
              </a:tr>
              <a:tr h="183739">
                <a:tc gridSpan="2">
                  <a:txBody>
                    <a:bodyPr/>
                    <a:lstStyle/>
                    <a:p>
                      <a:pPr marL="501750" marR="0" lvl="1" indent="-285750" algn="just" defTabSz="914400" rtl="0" eaLnBrk="1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§"/>
                        <a:tabLst/>
                      </a:pPr>
                      <a:r>
                        <a:rPr lang="en-US" sz="1600" b="0" i="0" u="none" strike="noStrike" kern="100" cap="none" spc="0" baseline="0">
                          <a:solidFill>
                            <a:schemeClr val="bg1"/>
                          </a:solidFill>
                          <a:effectLst/>
                          <a:uFillTx/>
                          <a:latin typeface="+mn-lt"/>
                          <a:ea typeface="Verdana" panose="020B0604030504040204" pitchFamily="34" charset="0"/>
                          <a:cs typeface="Arial" panose="020B0604020202020204" pitchFamily="34" charset="0"/>
                          <a:sym typeface="Helvetica Neue"/>
                        </a:rPr>
                        <a:t>ENKTL-NT</a:t>
                      </a:r>
                      <a:endParaRPr lang="zh-CN" altLang="en-US" sz="1600" b="0" i="0" u="none" strike="noStrike" kern="100" cap="none" spc="0" baseline="0">
                        <a:solidFill>
                          <a:schemeClr val="bg1"/>
                        </a:solidFill>
                        <a:effectLst/>
                        <a:uFillTx/>
                        <a:latin typeface="+mn-lt"/>
                        <a:ea typeface="宋体" panose="02010600030101010101" pitchFamily="2" charset="-122"/>
                        <a:cs typeface="Arial" panose="020B0604020202020204" pitchFamily="34" charset="0"/>
                        <a:sym typeface="Helvetica Neue"/>
                      </a:endParaRPr>
                    </a:p>
                  </a:txBody>
                  <a:tcPr marT="36576" marB="36576" anchor="ctr">
                    <a:lnL w="12700" cmpd="sng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indent="0" algn="ctr" defTabSz="584200" rtl="0" latinLnBrk="0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en-US" sz="1600" b="0" i="0" u="none" strike="noStrike" kern="100" cap="none" spc="0" baseline="0">
                          <a:solidFill>
                            <a:schemeClr val="bg1"/>
                          </a:solidFill>
                          <a:effectLst/>
                          <a:uFillTx/>
                          <a:latin typeface="+mn-lt"/>
                          <a:ea typeface="Verdana" panose="020B0604030504040204" pitchFamily="34" charset="0"/>
                          <a:cs typeface="Arial" panose="020B0604020202020204" pitchFamily="34" charset="0"/>
                          <a:sym typeface="Helvetica Neue"/>
                        </a:rPr>
                        <a:t>4 (6.0)</a:t>
                      </a:r>
                      <a:endParaRPr lang="zh-CN" altLang="en-US" sz="1600" b="0" i="0" u="none" strike="noStrike" kern="100" cap="none" spc="0" baseline="0">
                        <a:solidFill>
                          <a:schemeClr val="bg1"/>
                        </a:solidFill>
                        <a:effectLst/>
                        <a:uFillTx/>
                        <a:latin typeface="+mn-lt"/>
                        <a:ea typeface="宋体" panose="02010600030101010101" pitchFamily="2" charset="-122"/>
                        <a:cs typeface="Arial" panose="020B0604020202020204" pitchFamily="34" charset="0"/>
                        <a:sym typeface="Helvetica Neue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584200" rtl="0" latinLnBrk="0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en-US" sz="1600" b="0" i="0" u="none" strike="noStrike" kern="100" cap="none" spc="0" baseline="0">
                          <a:solidFill>
                            <a:schemeClr val="bg1"/>
                          </a:solidFill>
                          <a:effectLst/>
                          <a:uFillTx/>
                          <a:latin typeface="+mn-lt"/>
                          <a:ea typeface="Verdana" panose="020B0604030504040204" pitchFamily="34" charset="0"/>
                          <a:cs typeface="Arial" panose="020B0604020202020204" pitchFamily="34" charset="0"/>
                          <a:sym typeface="Helvetica Neue"/>
                        </a:rPr>
                        <a:t>4 (6.0)</a:t>
                      </a:r>
                      <a:endParaRPr lang="zh-CN" altLang="en-US" sz="1600" b="0" i="0" u="none" strike="noStrike" kern="100" cap="none" spc="0" baseline="0">
                        <a:solidFill>
                          <a:schemeClr val="bg1"/>
                        </a:solidFill>
                        <a:effectLst/>
                        <a:uFillTx/>
                        <a:latin typeface="+mn-lt"/>
                        <a:ea typeface="宋体" panose="02010600030101010101" pitchFamily="2" charset="-122"/>
                        <a:cs typeface="Arial" panose="020B0604020202020204" pitchFamily="34" charset="0"/>
                        <a:sym typeface="Helvetica Neue"/>
                      </a:endParaRPr>
                    </a:p>
                  </a:txBody>
                  <a:tcPr marT="36576" marB="36576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77480316"/>
                  </a:ext>
                </a:extLst>
              </a:tr>
              <a:tr h="183739">
                <a:tc gridSpan="2">
                  <a:txBody>
                    <a:bodyPr/>
                    <a:lstStyle/>
                    <a:p>
                      <a:pPr marL="501750" marR="0" lvl="1" indent="-285750" algn="just" defTabSz="914400" rtl="0" eaLnBrk="1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§"/>
                        <a:tabLst/>
                      </a:pPr>
                      <a:r>
                        <a:rPr lang="en-US" sz="1600" b="0" i="0" u="none" strike="noStrike" kern="100" cap="none" spc="0" baseline="0">
                          <a:solidFill>
                            <a:schemeClr val="bg1"/>
                          </a:solidFill>
                          <a:effectLst/>
                          <a:uFillTx/>
                          <a:latin typeface="+mn-lt"/>
                          <a:ea typeface="Verdana" panose="020B0604030504040204" pitchFamily="34" charset="0"/>
                          <a:cs typeface="Arial" panose="020B0604020202020204" pitchFamily="34" charset="0"/>
                          <a:sym typeface="Helvetica Neue"/>
                        </a:rPr>
                        <a:t>ALCL, ALK+</a:t>
                      </a:r>
                      <a:endParaRPr lang="zh-CN" altLang="en-US" sz="1600" b="0" i="0" u="none" strike="noStrike" kern="100" cap="none" spc="0" baseline="0">
                        <a:solidFill>
                          <a:schemeClr val="bg1"/>
                        </a:solidFill>
                        <a:effectLst/>
                        <a:uFillTx/>
                        <a:latin typeface="+mn-lt"/>
                        <a:ea typeface="宋体" panose="02010600030101010101" pitchFamily="2" charset="-122"/>
                        <a:cs typeface="Arial" panose="020B0604020202020204" pitchFamily="34" charset="0"/>
                        <a:sym typeface="Helvetica Neue"/>
                      </a:endParaRPr>
                    </a:p>
                  </a:txBody>
                  <a:tcPr marT="36576" marB="36576" anchor="ctr">
                    <a:lnL w="12700" cmpd="sng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indent="0" algn="ctr" defTabSz="584200" rtl="0" latinLnBrk="0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en-US" sz="1600" b="0" i="0" u="none" strike="noStrike" kern="100" cap="none" spc="0" baseline="0">
                          <a:solidFill>
                            <a:schemeClr val="bg1"/>
                          </a:solidFill>
                          <a:effectLst/>
                          <a:uFillTx/>
                          <a:latin typeface="+mn-lt"/>
                          <a:ea typeface="Verdana" panose="020B0604030504040204" pitchFamily="34" charset="0"/>
                          <a:cs typeface="Arial" panose="020B0604020202020204" pitchFamily="34" charset="0"/>
                          <a:sym typeface="Helvetica Neue"/>
                        </a:rPr>
                        <a:t>2 (3.0)</a:t>
                      </a:r>
                      <a:endParaRPr lang="zh-CN" altLang="en-US" sz="1600" b="0" i="0" u="none" strike="noStrike" kern="100" cap="none" spc="0" baseline="0">
                        <a:solidFill>
                          <a:schemeClr val="bg1"/>
                        </a:solidFill>
                        <a:effectLst/>
                        <a:uFillTx/>
                        <a:latin typeface="+mn-lt"/>
                        <a:ea typeface="宋体" panose="02010600030101010101" pitchFamily="2" charset="-122"/>
                        <a:cs typeface="Arial" panose="020B0604020202020204" pitchFamily="34" charset="0"/>
                        <a:sym typeface="Helvetica Neue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584200" rtl="0" latinLnBrk="0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en-US" sz="1600" b="0" i="0" u="none" strike="noStrike" kern="100" cap="none" spc="0" baseline="0">
                          <a:solidFill>
                            <a:schemeClr val="bg1"/>
                          </a:solidFill>
                          <a:effectLst/>
                          <a:uFillTx/>
                          <a:latin typeface="+mn-lt"/>
                          <a:ea typeface="Verdana" panose="020B0604030504040204" pitchFamily="34" charset="0"/>
                          <a:cs typeface="Arial" panose="020B0604020202020204" pitchFamily="34" charset="0"/>
                          <a:sym typeface="Helvetica Neue"/>
                        </a:rPr>
                        <a:t>2 (3.0)</a:t>
                      </a:r>
                      <a:endParaRPr lang="zh-CN" altLang="en-US" sz="1600" b="0" i="0" u="none" strike="noStrike" kern="100" cap="none" spc="0" baseline="0">
                        <a:solidFill>
                          <a:schemeClr val="bg1"/>
                        </a:solidFill>
                        <a:effectLst/>
                        <a:uFillTx/>
                        <a:latin typeface="+mn-lt"/>
                        <a:ea typeface="宋体" panose="02010600030101010101" pitchFamily="2" charset="-122"/>
                        <a:cs typeface="Arial" panose="020B0604020202020204" pitchFamily="34" charset="0"/>
                        <a:sym typeface="Helvetica Neue"/>
                      </a:endParaRPr>
                    </a:p>
                  </a:txBody>
                  <a:tcPr marT="36576" marB="36576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05975634"/>
                  </a:ext>
                </a:extLst>
              </a:tr>
              <a:tr h="183739">
                <a:tc gridSpan="2">
                  <a:txBody>
                    <a:bodyPr/>
                    <a:lstStyle/>
                    <a:p>
                      <a:pPr marL="501750" marR="0" lvl="1" indent="-285750" algn="just" defTabSz="914400" rtl="0" eaLnBrk="1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§"/>
                        <a:tabLst/>
                      </a:pPr>
                      <a:r>
                        <a:rPr lang="en-US" altLang="zh-CN" sz="1600" b="0" i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Arial" panose="020B0604020202020204" pitchFamily="34" charset="0"/>
                          <a:sym typeface="Helvetica Neue"/>
                        </a:rPr>
                        <a:t>MEITL</a:t>
                      </a:r>
                      <a:endParaRPr lang="zh-CN" altLang="en-US" sz="1600" b="0" i="0" u="none" strike="noStrike" kern="100" cap="none" spc="0" baseline="0">
                        <a:solidFill>
                          <a:schemeClr val="bg1"/>
                        </a:solidFill>
                        <a:effectLst/>
                        <a:uFillTx/>
                        <a:latin typeface="+mn-lt"/>
                        <a:ea typeface="宋体" panose="02010600030101010101" pitchFamily="2" charset="-122"/>
                        <a:cs typeface="Arial" panose="020B0604020202020204" pitchFamily="34" charset="0"/>
                        <a:sym typeface="Helvetica Neue"/>
                      </a:endParaRPr>
                    </a:p>
                  </a:txBody>
                  <a:tcPr marT="36576" marB="36576" anchor="ctr">
                    <a:lnL w="12700" cmpd="sng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indent="0" algn="ctr" defTabSz="584200" rtl="0" latinLnBrk="0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en-US" sz="1600" b="0" i="0" u="none" strike="noStrike" kern="100" cap="none" spc="0" baseline="0">
                          <a:solidFill>
                            <a:schemeClr val="bg1"/>
                          </a:solidFill>
                          <a:effectLst/>
                          <a:uFillTx/>
                          <a:latin typeface="+mn-lt"/>
                          <a:ea typeface="Verdana" panose="020B0604030504040204" pitchFamily="34" charset="0"/>
                          <a:cs typeface="Arial" panose="020B0604020202020204" pitchFamily="34" charset="0"/>
                          <a:sym typeface="Helvetica Neue"/>
                        </a:rPr>
                        <a:t>1 (1.5)</a:t>
                      </a:r>
                      <a:endParaRPr lang="zh-CN" altLang="en-US" sz="1600" b="0" i="0" u="none" strike="noStrike" kern="100" cap="none" spc="0" baseline="0">
                        <a:solidFill>
                          <a:schemeClr val="bg1"/>
                        </a:solidFill>
                        <a:effectLst/>
                        <a:uFillTx/>
                        <a:latin typeface="+mn-lt"/>
                        <a:ea typeface="宋体" panose="02010600030101010101" pitchFamily="2" charset="-122"/>
                        <a:cs typeface="Arial" panose="020B0604020202020204" pitchFamily="34" charset="0"/>
                        <a:sym typeface="Helvetica Neue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584200" rtl="0" latinLnBrk="0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en-US" sz="1600" b="0" i="0" u="none" strike="noStrike" kern="100" cap="none" spc="0" baseline="0">
                          <a:solidFill>
                            <a:schemeClr val="bg1"/>
                          </a:solidFill>
                          <a:effectLst/>
                          <a:uFillTx/>
                          <a:latin typeface="+mn-lt"/>
                          <a:ea typeface="Verdana" panose="020B0604030504040204" pitchFamily="34" charset="0"/>
                          <a:cs typeface="Arial" panose="020B0604020202020204" pitchFamily="34" charset="0"/>
                          <a:sym typeface="Helvetica Neue"/>
                        </a:rPr>
                        <a:t>1 (1.5)</a:t>
                      </a:r>
                      <a:endParaRPr lang="zh-CN" altLang="en-US" sz="1600" b="0" i="0" u="none" strike="noStrike" kern="100" cap="none" spc="0" baseline="0">
                        <a:solidFill>
                          <a:schemeClr val="bg1"/>
                        </a:solidFill>
                        <a:effectLst/>
                        <a:uFillTx/>
                        <a:latin typeface="+mn-lt"/>
                        <a:ea typeface="宋体" panose="02010600030101010101" pitchFamily="2" charset="-122"/>
                        <a:cs typeface="Arial" panose="020B0604020202020204" pitchFamily="34" charset="0"/>
                        <a:sym typeface="Helvetica Neue"/>
                      </a:endParaRPr>
                    </a:p>
                  </a:txBody>
                  <a:tcPr marT="36576" marB="36576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24180652"/>
                  </a:ext>
                </a:extLst>
              </a:tr>
              <a:tr h="187566">
                <a:tc gridSpan="2">
                  <a:txBody>
                    <a:bodyPr/>
                    <a:lstStyle/>
                    <a:p>
                      <a:pPr marL="501750" marR="0" lvl="1" indent="-285750" algn="just" defTabSz="914400" rtl="0" eaLnBrk="1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§"/>
                        <a:tabLst/>
                      </a:pPr>
                      <a:r>
                        <a:rPr lang="en-US" sz="1600" b="0" i="0" u="none" strike="noStrike" kern="100" cap="none" spc="0" baseline="0">
                          <a:solidFill>
                            <a:schemeClr val="bg1"/>
                          </a:solidFill>
                          <a:effectLst/>
                          <a:uFillTx/>
                          <a:latin typeface="+mn-lt"/>
                          <a:ea typeface="Verdana" panose="020B0604030504040204" pitchFamily="34" charset="0"/>
                          <a:cs typeface="Arial" panose="020B0604020202020204" pitchFamily="34" charset="0"/>
                          <a:sym typeface="Helvetica Neue"/>
                        </a:rPr>
                        <a:t>Others</a:t>
                      </a:r>
                      <a:endParaRPr lang="zh-CN" altLang="en-US" sz="1600" b="0" i="0" u="none" strike="noStrike" kern="100" cap="none" spc="0" baseline="0">
                        <a:solidFill>
                          <a:schemeClr val="bg1"/>
                        </a:solidFill>
                        <a:effectLst/>
                        <a:uFillTx/>
                        <a:latin typeface="+mn-lt"/>
                        <a:ea typeface="宋体" panose="02010600030101010101" pitchFamily="2" charset="-122"/>
                        <a:cs typeface="Arial" panose="020B0604020202020204" pitchFamily="34" charset="0"/>
                        <a:sym typeface="Helvetica Neue"/>
                      </a:endParaRPr>
                    </a:p>
                  </a:txBody>
                  <a:tcPr marT="36576" marB="36576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>
                      <a:lvl1pPr marL="0" marR="0" indent="0" algn="ctr" defTabSz="5842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8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等线" panose="020F0502020204030204"/>
                          <a:sym typeface="Helvetica Neue"/>
                        </a:defRPr>
                      </a:lvl1pPr>
                      <a:lvl2pPr marL="0" marR="0" indent="457200" algn="ctr" defTabSz="5842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8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等线" panose="020F0502020204030204"/>
                          <a:sym typeface="Helvetica Neue"/>
                        </a:defRPr>
                      </a:lvl2pPr>
                      <a:lvl3pPr marL="0" marR="0" indent="914400" algn="ctr" defTabSz="5842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8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等线" panose="020F0502020204030204"/>
                          <a:sym typeface="Helvetica Neue"/>
                        </a:defRPr>
                      </a:lvl3pPr>
                      <a:lvl4pPr marL="0" marR="0" indent="1371600" algn="ctr" defTabSz="5842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8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等线" panose="020F0502020204030204"/>
                          <a:sym typeface="Helvetica Neue"/>
                        </a:defRPr>
                      </a:lvl4pPr>
                      <a:lvl5pPr marL="0" marR="0" indent="1828800" algn="ctr" defTabSz="5842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8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等线" panose="020F0502020204030204"/>
                          <a:sym typeface="Helvetica Neue"/>
                        </a:defRPr>
                      </a:lvl5pPr>
                      <a:lvl6pPr marL="0" marR="0" indent="2286000" algn="ctr" defTabSz="5842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8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等线" panose="020F0502020204030204"/>
                          <a:sym typeface="Helvetica Neue"/>
                        </a:defRPr>
                      </a:lvl6pPr>
                      <a:lvl7pPr marL="0" marR="0" indent="2743200" algn="ctr" defTabSz="5842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8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等线" panose="020F0502020204030204"/>
                          <a:sym typeface="Helvetica Neue"/>
                        </a:defRPr>
                      </a:lvl7pPr>
                      <a:lvl8pPr marL="0" marR="0" indent="3200400" algn="ctr" defTabSz="5842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8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等线" panose="020F0502020204030204"/>
                          <a:sym typeface="Helvetica Neue"/>
                        </a:defRPr>
                      </a:lvl8pPr>
                      <a:lvl9pPr marL="0" marR="0" indent="3657600" algn="ctr" defTabSz="5842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8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等线" panose="020F0502020204030204"/>
                          <a:sym typeface="Helvetica Neue"/>
                        </a:defRPr>
                      </a:lvl9pPr>
                    </a:lstStyle>
                    <a:p>
                      <a:pPr marL="0" marR="0" lvl="0" indent="0" algn="ctr" defTabSz="584200" rtl="0" eaLnBrk="1" fontAlgn="ctr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600" b="0" i="0" u="none" strike="noStrike" kern="100" cap="none" spc="0" baseline="0">
                          <a:solidFill>
                            <a:schemeClr val="bg1"/>
                          </a:solidFill>
                          <a:effectLst/>
                          <a:uFillTx/>
                          <a:latin typeface="+mn-lt"/>
                          <a:ea typeface="Verdana" panose="020B0604030504040204" pitchFamily="34" charset="0"/>
                          <a:cs typeface="Arial" panose="020B0604020202020204" pitchFamily="34" charset="0"/>
                          <a:sym typeface="Helvetica Neue"/>
                        </a:rPr>
                        <a:t>2 (3.0)</a:t>
                      </a:r>
                      <a:endParaRPr lang="zh-CN" altLang="zh-CN" sz="1600" b="0" i="0" u="none" strike="noStrike" kern="100" cap="none" spc="0" baseline="0">
                        <a:solidFill>
                          <a:schemeClr val="bg1"/>
                        </a:solidFill>
                        <a:effectLst/>
                        <a:uFillTx/>
                        <a:latin typeface="+mn-lt"/>
                        <a:ea typeface="宋体" panose="02010600030101010101" pitchFamily="2" charset="-122"/>
                        <a:cs typeface="Arial" panose="020B0604020202020204" pitchFamily="34" charset="0"/>
                        <a:sym typeface="Helvetica Neue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584200" rtl="0" eaLnBrk="1" fontAlgn="ctr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600" b="0" i="0" u="none" strike="noStrike" kern="100" cap="none" spc="0" baseline="0">
                          <a:solidFill>
                            <a:schemeClr val="bg1"/>
                          </a:solidFill>
                          <a:effectLst/>
                          <a:uFillTx/>
                          <a:latin typeface="+mn-lt"/>
                          <a:ea typeface="Verdana" panose="020B0604030504040204" pitchFamily="34" charset="0"/>
                          <a:cs typeface="Arial" panose="020B0604020202020204" pitchFamily="34" charset="0"/>
                          <a:sym typeface="Helvetica Neue"/>
                        </a:rPr>
                        <a:t>2 (3.0)</a:t>
                      </a:r>
                      <a:endParaRPr lang="zh-CN" altLang="zh-CN" sz="1600" b="0" i="0" u="none" strike="noStrike" kern="100" cap="none" spc="0" baseline="0">
                        <a:solidFill>
                          <a:schemeClr val="bg1"/>
                        </a:solidFill>
                        <a:effectLst/>
                        <a:uFillTx/>
                        <a:latin typeface="+mn-lt"/>
                        <a:ea typeface="宋体" panose="02010600030101010101" pitchFamily="2" charset="-122"/>
                        <a:cs typeface="Arial" panose="020B0604020202020204" pitchFamily="34" charset="0"/>
                        <a:sym typeface="Helvetica Neue"/>
                      </a:endParaRPr>
                    </a:p>
                  </a:txBody>
                  <a:tcPr marT="36576" marB="36576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24013626"/>
                  </a:ext>
                </a:extLst>
              </a:tr>
            </a:tbl>
          </a:graphicData>
        </a:graphic>
      </p:graphicFrame>
      <p:graphicFrame>
        <p:nvGraphicFramePr>
          <p:cNvPr id="4" name="表格 10">
            <a:extLst>
              <a:ext uri="{FF2B5EF4-FFF2-40B4-BE49-F238E27FC236}">
                <a16:creationId xmlns:a16="http://schemas.microsoft.com/office/drawing/2014/main" id="{F2A3DF75-822A-630B-BB23-BD4DE631BB7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2343377"/>
              </p:ext>
            </p:extLst>
          </p:nvPr>
        </p:nvGraphicFramePr>
        <p:xfrm>
          <a:off x="6246420" y="1526176"/>
          <a:ext cx="5259779" cy="4364736"/>
        </p:xfrm>
        <a:graphic>
          <a:graphicData uri="http://schemas.openxmlformats.org/drawingml/2006/table">
            <a:tbl>
              <a:tblPr firstRow="1"/>
              <a:tblGrid>
                <a:gridCol w="3684980">
                  <a:extLst>
                    <a:ext uri="{9D8B030D-6E8A-4147-A177-3AD203B41FA5}">
                      <a16:colId xmlns:a16="http://schemas.microsoft.com/office/drawing/2014/main" val="3998852373"/>
                    </a:ext>
                  </a:extLst>
                </a:gridCol>
                <a:gridCol w="215900">
                  <a:extLst>
                    <a:ext uri="{9D8B030D-6E8A-4147-A177-3AD203B41FA5}">
                      <a16:colId xmlns:a16="http://schemas.microsoft.com/office/drawing/2014/main" val="3473241537"/>
                    </a:ext>
                  </a:extLst>
                </a:gridCol>
                <a:gridCol w="1358899">
                  <a:extLst>
                    <a:ext uri="{9D8B030D-6E8A-4147-A177-3AD203B41FA5}">
                      <a16:colId xmlns:a16="http://schemas.microsoft.com/office/drawing/2014/main" val="4216182949"/>
                    </a:ext>
                  </a:extLst>
                </a:gridCol>
              </a:tblGrid>
              <a:tr h="171636">
                <a:tc gridSpan="2">
                  <a:txBody>
                    <a:bodyPr/>
                    <a:lstStyle>
                      <a:lvl1pPr marL="0" marR="0" indent="0" algn="ctr" defTabSz="5842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800" b="1" i="0" u="none" strike="noStrike" cap="none" spc="0" baseline="0">
                          <a:solidFill>
                            <a:schemeClr val="lt1"/>
                          </a:solidFill>
                          <a:uFillTx/>
                          <a:latin typeface="等线" panose="020F0502020204030204"/>
                          <a:sym typeface="Helvetica Neue"/>
                        </a:defRPr>
                      </a:lvl1pPr>
                      <a:lvl2pPr marL="0" marR="0" indent="457200" algn="ctr" defTabSz="5842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800" b="1" i="0" u="none" strike="noStrike" cap="none" spc="0" baseline="0">
                          <a:solidFill>
                            <a:schemeClr val="lt1"/>
                          </a:solidFill>
                          <a:uFillTx/>
                          <a:latin typeface="等线" panose="020F0502020204030204"/>
                          <a:sym typeface="Helvetica Neue"/>
                        </a:defRPr>
                      </a:lvl2pPr>
                      <a:lvl3pPr marL="0" marR="0" indent="914400" algn="ctr" defTabSz="5842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800" b="1" i="0" u="none" strike="noStrike" cap="none" spc="0" baseline="0">
                          <a:solidFill>
                            <a:schemeClr val="lt1"/>
                          </a:solidFill>
                          <a:uFillTx/>
                          <a:latin typeface="等线" panose="020F0502020204030204"/>
                          <a:sym typeface="Helvetica Neue"/>
                        </a:defRPr>
                      </a:lvl3pPr>
                      <a:lvl4pPr marL="0" marR="0" indent="1371600" algn="ctr" defTabSz="5842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800" b="1" i="0" u="none" strike="noStrike" cap="none" spc="0" baseline="0">
                          <a:solidFill>
                            <a:schemeClr val="lt1"/>
                          </a:solidFill>
                          <a:uFillTx/>
                          <a:latin typeface="等线" panose="020F0502020204030204"/>
                          <a:sym typeface="Helvetica Neue"/>
                        </a:defRPr>
                      </a:lvl4pPr>
                      <a:lvl5pPr marL="0" marR="0" indent="1828800" algn="ctr" defTabSz="5842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800" b="1" i="0" u="none" strike="noStrike" cap="none" spc="0" baseline="0">
                          <a:solidFill>
                            <a:schemeClr val="lt1"/>
                          </a:solidFill>
                          <a:uFillTx/>
                          <a:latin typeface="等线" panose="020F0502020204030204"/>
                          <a:sym typeface="Helvetica Neue"/>
                        </a:defRPr>
                      </a:lvl5pPr>
                      <a:lvl6pPr marL="0" marR="0" indent="2286000" algn="ctr" defTabSz="5842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800" b="1" i="0" u="none" strike="noStrike" cap="none" spc="0" baseline="0">
                          <a:solidFill>
                            <a:schemeClr val="lt1"/>
                          </a:solidFill>
                          <a:uFillTx/>
                          <a:latin typeface="等线" panose="020F0502020204030204"/>
                          <a:sym typeface="Helvetica Neue"/>
                        </a:defRPr>
                      </a:lvl6pPr>
                      <a:lvl7pPr marL="0" marR="0" indent="2743200" algn="ctr" defTabSz="5842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800" b="1" i="0" u="none" strike="noStrike" cap="none" spc="0" baseline="0">
                          <a:solidFill>
                            <a:schemeClr val="lt1"/>
                          </a:solidFill>
                          <a:uFillTx/>
                          <a:latin typeface="等线" panose="020F0502020204030204"/>
                          <a:sym typeface="Helvetica Neue"/>
                        </a:defRPr>
                      </a:lvl7pPr>
                      <a:lvl8pPr marL="0" marR="0" indent="3200400" algn="ctr" defTabSz="5842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800" b="1" i="0" u="none" strike="noStrike" cap="none" spc="0" baseline="0">
                          <a:solidFill>
                            <a:schemeClr val="lt1"/>
                          </a:solidFill>
                          <a:uFillTx/>
                          <a:latin typeface="等线" panose="020F0502020204030204"/>
                          <a:sym typeface="Helvetica Neue"/>
                        </a:defRPr>
                      </a:lvl8pPr>
                      <a:lvl9pPr marL="0" marR="0" indent="3657600" algn="ctr" defTabSz="5842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800" b="1" i="0" u="none" strike="noStrike" cap="none" spc="0" baseline="0">
                          <a:solidFill>
                            <a:schemeClr val="lt1"/>
                          </a:solidFill>
                          <a:uFillTx/>
                          <a:latin typeface="等线" panose="020F0502020204030204"/>
                          <a:sym typeface="Helvetica Neue"/>
                        </a:defRPr>
                      </a:lvl9pPr>
                    </a:lstStyle>
                    <a:p>
                      <a:pPr marL="36000" algn="just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zh-CN" sz="1600" kern="100">
                          <a:solidFill>
                            <a:schemeClr val="tx1"/>
                          </a:solidFill>
                          <a:effectLst/>
                          <a:latin typeface="+mn-lt"/>
                          <a:ea typeface="Verdana" panose="020B0604030504040204" pitchFamily="34" charset="0"/>
                          <a:cs typeface="Arial" panose="020B0604020202020204" pitchFamily="34" charset="0"/>
                        </a:rPr>
                        <a:t>Characteristic</a:t>
                      </a:r>
                      <a:endParaRPr lang="zh-CN" altLang="en-US" sz="1600" kern="100">
                        <a:solidFill>
                          <a:schemeClr val="tx1"/>
                        </a:solidFill>
                        <a:effectLst/>
                        <a:latin typeface="+mn-lt"/>
                        <a:ea typeface="微软雅黑" panose="020B0503020204020204" pitchFamily="34" charset="-122"/>
                        <a:cs typeface="Arial" panose="020B0604020202020204" pitchFamily="34" charset="0"/>
                      </a:endParaRPr>
                    </a:p>
                  </a:txBody>
                  <a:tcPr marT="36576" marB="36576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zh-CN" sz="1600" b="1" kern="100">
                          <a:solidFill>
                            <a:schemeClr val="tx1"/>
                          </a:solidFill>
                          <a:effectLst/>
                          <a:latin typeface="+mn-lt"/>
                          <a:ea typeface="Verdana" panose="020B0604030504040204" pitchFamily="34" charset="0"/>
                          <a:cs typeface="Arial" panose="020B0604020202020204" pitchFamily="34" charset="0"/>
                        </a:rPr>
                        <a:t>Total</a:t>
                      </a:r>
                    </a:p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zh-CN" sz="1600" b="1" kern="100">
                          <a:solidFill>
                            <a:schemeClr val="tx1"/>
                          </a:solidFill>
                          <a:effectLst/>
                          <a:latin typeface="+mn-lt"/>
                          <a:ea typeface="Verdana" panose="020B0604030504040204" pitchFamily="34" charset="0"/>
                          <a:cs typeface="Arial" panose="020B0604020202020204" pitchFamily="34" charset="0"/>
                        </a:rPr>
                        <a:t>(N = 67)</a:t>
                      </a:r>
                      <a:endParaRPr lang="zh-CN" altLang="zh-CN" sz="1600" kern="100">
                        <a:solidFill>
                          <a:schemeClr val="tx1"/>
                        </a:solidFill>
                        <a:effectLst/>
                        <a:latin typeface="+mn-lt"/>
                        <a:ea typeface="等线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T="36576" marB="36576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zh-CN" sz="1600" b="1" kern="100">
                          <a:solidFill>
                            <a:schemeClr val="tx1"/>
                          </a:solidFill>
                          <a:effectLst/>
                          <a:latin typeface="+mn-lt"/>
                          <a:ea typeface="Verdana" panose="020B0604030504040204" pitchFamily="34" charset="0"/>
                          <a:cs typeface="Arial" panose="020B0604020202020204" pitchFamily="34" charset="0"/>
                        </a:rPr>
                        <a:t>Total</a:t>
                      </a:r>
                    </a:p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zh-CN" sz="1600" b="1" kern="100">
                          <a:solidFill>
                            <a:schemeClr val="tx1"/>
                          </a:solidFill>
                          <a:effectLst/>
                          <a:latin typeface="+mn-lt"/>
                          <a:ea typeface="Verdana" panose="020B0604030504040204" pitchFamily="34" charset="0"/>
                          <a:cs typeface="Arial" panose="020B0604020202020204" pitchFamily="34" charset="0"/>
                        </a:rPr>
                        <a:t>(N = 67)</a:t>
                      </a:r>
                      <a:endParaRPr lang="zh-CN" altLang="zh-CN" sz="1600" kern="100">
                        <a:solidFill>
                          <a:schemeClr val="tx1"/>
                        </a:solidFill>
                        <a:effectLst/>
                        <a:latin typeface="+mn-lt"/>
                        <a:ea typeface="等线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T="36576" marB="36576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95691226"/>
                  </a:ext>
                </a:extLst>
              </a:tr>
              <a:tr h="0">
                <a:tc gridSpan="3">
                  <a:txBody>
                    <a:bodyPr/>
                    <a:lstStyle>
                      <a:lvl1pPr marL="0" marR="0" indent="0" algn="ctr" defTabSz="5842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8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等线" panose="020F0502020204030204"/>
                          <a:sym typeface="Helvetica Neue"/>
                        </a:defRPr>
                      </a:lvl1pPr>
                      <a:lvl2pPr marL="0" marR="0" indent="457200" algn="ctr" defTabSz="5842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8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等线" panose="020F0502020204030204"/>
                          <a:sym typeface="Helvetica Neue"/>
                        </a:defRPr>
                      </a:lvl2pPr>
                      <a:lvl3pPr marL="0" marR="0" indent="914400" algn="ctr" defTabSz="5842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8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等线" panose="020F0502020204030204"/>
                          <a:sym typeface="Helvetica Neue"/>
                        </a:defRPr>
                      </a:lvl3pPr>
                      <a:lvl4pPr marL="0" marR="0" indent="1371600" algn="ctr" defTabSz="5842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8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等线" panose="020F0502020204030204"/>
                          <a:sym typeface="Helvetica Neue"/>
                        </a:defRPr>
                      </a:lvl4pPr>
                      <a:lvl5pPr marL="0" marR="0" indent="1828800" algn="ctr" defTabSz="5842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8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等线" panose="020F0502020204030204"/>
                          <a:sym typeface="Helvetica Neue"/>
                        </a:defRPr>
                      </a:lvl5pPr>
                      <a:lvl6pPr marL="0" marR="0" indent="2286000" algn="ctr" defTabSz="5842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8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等线" panose="020F0502020204030204"/>
                          <a:sym typeface="Helvetica Neue"/>
                        </a:defRPr>
                      </a:lvl6pPr>
                      <a:lvl7pPr marL="0" marR="0" indent="2743200" algn="ctr" defTabSz="5842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8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等线" panose="020F0502020204030204"/>
                          <a:sym typeface="Helvetica Neue"/>
                        </a:defRPr>
                      </a:lvl7pPr>
                      <a:lvl8pPr marL="0" marR="0" indent="3200400" algn="ctr" defTabSz="5842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8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等线" panose="020F0502020204030204"/>
                          <a:sym typeface="Helvetica Neue"/>
                        </a:defRPr>
                      </a:lvl8pPr>
                      <a:lvl9pPr marL="0" marR="0" indent="3657600" algn="ctr" defTabSz="5842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8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等线" panose="020F0502020204030204"/>
                          <a:sym typeface="Helvetica Neue"/>
                        </a:defRPr>
                      </a:lvl9pPr>
                    </a:lstStyle>
                    <a:p>
                      <a:pPr marL="36000" algn="l" defTabSz="914400" rtl="0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0" kern="100">
                          <a:solidFill>
                            <a:schemeClr val="bg1"/>
                          </a:solidFill>
                          <a:effectLst/>
                          <a:latin typeface="+mn-lt"/>
                          <a:ea typeface="Verdana" panose="020B0604030504040204" pitchFamily="34" charset="0"/>
                          <a:cs typeface="Arial" panose="020B0604020202020204" pitchFamily="34" charset="0"/>
                        </a:rPr>
                        <a:t>Lugano stage, n (%)</a:t>
                      </a:r>
                    </a:p>
                  </a:txBody>
                  <a:tcPr marT="36576" marB="36576" anchor="ctr">
                    <a:lnL w="12700" cmpd="sng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36000" algn="l" defTabSz="914400" rtl="0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600" b="0" kern="100">
                        <a:solidFill>
                          <a:schemeClr val="bg1"/>
                        </a:solidFill>
                        <a:effectLst/>
                        <a:latin typeface="+mn-lt"/>
                        <a:ea typeface="Verdana" panose="020B060403050404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36000" algn="l" defTabSz="914400" rtl="0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600" b="0" kern="100">
                        <a:solidFill>
                          <a:schemeClr val="bg1"/>
                        </a:solidFill>
                        <a:effectLst/>
                        <a:latin typeface="+mn-lt"/>
                        <a:ea typeface="Verdana" panose="020B0604030504040204" pitchFamily="34" charset="0"/>
                        <a:cs typeface="Arial" panose="020B0604020202020204" pitchFamily="34" charset="0"/>
                      </a:endParaRPr>
                    </a:p>
                  </a:txBody>
                  <a:tcPr marT="36576" marB="36576" anchor="ctr">
                    <a:lnL w="12700" cmpd="sng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60388711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501750" marR="0" lvl="1" indent="-285750" algn="just" defTabSz="914400" rtl="0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§"/>
                        <a:tabLst/>
                      </a:pPr>
                      <a:r>
                        <a:rPr lang="en-US" sz="1600" b="0" i="0" u="none" strike="noStrike" kern="100" cap="none" spc="0" baseline="0">
                          <a:solidFill>
                            <a:schemeClr val="bg1"/>
                          </a:solidFill>
                          <a:effectLst/>
                          <a:uFillTx/>
                          <a:latin typeface="+mn-lt"/>
                          <a:ea typeface="Verdana" panose="020B0604030504040204" pitchFamily="34" charset="0"/>
                          <a:cs typeface="Arial" panose="020B0604020202020204" pitchFamily="34" charset="0"/>
                          <a:sym typeface="Helvetica Neue"/>
                        </a:rPr>
                        <a:t>II</a:t>
                      </a:r>
                      <a:endParaRPr lang="zh-CN" altLang="en-US" sz="1600" b="0" i="0" u="none" strike="noStrike" kern="100" cap="none" spc="0" baseline="0">
                        <a:solidFill>
                          <a:schemeClr val="bg1"/>
                        </a:solidFill>
                        <a:effectLst/>
                        <a:uFillTx/>
                        <a:latin typeface="+mn-lt"/>
                        <a:ea typeface="宋体" panose="02010600030101010101" pitchFamily="2" charset="-122"/>
                        <a:cs typeface="Arial" panose="020B0604020202020204" pitchFamily="34" charset="0"/>
                        <a:sym typeface="Helvetica Neue"/>
                      </a:endParaRPr>
                    </a:p>
                  </a:txBody>
                  <a:tcPr marT="36576" marB="36576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1" indent="0" algn="ctr" defTabSz="914400" rtl="0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en-US" sz="1600" b="0" i="0" u="none" strike="noStrike" kern="100" cap="none" spc="0" baseline="0">
                          <a:solidFill>
                            <a:schemeClr val="bg1"/>
                          </a:solidFill>
                          <a:effectLst/>
                          <a:uFillTx/>
                          <a:latin typeface="+mn-lt"/>
                          <a:ea typeface="Verdana" panose="020B0604030504040204" pitchFamily="34" charset="0"/>
                          <a:cs typeface="Arial" panose="020B0604020202020204" pitchFamily="34" charset="0"/>
                          <a:sym typeface="Helvetica Neue"/>
                        </a:rPr>
                        <a:t>7 (10.4)</a:t>
                      </a:r>
                      <a:endParaRPr lang="zh-CN" altLang="en-US" sz="1600" b="0" i="0" u="none" strike="noStrike" kern="100" cap="none" spc="0" baseline="0">
                        <a:solidFill>
                          <a:schemeClr val="bg1"/>
                        </a:solidFill>
                        <a:effectLst/>
                        <a:uFillTx/>
                        <a:latin typeface="+mn-lt"/>
                        <a:ea typeface="宋体" panose="02010600030101010101" pitchFamily="2" charset="-122"/>
                        <a:cs typeface="Arial" panose="020B0604020202020204" pitchFamily="34" charset="0"/>
                        <a:sym typeface="Helvetica Neue"/>
                      </a:endParaRPr>
                    </a:p>
                  </a:txBody>
                  <a:tcPr marT="36576" marB="36576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1" indent="0" algn="ctr" defTabSz="914400" rtl="0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lang="zh-CN" altLang="en-US" sz="1600" b="0" i="0" u="none" strike="noStrike" kern="100" cap="none" spc="0" baseline="0">
                        <a:solidFill>
                          <a:schemeClr val="bg1"/>
                        </a:solidFill>
                        <a:effectLst/>
                        <a:uFillTx/>
                        <a:latin typeface="+mn-lt"/>
                        <a:ea typeface="宋体" panose="02010600030101010101" pitchFamily="2" charset="-122"/>
                        <a:cs typeface="Arial" panose="020B0604020202020204" pitchFamily="34" charset="0"/>
                        <a:sym typeface="Helvetica Neue"/>
                      </a:endParaRPr>
                    </a:p>
                  </a:txBody>
                  <a:tcPr marT="36576" marB="36576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41422176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501750" marR="0" lvl="1" indent="-285750" algn="just" defTabSz="914400" rtl="0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§"/>
                        <a:tabLst/>
                      </a:pPr>
                      <a:r>
                        <a:rPr lang="en-US" sz="1600" b="0" i="0" u="none" strike="noStrike" kern="100" cap="none" spc="0" baseline="0">
                          <a:solidFill>
                            <a:schemeClr val="bg1"/>
                          </a:solidFill>
                          <a:effectLst/>
                          <a:uFillTx/>
                          <a:latin typeface="+mn-lt"/>
                          <a:ea typeface="Verdana" panose="020B0604030504040204" pitchFamily="34" charset="0"/>
                          <a:cs typeface="Arial" panose="020B0604020202020204" pitchFamily="34" charset="0"/>
                          <a:sym typeface="Helvetica Neue"/>
                        </a:rPr>
                        <a:t>III</a:t>
                      </a:r>
                      <a:endParaRPr lang="zh-CN" altLang="en-US" sz="1600" b="0" i="0" u="none" strike="noStrike" kern="100" cap="none" spc="0" baseline="0">
                        <a:solidFill>
                          <a:schemeClr val="bg1"/>
                        </a:solidFill>
                        <a:effectLst/>
                        <a:uFillTx/>
                        <a:latin typeface="+mn-lt"/>
                        <a:ea typeface="宋体" panose="02010600030101010101" pitchFamily="2" charset="-122"/>
                        <a:cs typeface="Arial" panose="020B0604020202020204" pitchFamily="34" charset="0"/>
                        <a:sym typeface="Helvetica Neue"/>
                      </a:endParaRPr>
                    </a:p>
                  </a:txBody>
                  <a:tcPr marT="36576" marB="36576" anchor="ctr">
                    <a:lnL w="12700" cmpd="sng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1" indent="0" algn="ctr" defTabSz="914400" rtl="0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en-US" sz="1600" b="0" i="0" u="none" strike="noStrike" kern="100" cap="none" spc="0" baseline="0">
                          <a:solidFill>
                            <a:schemeClr val="bg1"/>
                          </a:solidFill>
                          <a:effectLst/>
                          <a:uFillTx/>
                          <a:latin typeface="+mn-lt"/>
                          <a:ea typeface="Verdana" panose="020B0604030504040204" pitchFamily="34" charset="0"/>
                          <a:cs typeface="Arial" panose="020B0604020202020204" pitchFamily="34" charset="0"/>
                          <a:sym typeface="Helvetica Neue"/>
                        </a:rPr>
                        <a:t>31 (46.3)</a:t>
                      </a:r>
                      <a:endParaRPr lang="zh-CN" altLang="en-US" sz="1600" b="0" i="0" u="none" strike="noStrike" kern="100" cap="none" spc="0" baseline="0">
                        <a:solidFill>
                          <a:schemeClr val="bg1"/>
                        </a:solidFill>
                        <a:effectLst/>
                        <a:uFillTx/>
                        <a:latin typeface="+mn-lt"/>
                        <a:ea typeface="宋体" panose="02010600030101010101" pitchFamily="2" charset="-122"/>
                        <a:cs typeface="Arial" panose="020B0604020202020204" pitchFamily="34" charset="0"/>
                        <a:sym typeface="Helvetica Neue"/>
                      </a:endParaRPr>
                    </a:p>
                  </a:txBody>
                  <a:tcPr marT="36576" marB="36576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1" indent="0" algn="ctr" defTabSz="914400" rtl="0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lang="zh-CN" altLang="en-US" sz="1600" b="0" i="0" u="none" strike="noStrike" kern="100" cap="none" spc="0" baseline="0">
                        <a:solidFill>
                          <a:schemeClr val="bg1"/>
                        </a:solidFill>
                        <a:effectLst/>
                        <a:uFillTx/>
                        <a:latin typeface="+mn-lt"/>
                        <a:ea typeface="宋体" panose="02010600030101010101" pitchFamily="2" charset="-122"/>
                        <a:cs typeface="Arial" panose="020B0604020202020204" pitchFamily="34" charset="0"/>
                        <a:sym typeface="Helvetica Neue"/>
                      </a:endParaRPr>
                    </a:p>
                  </a:txBody>
                  <a:tcPr marT="36576" marB="36576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86881292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501750" marR="0" lvl="1" indent="-285750" algn="just" defTabSz="914400" rtl="0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§"/>
                        <a:tabLst/>
                      </a:pPr>
                      <a:r>
                        <a:rPr lang="en-US" sz="1600" b="0" i="0" u="none" strike="noStrike" kern="100" cap="none" spc="0" baseline="0">
                          <a:solidFill>
                            <a:schemeClr val="bg1"/>
                          </a:solidFill>
                          <a:effectLst/>
                          <a:uFillTx/>
                          <a:latin typeface="+mn-lt"/>
                          <a:ea typeface="Verdana" panose="020B0604030504040204" pitchFamily="34" charset="0"/>
                          <a:cs typeface="Arial" panose="020B0604020202020204" pitchFamily="34" charset="0"/>
                          <a:sym typeface="Helvetica Neue"/>
                        </a:rPr>
                        <a:t>IV</a:t>
                      </a:r>
                      <a:endParaRPr lang="zh-CN" altLang="en-US" sz="1600" b="0" i="0" u="none" strike="noStrike" kern="100" cap="none" spc="0" baseline="0">
                        <a:solidFill>
                          <a:schemeClr val="bg1"/>
                        </a:solidFill>
                        <a:effectLst/>
                        <a:uFillTx/>
                        <a:latin typeface="+mn-lt"/>
                        <a:ea typeface="宋体" panose="02010600030101010101" pitchFamily="2" charset="-122"/>
                        <a:cs typeface="Arial" panose="020B0604020202020204" pitchFamily="34" charset="0"/>
                        <a:sym typeface="Helvetica Neue"/>
                      </a:endParaRPr>
                    </a:p>
                  </a:txBody>
                  <a:tcPr marT="36576" marB="36576" anchor="ctr">
                    <a:lnL w="12700" cmpd="sng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1" indent="0" algn="ctr" defTabSz="914400" rtl="0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en-US" sz="1600" b="0" i="0" u="none" strike="noStrike" kern="100" cap="none" spc="0" baseline="0">
                          <a:solidFill>
                            <a:schemeClr val="bg1"/>
                          </a:solidFill>
                          <a:effectLst/>
                          <a:uFillTx/>
                          <a:latin typeface="+mn-lt"/>
                          <a:ea typeface="Verdana" panose="020B0604030504040204" pitchFamily="34" charset="0"/>
                          <a:cs typeface="Arial" panose="020B0604020202020204" pitchFamily="34" charset="0"/>
                          <a:sym typeface="Helvetica Neue"/>
                        </a:rPr>
                        <a:t>29 (43.3)</a:t>
                      </a:r>
                      <a:endParaRPr lang="zh-CN" altLang="en-US" sz="1600" b="0" i="0" u="none" strike="noStrike" kern="100" cap="none" spc="0" baseline="0">
                        <a:solidFill>
                          <a:schemeClr val="bg1"/>
                        </a:solidFill>
                        <a:effectLst/>
                        <a:uFillTx/>
                        <a:latin typeface="+mn-lt"/>
                        <a:ea typeface="宋体" panose="02010600030101010101" pitchFamily="2" charset="-122"/>
                        <a:cs typeface="Arial" panose="020B0604020202020204" pitchFamily="34" charset="0"/>
                        <a:sym typeface="Helvetica Neue"/>
                      </a:endParaRPr>
                    </a:p>
                  </a:txBody>
                  <a:tcPr marT="36576" marB="36576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1" indent="0" algn="ctr" defTabSz="914400" rtl="0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lang="zh-CN" altLang="en-US" sz="1600" b="0" i="0" u="none" strike="noStrike" kern="100" cap="none" spc="0" baseline="0">
                        <a:solidFill>
                          <a:schemeClr val="bg1"/>
                        </a:solidFill>
                        <a:effectLst/>
                        <a:uFillTx/>
                        <a:latin typeface="+mn-lt"/>
                        <a:ea typeface="宋体" panose="02010600030101010101" pitchFamily="2" charset="-122"/>
                        <a:cs typeface="Arial" panose="020B0604020202020204" pitchFamily="34" charset="0"/>
                        <a:sym typeface="Helvetica Neue"/>
                      </a:endParaRPr>
                    </a:p>
                  </a:txBody>
                  <a:tcPr marT="36576" marB="36576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27828295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72000" marR="0" lvl="1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600" b="0" kern="100">
                          <a:solidFill>
                            <a:schemeClr val="bg1"/>
                          </a:solidFill>
                          <a:effectLst/>
                          <a:latin typeface="+mn-lt"/>
                          <a:ea typeface="Verdana" panose="020B0604030504040204" pitchFamily="34" charset="0"/>
                          <a:cs typeface="Arial" panose="020B0604020202020204" pitchFamily="34" charset="0"/>
                        </a:rPr>
                        <a:t>BM involvement, n (%)</a:t>
                      </a:r>
                      <a:endParaRPr lang="zh-CN" altLang="zh-CN" sz="1600" b="0" kern="100">
                        <a:solidFill>
                          <a:schemeClr val="bg1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T="36576" marB="36576" anchor="ctr">
                    <a:lnL w="12700" cmpd="sng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95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72000" marR="0" lvl="1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600" b="0" i="0" u="none" strike="noStrike" kern="100" cap="none" spc="0" baseline="0">
                          <a:solidFill>
                            <a:schemeClr val="bg1"/>
                          </a:solidFill>
                          <a:effectLst/>
                          <a:uFillTx/>
                          <a:latin typeface="+mn-lt"/>
                          <a:ea typeface="宋体" panose="02010600030101010101" pitchFamily="2" charset="-122"/>
                          <a:cs typeface="Arial" panose="020B0604020202020204" pitchFamily="34" charset="0"/>
                          <a:sym typeface="Helvetica Neue"/>
                        </a:rPr>
                        <a:t>6 (9.0)</a:t>
                      </a:r>
                      <a:endParaRPr lang="zh-CN" altLang="zh-CN" sz="1600" b="0" kern="100">
                        <a:solidFill>
                          <a:schemeClr val="bg1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T="36576" marB="36576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marL="72000" marR="0" lvl="1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zh-CN" altLang="zh-CN" sz="1600" b="0" kern="100">
                        <a:solidFill>
                          <a:schemeClr val="bg1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T="36576" marB="36576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23962700"/>
                  </a:ext>
                </a:extLst>
              </a:tr>
              <a:tr h="0">
                <a:tc gridSpan="3">
                  <a:txBody>
                    <a:bodyPr/>
                    <a:lstStyle>
                      <a:lvl1pPr marL="0" marR="0" indent="0" algn="ctr" defTabSz="5842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8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等线" panose="020F0502020204030204"/>
                          <a:sym typeface="Helvetica Neue"/>
                        </a:defRPr>
                      </a:lvl1pPr>
                      <a:lvl2pPr marL="0" marR="0" indent="457200" algn="ctr" defTabSz="5842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8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等线" panose="020F0502020204030204"/>
                          <a:sym typeface="Helvetica Neue"/>
                        </a:defRPr>
                      </a:lvl2pPr>
                      <a:lvl3pPr marL="0" marR="0" indent="914400" algn="ctr" defTabSz="5842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8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等线" panose="020F0502020204030204"/>
                          <a:sym typeface="Helvetica Neue"/>
                        </a:defRPr>
                      </a:lvl3pPr>
                      <a:lvl4pPr marL="0" marR="0" indent="1371600" algn="ctr" defTabSz="5842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8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等线" panose="020F0502020204030204"/>
                          <a:sym typeface="Helvetica Neue"/>
                        </a:defRPr>
                      </a:lvl4pPr>
                      <a:lvl5pPr marL="0" marR="0" indent="1828800" algn="ctr" defTabSz="5842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8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等线" panose="020F0502020204030204"/>
                          <a:sym typeface="Helvetica Neue"/>
                        </a:defRPr>
                      </a:lvl5pPr>
                      <a:lvl6pPr marL="0" marR="0" indent="2286000" algn="ctr" defTabSz="5842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8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等线" panose="020F0502020204030204"/>
                          <a:sym typeface="Helvetica Neue"/>
                        </a:defRPr>
                      </a:lvl6pPr>
                      <a:lvl7pPr marL="0" marR="0" indent="2743200" algn="ctr" defTabSz="5842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8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等线" panose="020F0502020204030204"/>
                          <a:sym typeface="Helvetica Neue"/>
                        </a:defRPr>
                      </a:lvl7pPr>
                      <a:lvl8pPr marL="0" marR="0" indent="3200400" algn="ctr" defTabSz="5842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8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等线" panose="020F0502020204030204"/>
                          <a:sym typeface="Helvetica Neue"/>
                        </a:defRPr>
                      </a:lvl8pPr>
                      <a:lvl9pPr marL="0" marR="0" indent="3657600" algn="ctr" defTabSz="5842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8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等线" panose="020F0502020204030204"/>
                          <a:sym typeface="Helvetica Neue"/>
                        </a:defRPr>
                      </a:lvl9pPr>
                    </a:lstStyle>
                    <a:p>
                      <a:pPr marL="36000" algn="l" defTabSz="914400" rtl="0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0" kern="100">
                          <a:solidFill>
                            <a:schemeClr val="bg1"/>
                          </a:solidFill>
                          <a:effectLst/>
                          <a:latin typeface="+mn-lt"/>
                          <a:ea typeface="Verdana" panose="020B0604030504040204" pitchFamily="34" charset="0"/>
                          <a:cs typeface="Arial" panose="020B0604020202020204" pitchFamily="34" charset="0"/>
                        </a:rPr>
                        <a:t>Previous systemic regimens </a:t>
                      </a:r>
                      <a:endParaRPr lang="zh-CN" sz="1600" b="0" kern="100">
                        <a:solidFill>
                          <a:schemeClr val="bg1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T="36576" marB="36576" anchor="ctr">
                    <a:lnL w="12700" cmpd="sng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36000" algn="l" defTabSz="914400" rtl="0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zh-CN" sz="1600" b="0" kern="100">
                        <a:solidFill>
                          <a:schemeClr val="bg1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36000" algn="l" defTabSz="914400" rtl="0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zh-CN" sz="1600" b="0" kern="100">
                        <a:solidFill>
                          <a:schemeClr val="bg1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T="36576" marB="36576" anchor="ctr">
                    <a:lnL w="12700" cmpd="sng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22598158"/>
                  </a:ext>
                </a:extLst>
              </a:tr>
              <a:tr h="0">
                <a:tc gridSpan="2">
                  <a:txBody>
                    <a:bodyPr/>
                    <a:lstStyle>
                      <a:lvl1pPr marL="0" marR="0" indent="0" algn="ctr" defTabSz="5842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8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等线" panose="020F0502020204030204"/>
                          <a:sym typeface="Helvetica Neue"/>
                        </a:defRPr>
                      </a:lvl1pPr>
                      <a:lvl2pPr marL="0" marR="0" indent="457200" algn="ctr" defTabSz="5842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8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等线" panose="020F0502020204030204"/>
                          <a:sym typeface="Helvetica Neue"/>
                        </a:defRPr>
                      </a:lvl2pPr>
                      <a:lvl3pPr marL="0" marR="0" indent="914400" algn="ctr" defTabSz="5842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8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等线" panose="020F0502020204030204"/>
                          <a:sym typeface="Helvetica Neue"/>
                        </a:defRPr>
                      </a:lvl3pPr>
                      <a:lvl4pPr marL="0" marR="0" indent="1371600" algn="ctr" defTabSz="5842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8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等线" panose="020F0502020204030204"/>
                          <a:sym typeface="Helvetica Neue"/>
                        </a:defRPr>
                      </a:lvl4pPr>
                      <a:lvl5pPr marL="0" marR="0" indent="1828800" algn="ctr" defTabSz="5842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8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等线" panose="020F0502020204030204"/>
                          <a:sym typeface="Helvetica Neue"/>
                        </a:defRPr>
                      </a:lvl5pPr>
                      <a:lvl6pPr marL="0" marR="0" indent="2286000" algn="ctr" defTabSz="5842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8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等线" panose="020F0502020204030204"/>
                          <a:sym typeface="Helvetica Neue"/>
                        </a:defRPr>
                      </a:lvl6pPr>
                      <a:lvl7pPr marL="0" marR="0" indent="2743200" algn="ctr" defTabSz="5842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8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等线" panose="020F0502020204030204"/>
                          <a:sym typeface="Helvetica Neue"/>
                        </a:defRPr>
                      </a:lvl7pPr>
                      <a:lvl8pPr marL="0" marR="0" indent="3200400" algn="ctr" defTabSz="5842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8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等线" panose="020F0502020204030204"/>
                          <a:sym typeface="Helvetica Neue"/>
                        </a:defRPr>
                      </a:lvl8pPr>
                      <a:lvl9pPr marL="0" marR="0" indent="3657600" algn="ctr" defTabSz="5842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8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等线" panose="020F0502020204030204"/>
                          <a:sym typeface="Helvetica Neue"/>
                        </a:defRPr>
                      </a:lvl9pPr>
                    </a:lstStyle>
                    <a:p>
                      <a:pPr marL="501750" marR="0" lvl="1" indent="-285750" algn="just" defTabSz="914400" rtl="0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§"/>
                        <a:tabLst/>
                      </a:pPr>
                      <a:r>
                        <a:rPr lang="en-US" altLang="zh-CN" sz="1600" b="0" i="0" u="none" strike="noStrike" kern="100" cap="none" spc="0" baseline="0">
                          <a:solidFill>
                            <a:schemeClr val="bg1"/>
                          </a:solidFill>
                          <a:effectLst/>
                          <a:uFillTx/>
                          <a:latin typeface="+mn-lt"/>
                          <a:ea typeface="Verdana" panose="020B0604030504040204" pitchFamily="34" charset="0"/>
                          <a:cs typeface="Arial" panose="020B0604020202020204" pitchFamily="34" charset="0"/>
                          <a:sym typeface="Helvetica Neue"/>
                        </a:rPr>
                        <a:t>Median prior LoT, n (range)</a:t>
                      </a:r>
                      <a:endParaRPr lang="zh-CN" altLang="en-US" sz="1600" b="0" i="0" u="none" strike="noStrike" kern="100" cap="none" spc="0" baseline="0">
                        <a:solidFill>
                          <a:schemeClr val="bg1"/>
                        </a:solidFill>
                        <a:effectLst/>
                        <a:uFillTx/>
                        <a:latin typeface="+mn-lt"/>
                        <a:ea typeface="Calibri" panose="020F0502020204030204" pitchFamily="34" charset="0"/>
                        <a:cs typeface="Arial" panose="020B0604020202020204" pitchFamily="34" charset="0"/>
                        <a:sym typeface="Helvetica Neue"/>
                      </a:endParaRPr>
                    </a:p>
                  </a:txBody>
                  <a:tcPr marT="36576" marB="36576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1" indent="0" algn="ctr" defTabSz="914400" rtl="0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en-US" altLang="zh-CN" sz="1600" b="0" i="0" u="none" strike="noStrike" kern="100" cap="none" spc="0" baseline="0">
                          <a:solidFill>
                            <a:schemeClr val="bg1"/>
                          </a:solidFill>
                          <a:effectLst/>
                          <a:uFillTx/>
                          <a:latin typeface="+mn-lt"/>
                          <a:ea typeface="Verdana" panose="020B0604030504040204" pitchFamily="34" charset="0"/>
                          <a:cs typeface="Arial" panose="020B0604020202020204" pitchFamily="34" charset="0"/>
                          <a:sym typeface="Helvetica Neue"/>
                        </a:rPr>
                        <a:t>2 (1-9)</a:t>
                      </a:r>
                      <a:endParaRPr lang="zh-CN" altLang="en-US" sz="1600" b="0" i="0" u="none" strike="noStrike" kern="100" cap="none" spc="0" baseline="0">
                        <a:solidFill>
                          <a:schemeClr val="bg1"/>
                        </a:solidFill>
                        <a:effectLst/>
                        <a:uFillTx/>
                        <a:latin typeface="+mn-lt"/>
                        <a:ea typeface="Calibri" panose="020F0502020204030204" pitchFamily="34" charset="0"/>
                        <a:cs typeface="Arial" panose="020B0604020202020204" pitchFamily="34" charset="0"/>
                        <a:sym typeface="Helvetica Neue"/>
                      </a:endParaRPr>
                    </a:p>
                  </a:txBody>
                  <a:tcPr marT="36576" marB="36576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1" indent="0" algn="ctr" defTabSz="914400" rtl="0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en-US" altLang="zh-CN" sz="1600" b="0" i="0" u="none" strike="noStrike" kern="100" cap="none" spc="0" baseline="0">
                          <a:solidFill>
                            <a:schemeClr val="bg1"/>
                          </a:solidFill>
                          <a:effectLst/>
                          <a:uFillTx/>
                          <a:latin typeface="+mn-lt"/>
                          <a:ea typeface="Verdana" panose="020B0604030504040204" pitchFamily="34" charset="0"/>
                          <a:cs typeface="Arial" panose="020B0604020202020204" pitchFamily="34" charset="0"/>
                          <a:sym typeface="Helvetica Neue"/>
                        </a:rPr>
                        <a:t>2 (1-9)</a:t>
                      </a:r>
                      <a:endParaRPr lang="zh-CN" altLang="en-US" sz="1600" b="0" i="0" u="none" strike="noStrike" kern="100" cap="none" spc="0" baseline="0">
                        <a:solidFill>
                          <a:schemeClr val="bg1"/>
                        </a:solidFill>
                        <a:effectLst/>
                        <a:uFillTx/>
                        <a:latin typeface="+mn-lt"/>
                        <a:ea typeface="Calibri" panose="020F0502020204030204" pitchFamily="34" charset="0"/>
                        <a:cs typeface="Arial" panose="020B0604020202020204" pitchFamily="34" charset="0"/>
                        <a:sym typeface="Helvetica Neue"/>
                      </a:endParaRPr>
                    </a:p>
                  </a:txBody>
                  <a:tcPr marT="36576" marB="36576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72974605"/>
                  </a:ext>
                </a:extLst>
              </a:tr>
              <a:tr h="0">
                <a:tc gridSpan="2">
                  <a:txBody>
                    <a:bodyPr/>
                    <a:lstStyle/>
                    <a:p>
                      <a:pPr marL="501750" marR="0" lvl="1" indent="-285750" algn="just" defTabSz="914400" rtl="0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§"/>
                        <a:tabLst/>
                      </a:pPr>
                      <a:r>
                        <a:rPr lang="en-US" altLang="zh-CN" sz="1600" b="0" i="0" u="none" strike="noStrike" kern="100" cap="none" spc="0" baseline="0">
                          <a:solidFill>
                            <a:schemeClr val="bg1"/>
                          </a:solidFill>
                          <a:effectLst/>
                          <a:uFillTx/>
                          <a:latin typeface="+mn-lt"/>
                          <a:ea typeface="Verdana" panose="020B0604030504040204" pitchFamily="34" charset="0"/>
                          <a:cs typeface="Arial" panose="020B0604020202020204" pitchFamily="34" charset="0"/>
                          <a:sym typeface="Helvetica Neue"/>
                        </a:rPr>
                        <a:t>Prior use of tucidinostat or BV</a:t>
                      </a:r>
                      <a:r>
                        <a:rPr lang="en-US" sz="1600" b="0" kern="100">
                          <a:solidFill>
                            <a:schemeClr val="bg1"/>
                          </a:solidFill>
                          <a:effectLst/>
                          <a:latin typeface="+mn-lt"/>
                          <a:ea typeface="Verdana" panose="020B0604030504040204" pitchFamily="34" charset="0"/>
                          <a:cs typeface="Arial" panose="020B0604020202020204" pitchFamily="34" charset="0"/>
                        </a:rPr>
                        <a:t>, n (%)</a:t>
                      </a:r>
                      <a:endParaRPr lang="en-US" altLang="zh-CN" sz="1600" b="0" i="0" u="none" strike="noStrike" kern="100" cap="none" spc="0" baseline="0">
                        <a:solidFill>
                          <a:schemeClr val="bg1"/>
                        </a:solidFill>
                        <a:effectLst/>
                        <a:uFillTx/>
                        <a:latin typeface="+mn-lt"/>
                        <a:ea typeface="Verdana" panose="020B0604030504040204" pitchFamily="34" charset="0"/>
                        <a:cs typeface="Arial" panose="020B0604020202020204" pitchFamily="34" charset="0"/>
                        <a:sym typeface="Helvetica Neue"/>
                      </a:endParaRPr>
                    </a:p>
                  </a:txBody>
                  <a:tcPr marT="36576" marB="36576" anchor="ctr">
                    <a:lnL w="12700" cmpd="sng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1" indent="0" algn="ctr" defTabSz="914400" rtl="0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en-US" altLang="zh-CN" sz="1600" b="0" i="0" u="none" strike="noStrike" kern="100" cap="none" spc="0" baseline="0">
                          <a:solidFill>
                            <a:schemeClr val="bg1"/>
                          </a:solidFill>
                          <a:effectLst/>
                          <a:uFillTx/>
                          <a:latin typeface="+mn-lt"/>
                          <a:ea typeface="Verdana" panose="020B0604030504040204" pitchFamily="34" charset="0"/>
                          <a:cs typeface="Arial" panose="020B0604020202020204" pitchFamily="34" charset="0"/>
                          <a:sym typeface="Helvetica Neue"/>
                        </a:rPr>
                        <a:t>67 (100)</a:t>
                      </a:r>
                    </a:p>
                  </a:txBody>
                  <a:tcPr marT="36576" marB="36576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1" indent="0" algn="ctr" defTabSz="914400" rtl="0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en-US" altLang="zh-CN" sz="1600" b="0" i="0" u="none" strike="noStrike" kern="100" cap="none" spc="0" baseline="0">
                          <a:solidFill>
                            <a:schemeClr val="bg1"/>
                          </a:solidFill>
                          <a:effectLst/>
                          <a:uFillTx/>
                          <a:latin typeface="+mn-lt"/>
                          <a:ea typeface="Verdana" panose="020B0604030504040204" pitchFamily="34" charset="0"/>
                          <a:cs typeface="Arial" panose="020B0604020202020204" pitchFamily="34" charset="0"/>
                          <a:sym typeface="Helvetica Neue"/>
                        </a:rPr>
                        <a:t>67 (100)</a:t>
                      </a:r>
                    </a:p>
                  </a:txBody>
                  <a:tcPr marT="36576" marB="36576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10471678"/>
                  </a:ext>
                </a:extLst>
              </a:tr>
              <a:tr h="0">
                <a:tc gridSpan="2">
                  <a:txBody>
                    <a:bodyPr/>
                    <a:lstStyle>
                      <a:lvl1pPr marL="0" marR="0" indent="0" algn="ctr" defTabSz="5842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8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等线" panose="020F0502020204030204"/>
                          <a:sym typeface="Helvetica Neue"/>
                        </a:defRPr>
                      </a:lvl1pPr>
                      <a:lvl2pPr marL="0" marR="0" indent="457200" algn="ctr" defTabSz="5842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8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等线" panose="020F0502020204030204"/>
                          <a:sym typeface="Helvetica Neue"/>
                        </a:defRPr>
                      </a:lvl2pPr>
                      <a:lvl3pPr marL="0" marR="0" indent="914400" algn="ctr" defTabSz="5842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8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等线" panose="020F0502020204030204"/>
                          <a:sym typeface="Helvetica Neue"/>
                        </a:defRPr>
                      </a:lvl3pPr>
                      <a:lvl4pPr marL="0" marR="0" indent="1371600" algn="ctr" defTabSz="5842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8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等线" panose="020F0502020204030204"/>
                          <a:sym typeface="Helvetica Neue"/>
                        </a:defRPr>
                      </a:lvl4pPr>
                      <a:lvl5pPr marL="0" marR="0" indent="1828800" algn="ctr" defTabSz="5842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8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等线" panose="020F0502020204030204"/>
                          <a:sym typeface="Helvetica Neue"/>
                        </a:defRPr>
                      </a:lvl5pPr>
                      <a:lvl6pPr marL="0" marR="0" indent="2286000" algn="ctr" defTabSz="5842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8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等线" panose="020F0502020204030204"/>
                          <a:sym typeface="Helvetica Neue"/>
                        </a:defRPr>
                      </a:lvl6pPr>
                      <a:lvl7pPr marL="0" marR="0" indent="2743200" algn="ctr" defTabSz="5842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8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等线" panose="020F0502020204030204"/>
                          <a:sym typeface="Helvetica Neue"/>
                        </a:defRPr>
                      </a:lvl7pPr>
                      <a:lvl8pPr marL="0" marR="0" indent="3200400" algn="ctr" defTabSz="5842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8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等线" panose="020F0502020204030204"/>
                          <a:sym typeface="Helvetica Neue"/>
                        </a:defRPr>
                      </a:lvl8pPr>
                      <a:lvl9pPr marL="0" marR="0" indent="3657600" algn="ctr" defTabSz="5842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8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等线" panose="020F0502020204030204"/>
                          <a:sym typeface="Helvetica Neue"/>
                        </a:defRPr>
                      </a:lvl9pPr>
                    </a:lstStyle>
                    <a:p>
                      <a:pPr marL="717750" marR="0" lvl="2" indent="-285750" algn="just" defTabSz="914400" rtl="0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Calibri" panose="020F0502020204030204" pitchFamily="34" charset="0"/>
                        <a:buChar char="−"/>
                        <a:tabLst/>
                      </a:pPr>
                      <a:r>
                        <a:rPr lang="en-US" sz="1600" b="0" i="0" u="none" strike="noStrike" kern="100" cap="none" spc="0" baseline="0">
                          <a:solidFill>
                            <a:schemeClr val="bg1"/>
                          </a:solidFill>
                          <a:effectLst/>
                          <a:uFillTx/>
                          <a:latin typeface="+mn-lt"/>
                          <a:ea typeface="Verdana" panose="020B0604030504040204" pitchFamily="34" charset="0"/>
                          <a:cs typeface="Arial" panose="020B0604020202020204" pitchFamily="34" charset="0"/>
                          <a:sym typeface="Helvetica Neue"/>
                        </a:rPr>
                        <a:t>Tucidinostat</a:t>
                      </a:r>
                      <a:endParaRPr lang="zh-CN" altLang="en-US" sz="1600" b="0" i="0" u="none" strike="noStrike" kern="100" cap="none" spc="0" baseline="0">
                        <a:solidFill>
                          <a:schemeClr val="bg1"/>
                        </a:solidFill>
                        <a:effectLst/>
                        <a:uFillTx/>
                        <a:latin typeface="+mn-lt"/>
                        <a:ea typeface="Calibri" panose="020F0502020204030204" pitchFamily="34" charset="0"/>
                        <a:cs typeface="Arial" panose="020B0604020202020204" pitchFamily="34" charset="0"/>
                        <a:sym typeface="Helvetica Neue"/>
                      </a:endParaRPr>
                    </a:p>
                  </a:txBody>
                  <a:tcPr marT="36576" marB="36576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1" indent="0" algn="ctr" defTabSz="914400" rtl="0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en-US" altLang="zh-CN" sz="1600" b="0" i="0" u="none" strike="noStrike" kern="100" cap="none" spc="0" baseline="0">
                          <a:solidFill>
                            <a:schemeClr val="bg1"/>
                          </a:solidFill>
                          <a:effectLst/>
                          <a:uFillTx/>
                          <a:latin typeface="+mn-lt"/>
                          <a:ea typeface="Verdana" panose="020B0604030504040204" pitchFamily="34" charset="0"/>
                          <a:cs typeface="Arial" panose="020B0604020202020204" pitchFamily="34" charset="0"/>
                          <a:sym typeface="Helvetica Neue"/>
                        </a:rPr>
                        <a:t>59 (88.1) </a:t>
                      </a:r>
                      <a:endParaRPr lang="zh-CN" altLang="en-US" sz="1600" b="0" i="0" u="none" strike="noStrike" kern="100" cap="none" spc="0" baseline="0">
                        <a:solidFill>
                          <a:schemeClr val="bg1"/>
                        </a:solidFill>
                        <a:effectLst/>
                        <a:uFillTx/>
                        <a:latin typeface="+mn-lt"/>
                        <a:ea typeface="Calibri" panose="020F0502020204030204" pitchFamily="34" charset="0"/>
                        <a:cs typeface="Arial" panose="020B0604020202020204" pitchFamily="34" charset="0"/>
                        <a:sym typeface="Helvetica Neue"/>
                      </a:endParaRPr>
                    </a:p>
                  </a:txBody>
                  <a:tcPr marT="36576" marB="36576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1" indent="0" algn="ctr" defTabSz="914400" rtl="0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en-US" altLang="zh-CN" sz="1600" b="0" i="0" u="none" strike="noStrike" kern="100" cap="none" spc="0" baseline="0">
                          <a:solidFill>
                            <a:schemeClr val="bg1"/>
                          </a:solidFill>
                          <a:effectLst/>
                          <a:uFillTx/>
                          <a:latin typeface="+mn-lt"/>
                          <a:ea typeface="Verdana" panose="020B0604030504040204" pitchFamily="34" charset="0"/>
                          <a:cs typeface="Arial" panose="020B0604020202020204" pitchFamily="34" charset="0"/>
                          <a:sym typeface="Helvetica Neue"/>
                        </a:rPr>
                        <a:t>59 (88.1) </a:t>
                      </a:r>
                      <a:endParaRPr lang="zh-CN" altLang="en-US" sz="1600" b="0" i="0" u="none" strike="noStrike" kern="100" cap="none" spc="0" baseline="0">
                        <a:solidFill>
                          <a:schemeClr val="bg1"/>
                        </a:solidFill>
                        <a:effectLst/>
                        <a:uFillTx/>
                        <a:latin typeface="+mn-lt"/>
                        <a:ea typeface="Calibri" panose="020F0502020204030204" pitchFamily="34" charset="0"/>
                        <a:cs typeface="Arial" panose="020B0604020202020204" pitchFamily="34" charset="0"/>
                        <a:sym typeface="Helvetica Neue"/>
                      </a:endParaRPr>
                    </a:p>
                  </a:txBody>
                  <a:tcPr marT="36576" marB="36576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15304624"/>
                  </a:ext>
                </a:extLst>
              </a:tr>
              <a:tr h="0">
                <a:tc gridSpan="2">
                  <a:txBody>
                    <a:bodyPr/>
                    <a:lstStyle>
                      <a:lvl1pPr marL="0" marR="0" indent="0" algn="ctr" defTabSz="5842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8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等线" panose="020F0502020204030204"/>
                          <a:sym typeface="Helvetica Neue"/>
                        </a:defRPr>
                      </a:lvl1pPr>
                      <a:lvl2pPr marL="0" marR="0" indent="457200" algn="ctr" defTabSz="5842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8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等线" panose="020F0502020204030204"/>
                          <a:sym typeface="Helvetica Neue"/>
                        </a:defRPr>
                      </a:lvl2pPr>
                      <a:lvl3pPr marL="0" marR="0" indent="914400" algn="ctr" defTabSz="5842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8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等线" panose="020F0502020204030204"/>
                          <a:sym typeface="Helvetica Neue"/>
                        </a:defRPr>
                      </a:lvl3pPr>
                      <a:lvl4pPr marL="0" marR="0" indent="1371600" algn="ctr" defTabSz="5842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8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等线" panose="020F0502020204030204"/>
                          <a:sym typeface="Helvetica Neue"/>
                        </a:defRPr>
                      </a:lvl4pPr>
                      <a:lvl5pPr marL="0" marR="0" indent="1828800" algn="ctr" defTabSz="5842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8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等线" panose="020F0502020204030204"/>
                          <a:sym typeface="Helvetica Neue"/>
                        </a:defRPr>
                      </a:lvl5pPr>
                      <a:lvl6pPr marL="0" marR="0" indent="2286000" algn="ctr" defTabSz="5842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8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等线" panose="020F0502020204030204"/>
                          <a:sym typeface="Helvetica Neue"/>
                        </a:defRPr>
                      </a:lvl6pPr>
                      <a:lvl7pPr marL="0" marR="0" indent="2743200" algn="ctr" defTabSz="5842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8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等线" panose="020F0502020204030204"/>
                          <a:sym typeface="Helvetica Neue"/>
                        </a:defRPr>
                      </a:lvl7pPr>
                      <a:lvl8pPr marL="0" marR="0" indent="3200400" algn="ctr" defTabSz="5842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8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等线" panose="020F0502020204030204"/>
                          <a:sym typeface="Helvetica Neue"/>
                        </a:defRPr>
                      </a:lvl8pPr>
                      <a:lvl9pPr marL="0" marR="0" indent="3657600" algn="ctr" defTabSz="5842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8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等线" panose="020F0502020204030204"/>
                          <a:sym typeface="Helvetica Neue"/>
                        </a:defRPr>
                      </a:lvl9pPr>
                    </a:lstStyle>
                    <a:p>
                      <a:pPr marL="717750" marR="0" lvl="2" indent="-285750" algn="just" defTabSz="914400" rtl="0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Calibri" panose="020F0502020204030204" pitchFamily="34" charset="0"/>
                        <a:buChar char="−"/>
                        <a:tabLst/>
                      </a:pPr>
                      <a:r>
                        <a:rPr lang="en-US" altLang="zh-CN" sz="1600" b="0" i="0" u="none" strike="noStrike" kern="100" cap="none" spc="0" baseline="0">
                          <a:solidFill>
                            <a:schemeClr val="bg1"/>
                          </a:solidFill>
                          <a:effectLst/>
                          <a:uFillTx/>
                          <a:latin typeface="+mn-lt"/>
                          <a:ea typeface="Verdana" panose="020B0604030504040204" pitchFamily="34" charset="0"/>
                          <a:cs typeface="Arial" panose="020B0604020202020204" pitchFamily="34" charset="0"/>
                          <a:sym typeface="Helvetica Neue"/>
                        </a:rPr>
                        <a:t>BV</a:t>
                      </a:r>
                      <a:endParaRPr lang="zh-CN" altLang="en-US" sz="1600" b="0" i="0" u="none" strike="noStrike" kern="100" cap="none" spc="0" baseline="0">
                        <a:solidFill>
                          <a:schemeClr val="bg1"/>
                        </a:solidFill>
                        <a:effectLst/>
                        <a:uFillTx/>
                        <a:latin typeface="+mn-lt"/>
                        <a:ea typeface="Calibri" panose="020F0502020204030204" pitchFamily="34" charset="0"/>
                        <a:cs typeface="Arial" panose="020B0604020202020204" pitchFamily="34" charset="0"/>
                        <a:sym typeface="Helvetica Neue"/>
                      </a:endParaRPr>
                    </a:p>
                  </a:txBody>
                  <a:tcPr marT="36576" marB="36576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1" indent="0" algn="ctr" defTabSz="914400" rtl="0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en-US" altLang="zh-CN" sz="1600" b="0" i="0" u="none" strike="noStrike" kern="100" cap="none" spc="0" baseline="0">
                          <a:solidFill>
                            <a:schemeClr val="bg1"/>
                          </a:solidFill>
                          <a:effectLst/>
                          <a:uFillTx/>
                          <a:latin typeface="+mn-lt"/>
                          <a:ea typeface="Verdana" panose="020B0604030504040204" pitchFamily="34" charset="0"/>
                          <a:cs typeface="Arial" panose="020B0604020202020204" pitchFamily="34" charset="0"/>
                          <a:sym typeface="Helvetica Neue"/>
                        </a:rPr>
                        <a:t>21 (31.3) </a:t>
                      </a:r>
                      <a:endParaRPr lang="zh-CN" altLang="en-US" sz="1600" b="0" i="0" u="none" strike="noStrike" kern="100" cap="none" spc="0" baseline="0">
                        <a:solidFill>
                          <a:schemeClr val="bg1"/>
                        </a:solidFill>
                        <a:effectLst/>
                        <a:uFillTx/>
                        <a:latin typeface="+mn-lt"/>
                        <a:ea typeface="Calibri" panose="020F0502020204030204" pitchFamily="34" charset="0"/>
                        <a:cs typeface="Arial" panose="020B0604020202020204" pitchFamily="34" charset="0"/>
                        <a:sym typeface="Helvetica Neue"/>
                      </a:endParaRPr>
                    </a:p>
                  </a:txBody>
                  <a:tcPr marT="36576" marB="36576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1" indent="0" algn="ctr" defTabSz="914400" rtl="0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en-US" altLang="zh-CN" sz="1600" b="0" i="0" u="none" strike="noStrike" kern="100" cap="none" spc="0" baseline="0">
                          <a:solidFill>
                            <a:schemeClr val="bg1"/>
                          </a:solidFill>
                          <a:effectLst/>
                          <a:uFillTx/>
                          <a:latin typeface="+mn-lt"/>
                          <a:ea typeface="Verdana" panose="020B0604030504040204" pitchFamily="34" charset="0"/>
                          <a:cs typeface="Arial" panose="020B0604020202020204" pitchFamily="34" charset="0"/>
                          <a:sym typeface="Helvetica Neue"/>
                        </a:rPr>
                        <a:t>21 (31.3) </a:t>
                      </a:r>
                      <a:endParaRPr lang="zh-CN" altLang="en-US" sz="1600" b="0" i="0" u="none" strike="noStrike" kern="100" cap="none" spc="0" baseline="0">
                        <a:solidFill>
                          <a:schemeClr val="bg1"/>
                        </a:solidFill>
                        <a:effectLst/>
                        <a:uFillTx/>
                        <a:latin typeface="+mn-lt"/>
                        <a:ea typeface="Calibri" panose="020F0502020204030204" pitchFamily="34" charset="0"/>
                        <a:cs typeface="Arial" panose="020B0604020202020204" pitchFamily="34" charset="0"/>
                        <a:sym typeface="Helvetica Neue"/>
                      </a:endParaRPr>
                    </a:p>
                  </a:txBody>
                  <a:tcPr marT="36576" marB="36576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94014735"/>
                  </a:ext>
                </a:extLst>
              </a:tr>
              <a:tr h="0">
                <a:tc gridSpan="2">
                  <a:txBody>
                    <a:bodyPr/>
                    <a:lstStyle>
                      <a:lvl1pPr marL="0" marR="0" indent="0" algn="ctr" defTabSz="5842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8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等线" panose="020F0502020204030204"/>
                          <a:sym typeface="Helvetica Neue"/>
                        </a:defRPr>
                      </a:lvl1pPr>
                      <a:lvl2pPr marL="0" marR="0" indent="457200" algn="ctr" defTabSz="5842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8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等线" panose="020F0502020204030204"/>
                          <a:sym typeface="Helvetica Neue"/>
                        </a:defRPr>
                      </a:lvl2pPr>
                      <a:lvl3pPr marL="0" marR="0" indent="914400" algn="ctr" defTabSz="5842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8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等线" panose="020F0502020204030204"/>
                          <a:sym typeface="Helvetica Neue"/>
                        </a:defRPr>
                      </a:lvl3pPr>
                      <a:lvl4pPr marL="0" marR="0" indent="1371600" algn="ctr" defTabSz="5842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8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等线" panose="020F0502020204030204"/>
                          <a:sym typeface="Helvetica Neue"/>
                        </a:defRPr>
                      </a:lvl4pPr>
                      <a:lvl5pPr marL="0" marR="0" indent="1828800" algn="ctr" defTabSz="5842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8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等线" panose="020F0502020204030204"/>
                          <a:sym typeface="Helvetica Neue"/>
                        </a:defRPr>
                      </a:lvl5pPr>
                      <a:lvl6pPr marL="0" marR="0" indent="2286000" algn="ctr" defTabSz="5842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8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等线" panose="020F0502020204030204"/>
                          <a:sym typeface="Helvetica Neue"/>
                        </a:defRPr>
                      </a:lvl6pPr>
                      <a:lvl7pPr marL="0" marR="0" indent="2743200" algn="ctr" defTabSz="5842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8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等线" panose="020F0502020204030204"/>
                          <a:sym typeface="Helvetica Neue"/>
                        </a:defRPr>
                      </a:lvl7pPr>
                      <a:lvl8pPr marL="0" marR="0" indent="3200400" algn="ctr" defTabSz="5842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8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等线" panose="020F0502020204030204"/>
                          <a:sym typeface="Helvetica Neue"/>
                        </a:defRPr>
                      </a:lvl8pPr>
                      <a:lvl9pPr marL="0" marR="0" indent="3657600" algn="ctr" defTabSz="5842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8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等线" panose="020F0502020204030204"/>
                          <a:sym typeface="Helvetica Neue"/>
                        </a:defRPr>
                      </a:lvl9pPr>
                    </a:lstStyle>
                    <a:p>
                      <a:pPr marL="717750" marR="0" lvl="2" indent="-285750" algn="just" defTabSz="914400" rtl="0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Calibri" panose="020F0502020204030204" pitchFamily="34" charset="0"/>
                        <a:buChar char="−"/>
                        <a:tabLst/>
                      </a:pPr>
                      <a:r>
                        <a:rPr lang="en-US" altLang="zh-CN" sz="1600" b="0" i="0" u="none" strike="noStrike" kern="100" cap="none" spc="0" baseline="0">
                          <a:solidFill>
                            <a:schemeClr val="bg1"/>
                          </a:solidFill>
                          <a:effectLst/>
                          <a:uFillTx/>
                          <a:latin typeface="+mn-lt"/>
                          <a:ea typeface="Verdana" panose="020B0604030504040204" pitchFamily="34" charset="0"/>
                          <a:cs typeface="Arial" panose="020B0604020202020204" pitchFamily="34" charset="0"/>
                          <a:sym typeface="Helvetica Neue"/>
                        </a:rPr>
                        <a:t>Both</a:t>
                      </a:r>
                      <a:endParaRPr lang="zh-CN" altLang="zh-CN" sz="1600" b="0" i="0" u="none" strike="noStrike" kern="100" cap="none" spc="0" baseline="0">
                        <a:solidFill>
                          <a:schemeClr val="bg1"/>
                        </a:solidFill>
                        <a:effectLst/>
                        <a:uFillTx/>
                        <a:latin typeface="+mn-lt"/>
                        <a:ea typeface="Calibri" panose="020F0502020204030204" pitchFamily="34" charset="0"/>
                        <a:cs typeface="Arial" panose="020B0604020202020204" pitchFamily="34" charset="0"/>
                        <a:sym typeface="Helvetica Neue"/>
                      </a:endParaRPr>
                    </a:p>
                  </a:txBody>
                  <a:tcPr marT="36576" marB="36576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1" indent="0" algn="ctr" defTabSz="914400" rtl="0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en-US" altLang="zh-CN" sz="1600" b="0" i="0" u="none" strike="noStrike" kern="100" cap="none" spc="0" baseline="0">
                          <a:solidFill>
                            <a:schemeClr val="bg1"/>
                          </a:solidFill>
                          <a:effectLst/>
                          <a:uFillTx/>
                          <a:latin typeface="+mn-lt"/>
                          <a:ea typeface="Verdana" panose="020B0604030504040204" pitchFamily="34" charset="0"/>
                          <a:cs typeface="Arial" panose="020B0604020202020204" pitchFamily="34" charset="0"/>
                          <a:sym typeface="Helvetica Neue"/>
                        </a:rPr>
                        <a:t>13 (19.4)</a:t>
                      </a:r>
                      <a:endParaRPr lang="zh-CN" altLang="zh-CN" sz="1600" b="0" i="0" u="none" strike="noStrike" kern="100" cap="none" spc="0" baseline="0">
                        <a:solidFill>
                          <a:schemeClr val="bg1"/>
                        </a:solidFill>
                        <a:effectLst/>
                        <a:uFillTx/>
                        <a:latin typeface="+mn-lt"/>
                        <a:ea typeface="Calibri" panose="020F0502020204030204" pitchFamily="34" charset="0"/>
                        <a:cs typeface="Arial" panose="020B0604020202020204" pitchFamily="34" charset="0"/>
                        <a:sym typeface="Helvetica Neue"/>
                      </a:endParaRPr>
                    </a:p>
                  </a:txBody>
                  <a:tcPr marT="36576" marB="36576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1" indent="0" algn="ctr" defTabSz="914400" rtl="0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en-US" altLang="zh-CN" sz="1600" b="0" i="0" u="none" strike="noStrike" kern="100" cap="none" spc="0" baseline="0">
                          <a:solidFill>
                            <a:schemeClr val="bg1"/>
                          </a:solidFill>
                          <a:effectLst/>
                          <a:uFillTx/>
                          <a:latin typeface="+mn-lt"/>
                          <a:ea typeface="Verdana" panose="020B0604030504040204" pitchFamily="34" charset="0"/>
                          <a:cs typeface="Arial" panose="020B0604020202020204" pitchFamily="34" charset="0"/>
                          <a:sym typeface="Helvetica Neue"/>
                        </a:rPr>
                        <a:t>13 (19.4)</a:t>
                      </a:r>
                      <a:endParaRPr lang="zh-CN" altLang="zh-CN" sz="1600" b="0" i="0" u="none" strike="noStrike" kern="100" cap="none" spc="0" baseline="0">
                        <a:solidFill>
                          <a:schemeClr val="bg1"/>
                        </a:solidFill>
                        <a:effectLst/>
                        <a:uFillTx/>
                        <a:latin typeface="+mn-lt"/>
                        <a:ea typeface="Calibri" panose="020F0502020204030204" pitchFamily="34" charset="0"/>
                        <a:cs typeface="Arial" panose="020B0604020202020204" pitchFamily="34" charset="0"/>
                        <a:sym typeface="Helvetica Neue"/>
                      </a:endParaRPr>
                    </a:p>
                  </a:txBody>
                  <a:tcPr marT="36576" marB="36576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24180652"/>
                  </a:ext>
                </a:extLst>
              </a:tr>
              <a:tr h="0">
                <a:tc gridSpan="2">
                  <a:txBody>
                    <a:bodyPr/>
                    <a:lstStyle>
                      <a:lvl1pPr marL="0" marR="0" indent="0" algn="ctr" defTabSz="5842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8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等线" panose="020F0502020204030204"/>
                          <a:sym typeface="Helvetica Neue"/>
                        </a:defRPr>
                      </a:lvl1pPr>
                      <a:lvl2pPr marL="0" marR="0" indent="457200" algn="ctr" defTabSz="5842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8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等线" panose="020F0502020204030204"/>
                          <a:sym typeface="Helvetica Neue"/>
                        </a:defRPr>
                      </a:lvl2pPr>
                      <a:lvl3pPr marL="0" marR="0" indent="914400" algn="ctr" defTabSz="5842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8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等线" panose="020F0502020204030204"/>
                          <a:sym typeface="Helvetica Neue"/>
                        </a:defRPr>
                      </a:lvl3pPr>
                      <a:lvl4pPr marL="0" marR="0" indent="1371600" algn="ctr" defTabSz="5842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8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等线" panose="020F0502020204030204"/>
                          <a:sym typeface="Helvetica Neue"/>
                        </a:defRPr>
                      </a:lvl4pPr>
                      <a:lvl5pPr marL="0" marR="0" indent="1828800" algn="ctr" defTabSz="5842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8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等线" panose="020F0502020204030204"/>
                          <a:sym typeface="Helvetica Neue"/>
                        </a:defRPr>
                      </a:lvl5pPr>
                      <a:lvl6pPr marL="0" marR="0" indent="2286000" algn="ctr" defTabSz="5842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8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等线" panose="020F0502020204030204"/>
                          <a:sym typeface="Helvetica Neue"/>
                        </a:defRPr>
                      </a:lvl6pPr>
                      <a:lvl7pPr marL="0" marR="0" indent="2743200" algn="ctr" defTabSz="5842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8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等线" panose="020F0502020204030204"/>
                          <a:sym typeface="Helvetica Neue"/>
                        </a:defRPr>
                      </a:lvl7pPr>
                      <a:lvl8pPr marL="0" marR="0" indent="3200400" algn="ctr" defTabSz="5842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8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等线" panose="020F0502020204030204"/>
                          <a:sym typeface="Helvetica Neue"/>
                        </a:defRPr>
                      </a:lvl8pPr>
                      <a:lvl9pPr marL="0" marR="0" indent="3657600" algn="ctr" defTabSz="5842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8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等线" panose="020F0502020204030204"/>
                          <a:sym typeface="Helvetica Neue"/>
                        </a:defRPr>
                      </a:lvl9pPr>
                    </a:lstStyle>
                    <a:p>
                      <a:pPr marL="36000" algn="l" defTabSz="914400" rtl="0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0" kern="100">
                          <a:solidFill>
                            <a:schemeClr val="bg1"/>
                          </a:solidFill>
                          <a:effectLst/>
                          <a:latin typeface="+mn-lt"/>
                          <a:ea typeface="Verdana" panose="020B0604030504040204" pitchFamily="34" charset="0"/>
                          <a:cs typeface="Arial" panose="020B0604020202020204" pitchFamily="34" charset="0"/>
                        </a:rPr>
                        <a:t>Previous autologous HSCT, n (%)</a:t>
                      </a:r>
                      <a:endParaRPr lang="zh-CN" sz="1600" b="0" kern="100">
                        <a:solidFill>
                          <a:schemeClr val="bg1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T="36576" marB="36576" anchor="ctr">
                    <a:lnL w="12700" cmpd="sng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1" indent="0" algn="ctr" defTabSz="914400" rtl="0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en-US" altLang="zh-CN" sz="1600" b="0" i="0" u="none" strike="noStrike" kern="100" cap="none" spc="0" baseline="0">
                          <a:solidFill>
                            <a:schemeClr val="bg1"/>
                          </a:solidFill>
                          <a:effectLst/>
                          <a:uFillTx/>
                          <a:latin typeface="+mn-lt"/>
                          <a:ea typeface="Verdana" panose="020B0604030504040204" pitchFamily="34" charset="0"/>
                          <a:cs typeface="Arial" panose="020B0604020202020204" pitchFamily="34" charset="0"/>
                          <a:sym typeface="Helvetica Neue"/>
                        </a:rPr>
                        <a:t>5 (7.5)</a:t>
                      </a:r>
                      <a:endParaRPr lang="zh-CN" altLang="en-US" sz="1600" b="0" i="0" u="none" strike="noStrike" kern="100" cap="none" spc="0" baseline="0">
                        <a:solidFill>
                          <a:schemeClr val="bg1"/>
                        </a:solidFill>
                        <a:effectLst/>
                        <a:uFillTx/>
                        <a:latin typeface="+mn-lt"/>
                        <a:ea typeface="Calibri" panose="020F0502020204030204" pitchFamily="34" charset="0"/>
                        <a:cs typeface="Arial" panose="020B0604020202020204" pitchFamily="34" charset="0"/>
                        <a:sym typeface="Helvetica Neue"/>
                      </a:endParaRPr>
                    </a:p>
                  </a:txBody>
                  <a:tcPr marT="36576" marB="36576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1" indent="0" algn="ctr" defTabSz="914400" rtl="0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en-US" altLang="zh-CN" sz="1600" b="0" i="0" u="none" strike="noStrike" kern="100" cap="none" spc="0" baseline="0">
                          <a:solidFill>
                            <a:schemeClr val="bg1"/>
                          </a:solidFill>
                          <a:effectLst/>
                          <a:uFillTx/>
                          <a:latin typeface="+mn-lt"/>
                          <a:ea typeface="Verdana" panose="020B0604030504040204" pitchFamily="34" charset="0"/>
                          <a:cs typeface="Arial" panose="020B0604020202020204" pitchFamily="34" charset="0"/>
                          <a:sym typeface="Helvetica Neue"/>
                        </a:rPr>
                        <a:t>5 (7.5)</a:t>
                      </a:r>
                      <a:endParaRPr lang="zh-CN" altLang="en-US" sz="1600" b="0" i="0" u="none" strike="noStrike" kern="100" cap="none" spc="0" baseline="0">
                        <a:solidFill>
                          <a:schemeClr val="bg1"/>
                        </a:solidFill>
                        <a:effectLst/>
                        <a:uFillTx/>
                        <a:latin typeface="+mn-lt"/>
                        <a:ea typeface="Calibri" panose="020F0502020204030204" pitchFamily="34" charset="0"/>
                        <a:cs typeface="Arial" panose="020B0604020202020204" pitchFamily="34" charset="0"/>
                        <a:sym typeface="Helvetica Neue"/>
                      </a:endParaRPr>
                    </a:p>
                  </a:txBody>
                  <a:tcPr marT="36576" marB="36576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32684992"/>
                  </a:ext>
                </a:extLst>
              </a:tr>
            </a:tbl>
          </a:graphicData>
        </a:graphic>
      </p:graphicFrame>
      <p:sp>
        <p:nvSpPr>
          <p:cNvPr id="5" name="Text Box 11">
            <a:extLst>
              <a:ext uri="{FF2B5EF4-FFF2-40B4-BE49-F238E27FC236}">
                <a16:creationId xmlns:a16="http://schemas.microsoft.com/office/drawing/2014/main" id="{12B57850-0829-1C59-63E5-B6A98EF182B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14339" y="6363968"/>
            <a:ext cx="8010524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Wingdings" panose="05000000000000000000" pitchFamily="2" charset="2"/>
              <a:buChar char="§"/>
              <a:defRPr sz="2800">
                <a:solidFill>
                  <a:srgbClr val="FEFDDE"/>
                </a:solidFill>
                <a:latin typeface="Arial" panose="020B060402020202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600">
                <a:solidFill>
                  <a:srgbClr val="FEFDDE"/>
                </a:solidFill>
                <a:latin typeface="Arial" panose="020B060402020202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400">
                <a:solidFill>
                  <a:srgbClr val="FEFDDE"/>
                </a:solidFill>
                <a:latin typeface="Arial" panose="020B060402020202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200">
                <a:solidFill>
                  <a:srgbClr val="FEFDDE"/>
                </a:solidFill>
                <a:latin typeface="Arial" panose="020B060402020202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9pPr>
          </a:lstStyle>
          <a:p>
            <a:pPr lvl="0"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None/>
            </a:pPr>
            <a:r>
              <a:rPr lang="en-US" sz="1200">
                <a:solidFill>
                  <a:schemeClr val="bg2"/>
                </a:solidFill>
                <a:latin typeface="+mn-lt"/>
              </a:rPr>
              <a:t>Song. EHA 2025. Abstr S246. </a:t>
            </a:r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schemeClr val="bg2"/>
              </a:solidFill>
              <a:effectLst/>
              <a:uLnTx/>
              <a:uFillTx/>
              <a:latin typeface="+mn-lt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46174395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5761FE9-6D4F-C10F-31A9-520AE823A35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>
                <a:ea typeface="Verdana" panose="020B0604030504040204" pitchFamily="34" charset="0"/>
                <a:cs typeface="Arial" panose="020B0604020202020204" pitchFamily="34" charset="0"/>
                <a:sym typeface="Helvetica Neue"/>
              </a:rPr>
              <a:t>Phase I Study of SHR2554: Response</a:t>
            </a:r>
            <a:endParaRPr lang="en-US"/>
          </a:p>
        </p:txBody>
      </p:sp>
      <p:sp>
        <p:nvSpPr>
          <p:cNvPr id="3" name="Text Box 11">
            <a:extLst>
              <a:ext uri="{FF2B5EF4-FFF2-40B4-BE49-F238E27FC236}">
                <a16:creationId xmlns:a16="http://schemas.microsoft.com/office/drawing/2014/main" id="{46E34CBD-EC3C-8CE9-20BC-D4BBB4EEA34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14339" y="6363968"/>
            <a:ext cx="8010524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Wingdings" panose="05000000000000000000" pitchFamily="2" charset="2"/>
              <a:buChar char="§"/>
              <a:defRPr sz="2800">
                <a:solidFill>
                  <a:srgbClr val="FEFDDE"/>
                </a:solidFill>
                <a:latin typeface="Arial" panose="020B060402020202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600">
                <a:solidFill>
                  <a:srgbClr val="FEFDDE"/>
                </a:solidFill>
                <a:latin typeface="Arial" panose="020B060402020202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400">
                <a:solidFill>
                  <a:srgbClr val="FEFDDE"/>
                </a:solidFill>
                <a:latin typeface="Arial" panose="020B060402020202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200">
                <a:solidFill>
                  <a:srgbClr val="FEFDDE"/>
                </a:solidFill>
                <a:latin typeface="Arial" panose="020B060402020202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9pPr>
          </a:lstStyle>
          <a:p>
            <a:pPr lvl="0"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None/>
            </a:pPr>
            <a:r>
              <a:rPr lang="en-US" sz="1200">
                <a:solidFill>
                  <a:schemeClr val="bg2"/>
                </a:solidFill>
                <a:latin typeface="+mn-lt"/>
              </a:rPr>
              <a:t>Song. EHA 2025. Abstr S246. </a:t>
            </a:r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schemeClr val="bg2"/>
              </a:solidFill>
              <a:effectLst/>
              <a:uLnTx/>
              <a:uFillTx/>
              <a:latin typeface="+mn-lt"/>
              <a:ea typeface="+mn-ea"/>
              <a:cs typeface="Arial" panose="020B0604020202020204" pitchFamily="34" charset="0"/>
            </a:endParaRPr>
          </a:p>
        </p:txBody>
      </p:sp>
      <p:graphicFrame>
        <p:nvGraphicFramePr>
          <p:cNvPr id="5" name="表格 5">
            <a:extLst>
              <a:ext uri="{FF2B5EF4-FFF2-40B4-BE49-F238E27FC236}">
                <a16:creationId xmlns:a16="http://schemas.microsoft.com/office/drawing/2014/main" id="{8B85EB71-73A9-6CF2-B4FB-2ACE7D15134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62332718"/>
              </p:ext>
            </p:extLst>
          </p:nvPr>
        </p:nvGraphicFramePr>
        <p:xfrm>
          <a:off x="717550" y="1188720"/>
          <a:ext cx="4317588" cy="5212080"/>
        </p:xfrm>
        <a:graphic>
          <a:graphicData uri="http://schemas.openxmlformats.org/drawingml/2006/table">
            <a:tbl>
              <a:tblPr firstRow="1"/>
              <a:tblGrid>
                <a:gridCol w="2742122">
                  <a:extLst>
                    <a:ext uri="{9D8B030D-6E8A-4147-A177-3AD203B41FA5}">
                      <a16:colId xmlns:a16="http://schemas.microsoft.com/office/drawing/2014/main" val="1305089816"/>
                    </a:ext>
                  </a:extLst>
                </a:gridCol>
                <a:gridCol w="1575466">
                  <a:extLst>
                    <a:ext uri="{9D8B030D-6E8A-4147-A177-3AD203B41FA5}">
                      <a16:colId xmlns:a16="http://schemas.microsoft.com/office/drawing/2014/main" val="1596121659"/>
                    </a:ext>
                  </a:extLst>
                </a:gridCol>
              </a:tblGrid>
              <a:tr h="180399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9pPr>
                    </a:lstStyle>
                    <a:p>
                      <a:pPr marL="7200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zh-CN" sz="1400" kern="100">
                          <a:solidFill>
                            <a:schemeClr val="tx1"/>
                          </a:solidFill>
                          <a:effectLst/>
                          <a:latin typeface="+mn-lt"/>
                          <a:ea typeface="微软雅黑" panose="020B0503020204020204" pitchFamily="34" charset="-122"/>
                          <a:cs typeface="Arial" panose="020B0604020202020204" pitchFamily="34" charset="0"/>
                        </a:rPr>
                        <a:t>Variable</a:t>
                      </a:r>
                      <a:endParaRPr lang="zh-CN" sz="1400" kern="100">
                        <a:solidFill>
                          <a:schemeClr val="tx1"/>
                        </a:solidFill>
                        <a:effectLst/>
                        <a:latin typeface="+mn-lt"/>
                        <a:ea typeface="微软雅黑" panose="020B0503020204020204" pitchFamily="34" charset="-122"/>
                        <a:cs typeface="Arial" panose="020B0604020202020204" pitchFamily="34" charset="0"/>
                      </a:endParaRPr>
                    </a:p>
                  </a:txBody>
                  <a:tcPr marT="18288" marB="18288" anchor="ctr">
                    <a:lnL w="12700" cmpd="sng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kern="100">
                          <a:solidFill>
                            <a:schemeClr val="tx1"/>
                          </a:solidFill>
                          <a:effectLst/>
                          <a:latin typeface="+mn-lt"/>
                          <a:ea typeface="Verdana" panose="020B0604030504040204" pitchFamily="34" charset="0"/>
                          <a:cs typeface="Arial" panose="020B0604020202020204" pitchFamily="34" charset="0"/>
                        </a:rPr>
                        <a:t>Total</a:t>
                      </a:r>
                    </a:p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kern="100">
                          <a:solidFill>
                            <a:schemeClr val="tx1"/>
                          </a:solidFill>
                          <a:effectLst/>
                          <a:latin typeface="+mn-lt"/>
                          <a:ea typeface="Verdana" panose="020B0604030504040204" pitchFamily="34" charset="0"/>
                          <a:cs typeface="Arial" panose="020B0604020202020204" pitchFamily="34" charset="0"/>
                        </a:rPr>
                        <a:t>(N = 67)</a:t>
                      </a:r>
                      <a:endParaRPr lang="zh-CN" sz="1400" kern="100">
                        <a:solidFill>
                          <a:schemeClr val="tx1"/>
                        </a:solidFill>
                        <a:effectLst/>
                        <a:latin typeface="+mn-lt"/>
                        <a:ea typeface="等线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T="18288" marB="18288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81229572"/>
                  </a:ext>
                </a:extLst>
              </a:tr>
              <a:tr h="97321">
                <a:tc gridSpan="2"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marL="71755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0" kern="0">
                          <a:solidFill>
                            <a:schemeClr val="bg1"/>
                          </a:solidFill>
                          <a:effectLst/>
                          <a:latin typeface="+mn-lt"/>
                          <a:ea typeface="Verdana" panose="020B0604030504040204" pitchFamily="34" charset="0"/>
                          <a:cs typeface="Arial" panose="020B0604020202020204" pitchFamily="34" charset="0"/>
                        </a:rPr>
                        <a:t>BOR, n (%)</a:t>
                      </a:r>
                      <a:endParaRPr lang="zh-CN" sz="1400" b="0" kern="100">
                        <a:solidFill>
                          <a:schemeClr val="bg1"/>
                        </a:solidFill>
                        <a:effectLst/>
                        <a:latin typeface="+mn-lt"/>
                        <a:ea typeface="微软雅黑" panose="020B0503020204020204" pitchFamily="34" charset="-122"/>
                        <a:cs typeface="Arial" panose="020B0604020202020204" pitchFamily="34" charset="0"/>
                      </a:endParaRPr>
                    </a:p>
                  </a:txBody>
                  <a:tcPr marT="18288" marB="18288" anchor="ctr">
                    <a:lnL w="12700" cmpd="sng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71755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zh-CN" sz="1400" b="0" kern="100">
                        <a:solidFill>
                          <a:schemeClr val="bg1"/>
                        </a:solidFill>
                        <a:effectLst/>
                        <a:latin typeface="+mn-lt"/>
                        <a:ea typeface="微软雅黑" panose="020B0503020204020204" pitchFamily="34" charset="-122"/>
                        <a:cs typeface="Arial" panose="020B0604020202020204" pitchFamily="34" charset="0"/>
                      </a:endParaRPr>
                    </a:p>
                  </a:txBody>
                  <a:tcPr marT="18288" marB="18288" anchor="ctr">
                    <a:lnL w="12700" cmpd="sng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57224242"/>
                  </a:ext>
                </a:extLst>
              </a:tr>
              <a:tr h="97321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marL="502920" indent="-28575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Wingdings" panose="05000000000000000000" pitchFamily="2" charset="2"/>
                        <a:buChar char="§"/>
                      </a:pPr>
                      <a:r>
                        <a:rPr lang="en-US" sz="1400" b="0" kern="0">
                          <a:solidFill>
                            <a:schemeClr val="bg1"/>
                          </a:solidFill>
                          <a:effectLst/>
                          <a:latin typeface="+mn-lt"/>
                          <a:ea typeface="Verdana" panose="020B0604030504040204" pitchFamily="34" charset="0"/>
                          <a:cs typeface="Arial" panose="020B0604020202020204" pitchFamily="34" charset="0"/>
                        </a:rPr>
                        <a:t>CR</a:t>
                      </a:r>
                      <a:endParaRPr lang="zh-CN" sz="1400" b="0" kern="100">
                        <a:solidFill>
                          <a:schemeClr val="bg1"/>
                        </a:solidFill>
                        <a:effectLst/>
                        <a:latin typeface="+mn-lt"/>
                        <a:ea typeface="微软雅黑" panose="020B0503020204020204" pitchFamily="34" charset="-122"/>
                        <a:cs typeface="Arial" panose="020B0604020202020204" pitchFamily="34" charset="0"/>
                      </a:endParaRPr>
                    </a:p>
                  </a:txBody>
                  <a:tcPr marT="18288" marB="18288" anchor="ctr">
                    <a:lnL w="12700" cmpd="sng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00"/>
                        </a:spcBef>
                        <a:spcAft>
                          <a:spcPts val="100"/>
                        </a:spcAft>
                      </a:pPr>
                      <a:r>
                        <a:rPr lang="en-US" sz="1400" b="0" i="0" u="none" strike="noStrike" kern="0" cap="none" spc="0" baseline="0">
                          <a:solidFill>
                            <a:schemeClr val="bg1"/>
                          </a:solidFill>
                          <a:effectLst/>
                          <a:uFillTx/>
                          <a:latin typeface="+mn-lt"/>
                          <a:ea typeface="Verdana" panose="020B0604030504040204" pitchFamily="34" charset="0"/>
                          <a:cs typeface="Arial" panose="020B0604020202020204" pitchFamily="34" charset="0"/>
                          <a:sym typeface="Helvetica Neue"/>
                        </a:rPr>
                        <a:t> 22 (32.8)</a:t>
                      </a:r>
                      <a:endParaRPr lang="zh-CN" altLang="en-US" sz="1400" b="0" i="0" u="none" strike="noStrike" kern="0" cap="none" spc="0" baseline="0">
                        <a:solidFill>
                          <a:schemeClr val="bg1"/>
                        </a:solidFill>
                        <a:effectLst/>
                        <a:uFillTx/>
                        <a:latin typeface="+mn-lt"/>
                        <a:ea typeface="等线" panose="02010600030101010101" pitchFamily="2" charset="-122"/>
                        <a:cs typeface="Arial" panose="020B0604020202020204" pitchFamily="34" charset="0"/>
                        <a:sym typeface="Helvetica Neue"/>
                      </a:endParaRPr>
                    </a:p>
                  </a:txBody>
                  <a:tcPr marT="18288" marB="18288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69021179"/>
                  </a:ext>
                </a:extLst>
              </a:tr>
              <a:tr h="97321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marL="502920" indent="-28575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Wingdings" panose="05000000000000000000" pitchFamily="2" charset="2"/>
                        <a:buChar char="§"/>
                      </a:pPr>
                      <a:r>
                        <a:rPr lang="en-US" sz="1400" b="0" kern="0">
                          <a:solidFill>
                            <a:schemeClr val="bg1"/>
                          </a:solidFill>
                          <a:effectLst/>
                          <a:latin typeface="+mn-lt"/>
                          <a:ea typeface="Verdana" panose="020B0604030504040204" pitchFamily="34" charset="0"/>
                          <a:cs typeface="Arial" panose="020B0604020202020204" pitchFamily="34" charset="0"/>
                        </a:rPr>
                        <a:t>PR</a:t>
                      </a:r>
                      <a:endParaRPr lang="zh-CN" sz="1400" b="0" kern="100">
                        <a:solidFill>
                          <a:schemeClr val="bg1"/>
                        </a:solidFill>
                        <a:effectLst/>
                        <a:latin typeface="+mn-lt"/>
                        <a:ea typeface="微软雅黑" panose="020B0503020204020204" pitchFamily="34" charset="-122"/>
                        <a:cs typeface="Arial" panose="020B0604020202020204" pitchFamily="34" charset="0"/>
                      </a:endParaRPr>
                    </a:p>
                  </a:txBody>
                  <a:tcPr marT="18288" marB="18288" anchor="ctr">
                    <a:lnL w="12700" cmpd="sng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00"/>
                        </a:spcBef>
                        <a:spcAft>
                          <a:spcPts val="100"/>
                        </a:spcAft>
                      </a:pPr>
                      <a:r>
                        <a:rPr lang="en-US" sz="1400" b="0" i="0" u="none" strike="noStrike" kern="0" cap="none" spc="0" baseline="0">
                          <a:solidFill>
                            <a:schemeClr val="bg1"/>
                          </a:solidFill>
                          <a:effectLst/>
                          <a:uFillTx/>
                          <a:latin typeface="+mn-lt"/>
                          <a:ea typeface="Verdana" panose="020B0604030504040204" pitchFamily="34" charset="0"/>
                          <a:cs typeface="Arial" panose="020B0604020202020204" pitchFamily="34" charset="0"/>
                          <a:sym typeface="Helvetica Neue"/>
                        </a:rPr>
                        <a:t> 21 (31.3)</a:t>
                      </a:r>
                      <a:endParaRPr lang="zh-CN" altLang="en-US" sz="1400" b="0" i="0" u="none" strike="noStrike" kern="0" cap="none" spc="0" baseline="0">
                        <a:solidFill>
                          <a:schemeClr val="bg1"/>
                        </a:solidFill>
                        <a:effectLst/>
                        <a:uFillTx/>
                        <a:latin typeface="+mn-lt"/>
                        <a:ea typeface="等线" panose="02010600030101010101" pitchFamily="2" charset="-122"/>
                        <a:cs typeface="Arial" panose="020B0604020202020204" pitchFamily="34" charset="0"/>
                        <a:sym typeface="Helvetica Neue"/>
                      </a:endParaRPr>
                    </a:p>
                  </a:txBody>
                  <a:tcPr marT="18288" marB="18288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95975679"/>
                  </a:ext>
                </a:extLst>
              </a:tr>
              <a:tr h="97321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marL="502920" indent="-28575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Wingdings" panose="05000000000000000000" pitchFamily="2" charset="2"/>
                        <a:buChar char="§"/>
                      </a:pPr>
                      <a:r>
                        <a:rPr lang="en-US" sz="1400" b="0" kern="0">
                          <a:solidFill>
                            <a:schemeClr val="bg1"/>
                          </a:solidFill>
                          <a:effectLst/>
                          <a:latin typeface="+mn-lt"/>
                          <a:ea typeface="Verdana" panose="020B0604030504040204" pitchFamily="34" charset="0"/>
                          <a:cs typeface="Arial" panose="020B0604020202020204" pitchFamily="34" charset="0"/>
                        </a:rPr>
                        <a:t>SD</a:t>
                      </a:r>
                      <a:endParaRPr lang="zh-CN" sz="1400" b="0" kern="100">
                        <a:solidFill>
                          <a:schemeClr val="bg1"/>
                        </a:solidFill>
                        <a:effectLst/>
                        <a:latin typeface="+mn-lt"/>
                        <a:ea typeface="微软雅黑" panose="020B0503020204020204" pitchFamily="34" charset="-122"/>
                        <a:cs typeface="Arial" panose="020B0604020202020204" pitchFamily="34" charset="0"/>
                      </a:endParaRPr>
                    </a:p>
                  </a:txBody>
                  <a:tcPr marT="18288" marB="18288" anchor="ctr">
                    <a:lnL w="12700" cmpd="sng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00"/>
                        </a:spcBef>
                        <a:spcAft>
                          <a:spcPts val="100"/>
                        </a:spcAft>
                      </a:pPr>
                      <a:r>
                        <a:rPr lang="en-US" sz="1400" b="0" i="0" u="none" strike="noStrike" kern="0" cap="none" spc="0" baseline="0">
                          <a:solidFill>
                            <a:schemeClr val="bg1"/>
                          </a:solidFill>
                          <a:effectLst/>
                          <a:uFillTx/>
                          <a:latin typeface="+mn-lt"/>
                          <a:ea typeface="Verdana" panose="020B0604030504040204" pitchFamily="34" charset="0"/>
                          <a:cs typeface="Arial" panose="020B0604020202020204" pitchFamily="34" charset="0"/>
                          <a:sym typeface="Helvetica Neue"/>
                        </a:rPr>
                        <a:t> 7 (10.4)</a:t>
                      </a:r>
                      <a:endParaRPr lang="zh-CN" altLang="en-US" sz="1400" b="0" i="0" u="none" strike="noStrike" kern="0" cap="none" spc="0" baseline="0">
                        <a:solidFill>
                          <a:schemeClr val="bg1"/>
                        </a:solidFill>
                        <a:effectLst/>
                        <a:uFillTx/>
                        <a:latin typeface="+mn-lt"/>
                        <a:ea typeface="等线" panose="02010600030101010101" pitchFamily="2" charset="-122"/>
                        <a:cs typeface="Arial" panose="020B0604020202020204" pitchFamily="34" charset="0"/>
                        <a:sym typeface="Helvetica Neue"/>
                      </a:endParaRPr>
                    </a:p>
                  </a:txBody>
                  <a:tcPr marT="18288" marB="18288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93553548"/>
                  </a:ext>
                </a:extLst>
              </a:tr>
              <a:tr h="97321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marL="502920" indent="-28575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Wingdings" panose="05000000000000000000" pitchFamily="2" charset="2"/>
                        <a:buChar char="§"/>
                      </a:pPr>
                      <a:r>
                        <a:rPr lang="en-US" sz="1400" b="0" kern="0">
                          <a:solidFill>
                            <a:schemeClr val="bg1"/>
                          </a:solidFill>
                          <a:effectLst/>
                          <a:latin typeface="+mn-lt"/>
                          <a:ea typeface="Verdana" panose="020B0604030504040204" pitchFamily="34" charset="0"/>
                          <a:cs typeface="Arial" panose="020B0604020202020204" pitchFamily="34" charset="0"/>
                        </a:rPr>
                        <a:t>PD</a:t>
                      </a:r>
                      <a:endParaRPr lang="zh-CN" sz="1400" b="0" kern="100">
                        <a:solidFill>
                          <a:schemeClr val="bg1"/>
                        </a:solidFill>
                        <a:effectLst/>
                        <a:latin typeface="+mn-lt"/>
                        <a:ea typeface="微软雅黑" panose="020B0503020204020204" pitchFamily="34" charset="-122"/>
                        <a:cs typeface="Arial" panose="020B0604020202020204" pitchFamily="34" charset="0"/>
                      </a:endParaRPr>
                    </a:p>
                  </a:txBody>
                  <a:tcPr marT="18288" marB="18288" anchor="ctr">
                    <a:lnL w="12700" cmpd="sng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00"/>
                        </a:spcBef>
                        <a:spcAft>
                          <a:spcPts val="100"/>
                        </a:spcAft>
                      </a:pPr>
                      <a:r>
                        <a:rPr lang="en-US" sz="1400" b="0" i="0" u="none" strike="noStrike" kern="0" cap="none" spc="0" baseline="0">
                          <a:solidFill>
                            <a:schemeClr val="bg1"/>
                          </a:solidFill>
                          <a:effectLst/>
                          <a:uFillTx/>
                          <a:latin typeface="+mn-lt"/>
                          <a:ea typeface="Verdana" panose="020B0604030504040204" pitchFamily="34" charset="0"/>
                          <a:cs typeface="Arial" panose="020B0604020202020204" pitchFamily="34" charset="0"/>
                          <a:sym typeface="Helvetica Neue"/>
                        </a:rPr>
                        <a:t> 13 (19.4)</a:t>
                      </a:r>
                      <a:endParaRPr lang="zh-CN" altLang="en-US" sz="1400" b="0" i="0" u="none" strike="noStrike" kern="0" cap="none" spc="0" baseline="0">
                        <a:solidFill>
                          <a:schemeClr val="bg1"/>
                        </a:solidFill>
                        <a:effectLst/>
                        <a:uFillTx/>
                        <a:latin typeface="+mn-lt"/>
                        <a:ea typeface="等线" panose="02010600030101010101" pitchFamily="2" charset="-122"/>
                        <a:cs typeface="Arial" panose="020B0604020202020204" pitchFamily="34" charset="0"/>
                        <a:sym typeface="Helvetica Neue"/>
                      </a:endParaRPr>
                    </a:p>
                  </a:txBody>
                  <a:tcPr marT="18288" marB="18288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92926858"/>
                  </a:ext>
                </a:extLst>
              </a:tr>
              <a:tr h="97321">
                <a:tc>
                  <a:txBody>
                    <a:bodyPr/>
                    <a:lstStyle/>
                    <a:p>
                      <a:pPr marL="502920" lvl="0" indent="-28575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Wingdings" panose="05000000000000000000" pitchFamily="2" charset="2"/>
                        <a:buChar char="§"/>
                      </a:pPr>
                      <a:r>
                        <a:rPr lang="en-US" altLang="zh-CN" sz="1400" b="0" kern="0">
                          <a:solidFill>
                            <a:schemeClr val="bg1"/>
                          </a:solidFill>
                          <a:effectLst/>
                          <a:latin typeface="+mn-lt"/>
                          <a:ea typeface="Verdana" panose="020B0604030504040204" pitchFamily="34" charset="0"/>
                          <a:cs typeface="Arial" panose="020B0604020202020204" pitchFamily="34" charset="0"/>
                        </a:rPr>
                        <a:t>NE</a:t>
                      </a:r>
                    </a:p>
                  </a:txBody>
                  <a:tcPr marT="18288" marB="18288" anchor="ctr">
                    <a:lnL w="12700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>
                      <a:noFill/>
                    </a:lnT>
                    <a:lnB w="12700">
                      <a:noFill/>
                    </a:lnB>
                    <a:lnTlToBr w="0">
                      <a:noFill/>
                    </a:lnTlToBr>
                    <a:lnBlToTr w="0">
                      <a:noFill/>
                    </a:lnBlToT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00"/>
                        </a:spcBef>
                        <a:spcAft>
                          <a:spcPts val="100"/>
                        </a:spcAft>
                      </a:pPr>
                      <a:r>
                        <a:rPr lang="en-US" sz="1400" b="0" i="0" u="none" strike="noStrike" kern="0" cap="none" spc="0" baseline="0">
                          <a:solidFill>
                            <a:schemeClr val="bg1"/>
                          </a:solidFill>
                          <a:effectLst/>
                          <a:uFillTx/>
                          <a:latin typeface="+mn-lt"/>
                          <a:ea typeface="Verdana" panose="020B0604030504040204" pitchFamily="34" charset="0"/>
                          <a:cs typeface="Arial" panose="020B0604020202020204" pitchFamily="34" charset="0"/>
                          <a:sym typeface="Helvetica Neue"/>
                        </a:rPr>
                        <a:t> 4 (6.0)</a:t>
                      </a:r>
                      <a:endParaRPr lang="zh-CN" altLang="en-US" sz="1400" b="0" i="0" u="none" strike="noStrike" kern="0" cap="none" spc="0" baseline="0">
                        <a:solidFill>
                          <a:schemeClr val="bg1"/>
                        </a:solidFill>
                        <a:effectLst/>
                        <a:uFillTx/>
                        <a:latin typeface="+mn-lt"/>
                        <a:ea typeface="等线" panose="02010600030101010101" pitchFamily="2" charset="-122"/>
                        <a:cs typeface="Arial" panose="020B0604020202020204" pitchFamily="34" charset="0"/>
                        <a:sym typeface="Helvetica Neue"/>
                      </a:endParaRPr>
                    </a:p>
                  </a:txBody>
                  <a:tcPr marT="18288" marB="18288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0">
                      <a:noFill/>
                    </a:lnTlToBr>
                    <a:lnBlToTr w="0">
                      <a:noFill/>
                    </a:lnBlToTr>
                    <a:solidFill>
                      <a:schemeClr val="tx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48734369"/>
                  </a:ext>
                </a:extLst>
              </a:tr>
              <a:tr h="97321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marL="71755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0" kern="0">
                          <a:solidFill>
                            <a:schemeClr val="bg1"/>
                          </a:solidFill>
                          <a:effectLst/>
                          <a:latin typeface="+mn-lt"/>
                          <a:ea typeface="Verdana" panose="020B0604030504040204" pitchFamily="34" charset="0"/>
                          <a:cs typeface="Arial" panose="020B0604020202020204" pitchFamily="34" charset="0"/>
                        </a:rPr>
                        <a:t>ORR, % (95% CI)</a:t>
                      </a:r>
                      <a:endParaRPr lang="zh-CN" sz="1400" b="0" kern="100">
                        <a:solidFill>
                          <a:schemeClr val="bg1"/>
                        </a:solidFill>
                        <a:effectLst/>
                        <a:latin typeface="+mn-lt"/>
                        <a:ea typeface="微软雅黑" panose="020B0503020204020204" pitchFamily="34" charset="-122"/>
                        <a:cs typeface="Arial" panose="020B0604020202020204" pitchFamily="34" charset="0"/>
                      </a:endParaRPr>
                    </a:p>
                  </a:txBody>
                  <a:tcPr marT="18288" marB="18288" anchor="ctr">
                    <a:lnL w="12700" cmpd="sng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rtl="0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0" kern="0">
                          <a:solidFill>
                            <a:schemeClr val="bg1"/>
                          </a:solidFill>
                          <a:effectLst/>
                          <a:latin typeface="+mn-lt"/>
                          <a:ea typeface="Verdana" panose="020B0604030504040204" pitchFamily="34" charset="0"/>
                          <a:cs typeface="Arial" panose="020B0604020202020204" pitchFamily="34" charset="0"/>
                        </a:rPr>
                        <a:t>64.2 (</a:t>
                      </a:r>
                      <a:r>
                        <a:rPr lang="en-US" altLang="zh-CN" sz="1400" b="0" i="0">
                          <a:solidFill>
                            <a:schemeClr val="bg1"/>
                          </a:solidFill>
                          <a:effectLst/>
                          <a:latin typeface="+mn-lt"/>
                          <a:ea typeface="Verdana" panose="020B0604030504040204" pitchFamily="34" charset="0"/>
                          <a:cs typeface="Arial" panose="020B0604020202020204" pitchFamily="34" charset="0"/>
                          <a:sym typeface="Helvetica Neue"/>
                        </a:rPr>
                        <a:t>51.5-75.5</a:t>
                      </a:r>
                      <a:r>
                        <a:rPr lang="en-US" sz="1400" b="0" kern="0">
                          <a:solidFill>
                            <a:schemeClr val="bg1"/>
                          </a:solidFill>
                          <a:effectLst/>
                          <a:latin typeface="+mn-lt"/>
                          <a:ea typeface="Verdana" panose="020B0604030504040204" pitchFamily="34" charset="0"/>
                          <a:cs typeface="Arial" panose="020B0604020202020204" pitchFamily="34" charset="0"/>
                        </a:rPr>
                        <a:t>)</a:t>
                      </a:r>
                      <a:endParaRPr lang="zh-CN" sz="1400" b="0" kern="0">
                        <a:solidFill>
                          <a:schemeClr val="bg1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T="18288" marB="18288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69189481"/>
                  </a:ext>
                </a:extLst>
              </a:tr>
              <a:tr h="97321">
                <a:tc gridSpan="2">
                  <a:txBody>
                    <a:bodyPr/>
                    <a:lstStyle/>
                    <a:p>
                      <a:pPr marL="73152" marR="0" indent="0" algn="l" defTabSz="914400" rtl="0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en-US" altLang="zh-CN" sz="1400" b="0" i="0" u="none" strike="noStrike" kern="0" cap="none" spc="0" baseline="0">
                          <a:solidFill>
                            <a:schemeClr val="bg1"/>
                          </a:solidFill>
                          <a:effectLst/>
                          <a:uFillTx/>
                          <a:latin typeface="+mn-lt"/>
                          <a:ea typeface="Verdana" panose="020B0604030504040204" pitchFamily="34" charset="0"/>
                          <a:cs typeface="Arial" panose="020B0604020202020204" pitchFamily="34" charset="0"/>
                          <a:sym typeface="Helvetica Neue"/>
                        </a:rPr>
                        <a:t>ORR by subtype, n/N (%)</a:t>
                      </a:r>
                      <a:endParaRPr lang="zh-CN" altLang="en-US" sz="1400" b="0" i="0" u="none" strike="noStrike" kern="0" cap="none" spc="0" baseline="0">
                        <a:solidFill>
                          <a:schemeClr val="bg1"/>
                        </a:solidFill>
                        <a:effectLst/>
                        <a:uFillTx/>
                        <a:latin typeface="+mn-lt"/>
                        <a:ea typeface="微软雅黑" panose="020B0503020204020204" pitchFamily="34" charset="-122"/>
                        <a:cs typeface="Arial" panose="020B0604020202020204" pitchFamily="34" charset="0"/>
                        <a:sym typeface="Helvetica Neue"/>
                      </a:endParaRPr>
                    </a:p>
                  </a:txBody>
                  <a:tcPr marT="18288" marB="18288" anchor="ctr">
                    <a:lnL w="12700" cmpd="sng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73152" marR="0" indent="0" algn="l" defTabSz="914400" rtl="0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lang="zh-CN" altLang="en-US" sz="1400" b="0" i="0" u="none" strike="noStrike" kern="0" cap="none" spc="0" baseline="0">
                        <a:solidFill>
                          <a:schemeClr val="bg1"/>
                        </a:solidFill>
                        <a:effectLst/>
                        <a:uFillTx/>
                        <a:latin typeface="+mn-lt"/>
                        <a:ea typeface="微软雅黑" panose="020B0503020204020204" pitchFamily="34" charset="-122"/>
                        <a:cs typeface="Arial" panose="020B0604020202020204" pitchFamily="34" charset="0"/>
                        <a:sym typeface="Helvetica Neue"/>
                      </a:endParaRPr>
                    </a:p>
                  </a:txBody>
                  <a:tcPr marT="18288" marB="18288" anchor="ctr">
                    <a:lnL w="12700" cmpd="sng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89011595"/>
                  </a:ext>
                </a:extLst>
              </a:tr>
              <a:tr h="97321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marL="502920" marR="0" indent="-285750" algn="l" defTabSz="914400" rtl="0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§"/>
                        <a:tabLst/>
                      </a:pPr>
                      <a:r>
                        <a:rPr lang="en-US" altLang="zh-CN" sz="1400" b="0" i="0" u="none" strike="noStrike" kern="0" cap="none" spc="0" baseline="0">
                          <a:solidFill>
                            <a:schemeClr val="bg1"/>
                          </a:solidFill>
                          <a:effectLst/>
                          <a:uFillTx/>
                          <a:latin typeface="+mn-lt"/>
                          <a:ea typeface="Verdana" panose="020B0604030504040204" pitchFamily="34" charset="0"/>
                          <a:cs typeface="Arial" panose="020B0604020202020204" pitchFamily="34" charset="0"/>
                          <a:sym typeface="Helvetica Neue"/>
                        </a:rPr>
                        <a:t>AITL</a:t>
                      </a:r>
                      <a:endParaRPr lang="zh-CN" altLang="en-US" sz="1400" b="0" i="0" u="none" strike="noStrike" kern="0" cap="none" spc="0" baseline="0">
                        <a:solidFill>
                          <a:schemeClr val="bg1"/>
                        </a:solidFill>
                        <a:effectLst/>
                        <a:uFillTx/>
                        <a:latin typeface="+mn-lt"/>
                        <a:ea typeface="微软雅黑" panose="020B0503020204020204" pitchFamily="34" charset="-122"/>
                        <a:cs typeface="Arial" panose="020B0604020202020204" pitchFamily="34" charset="0"/>
                        <a:sym typeface="Helvetica Neue"/>
                      </a:endParaRPr>
                    </a:p>
                  </a:txBody>
                  <a:tcPr marT="18288" marB="18288" anchor="ctr">
                    <a:lnL w="12700" cmpd="sng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rtl="0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zh-CN" sz="1400" b="0" i="0" u="none" strike="noStrike" kern="0" cap="none" spc="0" baseline="0">
                          <a:solidFill>
                            <a:schemeClr val="bg1"/>
                          </a:solidFill>
                          <a:effectLst/>
                          <a:uFillTx/>
                          <a:latin typeface="+mn-lt"/>
                          <a:ea typeface="Verdana" panose="020B0604030504040204" pitchFamily="34" charset="0"/>
                          <a:cs typeface="Arial" panose="020B0604020202020204" pitchFamily="34" charset="0"/>
                          <a:sym typeface="Helvetica Neue"/>
                        </a:rPr>
                        <a:t>26/37 (70.3)</a:t>
                      </a:r>
                      <a:endParaRPr lang="zh-CN" altLang="en-US" sz="1400" b="0" i="0" u="none" strike="noStrike" kern="0" cap="none" spc="0" baseline="0">
                        <a:solidFill>
                          <a:schemeClr val="bg1"/>
                        </a:solidFill>
                        <a:effectLst/>
                        <a:uFillTx/>
                        <a:latin typeface="+mn-lt"/>
                        <a:ea typeface="Calibri" panose="020F0502020204030204" pitchFamily="34" charset="0"/>
                        <a:cs typeface="Arial" panose="020B0604020202020204" pitchFamily="34" charset="0"/>
                        <a:sym typeface="Helvetica Neue"/>
                      </a:endParaRPr>
                    </a:p>
                  </a:txBody>
                  <a:tcPr marT="18288" marB="18288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17036103"/>
                  </a:ext>
                </a:extLst>
              </a:tr>
              <a:tr h="97321">
                <a:tc>
                  <a:txBody>
                    <a:bodyPr/>
                    <a:lstStyle/>
                    <a:p>
                      <a:pPr marL="502920" marR="0" indent="-285750" algn="l" defTabSz="914400" rtl="0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§"/>
                        <a:tabLst/>
                      </a:pPr>
                      <a:r>
                        <a:rPr lang="en-US" altLang="zh-CN" sz="1400" b="0" i="0" u="none" strike="noStrike" kern="0" cap="none" spc="0" baseline="0">
                          <a:solidFill>
                            <a:schemeClr val="bg1"/>
                          </a:solidFill>
                          <a:effectLst/>
                          <a:uFillTx/>
                          <a:latin typeface="+mn-lt"/>
                          <a:ea typeface="Verdana" panose="020B0604030504040204" pitchFamily="34" charset="0"/>
                          <a:cs typeface="Arial" panose="020B0604020202020204" pitchFamily="34" charset="0"/>
                          <a:sym typeface="Helvetica Neue"/>
                        </a:rPr>
                        <a:t>PTCL-NOS</a:t>
                      </a:r>
                      <a:endParaRPr lang="zh-CN" altLang="en-US" sz="1400" b="0" i="0" u="none" strike="noStrike" kern="0" cap="none" spc="0" baseline="0">
                        <a:solidFill>
                          <a:schemeClr val="bg1"/>
                        </a:solidFill>
                        <a:effectLst/>
                        <a:uFillTx/>
                        <a:latin typeface="+mn-lt"/>
                        <a:ea typeface="微软雅黑" panose="020B0503020204020204" pitchFamily="34" charset="-122"/>
                        <a:cs typeface="Arial" panose="020B0604020202020204" pitchFamily="34" charset="0"/>
                        <a:sym typeface="Helvetica Neue"/>
                      </a:endParaRPr>
                    </a:p>
                  </a:txBody>
                  <a:tcPr marT="18288" marB="18288" anchor="ctr">
                    <a:lnL w="12700" cmpd="sng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rtl="0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zh-CN" sz="1400" b="0" i="0" u="none" strike="noStrike" kern="0" cap="none" spc="0" baseline="0">
                          <a:solidFill>
                            <a:schemeClr val="bg1"/>
                          </a:solidFill>
                          <a:effectLst/>
                          <a:uFillTx/>
                          <a:latin typeface="+mn-lt"/>
                          <a:ea typeface="Verdana" panose="020B0604030504040204" pitchFamily="34" charset="0"/>
                          <a:cs typeface="Arial" panose="020B0604020202020204" pitchFamily="34" charset="0"/>
                          <a:sym typeface="Helvetica Neue"/>
                        </a:rPr>
                        <a:t>8/14 (57.1)</a:t>
                      </a:r>
                      <a:endParaRPr lang="zh-CN" altLang="en-US" sz="1400" b="0" i="0" u="none" strike="noStrike" kern="0" cap="none" spc="0" baseline="0">
                        <a:solidFill>
                          <a:schemeClr val="bg1"/>
                        </a:solidFill>
                        <a:effectLst/>
                        <a:uFillTx/>
                        <a:latin typeface="+mn-lt"/>
                        <a:ea typeface="Calibri" panose="020F0502020204030204" pitchFamily="34" charset="0"/>
                        <a:cs typeface="Arial" panose="020B0604020202020204" pitchFamily="34" charset="0"/>
                        <a:sym typeface="Helvetica Neue"/>
                      </a:endParaRPr>
                    </a:p>
                  </a:txBody>
                  <a:tcPr marT="18288" marB="18288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32462124"/>
                  </a:ext>
                </a:extLst>
              </a:tr>
              <a:tr h="97321">
                <a:tc>
                  <a:txBody>
                    <a:bodyPr/>
                    <a:lstStyle/>
                    <a:p>
                      <a:pPr marL="502920" marR="0" indent="-285750" algn="l" defTabSz="914400" rtl="0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§"/>
                        <a:tabLst/>
                      </a:pPr>
                      <a:r>
                        <a:rPr lang="en-US" altLang="zh-CN" sz="1400" b="0" i="0" u="none" strike="noStrike" kern="0" cap="none" spc="0" baseline="0">
                          <a:solidFill>
                            <a:schemeClr val="bg1"/>
                          </a:solidFill>
                          <a:effectLst/>
                          <a:uFillTx/>
                          <a:latin typeface="+mn-lt"/>
                          <a:ea typeface="Verdana" panose="020B0604030504040204" pitchFamily="34" charset="0"/>
                          <a:cs typeface="Arial" panose="020B0604020202020204" pitchFamily="34" charset="0"/>
                          <a:sym typeface="Helvetica Neue"/>
                        </a:rPr>
                        <a:t>ENKTL-NT</a:t>
                      </a:r>
                      <a:endParaRPr lang="zh-CN" altLang="en-US" sz="1400" b="0" i="0" u="none" strike="noStrike" kern="0" cap="none" spc="0" baseline="0">
                        <a:solidFill>
                          <a:schemeClr val="bg1"/>
                        </a:solidFill>
                        <a:effectLst/>
                        <a:uFillTx/>
                        <a:latin typeface="+mn-lt"/>
                        <a:ea typeface="微软雅黑" panose="020B0503020204020204" pitchFamily="34" charset="-122"/>
                        <a:cs typeface="Arial" panose="020B0604020202020204" pitchFamily="34" charset="0"/>
                        <a:sym typeface="Helvetica Neue"/>
                      </a:endParaRPr>
                    </a:p>
                  </a:txBody>
                  <a:tcPr marT="18288" marB="18288" anchor="ctr">
                    <a:lnL w="12700" cmpd="sng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rtl="0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zh-CN" sz="1400" b="0" i="0" u="none" strike="noStrike" kern="0" cap="none" spc="0" baseline="0">
                          <a:solidFill>
                            <a:schemeClr val="bg1"/>
                          </a:solidFill>
                          <a:effectLst/>
                          <a:uFillTx/>
                          <a:latin typeface="+mn-lt"/>
                          <a:ea typeface="Verdana" panose="020B0604030504040204" pitchFamily="34" charset="0"/>
                          <a:cs typeface="Arial" panose="020B0604020202020204" pitchFamily="34" charset="0"/>
                          <a:sym typeface="Helvetica Neue"/>
                        </a:rPr>
                        <a:t>2/4 (50.0)</a:t>
                      </a:r>
                      <a:endParaRPr lang="zh-CN" altLang="en-US" sz="1400" b="0" i="0" u="none" strike="noStrike" kern="0" cap="none" spc="0" baseline="0">
                        <a:solidFill>
                          <a:schemeClr val="bg1"/>
                        </a:solidFill>
                        <a:effectLst/>
                        <a:uFillTx/>
                        <a:latin typeface="+mn-lt"/>
                        <a:ea typeface="Calibri" panose="020F0502020204030204" pitchFamily="34" charset="0"/>
                        <a:cs typeface="Arial" panose="020B0604020202020204" pitchFamily="34" charset="0"/>
                        <a:sym typeface="Helvetica Neue"/>
                      </a:endParaRPr>
                    </a:p>
                  </a:txBody>
                  <a:tcPr marT="18288" marB="18288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15728909"/>
                  </a:ext>
                </a:extLst>
              </a:tr>
              <a:tr h="97321">
                <a:tc>
                  <a:txBody>
                    <a:bodyPr/>
                    <a:lstStyle/>
                    <a:p>
                      <a:pPr marL="502920" marR="0" indent="-285750" algn="l" defTabSz="914400" rtl="0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§"/>
                        <a:tabLst/>
                      </a:pPr>
                      <a:r>
                        <a:rPr lang="en-US" altLang="zh-CN" sz="1400" b="0" i="0" u="none" strike="noStrike" kern="0" cap="none" spc="0" baseline="0">
                          <a:solidFill>
                            <a:schemeClr val="bg1"/>
                          </a:solidFill>
                          <a:effectLst/>
                          <a:uFillTx/>
                          <a:latin typeface="+mn-lt"/>
                          <a:ea typeface="Verdana" panose="020B0604030504040204" pitchFamily="34" charset="0"/>
                          <a:cs typeface="Arial" panose="020B0604020202020204" pitchFamily="34" charset="0"/>
                          <a:sym typeface="Helvetica Neue"/>
                        </a:rPr>
                        <a:t>ALCL, ALK-</a:t>
                      </a:r>
                      <a:endParaRPr lang="zh-CN" altLang="en-US" sz="1400" b="0" i="0" u="none" strike="noStrike" kern="0" cap="none" spc="0" baseline="0">
                        <a:solidFill>
                          <a:schemeClr val="bg1"/>
                        </a:solidFill>
                        <a:effectLst/>
                        <a:uFillTx/>
                        <a:latin typeface="+mn-lt"/>
                        <a:ea typeface="微软雅黑" panose="020B0503020204020204" pitchFamily="34" charset="-122"/>
                        <a:cs typeface="Arial" panose="020B0604020202020204" pitchFamily="34" charset="0"/>
                        <a:sym typeface="Helvetica Neue"/>
                      </a:endParaRPr>
                    </a:p>
                  </a:txBody>
                  <a:tcPr marT="18288" marB="18288" anchor="ctr">
                    <a:lnL w="12700" cmpd="sng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rtl="0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zh-CN" sz="1400" b="0" i="0" u="none" strike="noStrike" kern="0" cap="none" spc="0" baseline="0">
                          <a:solidFill>
                            <a:schemeClr val="bg1"/>
                          </a:solidFill>
                          <a:effectLst/>
                          <a:uFillTx/>
                          <a:latin typeface="+mn-lt"/>
                          <a:ea typeface="Verdana" panose="020B0604030504040204" pitchFamily="34" charset="0"/>
                          <a:cs typeface="Arial" panose="020B0604020202020204" pitchFamily="34" charset="0"/>
                          <a:sym typeface="Helvetica Neue"/>
                        </a:rPr>
                        <a:t>3/7 (42.9)</a:t>
                      </a:r>
                      <a:endParaRPr lang="zh-CN" altLang="en-US" sz="1400" b="0" i="0" u="none" strike="noStrike" kern="0" cap="none" spc="0" baseline="0">
                        <a:solidFill>
                          <a:schemeClr val="bg1"/>
                        </a:solidFill>
                        <a:effectLst/>
                        <a:uFillTx/>
                        <a:latin typeface="+mn-lt"/>
                        <a:ea typeface="Calibri" panose="020F0502020204030204" pitchFamily="34" charset="0"/>
                        <a:cs typeface="Arial" panose="020B0604020202020204" pitchFamily="34" charset="0"/>
                        <a:sym typeface="Helvetica Neue"/>
                      </a:endParaRPr>
                    </a:p>
                  </a:txBody>
                  <a:tcPr marT="18288" marB="18288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11236836"/>
                  </a:ext>
                </a:extLst>
              </a:tr>
              <a:tr h="97321">
                <a:tc>
                  <a:txBody>
                    <a:bodyPr/>
                    <a:lstStyle/>
                    <a:p>
                      <a:pPr marL="502920" marR="0" indent="-285750" algn="l" defTabSz="914400" rtl="0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§"/>
                        <a:tabLst/>
                      </a:pPr>
                      <a:r>
                        <a:rPr lang="en-US" altLang="zh-CN" sz="1400" b="0" i="0" u="none" strike="noStrike" kern="0" cap="none" spc="0" baseline="0">
                          <a:solidFill>
                            <a:schemeClr val="bg1"/>
                          </a:solidFill>
                          <a:effectLst/>
                          <a:uFillTx/>
                          <a:latin typeface="+mn-lt"/>
                          <a:ea typeface="Verdana" panose="020B0604030504040204" pitchFamily="34" charset="0"/>
                          <a:cs typeface="Arial" panose="020B0604020202020204" pitchFamily="34" charset="0"/>
                          <a:sym typeface="Helvetica Neue"/>
                        </a:rPr>
                        <a:t>ALCL, ALK+</a:t>
                      </a:r>
                      <a:endParaRPr lang="zh-CN" altLang="en-US" sz="1400" b="0" i="0" u="none" strike="noStrike" kern="0" cap="none" spc="0" baseline="0">
                        <a:solidFill>
                          <a:schemeClr val="bg1"/>
                        </a:solidFill>
                        <a:effectLst/>
                        <a:uFillTx/>
                        <a:latin typeface="+mn-lt"/>
                        <a:ea typeface="微软雅黑" panose="020B0503020204020204" pitchFamily="34" charset="-122"/>
                        <a:cs typeface="Arial" panose="020B0604020202020204" pitchFamily="34" charset="0"/>
                        <a:sym typeface="Helvetica Neue"/>
                      </a:endParaRPr>
                    </a:p>
                  </a:txBody>
                  <a:tcPr marT="18288" marB="18288" anchor="ctr">
                    <a:lnL w="12700" cmpd="sng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rtl="0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zh-CN" sz="1400" b="0" i="0" u="none" strike="noStrike" kern="0" cap="none" spc="0" baseline="0">
                          <a:solidFill>
                            <a:schemeClr val="bg1"/>
                          </a:solidFill>
                          <a:effectLst/>
                          <a:uFillTx/>
                          <a:latin typeface="+mn-lt"/>
                          <a:ea typeface="Verdana" panose="020B0604030504040204" pitchFamily="34" charset="0"/>
                          <a:cs typeface="Arial" panose="020B0604020202020204" pitchFamily="34" charset="0"/>
                          <a:sym typeface="Helvetica Neue"/>
                        </a:rPr>
                        <a:t>1/2 (50.0)</a:t>
                      </a:r>
                      <a:endParaRPr lang="zh-CN" altLang="en-US" sz="1400" b="0" i="0" u="none" strike="noStrike" kern="0" cap="none" spc="0" baseline="0">
                        <a:solidFill>
                          <a:schemeClr val="bg1"/>
                        </a:solidFill>
                        <a:effectLst/>
                        <a:uFillTx/>
                        <a:latin typeface="+mn-lt"/>
                        <a:ea typeface="Calibri" panose="020F0502020204030204" pitchFamily="34" charset="0"/>
                        <a:cs typeface="Arial" panose="020B0604020202020204" pitchFamily="34" charset="0"/>
                        <a:sym typeface="Helvetica Neue"/>
                      </a:endParaRPr>
                    </a:p>
                  </a:txBody>
                  <a:tcPr marT="18288" marB="18288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26277986"/>
                  </a:ext>
                </a:extLst>
              </a:tr>
              <a:tr h="97321">
                <a:tc>
                  <a:txBody>
                    <a:bodyPr/>
                    <a:lstStyle/>
                    <a:p>
                      <a:pPr marL="502920" marR="0" indent="-285750" algn="l" defTabSz="914400" rtl="0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§"/>
                        <a:tabLst/>
                      </a:pPr>
                      <a:r>
                        <a:rPr lang="en-US" altLang="zh-CN" sz="1400" b="0" i="0" u="none" strike="noStrike" kern="0" cap="none" spc="0" baseline="0">
                          <a:solidFill>
                            <a:schemeClr val="bg1"/>
                          </a:solidFill>
                          <a:effectLst/>
                          <a:uFillTx/>
                          <a:latin typeface="+mn-lt"/>
                          <a:ea typeface="Verdana" panose="020B0604030504040204" pitchFamily="34" charset="0"/>
                          <a:cs typeface="Arial" panose="020B0604020202020204" pitchFamily="34" charset="0"/>
                          <a:sym typeface="Helvetica Neue"/>
                        </a:rPr>
                        <a:t>MEITL</a:t>
                      </a:r>
                      <a:endParaRPr lang="zh-CN" altLang="en-US" sz="1400" b="0" i="0" u="none" strike="noStrike" kern="0" cap="none" spc="0" baseline="0">
                        <a:solidFill>
                          <a:schemeClr val="bg1"/>
                        </a:solidFill>
                        <a:effectLst/>
                        <a:uFillTx/>
                        <a:latin typeface="+mn-lt"/>
                        <a:ea typeface="微软雅黑" panose="020B0503020204020204" pitchFamily="34" charset="-122"/>
                        <a:cs typeface="Arial" panose="020B0604020202020204" pitchFamily="34" charset="0"/>
                        <a:sym typeface="Helvetica Neue"/>
                      </a:endParaRPr>
                    </a:p>
                  </a:txBody>
                  <a:tcPr marT="18288" marB="18288" anchor="ctr">
                    <a:lnL w="12700" cmpd="sng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rtl="0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zh-CN" sz="1400" b="0" i="0" u="none" strike="noStrike" kern="0" cap="none" spc="0" baseline="0">
                          <a:solidFill>
                            <a:schemeClr val="bg1"/>
                          </a:solidFill>
                          <a:effectLst/>
                          <a:uFillTx/>
                          <a:latin typeface="+mn-lt"/>
                          <a:ea typeface="Verdana" panose="020B0604030504040204" pitchFamily="34" charset="0"/>
                          <a:cs typeface="Arial" panose="020B0604020202020204" pitchFamily="34" charset="0"/>
                          <a:sym typeface="Helvetica Neue"/>
                        </a:rPr>
                        <a:t>1/1 (100.0)</a:t>
                      </a:r>
                      <a:endParaRPr lang="zh-CN" altLang="en-US" sz="1400" b="0" i="0" u="none" strike="noStrike" kern="0" cap="none" spc="0" baseline="0">
                        <a:solidFill>
                          <a:schemeClr val="bg1"/>
                        </a:solidFill>
                        <a:effectLst/>
                        <a:uFillTx/>
                        <a:latin typeface="+mn-lt"/>
                        <a:ea typeface="Calibri" panose="020F0502020204030204" pitchFamily="34" charset="0"/>
                        <a:cs typeface="Arial" panose="020B0604020202020204" pitchFamily="34" charset="0"/>
                        <a:sym typeface="Helvetica Neue"/>
                      </a:endParaRPr>
                    </a:p>
                  </a:txBody>
                  <a:tcPr marT="18288" marB="18288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71859336"/>
                  </a:ext>
                </a:extLst>
              </a:tr>
              <a:tr h="97321">
                <a:tc>
                  <a:txBody>
                    <a:bodyPr/>
                    <a:lstStyle/>
                    <a:p>
                      <a:pPr marL="502920" marR="0" indent="-285750" algn="l" defTabSz="914400" rtl="0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§"/>
                        <a:tabLst/>
                      </a:pPr>
                      <a:r>
                        <a:rPr lang="en-US" altLang="zh-CN" sz="1400" b="0" i="0" u="none" strike="noStrike" kern="0" cap="none" spc="0" baseline="0">
                          <a:solidFill>
                            <a:schemeClr val="bg1"/>
                          </a:solidFill>
                          <a:effectLst/>
                          <a:uFillTx/>
                          <a:latin typeface="+mn-lt"/>
                          <a:ea typeface="Verdana" panose="020B0604030504040204" pitchFamily="34" charset="0"/>
                          <a:cs typeface="Arial" panose="020B0604020202020204" pitchFamily="34" charset="0"/>
                          <a:sym typeface="Helvetica Neue"/>
                        </a:rPr>
                        <a:t>Others</a:t>
                      </a:r>
                      <a:endParaRPr lang="zh-CN" altLang="en-US" sz="1400" b="0" i="0" u="none" strike="noStrike" kern="0" cap="none" spc="0" baseline="0">
                        <a:solidFill>
                          <a:schemeClr val="bg1"/>
                        </a:solidFill>
                        <a:effectLst/>
                        <a:uFillTx/>
                        <a:latin typeface="+mn-lt"/>
                        <a:ea typeface="微软雅黑" panose="020B0503020204020204" pitchFamily="34" charset="-122"/>
                        <a:cs typeface="Arial" panose="020B0604020202020204" pitchFamily="34" charset="0"/>
                        <a:sym typeface="Helvetica Neue"/>
                      </a:endParaRPr>
                    </a:p>
                  </a:txBody>
                  <a:tcPr marT="18288" marB="18288" anchor="ctr">
                    <a:lnL w="12700" cmpd="sng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rtl="0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zh-CN" sz="1400" b="0" i="0" u="none" strike="noStrike" kern="0" cap="none" spc="0" baseline="0">
                          <a:solidFill>
                            <a:schemeClr val="bg1"/>
                          </a:solidFill>
                          <a:effectLst/>
                          <a:uFillTx/>
                          <a:latin typeface="+mn-lt"/>
                          <a:ea typeface="Verdana" panose="020B0604030504040204" pitchFamily="34" charset="0"/>
                          <a:cs typeface="Arial" panose="020B0604020202020204" pitchFamily="34" charset="0"/>
                          <a:sym typeface="Helvetica Neue"/>
                        </a:rPr>
                        <a:t>2/2 (100.0)</a:t>
                      </a:r>
                      <a:endParaRPr lang="zh-CN" altLang="en-US" sz="1400" b="0" i="0" u="none" strike="noStrike" kern="0" cap="none" spc="0" baseline="0">
                        <a:solidFill>
                          <a:schemeClr val="bg1"/>
                        </a:solidFill>
                        <a:effectLst/>
                        <a:uFillTx/>
                        <a:latin typeface="+mn-lt"/>
                        <a:ea typeface="Calibri" panose="020F0502020204030204" pitchFamily="34" charset="0"/>
                        <a:cs typeface="Arial" panose="020B0604020202020204" pitchFamily="34" charset="0"/>
                        <a:sym typeface="Helvetica Neue"/>
                      </a:endParaRPr>
                    </a:p>
                  </a:txBody>
                  <a:tcPr marT="18288" marB="18288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67924766"/>
                  </a:ext>
                </a:extLst>
              </a:tr>
              <a:tr h="97321">
                <a:tc gridSpan="2"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marL="71755" marR="0" indent="0" algn="l" defTabSz="914400" rtl="0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en-US" sz="1400" b="0" i="0" u="none" strike="noStrike" kern="0" cap="none" spc="0" baseline="0">
                          <a:solidFill>
                            <a:schemeClr val="bg1"/>
                          </a:solidFill>
                          <a:effectLst/>
                          <a:uFillTx/>
                          <a:latin typeface="+mn-lt"/>
                          <a:ea typeface="Verdana" panose="020B0604030504040204" pitchFamily="34" charset="0"/>
                          <a:cs typeface="Arial" panose="020B0604020202020204" pitchFamily="34" charset="0"/>
                          <a:sym typeface="Helvetica Neue"/>
                        </a:rPr>
                        <a:t>DoR</a:t>
                      </a:r>
                      <a:endParaRPr lang="zh-CN" altLang="en-US" sz="1400" b="0" i="0" u="none" strike="noStrike" kern="0" cap="none" spc="0" baseline="0">
                        <a:solidFill>
                          <a:schemeClr val="bg1"/>
                        </a:solidFill>
                        <a:effectLst/>
                        <a:uFillTx/>
                        <a:latin typeface="+mn-lt"/>
                        <a:ea typeface="微软雅黑" panose="020B0503020204020204" pitchFamily="34" charset="-122"/>
                        <a:cs typeface="Arial" panose="020B0604020202020204" pitchFamily="34" charset="0"/>
                        <a:sym typeface="Helvetica Neue"/>
                      </a:endParaRPr>
                    </a:p>
                  </a:txBody>
                  <a:tcPr marT="18288" marB="18288" anchor="ctr">
                    <a:lnL w="12700" cmpd="sng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marL="71755" marR="0" indent="0" algn="l" defTabSz="914400" rtl="0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lang="zh-CN" altLang="en-US" sz="1400" b="0" i="0" u="none" strike="noStrike" kern="0" cap="none" spc="0" baseline="0">
                        <a:solidFill>
                          <a:schemeClr val="bg1"/>
                        </a:solidFill>
                        <a:effectLst/>
                        <a:uFillTx/>
                        <a:latin typeface="+mn-lt"/>
                        <a:ea typeface="微软雅黑" panose="020B0503020204020204" pitchFamily="34" charset="-122"/>
                        <a:cs typeface="Arial" panose="020B0604020202020204" pitchFamily="34" charset="0"/>
                        <a:sym typeface="Helvetica Neue"/>
                      </a:endParaRPr>
                    </a:p>
                  </a:txBody>
                  <a:tcPr marT="18288" marB="18288" anchor="ctr">
                    <a:lnL w="12700" cmpd="sng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55641611"/>
                  </a:ext>
                </a:extLst>
              </a:tr>
              <a:tr h="97321">
                <a:tc>
                  <a:txBody>
                    <a:bodyPr/>
                    <a:lstStyle/>
                    <a:p>
                      <a:pPr marL="573750" marR="0" indent="-285750" algn="l" defTabSz="914400" rtl="0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§"/>
                        <a:tabLst/>
                      </a:pPr>
                      <a:r>
                        <a:rPr lang="en-US" altLang="zh-CN" sz="1400" b="0" i="0" u="none" strike="noStrike" kern="0" cap="none" spc="0" baseline="0">
                          <a:solidFill>
                            <a:schemeClr val="bg1"/>
                          </a:solidFill>
                          <a:effectLst/>
                          <a:uFillTx/>
                          <a:latin typeface="+mn-lt"/>
                          <a:ea typeface="Verdana" panose="020B0604030504040204" pitchFamily="34" charset="0"/>
                          <a:cs typeface="Arial" panose="020B0604020202020204" pitchFamily="34" charset="0"/>
                          <a:sym typeface="Helvetica Neue"/>
                        </a:rPr>
                        <a:t>Response ongoing, n/N (%)</a:t>
                      </a:r>
                      <a:endParaRPr lang="zh-CN" altLang="en-US" sz="1400" b="0" i="0" u="none" strike="noStrike" kern="0" cap="none" spc="0" baseline="0">
                        <a:solidFill>
                          <a:schemeClr val="bg1"/>
                        </a:solidFill>
                        <a:effectLst/>
                        <a:uFillTx/>
                        <a:latin typeface="+mn-lt"/>
                        <a:ea typeface="微软雅黑" panose="020B0503020204020204" pitchFamily="34" charset="-122"/>
                        <a:cs typeface="Arial" panose="020B0604020202020204" pitchFamily="34" charset="0"/>
                        <a:sym typeface="Helvetica Neue"/>
                      </a:endParaRPr>
                    </a:p>
                  </a:txBody>
                  <a:tcPr marT="18288" marB="18288" anchor="ctr">
                    <a:lnL w="12700" cmpd="sng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rtl="0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zh-CN" sz="1400" b="0" i="0">
                          <a:solidFill>
                            <a:schemeClr val="bg1"/>
                          </a:solidFill>
                          <a:effectLst/>
                          <a:latin typeface="+mn-lt"/>
                          <a:ea typeface="Verdana" panose="020B0604030504040204" pitchFamily="34" charset="0"/>
                          <a:cs typeface="Arial" panose="020B0604020202020204" pitchFamily="34" charset="0"/>
                          <a:sym typeface="Helvetica Neue"/>
                        </a:rPr>
                        <a:t>22/43 (51.2) </a:t>
                      </a:r>
                      <a:endParaRPr lang="zh-CN" sz="1400" b="0" kern="0">
                        <a:solidFill>
                          <a:schemeClr val="bg1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T="18288" marB="18288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51739282"/>
                  </a:ext>
                </a:extLst>
              </a:tr>
              <a:tr h="97321">
                <a:tc>
                  <a:txBody>
                    <a:bodyPr/>
                    <a:lstStyle/>
                    <a:p>
                      <a:pPr marL="573750" marR="0" indent="-285750" algn="l" defTabSz="914400" rtl="0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§"/>
                        <a:tabLst/>
                      </a:pPr>
                      <a:r>
                        <a:rPr lang="en-US" altLang="zh-CN" sz="1400" b="0" i="0" u="none" strike="noStrike" kern="0" cap="none" spc="0" baseline="0">
                          <a:solidFill>
                            <a:schemeClr val="bg1"/>
                          </a:solidFill>
                          <a:effectLst/>
                          <a:uFillTx/>
                          <a:latin typeface="+mn-lt"/>
                          <a:ea typeface="Verdana" panose="020B0604030504040204" pitchFamily="34" charset="0"/>
                          <a:cs typeface="Arial" panose="020B0604020202020204" pitchFamily="34" charset="0"/>
                          <a:sym typeface="Helvetica Neue"/>
                        </a:rPr>
                        <a:t>Median DoR, mo (95% CI)</a:t>
                      </a:r>
                      <a:endParaRPr lang="zh-CN" altLang="en-US" sz="1400" b="0" i="0" u="none" strike="noStrike" kern="0" cap="none" spc="0" baseline="0">
                        <a:solidFill>
                          <a:schemeClr val="bg1"/>
                        </a:solidFill>
                        <a:effectLst/>
                        <a:uFillTx/>
                        <a:latin typeface="+mn-lt"/>
                        <a:ea typeface="微软雅黑" panose="020B0503020204020204" pitchFamily="34" charset="-122"/>
                        <a:cs typeface="Arial" panose="020B0604020202020204" pitchFamily="34" charset="0"/>
                        <a:sym typeface="Helvetica Neue"/>
                      </a:endParaRPr>
                    </a:p>
                  </a:txBody>
                  <a:tcPr marT="18288" marB="18288" anchor="ctr">
                    <a:lnL w="12700" cmpd="sng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rtl="0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zh-CN" sz="1400" b="0" i="0">
                          <a:solidFill>
                            <a:schemeClr val="bg1"/>
                          </a:solidFill>
                          <a:effectLst/>
                          <a:latin typeface="+mn-lt"/>
                          <a:ea typeface="Verdana" panose="020B0604030504040204" pitchFamily="34" charset="0"/>
                          <a:cs typeface="Arial" panose="020B0604020202020204" pitchFamily="34" charset="0"/>
                          <a:sym typeface="Helvetica Neue"/>
                        </a:rPr>
                        <a:t>18.7 (6.3-NR)</a:t>
                      </a:r>
                      <a:endParaRPr lang="zh-CN" sz="1400" b="0" kern="0">
                        <a:solidFill>
                          <a:schemeClr val="bg1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T="18288" marB="18288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32506280"/>
                  </a:ext>
                </a:extLst>
              </a:tr>
              <a:tr h="97321">
                <a:tc>
                  <a:txBody>
                    <a:bodyPr/>
                    <a:lstStyle/>
                    <a:p>
                      <a:pPr marL="72000" marR="0" indent="0" algn="l" defTabSz="914400" rtl="0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en-US" altLang="zh-CN" sz="1400" b="0" i="0" u="none" strike="noStrike" kern="0" cap="none" spc="0" baseline="0">
                          <a:solidFill>
                            <a:schemeClr val="bg1"/>
                          </a:solidFill>
                          <a:effectLst/>
                          <a:uFillTx/>
                          <a:latin typeface="+mn-lt"/>
                          <a:ea typeface="Verdana" panose="020B0604030504040204" pitchFamily="34" charset="0"/>
                          <a:cs typeface="Arial" panose="020B0604020202020204" pitchFamily="34" charset="0"/>
                          <a:sym typeface="Helvetica Neue"/>
                        </a:rPr>
                        <a:t>Median TTR, mo (range)</a:t>
                      </a:r>
                      <a:endParaRPr lang="zh-CN" altLang="en-US" sz="1400" b="0" i="0" u="none" strike="noStrike" kern="0" cap="none" spc="0" baseline="0">
                        <a:solidFill>
                          <a:schemeClr val="bg1"/>
                        </a:solidFill>
                        <a:effectLst/>
                        <a:uFillTx/>
                        <a:latin typeface="+mn-lt"/>
                        <a:ea typeface="微软雅黑" panose="020B0503020204020204" pitchFamily="34" charset="-122"/>
                        <a:cs typeface="Arial" panose="020B0604020202020204" pitchFamily="34" charset="0"/>
                        <a:sym typeface="Helvetica Neue"/>
                      </a:endParaRPr>
                    </a:p>
                  </a:txBody>
                  <a:tcPr marT="18288" marB="18288" anchor="ctr">
                    <a:lnL w="12700" cmpd="sng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rtl="0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zh-CN" sz="1400" b="0" kern="0">
                          <a:solidFill>
                            <a:schemeClr val="bg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1.8 (0.5-11.1)</a:t>
                      </a:r>
                      <a:endParaRPr lang="zh-CN" sz="1400" b="0" kern="0">
                        <a:solidFill>
                          <a:schemeClr val="bg1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T="18288" marB="18288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72552952"/>
                  </a:ext>
                </a:extLst>
              </a:tr>
            </a:tbl>
          </a:graphicData>
        </a:graphic>
      </p:graphicFrame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D837052C-757D-1B5A-5BE6-69E8985E3BD7}"/>
              </a:ext>
            </a:extLst>
          </p:cNvPr>
          <p:cNvCxnSpPr>
            <a:cxnSpLocks/>
          </p:cNvCxnSpPr>
          <p:nvPr/>
        </p:nvCxnSpPr>
        <p:spPr bwMode="auto">
          <a:xfrm>
            <a:off x="5889674" y="1835834"/>
            <a:ext cx="0" cy="478301"/>
          </a:xfrm>
          <a:prstGeom prst="line">
            <a:avLst/>
          </a:prstGeom>
          <a:noFill/>
          <a:ln w="2857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D46E0658-D041-F5C5-4446-4B8EE6CBE789}"/>
              </a:ext>
            </a:extLst>
          </p:cNvPr>
          <p:cNvCxnSpPr/>
          <p:nvPr/>
        </p:nvCxnSpPr>
        <p:spPr bwMode="auto">
          <a:xfrm>
            <a:off x="5887329" y="5838092"/>
            <a:ext cx="5885571" cy="0"/>
          </a:xfrm>
          <a:prstGeom prst="line">
            <a:avLst/>
          </a:prstGeom>
          <a:noFill/>
          <a:ln w="2857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0BC775D3-63A6-5A0B-7565-68B9AB660FE1}"/>
              </a:ext>
            </a:extLst>
          </p:cNvPr>
          <p:cNvCxnSpPr>
            <a:cxnSpLocks/>
          </p:cNvCxnSpPr>
          <p:nvPr/>
        </p:nvCxnSpPr>
        <p:spPr bwMode="auto">
          <a:xfrm flipH="1">
            <a:off x="5824025" y="1849902"/>
            <a:ext cx="64008" cy="0"/>
          </a:xfrm>
          <a:prstGeom prst="line">
            <a:avLst/>
          </a:prstGeom>
          <a:noFill/>
          <a:ln w="2857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62E4A00D-5167-57C8-1189-2D3A5A952179}"/>
              </a:ext>
            </a:extLst>
          </p:cNvPr>
          <p:cNvCxnSpPr>
            <a:cxnSpLocks/>
          </p:cNvCxnSpPr>
          <p:nvPr/>
        </p:nvCxnSpPr>
        <p:spPr bwMode="auto">
          <a:xfrm flipH="1">
            <a:off x="5824025" y="2605806"/>
            <a:ext cx="64008" cy="0"/>
          </a:xfrm>
          <a:prstGeom prst="line">
            <a:avLst/>
          </a:prstGeom>
          <a:noFill/>
          <a:ln w="2857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FCC3231A-C06B-9B92-AA1B-5751A8B583BB}"/>
              </a:ext>
            </a:extLst>
          </p:cNvPr>
          <p:cNvCxnSpPr>
            <a:cxnSpLocks/>
          </p:cNvCxnSpPr>
          <p:nvPr/>
        </p:nvCxnSpPr>
        <p:spPr bwMode="auto">
          <a:xfrm flipH="1">
            <a:off x="5824025" y="3361710"/>
            <a:ext cx="64008" cy="0"/>
          </a:xfrm>
          <a:prstGeom prst="line">
            <a:avLst/>
          </a:prstGeom>
          <a:noFill/>
          <a:ln w="2857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30F299E8-160B-9881-37C6-DA96187FC934}"/>
              </a:ext>
            </a:extLst>
          </p:cNvPr>
          <p:cNvCxnSpPr>
            <a:cxnSpLocks/>
          </p:cNvCxnSpPr>
          <p:nvPr/>
        </p:nvCxnSpPr>
        <p:spPr bwMode="auto">
          <a:xfrm flipH="1">
            <a:off x="5824025" y="4117614"/>
            <a:ext cx="64008" cy="0"/>
          </a:xfrm>
          <a:prstGeom prst="line">
            <a:avLst/>
          </a:prstGeom>
          <a:noFill/>
          <a:ln w="2857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A9E4B0E1-84E5-7D29-D3F3-62F5EB7FD6EC}"/>
              </a:ext>
            </a:extLst>
          </p:cNvPr>
          <p:cNvCxnSpPr>
            <a:cxnSpLocks/>
          </p:cNvCxnSpPr>
          <p:nvPr/>
        </p:nvCxnSpPr>
        <p:spPr bwMode="auto">
          <a:xfrm flipH="1">
            <a:off x="5824025" y="4873518"/>
            <a:ext cx="64008" cy="0"/>
          </a:xfrm>
          <a:prstGeom prst="line">
            <a:avLst/>
          </a:prstGeom>
          <a:noFill/>
          <a:ln w="2857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21B93265-BDBE-960D-59B6-1AF982512FBF}"/>
              </a:ext>
            </a:extLst>
          </p:cNvPr>
          <p:cNvCxnSpPr>
            <a:cxnSpLocks/>
          </p:cNvCxnSpPr>
          <p:nvPr/>
        </p:nvCxnSpPr>
        <p:spPr bwMode="auto">
          <a:xfrm flipH="1">
            <a:off x="5824025" y="5629422"/>
            <a:ext cx="64008" cy="0"/>
          </a:xfrm>
          <a:prstGeom prst="line">
            <a:avLst/>
          </a:prstGeom>
          <a:noFill/>
          <a:ln w="2857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35965DCB-00F2-33BD-708D-63D23DC9BB47}"/>
              </a:ext>
            </a:extLst>
          </p:cNvPr>
          <p:cNvCxnSpPr/>
          <p:nvPr/>
        </p:nvCxnSpPr>
        <p:spPr bwMode="auto">
          <a:xfrm flipV="1">
            <a:off x="5802923" y="2278966"/>
            <a:ext cx="140677" cy="112542"/>
          </a:xfrm>
          <a:prstGeom prst="line">
            <a:avLst/>
          </a:prstGeom>
          <a:noFill/>
          <a:ln w="2857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62897745-F705-F242-39B2-69752C7C7184}"/>
              </a:ext>
            </a:extLst>
          </p:cNvPr>
          <p:cNvCxnSpPr/>
          <p:nvPr/>
        </p:nvCxnSpPr>
        <p:spPr bwMode="auto">
          <a:xfrm flipV="1">
            <a:off x="5814646" y="2325858"/>
            <a:ext cx="140677" cy="112542"/>
          </a:xfrm>
          <a:prstGeom prst="line">
            <a:avLst/>
          </a:prstGeom>
          <a:noFill/>
          <a:ln w="2857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22" name="Straight Connector 21">
            <a:extLst>
              <a:ext uri="{FF2B5EF4-FFF2-40B4-BE49-F238E27FC236}">
                <a16:creationId xmlns:a16="http://schemas.microsoft.com/office/drawing/2014/main" id="{E18BC745-FC4B-3DCA-C8A9-1AAE15644731}"/>
              </a:ext>
            </a:extLst>
          </p:cNvPr>
          <p:cNvCxnSpPr>
            <a:cxnSpLocks/>
          </p:cNvCxnSpPr>
          <p:nvPr/>
        </p:nvCxnSpPr>
        <p:spPr bwMode="auto">
          <a:xfrm>
            <a:off x="5889674" y="2382129"/>
            <a:ext cx="0" cy="3470031"/>
          </a:xfrm>
          <a:prstGeom prst="line">
            <a:avLst/>
          </a:prstGeom>
          <a:noFill/>
          <a:ln w="2857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grpSp>
        <p:nvGrpSpPr>
          <p:cNvPr id="31" name="Group 30">
            <a:extLst>
              <a:ext uri="{FF2B5EF4-FFF2-40B4-BE49-F238E27FC236}">
                <a16:creationId xmlns:a16="http://schemas.microsoft.com/office/drawing/2014/main" id="{2ACB860B-868A-19D2-9C50-6BCE617492A2}"/>
              </a:ext>
            </a:extLst>
          </p:cNvPr>
          <p:cNvGrpSpPr/>
          <p:nvPr/>
        </p:nvGrpSpPr>
        <p:grpSpPr>
          <a:xfrm>
            <a:off x="10501532" y="1519311"/>
            <a:ext cx="682284" cy="646331"/>
            <a:chOff x="10501532" y="1519311"/>
            <a:chExt cx="682284" cy="646331"/>
          </a:xfrm>
        </p:grpSpPr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9945C91C-D452-6AFE-6539-0A192CF8E6BD}"/>
                </a:ext>
              </a:extLst>
            </p:cNvPr>
            <p:cNvSpPr txBox="1"/>
            <p:nvPr/>
          </p:nvSpPr>
          <p:spPr bwMode="auto">
            <a:xfrm>
              <a:off x="10628142" y="1519311"/>
              <a:ext cx="555674" cy="6463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rtlCol="0">
              <a:spAutoFit/>
            </a:bodyPr>
            <a:lstStyle/>
            <a:p>
              <a:pPr algn="l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FontTx/>
                <a:buNone/>
              </a:pPr>
              <a:r>
                <a:rPr lang="en-US" b="0">
                  <a:solidFill>
                    <a:schemeClr val="bg1"/>
                  </a:solidFill>
                  <a:latin typeface="Calibri" panose="020F0502020204030204" pitchFamily="34" charset="0"/>
                </a:rPr>
                <a:t>CR</a:t>
              </a:r>
              <a:br>
                <a:rPr lang="en-US" b="0">
                  <a:solidFill>
                    <a:schemeClr val="bg1"/>
                  </a:solidFill>
                  <a:latin typeface="Calibri" panose="020F0502020204030204" pitchFamily="34" charset="0"/>
                </a:rPr>
              </a:br>
              <a:r>
                <a:rPr lang="en-US" b="0">
                  <a:solidFill>
                    <a:schemeClr val="bg1"/>
                  </a:solidFill>
                  <a:latin typeface="Calibri" panose="020F0502020204030204" pitchFamily="34" charset="0"/>
                </a:rPr>
                <a:t>PR</a:t>
              </a:r>
            </a:p>
          </p:txBody>
        </p:sp>
        <p:sp>
          <p:nvSpPr>
            <p:cNvPr id="29" name="5-Point Star 28">
              <a:extLst>
                <a:ext uri="{FF2B5EF4-FFF2-40B4-BE49-F238E27FC236}">
                  <a16:creationId xmlns:a16="http://schemas.microsoft.com/office/drawing/2014/main" id="{3D915367-AB58-83A6-BA1A-B58DAB46EF89}"/>
                </a:ext>
              </a:extLst>
            </p:cNvPr>
            <p:cNvSpPr/>
            <p:nvPr/>
          </p:nvSpPr>
          <p:spPr bwMode="auto">
            <a:xfrm>
              <a:off x="10501532" y="1600200"/>
              <a:ext cx="172329" cy="172329"/>
            </a:xfrm>
            <a:prstGeom prst="star5">
              <a:avLst/>
            </a:prstGeom>
            <a:solidFill>
              <a:schemeClr val="accent1"/>
            </a:solidFill>
            <a:ln w="0">
              <a:noFill/>
              <a:miter lim="800000"/>
              <a:headEnd/>
              <a:tailEnd/>
            </a:ln>
          </p:spPr>
          <p:txBody>
            <a:bodyPr rtlCol="0" anchor="b"/>
            <a:lstStyle/>
            <a:p>
              <a:pPr algn="ctr" eaLnBrk="1" hangingPunct="1">
                <a:spcBef>
                  <a:spcPct val="35000"/>
                </a:spcBef>
                <a:spcAft>
                  <a:spcPct val="25000"/>
                </a:spcAft>
                <a:buClr>
                  <a:schemeClr val="folHlink"/>
                </a:buClr>
                <a:buNone/>
              </a:pPr>
              <a:endParaRPr lang="en-US" sz="1800" b="0">
                <a:solidFill>
                  <a:schemeClr val="tx1"/>
                </a:solidFill>
                <a:latin typeface="Calibri" panose="020F0502020204030204" pitchFamily="34" charset="0"/>
              </a:endParaRPr>
            </a:p>
          </p:txBody>
        </p:sp>
        <p:sp>
          <p:nvSpPr>
            <p:cNvPr id="30" name="5-Point Star 29">
              <a:extLst>
                <a:ext uri="{FF2B5EF4-FFF2-40B4-BE49-F238E27FC236}">
                  <a16:creationId xmlns:a16="http://schemas.microsoft.com/office/drawing/2014/main" id="{44987210-1B08-0F94-F98A-E4EADE9E0EC3}"/>
                </a:ext>
              </a:extLst>
            </p:cNvPr>
            <p:cNvSpPr/>
            <p:nvPr/>
          </p:nvSpPr>
          <p:spPr bwMode="auto">
            <a:xfrm>
              <a:off x="10501532" y="1886242"/>
              <a:ext cx="172329" cy="172329"/>
            </a:xfrm>
            <a:prstGeom prst="star5">
              <a:avLst/>
            </a:prstGeom>
            <a:solidFill>
              <a:schemeClr val="accent3"/>
            </a:solidFill>
            <a:ln w="0">
              <a:noFill/>
              <a:miter lim="800000"/>
              <a:headEnd/>
              <a:tailEnd/>
            </a:ln>
          </p:spPr>
          <p:txBody>
            <a:bodyPr rtlCol="0" anchor="b"/>
            <a:lstStyle/>
            <a:p>
              <a:pPr algn="ctr" eaLnBrk="1" hangingPunct="1">
                <a:spcBef>
                  <a:spcPct val="35000"/>
                </a:spcBef>
                <a:spcAft>
                  <a:spcPct val="25000"/>
                </a:spcAft>
                <a:buClr>
                  <a:schemeClr val="folHlink"/>
                </a:buClr>
                <a:buNone/>
              </a:pPr>
              <a:endParaRPr lang="en-US" sz="1800" b="0">
                <a:solidFill>
                  <a:schemeClr val="tx1"/>
                </a:solidFill>
                <a:latin typeface="Calibri" panose="020F0502020204030204" pitchFamily="34" charset="0"/>
              </a:endParaRPr>
            </a:p>
          </p:txBody>
        </p:sp>
      </p:grpSp>
      <p:grpSp>
        <p:nvGrpSpPr>
          <p:cNvPr id="152" name="Group 151">
            <a:extLst>
              <a:ext uri="{FF2B5EF4-FFF2-40B4-BE49-F238E27FC236}">
                <a16:creationId xmlns:a16="http://schemas.microsoft.com/office/drawing/2014/main" id="{95B9F371-C3AB-B3AA-D2E1-E18F3CF99B40}"/>
              </a:ext>
            </a:extLst>
          </p:cNvPr>
          <p:cNvGrpSpPr/>
          <p:nvPr/>
        </p:nvGrpSpPr>
        <p:grpSpPr>
          <a:xfrm>
            <a:off x="5962649" y="2047876"/>
            <a:ext cx="835025" cy="2064434"/>
            <a:chOff x="5962649" y="2047876"/>
            <a:chExt cx="835025" cy="2064434"/>
          </a:xfrm>
        </p:grpSpPr>
        <p:sp>
          <p:nvSpPr>
            <p:cNvPr id="32" name="Rectangle 31">
              <a:extLst>
                <a:ext uri="{FF2B5EF4-FFF2-40B4-BE49-F238E27FC236}">
                  <a16:creationId xmlns:a16="http://schemas.microsoft.com/office/drawing/2014/main" id="{71DBD6FD-FA85-F719-A68C-7BB40B2DE1F6}"/>
                </a:ext>
              </a:extLst>
            </p:cNvPr>
            <p:cNvSpPr/>
            <p:nvPr/>
          </p:nvSpPr>
          <p:spPr bwMode="auto">
            <a:xfrm>
              <a:off x="5962649" y="2047876"/>
              <a:ext cx="85725" cy="2064434"/>
            </a:xfrm>
            <a:prstGeom prst="rect">
              <a:avLst/>
            </a:prstGeom>
            <a:solidFill>
              <a:schemeClr val="accent2"/>
            </a:solidFill>
            <a:ln w="0">
              <a:noFill/>
              <a:miter lim="800000"/>
              <a:headEnd/>
              <a:tailEnd/>
            </a:ln>
          </p:spPr>
          <p:txBody>
            <a:bodyPr rtlCol="0" anchor="b"/>
            <a:lstStyle/>
            <a:p>
              <a:pPr algn="ctr" eaLnBrk="1" hangingPunct="1">
                <a:spcBef>
                  <a:spcPct val="35000"/>
                </a:spcBef>
                <a:spcAft>
                  <a:spcPct val="25000"/>
                </a:spcAft>
                <a:buClr>
                  <a:schemeClr val="folHlink"/>
                </a:buClr>
                <a:buNone/>
              </a:pPr>
              <a:endParaRPr lang="en-US" sz="1800" b="0">
                <a:solidFill>
                  <a:schemeClr val="tx1"/>
                </a:solidFill>
                <a:latin typeface="Calibri" panose="020F0502020204030204" pitchFamily="34" charset="0"/>
              </a:endParaRPr>
            </a:p>
          </p:txBody>
        </p:sp>
        <p:sp>
          <p:nvSpPr>
            <p:cNvPr id="33" name="Rectangle 32">
              <a:extLst>
                <a:ext uri="{FF2B5EF4-FFF2-40B4-BE49-F238E27FC236}">
                  <a16:creationId xmlns:a16="http://schemas.microsoft.com/office/drawing/2014/main" id="{49C3BC80-EAD2-00F1-4EC5-7B7327EBE15C}"/>
                </a:ext>
              </a:extLst>
            </p:cNvPr>
            <p:cNvSpPr/>
            <p:nvPr/>
          </p:nvSpPr>
          <p:spPr bwMode="auto">
            <a:xfrm>
              <a:off x="6711949" y="3984624"/>
              <a:ext cx="85725" cy="127685"/>
            </a:xfrm>
            <a:prstGeom prst="rect">
              <a:avLst/>
            </a:prstGeom>
            <a:solidFill>
              <a:schemeClr val="accent2"/>
            </a:solidFill>
            <a:ln w="0">
              <a:noFill/>
              <a:miter lim="800000"/>
              <a:headEnd/>
              <a:tailEnd/>
            </a:ln>
          </p:spPr>
          <p:txBody>
            <a:bodyPr rtlCol="0" anchor="b"/>
            <a:lstStyle/>
            <a:p>
              <a:pPr algn="ctr" eaLnBrk="1" hangingPunct="1">
                <a:spcBef>
                  <a:spcPct val="35000"/>
                </a:spcBef>
                <a:spcAft>
                  <a:spcPct val="25000"/>
                </a:spcAft>
                <a:buClr>
                  <a:schemeClr val="folHlink"/>
                </a:buClr>
                <a:buNone/>
              </a:pPr>
              <a:endParaRPr lang="en-US" sz="1800" b="0">
                <a:solidFill>
                  <a:schemeClr val="tx1"/>
                </a:solidFill>
                <a:latin typeface="Calibri" panose="020F0502020204030204" pitchFamily="34" charset="0"/>
              </a:endParaRPr>
            </a:p>
          </p:txBody>
        </p:sp>
        <p:sp>
          <p:nvSpPr>
            <p:cNvPr id="34" name="Rectangle 33">
              <a:extLst>
                <a:ext uri="{FF2B5EF4-FFF2-40B4-BE49-F238E27FC236}">
                  <a16:creationId xmlns:a16="http://schemas.microsoft.com/office/drawing/2014/main" id="{F8BF9A92-16D7-EA8F-AA3D-E94940B2FE5B}"/>
                </a:ext>
              </a:extLst>
            </p:cNvPr>
            <p:cNvSpPr/>
            <p:nvPr/>
          </p:nvSpPr>
          <p:spPr bwMode="auto">
            <a:xfrm>
              <a:off x="6056312" y="2505074"/>
              <a:ext cx="85725" cy="1607235"/>
            </a:xfrm>
            <a:prstGeom prst="rect">
              <a:avLst/>
            </a:prstGeom>
            <a:solidFill>
              <a:schemeClr val="accent2"/>
            </a:solidFill>
            <a:ln w="0">
              <a:noFill/>
              <a:miter lim="800000"/>
              <a:headEnd/>
              <a:tailEnd/>
            </a:ln>
          </p:spPr>
          <p:txBody>
            <a:bodyPr rtlCol="0" anchor="b"/>
            <a:lstStyle/>
            <a:p>
              <a:pPr algn="ctr" eaLnBrk="1" hangingPunct="1">
                <a:spcBef>
                  <a:spcPct val="35000"/>
                </a:spcBef>
                <a:spcAft>
                  <a:spcPct val="25000"/>
                </a:spcAft>
                <a:buClr>
                  <a:schemeClr val="folHlink"/>
                </a:buClr>
                <a:buNone/>
              </a:pPr>
              <a:endParaRPr lang="en-US" sz="1800" b="0">
                <a:solidFill>
                  <a:schemeClr val="tx1"/>
                </a:solidFill>
                <a:latin typeface="Calibri" panose="020F0502020204030204" pitchFamily="34" charset="0"/>
              </a:endParaRPr>
            </a:p>
          </p:txBody>
        </p:sp>
        <p:sp>
          <p:nvSpPr>
            <p:cNvPr id="35" name="Rectangle 34">
              <a:extLst>
                <a:ext uri="{FF2B5EF4-FFF2-40B4-BE49-F238E27FC236}">
                  <a16:creationId xmlns:a16="http://schemas.microsoft.com/office/drawing/2014/main" id="{F1213E6C-7AD8-7523-518A-5ED89064E5AF}"/>
                </a:ext>
              </a:extLst>
            </p:cNvPr>
            <p:cNvSpPr/>
            <p:nvPr/>
          </p:nvSpPr>
          <p:spPr bwMode="auto">
            <a:xfrm>
              <a:off x="6149975" y="2730500"/>
              <a:ext cx="85725" cy="1381810"/>
            </a:xfrm>
            <a:prstGeom prst="rect">
              <a:avLst/>
            </a:prstGeom>
            <a:solidFill>
              <a:schemeClr val="accent2"/>
            </a:solidFill>
            <a:ln w="0">
              <a:noFill/>
              <a:miter lim="800000"/>
              <a:headEnd/>
              <a:tailEnd/>
            </a:ln>
          </p:spPr>
          <p:txBody>
            <a:bodyPr rtlCol="0" anchor="b"/>
            <a:lstStyle/>
            <a:p>
              <a:pPr algn="ctr" eaLnBrk="1" hangingPunct="1">
                <a:spcBef>
                  <a:spcPct val="35000"/>
                </a:spcBef>
                <a:spcAft>
                  <a:spcPct val="25000"/>
                </a:spcAft>
                <a:buClr>
                  <a:schemeClr val="folHlink"/>
                </a:buClr>
                <a:buNone/>
              </a:pPr>
              <a:endParaRPr lang="en-US" sz="1800" b="0">
                <a:solidFill>
                  <a:schemeClr val="tx1"/>
                </a:solidFill>
                <a:latin typeface="Calibri" panose="020F0502020204030204" pitchFamily="34" charset="0"/>
              </a:endParaRPr>
            </a:p>
          </p:txBody>
        </p:sp>
        <p:sp>
          <p:nvSpPr>
            <p:cNvPr id="36" name="Rectangle 35">
              <a:extLst>
                <a:ext uri="{FF2B5EF4-FFF2-40B4-BE49-F238E27FC236}">
                  <a16:creationId xmlns:a16="http://schemas.microsoft.com/office/drawing/2014/main" id="{BECA8124-6712-38FD-8AD1-225A9BB4C535}"/>
                </a:ext>
              </a:extLst>
            </p:cNvPr>
            <p:cNvSpPr/>
            <p:nvPr/>
          </p:nvSpPr>
          <p:spPr bwMode="auto">
            <a:xfrm>
              <a:off x="6243637" y="2886074"/>
              <a:ext cx="85725" cy="1226235"/>
            </a:xfrm>
            <a:prstGeom prst="rect">
              <a:avLst/>
            </a:prstGeom>
            <a:solidFill>
              <a:schemeClr val="accent2"/>
            </a:solidFill>
            <a:ln w="0">
              <a:noFill/>
              <a:miter lim="800000"/>
              <a:headEnd/>
              <a:tailEnd/>
            </a:ln>
          </p:spPr>
          <p:txBody>
            <a:bodyPr rtlCol="0" anchor="b"/>
            <a:lstStyle/>
            <a:p>
              <a:pPr algn="ctr" eaLnBrk="1" hangingPunct="1">
                <a:spcBef>
                  <a:spcPct val="35000"/>
                </a:spcBef>
                <a:spcAft>
                  <a:spcPct val="25000"/>
                </a:spcAft>
                <a:buClr>
                  <a:schemeClr val="folHlink"/>
                </a:buClr>
                <a:buNone/>
              </a:pPr>
              <a:endParaRPr lang="en-US" sz="1800" b="0">
                <a:solidFill>
                  <a:schemeClr val="tx1"/>
                </a:solidFill>
                <a:latin typeface="Calibri" panose="020F0502020204030204" pitchFamily="34" charset="0"/>
              </a:endParaRPr>
            </a:p>
          </p:txBody>
        </p:sp>
        <p:sp>
          <p:nvSpPr>
            <p:cNvPr id="37" name="Rectangle 36">
              <a:extLst>
                <a:ext uri="{FF2B5EF4-FFF2-40B4-BE49-F238E27FC236}">
                  <a16:creationId xmlns:a16="http://schemas.microsoft.com/office/drawing/2014/main" id="{0B26EFD3-CB4A-14AB-F635-C226FB68109F}"/>
                </a:ext>
              </a:extLst>
            </p:cNvPr>
            <p:cNvSpPr/>
            <p:nvPr/>
          </p:nvSpPr>
          <p:spPr bwMode="auto">
            <a:xfrm>
              <a:off x="6337299" y="3260724"/>
              <a:ext cx="85725" cy="851585"/>
            </a:xfrm>
            <a:prstGeom prst="rect">
              <a:avLst/>
            </a:prstGeom>
            <a:solidFill>
              <a:schemeClr val="accent2"/>
            </a:solidFill>
            <a:ln w="0">
              <a:noFill/>
              <a:miter lim="800000"/>
              <a:headEnd/>
              <a:tailEnd/>
            </a:ln>
          </p:spPr>
          <p:txBody>
            <a:bodyPr rtlCol="0" anchor="b"/>
            <a:lstStyle/>
            <a:p>
              <a:pPr algn="ctr" eaLnBrk="1" hangingPunct="1">
                <a:spcBef>
                  <a:spcPct val="35000"/>
                </a:spcBef>
                <a:spcAft>
                  <a:spcPct val="25000"/>
                </a:spcAft>
                <a:buClr>
                  <a:schemeClr val="folHlink"/>
                </a:buClr>
                <a:buNone/>
              </a:pPr>
              <a:endParaRPr lang="en-US" sz="1800" b="0">
                <a:solidFill>
                  <a:schemeClr val="tx1"/>
                </a:solidFill>
                <a:latin typeface="Calibri" panose="020F0502020204030204" pitchFamily="34" charset="0"/>
              </a:endParaRPr>
            </a:p>
          </p:txBody>
        </p:sp>
        <p:sp>
          <p:nvSpPr>
            <p:cNvPr id="38" name="Rectangle 37">
              <a:extLst>
                <a:ext uri="{FF2B5EF4-FFF2-40B4-BE49-F238E27FC236}">
                  <a16:creationId xmlns:a16="http://schemas.microsoft.com/office/drawing/2014/main" id="{9BC5795E-7378-6A99-9185-88215153419D}"/>
                </a:ext>
              </a:extLst>
            </p:cNvPr>
            <p:cNvSpPr/>
            <p:nvPr/>
          </p:nvSpPr>
          <p:spPr bwMode="auto">
            <a:xfrm>
              <a:off x="6524624" y="3784600"/>
              <a:ext cx="85725" cy="327710"/>
            </a:xfrm>
            <a:prstGeom prst="rect">
              <a:avLst/>
            </a:prstGeom>
            <a:solidFill>
              <a:schemeClr val="accent2"/>
            </a:solidFill>
            <a:ln w="0">
              <a:noFill/>
              <a:miter lim="800000"/>
              <a:headEnd/>
              <a:tailEnd/>
            </a:ln>
          </p:spPr>
          <p:txBody>
            <a:bodyPr rtlCol="0" anchor="b"/>
            <a:lstStyle/>
            <a:p>
              <a:pPr algn="ctr" eaLnBrk="1" hangingPunct="1">
                <a:spcBef>
                  <a:spcPct val="35000"/>
                </a:spcBef>
                <a:spcAft>
                  <a:spcPct val="25000"/>
                </a:spcAft>
                <a:buClr>
                  <a:schemeClr val="folHlink"/>
                </a:buClr>
                <a:buNone/>
              </a:pPr>
              <a:endParaRPr lang="en-US" sz="1800" b="0">
                <a:solidFill>
                  <a:schemeClr val="tx1"/>
                </a:solidFill>
                <a:latin typeface="Calibri" panose="020F0502020204030204" pitchFamily="34" charset="0"/>
              </a:endParaRPr>
            </a:p>
          </p:txBody>
        </p:sp>
        <p:sp>
          <p:nvSpPr>
            <p:cNvPr id="39" name="Rectangle 38">
              <a:extLst>
                <a:ext uri="{FF2B5EF4-FFF2-40B4-BE49-F238E27FC236}">
                  <a16:creationId xmlns:a16="http://schemas.microsoft.com/office/drawing/2014/main" id="{74E0C648-1332-2AF6-4E95-17AEDF39F0C8}"/>
                </a:ext>
              </a:extLst>
            </p:cNvPr>
            <p:cNvSpPr/>
            <p:nvPr/>
          </p:nvSpPr>
          <p:spPr bwMode="auto">
            <a:xfrm>
              <a:off x="6618286" y="3892550"/>
              <a:ext cx="85725" cy="219760"/>
            </a:xfrm>
            <a:prstGeom prst="rect">
              <a:avLst/>
            </a:prstGeom>
            <a:solidFill>
              <a:schemeClr val="accent2"/>
            </a:solidFill>
            <a:ln w="0">
              <a:noFill/>
              <a:miter lim="800000"/>
              <a:headEnd/>
              <a:tailEnd/>
            </a:ln>
          </p:spPr>
          <p:txBody>
            <a:bodyPr rtlCol="0" anchor="b"/>
            <a:lstStyle/>
            <a:p>
              <a:pPr algn="ctr" eaLnBrk="1" hangingPunct="1">
                <a:spcBef>
                  <a:spcPct val="35000"/>
                </a:spcBef>
                <a:spcAft>
                  <a:spcPct val="25000"/>
                </a:spcAft>
                <a:buClr>
                  <a:schemeClr val="folHlink"/>
                </a:buClr>
                <a:buNone/>
              </a:pPr>
              <a:endParaRPr lang="en-US" sz="1800" b="0">
                <a:solidFill>
                  <a:schemeClr val="tx1"/>
                </a:solidFill>
                <a:latin typeface="Calibri" panose="020F0502020204030204" pitchFamily="34" charset="0"/>
              </a:endParaRPr>
            </a:p>
          </p:txBody>
        </p:sp>
        <p:sp>
          <p:nvSpPr>
            <p:cNvPr id="40" name="Rectangle 39">
              <a:extLst>
                <a:ext uri="{FF2B5EF4-FFF2-40B4-BE49-F238E27FC236}">
                  <a16:creationId xmlns:a16="http://schemas.microsoft.com/office/drawing/2014/main" id="{D3031028-9805-03DA-6E29-79D9750AC522}"/>
                </a:ext>
              </a:extLst>
            </p:cNvPr>
            <p:cNvSpPr/>
            <p:nvPr/>
          </p:nvSpPr>
          <p:spPr bwMode="auto">
            <a:xfrm>
              <a:off x="6430961" y="3736974"/>
              <a:ext cx="85725" cy="375335"/>
            </a:xfrm>
            <a:prstGeom prst="rect">
              <a:avLst/>
            </a:prstGeom>
            <a:solidFill>
              <a:schemeClr val="accent2"/>
            </a:solidFill>
            <a:ln w="0">
              <a:noFill/>
              <a:miter lim="800000"/>
              <a:headEnd/>
              <a:tailEnd/>
            </a:ln>
          </p:spPr>
          <p:txBody>
            <a:bodyPr rtlCol="0" anchor="b"/>
            <a:lstStyle/>
            <a:p>
              <a:pPr algn="ctr" eaLnBrk="1" hangingPunct="1">
                <a:spcBef>
                  <a:spcPct val="35000"/>
                </a:spcBef>
                <a:spcAft>
                  <a:spcPct val="25000"/>
                </a:spcAft>
                <a:buClr>
                  <a:schemeClr val="folHlink"/>
                </a:buClr>
                <a:buNone/>
              </a:pPr>
              <a:endParaRPr lang="en-US" sz="1800" b="0">
                <a:solidFill>
                  <a:schemeClr val="tx1"/>
                </a:solidFill>
                <a:latin typeface="Calibri" panose="020F0502020204030204" pitchFamily="34" charset="0"/>
              </a:endParaRPr>
            </a:p>
          </p:txBody>
        </p:sp>
      </p:grpSp>
      <p:grpSp>
        <p:nvGrpSpPr>
          <p:cNvPr id="44" name="Group 43">
            <a:extLst>
              <a:ext uri="{FF2B5EF4-FFF2-40B4-BE49-F238E27FC236}">
                <a16:creationId xmlns:a16="http://schemas.microsoft.com/office/drawing/2014/main" id="{DA382538-18E5-6463-0960-956984E84070}"/>
              </a:ext>
            </a:extLst>
          </p:cNvPr>
          <p:cNvGrpSpPr/>
          <p:nvPr/>
        </p:nvGrpSpPr>
        <p:grpSpPr>
          <a:xfrm>
            <a:off x="5905415" y="2269441"/>
            <a:ext cx="210118" cy="159434"/>
            <a:chOff x="5905415" y="2269441"/>
            <a:chExt cx="210118" cy="159434"/>
          </a:xfrm>
        </p:grpSpPr>
        <p:sp>
          <p:nvSpPr>
            <p:cNvPr id="43" name="Rectangle 42">
              <a:extLst>
                <a:ext uri="{FF2B5EF4-FFF2-40B4-BE49-F238E27FC236}">
                  <a16:creationId xmlns:a16="http://schemas.microsoft.com/office/drawing/2014/main" id="{43288F1D-7F72-6A87-899C-1C9D64C91A2E}"/>
                </a:ext>
              </a:extLst>
            </p:cNvPr>
            <p:cNvSpPr/>
            <p:nvPr/>
          </p:nvSpPr>
          <p:spPr bwMode="auto">
            <a:xfrm rot="19184830">
              <a:off x="5905415" y="2326737"/>
              <a:ext cx="210118" cy="45719"/>
            </a:xfrm>
            <a:prstGeom prst="rect">
              <a:avLst/>
            </a:prstGeom>
            <a:solidFill>
              <a:schemeClr val="tx1"/>
            </a:solidFill>
            <a:ln w="0">
              <a:noFill/>
              <a:miter lim="800000"/>
              <a:headEnd/>
              <a:tailEnd/>
            </a:ln>
          </p:spPr>
          <p:txBody>
            <a:bodyPr rtlCol="0" anchor="b"/>
            <a:lstStyle/>
            <a:p>
              <a:pPr algn="ctr" eaLnBrk="1" hangingPunct="1">
                <a:spcBef>
                  <a:spcPct val="35000"/>
                </a:spcBef>
                <a:spcAft>
                  <a:spcPct val="25000"/>
                </a:spcAft>
                <a:buClr>
                  <a:schemeClr val="folHlink"/>
                </a:buClr>
                <a:buNone/>
              </a:pPr>
              <a:endParaRPr lang="en-US" sz="1800" b="0">
                <a:solidFill>
                  <a:schemeClr val="tx1"/>
                </a:solidFill>
                <a:latin typeface="Calibri" panose="020F0502020204030204" pitchFamily="34" charset="0"/>
              </a:endParaRPr>
            </a:p>
          </p:txBody>
        </p:sp>
        <p:cxnSp>
          <p:nvCxnSpPr>
            <p:cNvPr id="41" name="Straight Connector 40">
              <a:extLst>
                <a:ext uri="{FF2B5EF4-FFF2-40B4-BE49-F238E27FC236}">
                  <a16:creationId xmlns:a16="http://schemas.microsoft.com/office/drawing/2014/main" id="{0DCF1739-E658-10DC-EDE7-93B5364112C8}"/>
                </a:ext>
              </a:extLst>
            </p:cNvPr>
            <p:cNvCxnSpPr/>
            <p:nvPr/>
          </p:nvCxnSpPr>
          <p:spPr bwMode="auto">
            <a:xfrm flipV="1">
              <a:off x="5933098" y="2269441"/>
              <a:ext cx="140677" cy="112542"/>
            </a:xfrm>
            <a:prstGeom prst="line">
              <a:avLst/>
            </a:prstGeom>
            <a:noFill/>
            <a:ln w="2857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42" name="Straight Connector 41">
              <a:extLst>
                <a:ext uri="{FF2B5EF4-FFF2-40B4-BE49-F238E27FC236}">
                  <a16:creationId xmlns:a16="http://schemas.microsoft.com/office/drawing/2014/main" id="{3C652737-6BF7-8546-5E46-2A0BD9B5313D}"/>
                </a:ext>
              </a:extLst>
            </p:cNvPr>
            <p:cNvCxnSpPr/>
            <p:nvPr/>
          </p:nvCxnSpPr>
          <p:spPr bwMode="auto">
            <a:xfrm flipV="1">
              <a:off x="5944821" y="2316333"/>
              <a:ext cx="140677" cy="112542"/>
            </a:xfrm>
            <a:prstGeom prst="line">
              <a:avLst/>
            </a:prstGeom>
            <a:noFill/>
            <a:ln w="2857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  <p:grpSp>
        <p:nvGrpSpPr>
          <p:cNvPr id="151" name="Group 150">
            <a:extLst>
              <a:ext uri="{FF2B5EF4-FFF2-40B4-BE49-F238E27FC236}">
                <a16:creationId xmlns:a16="http://schemas.microsoft.com/office/drawing/2014/main" id="{657DE9F0-9120-6F8F-E74E-D5786D703AD1}"/>
              </a:ext>
            </a:extLst>
          </p:cNvPr>
          <p:cNvGrpSpPr/>
          <p:nvPr/>
        </p:nvGrpSpPr>
        <p:grpSpPr>
          <a:xfrm>
            <a:off x="6808786" y="4121149"/>
            <a:ext cx="4964114" cy="1511301"/>
            <a:chOff x="6808786" y="4121149"/>
            <a:chExt cx="4964114" cy="1511301"/>
          </a:xfrm>
        </p:grpSpPr>
        <p:sp>
          <p:nvSpPr>
            <p:cNvPr id="45" name="Rectangle 44">
              <a:extLst>
                <a:ext uri="{FF2B5EF4-FFF2-40B4-BE49-F238E27FC236}">
                  <a16:creationId xmlns:a16="http://schemas.microsoft.com/office/drawing/2014/main" id="{17F96E3E-925C-D366-7C80-ED2B1EF35CDC}"/>
                </a:ext>
              </a:extLst>
            </p:cNvPr>
            <p:cNvSpPr/>
            <p:nvPr/>
          </p:nvSpPr>
          <p:spPr bwMode="auto">
            <a:xfrm>
              <a:off x="6808786" y="4121150"/>
              <a:ext cx="85725" cy="219760"/>
            </a:xfrm>
            <a:prstGeom prst="rect">
              <a:avLst/>
            </a:prstGeom>
            <a:solidFill>
              <a:schemeClr val="accent2"/>
            </a:solidFill>
            <a:ln w="0">
              <a:noFill/>
              <a:miter lim="800000"/>
              <a:headEnd/>
              <a:tailEnd/>
            </a:ln>
          </p:spPr>
          <p:txBody>
            <a:bodyPr rtlCol="0" anchor="b"/>
            <a:lstStyle/>
            <a:p>
              <a:pPr algn="ctr" eaLnBrk="1" hangingPunct="1">
                <a:spcBef>
                  <a:spcPct val="35000"/>
                </a:spcBef>
                <a:spcAft>
                  <a:spcPct val="25000"/>
                </a:spcAft>
                <a:buClr>
                  <a:schemeClr val="folHlink"/>
                </a:buClr>
                <a:buNone/>
              </a:pPr>
              <a:endParaRPr lang="en-US" sz="1800" b="0">
                <a:solidFill>
                  <a:schemeClr val="tx1"/>
                </a:solidFill>
                <a:latin typeface="Calibri" panose="020F0502020204030204" pitchFamily="34" charset="0"/>
              </a:endParaRPr>
            </a:p>
          </p:txBody>
        </p:sp>
        <p:sp>
          <p:nvSpPr>
            <p:cNvPr id="46" name="Rectangle 45">
              <a:extLst>
                <a:ext uri="{FF2B5EF4-FFF2-40B4-BE49-F238E27FC236}">
                  <a16:creationId xmlns:a16="http://schemas.microsoft.com/office/drawing/2014/main" id="{58665154-80E4-8C06-69CC-4D0A97E9ED87}"/>
                </a:ext>
              </a:extLst>
            </p:cNvPr>
            <p:cNvSpPr/>
            <p:nvPr/>
          </p:nvSpPr>
          <p:spPr bwMode="auto">
            <a:xfrm>
              <a:off x="6902601" y="4121150"/>
              <a:ext cx="85725" cy="247650"/>
            </a:xfrm>
            <a:prstGeom prst="rect">
              <a:avLst/>
            </a:prstGeom>
            <a:solidFill>
              <a:schemeClr val="accent2"/>
            </a:solidFill>
            <a:ln w="0">
              <a:noFill/>
              <a:miter lim="800000"/>
              <a:headEnd/>
              <a:tailEnd/>
            </a:ln>
          </p:spPr>
          <p:txBody>
            <a:bodyPr rtlCol="0" anchor="b"/>
            <a:lstStyle/>
            <a:p>
              <a:pPr algn="ctr" eaLnBrk="1" hangingPunct="1">
                <a:spcBef>
                  <a:spcPct val="35000"/>
                </a:spcBef>
                <a:spcAft>
                  <a:spcPct val="25000"/>
                </a:spcAft>
                <a:buClr>
                  <a:schemeClr val="folHlink"/>
                </a:buClr>
                <a:buNone/>
              </a:pPr>
              <a:endParaRPr lang="en-US" sz="1800" b="0">
                <a:solidFill>
                  <a:schemeClr val="tx1"/>
                </a:solidFill>
                <a:latin typeface="Calibri" panose="020F0502020204030204" pitchFamily="34" charset="0"/>
              </a:endParaRPr>
            </a:p>
          </p:txBody>
        </p:sp>
        <p:sp>
          <p:nvSpPr>
            <p:cNvPr id="47" name="Rectangle 46">
              <a:extLst>
                <a:ext uri="{FF2B5EF4-FFF2-40B4-BE49-F238E27FC236}">
                  <a16:creationId xmlns:a16="http://schemas.microsoft.com/office/drawing/2014/main" id="{44086382-3B51-E527-5038-C72B04D341C9}"/>
                </a:ext>
              </a:extLst>
            </p:cNvPr>
            <p:cNvSpPr/>
            <p:nvPr/>
          </p:nvSpPr>
          <p:spPr bwMode="auto">
            <a:xfrm>
              <a:off x="6996416" y="4121149"/>
              <a:ext cx="85725" cy="301625"/>
            </a:xfrm>
            <a:prstGeom prst="rect">
              <a:avLst/>
            </a:prstGeom>
            <a:solidFill>
              <a:schemeClr val="accent2"/>
            </a:solidFill>
            <a:ln w="0">
              <a:noFill/>
              <a:miter lim="800000"/>
              <a:headEnd/>
              <a:tailEnd/>
            </a:ln>
          </p:spPr>
          <p:txBody>
            <a:bodyPr rtlCol="0" anchor="b"/>
            <a:lstStyle/>
            <a:p>
              <a:pPr algn="ctr" eaLnBrk="1" hangingPunct="1">
                <a:spcBef>
                  <a:spcPct val="35000"/>
                </a:spcBef>
                <a:spcAft>
                  <a:spcPct val="25000"/>
                </a:spcAft>
                <a:buClr>
                  <a:schemeClr val="folHlink"/>
                </a:buClr>
                <a:buNone/>
              </a:pPr>
              <a:endParaRPr lang="en-US" sz="1800" b="0">
                <a:solidFill>
                  <a:schemeClr val="tx1"/>
                </a:solidFill>
                <a:latin typeface="Calibri" panose="020F0502020204030204" pitchFamily="34" charset="0"/>
              </a:endParaRPr>
            </a:p>
          </p:txBody>
        </p:sp>
        <p:sp>
          <p:nvSpPr>
            <p:cNvPr id="48" name="Rectangle 47">
              <a:extLst>
                <a:ext uri="{FF2B5EF4-FFF2-40B4-BE49-F238E27FC236}">
                  <a16:creationId xmlns:a16="http://schemas.microsoft.com/office/drawing/2014/main" id="{11305220-5525-4A9E-4729-20E1F0494F13}"/>
                </a:ext>
              </a:extLst>
            </p:cNvPr>
            <p:cNvSpPr/>
            <p:nvPr/>
          </p:nvSpPr>
          <p:spPr bwMode="auto">
            <a:xfrm>
              <a:off x="7090231" y="4121149"/>
              <a:ext cx="85725" cy="333376"/>
            </a:xfrm>
            <a:prstGeom prst="rect">
              <a:avLst/>
            </a:prstGeom>
            <a:solidFill>
              <a:schemeClr val="accent2"/>
            </a:solidFill>
            <a:ln w="0">
              <a:noFill/>
              <a:miter lim="800000"/>
              <a:headEnd/>
              <a:tailEnd/>
            </a:ln>
          </p:spPr>
          <p:txBody>
            <a:bodyPr rtlCol="0" anchor="b"/>
            <a:lstStyle/>
            <a:p>
              <a:pPr algn="ctr" eaLnBrk="1" hangingPunct="1">
                <a:spcBef>
                  <a:spcPct val="35000"/>
                </a:spcBef>
                <a:spcAft>
                  <a:spcPct val="25000"/>
                </a:spcAft>
                <a:buClr>
                  <a:schemeClr val="folHlink"/>
                </a:buClr>
                <a:buNone/>
              </a:pPr>
              <a:endParaRPr lang="en-US" sz="1800" b="0">
                <a:solidFill>
                  <a:schemeClr val="tx1"/>
                </a:solidFill>
                <a:latin typeface="Calibri" panose="020F0502020204030204" pitchFamily="34" charset="0"/>
              </a:endParaRPr>
            </a:p>
          </p:txBody>
        </p:sp>
        <p:sp>
          <p:nvSpPr>
            <p:cNvPr id="49" name="Rectangle 48">
              <a:extLst>
                <a:ext uri="{FF2B5EF4-FFF2-40B4-BE49-F238E27FC236}">
                  <a16:creationId xmlns:a16="http://schemas.microsoft.com/office/drawing/2014/main" id="{1D315D1A-2A27-4EE8-7BEC-C189897DCA09}"/>
                </a:ext>
              </a:extLst>
            </p:cNvPr>
            <p:cNvSpPr/>
            <p:nvPr/>
          </p:nvSpPr>
          <p:spPr bwMode="auto">
            <a:xfrm>
              <a:off x="7184046" y="4121150"/>
              <a:ext cx="85725" cy="381000"/>
            </a:xfrm>
            <a:prstGeom prst="rect">
              <a:avLst/>
            </a:prstGeom>
            <a:solidFill>
              <a:schemeClr val="accent2"/>
            </a:solidFill>
            <a:ln w="0">
              <a:noFill/>
              <a:miter lim="800000"/>
              <a:headEnd/>
              <a:tailEnd/>
            </a:ln>
          </p:spPr>
          <p:txBody>
            <a:bodyPr rtlCol="0" anchor="b"/>
            <a:lstStyle/>
            <a:p>
              <a:pPr algn="ctr" eaLnBrk="1" hangingPunct="1">
                <a:spcBef>
                  <a:spcPct val="35000"/>
                </a:spcBef>
                <a:spcAft>
                  <a:spcPct val="25000"/>
                </a:spcAft>
                <a:buClr>
                  <a:schemeClr val="folHlink"/>
                </a:buClr>
                <a:buNone/>
              </a:pPr>
              <a:endParaRPr lang="en-US" sz="1800" b="0">
                <a:solidFill>
                  <a:schemeClr val="tx1"/>
                </a:solidFill>
                <a:latin typeface="Calibri" panose="020F0502020204030204" pitchFamily="34" charset="0"/>
              </a:endParaRPr>
            </a:p>
          </p:txBody>
        </p:sp>
        <p:sp>
          <p:nvSpPr>
            <p:cNvPr id="50" name="Rectangle 49">
              <a:extLst>
                <a:ext uri="{FF2B5EF4-FFF2-40B4-BE49-F238E27FC236}">
                  <a16:creationId xmlns:a16="http://schemas.microsoft.com/office/drawing/2014/main" id="{55670646-4928-0CE4-4603-32CFB1191800}"/>
                </a:ext>
              </a:extLst>
            </p:cNvPr>
            <p:cNvSpPr/>
            <p:nvPr/>
          </p:nvSpPr>
          <p:spPr bwMode="auto">
            <a:xfrm>
              <a:off x="7277861" y="4121149"/>
              <a:ext cx="85725" cy="396875"/>
            </a:xfrm>
            <a:prstGeom prst="rect">
              <a:avLst/>
            </a:prstGeom>
            <a:solidFill>
              <a:schemeClr val="accent2"/>
            </a:solidFill>
            <a:ln w="0">
              <a:noFill/>
              <a:miter lim="800000"/>
              <a:headEnd/>
              <a:tailEnd/>
            </a:ln>
          </p:spPr>
          <p:txBody>
            <a:bodyPr rtlCol="0" anchor="b"/>
            <a:lstStyle/>
            <a:p>
              <a:pPr algn="ctr" eaLnBrk="1" hangingPunct="1">
                <a:spcBef>
                  <a:spcPct val="35000"/>
                </a:spcBef>
                <a:spcAft>
                  <a:spcPct val="25000"/>
                </a:spcAft>
                <a:buClr>
                  <a:schemeClr val="folHlink"/>
                </a:buClr>
                <a:buNone/>
              </a:pPr>
              <a:endParaRPr lang="en-US" sz="1800" b="0">
                <a:solidFill>
                  <a:schemeClr val="tx1"/>
                </a:solidFill>
                <a:latin typeface="Calibri" panose="020F0502020204030204" pitchFamily="34" charset="0"/>
              </a:endParaRPr>
            </a:p>
          </p:txBody>
        </p:sp>
        <p:sp>
          <p:nvSpPr>
            <p:cNvPr id="51" name="Rectangle 50">
              <a:extLst>
                <a:ext uri="{FF2B5EF4-FFF2-40B4-BE49-F238E27FC236}">
                  <a16:creationId xmlns:a16="http://schemas.microsoft.com/office/drawing/2014/main" id="{C8A97A37-ED4D-10F2-639C-C6FD5F4B8040}"/>
                </a:ext>
              </a:extLst>
            </p:cNvPr>
            <p:cNvSpPr/>
            <p:nvPr/>
          </p:nvSpPr>
          <p:spPr bwMode="auto">
            <a:xfrm>
              <a:off x="7371676" y="4121150"/>
              <a:ext cx="85725" cy="444500"/>
            </a:xfrm>
            <a:prstGeom prst="rect">
              <a:avLst/>
            </a:prstGeom>
            <a:solidFill>
              <a:schemeClr val="accent2"/>
            </a:solidFill>
            <a:ln w="0">
              <a:noFill/>
              <a:miter lim="800000"/>
              <a:headEnd/>
              <a:tailEnd/>
            </a:ln>
          </p:spPr>
          <p:txBody>
            <a:bodyPr rtlCol="0" anchor="b"/>
            <a:lstStyle/>
            <a:p>
              <a:pPr algn="ctr" eaLnBrk="1" hangingPunct="1">
                <a:spcBef>
                  <a:spcPct val="35000"/>
                </a:spcBef>
                <a:spcAft>
                  <a:spcPct val="25000"/>
                </a:spcAft>
                <a:buClr>
                  <a:schemeClr val="folHlink"/>
                </a:buClr>
                <a:buNone/>
              </a:pPr>
              <a:endParaRPr lang="en-US" sz="1800" b="0">
                <a:solidFill>
                  <a:schemeClr val="tx1"/>
                </a:solidFill>
                <a:latin typeface="Calibri" panose="020F0502020204030204" pitchFamily="34" charset="0"/>
              </a:endParaRPr>
            </a:p>
          </p:txBody>
        </p:sp>
        <p:sp>
          <p:nvSpPr>
            <p:cNvPr id="52" name="Rectangle 51">
              <a:extLst>
                <a:ext uri="{FF2B5EF4-FFF2-40B4-BE49-F238E27FC236}">
                  <a16:creationId xmlns:a16="http://schemas.microsoft.com/office/drawing/2014/main" id="{6169EB23-38CE-83E2-FAB9-92D38D2C40FC}"/>
                </a:ext>
              </a:extLst>
            </p:cNvPr>
            <p:cNvSpPr/>
            <p:nvPr/>
          </p:nvSpPr>
          <p:spPr bwMode="auto">
            <a:xfrm>
              <a:off x="7465491" y="4121149"/>
              <a:ext cx="85725" cy="536575"/>
            </a:xfrm>
            <a:prstGeom prst="rect">
              <a:avLst/>
            </a:prstGeom>
            <a:solidFill>
              <a:schemeClr val="accent2"/>
            </a:solidFill>
            <a:ln w="0">
              <a:noFill/>
              <a:miter lim="800000"/>
              <a:headEnd/>
              <a:tailEnd/>
            </a:ln>
          </p:spPr>
          <p:txBody>
            <a:bodyPr rtlCol="0" anchor="b"/>
            <a:lstStyle/>
            <a:p>
              <a:pPr algn="ctr" eaLnBrk="1" hangingPunct="1">
                <a:spcBef>
                  <a:spcPct val="35000"/>
                </a:spcBef>
                <a:spcAft>
                  <a:spcPct val="25000"/>
                </a:spcAft>
                <a:buClr>
                  <a:schemeClr val="folHlink"/>
                </a:buClr>
                <a:buNone/>
              </a:pPr>
              <a:endParaRPr lang="en-US" sz="1800" b="0">
                <a:solidFill>
                  <a:schemeClr val="tx1"/>
                </a:solidFill>
                <a:latin typeface="Calibri" panose="020F0502020204030204" pitchFamily="34" charset="0"/>
              </a:endParaRPr>
            </a:p>
          </p:txBody>
        </p:sp>
        <p:sp>
          <p:nvSpPr>
            <p:cNvPr id="53" name="Rectangle 52">
              <a:extLst>
                <a:ext uri="{FF2B5EF4-FFF2-40B4-BE49-F238E27FC236}">
                  <a16:creationId xmlns:a16="http://schemas.microsoft.com/office/drawing/2014/main" id="{3ADFB904-4EB0-BA43-FEC3-887B47F1F053}"/>
                </a:ext>
              </a:extLst>
            </p:cNvPr>
            <p:cNvSpPr/>
            <p:nvPr/>
          </p:nvSpPr>
          <p:spPr bwMode="auto">
            <a:xfrm>
              <a:off x="7559306" y="4121149"/>
              <a:ext cx="85725" cy="542925"/>
            </a:xfrm>
            <a:prstGeom prst="rect">
              <a:avLst/>
            </a:prstGeom>
            <a:solidFill>
              <a:schemeClr val="accent2"/>
            </a:solidFill>
            <a:ln w="0">
              <a:noFill/>
              <a:miter lim="800000"/>
              <a:headEnd/>
              <a:tailEnd/>
            </a:ln>
          </p:spPr>
          <p:txBody>
            <a:bodyPr rtlCol="0" anchor="b"/>
            <a:lstStyle/>
            <a:p>
              <a:pPr algn="ctr" eaLnBrk="1" hangingPunct="1">
                <a:spcBef>
                  <a:spcPct val="35000"/>
                </a:spcBef>
                <a:spcAft>
                  <a:spcPct val="25000"/>
                </a:spcAft>
                <a:buClr>
                  <a:schemeClr val="folHlink"/>
                </a:buClr>
                <a:buNone/>
              </a:pPr>
              <a:endParaRPr lang="en-US" sz="1800" b="0">
                <a:solidFill>
                  <a:schemeClr val="tx1"/>
                </a:solidFill>
                <a:latin typeface="Calibri" panose="020F0502020204030204" pitchFamily="34" charset="0"/>
              </a:endParaRPr>
            </a:p>
          </p:txBody>
        </p:sp>
        <p:sp>
          <p:nvSpPr>
            <p:cNvPr id="54" name="Rectangle 53">
              <a:extLst>
                <a:ext uri="{FF2B5EF4-FFF2-40B4-BE49-F238E27FC236}">
                  <a16:creationId xmlns:a16="http://schemas.microsoft.com/office/drawing/2014/main" id="{F6FEAE31-7733-572A-31A8-54A7F650F46D}"/>
                </a:ext>
              </a:extLst>
            </p:cNvPr>
            <p:cNvSpPr/>
            <p:nvPr/>
          </p:nvSpPr>
          <p:spPr bwMode="auto">
            <a:xfrm>
              <a:off x="7653121" y="4121149"/>
              <a:ext cx="85725" cy="752475"/>
            </a:xfrm>
            <a:prstGeom prst="rect">
              <a:avLst/>
            </a:prstGeom>
            <a:solidFill>
              <a:schemeClr val="accent2"/>
            </a:solidFill>
            <a:ln w="0">
              <a:noFill/>
              <a:miter lim="800000"/>
              <a:headEnd/>
              <a:tailEnd/>
            </a:ln>
          </p:spPr>
          <p:txBody>
            <a:bodyPr rtlCol="0" anchor="b"/>
            <a:lstStyle/>
            <a:p>
              <a:pPr algn="ctr" eaLnBrk="1" hangingPunct="1">
                <a:spcBef>
                  <a:spcPct val="35000"/>
                </a:spcBef>
                <a:spcAft>
                  <a:spcPct val="25000"/>
                </a:spcAft>
                <a:buClr>
                  <a:schemeClr val="folHlink"/>
                </a:buClr>
                <a:buNone/>
              </a:pPr>
              <a:endParaRPr lang="en-US" sz="1800" b="0">
                <a:solidFill>
                  <a:schemeClr val="tx1"/>
                </a:solidFill>
                <a:latin typeface="Calibri" panose="020F0502020204030204" pitchFamily="34" charset="0"/>
              </a:endParaRPr>
            </a:p>
          </p:txBody>
        </p:sp>
        <p:sp>
          <p:nvSpPr>
            <p:cNvPr id="55" name="Rectangle 54">
              <a:extLst>
                <a:ext uri="{FF2B5EF4-FFF2-40B4-BE49-F238E27FC236}">
                  <a16:creationId xmlns:a16="http://schemas.microsoft.com/office/drawing/2014/main" id="{968D1F13-EAA3-5180-E22F-D603A32DAA6C}"/>
                </a:ext>
              </a:extLst>
            </p:cNvPr>
            <p:cNvSpPr/>
            <p:nvPr/>
          </p:nvSpPr>
          <p:spPr bwMode="auto">
            <a:xfrm>
              <a:off x="7746936" y="4121150"/>
              <a:ext cx="85725" cy="774700"/>
            </a:xfrm>
            <a:prstGeom prst="rect">
              <a:avLst/>
            </a:prstGeom>
            <a:solidFill>
              <a:schemeClr val="accent2"/>
            </a:solidFill>
            <a:ln w="0">
              <a:noFill/>
              <a:miter lim="800000"/>
              <a:headEnd/>
              <a:tailEnd/>
            </a:ln>
          </p:spPr>
          <p:txBody>
            <a:bodyPr rtlCol="0" anchor="b"/>
            <a:lstStyle/>
            <a:p>
              <a:pPr algn="ctr" eaLnBrk="1" hangingPunct="1">
                <a:spcBef>
                  <a:spcPct val="35000"/>
                </a:spcBef>
                <a:spcAft>
                  <a:spcPct val="25000"/>
                </a:spcAft>
                <a:buClr>
                  <a:schemeClr val="folHlink"/>
                </a:buClr>
                <a:buNone/>
              </a:pPr>
              <a:endParaRPr lang="en-US" sz="1800" b="0">
                <a:solidFill>
                  <a:schemeClr val="tx1"/>
                </a:solidFill>
                <a:latin typeface="Calibri" panose="020F0502020204030204" pitchFamily="34" charset="0"/>
              </a:endParaRPr>
            </a:p>
          </p:txBody>
        </p:sp>
        <p:sp>
          <p:nvSpPr>
            <p:cNvPr id="56" name="Rectangle 55">
              <a:extLst>
                <a:ext uri="{FF2B5EF4-FFF2-40B4-BE49-F238E27FC236}">
                  <a16:creationId xmlns:a16="http://schemas.microsoft.com/office/drawing/2014/main" id="{022CC940-9349-AF9E-0AEC-D4551EE3F864}"/>
                </a:ext>
              </a:extLst>
            </p:cNvPr>
            <p:cNvSpPr/>
            <p:nvPr/>
          </p:nvSpPr>
          <p:spPr bwMode="auto">
            <a:xfrm>
              <a:off x="7840751" y="4121149"/>
              <a:ext cx="85725" cy="790575"/>
            </a:xfrm>
            <a:prstGeom prst="rect">
              <a:avLst/>
            </a:prstGeom>
            <a:solidFill>
              <a:schemeClr val="accent2"/>
            </a:solidFill>
            <a:ln w="0">
              <a:noFill/>
              <a:miter lim="800000"/>
              <a:headEnd/>
              <a:tailEnd/>
            </a:ln>
          </p:spPr>
          <p:txBody>
            <a:bodyPr rtlCol="0" anchor="b"/>
            <a:lstStyle/>
            <a:p>
              <a:pPr algn="ctr" eaLnBrk="1" hangingPunct="1">
                <a:spcBef>
                  <a:spcPct val="35000"/>
                </a:spcBef>
                <a:spcAft>
                  <a:spcPct val="25000"/>
                </a:spcAft>
                <a:buClr>
                  <a:schemeClr val="folHlink"/>
                </a:buClr>
                <a:buNone/>
              </a:pPr>
              <a:endParaRPr lang="en-US" sz="1800" b="0">
                <a:solidFill>
                  <a:schemeClr val="tx1"/>
                </a:solidFill>
                <a:latin typeface="Calibri" panose="020F0502020204030204" pitchFamily="34" charset="0"/>
              </a:endParaRPr>
            </a:p>
          </p:txBody>
        </p:sp>
        <p:sp>
          <p:nvSpPr>
            <p:cNvPr id="57" name="Rectangle 56">
              <a:extLst>
                <a:ext uri="{FF2B5EF4-FFF2-40B4-BE49-F238E27FC236}">
                  <a16:creationId xmlns:a16="http://schemas.microsoft.com/office/drawing/2014/main" id="{7F25C8A0-0664-3E5E-DD8E-05720E1B92F2}"/>
                </a:ext>
              </a:extLst>
            </p:cNvPr>
            <p:cNvSpPr/>
            <p:nvPr/>
          </p:nvSpPr>
          <p:spPr bwMode="auto">
            <a:xfrm>
              <a:off x="7934566" y="4121149"/>
              <a:ext cx="85725" cy="822325"/>
            </a:xfrm>
            <a:prstGeom prst="rect">
              <a:avLst/>
            </a:prstGeom>
            <a:solidFill>
              <a:schemeClr val="accent2"/>
            </a:solidFill>
            <a:ln w="0">
              <a:noFill/>
              <a:miter lim="800000"/>
              <a:headEnd/>
              <a:tailEnd/>
            </a:ln>
          </p:spPr>
          <p:txBody>
            <a:bodyPr rtlCol="0" anchor="b"/>
            <a:lstStyle/>
            <a:p>
              <a:pPr algn="ctr" eaLnBrk="1" hangingPunct="1">
                <a:spcBef>
                  <a:spcPct val="35000"/>
                </a:spcBef>
                <a:spcAft>
                  <a:spcPct val="25000"/>
                </a:spcAft>
                <a:buClr>
                  <a:schemeClr val="folHlink"/>
                </a:buClr>
                <a:buNone/>
              </a:pPr>
              <a:endParaRPr lang="en-US" sz="1800" b="0">
                <a:solidFill>
                  <a:schemeClr val="tx1"/>
                </a:solidFill>
                <a:latin typeface="Calibri" panose="020F0502020204030204" pitchFamily="34" charset="0"/>
              </a:endParaRPr>
            </a:p>
          </p:txBody>
        </p:sp>
        <p:sp>
          <p:nvSpPr>
            <p:cNvPr id="58" name="Rectangle 57">
              <a:extLst>
                <a:ext uri="{FF2B5EF4-FFF2-40B4-BE49-F238E27FC236}">
                  <a16:creationId xmlns:a16="http://schemas.microsoft.com/office/drawing/2014/main" id="{6799E996-3A87-1D27-29DE-6145E42A5774}"/>
                </a:ext>
              </a:extLst>
            </p:cNvPr>
            <p:cNvSpPr/>
            <p:nvPr/>
          </p:nvSpPr>
          <p:spPr bwMode="auto">
            <a:xfrm>
              <a:off x="8028381" y="4121150"/>
              <a:ext cx="85725" cy="850900"/>
            </a:xfrm>
            <a:prstGeom prst="rect">
              <a:avLst/>
            </a:prstGeom>
            <a:solidFill>
              <a:schemeClr val="accent2"/>
            </a:solidFill>
            <a:ln w="0">
              <a:noFill/>
              <a:miter lim="800000"/>
              <a:headEnd/>
              <a:tailEnd/>
            </a:ln>
          </p:spPr>
          <p:txBody>
            <a:bodyPr rtlCol="0" anchor="b"/>
            <a:lstStyle/>
            <a:p>
              <a:pPr algn="ctr" eaLnBrk="1" hangingPunct="1">
                <a:spcBef>
                  <a:spcPct val="35000"/>
                </a:spcBef>
                <a:spcAft>
                  <a:spcPct val="25000"/>
                </a:spcAft>
                <a:buClr>
                  <a:schemeClr val="folHlink"/>
                </a:buClr>
                <a:buNone/>
              </a:pPr>
              <a:endParaRPr lang="en-US" sz="1800" b="0">
                <a:solidFill>
                  <a:schemeClr val="tx1"/>
                </a:solidFill>
                <a:latin typeface="Calibri" panose="020F0502020204030204" pitchFamily="34" charset="0"/>
              </a:endParaRPr>
            </a:p>
          </p:txBody>
        </p:sp>
        <p:sp>
          <p:nvSpPr>
            <p:cNvPr id="59" name="Rectangle 58">
              <a:extLst>
                <a:ext uri="{FF2B5EF4-FFF2-40B4-BE49-F238E27FC236}">
                  <a16:creationId xmlns:a16="http://schemas.microsoft.com/office/drawing/2014/main" id="{CAE84A42-1463-354F-8232-A51568E25C73}"/>
                </a:ext>
              </a:extLst>
            </p:cNvPr>
            <p:cNvSpPr/>
            <p:nvPr/>
          </p:nvSpPr>
          <p:spPr bwMode="auto">
            <a:xfrm>
              <a:off x="8122196" y="4121149"/>
              <a:ext cx="85725" cy="860425"/>
            </a:xfrm>
            <a:prstGeom prst="rect">
              <a:avLst/>
            </a:prstGeom>
            <a:solidFill>
              <a:schemeClr val="accent2"/>
            </a:solidFill>
            <a:ln w="0">
              <a:noFill/>
              <a:miter lim="800000"/>
              <a:headEnd/>
              <a:tailEnd/>
            </a:ln>
          </p:spPr>
          <p:txBody>
            <a:bodyPr rtlCol="0" anchor="b"/>
            <a:lstStyle/>
            <a:p>
              <a:pPr algn="ctr" eaLnBrk="1" hangingPunct="1">
                <a:spcBef>
                  <a:spcPct val="35000"/>
                </a:spcBef>
                <a:spcAft>
                  <a:spcPct val="25000"/>
                </a:spcAft>
                <a:buClr>
                  <a:schemeClr val="folHlink"/>
                </a:buClr>
                <a:buNone/>
              </a:pPr>
              <a:endParaRPr lang="en-US" sz="1800" b="0">
                <a:solidFill>
                  <a:schemeClr val="tx1"/>
                </a:solidFill>
                <a:latin typeface="Calibri" panose="020F0502020204030204" pitchFamily="34" charset="0"/>
              </a:endParaRPr>
            </a:p>
          </p:txBody>
        </p:sp>
        <p:sp>
          <p:nvSpPr>
            <p:cNvPr id="60" name="Rectangle 59">
              <a:extLst>
                <a:ext uri="{FF2B5EF4-FFF2-40B4-BE49-F238E27FC236}">
                  <a16:creationId xmlns:a16="http://schemas.microsoft.com/office/drawing/2014/main" id="{0403C39A-789C-BC11-BA24-4C249F03A4CA}"/>
                </a:ext>
              </a:extLst>
            </p:cNvPr>
            <p:cNvSpPr/>
            <p:nvPr/>
          </p:nvSpPr>
          <p:spPr bwMode="auto">
            <a:xfrm>
              <a:off x="8216011" y="4121149"/>
              <a:ext cx="85725" cy="860425"/>
            </a:xfrm>
            <a:prstGeom prst="rect">
              <a:avLst/>
            </a:prstGeom>
            <a:solidFill>
              <a:schemeClr val="accent2"/>
            </a:solidFill>
            <a:ln w="0">
              <a:noFill/>
              <a:miter lim="800000"/>
              <a:headEnd/>
              <a:tailEnd/>
            </a:ln>
          </p:spPr>
          <p:txBody>
            <a:bodyPr rtlCol="0" anchor="b"/>
            <a:lstStyle/>
            <a:p>
              <a:pPr algn="ctr" eaLnBrk="1" hangingPunct="1">
                <a:spcBef>
                  <a:spcPct val="35000"/>
                </a:spcBef>
                <a:spcAft>
                  <a:spcPct val="25000"/>
                </a:spcAft>
                <a:buClr>
                  <a:schemeClr val="folHlink"/>
                </a:buClr>
                <a:buNone/>
              </a:pPr>
              <a:endParaRPr lang="en-US" sz="1800" b="0">
                <a:solidFill>
                  <a:schemeClr val="tx1"/>
                </a:solidFill>
                <a:latin typeface="Calibri" panose="020F0502020204030204" pitchFamily="34" charset="0"/>
              </a:endParaRPr>
            </a:p>
          </p:txBody>
        </p:sp>
        <p:sp>
          <p:nvSpPr>
            <p:cNvPr id="61" name="Rectangle 60">
              <a:extLst>
                <a:ext uri="{FF2B5EF4-FFF2-40B4-BE49-F238E27FC236}">
                  <a16:creationId xmlns:a16="http://schemas.microsoft.com/office/drawing/2014/main" id="{2643DDA2-5CE9-E670-40FC-37EEB6F7A946}"/>
                </a:ext>
              </a:extLst>
            </p:cNvPr>
            <p:cNvSpPr/>
            <p:nvPr/>
          </p:nvSpPr>
          <p:spPr bwMode="auto">
            <a:xfrm>
              <a:off x="8309826" y="4121150"/>
              <a:ext cx="85725" cy="920750"/>
            </a:xfrm>
            <a:prstGeom prst="rect">
              <a:avLst/>
            </a:prstGeom>
            <a:solidFill>
              <a:schemeClr val="accent2"/>
            </a:solidFill>
            <a:ln w="0">
              <a:noFill/>
              <a:miter lim="800000"/>
              <a:headEnd/>
              <a:tailEnd/>
            </a:ln>
          </p:spPr>
          <p:txBody>
            <a:bodyPr rtlCol="0" anchor="b"/>
            <a:lstStyle/>
            <a:p>
              <a:pPr algn="ctr" eaLnBrk="1" hangingPunct="1">
                <a:spcBef>
                  <a:spcPct val="35000"/>
                </a:spcBef>
                <a:spcAft>
                  <a:spcPct val="25000"/>
                </a:spcAft>
                <a:buClr>
                  <a:schemeClr val="folHlink"/>
                </a:buClr>
                <a:buNone/>
              </a:pPr>
              <a:endParaRPr lang="en-US" sz="1800" b="0">
                <a:solidFill>
                  <a:schemeClr val="tx1"/>
                </a:solidFill>
                <a:latin typeface="Calibri" panose="020F0502020204030204" pitchFamily="34" charset="0"/>
              </a:endParaRPr>
            </a:p>
          </p:txBody>
        </p:sp>
        <p:sp>
          <p:nvSpPr>
            <p:cNvPr id="62" name="Rectangle 61">
              <a:extLst>
                <a:ext uri="{FF2B5EF4-FFF2-40B4-BE49-F238E27FC236}">
                  <a16:creationId xmlns:a16="http://schemas.microsoft.com/office/drawing/2014/main" id="{EBAD59D3-7D9C-752D-3660-F6888BE60318}"/>
                </a:ext>
              </a:extLst>
            </p:cNvPr>
            <p:cNvSpPr/>
            <p:nvPr/>
          </p:nvSpPr>
          <p:spPr bwMode="auto">
            <a:xfrm>
              <a:off x="8403641" y="4121149"/>
              <a:ext cx="85725" cy="923925"/>
            </a:xfrm>
            <a:prstGeom prst="rect">
              <a:avLst/>
            </a:prstGeom>
            <a:solidFill>
              <a:schemeClr val="accent2"/>
            </a:solidFill>
            <a:ln w="0">
              <a:noFill/>
              <a:miter lim="800000"/>
              <a:headEnd/>
              <a:tailEnd/>
            </a:ln>
          </p:spPr>
          <p:txBody>
            <a:bodyPr rtlCol="0" anchor="b"/>
            <a:lstStyle/>
            <a:p>
              <a:pPr algn="ctr" eaLnBrk="1" hangingPunct="1">
                <a:spcBef>
                  <a:spcPct val="35000"/>
                </a:spcBef>
                <a:spcAft>
                  <a:spcPct val="25000"/>
                </a:spcAft>
                <a:buClr>
                  <a:schemeClr val="folHlink"/>
                </a:buClr>
                <a:buNone/>
              </a:pPr>
              <a:endParaRPr lang="en-US" sz="1800" b="0">
                <a:solidFill>
                  <a:schemeClr val="tx1"/>
                </a:solidFill>
                <a:latin typeface="Calibri" panose="020F0502020204030204" pitchFamily="34" charset="0"/>
              </a:endParaRPr>
            </a:p>
          </p:txBody>
        </p:sp>
        <p:sp>
          <p:nvSpPr>
            <p:cNvPr id="63" name="Rectangle 62">
              <a:extLst>
                <a:ext uri="{FF2B5EF4-FFF2-40B4-BE49-F238E27FC236}">
                  <a16:creationId xmlns:a16="http://schemas.microsoft.com/office/drawing/2014/main" id="{EC8907FC-8ACC-7944-7D0D-144D0AC17D01}"/>
                </a:ext>
              </a:extLst>
            </p:cNvPr>
            <p:cNvSpPr/>
            <p:nvPr/>
          </p:nvSpPr>
          <p:spPr bwMode="auto">
            <a:xfrm>
              <a:off x="8497456" y="4121150"/>
              <a:ext cx="85725" cy="965200"/>
            </a:xfrm>
            <a:prstGeom prst="rect">
              <a:avLst/>
            </a:prstGeom>
            <a:solidFill>
              <a:schemeClr val="accent2"/>
            </a:solidFill>
            <a:ln w="0">
              <a:noFill/>
              <a:miter lim="800000"/>
              <a:headEnd/>
              <a:tailEnd/>
            </a:ln>
          </p:spPr>
          <p:txBody>
            <a:bodyPr rtlCol="0" anchor="b"/>
            <a:lstStyle/>
            <a:p>
              <a:pPr algn="ctr" eaLnBrk="1" hangingPunct="1">
                <a:spcBef>
                  <a:spcPct val="35000"/>
                </a:spcBef>
                <a:spcAft>
                  <a:spcPct val="25000"/>
                </a:spcAft>
                <a:buClr>
                  <a:schemeClr val="folHlink"/>
                </a:buClr>
                <a:buNone/>
              </a:pPr>
              <a:endParaRPr lang="en-US" sz="1800" b="0">
                <a:solidFill>
                  <a:schemeClr val="tx1"/>
                </a:solidFill>
                <a:latin typeface="Calibri" panose="020F0502020204030204" pitchFamily="34" charset="0"/>
              </a:endParaRPr>
            </a:p>
          </p:txBody>
        </p:sp>
        <p:sp>
          <p:nvSpPr>
            <p:cNvPr id="64" name="Rectangle 63">
              <a:extLst>
                <a:ext uri="{FF2B5EF4-FFF2-40B4-BE49-F238E27FC236}">
                  <a16:creationId xmlns:a16="http://schemas.microsoft.com/office/drawing/2014/main" id="{D55E53B6-3C7D-08F3-8108-84305E4A36E2}"/>
                </a:ext>
              </a:extLst>
            </p:cNvPr>
            <p:cNvSpPr/>
            <p:nvPr/>
          </p:nvSpPr>
          <p:spPr bwMode="auto">
            <a:xfrm>
              <a:off x="8591271" y="4121149"/>
              <a:ext cx="85725" cy="993775"/>
            </a:xfrm>
            <a:prstGeom prst="rect">
              <a:avLst/>
            </a:prstGeom>
            <a:solidFill>
              <a:schemeClr val="accent2"/>
            </a:solidFill>
            <a:ln w="0">
              <a:noFill/>
              <a:miter lim="800000"/>
              <a:headEnd/>
              <a:tailEnd/>
            </a:ln>
          </p:spPr>
          <p:txBody>
            <a:bodyPr rtlCol="0" anchor="b"/>
            <a:lstStyle/>
            <a:p>
              <a:pPr algn="ctr" eaLnBrk="1" hangingPunct="1">
                <a:spcBef>
                  <a:spcPct val="35000"/>
                </a:spcBef>
                <a:spcAft>
                  <a:spcPct val="25000"/>
                </a:spcAft>
                <a:buClr>
                  <a:schemeClr val="folHlink"/>
                </a:buClr>
                <a:buNone/>
              </a:pPr>
              <a:endParaRPr lang="en-US" sz="1800" b="0">
                <a:solidFill>
                  <a:schemeClr val="tx1"/>
                </a:solidFill>
                <a:latin typeface="Calibri" panose="020F0502020204030204" pitchFamily="34" charset="0"/>
              </a:endParaRPr>
            </a:p>
          </p:txBody>
        </p:sp>
        <p:sp>
          <p:nvSpPr>
            <p:cNvPr id="65" name="Rectangle 64">
              <a:extLst>
                <a:ext uri="{FF2B5EF4-FFF2-40B4-BE49-F238E27FC236}">
                  <a16:creationId xmlns:a16="http://schemas.microsoft.com/office/drawing/2014/main" id="{E2B20092-D5CC-9F6C-4200-4F698441DF0A}"/>
                </a:ext>
              </a:extLst>
            </p:cNvPr>
            <p:cNvSpPr/>
            <p:nvPr/>
          </p:nvSpPr>
          <p:spPr bwMode="auto">
            <a:xfrm>
              <a:off x="8685086" y="4121150"/>
              <a:ext cx="85725" cy="1041400"/>
            </a:xfrm>
            <a:prstGeom prst="rect">
              <a:avLst/>
            </a:prstGeom>
            <a:solidFill>
              <a:schemeClr val="accent2"/>
            </a:solidFill>
            <a:ln w="0">
              <a:noFill/>
              <a:miter lim="800000"/>
              <a:headEnd/>
              <a:tailEnd/>
            </a:ln>
          </p:spPr>
          <p:txBody>
            <a:bodyPr rtlCol="0" anchor="b"/>
            <a:lstStyle/>
            <a:p>
              <a:pPr algn="ctr" eaLnBrk="1" hangingPunct="1">
                <a:spcBef>
                  <a:spcPct val="35000"/>
                </a:spcBef>
                <a:spcAft>
                  <a:spcPct val="25000"/>
                </a:spcAft>
                <a:buClr>
                  <a:schemeClr val="folHlink"/>
                </a:buClr>
                <a:buNone/>
              </a:pPr>
              <a:endParaRPr lang="en-US" sz="1800" b="0">
                <a:solidFill>
                  <a:schemeClr val="tx1"/>
                </a:solidFill>
                <a:latin typeface="Calibri" panose="020F0502020204030204" pitchFamily="34" charset="0"/>
              </a:endParaRPr>
            </a:p>
          </p:txBody>
        </p:sp>
        <p:sp>
          <p:nvSpPr>
            <p:cNvPr id="66" name="Rectangle 65">
              <a:extLst>
                <a:ext uri="{FF2B5EF4-FFF2-40B4-BE49-F238E27FC236}">
                  <a16:creationId xmlns:a16="http://schemas.microsoft.com/office/drawing/2014/main" id="{BAEEB78E-7A44-A1CC-7686-4FB2930C3367}"/>
                </a:ext>
              </a:extLst>
            </p:cNvPr>
            <p:cNvSpPr/>
            <p:nvPr/>
          </p:nvSpPr>
          <p:spPr bwMode="auto">
            <a:xfrm>
              <a:off x="8778901" y="4121149"/>
              <a:ext cx="85725" cy="1050925"/>
            </a:xfrm>
            <a:prstGeom prst="rect">
              <a:avLst/>
            </a:prstGeom>
            <a:solidFill>
              <a:schemeClr val="accent2"/>
            </a:solidFill>
            <a:ln w="0">
              <a:noFill/>
              <a:miter lim="800000"/>
              <a:headEnd/>
              <a:tailEnd/>
            </a:ln>
          </p:spPr>
          <p:txBody>
            <a:bodyPr rtlCol="0" anchor="b"/>
            <a:lstStyle/>
            <a:p>
              <a:pPr algn="ctr" eaLnBrk="1" hangingPunct="1">
                <a:spcBef>
                  <a:spcPct val="35000"/>
                </a:spcBef>
                <a:spcAft>
                  <a:spcPct val="25000"/>
                </a:spcAft>
                <a:buClr>
                  <a:schemeClr val="folHlink"/>
                </a:buClr>
                <a:buNone/>
              </a:pPr>
              <a:endParaRPr lang="en-US" sz="1800" b="0">
                <a:solidFill>
                  <a:schemeClr val="tx1"/>
                </a:solidFill>
                <a:latin typeface="Calibri" panose="020F0502020204030204" pitchFamily="34" charset="0"/>
              </a:endParaRPr>
            </a:p>
          </p:txBody>
        </p:sp>
        <p:sp>
          <p:nvSpPr>
            <p:cNvPr id="67" name="Rectangle 66">
              <a:extLst>
                <a:ext uri="{FF2B5EF4-FFF2-40B4-BE49-F238E27FC236}">
                  <a16:creationId xmlns:a16="http://schemas.microsoft.com/office/drawing/2014/main" id="{D67E062D-A25E-3A51-2892-1E3D0A0505FA}"/>
                </a:ext>
              </a:extLst>
            </p:cNvPr>
            <p:cNvSpPr/>
            <p:nvPr/>
          </p:nvSpPr>
          <p:spPr bwMode="auto">
            <a:xfrm>
              <a:off x="8872716" y="4121150"/>
              <a:ext cx="85725" cy="1050926"/>
            </a:xfrm>
            <a:prstGeom prst="rect">
              <a:avLst/>
            </a:prstGeom>
            <a:solidFill>
              <a:schemeClr val="accent2"/>
            </a:solidFill>
            <a:ln w="0">
              <a:noFill/>
              <a:miter lim="800000"/>
              <a:headEnd/>
              <a:tailEnd/>
            </a:ln>
          </p:spPr>
          <p:txBody>
            <a:bodyPr rtlCol="0" anchor="b"/>
            <a:lstStyle/>
            <a:p>
              <a:pPr algn="ctr" eaLnBrk="1" hangingPunct="1">
                <a:spcBef>
                  <a:spcPct val="35000"/>
                </a:spcBef>
                <a:spcAft>
                  <a:spcPct val="25000"/>
                </a:spcAft>
                <a:buClr>
                  <a:schemeClr val="folHlink"/>
                </a:buClr>
                <a:buNone/>
              </a:pPr>
              <a:endParaRPr lang="en-US" sz="1800" b="0">
                <a:solidFill>
                  <a:schemeClr val="tx1"/>
                </a:solidFill>
                <a:latin typeface="Calibri" panose="020F0502020204030204" pitchFamily="34" charset="0"/>
              </a:endParaRPr>
            </a:p>
          </p:txBody>
        </p:sp>
        <p:sp>
          <p:nvSpPr>
            <p:cNvPr id="68" name="Rectangle 67">
              <a:extLst>
                <a:ext uri="{FF2B5EF4-FFF2-40B4-BE49-F238E27FC236}">
                  <a16:creationId xmlns:a16="http://schemas.microsoft.com/office/drawing/2014/main" id="{F27ED203-B5BB-9B3E-DA08-4C15E547CC70}"/>
                </a:ext>
              </a:extLst>
            </p:cNvPr>
            <p:cNvSpPr/>
            <p:nvPr/>
          </p:nvSpPr>
          <p:spPr bwMode="auto">
            <a:xfrm>
              <a:off x="8966531" y="4121150"/>
              <a:ext cx="85725" cy="1047750"/>
            </a:xfrm>
            <a:prstGeom prst="rect">
              <a:avLst/>
            </a:prstGeom>
            <a:solidFill>
              <a:schemeClr val="accent2"/>
            </a:solidFill>
            <a:ln w="0">
              <a:noFill/>
              <a:miter lim="800000"/>
              <a:headEnd/>
              <a:tailEnd/>
            </a:ln>
          </p:spPr>
          <p:txBody>
            <a:bodyPr rtlCol="0" anchor="b"/>
            <a:lstStyle/>
            <a:p>
              <a:pPr algn="ctr" eaLnBrk="1" hangingPunct="1">
                <a:spcBef>
                  <a:spcPct val="35000"/>
                </a:spcBef>
                <a:spcAft>
                  <a:spcPct val="25000"/>
                </a:spcAft>
                <a:buClr>
                  <a:schemeClr val="folHlink"/>
                </a:buClr>
                <a:buNone/>
              </a:pPr>
              <a:endParaRPr lang="en-US" sz="1800" b="0">
                <a:solidFill>
                  <a:schemeClr val="tx1"/>
                </a:solidFill>
                <a:latin typeface="Calibri" panose="020F0502020204030204" pitchFamily="34" charset="0"/>
              </a:endParaRPr>
            </a:p>
          </p:txBody>
        </p:sp>
        <p:sp>
          <p:nvSpPr>
            <p:cNvPr id="69" name="Rectangle 68">
              <a:extLst>
                <a:ext uri="{FF2B5EF4-FFF2-40B4-BE49-F238E27FC236}">
                  <a16:creationId xmlns:a16="http://schemas.microsoft.com/office/drawing/2014/main" id="{FAA753AE-BAA4-E3D1-F942-C5D747B04415}"/>
                </a:ext>
              </a:extLst>
            </p:cNvPr>
            <p:cNvSpPr/>
            <p:nvPr/>
          </p:nvSpPr>
          <p:spPr bwMode="auto">
            <a:xfrm>
              <a:off x="9060346" y="4121150"/>
              <a:ext cx="85725" cy="1130300"/>
            </a:xfrm>
            <a:prstGeom prst="rect">
              <a:avLst/>
            </a:prstGeom>
            <a:solidFill>
              <a:schemeClr val="accent2"/>
            </a:solidFill>
            <a:ln w="0">
              <a:noFill/>
              <a:miter lim="800000"/>
              <a:headEnd/>
              <a:tailEnd/>
            </a:ln>
          </p:spPr>
          <p:txBody>
            <a:bodyPr rtlCol="0" anchor="b"/>
            <a:lstStyle/>
            <a:p>
              <a:pPr algn="ctr" eaLnBrk="1" hangingPunct="1">
                <a:spcBef>
                  <a:spcPct val="35000"/>
                </a:spcBef>
                <a:spcAft>
                  <a:spcPct val="25000"/>
                </a:spcAft>
                <a:buClr>
                  <a:schemeClr val="folHlink"/>
                </a:buClr>
                <a:buNone/>
              </a:pPr>
              <a:endParaRPr lang="en-US" sz="1800" b="0">
                <a:solidFill>
                  <a:schemeClr val="tx1"/>
                </a:solidFill>
                <a:latin typeface="Calibri" panose="020F0502020204030204" pitchFamily="34" charset="0"/>
              </a:endParaRPr>
            </a:p>
          </p:txBody>
        </p:sp>
        <p:sp>
          <p:nvSpPr>
            <p:cNvPr id="70" name="Rectangle 69">
              <a:extLst>
                <a:ext uri="{FF2B5EF4-FFF2-40B4-BE49-F238E27FC236}">
                  <a16:creationId xmlns:a16="http://schemas.microsoft.com/office/drawing/2014/main" id="{E6AE7033-29ED-150A-3492-05871C9B74D7}"/>
                </a:ext>
              </a:extLst>
            </p:cNvPr>
            <p:cNvSpPr/>
            <p:nvPr/>
          </p:nvSpPr>
          <p:spPr bwMode="auto">
            <a:xfrm>
              <a:off x="9154161" y="4121150"/>
              <a:ext cx="85725" cy="1155700"/>
            </a:xfrm>
            <a:prstGeom prst="rect">
              <a:avLst/>
            </a:prstGeom>
            <a:solidFill>
              <a:schemeClr val="accent2"/>
            </a:solidFill>
            <a:ln w="0">
              <a:noFill/>
              <a:miter lim="800000"/>
              <a:headEnd/>
              <a:tailEnd/>
            </a:ln>
          </p:spPr>
          <p:txBody>
            <a:bodyPr rtlCol="0" anchor="b"/>
            <a:lstStyle/>
            <a:p>
              <a:pPr algn="ctr" eaLnBrk="1" hangingPunct="1">
                <a:spcBef>
                  <a:spcPct val="35000"/>
                </a:spcBef>
                <a:spcAft>
                  <a:spcPct val="25000"/>
                </a:spcAft>
                <a:buClr>
                  <a:schemeClr val="folHlink"/>
                </a:buClr>
                <a:buNone/>
              </a:pPr>
              <a:endParaRPr lang="en-US" sz="1800" b="0">
                <a:solidFill>
                  <a:schemeClr val="tx1"/>
                </a:solidFill>
                <a:latin typeface="Calibri" panose="020F0502020204030204" pitchFamily="34" charset="0"/>
              </a:endParaRPr>
            </a:p>
          </p:txBody>
        </p:sp>
        <p:sp>
          <p:nvSpPr>
            <p:cNvPr id="71" name="Rectangle 70">
              <a:extLst>
                <a:ext uri="{FF2B5EF4-FFF2-40B4-BE49-F238E27FC236}">
                  <a16:creationId xmlns:a16="http://schemas.microsoft.com/office/drawing/2014/main" id="{00E9CDFD-777C-B5A7-5936-6A489AB83B78}"/>
                </a:ext>
              </a:extLst>
            </p:cNvPr>
            <p:cNvSpPr/>
            <p:nvPr/>
          </p:nvSpPr>
          <p:spPr bwMode="auto">
            <a:xfrm>
              <a:off x="9247976" y="4121150"/>
              <a:ext cx="85725" cy="1212850"/>
            </a:xfrm>
            <a:prstGeom prst="rect">
              <a:avLst/>
            </a:prstGeom>
            <a:solidFill>
              <a:schemeClr val="accent2"/>
            </a:solidFill>
            <a:ln w="0">
              <a:noFill/>
              <a:miter lim="800000"/>
              <a:headEnd/>
              <a:tailEnd/>
            </a:ln>
          </p:spPr>
          <p:txBody>
            <a:bodyPr rtlCol="0" anchor="b"/>
            <a:lstStyle/>
            <a:p>
              <a:pPr algn="ctr" eaLnBrk="1" hangingPunct="1">
                <a:spcBef>
                  <a:spcPct val="35000"/>
                </a:spcBef>
                <a:spcAft>
                  <a:spcPct val="25000"/>
                </a:spcAft>
                <a:buClr>
                  <a:schemeClr val="folHlink"/>
                </a:buClr>
                <a:buNone/>
              </a:pPr>
              <a:endParaRPr lang="en-US" sz="1800" b="0">
                <a:solidFill>
                  <a:schemeClr val="tx1"/>
                </a:solidFill>
                <a:latin typeface="Calibri" panose="020F0502020204030204" pitchFamily="34" charset="0"/>
              </a:endParaRPr>
            </a:p>
          </p:txBody>
        </p:sp>
        <p:sp>
          <p:nvSpPr>
            <p:cNvPr id="72" name="Rectangle 71">
              <a:extLst>
                <a:ext uri="{FF2B5EF4-FFF2-40B4-BE49-F238E27FC236}">
                  <a16:creationId xmlns:a16="http://schemas.microsoft.com/office/drawing/2014/main" id="{CE58F916-74D0-32AB-9F13-3EAD2CFC0B6B}"/>
                </a:ext>
              </a:extLst>
            </p:cNvPr>
            <p:cNvSpPr/>
            <p:nvPr/>
          </p:nvSpPr>
          <p:spPr bwMode="auto">
            <a:xfrm>
              <a:off x="9341791" y="4121150"/>
              <a:ext cx="85725" cy="1238250"/>
            </a:xfrm>
            <a:prstGeom prst="rect">
              <a:avLst/>
            </a:prstGeom>
            <a:solidFill>
              <a:schemeClr val="accent2"/>
            </a:solidFill>
            <a:ln w="0">
              <a:noFill/>
              <a:miter lim="800000"/>
              <a:headEnd/>
              <a:tailEnd/>
            </a:ln>
          </p:spPr>
          <p:txBody>
            <a:bodyPr rtlCol="0" anchor="b"/>
            <a:lstStyle/>
            <a:p>
              <a:pPr algn="ctr" eaLnBrk="1" hangingPunct="1">
                <a:spcBef>
                  <a:spcPct val="35000"/>
                </a:spcBef>
                <a:spcAft>
                  <a:spcPct val="25000"/>
                </a:spcAft>
                <a:buClr>
                  <a:schemeClr val="folHlink"/>
                </a:buClr>
                <a:buNone/>
              </a:pPr>
              <a:endParaRPr lang="en-US" sz="1800" b="0">
                <a:solidFill>
                  <a:schemeClr val="tx1"/>
                </a:solidFill>
                <a:latin typeface="Calibri" panose="020F0502020204030204" pitchFamily="34" charset="0"/>
              </a:endParaRPr>
            </a:p>
          </p:txBody>
        </p:sp>
        <p:sp>
          <p:nvSpPr>
            <p:cNvPr id="73" name="Rectangle 72">
              <a:extLst>
                <a:ext uri="{FF2B5EF4-FFF2-40B4-BE49-F238E27FC236}">
                  <a16:creationId xmlns:a16="http://schemas.microsoft.com/office/drawing/2014/main" id="{C2208A7C-6684-354F-0077-F1E0EAF68285}"/>
                </a:ext>
              </a:extLst>
            </p:cNvPr>
            <p:cNvSpPr/>
            <p:nvPr/>
          </p:nvSpPr>
          <p:spPr bwMode="auto">
            <a:xfrm>
              <a:off x="9435606" y="4121149"/>
              <a:ext cx="85725" cy="1241425"/>
            </a:xfrm>
            <a:prstGeom prst="rect">
              <a:avLst/>
            </a:prstGeom>
            <a:solidFill>
              <a:schemeClr val="accent2"/>
            </a:solidFill>
            <a:ln w="0">
              <a:noFill/>
              <a:miter lim="800000"/>
              <a:headEnd/>
              <a:tailEnd/>
            </a:ln>
          </p:spPr>
          <p:txBody>
            <a:bodyPr rtlCol="0" anchor="b"/>
            <a:lstStyle/>
            <a:p>
              <a:pPr algn="ctr" eaLnBrk="1" hangingPunct="1">
                <a:spcBef>
                  <a:spcPct val="35000"/>
                </a:spcBef>
                <a:spcAft>
                  <a:spcPct val="25000"/>
                </a:spcAft>
                <a:buClr>
                  <a:schemeClr val="folHlink"/>
                </a:buClr>
                <a:buNone/>
              </a:pPr>
              <a:endParaRPr lang="en-US" sz="1800" b="0">
                <a:solidFill>
                  <a:schemeClr val="tx1"/>
                </a:solidFill>
                <a:latin typeface="Calibri" panose="020F0502020204030204" pitchFamily="34" charset="0"/>
              </a:endParaRPr>
            </a:p>
          </p:txBody>
        </p:sp>
        <p:sp>
          <p:nvSpPr>
            <p:cNvPr id="74" name="Rectangle 73">
              <a:extLst>
                <a:ext uri="{FF2B5EF4-FFF2-40B4-BE49-F238E27FC236}">
                  <a16:creationId xmlns:a16="http://schemas.microsoft.com/office/drawing/2014/main" id="{9A2DD560-1A63-6B93-28B7-A2EA5F1E9307}"/>
                </a:ext>
              </a:extLst>
            </p:cNvPr>
            <p:cNvSpPr/>
            <p:nvPr/>
          </p:nvSpPr>
          <p:spPr bwMode="auto">
            <a:xfrm>
              <a:off x="9529421" y="4121150"/>
              <a:ext cx="85725" cy="1250950"/>
            </a:xfrm>
            <a:prstGeom prst="rect">
              <a:avLst/>
            </a:prstGeom>
            <a:solidFill>
              <a:schemeClr val="accent2"/>
            </a:solidFill>
            <a:ln w="0">
              <a:noFill/>
              <a:miter lim="800000"/>
              <a:headEnd/>
              <a:tailEnd/>
            </a:ln>
          </p:spPr>
          <p:txBody>
            <a:bodyPr rtlCol="0" anchor="b"/>
            <a:lstStyle/>
            <a:p>
              <a:pPr algn="ctr" eaLnBrk="1" hangingPunct="1">
                <a:spcBef>
                  <a:spcPct val="35000"/>
                </a:spcBef>
                <a:spcAft>
                  <a:spcPct val="25000"/>
                </a:spcAft>
                <a:buClr>
                  <a:schemeClr val="folHlink"/>
                </a:buClr>
                <a:buNone/>
              </a:pPr>
              <a:endParaRPr lang="en-US" sz="1800" b="0">
                <a:solidFill>
                  <a:schemeClr val="tx1"/>
                </a:solidFill>
                <a:latin typeface="Calibri" panose="020F0502020204030204" pitchFamily="34" charset="0"/>
              </a:endParaRPr>
            </a:p>
          </p:txBody>
        </p:sp>
        <p:sp>
          <p:nvSpPr>
            <p:cNvPr id="75" name="Rectangle 74">
              <a:extLst>
                <a:ext uri="{FF2B5EF4-FFF2-40B4-BE49-F238E27FC236}">
                  <a16:creationId xmlns:a16="http://schemas.microsoft.com/office/drawing/2014/main" id="{C05EC170-1401-9ABC-FB3A-39C614D5A90E}"/>
                </a:ext>
              </a:extLst>
            </p:cNvPr>
            <p:cNvSpPr/>
            <p:nvPr/>
          </p:nvSpPr>
          <p:spPr bwMode="auto">
            <a:xfrm>
              <a:off x="9623236" y="4121150"/>
              <a:ext cx="85725" cy="1276350"/>
            </a:xfrm>
            <a:prstGeom prst="rect">
              <a:avLst/>
            </a:prstGeom>
            <a:solidFill>
              <a:schemeClr val="accent2"/>
            </a:solidFill>
            <a:ln w="0">
              <a:noFill/>
              <a:miter lim="800000"/>
              <a:headEnd/>
              <a:tailEnd/>
            </a:ln>
          </p:spPr>
          <p:txBody>
            <a:bodyPr rtlCol="0" anchor="b"/>
            <a:lstStyle/>
            <a:p>
              <a:pPr algn="ctr" eaLnBrk="1" hangingPunct="1">
                <a:spcBef>
                  <a:spcPct val="35000"/>
                </a:spcBef>
                <a:spcAft>
                  <a:spcPct val="25000"/>
                </a:spcAft>
                <a:buClr>
                  <a:schemeClr val="folHlink"/>
                </a:buClr>
                <a:buNone/>
              </a:pPr>
              <a:endParaRPr lang="en-US" sz="1800" b="0">
                <a:solidFill>
                  <a:schemeClr val="tx1"/>
                </a:solidFill>
                <a:latin typeface="Calibri" panose="020F0502020204030204" pitchFamily="34" charset="0"/>
              </a:endParaRPr>
            </a:p>
          </p:txBody>
        </p:sp>
        <p:sp>
          <p:nvSpPr>
            <p:cNvPr id="76" name="Rectangle 75">
              <a:extLst>
                <a:ext uri="{FF2B5EF4-FFF2-40B4-BE49-F238E27FC236}">
                  <a16:creationId xmlns:a16="http://schemas.microsoft.com/office/drawing/2014/main" id="{0E96E904-5E79-E7E9-46F3-D76300C76D21}"/>
                </a:ext>
              </a:extLst>
            </p:cNvPr>
            <p:cNvSpPr/>
            <p:nvPr/>
          </p:nvSpPr>
          <p:spPr bwMode="auto">
            <a:xfrm>
              <a:off x="9717051" y="4121149"/>
              <a:ext cx="85725" cy="1285875"/>
            </a:xfrm>
            <a:prstGeom prst="rect">
              <a:avLst/>
            </a:prstGeom>
            <a:solidFill>
              <a:schemeClr val="accent2"/>
            </a:solidFill>
            <a:ln w="0">
              <a:noFill/>
              <a:miter lim="800000"/>
              <a:headEnd/>
              <a:tailEnd/>
            </a:ln>
          </p:spPr>
          <p:txBody>
            <a:bodyPr rtlCol="0" anchor="b"/>
            <a:lstStyle/>
            <a:p>
              <a:pPr algn="ctr" eaLnBrk="1" hangingPunct="1">
                <a:spcBef>
                  <a:spcPct val="35000"/>
                </a:spcBef>
                <a:spcAft>
                  <a:spcPct val="25000"/>
                </a:spcAft>
                <a:buClr>
                  <a:schemeClr val="folHlink"/>
                </a:buClr>
                <a:buNone/>
              </a:pPr>
              <a:endParaRPr lang="en-US" sz="1800" b="0">
                <a:solidFill>
                  <a:schemeClr val="tx1"/>
                </a:solidFill>
                <a:latin typeface="Calibri" panose="020F0502020204030204" pitchFamily="34" charset="0"/>
              </a:endParaRPr>
            </a:p>
          </p:txBody>
        </p:sp>
        <p:sp>
          <p:nvSpPr>
            <p:cNvPr id="77" name="Rectangle 76">
              <a:extLst>
                <a:ext uri="{FF2B5EF4-FFF2-40B4-BE49-F238E27FC236}">
                  <a16:creationId xmlns:a16="http://schemas.microsoft.com/office/drawing/2014/main" id="{330D9506-959A-A802-AAB1-F626A818470C}"/>
                </a:ext>
              </a:extLst>
            </p:cNvPr>
            <p:cNvSpPr/>
            <p:nvPr/>
          </p:nvSpPr>
          <p:spPr bwMode="auto">
            <a:xfrm>
              <a:off x="9810866" y="4121150"/>
              <a:ext cx="85725" cy="1289050"/>
            </a:xfrm>
            <a:prstGeom prst="rect">
              <a:avLst/>
            </a:prstGeom>
            <a:solidFill>
              <a:schemeClr val="accent2"/>
            </a:solidFill>
            <a:ln w="0">
              <a:noFill/>
              <a:miter lim="800000"/>
              <a:headEnd/>
              <a:tailEnd/>
            </a:ln>
          </p:spPr>
          <p:txBody>
            <a:bodyPr rtlCol="0" anchor="b"/>
            <a:lstStyle/>
            <a:p>
              <a:pPr algn="ctr" eaLnBrk="1" hangingPunct="1">
                <a:spcBef>
                  <a:spcPct val="35000"/>
                </a:spcBef>
                <a:spcAft>
                  <a:spcPct val="25000"/>
                </a:spcAft>
                <a:buClr>
                  <a:schemeClr val="folHlink"/>
                </a:buClr>
                <a:buNone/>
              </a:pPr>
              <a:endParaRPr lang="en-US" sz="1800" b="0">
                <a:solidFill>
                  <a:schemeClr val="tx1"/>
                </a:solidFill>
                <a:latin typeface="Calibri" panose="020F0502020204030204" pitchFamily="34" charset="0"/>
              </a:endParaRPr>
            </a:p>
          </p:txBody>
        </p:sp>
        <p:sp>
          <p:nvSpPr>
            <p:cNvPr id="78" name="Rectangle 77">
              <a:extLst>
                <a:ext uri="{FF2B5EF4-FFF2-40B4-BE49-F238E27FC236}">
                  <a16:creationId xmlns:a16="http://schemas.microsoft.com/office/drawing/2014/main" id="{BC1FB816-8860-685E-530C-53F6CD660FBE}"/>
                </a:ext>
              </a:extLst>
            </p:cNvPr>
            <p:cNvSpPr/>
            <p:nvPr/>
          </p:nvSpPr>
          <p:spPr bwMode="auto">
            <a:xfrm>
              <a:off x="9904681" y="4121150"/>
              <a:ext cx="85725" cy="1295400"/>
            </a:xfrm>
            <a:prstGeom prst="rect">
              <a:avLst/>
            </a:prstGeom>
            <a:solidFill>
              <a:schemeClr val="accent2"/>
            </a:solidFill>
            <a:ln w="0">
              <a:noFill/>
              <a:miter lim="800000"/>
              <a:headEnd/>
              <a:tailEnd/>
            </a:ln>
          </p:spPr>
          <p:txBody>
            <a:bodyPr rtlCol="0" anchor="b"/>
            <a:lstStyle/>
            <a:p>
              <a:pPr algn="ctr" eaLnBrk="1" hangingPunct="1">
                <a:spcBef>
                  <a:spcPct val="35000"/>
                </a:spcBef>
                <a:spcAft>
                  <a:spcPct val="25000"/>
                </a:spcAft>
                <a:buClr>
                  <a:schemeClr val="folHlink"/>
                </a:buClr>
                <a:buNone/>
              </a:pPr>
              <a:endParaRPr lang="en-US" sz="1800" b="0">
                <a:solidFill>
                  <a:schemeClr val="tx1"/>
                </a:solidFill>
                <a:latin typeface="Calibri" panose="020F0502020204030204" pitchFamily="34" charset="0"/>
              </a:endParaRPr>
            </a:p>
          </p:txBody>
        </p:sp>
        <p:sp>
          <p:nvSpPr>
            <p:cNvPr id="79" name="Rectangle 78">
              <a:extLst>
                <a:ext uri="{FF2B5EF4-FFF2-40B4-BE49-F238E27FC236}">
                  <a16:creationId xmlns:a16="http://schemas.microsoft.com/office/drawing/2014/main" id="{E6539D6B-9834-F5F4-D238-D595235A38B7}"/>
                </a:ext>
              </a:extLst>
            </p:cNvPr>
            <p:cNvSpPr/>
            <p:nvPr/>
          </p:nvSpPr>
          <p:spPr bwMode="auto">
            <a:xfrm>
              <a:off x="9998496" y="4121150"/>
              <a:ext cx="85725" cy="1301750"/>
            </a:xfrm>
            <a:prstGeom prst="rect">
              <a:avLst/>
            </a:prstGeom>
            <a:solidFill>
              <a:schemeClr val="accent2"/>
            </a:solidFill>
            <a:ln w="0">
              <a:noFill/>
              <a:miter lim="800000"/>
              <a:headEnd/>
              <a:tailEnd/>
            </a:ln>
          </p:spPr>
          <p:txBody>
            <a:bodyPr rtlCol="0" anchor="b"/>
            <a:lstStyle/>
            <a:p>
              <a:pPr algn="ctr" eaLnBrk="1" hangingPunct="1">
                <a:spcBef>
                  <a:spcPct val="35000"/>
                </a:spcBef>
                <a:spcAft>
                  <a:spcPct val="25000"/>
                </a:spcAft>
                <a:buClr>
                  <a:schemeClr val="folHlink"/>
                </a:buClr>
                <a:buNone/>
              </a:pPr>
              <a:endParaRPr lang="en-US" sz="1800" b="0">
                <a:solidFill>
                  <a:schemeClr val="tx1"/>
                </a:solidFill>
                <a:latin typeface="Calibri" panose="020F0502020204030204" pitchFamily="34" charset="0"/>
              </a:endParaRPr>
            </a:p>
          </p:txBody>
        </p:sp>
        <p:sp>
          <p:nvSpPr>
            <p:cNvPr id="80" name="Rectangle 79">
              <a:extLst>
                <a:ext uri="{FF2B5EF4-FFF2-40B4-BE49-F238E27FC236}">
                  <a16:creationId xmlns:a16="http://schemas.microsoft.com/office/drawing/2014/main" id="{B4DEB339-AB60-A5A8-80ED-50D4314B1C7A}"/>
                </a:ext>
              </a:extLst>
            </p:cNvPr>
            <p:cNvSpPr/>
            <p:nvPr/>
          </p:nvSpPr>
          <p:spPr bwMode="auto">
            <a:xfrm>
              <a:off x="10092311" y="4121149"/>
              <a:ext cx="85725" cy="1311275"/>
            </a:xfrm>
            <a:prstGeom prst="rect">
              <a:avLst/>
            </a:prstGeom>
            <a:solidFill>
              <a:schemeClr val="accent2"/>
            </a:solidFill>
            <a:ln w="0">
              <a:noFill/>
              <a:miter lim="800000"/>
              <a:headEnd/>
              <a:tailEnd/>
            </a:ln>
          </p:spPr>
          <p:txBody>
            <a:bodyPr rtlCol="0" anchor="b"/>
            <a:lstStyle/>
            <a:p>
              <a:pPr algn="ctr" eaLnBrk="1" hangingPunct="1">
                <a:spcBef>
                  <a:spcPct val="35000"/>
                </a:spcBef>
                <a:spcAft>
                  <a:spcPct val="25000"/>
                </a:spcAft>
                <a:buClr>
                  <a:schemeClr val="folHlink"/>
                </a:buClr>
                <a:buNone/>
              </a:pPr>
              <a:endParaRPr lang="en-US" sz="1800" b="0">
                <a:solidFill>
                  <a:schemeClr val="tx1"/>
                </a:solidFill>
                <a:latin typeface="Calibri" panose="020F0502020204030204" pitchFamily="34" charset="0"/>
              </a:endParaRPr>
            </a:p>
          </p:txBody>
        </p:sp>
        <p:sp>
          <p:nvSpPr>
            <p:cNvPr id="81" name="Rectangle 80">
              <a:extLst>
                <a:ext uri="{FF2B5EF4-FFF2-40B4-BE49-F238E27FC236}">
                  <a16:creationId xmlns:a16="http://schemas.microsoft.com/office/drawing/2014/main" id="{B2BFD990-272A-0C28-DD54-5C824BA1A6E9}"/>
                </a:ext>
              </a:extLst>
            </p:cNvPr>
            <p:cNvSpPr/>
            <p:nvPr/>
          </p:nvSpPr>
          <p:spPr bwMode="auto">
            <a:xfrm>
              <a:off x="10186126" y="4121150"/>
              <a:ext cx="85725" cy="1333500"/>
            </a:xfrm>
            <a:prstGeom prst="rect">
              <a:avLst/>
            </a:prstGeom>
            <a:solidFill>
              <a:schemeClr val="accent2"/>
            </a:solidFill>
            <a:ln w="0">
              <a:noFill/>
              <a:miter lim="800000"/>
              <a:headEnd/>
              <a:tailEnd/>
            </a:ln>
          </p:spPr>
          <p:txBody>
            <a:bodyPr rtlCol="0" anchor="b"/>
            <a:lstStyle/>
            <a:p>
              <a:pPr algn="ctr" eaLnBrk="1" hangingPunct="1">
                <a:spcBef>
                  <a:spcPct val="35000"/>
                </a:spcBef>
                <a:spcAft>
                  <a:spcPct val="25000"/>
                </a:spcAft>
                <a:buClr>
                  <a:schemeClr val="folHlink"/>
                </a:buClr>
                <a:buNone/>
              </a:pPr>
              <a:endParaRPr lang="en-US" sz="1800" b="0">
                <a:solidFill>
                  <a:schemeClr val="tx1"/>
                </a:solidFill>
                <a:latin typeface="Calibri" panose="020F0502020204030204" pitchFamily="34" charset="0"/>
              </a:endParaRPr>
            </a:p>
          </p:txBody>
        </p:sp>
        <p:sp>
          <p:nvSpPr>
            <p:cNvPr id="82" name="Rectangle 81">
              <a:extLst>
                <a:ext uri="{FF2B5EF4-FFF2-40B4-BE49-F238E27FC236}">
                  <a16:creationId xmlns:a16="http://schemas.microsoft.com/office/drawing/2014/main" id="{0CCA4CC9-9BCB-FF55-CA61-D291C53002F8}"/>
                </a:ext>
              </a:extLst>
            </p:cNvPr>
            <p:cNvSpPr/>
            <p:nvPr/>
          </p:nvSpPr>
          <p:spPr bwMode="auto">
            <a:xfrm>
              <a:off x="10279941" y="4121149"/>
              <a:ext cx="85725" cy="1336675"/>
            </a:xfrm>
            <a:prstGeom prst="rect">
              <a:avLst/>
            </a:prstGeom>
            <a:solidFill>
              <a:schemeClr val="accent2"/>
            </a:solidFill>
            <a:ln w="0">
              <a:noFill/>
              <a:miter lim="800000"/>
              <a:headEnd/>
              <a:tailEnd/>
            </a:ln>
          </p:spPr>
          <p:txBody>
            <a:bodyPr rtlCol="0" anchor="b"/>
            <a:lstStyle/>
            <a:p>
              <a:pPr algn="ctr" eaLnBrk="1" hangingPunct="1">
                <a:spcBef>
                  <a:spcPct val="35000"/>
                </a:spcBef>
                <a:spcAft>
                  <a:spcPct val="25000"/>
                </a:spcAft>
                <a:buClr>
                  <a:schemeClr val="folHlink"/>
                </a:buClr>
                <a:buNone/>
              </a:pPr>
              <a:endParaRPr lang="en-US" sz="1800" b="0">
                <a:solidFill>
                  <a:schemeClr val="tx1"/>
                </a:solidFill>
                <a:latin typeface="Calibri" panose="020F0502020204030204" pitchFamily="34" charset="0"/>
              </a:endParaRPr>
            </a:p>
          </p:txBody>
        </p:sp>
        <p:sp>
          <p:nvSpPr>
            <p:cNvPr id="83" name="Rectangle 82">
              <a:extLst>
                <a:ext uri="{FF2B5EF4-FFF2-40B4-BE49-F238E27FC236}">
                  <a16:creationId xmlns:a16="http://schemas.microsoft.com/office/drawing/2014/main" id="{86E9CF0B-DECD-9F06-4530-4626A5D62BE9}"/>
                </a:ext>
              </a:extLst>
            </p:cNvPr>
            <p:cNvSpPr/>
            <p:nvPr/>
          </p:nvSpPr>
          <p:spPr bwMode="auto">
            <a:xfrm>
              <a:off x="10373756" y="4121149"/>
              <a:ext cx="85725" cy="1381125"/>
            </a:xfrm>
            <a:prstGeom prst="rect">
              <a:avLst/>
            </a:prstGeom>
            <a:solidFill>
              <a:schemeClr val="accent2"/>
            </a:solidFill>
            <a:ln w="0">
              <a:noFill/>
              <a:miter lim="800000"/>
              <a:headEnd/>
              <a:tailEnd/>
            </a:ln>
          </p:spPr>
          <p:txBody>
            <a:bodyPr rtlCol="0" anchor="b"/>
            <a:lstStyle/>
            <a:p>
              <a:pPr algn="ctr" eaLnBrk="1" hangingPunct="1">
                <a:spcBef>
                  <a:spcPct val="35000"/>
                </a:spcBef>
                <a:spcAft>
                  <a:spcPct val="25000"/>
                </a:spcAft>
                <a:buClr>
                  <a:schemeClr val="folHlink"/>
                </a:buClr>
                <a:buNone/>
              </a:pPr>
              <a:endParaRPr lang="en-US" sz="1800" b="0">
                <a:solidFill>
                  <a:schemeClr val="tx1"/>
                </a:solidFill>
                <a:latin typeface="Calibri" panose="020F0502020204030204" pitchFamily="34" charset="0"/>
              </a:endParaRPr>
            </a:p>
          </p:txBody>
        </p:sp>
        <p:sp>
          <p:nvSpPr>
            <p:cNvPr id="84" name="Rectangle 83">
              <a:extLst>
                <a:ext uri="{FF2B5EF4-FFF2-40B4-BE49-F238E27FC236}">
                  <a16:creationId xmlns:a16="http://schemas.microsoft.com/office/drawing/2014/main" id="{5364A2D4-EC94-826B-A1FD-DF657407E771}"/>
                </a:ext>
              </a:extLst>
            </p:cNvPr>
            <p:cNvSpPr/>
            <p:nvPr/>
          </p:nvSpPr>
          <p:spPr bwMode="auto">
            <a:xfrm>
              <a:off x="10467571" y="4121149"/>
              <a:ext cx="85725" cy="1400175"/>
            </a:xfrm>
            <a:prstGeom prst="rect">
              <a:avLst/>
            </a:prstGeom>
            <a:solidFill>
              <a:schemeClr val="accent2"/>
            </a:solidFill>
            <a:ln w="0">
              <a:noFill/>
              <a:miter lim="800000"/>
              <a:headEnd/>
              <a:tailEnd/>
            </a:ln>
          </p:spPr>
          <p:txBody>
            <a:bodyPr rtlCol="0" anchor="b"/>
            <a:lstStyle/>
            <a:p>
              <a:pPr algn="ctr" eaLnBrk="1" hangingPunct="1">
                <a:spcBef>
                  <a:spcPct val="35000"/>
                </a:spcBef>
                <a:spcAft>
                  <a:spcPct val="25000"/>
                </a:spcAft>
                <a:buClr>
                  <a:schemeClr val="folHlink"/>
                </a:buClr>
                <a:buNone/>
              </a:pPr>
              <a:endParaRPr lang="en-US" sz="1800" b="0">
                <a:solidFill>
                  <a:schemeClr val="tx1"/>
                </a:solidFill>
                <a:latin typeface="Calibri" panose="020F0502020204030204" pitchFamily="34" charset="0"/>
              </a:endParaRPr>
            </a:p>
          </p:txBody>
        </p:sp>
        <p:sp>
          <p:nvSpPr>
            <p:cNvPr id="85" name="Rectangle 84">
              <a:extLst>
                <a:ext uri="{FF2B5EF4-FFF2-40B4-BE49-F238E27FC236}">
                  <a16:creationId xmlns:a16="http://schemas.microsoft.com/office/drawing/2014/main" id="{0B438164-1384-7622-811C-35EF6C68392B}"/>
                </a:ext>
              </a:extLst>
            </p:cNvPr>
            <p:cNvSpPr/>
            <p:nvPr/>
          </p:nvSpPr>
          <p:spPr bwMode="auto">
            <a:xfrm>
              <a:off x="11687175" y="4121150"/>
              <a:ext cx="85725" cy="1511300"/>
            </a:xfrm>
            <a:prstGeom prst="rect">
              <a:avLst/>
            </a:prstGeom>
            <a:solidFill>
              <a:schemeClr val="accent2"/>
            </a:solidFill>
            <a:ln w="0">
              <a:noFill/>
              <a:miter lim="800000"/>
              <a:headEnd/>
              <a:tailEnd/>
            </a:ln>
          </p:spPr>
          <p:txBody>
            <a:bodyPr rtlCol="0" anchor="b"/>
            <a:lstStyle/>
            <a:p>
              <a:pPr algn="ctr" eaLnBrk="1" hangingPunct="1">
                <a:spcBef>
                  <a:spcPct val="35000"/>
                </a:spcBef>
                <a:spcAft>
                  <a:spcPct val="25000"/>
                </a:spcAft>
                <a:buClr>
                  <a:schemeClr val="folHlink"/>
                </a:buClr>
                <a:buNone/>
              </a:pPr>
              <a:endParaRPr lang="en-US" sz="1800" b="0">
                <a:solidFill>
                  <a:schemeClr val="tx1"/>
                </a:solidFill>
                <a:latin typeface="Calibri" panose="020F0502020204030204" pitchFamily="34" charset="0"/>
              </a:endParaRPr>
            </a:p>
          </p:txBody>
        </p:sp>
        <p:sp>
          <p:nvSpPr>
            <p:cNvPr id="86" name="Rectangle 85">
              <a:extLst>
                <a:ext uri="{FF2B5EF4-FFF2-40B4-BE49-F238E27FC236}">
                  <a16:creationId xmlns:a16="http://schemas.microsoft.com/office/drawing/2014/main" id="{B5F8BA38-AEFE-CE90-7E0E-9175C7F98E06}"/>
                </a:ext>
              </a:extLst>
            </p:cNvPr>
            <p:cNvSpPr/>
            <p:nvPr/>
          </p:nvSpPr>
          <p:spPr bwMode="auto">
            <a:xfrm>
              <a:off x="10561386" y="4121149"/>
              <a:ext cx="85725" cy="1412875"/>
            </a:xfrm>
            <a:prstGeom prst="rect">
              <a:avLst/>
            </a:prstGeom>
            <a:solidFill>
              <a:schemeClr val="accent2"/>
            </a:solidFill>
            <a:ln w="0">
              <a:noFill/>
              <a:miter lim="800000"/>
              <a:headEnd/>
              <a:tailEnd/>
            </a:ln>
          </p:spPr>
          <p:txBody>
            <a:bodyPr rtlCol="0" anchor="b"/>
            <a:lstStyle/>
            <a:p>
              <a:pPr algn="ctr" eaLnBrk="1" hangingPunct="1">
                <a:spcBef>
                  <a:spcPct val="35000"/>
                </a:spcBef>
                <a:spcAft>
                  <a:spcPct val="25000"/>
                </a:spcAft>
                <a:buClr>
                  <a:schemeClr val="folHlink"/>
                </a:buClr>
                <a:buNone/>
              </a:pPr>
              <a:endParaRPr lang="en-US" sz="1800" b="0">
                <a:solidFill>
                  <a:schemeClr val="tx1"/>
                </a:solidFill>
                <a:latin typeface="Calibri" panose="020F0502020204030204" pitchFamily="34" charset="0"/>
              </a:endParaRPr>
            </a:p>
          </p:txBody>
        </p:sp>
        <p:sp>
          <p:nvSpPr>
            <p:cNvPr id="87" name="Rectangle 86">
              <a:extLst>
                <a:ext uri="{FF2B5EF4-FFF2-40B4-BE49-F238E27FC236}">
                  <a16:creationId xmlns:a16="http://schemas.microsoft.com/office/drawing/2014/main" id="{2A29610D-1A25-6621-3D03-966A0220AB58}"/>
                </a:ext>
              </a:extLst>
            </p:cNvPr>
            <p:cNvSpPr/>
            <p:nvPr/>
          </p:nvSpPr>
          <p:spPr bwMode="auto">
            <a:xfrm>
              <a:off x="10655201" y="4121150"/>
              <a:ext cx="85725" cy="1422400"/>
            </a:xfrm>
            <a:prstGeom prst="rect">
              <a:avLst/>
            </a:prstGeom>
            <a:solidFill>
              <a:schemeClr val="accent2"/>
            </a:solidFill>
            <a:ln w="0">
              <a:noFill/>
              <a:miter lim="800000"/>
              <a:headEnd/>
              <a:tailEnd/>
            </a:ln>
          </p:spPr>
          <p:txBody>
            <a:bodyPr rtlCol="0" anchor="b"/>
            <a:lstStyle/>
            <a:p>
              <a:pPr algn="ctr" eaLnBrk="1" hangingPunct="1">
                <a:spcBef>
                  <a:spcPct val="35000"/>
                </a:spcBef>
                <a:spcAft>
                  <a:spcPct val="25000"/>
                </a:spcAft>
                <a:buClr>
                  <a:schemeClr val="folHlink"/>
                </a:buClr>
                <a:buNone/>
              </a:pPr>
              <a:endParaRPr lang="en-US" sz="1800" b="0">
                <a:solidFill>
                  <a:schemeClr val="tx1"/>
                </a:solidFill>
                <a:latin typeface="Calibri" panose="020F0502020204030204" pitchFamily="34" charset="0"/>
              </a:endParaRPr>
            </a:p>
          </p:txBody>
        </p:sp>
        <p:sp>
          <p:nvSpPr>
            <p:cNvPr id="88" name="Rectangle 87">
              <a:extLst>
                <a:ext uri="{FF2B5EF4-FFF2-40B4-BE49-F238E27FC236}">
                  <a16:creationId xmlns:a16="http://schemas.microsoft.com/office/drawing/2014/main" id="{24708B76-BF2D-585D-BE72-83AFA9E2C66D}"/>
                </a:ext>
              </a:extLst>
            </p:cNvPr>
            <p:cNvSpPr/>
            <p:nvPr/>
          </p:nvSpPr>
          <p:spPr bwMode="auto">
            <a:xfrm>
              <a:off x="10749016" y="4121150"/>
              <a:ext cx="85725" cy="1422400"/>
            </a:xfrm>
            <a:prstGeom prst="rect">
              <a:avLst/>
            </a:prstGeom>
            <a:solidFill>
              <a:schemeClr val="accent2"/>
            </a:solidFill>
            <a:ln w="0">
              <a:noFill/>
              <a:miter lim="800000"/>
              <a:headEnd/>
              <a:tailEnd/>
            </a:ln>
          </p:spPr>
          <p:txBody>
            <a:bodyPr rtlCol="0" anchor="b"/>
            <a:lstStyle/>
            <a:p>
              <a:pPr algn="ctr" eaLnBrk="1" hangingPunct="1">
                <a:spcBef>
                  <a:spcPct val="35000"/>
                </a:spcBef>
                <a:spcAft>
                  <a:spcPct val="25000"/>
                </a:spcAft>
                <a:buClr>
                  <a:schemeClr val="folHlink"/>
                </a:buClr>
                <a:buNone/>
              </a:pPr>
              <a:endParaRPr lang="en-US" sz="1800" b="0">
                <a:solidFill>
                  <a:schemeClr val="tx1"/>
                </a:solidFill>
                <a:latin typeface="Calibri" panose="020F0502020204030204" pitchFamily="34" charset="0"/>
              </a:endParaRPr>
            </a:p>
          </p:txBody>
        </p:sp>
        <p:sp>
          <p:nvSpPr>
            <p:cNvPr id="89" name="Rectangle 88">
              <a:extLst>
                <a:ext uri="{FF2B5EF4-FFF2-40B4-BE49-F238E27FC236}">
                  <a16:creationId xmlns:a16="http://schemas.microsoft.com/office/drawing/2014/main" id="{6B3F7EE3-45DC-1DC0-3221-D1C011E42ED6}"/>
                </a:ext>
              </a:extLst>
            </p:cNvPr>
            <p:cNvSpPr/>
            <p:nvPr/>
          </p:nvSpPr>
          <p:spPr bwMode="auto">
            <a:xfrm>
              <a:off x="10842831" y="4121149"/>
              <a:ext cx="85725" cy="1425575"/>
            </a:xfrm>
            <a:prstGeom prst="rect">
              <a:avLst/>
            </a:prstGeom>
            <a:solidFill>
              <a:schemeClr val="accent2"/>
            </a:solidFill>
            <a:ln w="0">
              <a:noFill/>
              <a:miter lim="800000"/>
              <a:headEnd/>
              <a:tailEnd/>
            </a:ln>
          </p:spPr>
          <p:txBody>
            <a:bodyPr rtlCol="0" anchor="b"/>
            <a:lstStyle/>
            <a:p>
              <a:pPr algn="ctr" eaLnBrk="1" hangingPunct="1">
                <a:spcBef>
                  <a:spcPct val="35000"/>
                </a:spcBef>
                <a:spcAft>
                  <a:spcPct val="25000"/>
                </a:spcAft>
                <a:buClr>
                  <a:schemeClr val="folHlink"/>
                </a:buClr>
                <a:buNone/>
              </a:pPr>
              <a:endParaRPr lang="en-US" sz="1800" b="0">
                <a:solidFill>
                  <a:schemeClr val="tx1"/>
                </a:solidFill>
                <a:latin typeface="Calibri" panose="020F0502020204030204" pitchFamily="34" charset="0"/>
              </a:endParaRPr>
            </a:p>
          </p:txBody>
        </p:sp>
        <p:sp>
          <p:nvSpPr>
            <p:cNvPr id="90" name="Rectangle 89">
              <a:extLst>
                <a:ext uri="{FF2B5EF4-FFF2-40B4-BE49-F238E27FC236}">
                  <a16:creationId xmlns:a16="http://schemas.microsoft.com/office/drawing/2014/main" id="{690D7ED9-47F9-5FF0-DEF4-BF324CE96F79}"/>
                </a:ext>
              </a:extLst>
            </p:cNvPr>
            <p:cNvSpPr/>
            <p:nvPr/>
          </p:nvSpPr>
          <p:spPr bwMode="auto">
            <a:xfrm>
              <a:off x="10936646" y="4121150"/>
              <a:ext cx="85725" cy="1428750"/>
            </a:xfrm>
            <a:prstGeom prst="rect">
              <a:avLst/>
            </a:prstGeom>
            <a:solidFill>
              <a:schemeClr val="accent2"/>
            </a:solidFill>
            <a:ln w="0">
              <a:noFill/>
              <a:miter lim="800000"/>
              <a:headEnd/>
              <a:tailEnd/>
            </a:ln>
          </p:spPr>
          <p:txBody>
            <a:bodyPr rtlCol="0" anchor="b"/>
            <a:lstStyle/>
            <a:p>
              <a:pPr algn="ctr" eaLnBrk="1" hangingPunct="1">
                <a:spcBef>
                  <a:spcPct val="35000"/>
                </a:spcBef>
                <a:spcAft>
                  <a:spcPct val="25000"/>
                </a:spcAft>
                <a:buClr>
                  <a:schemeClr val="folHlink"/>
                </a:buClr>
                <a:buNone/>
              </a:pPr>
              <a:endParaRPr lang="en-US" sz="1800" b="0">
                <a:solidFill>
                  <a:schemeClr val="tx1"/>
                </a:solidFill>
                <a:latin typeface="Calibri" panose="020F0502020204030204" pitchFamily="34" charset="0"/>
              </a:endParaRPr>
            </a:p>
          </p:txBody>
        </p:sp>
        <p:sp>
          <p:nvSpPr>
            <p:cNvPr id="91" name="Rectangle 90">
              <a:extLst>
                <a:ext uri="{FF2B5EF4-FFF2-40B4-BE49-F238E27FC236}">
                  <a16:creationId xmlns:a16="http://schemas.microsoft.com/office/drawing/2014/main" id="{59EA9452-99CF-39A4-6CF9-165311533169}"/>
                </a:ext>
              </a:extLst>
            </p:cNvPr>
            <p:cNvSpPr/>
            <p:nvPr/>
          </p:nvSpPr>
          <p:spPr bwMode="auto">
            <a:xfrm>
              <a:off x="11030461" y="4121150"/>
              <a:ext cx="85725" cy="1428750"/>
            </a:xfrm>
            <a:prstGeom prst="rect">
              <a:avLst/>
            </a:prstGeom>
            <a:solidFill>
              <a:schemeClr val="accent2"/>
            </a:solidFill>
            <a:ln w="0">
              <a:noFill/>
              <a:miter lim="800000"/>
              <a:headEnd/>
              <a:tailEnd/>
            </a:ln>
          </p:spPr>
          <p:txBody>
            <a:bodyPr rtlCol="0" anchor="b"/>
            <a:lstStyle/>
            <a:p>
              <a:pPr algn="ctr" eaLnBrk="1" hangingPunct="1">
                <a:spcBef>
                  <a:spcPct val="35000"/>
                </a:spcBef>
                <a:spcAft>
                  <a:spcPct val="25000"/>
                </a:spcAft>
                <a:buClr>
                  <a:schemeClr val="folHlink"/>
                </a:buClr>
                <a:buNone/>
              </a:pPr>
              <a:endParaRPr lang="en-US" sz="1800" b="0">
                <a:solidFill>
                  <a:schemeClr val="tx1"/>
                </a:solidFill>
                <a:latin typeface="Calibri" panose="020F0502020204030204" pitchFamily="34" charset="0"/>
              </a:endParaRPr>
            </a:p>
          </p:txBody>
        </p:sp>
        <p:sp>
          <p:nvSpPr>
            <p:cNvPr id="92" name="Rectangle 91">
              <a:extLst>
                <a:ext uri="{FF2B5EF4-FFF2-40B4-BE49-F238E27FC236}">
                  <a16:creationId xmlns:a16="http://schemas.microsoft.com/office/drawing/2014/main" id="{EA1E2471-A9C6-07CF-F4AC-66D5297A5406}"/>
                </a:ext>
              </a:extLst>
            </p:cNvPr>
            <p:cNvSpPr/>
            <p:nvPr/>
          </p:nvSpPr>
          <p:spPr bwMode="auto">
            <a:xfrm>
              <a:off x="11124276" y="4121149"/>
              <a:ext cx="85725" cy="1444625"/>
            </a:xfrm>
            <a:prstGeom prst="rect">
              <a:avLst/>
            </a:prstGeom>
            <a:solidFill>
              <a:schemeClr val="accent2"/>
            </a:solidFill>
            <a:ln w="0">
              <a:noFill/>
              <a:miter lim="800000"/>
              <a:headEnd/>
              <a:tailEnd/>
            </a:ln>
          </p:spPr>
          <p:txBody>
            <a:bodyPr rtlCol="0" anchor="b"/>
            <a:lstStyle/>
            <a:p>
              <a:pPr algn="ctr" eaLnBrk="1" hangingPunct="1">
                <a:spcBef>
                  <a:spcPct val="35000"/>
                </a:spcBef>
                <a:spcAft>
                  <a:spcPct val="25000"/>
                </a:spcAft>
                <a:buClr>
                  <a:schemeClr val="folHlink"/>
                </a:buClr>
                <a:buNone/>
              </a:pPr>
              <a:endParaRPr lang="en-US" sz="1800" b="0">
                <a:solidFill>
                  <a:schemeClr val="tx1"/>
                </a:solidFill>
                <a:latin typeface="Calibri" panose="020F0502020204030204" pitchFamily="34" charset="0"/>
              </a:endParaRPr>
            </a:p>
          </p:txBody>
        </p:sp>
        <p:sp>
          <p:nvSpPr>
            <p:cNvPr id="93" name="Rectangle 92">
              <a:extLst>
                <a:ext uri="{FF2B5EF4-FFF2-40B4-BE49-F238E27FC236}">
                  <a16:creationId xmlns:a16="http://schemas.microsoft.com/office/drawing/2014/main" id="{413B47FB-87A8-891C-33A1-E8BD0D6D74E2}"/>
                </a:ext>
              </a:extLst>
            </p:cNvPr>
            <p:cNvSpPr/>
            <p:nvPr/>
          </p:nvSpPr>
          <p:spPr bwMode="auto">
            <a:xfrm>
              <a:off x="11218091" y="4121149"/>
              <a:ext cx="85725" cy="1495425"/>
            </a:xfrm>
            <a:prstGeom prst="rect">
              <a:avLst/>
            </a:prstGeom>
            <a:solidFill>
              <a:schemeClr val="accent2"/>
            </a:solidFill>
            <a:ln w="0">
              <a:noFill/>
              <a:miter lim="800000"/>
              <a:headEnd/>
              <a:tailEnd/>
            </a:ln>
          </p:spPr>
          <p:txBody>
            <a:bodyPr rtlCol="0" anchor="b"/>
            <a:lstStyle/>
            <a:p>
              <a:pPr algn="ctr" eaLnBrk="1" hangingPunct="1">
                <a:spcBef>
                  <a:spcPct val="35000"/>
                </a:spcBef>
                <a:spcAft>
                  <a:spcPct val="25000"/>
                </a:spcAft>
                <a:buClr>
                  <a:schemeClr val="folHlink"/>
                </a:buClr>
                <a:buNone/>
              </a:pPr>
              <a:endParaRPr lang="en-US" sz="1800" b="0">
                <a:solidFill>
                  <a:schemeClr val="tx1"/>
                </a:solidFill>
                <a:latin typeface="Calibri" panose="020F0502020204030204" pitchFamily="34" charset="0"/>
              </a:endParaRPr>
            </a:p>
          </p:txBody>
        </p:sp>
        <p:sp>
          <p:nvSpPr>
            <p:cNvPr id="94" name="Rectangle 93">
              <a:extLst>
                <a:ext uri="{FF2B5EF4-FFF2-40B4-BE49-F238E27FC236}">
                  <a16:creationId xmlns:a16="http://schemas.microsoft.com/office/drawing/2014/main" id="{681AD20C-15F7-3248-3843-3693FA2BD2BC}"/>
                </a:ext>
              </a:extLst>
            </p:cNvPr>
            <p:cNvSpPr/>
            <p:nvPr/>
          </p:nvSpPr>
          <p:spPr bwMode="auto">
            <a:xfrm>
              <a:off x="11311906" y="4121150"/>
              <a:ext cx="85725" cy="1511300"/>
            </a:xfrm>
            <a:prstGeom prst="rect">
              <a:avLst/>
            </a:prstGeom>
            <a:solidFill>
              <a:schemeClr val="accent2"/>
            </a:solidFill>
            <a:ln w="0">
              <a:noFill/>
              <a:miter lim="800000"/>
              <a:headEnd/>
              <a:tailEnd/>
            </a:ln>
          </p:spPr>
          <p:txBody>
            <a:bodyPr rtlCol="0" anchor="b"/>
            <a:lstStyle/>
            <a:p>
              <a:pPr algn="ctr" eaLnBrk="1" hangingPunct="1">
                <a:spcBef>
                  <a:spcPct val="35000"/>
                </a:spcBef>
                <a:spcAft>
                  <a:spcPct val="25000"/>
                </a:spcAft>
                <a:buClr>
                  <a:schemeClr val="folHlink"/>
                </a:buClr>
                <a:buNone/>
              </a:pPr>
              <a:endParaRPr lang="en-US" sz="1800" b="0">
                <a:solidFill>
                  <a:schemeClr val="tx1"/>
                </a:solidFill>
                <a:latin typeface="Calibri" panose="020F0502020204030204" pitchFamily="34" charset="0"/>
              </a:endParaRPr>
            </a:p>
          </p:txBody>
        </p:sp>
        <p:sp>
          <p:nvSpPr>
            <p:cNvPr id="95" name="Rectangle 94">
              <a:extLst>
                <a:ext uri="{FF2B5EF4-FFF2-40B4-BE49-F238E27FC236}">
                  <a16:creationId xmlns:a16="http://schemas.microsoft.com/office/drawing/2014/main" id="{CBBD2114-BD3B-82DA-471E-140781765509}"/>
                </a:ext>
              </a:extLst>
            </p:cNvPr>
            <p:cNvSpPr/>
            <p:nvPr/>
          </p:nvSpPr>
          <p:spPr bwMode="auto">
            <a:xfrm>
              <a:off x="11405721" y="4121150"/>
              <a:ext cx="85725" cy="1511300"/>
            </a:xfrm>
            <a:prstGeom prst="rect">
              <a:avLst/>
            </a:prstGeom>
            <a:solidFill>
              <a:schemeClr val="accent2"/>
            </a:solidFill>
            <a:ln w="0">
              <a:noFill/>
              <a:miter lim="800000"/>
              <a:headEnd/>
              <a:tailEnd/>
            </a:ln>
          </p:spPr>
          <p:txBody>
            <a:bodyPr rtlCol="0" anchor="b"/>
            <a:lstStyle/>
            <a:p>
              <a:pPr algn="ctr" eaLnBrk="1" hangingPunct="1">
                <a:spcBef>
                  <a:spcPct val="35000"/>
                </a:spcBef>
                <a:spcAft>
                  <a:spcPct val="25000"/>
                </a:spcAft>
                <a:buClr>
                  <a:schemeClr val="folHlink"/>
                </a:buClr>
                <a:buNone/>
              </a:pPr>
              <a:endParaRPr lang="en-US" sz="1800" b="0">
                <a:solidFill>
                  <a:schemeClr val="tx1"/>
                </a:solidFill>
                <a:latin typeface="Calibri" panose="020F0502020204030204" pitchFamily="34" charset="0"/>
              </a:endParaRPr>
            </a:p>
          </p:txBody>
        </p:sp>
        <p:sp>
          <p:nvSpPr>
            <p:cNvPr id="96" name="Rectangle 95">
              <a:extLst>
                <a:ext uri="{FF2B5EF4-FFF2-40B4-BE49-F238E27FC236}">
                  <a16:creationId xmlns:a16="http://schemas.microsoft.com/office/drawing/2014/main" id="{712E5F95-1402-621D-A96E-27A80866EFE6}"/>
                </a:ext>
              </a:extLst>
            </p:cNvPr>
            <p:cNvSpPr/>
            <p:nvPr/>
          </p:nvSpPr>
          <p:spPr bwMode="auto">
            <a:xfrm>
              <a:off x="11499536" y="4121150"/>
              <a:ext cx="85725" cy="1511300"/>
            </a:xfrm>
            <a:prstGeom prst="rect">
              <a:avLst/>
            </a:prstGeom>
            <a:solidFill>
              <a:schemeClr val="accent2"/>
            </a:solidFill>
            <a:ln w="0">
              <a:noFill/>
              <a:miter lim="800000"/>
              <a:headEnd/>
              <a:tailEnd/>
            </a:ln>
          </p:spPr>
          <p:txBody>
            <a:bodyPr rtlCol="0" anchor="b"/>
            <a:lstStyle/>
            <a:p>
              <a:pPr algn="ctr" eaLnBrk="1" hangingPunct="1">
                <a:spcBef>
                  <a:spcPct val="35000"/>
                </a:spcBef>
                <a:spcAft>
                  <a:spcPct val="25000"/>
                </a:spcAft>
                <a:buClr>
                  <a:schemeClr val="folHlink"/>
                </a:buClr>
                <a:buNone/>
              </a:pPr>
              <a:endParaRPr lang="en-US" sz="1800" b="0">
                <a:solidFill>
                  <a:schemeClr val="tx1"/>
                </a:solidFill>
                <a:latin typeface="Calibri" panose="020F0502020204030204" pitchFamily="34" charset="0"/>
              </a:endParaRPr>
            </a:p>
          </p:txBody>
        </p:sp>
        <p:sp>
          <p:nvSpPr>
            <p:cNvPr id="97" name="Rectangle 96">
              <a:extLst>
                <a:ext uri="{FF2B5EF4-FFF2-40B4-BE49-F238E27FC236}">
                  <a16:creationId xmlns:a16="http://schemas.microsoft.com/office/drawing/2014/main" id="{E895EB19-3E6A-5DA8-B495-2271DC669C94}"/>
                </a:ext>
              </a:extLst>
            </p:cNvPr>
            <p:cNvSpPr/>
            <p:nvPr/>
          </p:nvSpPr>
          <p:spPr bwMode="auto">
            <a:xfrm>
              <a:off x="11593351" y="4121150"/>
              <a:ext cx="85725" cy="1511300"/>
            </a:xfrm>
            <a:prstGeom prst="rect">
              <a:avLst/>
            </a:prstGeom>
            <a:solidFill>
              <a:schemeClr val="accent2"/>
            </a:solidFill>
            <a:ln w="0">
              <a:noFill/>
              <a:miter lim="800000"/>
              <a:headEnd/>
              <a:tailEnd/>
            </a:ln>
          </p:spPr>
          <p:txBody>
            <a:bodyPr rtlCol="0" anchor="b"/>
            <a:lstStyle/>
            <a:p>
              <a:pPr algn="ctr" eaLnBrk="1" hangingPunct="1">
                <a:spcBef>
                  <a:spcPct val="35000"/>
                </a:spcBef>
                <a:spcAft>
                  <a:spcPct val="25000"/>
                </a:spcAft>
                <a:buClr>
                  <a:schemeClr val="folHlink"/>
                </a:buClr>
                <a:buNone/>
              </a:pPr>
              <a:endParaRPr lang="en-US" sz="1800" b="0">
                <a:solidFill>
                  <a:schemeClr val="tx1"/>
                </a:solidFill>
                <a:latin typeface="Calibri" panose="020F0502020204030204" pitchFamily="34" charset="0"/>
              </a:endParaRPr>
            </a:p>
          </p:txBody>
        </p:sp>
      </p:grpSp>
      <p:cxnSp>
        <p:nvCxnSpPr>
          <p:cNvPr id="25" name="Straight Connector 24">
            <a:extLst>
              <a:ext uri="{FF2B5EF4-FFF2-40B4-BE49-F238E27FC236}">
                <a16:creationId xmlns:a16="http://schemas.microsoft.com/office/drawing/2014/main" id="{02B82C75-F40F-D601-FB94-1041FC5064B6}"/>
              </a:ext>
            </a:extLst>
          </p:cNvPr>
          <p:cNvCxnSpPr>
            <a:cxnSpLocks/>
          </p:cNvCxnSpPr>
          <p:nvPr/>
        </p:nvCxnSpPr>
        <p:spPr bwMode="auto">
          <a:xfrm>
            <a:off x="5880295" y="4121834"/>
            <a:ext cx="5985803" cy="0"/>
          </a:xfrm>
          <a:prstGeom prst="line">
            <a:avLst/>
          </a:prstGeom>
          <a:noFill/>
          <a:ln w="2857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grpSp>
        <p:nvGrpSpPr>
          <p:cNvPr id="119" name="Group 118">
            <a:extLst>
              <a:ext uri="{FF2B5EF4-FFF2-40B4-BE49-F238E27FC236}">
                <a16:creationId xmlns:a16="http://schemas.microsoft.com/office/drawing/2014/main" id="{8A8E2088-A9B3-6214-F48A-846774F79291}"/>
              </a:ext>
            </a:extLst>
          </p:cNvPr>
          <p:cNvGrpSpPr/>
          <p:nvPr/>
        </p:nvGrpSpPr>
        <p:grpSpPr>
          <a:xfrm>
            <a:off x="8120283" y="4984553"/>
            <a:ext cx="3570068" cy="757018"/>
            <a:chOff x="8120283" y="4984553"/>
            <a:chExt cx="3570068" cy="757018"/>
          </a:xfrm>
          <a:solidFill>
            <a:schemeClr val="accent3"/>
          </a:solidFill>
        </p:grpSpPr>
        <p:sp>
          <p:nvSpPr>
            <p:cNvPr id="98" name="5-Point Star 97">
              <a:extLst>
                <a:ext uri="{FF2B5EF4-FFF2-40B4-BE49-F238E27FC236}">
                  <a16:creationId xmlns:a16="http://schemas.microsoft.com/office/drawing/2014/main" id="{5508BC52-3A84-BAEF-FEDF-8E8B93EB4B2D}"/>
                </a:ext>
              </a:extLst>
            </p:cNvPr>
            <p:cNvSpPr/>
            <p:nvPr/>
          </p:nvSpPr>
          <p:spPr bwMode="auto">
            <a:xfrm>
              <a:off x="8120283" y="4984553"/>
              <a:ext cx="83918" cy="83918"/>
            </a:xfrm>
            <a:prstGeom prst="star5">
              <a:avLst/>
            </a:prstGeom>
            <a:grpFill/>
            <a:ln w="0">
              <a:noFill/>
              <a:miter lim="800000"/>
              <a:headEnd/>
              <a:tailEnd/>
            </a:ln>
          </p:spPr>
          <p:txBody>
            <a:bodyPr rtlCol="0" anchor="b"/>
            <a:lstStyle/>
            <a:p>
              <a:pPr algn="ctr" eaLnBrk="1" hangingPunct="1">
                <a:spcBef>
                  <a:spcPct val="35000"/>
                </a:spcBef>
                <a:spcAft>
                  <a:spcPct val="25000"/>
                </a:spcAft>
                <a:buClr>
                  <a:schemeClr val="folHlink"/>
                </a:buClr>
                <a:buNone/>
              </a:pPr>
              <a:endParaRPr lang="en-US" sz="1800" b="0">
                <a:solidFill>
                  <a:schemeClr val="tx1"/>
                </a:solidFill>
                <a:latin typeface="Calibri" panose="020F0502020204030204" pitchFamily="34" charset="0"/>
              </a:endParaRPr>
            </a:p>
          </p:txBody>
        </p:sp>
        <p:sp>
          <p:nvSpPr>
            <p:cNvPr id="99" name="5-Point Star 98">
              <a:extLst>
                <a:ext uri="{FF2B5EF4-FFF2-40B4-BE49-F238E27FC236}">
                  <a16:creationId xmlns:a16="http://schemas.microsoft.com/office/drawing/2014/main" id="{ECE9D840-B704-B339-DA76-20FF7DEBB4B2}"/>
                </a:ext>
              </a:extLst>
            </p:cNvPr>
            <p:cNvSpPr/>
            <p:nvPr/>
          </p:nvSpPr>
          <p:spPr bwMode="auto">
            <a:xfrm>
              <a:off x="8587008" y="5124253"/>
              <a:ext cx="83918" cy="83918"/>
            </a:xfrm>
            <a:prstGeom prst="star5">
              <a:avLst/>
            </a:prstGeom>
            <a:grpFill/>
            <a:ln w="0">
              <a:noFill/>
              <a:miter lim="800000"/>
              <a:headEnd/>
              <a:tailEnd/>
            </a:ln>
          </p:spPr>
          <p:txBody>
            <a:bodyPr rtlCol="0" anchor="b"/>
            <a:lstStyle/>
            <a:p>
              <a:pPr algn="ctr" eaLnBrk="1" hangingPunct="1">
                <a:spcBef>
                  <a:spcPct val="35000"/>
                </a:spcBef>
                <a:spcAft>
                  <a:spcPct val="25000"/>
                </a:spcAft>
                <a:buClr>
                  <a:schemeClr val="folHlink"/>
                </a:buClr>
                <a:buNone/>
              </a:pPr>
              <a:endParaRPr lang="en-US" sz="1800" b="0">
                <a:solidFill>
                  <a:schemeClr val="tx1"/>
                </a:solidFill>
                <a:latin typeface="Calibri" panose="020F0502020204030204" pitchFamily="34" charset="0"/>
              </a:endParaRPr>
            </a:p>
          </p:txBody>
        </p:sp>
        <p:sp>
          <p:nvSpPr>
            <p:cNvPr id="100" name="5-Point Star 99">
              <a:extLst>
                <a:ext uri="{FF2B5EF4-FFF2-40B4-BE49-F238E27FC236}">
                  <a16:creationId xmlns:a16="http://schemas.microsoft.com/office/drawing/2014/main" id="{D3DF4846-1FF4-2CD4-DD78-6976A57D24A8}"/>
                </a:ext>
              </a:extLst>
            </p:cNvPr>
            <p:cNvSpPr/>
            <p:nvPr/>
          </p:nvSpPr>
          <p:spPr bwMode="auto">
            <a:xfrm>
              <a:off x="8872758" y="5190928"/>
              <a:ext cx="83918" cy="83918"/>
            </a:xfrm>
            <a:prstGeom prst="star5">
              <a:avLst/>
            </a:prstGeom>
            <a:grpFill/>
            <a:ln w="0">
              <a:noFill/>
              <a:miter lim="800000"/>
              <a:headEnd/>
              <a:tailEnd/>
            </a:ln>
          </p:spPr>
          <p:txBody>
            <a:bodyPr rtlCol="0" anchor="b"/>
            <a:lstStyle/>
            <a:p>
              <a:pPr algn="ctr" eaLnBrk="1" hangingPunct="1">
                <a:spcBef>
                  <a:spcPct val="35000"/>
                </a:spcBef>
                <a:spcAft>
                  <a:spcPct val="25000"/>
                </a:spcAft>
                <a:buClr>
                  <a:schemeClr val="folHlink"/>
                </a:buClr>
                <a:buNone/>
              </a:pPr>
              <a:endParaRPr lang="en-US" sz="1800" b="0">
                <a:solidFill>
                  <a:schemeClr val="tx1"/>
                </a:solidFill>
                <a:latin typeface="Calibri" panose="020F0502020204030204" pitchFamily="34" charset="0"/>
              </a:endParaRPr>
            </a:p>
          </p:txBody>
        </p:sp>
        <p:sp>
          <p:nvSpPr>
            <p:cNvPr id="101" name="5-Point Star 100">
              <a:extLst>
                <a:ext uri="{FF2B5EF4-FFF2-40B4-BE49-F238E27FC236}">
                  <a16:creationId xmlns:a16="http://schemas.microsoft.com/office/drawing/2014/main" id="{3E1AD6EA-B954-34FE-C221-4179ECEE9A24}"/>
                </a:ext>
              </a:extLst>
            </p:cNvPr>
            <p:cNvSpPr/>
            <p:nvPr/>
          </p:nvSpPr>
          <p:spPr bwMode="auto">
            <a:xfrm>
              <a:off x="9060083" y="5260778"/>
              <a:ext cx="83918" cy="83918"/>
            </a:xfrm>
            <a:prstGeom prst="star5">
              <a:avLst/>
            </a:prstGeom>
            <a:grpFill/>
            <a:ln w="0">
              <a:noFill/>
              <a:miter lim="800000"/>
              <a:headEnd/>
              <a:tailEnd/>
            </a:ln>
          </p:spPr>
          <p:txBody>
            <a:bodyPr rtlCol="0" anchor="b"/>
            <a:lstStyle/>
            <a:p>
              <a:pPr algn="ctr" eaLnBrk="1" hangingPunct="1">
                <a:spcBef>
                  <a:spcPct val="35000"/>
                </a:spcBef>
                <a:spcAft>
                  <a:spcPct val="25000"/>
                </a:spcAft>
                <a:buClr>
                  <a:schemeClr val="folHlink"/>
                </a:buClr>
                <a:buNone/>
              </a:pPr>
              <a:endParaRPr lang="en-US" sz="1800" b="0">
                <a:solidFill>
                  <a:schemeClr val="tx1"/>
                </a:solidFill>
                <a:latin typeface="Calibri" panose="020F0502020204030204" pitchFamily="34" charset="0"/>
              </a:endParaRPr>
            </a:p>
          </p:txBody>
        </p:sp>
        <p:sp>
          <p:nvSpPr>
            <p:cNvPr id="102" name="5-Point Star 101">
              <a:extLst>
                <a:ext uri="{FF2B5EF4-FFF2-40B4-BE49-F238E27FC236}">
                  <a16:creationId xmlns:a16="http://schemas.microsoft.com/office/drawing/2014/main" id="{793612FF-34B6-EE4B-B28A-0E6073ADC91F}"/>
                </a:ext>
              </a:extLst>
            </p:cNvPr>
            <p:cNvSpPr/>
            <p:nvPr/>
          </p:nvSpPr>
          <p:spPr bwMode="auto">
            <a:xfrm>
              <a:off x="9158508" y="5286178"/>
              <a:ext cx="83918" cy="83918"/>
            </a:xfrm>
            <a:prstGeom prst="star5">
              <a:avLst/>
            </a:prstGeom>
            <a:grpFill/>
            <a:ln w="0">
              <a:noFill/>
              <a:miter lim="800000"/>
              <a:headEnd/>
              <a:tailEnd/>
            </a:ln>
          </p:spPr>
          <p:txBody>
            <a:bodyPr rtlCol="0" anchor="b"/>
            <a:lstStyle/>
            <a:p>
              <a:pPr algn="ctr" eaLnBrk="1" hangingPunct="1">
                <a:spcBef>
                  <a:spcPct val="35000"/>
                </a:spcBef>
                <a:spcAft>
                  <a:spcPct val="25000"/>
                </a:spcAft>
                <a:buClr>
                  <a:schemeClr val="folHlink"/>
                </a:buClr>
                <a:buNone/>
              </a:pPr>
              <a:endParaRPr lang="en-US" sz="1800" b="0">
                <a:solidFill>
                  <a:schemeClr val="tx1"/>
                </a:solidFill>
                <a:latin typeface="Calibri" panose="020F0502020204030204" pitchFamily="34" charset="0"/>
              </a:endParaRPr>
            </a:p>
          </p:txBody>
        </p:sp>
        <p:sp>
          <p:nvSpPr>
            <p:cNvPr id="103" name="5-Point Star 102">
              <a:extLst>
                <a:ext uri="{FF2B5EF4-FFF2-40B4-BE49-F238E27FC236}">
                  <a16:creationId xmlns:a16="http://schemas.microsoft.com/office/drawing/2014/main" id="{1D89377F-7718-14F1-1F0B-E6249C04541C}"/>
                </a:ext>
              </a:extLst>
            </p:cNvPr>
            <p:cNvSpPr/>
            <p:nvPr/>
          </p:nvSpPr>
          <p:spPr bwMode="auto">
            <a:xfrm>
              <a:off x="9250583" y="5343328"/>
              <a:ext cx="83918" cy="83918"/>
            </a:xfrm>
            <a:prstGeom prst="star5">
              <a:avLst/>
            </a:prstGeom>
            <a:grpFill/>
            <a:ln w="0">
              <a:noFill/>
              <a:miter lim="800000"/>
              <a:headEnd/>
              <a:tailEnd/>
            </a:ln>
          </p:spPr>
          <p:txBody>
            <a:bodyPr rtlCol="0" anchor="b"/>
            <a:lstStyle/>
            <a:p>
              <a:pPr algn="ctr" eaLnBrk="1" hangingPunct="1">
                <a:spcBef>
                  <a:spcPct val="35000"/>
                </a:spcBef>
                <a:spcAft>
                  <a:spcPct val="25000"/>
                </a:spcAft>
                <a:buClr>
                  <a:schemeClr val="folHlink"/>
                </a:buClr>
                <a:buNone/>
              </a:pPr>
              <a:endParaRPr lang="en-US" sz="1800" b="0">
                <a:solidFill>
                  <a:schemeClr val="tx1"/>
                </a:solidFill>
                <a:latin typeface="Calibri" panose="020F0502020204030204" pitchFamily="34" charset="0"/>
              </a:endParaRPr>
            </a:p>
          </p:txBody>
        </p:sp>
        <p:sp>
          <p:nvSpPr>
            <p:cNvPr id="104" name="5-Point Star 103">
              <a:extLst>
                <a:ext uri="{FF2B5EF4-FFF2-40B4-BE49-F238E27FC236}">
                  <a16:creationId xmlns:a16="http://schemas.microsoft.com/office/drawing/2014/main" id="{AC7C1987-66C8-FD8B-6B9C-AEE117EA0BAA}"/>
                </a:ext>
              </a:extLst>
            </p:cNvPr>
            <p:cNvSpPr/>
            <p:nvPr/>
          </p:nvSpPr>
          <p:spPr bwMode="auto">
            <a:xfrm>
              <a:off x="9342658" y="5362378"/>
              <a:ext cx="83918" cy="83918"/>
            </a:xfrm>
            <a:prstGeom prst="star5">
              <a:avLst/>
            </a:prstGeom>
            <a:grpFill/>
            <a:ln w="0">
              <a:noFill/>
              <a:miter lim="800000"/>
              <a:headEnd/>
              <a:tailEnd/>
            </a:ln>
          </p:spPr>
          <p:txBody>
            <a:bodyPr rtlCol="0" anchor="b"/>
            <a:lstStyle/>
            <a:p>
              <a:pPr algn="ctr" eaLnBrk="1" hangingPunct="1">
                <a:spcBef>
                  <a:spcPct val="35000"/>
                </a:spcBef>
                <a:spcAft>
                  <a:spcPct val="25000"/>
                </a:spcAft>
                <a:buClr>
                  <a:schemeClr val="folHlink"/>
                </a:buClr>
                <a:buNone/>
              </a:pPr>
              <a:endParaRPr lang="en-US" sz="1800" b="0">
                <a:solidFill>
                  <a:schemeClr val="tx1"/>
                </a:solidFill>
                <a:latin typeface="Calibri" panose="020F0502020204030204" pitchFamily="34" charset="0"/>
              </a:endParaRPr>
            </a:p>
          </p:txBody>
        </p:sp>
        <p:sp>
          <p:nvSpPr>
            <p:cNvPr id="105" name="5-Point Star 104">
              <a:extLst>
                <a:ext uri="{FF2B5EF4-FFF2-40B4-BE49-F238E27FC236}">
                  <a16:creationId xmlns:a16="http://schemas.microsoft.com/office/drawing/2014/main" id="{B6A805FF-550C-C562-986B-F8EC2C116F82}"/>
                </a:ext>
              </a:extLst>
            </p:cNvPr>
            <p:cNvSpPr/>
            <p:nvPr/>
          </p:nvSpPr>
          <p:spPr bwMode="auto">
            <a:xfrm>
              <a:off x="9437908" y="5371903"/>
              <a:ext cx="83918" cy="83918"/>
            </a:xfrm>
            <a:prstGeom prst="star5">
              <a:avLst/>
            </a:prstGeom>
            <a:grpFill/>
            <a:ln w="0">
              <a:noFill/>
              <a:miter lim="800000"/>
              <a:headEnd/>
              <a:tailEnd/>
            </a:ln>
          </p:spPr>
          <p:txBody>
            <a:bodyPr rtlCol="0" anchor="b"/>
            <a:lstStyle/>
            <a:p>
              <a:pPr algn="ctr" eaLnBrk="1" hangingPunct="1">
                <a:spcBef>
                  <a:spcPct val="35000"/>
                </a:spcBef>
                <a:spcAft>
                  <a:spcPct val="25000"/>
                </a:spcAft>
                <a:buClr>
                  <a:schemeClr val="folHlink"/>
                </a:buClr>
                <a:buNone/>
              </a:pPr>
              <a:endParaRPr lang="en-US" sz="1800" b="0">
                <a:solidFill>
                  <a:schemeClr val="tx1"/>
                </a:solidFill>
                <a:latin typeface="Calibri" panose="020F0502020204030204" pitchFamily="34" charset="0"/>
              </a:endParaRPr>
            </a:p>
          </p:txBody>
        </p:sp>
        <p:sp>
          <p:nvSpPr>
            <p:cNvPr id="106" name="5-Point Star 105">
              <a:extLst>
                <a:ext uri="{FF2B5EF4-FFF2-40B4-BE49-F238E27FC236}">
                  <a16:creationId xmlns:a16="http://schemas.microsoft.com/office/drawing/2014/main" id="{23CC0DA6-1541-5679-F492-FF2BDECFCD96}"/>
                </a:ext>
              </a:extLst>
            </p:cNvPr>
            <p:cNvSpPr/>
            <p:nvPr/>
          </p:nvSpPr>
          <p:spPr bwMode="auto">
            <a:xfrm>
              <a:off x="9812558" y="5419528"/>
              <a:ext cx="83918" cy="83918"/>
            </a:xfrm>
            <a:prstGeom prst="star5">
              <a:avLst/>
            </a:prstGeom>
            <a:grpFill/>
            <a:ln w="0">
              <a:noFill/>
              <a:miter lim="800000"/>
              <a:headEnd/>
              <a:tailEnd/>
            </a:ln>
          </p:spPr>
          <p:txBody>
            <a:bodyPr rtlCol="0" anchor="b"/>
            <a:lstStyle/>
            <a:p>
              <a:pPr algn="ctr" eaLnBrk="1" hangingPunct="1">
                <a:spcBef>
                  <a:spcPct val="35000"/>
                </a:spcBef>
                <a:spcAft>
                  <a:spcPct val="25000"/>
                </a:spcAft>
                <a:buClr>
                  <a:schemeClr val="folHlink"/>
                </a:buClr>
                <a:buNone/>
              </a:pPr>
              <a:endParaRPr lang="en-US" sz="1800" b="0">
                <a:solidFill>
                  <a:schemeClr val="tx1"/>
                </a:solidFill>
                <a:latin typeface="Calibri" panose="020F0502020204030204" pitchFamily="34" charset="0"/>
              </a:endParaRPr>
            </a:p>
          </p:txBody>
        </p:sp>
        <p:sp>
          <p:nvSpPr>
            <p:cNvPr id="107" name="5-Point Star 106">
              <a:extLst>
                <a:ext uri="{FF2B5EF4-FFF2-40B4-BE49-F238E27FC236}">
                  <a16:creationId xmlns:a16="http://schemas.microsoft.com/office/drawing/2014/main" id="{7C17B94C-6244-161C-3B24-F86EF60E7534}"/>
                </a:ext>
              </a:extLst>
            </p:cNvPr>
            <p:cNvSpPr/>
            <p:nvPr/>
          </p:nvSpPr>
          <p:spPr bwMode="auto">
            <a:xfrm>
              <a:off x="10285633" y="5467153"/>
              <a:ext cx="83918" cy="83918"/>
            </a:xfrm>
            <a:prstGeom prst="star5">
              <a:avLst/>
            </a:prstGeom>
            <a:grpFill/>
            <a:ln w="0">
              <a:noFill/>
              <a:miter lim="800000"/>
              <a:headEnd/>
              <a:tailEnd/>
            </a:ln>
          </p:spPr>
          <p:txBody>
            <a:bodyPr rtlCol="0" anchor="b"/>
            <a:lstStyle/>
            <a:p>
              <a:pPr algn="ctr" eaLnBrk="1" hangingPunct="1">
                <a:spcBef>
                  <a:spcPct val="35000"/>
                </a:spcBef>
                <a:spcAft>
                  <a:spcPct val="25000"/>
                </a:spcAft>
                <a:buClr>
                  <a:schemeClr val="folHlink"/>
                </a:buClr>
                <a:buNone/>
              </a:pPr>
              <a:endParaRPr lang="en-US" sz="1800" b="0">
                <a:solidFill>
                  <a:schemeClr val="tx1"/>
                </a:solidFill>
                <a:latin typeface="Calibri" panose="020F0502020204030204" pitchFamily="34" charset="0"/>
              </a:endParaRPr>
            </a:p>
          </p:txBody>
        </p:sp>
        <p:sp>
          <p:nvSpPr>
            <p:cNvPr id="108" name="5-Point Star 107">
              <a:extLst>
                <a:ext uri="{FF2B5EF4-FFF2-40B4-BE49-F238E27FC236}">
                  <a16:creationId xmlns:a16="http://schemas.microsoft.com/office/drawing/2014/main" id="{22A3E3E0-F845-1976-3356-14E8FACD0AA0}"/>
                </a:ext>
              </a:extLst>
            </p:cNvPr>
            <p:cNvSpPr/>
            <p:nvPr/>
          </p:nvSpPr>
          <p:spPr bwMode="auto">
            <a:xfrm>
              <a:off x="10380883" y="5508428"/>
              <a:ext cx="83918" cy="83918"/>
            </a:xfrm>
            <a:prstGeom prst="star5">
              <a:avLst/>
            </a:prstGeom>
            <a:grpFill/>
            <a:ln w="0">
              <a:noFill/>
              <a:miter lim="800000"/>
              <a:headEnd/>
              <a:tailEnd/>
            </a:ln>
          </p:spPr>
          <p:txBody>
            <a:bodyPr rtlCol="0" anchor="b"/>
            <a:lstStyle/>
            <a:p>
              <a:pPr algn="ctr" eaLnBrk="1" hangingPunct="1">
                <a:spcBef>
                  <a:spcPct val="35000"/>
                </a:spcBef>
                <a:spcAft>
                  <a:spcPct val="25000"/>
                </a:spcAft>
                <a:buClr>
                  <a:schemeClr val="folHlink"/>
                </a:buClr>
                <a:buNone/>
              </a:pPr>
              <a:endParaRPr lang="en-US" sz="1800" b="0">
                <a:solidFill>
                  <a:schemeClr val="tx1"/>
                </a:solidFill>
                <a:latin typeface="Calibri" panose="020F0502020204030204" pitchFamily="34" charset="0"/>
              </a:endParaRPr>
            </a:p>
          </p:txBody>
        </p:sp>
        <p:sp>
          <p:nvSpPr>
            <p:cNvPr id="109" name="5-Point Star 108">
              <a:extLst>
                <a:ext uri="{FF2B5EF4-FFF2-40B4-BE49-F238E27FC236}">
                  <a16:creationId xmlns:a16="http://schemas.microsoft.com/office/drawing/2014/main" id="{267AFA60-6661-6C63-03C9-D9085A6440E5}"/>
                </a:ext>
              </a:extLst>
            </p:cNvPr>
            <p:cNvSpPr/>
            <p:nvPr/>
          </p:nvSpPr>
          <p:spPr bwMode="auto">
            <a:xfrm>
              <a:off x="10657108" y="5552878"/>
              <a:ext cx="83918" cy="83918"/>
            </a:xfrm>
            <a:prstGeom prst="star5">
              <a:avLst/>
            </a:prstGeom>
            <a:grpFill/>
            <a:ln w="0">
              <a:noFill/>
              <a:miter lim="800000"/>
              <a:headEnd/>
              <a:tailEnd/>
            </a:ln>
          </p:spPr>
          <p:txBody>
            <a:bodyPr rtlCol="0" anchor="b"/>
            <a:lstStyle/>
            <a:p>
              <a:pPr algn="ctr" eaLnBrk="1" hangingPunct="1">
                <a:spcBef>
                  <a:spcPct val="35000"/>
                </a:spcBef>
                <a:spcAft>
                  <a:spcPct val="25000"/>
                </a:spcAft>
                <a:buClr>
                  <a:schemeClr val="folHlink"/>
                </a:buClr>
                <a:buNone/>
              </a:pPr>
              <a:endParaRPr lang="en-US" sz="1800" b="0">
                <a:solidFill>
                  <a:schemeClr val="tx1"/>
                </a:solidFill>
                <a:latin typeface="Calibri" panose="020F0502020204030204" pitchFamily="34" charset="0"/>
              </a:endParaRPr>
            </a:p>
          </p:txBody>
        </p:sp>
        <p:sp>
          <p:nvSpPr>
            <p:cNvPr id="110" name="5-Point Star 109">
              <a:extLst>
                <a:ext uri="{FF2B5EF4-FFF2-40B4-BE49-F238E27FC236}">
                  <a16:creationId xmlns:a16="http://schemas.microsoft.com/office/drawing/2014/main" id="{7978CD31-1F44-6C87-6A89-98A59F247515}"/>
                </a:ext>
              </a:extLst>
            </p:cNvPr>
            <p:cNvSpPr/>
            <p:nvPr/>
          </p:nvSpPr>
          <p:spPr bwMode="auto">
            <a:xfrm>
              <a:off x="10752358" y="5556053"/>
              <a:ext cx="83918" cy="83918"/>
            </a:xfrm>
            <a:prstGeom prst="star5">
              <a:avLst/>
            </a:prstGeom>
            <a:grpFill/>
            <a:ln w="0">
              <a:noFill/>
              <a:miter lim="800000"/>
              <a:headEnd/>
              <a:tailEnd/>
            </a:ln>
          </p:spPr>
          <p:txBody>
            <a:bodyPr rtlCol="0" anchor="b"/>
            <a:lstStyle/>
            <a:p>
              <a:pPr algn="ctr" eaLnBrk="1" hangingPunct="1">
                <a:spcBef>
                  <a:spcPct val="35000"/>
                </a:spcBef>
                <a:spcAft>
                  <a:spcPct val="25000"/>
                </a:spcAft>
                <a:buClr>
                  <a:schemeClr val="folHlink"/>
                </a:buClr>
                <a:buNone/>
              </a:pPr>
              <a:endParaRPr lang="en-US" sz="1800" b="0">
                <a:solidFill>
                  <a:schemeClr val="tx1"/>
                </a:solidFill>
                <a:latin typeface="Calibri" panose="020F0502020204030204" pitchFamily="34" charset="0"/>
              </a:endParaRPr>
            </a:p>
          </p:txBody>
        </p:sp>
        <p:sp>
          <p:nvSpPr>
            <p:cNvPr id="111" name="5-Point Star 110">
              <a:extLst>
                <a:ext uri="{FF2B5EF4-FFF2-40B4-BE49-F238E27FC236}">
                  <a16:creationId xmlns:a16="http://schemas.microsoft.com/office/drawing/2014/main" id="{9DA6FBCC-8055-3508-1FBD-27FD00B195C2}"/>
                </a:ext>
              </a:extLst>
            </p:cNvPr>
            <p:cNvSpPr/>
            <p:nvPr/>
          </p:nvSpPr>
          <p:spPr bwMode="auto">
            <a:xfrm>
              <a:off x="10939683" y="5562403"/>
              <a:ext cx="83918" cy="83918"/>
            </a:xfrm>
            <a:prstGeom prst="star5">
              <a:avLst/>
            </a:prstGeom>
            <a:grpFill/>
            <a:ln w="0">
              <a:noFill/>
              <a:miter lim="800000"/>
              <a:headEnd/>
              <a:tailEnd/>
            </a:ln>
          </p:spPr>
          <p:txBody>
            <a:bodyPr rtlCol="0" anchor="b"/>
            <a:lstStyle/>
            <a:p>
              <a:pPr algn="ctr" eaLnBrk="1" hangingPunct="1">
                <a:spcBef>
                  <a:spcPct val="35000"/>
                </a:spcBef>
                <a:spcAft>
                  <a:spcPct val="25000"/>
                </a:spcAft>
                <a:buClr>
                  <a:schemeClr val="folHlink"/>
                </a:buClr>
                <a:buNone/>
              </a:pPr>
              <a:endParaRPr lang="en-US" sz="1800" b="0">
                <a:solidFill>
                  <a:schemeClr val="tx1"/>
                </a:solidFill>
                <a:latin typeface="Calibri" panose="020F0502020204030204" pitchFamily="34" charset="0"/>
              </a:endParaRPr>
            </a:p>
          </p:txBody>
        </p:sp>
        <p:sp>
          <p:nvSpPr>
            <p:cNvPr id="112" name="5-Point Star 111">
              <a:extLst>
                <a:ext uri="{FF2B5EF4-FFF2-40B4-BE49-F238E27FC236}">
                  <a16:creationId xmlns:a16="http://schemas.microsoft.com/office/drawing/2014/main" id="{48F89369-86D3-0C96-53A5-B8CFEE37A4FD}"/>
                </a:ext>
              </a:extLst>
            </p:cNvPr>
            <p:cNvSpPr/>
            <p:nvPr/>
          </p:nvSpPr>
          <p:spPr bwMode="auto">
            <a:xfrm>
              <a:off x="11038108" y="5565578"/>
              <a:ext cx="83918" cy="83918"/>
            </a:xfrm>
            <a:prstGeom prst="star5">
              <a:avLst/>
            </a:prstGeom>
            <a:grpFill/>
            <a:ln w="0">
              <a:noFill/>
              <a:miter lim="800000"/>
              <a:headEnd/>
              <a:tailEnd/>
            </a:ln>
          </p:spPr>
          <p:txBody>
            <a:bodyPr rtlCol="0" anchor="b"/>
            <a:lstStyle/>
            <a:p>
              <a:pPr algn="ctr" eaLnBrk="1" hangingPunct="1">
                <a:spcBef>
                  <a:spcPct val="35000"/>
                </a:spcBef>
                <a:spcAft>
                  <a:spcPct val="25000"/>
                </a:spcAft>
                <a:buClr>
                  <a:schemeClr val="folHlink"/>
                </a:buClr>
                <a:buNone/>
              </a:pPr>
              <a:endParaRPr lang="en-US" sz="1800" b="0">
                <a:solidFill>
                  <a:schemeClr val="tx1"/>
                </a:solidFill>
                <a:latin typeface="Calibri" panose="020F0502020204030204" pitchFamily="34" charset="0"/>
              </a:endParaRPr>
            </a:p>
          </p:txBody>
        </p:sp>
        <p:sp>
          <p:nvSpPr>
            <p:cNvPr id="113" name="5-Point Star 112">
              <a:extLst>
                <a:ext uri="{FF2B5EF4-FFF2-40B4-BE49-F238E27FC236}">
                  <a16:creationId xmlns:a16="http://schemas.microsoft.com/office/drawing/2014/main" id="{6566B61F-D809-9D8C-78E2-D276AA470F82}"/>
                </a:ext>
              </a:extLst>
            </p:cNvPr>
            <p:cNvSpPr/>
            <p:nvPr/>
          </p:nvSpPr>
          <p:spPr bwMode="auto">
            <a:xfrm>
              <a:off x="11130183" y="5575103"/>
              <a:ext cx="83918" cy="83918"/>
            </a:xfrm>
            <a:prstGeom prst="star5">
              <a:avLst/>
            </a:prstGeom>
            <a:grpFill/>
            <a:ln w="0">
              <a:noFill/>
              <a:miter lim="800000"/>
              <a:headEnd/>
              <a:tailEnd/>
            </a:ln>
          </p:spPr>
          <p:txBody>
            <a:bodyPr rtlCol="0" anchor="b"/>
            <a:lstStyle/>
            <a:p>
              <a:pPr algn="ctr" eaLnBrk="1" hangingPunct="1">
                <a:spcBef>
                  <a:spcPct val="35000"/>
                </a:spcBef>
                <a:spcAft>
                  <a:spcPct val="25000"/>
                </a:spcAft>
                <a:buClr>
                  <a:schemeClr val="folHlink"/>
                </a:buClr>
                <a:buNone/>
              </a:pPr>
              <a:endParaRPr lang="en-US" sz="1800" b="0">
                <a:solidFill>
                  <a:schemeClr val="tx1"/>
                </a:solidFill>
                <a:latin typeface="Calibri" panose="020F0502020204030204" pitchFamily="34" charset="0"/>
              </a:endParaRPr>
            </a:p>
          </p:txBody>
        </p:sp>
        <p:sp>
          <p:nvSpPr>
            <p:cNvPr id="114" name="5-Point Star 113">
              <a:extLst>
                <a:ext uri="{FF2B5EF4-FFF2-40B4-BE49-F238E27FC236}">
                  <a16:creationId xmlns:a16="http://schemas.microsoft.com/office/drawing/2014/main" id="{CE9C5DA0-CE32-2C7A-75CD-DC63E0566A7D}"/>
                </a:ext>
              </a:extLst>
            </p:cNvPr>
            <p:cNvSpPr/>
            <p:nvPr/>
          </p:nvSpPr>
          <p:spPr bwMode="auto">
            <a:xfrm>
              <a:off x="11225433" y="5625903"/>
              <a:ext cx="83918" cy="83918"/>
            </a:xfrm>
            <a:prstGeom prst="star5">
              <a:avLst/>
            </a:prstGeom>
            <a:grpFill/>
            <a:ln w="0">
              <a:noFill/>
              <a:miter lim="800000"/>
              <a:headEnd/>
              <a:tailEnd/>
            </a:ln>
          </p:spPr>
          <p:txBody>
            <a:bodyPr rtlCol="0" anchor="b"/>
            <a:lstStyle/>
            <a:p>
              <a:pPr algn="ctr" eaLnBrk="1" hangingPunct="1">
                <a:spcBef>
                  <a:spcPct val="35000"/>
                </a:spcBef>
                <a:spcAft>
                  <a:spcPct val="25000"/>
                </a:spcAft>
                <a:buClr>
                  <a:schemeClr val="folHlink"/>
                </a:buClr>
                <a:buNone/>
              </a:pPr>
              <a:endParaRPr lang="en-US" sz="1800" b="0">
                <a:solidFill>
                  <a:schemeClr val="tx1"/>
                </a:solidFill>
                <a:latin typeface="Calibri" panose="020F0502020204030204" pitchFamily="34" charset="0"/>
              </a:endParaRPr>
            </a:p>
          </p:txBody>
        </p:sp>
        <p:sp>
          <p:nvSpPr>
            <p:cNvPr id="115" name="5-Point Star 114">
              <a:extLst>
                <a:ext uri="{FF2B5EF4-FFF2-40B4-BE49-F238E27FC236}">
                  <a16:creationId xmlns:a16="http://schemas.microsoft.com/office/drawing/2014/main" id="{0A401400-A536-9C03-0AE4-052C18C6DF73}"/>
                </a:ext>
              </a:extLst>
            </p:cNvPr>
            <p:cNvSpPr/>
            <p:nvPr/>
          </p:nvSpPr>
          <p:spPr bwMode="auto">
            <a:xfrm>
              <a:off x="11314333" y="5657653"/>
              <a:ext cx="83918" cy="83918"/>
            </a:xfrm>
            <a:prstGeom prst="star5">
              <a:avLst/>
            </a:prstGeom>
            <a:grpFill/>
            <a:ln w="0">
              <a:noFill/>
              <a:miter lim="800000"/>
              <a:headEnd/>
              <a:tailEnd/>
            </a:ln>
          </p:spPr>
          <p:txBody>
            <a:bodyPr rtlCol="0" anchor="b"/>
            <a:lstStyle/>
            <a:p>
              <a:pPr algn="ctr" eaLnBrk="1" hangingPunct="1">
                <a:spcBef>
                  <a:spcPct val="35000"/>
                </a:spcBef>
                <a:spcAft>
                  <a:spcPct val="25000"/>
                </a:spcAft>
                <a:buClr>
                  <a:schemeClr val="folHlink"/>
                </a:buClr>
                <a:buNone/>
              </a:pPr>
              <a:endParaRPr lang="en-US" sz="1800" b="0">
                <a:solidFill>
                  <a:schemeClr val="tx1"/>
                </a:solidFill>
                <a:latin typeface="Calibri" panose="020F0502020204030204" pitchFamily="34" charset="0"/>
              </a:endParaRPr>
            </a:p>
          </p:txBody>
        </p:sp>
        <p:sp>
          <p:nvSpPr>
            <p:cNvPr id="116" name="5-Point Star 115">
              <a:extLst>
                <a:ext uri="{FF2B5EF4-FFF2-40B4-BE49-F238E27FC236}">
                  <a16:creationId xmlns:a16="http://schemas.microsoft.com/office/drawing/2014/main" id="{5ACD3ED4-91C2-07AB-57D7-75B3EA84EFF9}"/>
                </a:ext>
              </a:extLst>
            </p:cNvPr>
            <p:cNvSpPr/>
            <p:nvPr/>
          </p:nvSpPr>
          <p:spPr bwMode="auto">
            <a:xfrm>
              <a:off x="11406407" y="5657653"/>
              <a:ext cx="83918" cy="83918"/>
            </a:xfrm>
            <a:prstGeom prst="star5">
              <a:avLst/>
            </a:prstGeom>
            <a:grpFill/>
            <a:ln w="0">
              <a:noFill/>
              <a:miter lim="800000"/>
              <a:headEnd/>
              <a:tailEnd/>
            </a:ln>
          </p:spPr>
          <p:txBody>
            <a:bodyPr rtlCol="0" anchor="b"/>
            <a:lstStyle/>
            <a:p>
              <a:pPr algn="ctr" eaLnBrk="1" hangingPunct="1">
                <a:spcBef>
                  <a:spcPct val="35000"/>
                </a:spcBef>
                <a:spcAft>
                  <a:spcPct val="25000"/>
                </a:spcAft>
                <a:buClr>
                  <a:schemeClr val="folHlink"/>
                </a:buClr>
                <a:buNone/>
              </a:pPr>
              <a:endParaRPr lang="en-US" sz="1800" b="0">
                <a:solidFill>
                  <a:schemeClr val="tx1"/>
                </a:solidFill>
                <a:latin typeface="Calibri" panose="020F0502020204030204" pitchFamily="34" charset="0"/>
              </a:endParaRPr>
            </a:p>
          </p:txBody>
        </p:sp>
        <p:sp>
          <p:nvSpPr>
            <p:cNvPr id="117" name="5-Point Star 116">
              <a:extLst>
                <a:ext uri="{FF2B5EF4-FFF2-40B4-BE49-F238E27FC236}">
                  <a16:creationId xmlns:a16="http://schemas.microsoft.com/office/drawing/2014/main" id="{4F1E1034-393E-F03E-FED6-00E7EA01D963}"/>
                </a:ext>
              </a:extLst>
            </p:cNvPr>
            <p:cNvSpPr/>
            <p:nvPr/>
          </p:nvSpPr>
          <p:spPr bwMode="auto">
            <a:xfrm>
              <a:off x="11606433" y="5657653"/>
              <a:ext cx="83918" cy="83918"/>
            </a:xfrm>
            <a:prstGeom prst="star5">
              <a:avLst/>
            </a:prstGeom>
            <a:grpFill/>
            <a:ln w="0">
              <a:noFill/>
              <a:miter lim="800000"/>
              <a:headEnd/>
              <a:tailEnd/>
            </a:ln>
          </p:spPr>
          <p:txBody>
            <a:bodyPr rtlCol="0" anchor="b"/>
            <a:lstStyle/>
            <a:p>
              <a:pPr algn="ctr" eaLnBrk="1" hangingPunct="1">
                <a:spcBef>
                  <a:spcPct val="35000"/>
                </a:spcBef>
                <a:spcAft>
                  <a:spcPct val="25000"/>
                </a:spcAft>
                <a:buClr>
                  <a:schemeClr val="folHlink"/>
                </a:buClr>
                <a:buNone/>
              </a:pPr>
              <a:endParaRPr lang="en-US" sz="1800" b="0">
                <a:solidFill>
                  <a:schemeClr val="tx1"/>
                </a:solidFill>
                <a:latin typeface="Calibri" panose="020F0502020204030204" pitchFamily="34" charset="0"/>
              </a:endParaRPr>
            </a:p>
          </p:txBody>
        </p:sp>
        <p:sp>
          <p:nvSpPr>
            <p:cNvPr id="118" name="5-Point Star 117">
              <a:extLst>
                <a:ext uri="{FF2B5EF4-FFF2-40B4-BE49-F238E27FC236}">
                  <a16:creationId xmlns:a16="http://schemas.microsoft.com/office/drawing/2014/main" id="{A1A9256A-6BF5-984E-DFA4-EFDC4A54B163}"/>
                </a:ext>
              </a:extLst>
            </p:cNvPr>
            <p:cNvSpPr/>
            <p:nvPr/>
          </p:nvSpPr>
          <p:spPr bwMode="auto">
            <a:xfrm>
              <a:off x="11506200" y="5657653"/>
              <a:ext cx="83918" cy="83918"/>
            </a:xfrm>
            <a:prstGeom prst="star5">
              <a:avLst/>
            </a:prstGeom>
            <a:grpFill/>
            <a:ln w="0">
              <a:noFill/>
              <a:miter lim="800000"/>
              <a:headEnd/>
              <a:tailEnd/>
            </a:ln>
          </p:spPr>
          <p:txBody>
            <a:bodyPr rtlCol="0" anchor="b"/>
            <a:lstStyle/>
            <a:p>
              <a:pPr algn="ctr" eaLnBrk="1" hangingPunct="1">
                <a:spcBef>
                  <a:spcPct val="35000"/>
                </a:spcBef>
                <a:spcAft>
                  <a:spcPct val="25000"/>
                </a:spcAft>
                <a:buClr>
                  <a:schemeClr val="folHlink"/>
                </a:buClr>
                <a:buNone/>
              </a:pPr>
              <a:endParaRPr lang="en-US" sz="1800" b="0">
                <a:solidFill>
                  <a:schemeClr val="tx1"/>
                </a:solidFill>
                <a:latin typeface="Calibri" panose="020F0502020204030204" pitchFamily="34" charset="0"/>
              </a:endParaRPr>
            </a:p>
          </p:txBody>
        </p:sp>
      </p:grpSp>
      <p:grpSp>
        <p:nvGrpSpPr>
          <p:cNvPr id="142" name="Group 141">
            <a:extLst>
              <a:ext uri="{FF2B5EF4-FFF2-40B4-BE49-F238E27FC236}">
                <a16:creationId xmlns:a16="http://schemas.microsoft.com/office/drawing/2014/main" id="{5D906BB9-E279-3928-3271-DCE4EC0C9626}"/>
              </a:ext>
            </a:extLst>
          </p:cNvPr>
          <p:cNvGrpSpPr/>
          <p:nvPr/>
        </p:nvGrpSpPr>
        <p:grpSpPr>
          <a:xfrm>
            <a:off x="7742458" y="4898828"/>
            <a:ext cx="4034301" cy="849093"/>
            <a:chOff x="7742458" y="4898828"/>
            <a:chExt cx="4034301" cy="849093"/>
          </a:xfrm>
        </p:grpSpPr>
        <p:sp>
          <p:nvSpPr>
            <p:cNvPr id="120" name="5-Point Star 119">
              <a:extLst>
                <a:ext uri="{FF2B5EF4-FFF2-40B4-BE49-F238E27FC236}">
                  <a16:creationId xmlns:a16="http://schemas.microsoft.com/office/drawing/2014/main" id="{3F274037-CB7F-B9C0-544B-4193332EDA81}"/>
                </a:ext>
              </a:extLst>
            </p:cNvPr>
            <p:cNvSpPr/>
            <p:nvPr/>
          </p:nvSpPr>
          <p:spPr bwMode="auto">
            <a:xfrm>
              <a:off x="7742458" y="4898828"/>
              <a:ext cx="83918" cy="83918"/>
            </a:xfrm>
            <a:prstGeom prst="star5">
              <a:avLst/>
            </a:prstGeom>
            <a:solidFill>
              <a:schemeClr val="accent1"/>
            </a:solidFill>
            <a:ln w="0">
              <a:noFill/>
              <a:miter lim="800000"/>
              <a:headEnd/>
              <a:tailEnd/>
            </a:ln>
          </p:spPr>
          <p:txBody>
            <a:bodyPr rtlCol="0" anchor="b"/>
            <a:lstStyle/>
            <a:p>
              <a:pPr algn="ctr" eaLnBrk="1" hangingPunct="1">
                <a:spcBef>
                  <a:spcPct val="35000"/>
                </a:spcBef>
                <a:spcAft>
                  <a:spcPct val="25000"/>
                </a:spcAft>
                <a:buClr>
                  <a:schemeClr val="folHlink"/>
                </a:buClr>
                <a:buNone/>
              </a:pPr>
              <a:endParaRPr lang="en-US" sz="1800" b="0">
                <a:solidFill>
                  <a:schemeClr val="tx1"/>
                </a:solidFill>
                <a:latin typeface="Calibri" panose="020F0502020204030204" pitchFamily="34" charset="0"/>
              </a:endParaRPr>
            </a:p>
          </p:txBody>
        </p:sp>
        <p:sp>
          <p:nvSpPr>
            <p:cNvPr id="121" name="5-Point Star 120">
              <a:extLst>
                <a:ext uri="{FF2B5EF4-FFF2-40B4-BE49-F238E27FC236}">
                  <a16:creationId xmlns:a16="http://schemas.microsoft.com/office/drawing/2014/main" id="{5396EE2E-F0D3-EE4C-1BC2-6FF2B4F9E041}"/>
                </a:ext>
              </a:extLst>
            </p:cNvPr>
            <p:cNvSpPr/>
            <p:nvPr/>
          </p:nvSpPr>
          <p:spPr bwMode="auto">
            <a:xfrm>
              <a:off x="7840883" y="4921053"/>
              <a:ext cx="83918" cy="83918"/>
            </a:xfrm>
            <a:prstGeom prst="star5">
              <a:avLst/>
            </a:prstGeom>
            <a:solidFill>
              <a:schemeClr val="accent1"/>
            </a:solidFill>
            <a:ln w="0">
              <a:noFill/>
              <a:miter lim="800000"/>
              <a:headEnd/>
              <a:tailEnd/>
            </a:ln>
          </p:spPr>
          <p:txBody>
            <a:bodyPr rtlCol="0" anchor="b"/>
            <a:lstStyle/>
            <a:p>
              <a:pPr algn="ctr" eaLnBrk="1" hangingPunct="1">
                <a:spcBef>
                  <a:spcPct val="35000"/>
                </a:spcBef>
                <a:spcAft>
                  <a:spcPct val="25000"/>
                </a:spcAft>
                <a:buClr>
                  <a:schemeClr val="folHlink"/>
                </a:buClr>
                <a:buNone/>
              </a:pPr>
              <a:endParaRPr lang="en-US" sz="1800" b="0">
                <a:solidFill>
                  <a:schemeClr val="tx1"/>
                </a:solidFill>
                <a:latin typeface="Calibri" panose="020F0502020204030204" pitchFamily="34" charset="0"/>
              </a:endParaRPr>
            </a:p>
          </p:txBody>
        </p:sp>
        <p:sp>
          <p:nvSpPr>
            <p:cNvPr id="122" name="5-Point Star 121">
              <a:extLst>
                <a:ext uri="{FF2B5EF4-FFF2-40B4-BE49-F238E27FC236}">
                  <a16:creationId xmlns:a16="http://schemas.microsoft.com/office/drawing/2014/main" id="{CD471AF5-02D5-A996-5B1B-07317B65E526}"/>
                </a:ext>
              </a:extLst>
            </p:cNvPr>
            <p:cNvSpPr/>
            <p:nvPr/>
          </p:nvSpPr>
          <p:spPr bwMode="auto">
            <a:xfrm>
              <a:off x="7932958" y="4959153"/>
              <a:ext cx="83918" cy="83918"/>
            </a:xfrm>
            <a:prstGeom prst="star5">
              <a:avLst/>
            </a:prstGeom>
            <a:solidFill>
              <a:schemeClr val="accent1"/>
            </a:solidFill>
            <a:ln w="0">
              <a:noFill/>
              <a:miter lim="800000"/>
              <a:headEnd/>
              <a:tailEnd/>
            </a:ln>
          </p:spPr>
          <p:txBody>
            <a:bodyPr rtlCol="0" anchor="b"/>
            <a:lstStyle/>
            <a:p>
              <a:pPr algn="ctr" eaLnBrk="1" hangingPunct="1">
                <a:spcBef>
                  <a:spcPct val="35000"/>
                </a:spcBef>
                <a:spcAft>
                  <a:spcPct val="25000"/>
                </a:spcAft>
                <a:buClr>
                  <a:schemeClr val="folHlink"/>
                </a:buClr>
                <a:buNone/>
              </a:pPr>
              <a:endParaRPr lang="en-US" sz="1800" b="0">
                <a:solidFill>
                  <a:schemeClr val="tx1"/>
                </a:solidFill>
                <a:latin typeface="Calibri" panose="020F0502020204030204" pitchFamily="34" charset="0"/>
              </a:endParaRPr>
            </a:p>
          </p:txBody>
        </p:sp>
        <p:sp>
          <p:nvSpPr>
            <p:cNvPr id="123" name="5-Point Star 122">
              <a:extLst>
                <a:ext uri="{FF2B5EF4-FFF2-40B4-BE49-F238E27FC236}">
                  <a16:creationId xmlns:a16="http://schemas.microsoft.com/office/drawing/2014/main" id="{70888A1B-A417-917D-4ADF-37794F45E747}"/>
                </a:ext>
              </a:extLst>
            </p:cNvPr>
            <p:cNvSpPr/>
            <p:nvPr/>
          </p:nvSpPr>
          <p:spPr bwMode="auto">
            <a:xfrm>
              <a:off x="8028208" y="4984553"/>
              <a:ext cx="83918" cy="83918"/>
            </a:xfrm>
            <a:prstGeom prst="star5">
              <a:avLst/>
            </a:prstGeom>
            <a:solidFill>
              <a:schemeClr val="accent1"/>
            </a:solidFill>
            <a:ln w="0">
              <a:noFill/>
              <a:miter lim="800000"/>
              <a:headEnd/>
              <a:tailEnd/>
            </a:ln>
          </p:spPr>
          <p:txBody>
            <a:bodyPr rtlCol="0" anchor="b"/>
            <a:lstStyle/>
            <a:p>
              <a:pPr algn="ctr" eaLnBrk="1" hangingPunct="1">
                <a:spcBef>
                  <a:spcPct val="35000"/>
                </a:spcBef>
                <a:spcAft>
                  <a:spcPct val="25000"/>
                </a:spcAft>
                <a:buClr>
                  <a:schemeClr val="folHlink"/>
                </a:buClr>
                <a:buNone/>
              </a:pPr>
              <a:endParaRPr lang="en-US" sz="1800" b="0">
                <a:solidFill>
                  <a:schemeClr val="tx1"/>
                </a:solidFill>
                <a:latin typeface="Calibri" panose="020F0502020204030204" pitchFamily="34" charset="0"/>
              </a:endParaRPr>
            </a:p>
          </p:txBody>
        </p:sp>
        <p:sp>
          <p:nvSpPr>
            <p:cNvPr id="124" name="5-Point Star 123">
              <a:extLst>
                <a:ext uri="{FF2B5EF4-FFF2-40B4-BE49-F238E27FC236}">
                  <a16:creationId xmlns:a16="http://schemas.microsoft.com/office/drawing/2014/main" id="{122F25B4-D5BC-17D6-11C7-0AA953454738}"/>
                </a:ext>
              </a:extLst>
            </p:cNvPr>
            <p:cNvSpPr/>
            <p:nvPr/>
          </p:nvSpPr>
          <p:spPr bwMode="auto">
            <a:xfrm>
              <a:off x="8215533" y="4997253"/>
              <a:ext cx="83918" cy="83918"/>
            </a:xfrm>
            <a:prstGeom prst="star5">
              <a:avLst/>
            </a:prstGeom>
            <a:solidFill>
              <a:schemeClr val="accent1"/>
            </a:solidFill>
            <a:ln w="0">
              <a:noFill/>
              <a:miter lim="800000"/>
              <a:headEnd/>
              <a:tailEnd/>
            </a:ln>
          </p:spPr>
          <p:txBody>
            <a:bodyPr rtlCol="0" anchor="b"/>
            <a:lstStyle/>
            <a:p>
              <a:pPr algn="ctr" eaLnBrk="1" hangingPunct="1">
                <a:spcBef>
                  <a:spcPct val="35000"/>
                </a:spcBef>
                <a:spcAft>
                  <a:spcPct val="25000"/>
                </a:spcAft>
                <a:buClr>
                  <a:schemeClr val="folHlink"/>
                </a:buClr>
                <a:buNone/>
              </a:pPr>
              <a:endParaRPr lang="en-US" sz="1800" b="0">
                <a:solidFill>
                  <a:schemeClr val="tx1"/>
                </a:solidFill>
                <a:latin typeface="Calibri" panose="020F0502020204030204" pitchFamily="34" charset="0"/>
              </a:endParaRPr>
            </a:p>
          </p:txBody>
        </p:sp>
        <p:sp>
          <p:nvSpPr>
            <p:cNvPr id="125" name="5-Point Star 124">
              <a:extLst>
                <a:ext uri="{FF2B5EF4-FFF2-40B4-BE49-F238E27FC236}">
                  <a16:creationId xmlns:a16="http://schemas.microsoft.com/office/drawing/2014/main" id="{69A3EF84-5C19-34B3-B8B9-783147398705}"/>
                </a:ext>
              </a:extLst>
            </p:cNvPr>
            <p:cNvSpPr/>
            <p:nvPr/>
          </p:nvSpPr>
          <p:spPr bwMode="auto">
            <a:xfrm>
              <a:off x="8402858" y="5057578"/>
              <a:ext cx="83918" cy="83918"/>
            </a:xfrm>
            <a:prstGeom prst="star5">
              <a:avLst/>
            </a:prstGeom>
            <a:solidFill>
              <a:schemeClr val="accent1"/>
            </a:solidFill>
            <a:ln w="0">
              <a:noFill/>
              <a:miter lim="800000"/>
              <a:headEnd/>
              <a:tailEnd/>
            </a:ln>
          </p:spPr>
          <p:txBody>
            <a:bodyPr rtlCol="0" anchor="b"/>
            <a:lstStyle/>
            <a:p>
              <a:pPr algn="ctr" eaLnBrk="1" hangingPunct="1">
                <a:spcBef>
                  <a:spcPct val="35000"/>
                </a:spcBef>
                <a:spcAft>
                  <a:spcPct val="25000"/>
                </a:spcAft>
                <a:buClr>
                  <a:schemeClr val="folHlink"/>
                </a:buClr>
                <a:buNone/>
              </a:pPr>
              <a:endParaRPr lang="en-US" sz="1800" b="0">
                <a:solidFill>
                  <a:schemeClr val="tx1"/>
                </a:solidFill>
                <a:latin typeface="Calibri" panose="020F0502020204030204" pitchFamily="34" charset="0"/>
              </a:endParaRPr>
            </a:p>
          </p:txBody>
        </p:sp>
        <p:sp>
          <p:nvSpPr>
            <p:cNvPr id="126" name="5-Point Star 125">
              <a:extLst>
                <a:ext uri="{FF2B5EF4-FFF2-40B4-BE49-F238E27FC236}">
                  <a16:creationId xmlns:a16="http://schemas.microsoft.com/office/drawing/2014/main" id="{6C464B4A-789D-3851-AC5A-AFF759C50D4D}"/>
                </a:ext>
              </a:extLst>
            </p:cNvPr>
            <p:cNvSpPr/>
            <p:nvPr/>
          </p:nvSpPr>
          <p:spPr bwMode="auto">
            <a:xfrm>
              <a:off x="8498108" y="5095678"/>
              <a:ext cx="83918" cy="83918"/>
            </a:xfrm>
            <a:prstGeom prst="star5">
              <a:avLst/>
            </a:prstGeom>
            <a:solidFill>
              <a:schemeClr val="accent1"/>
            </a:solidFill>
            <a:ln w="0">
              <a:noFill/>
              <a:miter lim="800000"/>
              <a:headEnd/>
              <a:tailEnd/>
            </a:ln>
          </p:spPr>
          <p:txBody>
            <a:bodyPr rtlCol="0" anchor="b"/>
            <a:lstStyle/>
            <a:p>
              <a:pPr algn="ctr" eaLnBrk="1" hangingPunct="1">
                <a:spcBef>
                  <a:spcPct val="35000"/>
                </a:spcBef>
                <a:spcAft>
                  <a:spcPct val="25000"/>
                </a:spcAft>
                <a:buClr>
                  <a:schemeClr val="folHlink"/>
                </a:buClr>
                <a:buNone/>
              </a:pPr>
              <a:endParaRPr lang="en-US" sz="1800" b="0">
                <a:solidFill>
                  <a:schemeClr val="tx1"/>
                </a:solidFill>
                <a:latin typeface="Calibri" panose="020F0502020204030204" pitchFamily="34" charset="0"/>
              </a:endParaRPr>
            </a:p>
          </p:txBody>
        </p:sp>
        <p:sp>
          <p:nvSpPr>
            <p:cNvPr id="127" name="5-Point Star 126">
              <a:extLst>
                <a:ext uri="{FF2B5EF4-FFF2-40B4-BE49-F238E27FC236}">
                  <a16:creationId xmlns:a16="http://schemas.microsoft.com/office/drawing/2014/main" id="{1F83D56C-1896-B9E0-76F9-A2D585E25AD0}"/>
                </a:ext>
              </a:extLst>
            </p:cNvPr>
            <p:cNvSpPr/>
            <p:nvPr/>
          </p:nvSpPr>
          <p:spPr bwMode="auto">
            <a:xfrm>
              <a:off x="8685433" y="5178228"/>
              <a:ext cx="83918" cy="83918"/>
            </a:xfrm>
            <a:prstGeom prst="star5">
              <a:avLst/>
            </a:prstGeom>
            <a:solidFill>
              <a:schemeClr val="accent1"/>
            </a:solidFill>
            <a:ln w="0">
              <a:noFill/>
              <a:miter lim="800000"/>
              <a:headEnd/>
              <a:tailEnd/>
            </a:ln>
          </p:spPr>
          <p:txBody>
            <a:bodyPr rtlCol="0" anchor="b"/>
            <a:lstStyle/>
            <a:p>
              <a:pPr algn="ctr" eaLnBrk="1" hangingPunct="1">
                <a:spcBef>
                  <a:spcPct val="35000"/>
                </a:spcBef>
                <a:spcAft>
                  <a:spcPct val="25000"/>
                </a:spcAft>
                <a:buClr>
                  <a:schemeClr val="folHlink"/>
                </a:buClr>
                <a:buNone/>
              </a:pPr>
              <a:endParaRPr lang="en-US" sz="1800" b="0">
                <a:solidFill>
                  <a:schemeClr val="tx1"/>
                </a:solidFill>
                <a:latin typeface="Calibri" panose="020F0502020204030204" pitchFamily="34" charset="0"/>
              </a:endParaRPr>
            </a:p>
          </p:txBody>
        </p:sp>
        <p:sp>
          <p:nvSpPr>
            <p:cNvPr id="128" name="5-Point Star 127">
              <a:extLst>
                <a:ext uri="{FF2B5EF4-FFF2-40B4-BE49-F238E27FC236}">
                  <a16:creationId xmlns:a16="http://schemas.microsoft.com/office/drawing/2014/main" id="{98BE2B0F-EA20-1220-777E-C2F98100B4EE}"/>
                </a:ext>
              </a:extLst>
            </p:cNvPr>
            <p:cNvSpPr/>
            <p:nvPr/>
          </p:nvSpPr>
          <p:spPr bwMode="auto">
            <a:xfrm>
              <a:off x="8783858" y="5184578"/>
              <a:ext cx="83918" cy="83918"/>
            </a:xfrm>
            <a:prstGeom prst="star5">
              <a:avLst/>
            </a:prstGeom>
            <a:solidFill>
              <a:schemeClr val="accent1"/>
            </a:solidFill>
            <a:ln w="0">
              <a:noFill/>
              <a:miter lim="800000"/>
              <a:headEnd/>
              <a:tailEnd/>
            </a:ln>
          </p:spPr>
          <p:txBody>
            <a:bodyPr rtlCol="0" anchor="b"/>
            <a:lstStyle/>
            <a:p>
              <a:pPr algn="ctr" eaLnBrk="1" hangingPunct="1">
                <a:spcBef>
                  <a:spcPct val="35000"/>
                </a:spcBef>
                <a:spcAft>
                  <a:spcPct val="25000"/>
                </a:spcAft>
                <a:buClr>
                  <a:schemeClr val="folHlink"/>
                </a:buClr>
                <a:buNone/>
              </a:pPr>
              <a:endParaRPr lang="en-US" sz="1800" b="0">
                <a:solidFill>
                  <a:schemeClr val="tx1"/>
                </a:solidFill>
                <a:latin typeface="Calibri" panose="020F0502020204030204" pitchFamily="34" charset="0"/>
              </a:endParaRPr>
            </a:p>
          </p:txBody>
        </p:sp>
        <p:sp>
          <p:nvSpPr>
            <p:cNvPr id="129" name="5-Point Star 128">
              <a:extLst>
                <a:ext uri="{FF2B5EF4-FFF2-40B4-BE49-F238E27FC236}">
                  <a16:creationId xmlns:a16="http://schemas.microsoft.com/office/drawing/2014/main" id="{0E6B2555-F17E-5BC9-9674-B747E7F7B44D}"/>
                </a:ext>
              </a:extLst>
            </p:cNvPr>
            <p:cNvSpPr/>
            <p:nvPr/>
          </p:nvSpPr>
          <p:spPr bwMode="auto">
            <a:xfrm>
              <a:off x="8964833" y="5194103"/>
              <a:ext cx="83918" cy="83918"/>
            </a:xfrm>
            <a:prstGeom prst="star5">
              <a:avLst/>
            </a:prstGeom>
            <a:solidFill>
              <a:schemeClr val="accent1"/>
            </a:solidFill>
            <a:ln w="0">
              <a:noFill/>
              <a:miter lim="800000"/>
              <a:headEnd/>
              <a:tailEnd/>
            </a:ln>
          </p:spPr>
          <p:txBody>
            <a:bodyPr rtlCol="0" anchor="b"/>
            <a:lstStyle/>
            <a:p>
              <a:pPr algn="ctr" eaLnBrk="1" hangingPunct="1">
                <a:spcBef>
                  <a:spcPct val="35000"/>
                </a:spcBef>
                <a:spcAft>
                  <a:spcPct val="25000"/>
                </a:spcAft>
                <a:buClr>
                  <a:schemeClr val="folHlink"/>
                </a:buClr>
                <a:buNone/>
              </a:pPr>
              <a:endParaRPr lang="en-US" sz="1800" b="0">
                <a:solidFill>
                  <a:schemeClr val="tx1"/>
                </a:solidFill>
                <a:latin typeface="Calibri" panose="020F0502020204030204" pitchFamily="34" charset="0"/>
              </a:endParaRPr>
            </a:p>
          </p:txBody>
        </p:sp>
        <p:sp>
          <p:nvSpPr>
            <p:cNvPr id="130" name="5-Point Star 129">
              <a:extLst>
                <a:ext uri="{FF2B5EF4-FFF2-40B4-BE49-F238E27FC236}">
                  <a16:creationId xmlns:a16="http://schemas.microsoft.com/office/drawing/2014/main" id="{4CE4D0F1-4034-F320-271D-AA3A0B565AD6}"/>
                </a:ext>
              </a:extLst>
            </p:cNvPr>
            <p:cNvSpPr/>
            <p:nvPr/>
          </p:nvSpPr>
          <p:spPr bwMode="auto">
            <a:xfrm>
              <a:off x="9625233" y="5410003"/>
              <a:ext cx="83918" cy="83918"/>
            </a:xfrm>
            <a:prstGeom prst="star5">
              <a:avLst/>
            </a:prstGeom>
            <a:solidFill>
              <a:schemeClr val="accent1"/>
            </a:solidFill>
            <a:ln w="0">
              <a:noFill/>
              <a:miter lim="800000"/>
              <a:headEnd/>
              <a:tailEnd/>
            </a:ln>
          </p:spPr>
          <p:txBody>
            <a:bodyPr rtlCol="0" anchor="b"/>
            <a:lstStyle/>
            <a:p>
              <a:pPr algn="ctr" eaLnBrk="1" hangingPunct="1">
                <a:spcBef>
                  <a:spcPct val="35000"/>
                </a:spcBef>
                <a:spcAft>
                  <a:spcPct val="25000"/>
                </a:spcAft>
                <a:buClr>
                  <a:schemeClr val="folHlink"/>
                </a:buClr>
                <a:buNone/>
              </a:pPr>
              <a:endParaRPr lang="en-US" sz="1800" b="0">
                <a:solidFill>
                  <a:schemeClr val="tx1"/>
                </a:solidFill>
                <a:latin typeface="Calibri" panose="020F0502020204030204" pitchFamily="34" charset="0"/>
              </a:endParaRPr>
            </a:p>
          </p:txBody>
        </p:sp>
        <p:sp>
          <p:nvSpPr>
            <p:cNvPr id="131" name="5-Point Star 130">
              <a:extLst>
                <a:ext uri="{FF2B5EF4-FFF2-40B4-BE49-F238E27FC236}">
                  <a16:creationId xmlns:a16="http://schemas.microsoft.com/office/drawing/2014/main" id="{A55C28A4-55FF-A9C4-0977-936F354712DD}"/>
                </a:ext>
              </a:extLst>
            </p:cNvPr>
            <p:cNvSpPr/>
            <p:nvPr/>
          </p:nvSpPr>
          <p:spPr bwMode="auto">
            <a:xfrm>
              <a:off x="9533158" y="5394128"/>
              <a:ext cx="83918" cy="83918"/>
            </a:xfrm>
            <a:prstGeom prst="star5">
              <a:avLst/>
            </a:prstGeom>
            <a:solidFill>
              <a:schemeClr val="accent1"/>
            </a:solidFill>
            <a:ln w="0">
              <a:noFill/>
              <a:miter lim="800000"/>
              <a:headEnd/>
              <a:tailEnd/>
            </a:ln>
          </p:spPr>
          <p:txBody>
            <a:bodyPr rtlCol="0" anchor="b"/>
            <a:lstStyle/>
            <a:p>
              <a:pPr algn="ctr" eaLnBrk="1" hangingPunct="1">
                <a:spcBef>
                  <a:spcPct val="35000"/>
                </a:spcBef>
                <a:spcAft>
                  <a:spcPct val="25000"/>
                </a:spcAft>
                <a:buClr>
                  <a:schemeClr val="folHlink"/>
                </a:buClr>
                <a:buNone/>
              </a:pPr>
              <a:endParaRPr lang="en-US" sz="1800" b="0">
                <a:solidFill>
                  <a:schemeClr val="tx1"/>
                </a:solidFill>
                <a:latin typeface="Calibri" panose="020F0502020204030204" pitchFamily="34" charset="0"/>
              </a:endParaRPr>
            </a:p>
          </p:txBody>
        </p:sp>
        <p:sp>
          <p:nvSpPr>
            <p:cNvPr id="132" name="5-Point Star 131">
              <a:extLst>
                <a:ext uri="{FF2B5EF4-FFF2-40B4-BE49-F238E27FC236}">
                  <a16:creationId xmlns:a16="http://schemas.microsoft.com/office/drawing/2014/main" id="{5DDD50EF-23EA-4608-8CCB-286FB9ECD7CC}"/>
                </a:ext>
              </a:extLst>
            </p:cNvPr>
            <p:cNvSpPr/>
            <p:nvPr/>
          </p:nvSpPr>
          <p:spPr bwMode="auto">
            <a:xfrm>
              <a:off x="9720483" y="5425878"/>
              <a:ext cx="83918" cy="83918"/>
            </a:xfrm>
            <a:prstGeom prst="star5">
              <a:avLst/>
            </a:prstGeom>
            <a:solidFill>
              <a:schemeClr val="accent1"/>
            </a:solidFill>
            <a:ln w="0">
              <a:noFill/>
              <a:miter lim="800000"/>
              <a:headEnd/>
              <a:tailEnd/>
            </a:ln>
          </p:spPr>
          <p:txBody>
            <a:bodyPr rtlCol="0" anchor="b"/>
            <a:lstStyle/>
            <a:p>
              <a:pPr algn="ctr" eaLnBrk="1" hangingPunct="1">
                <a:spcBef>
                  <a:spcPct val="35000"/>
                </a:spcBef>
                <a:spcAft>
                  <a:spcPct val="25000"/>
                </a:spcAft>
                <a:buClr>
                  <a:schemeClr val="folHlink"/>
                </a:buClr>
                <a:buNone/>
              </a:pPr>
              <a:endParaRPr lang="en-US" sz="1800" b="0">
                <a:solidFill>
                  <a:schemeClr val="tx1"/>
                </a:solidFill>
                <a:latin typeface="Calibri" panose="020F0502020204030204" pitchFamily="34" charset="0"/>
              </a:endParaRPr>
            </a:p>
          </p:txBody>
        </p:sp>
        <p:sp>
          <p:nvSpPr>
            <p:cNvPr id="133" name="5-Point Star 132">
              <a:extLst>
                <a:ext uri="{FF2B5EF4-FFF2-40B4-BE49-F238E27FC236}">
                  <a16:creationId xmlns:a16="http://schemas.microsoft.com/office/drawing/2014/main" id="{868B5564-03F0-18CA-84D4-CDB5B9822BE9}"/>
                </a:ext>
              </a:extLst>
            </p:cNvPr>
            <p:cNvSpPr/>
            <p:nvPr/>
          </p:nvSpPr>
          <p:spPr bwMode="auto">
            <a:xfrm>
              <a:off x="9904633" y="5441753"/>
              <a:ext cx="83918" cy="83918"/>
            </a:xfrm>
            <a:prstGeom prst="star5">
              <a:avLst/>
            </a:prstGeom>
            <a:solidFill>
              <a:schemeClr val="accent1"/>
            </a:solidFill>
            <a:ln w="0">
              <a:noFill/>
              <a:miter lim="800000"/>
              <a:headEnd/>
              <a:tailEnd/>
            </a:ln>
          </p:spPr>
          <p:txBody>
            <a:bodyPr rtlCol="0" anchor="b"/>
            <a:lstStyle/>
            <a:p>
              <a:pPr algn="ctr" eaLnBrk="1" hangingPunct="1">
                <a:spcBef>
                  <a:spcPct val="35000"/>
                </a:spcBef>
                <a:spcAft>
                  <a:spcPct val="25000"/>
                </a:spcAft>
                <a:buClr>
                  <a:schemeClr val="folHlink"/>
                </a:buClr>
                <a:buNone/>
              </a:pPr>
              <a:endParaRPr lang="en-US" sz="1800" b="0">
                <a:solidFill>
                  <a:schemeClr val="tx1"/>
                </a:solidFill>
                <a:latin typeface="Calibri" panose="020F0502020204030204" pitchFamily="34" charset="0"/>
              </a:endParaRPr>
            </a:p>
          </p:txBody>
        </p:sp>
        <p:sp>
          <p:nvSpPr>
            <p:cNvPr id="134" name="5-Point Star 133">
              <a:extLst>
                <a:ext uri="{FF2B5EF4-FFF2-40B4-BE49-F238E27FC236}">
                  <a16:creationId xmlns:a16="http://schemas.microsoft.com/office/drawing/2014/main" id="{0F8DAA34-79D3-82C8-85E2-94701F9FDC50}"/>
                </a:ext>
              </a:extLst>
            </p:cNvPr>
            <p:cNvSpPr/>
            <p:nvPr/>
          </p:nvSpPr>
          <p:spPr bwMode="auto">
            <a:xfrm>
              <a:off x="10003058" y="5435403"/>
              <a:ext cx="83918" cy="83918"/>
            </a:xfrm>
            <a:prstGeom prst="star5">
              <a:avLst/>
            </a:prstGeom>
            <a:solidFill>
              <a:schemeClr val="accent1"/>
            </a:solidFill>
            <a:ln w="0">
              <a:noFill/>
              <a:miter lim="800000"/>
              <a:headEnd/>
              <a:tailEnd/>
            </a:ln>
          </p:spPr>
          <p:txBody>
            <a:bodyPr rtlCol="0" anchor="b"/>
            <a:lstStyle/>
            <a:p>
              <a:pPr algn="ctr" eaLnBrk="1" hangingPunct="1">
                <a:spcBef>
                  <a:spcPct val="35000"/>
                </a:spcBef>
                <a:spcAft>
                  <a:spcPct val="25000"/>
                </a:spcAft>
                <a:buClr>
                  <a:schemeClr val="folHlink"/>
                </a:buClr>
                <a:buNone/>
              </a:pPr>
              <a:endParaRPr lang="en-US" sz="1800" b="0">
                <a:solidFill>
                  <a:schemeClr val="tx1"/>
                </a:solidFill>
                <a:latin typeface="Calibri" panose="020F0502020204030204" pitchFamily="34" charset="0"/>
              </a:endParaRPr>
            </a:p>
          </p:txBody>
        </p:sp>
        <p:sp>
          <p:nvSpPr>
            <p:cNvPr id="135" name="5-Point Star 134">
              <a:extLst>
                <a:ext uri="{FF2B5EF4-FFF2-40B4-BE49-F238E27FC236}">
                  <a16:creationId xmlns:a16="http://schemas.microsoft.com/office/drawing/2014/main" id="{59D6B8E6-64B3-2A16-964A-693B55AF660F}"/>
                </a:ext>
              </a:extLst>
            </p:cNvPr>
            <p:cNvSpPr/>
            <p:nvPr/>
          </p:nvSpPr>
          <p:spPr bwMode="auto">
            <a:xfrm>
              <a:off x="10095133" y="5451278"/>
              <a:ext cx="83918" cy="83918"/>
            </a:xfrm>
            <a:prstGeom prst="star5">
              <a:avLst/>
            </a:prstGeom>
            <a:solidFill>
              <a:schemeClr val="accent1"/>
            </a:solidFill>
            <a:ln w="0">
              <a:noFill/>
              <a:miter lim="800000"/>
              <a:headEnd/>
              <a:tailEnd/>
            </a:ln>
          </p:spPr>
          <p:txBody>
            <a:bodyPr rtlCol="0" anchor="b"/>
            <a:lstStyle/>
            <a:p>
              <a:pPr algn="ctr" eaLnBrk="1" hangingPunct="1">
                <a:spcBef>
                  <a:spcPct val="35000"/>
                </a:spcBef>
                <a:spcAft>
                  <a:spcPct val="25000"/>
                </a:spcAft>
                <a:buClr>
                  <a:schemeClr val="folHlink"/>
                </a:buClr>
                <a:buNone/>
              </a:pPr>
              <a:endParaRPr lang="en-US" sz="1800" b="0">
                <a:solidFill>
                  <a:schemeClr val="tx1"/>
                </a:solidFill>
                <a:latin typeface="Calibri" panose="020F0502020204030204" pitchFamily="34" charset="0"/>
              </a:endParaRPr>
            </a:p>
          </p:txBody>
        </p:sp>
        <p:sp>
          <p:nvSpPr>
            <p:cNvPr id="136" name="5-Point Star 135">
              <a:extLst>
                <a:ext uri="{FF2B5EF4-FFF2-40B4-BE49-F238E27FC236}">
                  <a16:creationId xmlns:a16="http://schemas.microsoft.com/office/drawing/2014/main" id="{33C7A4A1-9777-EC66-3A97-5B7BC63D204E}"/>
                </a:ext>
              </a:extLst>
            </p:cNvPr>
            <p:cNvSpPr/>
            <p:nvPr/>
          </p:nvSpPr>
          <p:spPr bwMode="auto">
            <a:xfrm>
              <a:off x="10190383" y="5476678"/>
              <a:ext cx="83918" cy="83918"/>
            </a:xfrm>
            <a:prstGeom prst="star5">
              <a:avLst/>
            </a:prstGeom>
            <a:solidFill>
              <a:schemeClr val="accent1"/>
            </a:solidFill>
            <a:ln w="0">
              <a:noFill/>
              <a:miter lim="800000"/>
              <a:headEnd/>
              <a:tailEnd/>
            </a:ln>
          </p:spPr>
          <p:txBody>
            <a:bodyPr rtlCol="0" anchor="b"/>
            <a:lstStyle/>
            <a:p>
              <a:pPr algn="ctr" eaLnBrk="1" hangingPunct="1">
                <a:spcBef>
                  <a:spcPct val="35000"/>
                </a:spcBef>
                <a:spcAft>
                  <a:spcPct val="25000"/>
                </a:spcAft>
                <a:buClr>
                  <a:schemeClr val="folHlink"/>
                </a:buClr>
                <a:buNone/>
              </a:pPr>
              <a:endParaRPr lang="en-US" sz="1800" b="0">
                <a:solidFill>
                  <a:schemeClr val="tx1"/>
                </a:solidFill>
                <a:latin typeface="Calibri" panose="020F0502020204030204" pitchFamily="34" charset="0"/>
              </a:endParaRPr>
            </a:p>
          </p:txBody>
        </p:sp>
        <p:sp>
          <p:nvSpPr>
            <p:cNvPr id="137" name="5-Point Star 136">
              <a:extLst>
                <a:ext uri="{FF2B5EF4-FFF2-40B4-BE49-F238E27FC236}">
                  <a16:creationId xmlns:a16="http://schemas.microsoft.com/office/drawing/2014/main" id="{3515E331-F551-F7A7-3BE9-BAFADC470EEF}"/>
                </a:ext>
              </a:extLst>
            </p:cNvPr>
            <p:cNvSpPr/>
            <p:nvPr/>
          </p:nvSpPr>
          <p:spPr bwMode="auto">
            <a:xfrm>
              <a:off x="10472958" y="5543353"/>
              <a:ext cx="83918" cy="83918"/>
            </a:xfrm>
            <a:prstGeom prst="star5">
              <a:avLst/>
            </a:prstGeom>
            <a:solidFill>
              <a:schemeClr val="accent1"/>
            </a:solidFill>
            <a:ln w="0">
              <a:noFill/>
              <a:miter lim="800000"/>
              <a:headEnd/>
              <a:tailEnd/>
            </a:ln>
          </p:spPr>
          <p:txBody>
            <a:bodyPr rtlCol="0" anchor="b"/>
            <a:lstStyle/>
            <a:p>
              <a:pPr algn="ctr" eaLnBrk="1" hangingPunct="1">
                <a:spcBef>
                  <a:spcPct val="35000"/>
                </a:spcBef>
                <a:spcAft>
                  <a:spcPct val="25000"/>
                </a:spcAft>
                <a:buClr>
                  <a:schemeClr val="folHlink"/>
                </a:buClr>
                <a:buNone/>
              </a:pPr>
              <a:endParaRPr lang="en-US" sz="1800" b="0">
                <a:solidFill>
                  <a:schemeClr val="tx1"/>
                </a:solidFill>
                <a:latin typeface="Calibri" panose="020F0502020204030204" pitchFamily="34" charset="0"/>
              </a:endParaRPr>
            </a:p>
          </p:txBody>
        </p:sp>
        <p:sp>
          <p:nvSpPr>
            <p:cNvPr id="138" name="5-Point Star 137">
              <a:extLst>
                <a:ext uri="{FF2B5EF4-FFF2-40B4-BE49-F238E27FC236}">
                  <a16:creationId xmlns:a16="http://schemas.microsoft.com/office/drawing/2014/main" id="{E009D5C1-5650-876A-F721-3AB047842AE4}"/>
                </a:ext>
              </a:extLst>
            </p:cNvPr>
            <p:cNvSpPr/>
            <p:nvPr/>
          </p:nvSpPr>
          <p:spPr bwMode="auto">
            <a:xfrm>
              <a:off x="10568208" y="5546528"/>
              <a:ext cx="83918" cy="83918"/>
            </a:xfrm>
            <a:prstGeom prst="star5">
              <a:avLst/>
            </a:prstGeom>
            <a:solidFill>
              <a:schemeClr val="accent1"/>
            </a:solidFill>
            <a:ln w="0">
              <a:noFill/>
              <a:miter lim="800000"/>
              <a:headEnd/>
              <a:tailEnd/>
            </a:ln>
          </p:spPr>
          <p:txBody>
            <a:bodyPr rtlCol="0" anchor="b"/>
            <a:lstStyle/>
            <a:p>
              <a:pPr algn="ctr" eaLnBrk="1" hangingPunct="1">
                <a:spcBef>
                  <a:spcPct val="35000"/>
                </a:spcBef>
                <a:spcAft>
                  <a:spcPct val="25000"/>
                </a:spcAft>
                <a:buClr>
                  <a:schemeClr val="folHlink"/>
                </a:buClr>
                <a:buNone/>
              </a:pPr>
              <a:endParaRPr lang="en-US" sz="1800" b="0">
                <a:solidFill>
                  <a:schemeClr val="tx1"/>
                </a:solidFill>
                <a:latin typeface="Calibri" panose="020F0502020204030204" pitchFamily="34" charset="0"/>
              </a:endParaRPr>
            </a:p>
          </p:txBody>
        </p:sp>
        <p:sp>
          <p:nvSpPr>
            <p:cNvPr id="139" name="5-Point Star 138">
              <a:extLst>
                <a:ext uri="{FF2B5EF4-FFF2-40B4-BE49-F238E27FC236}">
                  <a16:creationId xmlns:a16="http://schemas.microsoft.com/office/drawing/2014/main" id="{1B106B0D-87E7-F986-3324-D8D47657AACD}"/>
                </a:ext>
              </a:extLst>
            </p:cNvPr>
            <p:cNvSpPr/>
            <p:nvPr/>
          </p:nvSpPr>
          <p:spPr bwMode="auto">
            <a:xfrm>
              <a:off x="10857133" y="5562403"/>
              <a:ext cx="83918" cy="83918"/>
            </a:xfrm>
            <a:prstGeom prst="star5">
              <a:avLst/>
            </a:prstGeom>
            <a:solidFill>
              <a:schemeClr val="accent1"/>
            </a:solidFill>
            <a:ln w="0">
              <a:noFill/>
              <a:miter lim="800000"/>
              <a:headEnd/>
              <a:tailEnd/>
            </a:ln>
          </p:spPr>
          <p:txBody>
            <a:bodyPr rtlCol="0" anchor="b"/>
            <a:lstStyle/>
            <a:p>
              <a:pPr algn="ctr" eaLnBrk="1" hangingPunct="1">
                <a:spcBef>
                  <a:spcPct val="35000"/>
                </a:spcBef>
                <a:spcAft>
                  <a:spcPct val="25000"/>
                </a:spcAft>
                <a:buClr>
                  <a:schemeClr val="folHlink"/>
                </a:buClr>
                <a:buNone/>
              </a:pPr>
              <a:endParaRPr lang="en-US" sz="1800" b="0">
                <a:solidFill>
                  <a:schemeClr val="tx1"/>
                </a:solidFill>
                <a:latin typeface="Calibri" panose="020F0502020204030204" pitchFamily="34" charset="0"/>
              </a:endParaRPr>
            </a:p>
          </p:txBody>
        </p:sp>
        <p:sp>
          <p:nvSpPr>
            <p:cNvPr id="140" name="5-Point Star 139">
              <a:extLst>
                <a:ext uri="{FF2B5EF4-FFF2-40B4-BE49-F238E27FC236}">
                  <a16:creationId xmlns:a16="http://schemas.microsoft.com/office/drawing/2014/main" id="{DC9D4353-F3DD-425C-CEEE-46715DC10299}"/>
                </a:ext>
              </a:extLst>
            </p:cNvPr>
            <p:cNvSpPr/>
            <p:nvPr/>
          </p:nvSpPr>
          <p:spPr bwMode="auto">
            <a:xfrm>
              <a:off x="11692841" y="5664003"/>
              <a:ext cx="83918" cy="83918"/>
            </a:xfrm>
            <a:prstGeom prst="star5">
              <a:avLst/>
            </a:prstGeom>
            <a:solidFill>
              <a:schemeClr val="accent1"/>
            </a:solidFill>
            <a:ln w="0">
              <a:noFill/>
              <a:miter lim="800000"/>
              <a:headEnd/>
              <a:tailEnd/>
            </a:ln>
          </p:spPr>
          <p:txBody>
            <a:bodyPr rtlCol="0" anchor="b"/>
            <a:lstStyle/>
            <a:p>
              <a:pPr algn="ctr" eaLnBrk="1" hangingPunct="1">
                <a:spcBef>
                  <a:spcPct val="35000"/>
                </a:spcBef>
                <a:spcAft>
                  <a:spcPct val="25000"/>
                </a:spcAft>
                <a:buClr>
                  <a:schemeClr val="folHlink"/>
                </a:buClr>
                <a:buNone/>
              </a:pPr>
              <a:endParaRPr lang="en-US" sz="1800" b="0">
                <a:solidFill>
                  <a:schemeClr val="tx1"/>
                </a:solidFill>
                <a:latin typeface="Calibri" panose="020F0502020204030204" pitchFamily="34" charset="0"/>
              </a:endParaRPr>
            </a:p>
          </p:txBody>
        </p:sp>
      </p:grpSp>
      <p:sp>
        <p:nvSpPr>
          <p:cNvPr id="143" name="TextBox 142">
            <a:extLst>
              <a:ext uri="{FF2B5EF4-FFF2-40B4-BE49-F238E27FC236}">
                <a16:creationId xmlns:a16="http://schemas.microsoft.com/office/drawing/2014/main" id="{BD8AD9CA-834E-6BB3-A2FD-87A13203F805}"/>
              </a:ext>
            </a:extLst>
          </p:cNvPr>
          <p:cNvSpPr txBox="1"/>
          <p:nvPr/>
        </p:nvSpPr>
        <p:spPr bwMode="auto">
          <a:xfrm>
            <a:off x="5344109" y="1664216"/>
            <a:ext cx="555674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algn="r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 b="0">
                <a:solidFill>
                  <a:schemeClr val="bg1"/>
                </a:solidFill>
                <a:latin typeface="Calibri" panose="020F0502020204030204" pitchFamily="34" charset="0"/>
              </a:rPr>
              <a:t>200</a:t>
            </a:r>
          </a:p>
        </p:txBody>
      </p:sp>
      <p:sp>
        <p:nvSpPr>
          <p:cNvPr id="144" name="TextBox 143">
            <a:extLst>
              <a:ext uri="{FF2B5EF4-FFF2-40B4-BE49-F238E27FC236}">
                <a16:creationId xmlns:a16="http://schemas.microsoft.com/office/drawing/2014/main" id="{58D750B2-0AFC-F5F3-6185-CB66B45E26D6}"/>
              </a:ext>
            </a:extLst>
          </p:cNvPr>
          <p:cNvSpPr txBox="1"/>
          <p:nvPr/>
        </p:nvSpPr>
        <p:spPr bwMode="auto">
          <a:xfrm>
            <a:off x="5344109" y="2423718"/>
            <a:ext cx="555674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algn="r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 b="0">
                <a:solidFill>
                  <a:schemeClr val="bg1"/>
                </a:solidFill>
                <a:latin typeface="Calibri" panose="020F0502020204030204" pitchFamily="34" charset="0"/>
              </a:rPr>
              <a:t>100</a:t>
            </a:r>
          </a:p>
        </p:txBody>
      </p:sp>
      <p:sp>
        <p:nvSpPr>
          <p:cNvPr id="145" name="TextBox 144">
            <a:extLst>
              <a:ext uri="{FF2B5EF4-FFF2-40B4-BE49-F238E27FC236}">
                <a16:creationId xmlns:a16="http://schemas.microsoft.com/office/drawing/2014/main" id="{D33B3B17-15AB-B3A4-A488-674E980F99FF}"/>
              </a:ext>
            </a:extLst>
          </p:cNvPr>
          <p:cNvSpPr txBox="1"/>
          <p:nvPr/>
        </p:nvSpPr>
        <p:spPr bwMode="auto">
          <a:xfrm>
            <a:off x="5344109" y="3175724"/>
            <a:ext cx="555674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algn="r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 b="0">
                <a:solidFill>
                  <a:schemeClr val="bg1"/>
                </a:solidFill>
                <a:latin typeface="Calibri" panose="020F0502020204030204" pitchFamily="34" charset="0"/>
              </a:rPr>
              <a:t>50</a:t>
            </a:r>
          </a:p>
        </p:txBody>
      </p:sp>
      <p:sp>
        <p:nvSpPr>
          <p:cNvPr id="146" name="TextBox 145">
            <a:extLst>
              <a:ext uri="{FF2B5EF4-FFF2-40B4-BE49-F238E27FC236}">
                <a16:creationId xmlns:a16="http://schemas.microsoft.com/office/drawing/2014/main" id="{FCB9FA2A-C785-83D9-9148-E5C89A6B4904}"/>
              </a:ext>
            </a:extLst>
          </p:cNvPr>
          <p:cNvSpPr txBox="1"/>
          <p:nvPr/>
        </p:nvSpPr>
        <p:spPr bwMode="auto">
          <a:xfrm>
            <a:off x="5344109" y="3935226"/>
            <a:ext cx="555674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algn="r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 b="0">
                <a:solidFill>
                  <a:schemeClr val="bg1"/>
                </a:solidFill>
                <a:latin typeface="Calibri" panose="020F0502020204030204" pitchFamily="34" charset="0"/>
              </a:rPr>
              <a:t>0</a:t>
            </a:r>
          </a:p>
        </p:txBody>
      </p:sp>
      <p:sp>
        <p:nvSpPr>
          <p:cNvPr id="147" name="TextBox 146">
            <a:extLst>
              <a:ext uri="{FF2B5EF4-FFF2-40B4-BE49-F238E27FC236}">
                <a16:creationId xmlns:a16="http://schemas.microsoft.com/office/drawing/2014/main" id="{388A4CF3-A5BC-BBE6-DD65-6A42DE7C2C9C}"/>
              </a:ext>
            </a:extLst>
          </p:cNvPr>
          <p:cNvSpPr txBox="1"/>
          <p:nvPr/>
        </p:nvSpPr>
        <p:spPr bwMode="auto">
          <a:xfrm>
            <a:off x="5344109" y="4694727"/>
            <a:ext cx="555674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algn="r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 b="0">
                <a:solidFill>
                  <a:schemeClr val="bg1"/>
                </a:solidFill>
                <a:latin typeface="Calibri" panose="020F0502020204030204" pitchFamily="34" charset="0"/>
              </a:rPr>
              <a:t>-50</a:t>
            </a:r>
          </a:p>
        </p:txBody>
      </p:sp>
      <p:sp>
        <p:nvSpPr>
          <p:cNvPr id="148" name="TextBox 147">
            <a:extLst>
              <a:ext uri="{FF2B5EF4-FFF2-40B4-BE49-F238E27FC236}">
                <a16:creationId xmlns:a16="http://schemas.microsoft.com/office/drawing/2014/main" id="{A890DDAA-551F-59F6-6972-D56AC01C64B8}"/>
              </a:ext>
            </a:extLst>
          </p:cNvPr>
          <p:cNvSpPr txBox="1"/>
          <p:nvPr/>
        </p:nvSpPr>
        <p:spPr bwMode="auto">
          <a:xfrm>
            <a:off x="5246557" y="5439239"/>
            <a:ext cx="653226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algn="r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 b="0">
                <a:solidFill>
                  <a:schemeClr val="bg1"/>
                </a:solidFill>
                <a:latin typeface="Calibri" panose="020F0502020204030204" pitchFamily="34" charset="0"/>
              </a:rPr>
              <a:t>-100</a:t>
            </a:r>
          </a:p>
        </p:txBody>
      </p:sp>
      <p:sp>
        <p:nvSpPr>
          <p:cNvPr id="149" name="TextBox 148">
            <a:extLst>
              <a:ext uri="{FF2B5EF4-FFF2-40B4-BE49-F238E27FC236}">
                <a16:creationId xmlns:a16="http://schemas.microsoft.com/office/drawing/2014/main" id="{D464F323-7D7C-1D13-09D7-E6DC093D40F5}"/>
              </a:ext>
            </a:extLst>
          </p:cNvPr>
          <p:cNvSpPr txBox="1"/>
          <p:nvPr/>
        </p:nvSpPr>
        <p:spPr bwMode="auto">
          <a:xfrm rot="16200000">
            <a:off x="3027447" y="3643447"/>
            <a:ext cx="4455826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algn="ctr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 b="1">
                <a:solidFill>
                  <a:schemeClr val="bg1"/>
                </a:solidFill>
                <a:latin typeface="Calibri" panose="020F0502020204030204" pitchFamily="34" charset="0"/>
              </a:rPr>
              <a:t>Best Change in Tumor Size of Target Lesions</a:t>
            </a:r>
          </a:p>
        </p:txBody>
      </p:sp>
      <p:sp>
        <p:nvSpPr>
          <p:cNvPr id="150" name="TextBox 149">
            <a:extLst>
              <a:ext uri="{FF2B5EF4-FFF2-40B4-BE49-F238E27FC236}">
                <a16:creationId xmlns:a16="http://schemas.microsoft.com/office/drawing/2014/main" id="{90592CC9-1F1D-5A7A-2FAD-C98D09C04009}"/>
              </a:ext>
            </a:extLst>
          </p:cNvPr>
          <p:cNvSpPr txBox="1"/>
          <p:nvPr/>
        </p:nvSpPr>
        <p:spPr bwMode="auto">
          <a:xfrm>
            <a:off x="5876144" y="5903934"/>
            <a:ext cx="5896756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algn="ctr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 b="1">
                <a:solidFill>
                  <a:schemeClr val="bg1"/>
                </a:solidFill>
                <a:latin typeface="Calibri" panose="020F0502020204030204" pitchFamily="34" charset="0"/>
              </a:rPr>
              <a:t>Patients</a:t>
            </a:r>
          </a:p>
        </p:txBody>
      </p:sp>
    </p:spTree>
    <p:extLst>
      <p:ext uri="{BB962C8B-B14F-4D97-AF65-F5344CB8AC3E}">
        <p14:creationId xmlns:p14="http://schemas.microsoft.com/office/powerpoint/2010/main" val="103725021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B736A86-3013-B6FE-C37C-1456D5977C3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>
                <a:ea typeface="Verdana" panose="020B0604030504040204" pitchFamily="34" charset="0"/>
                <a:cs typeface="Arial" panose="020B0604020202020204" pitchFamily="34" charset="0"/>
                <a:sym typeface="Helvetica Neue"/>
              </a:rPr>
              <a:t>Phase I Study of SHR2554: PFS and OS</a:t>
            </a:r>
            <a:endParaRPr lang="en-US"/>
          </a:p>
        </p:txBody>
      </p:sp>
      <p:sp>
        <p:nvSpPr>
          <p:cNvPr id="4" name="Text Box 11">
            <a:extLst>
              <a:ext uri="{FF2B5EF4-FFF2-40B4-BE49-F238E27FC236}">
                <a16:creationId xmlns:a16="http://schemas.microsoft.com/office/drawing/2014/main" id="{E883225F-6C4A-CBF8-334D-C77206B39C4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14339" y="6363968"/>
            <a:ext cx="5046661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anchor="b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Wingdings" panose="05000000000000000000" pitchFamily="2" charset="2"/>
              <a:buChar char="§"/>
              <a:defRPr sz="2800">
                <a:solidFill>
                  <a:srgbClr val="FEFDDE"/>
                </a:solidFill>
                <a:latin typeface="Arial" panose="020B060402020202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600">
                <a:solidFill>
                  <a:srgbClr val="FEFDDE"/>
                </a:solidFill>
                <a:latin typeface="Arial" panose="020B060402020202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400">
                <a:solidFill>
                  <a:srgbClr val="FEFDDE"/>
                </a:solidFill>
                <a:latin typeface="Arial" panose="020B060402020202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200">
                <a:solidFill>
                  <a:srgbClr val="FEFDDE"/>
                </a:solidFill>
                <a:latin typeface="Arial" panose="020B060402020202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9pPr>
          </a:lstStyle>
          <a:p>
            <a:pPr lvl="0"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None/>
            </a:pPr>
            <a:r>
              <a:rPr lang="en-US" sz="1200">
                <a:solidFill>
                  <a:schemeClr val="bg2"/>
                </a:solidFill>
                <a:latin typeface="+mn-lt"/>
              </a:rPr>
              <a:t>Song. EHA 2025. Abstr S246. </a:t>
            </a:r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schemeClr val="bg2"/>
              </a:solidFill>
              <a:effectLst/>
              <a:uLnTx/>
              <a:uFillTx/>
              <a:latin typeface="+mn-lt"/>
              <a:ea typeface="+mn-ea"/>
              <a:cs typeface="Arial" panose="020B0604020202020204" pitchFamily="34" charset="0"/>
            </a:endParaRPr>
          </a:p>
        </p:txBody>
      </p:sp>
      <p:graphicFrame>
        <p:nvGraphicFramePr>
          <p:cNvPr id="7" name="Table 6">
            <a:extLst>
              <a:ext uri="{FF2B5EF4-FFF2-40B4-BE49-F238E27FC236}">
                <a16:creationId xmlns:a16="http://schemas.microsoft.com/office/drawing/2014/main" id="{02150547-4644-4C07-4E6E-BA72AF7B091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33246616"/>
              </p:ext>
            </p:extLst>
          </p:nvPr>
        </p:nvGraphicFramePr>
        <p:xfrm>
          <a:off x="2295145" y="1600200"/>
          <a:ext cx="3840479" cy="6705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12365">
                  <a:extLst>
                    <a:ext uri="{9D8B030D-6E8A-4147-A177-3AD203B41FA5}">
                      <a16:colId xmlns:a16="http://schemas.microsoft.com/office/drawing/2014/main" val="1721655352"/>
                    </a:ext>
                  </a:extLst>
                </a:gridCol>
                <a:gridCol w="1428114">
                  <a:extLst>
                    <a:ext uri="{9D8B030D-6E8A-4147-A177-3AD203B41FA5}">
                      <a16:colId xmlns:a16="http://schemas.microsoft.com/office/drawing/2014/main" val="3218319084"/>
                    </a:ext>
                  </a:extLst>
                </a:gridCol>
              </a:tblGrid>
              <a:tr h="256032">
                <a:tc>
                  <a:txBody>
                    <a:bodyPr/>
                    <a:lstStyle/>
                    <a:p>
                      <a:r>
                        <a:rPr lang="en-US" sz="1600" b="1">
                          <a:solidFill>
                            <a:schemeClr val="bg1"/>
                          </a:solidFill>
                        </a:rPr>
                        <a:t>Events, n (%)</a:t>
                      </a:r>
                    </a:p>
                  </a:txBody>
                  <a:tcP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0">
                          <a:solidFill>
                            <a:schemeClr val="bg1"/>
                          </a:solidFill>
                        </a:rPr>
                        <a:t>40 (59.7)</a:t>
                      </a:r>
                    </a:p>
                  </a:txBody>
                  <a:tcPr>
                    <a:solidFill>
                      <a:schemeClr val="tx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62834537"/>
                  </a:ext>
                </a:extLst>
              </a:tr>
              <a:tr h="256032">
                <a:tc>
                  <a:txBody>
                    <a:bodyPr/>
                    <a:lstStyle/>
                    <a:p>
                      <a:r>
                        <a:rPr lang="en-US" sz="1600" b="1">
                          <a:solidFill>
                            <a:schemeClr val="bg1"/>
                          </a:solidFill>
                        </a:rPr>
                        <a:t>Median PFS, mo (95% CI)</a:t>
                      </a:r>
                    </a:p>
                  </a:txBody>
                  <a:tcP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0">
                          <a:solidFill>
                            <a:schemeClr val="bg1"/>
                          </a:solidFill>
                        </a:rPr>
                        <a:t>10.0 (3.7-15.7)</a:t>
                      </a:r>
                    </a:p>
                  </a:txBody>
                  <a:tcPr>
                    <a:solidFill>
                      <a:schemeClr val="tx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67515194"/>
                  </a:ext>
                </a:extLst>
              </a:tr>
            </a:tbl>
          </a:graphicData>
        </a:graphic>
      </p:graphicFrame>
      <p:graphicFrame>
        <p:nvGraphicFramePr>
          <p:cNvPr id="6" name="Table 5">
            <a:extLst>
              <a:ext uri="{FF2B5EF4-FFF2-40B4-BE49-F238E27FC236}">
                <a16:creationId xmlns:a16="http://schemas.microsoft.com/office/drawing/2014/main" id="{74888014-B419-458C-69FC-F0B23F26FB0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52635490"/>
              </p:ext>
            </p:extLst>
          </p:nvPr>
        </p:nvGraphicFramePr>
        <p:xfrm>
          <a:off x="8293608" y="1600200"/>
          <a:ext cx="3630168" cy="6705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80261">
                  <a:extLst>
                    <a:ext uri="{9D8B030D-6E8A-4147-A177-3AD203B41FA5}">
                      <a16:colId xmlns:a16="http://schemas.microsoft.com/office/drawing/2014/main" val="1721655352"/>
                    </a:ext>
                  </a:extLst>
                </a:gridCol>
                <a:gridCol w="1349907">
                  <a:extLst>
                    <a:ext uri="{9D8B030D-6E8A-4147-A177-3AD203B41FA5}">
                      <a16:colId xmlns:a16="http://schemas.microsoft.com/office/drawing/2014/main" val="3218319084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r>
                        <a:rPr lang="en-US" sz="1600" b="1">
                          <a:solidFill>
                            <a:schemeClr val="bg1"/>
                          </a:solidFill>
                        </a:rPr>
                        <a:t>Events, n (%)</a:t>
                      </a:r>
                    </a:p>
                  </a:txBody>
                  <a:tcP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0">
                          <a:solidFill>
                            <a:schemeClr val="bg1"/>
                          </a:solidFill>
                        </a:rPr>
                        <a:t>20 (29.9)</a:t>
                      </a:r>
                    </a:p>
                  </a:txBody>
                  <a:tcPr>
                    <a:solidFill>
                      <a:schemeClr val="tx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62834537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en-US" sz="1600" b="1">
                          <a:solidFill>
                            <a:schemeClr val="bg1"/>
                          </a:solidFill>
                        </a:rPr>
                        <a:t>Median OS, mo (95% CI)</a:t>
                      </a:r>
                    </a:p>
                  </a:txBody>
                  <a:tcP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0">
                          <a:solidFill>
                            <a:schemeClr val="bg1"/>
                          </a:solidFill>
                        </a:rPr>
                        <a:t>NR (22.5-NR)</a:t>
                      </a:r>
                    </a:p>
                  </a:txBody>
                  <a:tcPr>
                    <a:solidFill>
                      <a:schemeClr val="tx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67515194"/>
                  </a:ext>
                </a:extLst>
              </a:tr>
            </a:tbl>
          </a:graphicData>
        </a:graphic>
      </p:graphicFrame>
      <p:grpSp>
        <p:nvGrpSpPr>
          <p:cNvPr id="36" name="Group 35">
            <a:extLst>
              <a:ext uri="{FF2B5EF4-FFF2-40B4-BE49-F238E27FC236}">
                <a16:creationId xmlns:a16="http://schemas.microsoft.com/office/drawing/2014/main" id="{539B7F88-2F5D-BEB7-D82D-A29A582C3A74}"/>
              </a:ext>
            </a:extLst>
          </p:cNvPr>
          <p:cNvGrpSpPr/>
          <p:nvPr/>
        </p:nvGrpSpPr>
        <p:grpSpPr>
          <a:xfrm>
            <a:off x="1271847" y="2214748"/>
            <a:ext cx="4696691" cy="3216907"/>
            <a:chOff x="997527" y="2214748"/>
            <a:chExt cx="4696691" cy="3216907"/>
          </a:xfrm>
        </p:grpSpPr>
        <p:cxnSp>
          <p:nvCxnSpPr>
            <p:cNvPr id="9" name="Straight Connector 8">
              <a:extLst>
                <a:ext uri="{FF2B5EF4-FFF2-40B4-BE49-F238E27FC236}">
                  <a16:creationId xmlns:a16="http://schemas.microsoft.com/office/drawing/2014/main" id="{97593FCE-46D7-2A03-5C21-9EB617CF7676}"/>
                </a:ext>
              </a:extLst>
            </p:cNvPr>
            <p:cNvCxnSpPr/>
            <p:nvPr/>
          </p:nvCxnSpPr>
          <p:spPr bwMode="auto">
            <a:xfrm>
              <a:off x="1056904" y="2214748"/>
              <a:ext cx="0" cy="3164774"/>
            </a:xfrm>
            <a:prstGeom prst="line">
              <a:avLst/>
            </a:prstGeom>
            <a:noFill/>
            <a:ln w="2857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11" name="Straight Connector 10">
              <a:extLst>
                <a:ext uri="{FF2B5EF4-FFF2-40B4-BE49-F238E27FC236}">
                  <a16:creationId xmlns:a16="http://schemas.microsoft.com/office/drawing/2014/main" id="{B3D83D67-2CAC-5099-F94B-44E4BDD5E020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1050966" y="5379522"/>
              <a:ext cx="4643252" cy="0"/>
            </a:xfrm>
            <a:prstGeom prst="line">
              <a:avLst/>
            </a:prstGeom>
            <a:noFill/>
            <a:ln w="2857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13" name="Straight Connector 12">
              <a:extLst>
                <a:ext uri="{FF2B5EF4-FFF2-40B4-BE49-F238E27FC236}">
                  <a16:creationId xmlns:a16="http://schemas.microsoft.com/office/drawing/2014/main" id="{702AD100-4E70-7A05-461B-EFB23E60375F}"/>
                </a:ext>
              </a:extLst>
            </p:cNvPr>
            <p:cNvCxnSpPr>
              <a:cxnSpLocks/>
            </p:cNvCxnSpPr>
            <p:nvPr/>
          </p:nvCxnSpPr>
          <p:spPr bwMode="auto">
            <a:xfrm flipH="1">
              <a:off x="997527" y="2226623"/>
              <a:ext cx="64008" cy="0"/>
            </a:xfrm>
            <a:prstGeom prst="line">
              <a:avLst/>
            </a:prstGeom>
            <a:noFill/>
            <a:ln w="2857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14" name="Straight Connector 13">
              <a:extLst>
                <a:ext uri="{FF2B5EF4-FFF2-40B4-BE49-F238E27FC236}">
                  <a16:creationId xmlns:a16="http://schemas.microsoft.com/office/drawing/2014/main" id="{312B6FF8-FF66-A5A6-CFF4-2229423444E3}"/>
                </a:ext>
              </a:extLst>
            </p:cNvPr>
            <p:cNvCxnSpPr>
              <a:cxnSpLocks/>
            </p:cNvCxnSpPr>
            <p:nvPr/>
          </p:nvCxnSpPr>
          <p:spPr bwMode="auto">
            <a:xfrm flipH="1">
              <a:off x="997527" y="2857203"/>
              <a:ext cx="64008" cy="0"/>
            </a:xfrm>
            <a:prstGeom prst="line">
              <a:avLst/>
            </a:prstGeom>
            <a:noFill/>
            <a:ln w="2857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15" name="Straight Connector 14">
              <a:extLst>
                <a:ext uri="{FF2B5EF4-FFF2-40B4-BE49-F238E27FC236}">
                  <a16:creationId xmlns:a16="http://schemas.microsoft.com/office/drawing/2014/main" id="{E745DE7B-6379-E269-C9A6-8F87FAF22803}"/>
                </a:ext>
              </a:extLst>
            </p:cNvPr>
            <p:cNvCxnSpPr>
              <a:cxnSpLocks/>
            </p:cNvCxnSpPr>
            <p:nvPr/>
          </p:nvCxnSpPr>
          <p:spPr bwMode="auto">
            <a:xfrm flipH="1">
              <a:off x="997527" y="3487783"/>
              <a:ext cx="64008" cy="0"/>
            </a:xfrm>
            <a:prstGeom prst="line">
              <a:avLst/>
            </a:prstGeom>
            <a:noFill/>
            <a:ln w="2857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16" name="Straight Connector 15">
              <a:extLst>
                <a:ext uri="{FF2B5EF4-FFF2-40B4-BE49-F238E27FC236}">
                  <a16:creationId xmlns:a16="http://schemas.microsoft.com/office/drawing/2014/main" id="{08910110-721F-E57F-604B-DE2FB44CB4D8}"/>
                </a:ext>
              </a:extLst>
            </p:cNvPr>
            <p:cNvCxnSpPr>
              <a:cxnSpLocks/>
            </p:cNvCxnSpPr>
            <p:nvPr/>
          </p:nvCxnSpPr>
          <p:spPr bwMode="auto">
            <a:xfrm flipH="1">
              <a:off x="997527" y="4118363"/>
              <a:ext cx="64008" cy="0"/>
            </a:xfrm>
            <a:prstGeom prst="line">
              <a:avLst/>
            </a:prstGeom>
            <a:noFill/>
            <a:ln w="2857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17" name="Straight Connector 16">
              <a:extLst>
                <a:ext uri="{FF2B5EF4-FFF2-40B4-BE49-F238E27FC236}">
                  <a16:creationId xmlns:a16="http://schemas.microsoft.com/office/drawing/2014/main" id="{8F44742A-65D7-105D-82BE-935C170E3376}"/>
                </a:ext>
              </a:extLst>
            </p:cNvPr>
            <p:cNvCxnSpPr>
              <a:cxnSpLocks/>
            </p:cNvCxnSpPr>
            <p:nvPr/>
          </p:nvCxnSpPr>
          <p:spPr bwMode="auto">
            <a:xfrm flipH="1">
              <a:off x="997527" y="4748943"/>
              <a:ext cx="64008" cy="0"/>
            </a:xfrm>
            <a:prstGeom prst="line">
              <a:avLst/>
            </a:prstGeom>
            <a:noFill/>
            <a:ln w="2857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18" name="Straight Connector 17">
              <a:extLst>
                <a:ext uri="{FF2B5EF4-FFF2-40B4-BE49-F238E27FC236}">
                  <a16:creationId xmlns:a16="http://schemas.microsoft.com/office/drawing/2014/main" id="{F03D7E36-A394-C2BB-DCF3-8A6DFDEC6933}"/>
                </a:ext>
              </a:extLst>
            </p:cNvPr>
            <p:cNvCxnSpPr>
              <a:cxnSpLocks/>
            </p:cNvCxnSpPr>
            <p:nvPr/>
          </p:nvCxnSpPr>
          <p:spPr bwMode="auto">
            <a:xfrm flipH="1">
              <a:off x="997527" y="5379522"/>
              <a:ext cx="64008" cy="0"/>
            </a:xfrm>
            <a:prstGeom prst="line">
              <a:avLst/>
            </a:prstGeom>
            <a:noFill/>
            <a:ln w="2857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20" name="Straight Connector 19">
              <a:extLst>
                <a:ext uri="{FF2B5EF4-FFF2-40B4-BE49-F238E27FC236}">
                  <a16:creationId xmlns:a16="http://schemas.microsoft.com/office/drawing/2014/main" id="{AF3CB984-41B5-A438-D101-7684419CB52D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1056904" y="5367647"/>
              <a:ext cx="0" cy="64008"/>
            </a:xfrm>
            <a:prstGeom prst="line">
              <a:avLst/>
            </a:prstGeom>
            <a:noFill/>
            <a:ln w="2857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21" name="Straight Connector 20">
              <a:extLst>
                <a:ext uri="{FF2B5EF4-FFF2-40B4-BE49-F238E27FC236}">
                  <a16:creationId xmlns:a16="http://schemas.microsoft.com/office/drawing/2014/main" id="{FF053B08-5AF4-B672-A237-EACBF71C67C5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1365267" y="5367647"/>
              <a:ext cx="0" cy="64008"/>
            </a:xfrm>
            <a:prstGeom prst="line">
              <a:avLst/>
            </a:prstGeom>
            <a:noFill/>
            <a:ln w="2857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22" name="Straight Connector 21">
              <a:extLst>
                <a:ext uri="{FF2B5EF4-FFF2-40B4-BE49-F238E27FC236}">
                  <a16:creationId xmlns:a16="http://schemas.microsoft.com/office/drawing/2014/main" id="{4E59D86F-2BB2-DBAE-72DA-8F9F2FA14FCA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1673630" y="5367647"/>
              <a:ext cx="0" cy="64008"/>
            </a:xfrm>
            <a:prstGeom prst="line">
              <a:avLst/>
            </a:prstGeom>
            <a:noFill/>
            <a:ln w="2857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23" name="Straight Connector 22">
              <a:extLst>
                <a:ext uri="{FF2B5EF4-FFF2-40B4-BE49-F238E27FC236}">
                  <a16:creationId xmlns:a16="http://schemas.microsoft.com/office/drawing/2014/main" id="{F3A471A0-00FC-6F49-7960-7B1068D3049E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1981993" y="5367647"/>
              <a:ext cx="0" cy="64008"/>
            </a:xfrm>
            <a:prstGeom prst="line">
              <a:avLst/>
            </a:prstGeom>
            <a:noFill/>
            <a:ln w="2857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24" name="Straight Connector 23">
              <a:extLst>
                <a:ext uri="{FF2B5EF4-FFF2-40B4-BE49-F238E27FC236}">
                  <a16:creationId xmlns:a16="http://schemas.microsoft.com/office/drawing/2014/main" id="{DA7BE3DE-FB31-EA19-2C16-1687B3DAD319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2290356" y="5367647"/>
              <a:ext cx="0" cy="64008"/>
            </a:xfrm>
            <a:prstGeom prst="line">
              <a:avLst/>
            </a:prstGeom>
            <a:noFill/>
            <a:ln w="2857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25" name="Straight Connector 24">
              <a:extLst>
                <a:ext uri="{FF2B5EF4-FFF2-40B4-BE49-F238E27FC236}">
                  <a16:creationId xmlns:a16="http://schemas.microsoft.com/office/drawing/2014/main" id="{9E104B20-9DCF-CBB6-EC20-59A3B1D11DC5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2598719" y="5367647"/>
              <a:ext cx="0" cy="64008"/>
            </a:xfrm>
            <a:prstGeom prst="line">
              <a:avLst/>
            </a:prstGeom>
            <a:noFill/>
            <a:ln w="2857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26" name="Straight Connector 25">
              <a:extLst>
                <a:ext uri="{FF2B5EF4-FFF2-40B4-BE49-F238E27FC236}">
                  <a16:creationId xmlns:a16="http://schemas.microsoft.com/office/drawing/2014/main" id="{5E9880A2-1EEE-8B5B-C6CD-37D75EA4B96A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2907082" y="5367647"/>
              <a:ext cx="0" cy="64008"/>
            </a:xfrm>
            <a:prstGeom prst="line">
              <a:avLst/>
            </a:prstGeom>
            <a:noFill/>
            <a:ln w="2857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27" name="Straight Connector 26">
              <a:extLst>
                <a:ext uri="{FF2B5EF4-FFF2-40B4-BE49-F238E27FC236}">
                  <a16:creationId xmlns:a16="http://schemas.microsoft.com/office/drawing/2014/main" id="{CA69186C-D7BC-986F-E2F7-CC97E4DF0261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3215445" y="5367647"/>
              <a:ext cx="0" cy="64008"/>
            </a:xfrm>
            <a:prstGeom prst="line">
              <a:avLst/>
            </a:prstGeom>
            <a:noFill/>
            <a:ln w="2857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28" name="Straight Connector 27">
              <a:extLst>
                <a:ext uri="{FF2B5EF4-FFF2-40B4-BE49-F238E27FC236}">
                  <a16:creationId xmlns:a16="http://schemas.microsoft.com/office/drawing/2014/main" id="{779265CB-C607-1E8D-CC62-86212C276F36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3523808" y="5367647"/>
              <a:ext cx="0" cy="64008"/>
            </a:xfrm>
            <a:prstGeom prst="line">
              <a:avLst/>
            </a:prstGeom>
            <a:noFill/>
            <a:ln w="2857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29" name="Straight Connector 28">
              <a:extLst>
                <a:ext uri="{FF2B5EF4-FFF2-40B4-BE49-F238E27FC236}">
                  <a16:creationId xmlns:a16="http://schemas.microsoft.com/office/drawing/2014/main" id="{1C30F1AB-F73C-D467-5B81-A1E71AEA4AFB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3832171" y="5367647"/>
              <a:ext cx="0" cy="64008"/>
            </a:xfrm>
            <a:prstGeom prst="line">
              <a:avLst/>
            </a:prstGeom>
            <a:noFill/>
            <a:ln w="2857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30" name="Straight Connector 29">
              <a:extLst>
                <a:ext uri="{FF2B5EF4-FFF2-40B4-BE49-F238E27FC236}">
                  <a16:creationId xmlns:a16="http://schemas.microsoft.com/office/drawing/2014/main" id="{E120A444-415D-7DE0-883A-6D2F3677E6C3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4140534" y="5367647"/>
              <a:ext cx="0" cy="64008"/>
            </a:xfrm>
            <a:prstGeom prst="line">
              <a:avLst/>
            </a:prstGeom>
            <a:noFill/>
            <a:ln w="2857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31" name="Straight Connector 30">
              <a:extLst>
                <a:ext uri="{FF2B5EF4-FFF2-40B4-BE49-F238E27FC236}">
                  <a16:creationId xmlns:a16="http://schemas.microsoft.com/office/drawing/2014/main" id="{A72312C6-A21D-C62E-ECA8-4C12A227EC19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4448897" y="5367647"/>
              <a:ext cx="0" cy="64008"/>
            </a:xfrm>
            <a:prstGeom prst="line">
              <a:avLst/>
            </a:prstGeom>
            <a:noFill/>
            <a:ln w="2857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32" name="Straight Connector 31">
              <a:extLst>
                <a:ext uri="{FF2B5EF4-FFF2-40B4-BE49-F238E27FC236}">
                  <a16:creationId xmlns:a16="http://schemas.microsoft.com/office/drawing/2014/main" id="{D6FFE0B1-C582-020E-E6BC-DCFBAA559F92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4757260" y="5367647"/>
              <a:ext cx="0" cy="64008"/>
            </a:xfrm>
            <a:prstGeom prst="line">
              <a:avLst/>
            </a:prstGeom>
            <a:noFill/>
            <a:ln w="2857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33" name="Straight Connector 32">
              <a:extLst>
                <a:ext uri="{FF2B5EF4-FFF2-40B4-BE49-F238E27FC236}">
                  <a16:creationId xmlns:a16="http://schemas.microsoft.com/office/drawing/2014/main" id="{8A56455F-F9F0-287F-B795-D849DF28C51F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5065623" y="5367647"/>
              <a:ext cx="0" cy="64008"/>
            </a:xfrm>
            <a:prstGeom prst="line">
              <a:avLst/>
            </a:prstGeom>
            <a:noFill/>
            <a:ln w="2857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34" name="Straight Connector 33">
              <a:extLst>
                <a:ext uri="{FF2B5EF4-FFF2-40B4-BE49-F238E27FC236}">
                  <a16:creationId xmlns:a16="http://schemas.microsoft.com/office/drawing/2014/main" id="{75BCC478-2CD3-3DE3-DE8C-93EB57BCB63D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5373986" y="5367647"/>
              <a:ext cx="0" cy="64008"/>
            </a:xfrm>
            <a:prstGeom prst="line">
              <a:avLst/>
            </a:prstGeom>
            <a:noFill/>
            <a:ln w="2857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35" name="Straight Connector 34">
              <a:extLst>
                <a:ext uri="{FF2B5EF4-FFF2-40B4-BE49-F238E27FC236}">
                  <a16:creationId xmlns:a16="http://schemas.microsoft.com/office/drawing/2014/main" id="{E2CDC928-44A2-7848-AEF4-D230FFBA3EA5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5682343" y="5367647"/>
              <a:ext cx="0" cy="64008"/>
            </a:xfrm>
            <a:prstGeom prst="line">
              <a:avLst/>
            </a:prstGeom>
            <a:noFill/>
            <a:ln w="2857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  <p:cxnSp>
        <p:nvCxnSpPr>
          <p:cNvPr id="38" name="Straight Connector 37">
            <a:extLst>
              <a:ext uri="{FF2B5EF4-FFF2-40B4-BE49-F238E27FC236}">
                <a16:creationId xmlns:a16="http://schemas.microsoft.com/office/drawing/2014/main" id="{37934EF0-2394-694A-F4F8-ED9BE3079123}"/>
              </a:ext>
            </a:extLst>
          </p:cNvPr>
          <p:cNvCxnSpPr/>
          <p:nvPr/>
        </p:nvCxnSpPr>
        <p:spPr bwMode="auto">
          <a:xfrm>
            <a:off x="1337162" y="3794166"/>
            <a:ext cx="4607626" cy="0"/>
          </a:xfrm>
          <a:prstGeom prst="line">
            <a:avLst/>
          </a:prstGeom>
          <a:noFill/>
          <a:ln w="28575" cap="flat" cmpd="sng" algn="ctr">
            <a:solidFill>
              <a:schemeClr val="bg1"/>
            </a:solidFill>
            <a:prstDash val="sysDot"/>
            <a:round/>
            <a:headEnd type="none" w="med" len="med"/>
            <a:tailEnd type="none" w="med" len="med"/>
          </a:ln>
          <a:effectLst/>
        </p:spPr>
      </p:cxnSp>
      <p:sp>
        <p:nvSpPr>
          <p:cNvPr id="39" name="TextBox 38">
            <a:extLst>
              <a:ext uri="{FF2B5EF4-FFF2-40B4-BE49-F238E27FC236}">
                <a16:creationId xmlns:a16="http://schemas.microsoft.com/office/drawing/2014/main" id="{819B145E-AD9F-C8B7-D247-6D837C132EB2}"/>
              </a:ext>
            </a:extLst>
          </p:cNvPr>
          <p:cNvSpPr txBox="1"/>
          <p:nvPr/>
        </p:nvSpPr>
        <p:spPr bwMode="auto">
          <a:xfrm>
            <a:off x="1313411" y="5648275"/>
            <a:ext cx="4678878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algn="ctr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 b="1">
                <a:solidFill>
                  <a:schemeClr val="bg1"/>
                </a:solidFill>
                <a:latin typeface="Calibri" panose="020F0502020204030204" pitchFamily="34" charset="0"/>
              </a:rPr>
              <a:t>Mo Since Treatment</a:t>
            </a:r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046E95A7-FEF0-1A6D-FB9C-85A08801D89C}"/>
              </a:ext>
            </a:extLst>
          </p:cNvPr>
          <p:cNvSpPr txBox="1"/>
          <p:nvPr/>
        </p:nvSpPr>
        <p:spPr bwMode="auto">
          <a:xfrm rot="16200000">
            <a:off x="-818705" y="3612469"/>
            <a:ext cx="3176650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algn="ctr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 b="1">
                <a:solidFill>
                  <a:schemeClr val="bg1"/>
                </a:solidFill>
                <a:latin typeface="Calibri" panose="020F0502020204030204" pitchFamily="34" charset="0"/>
              </a:rPr>
              <a:t>PFS (%)</a:t>
            </a:r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D1B00D7F-F53E-43FF-8F50-A8EF6B1F643F}"/>
              </a:ext>
            </a:extLst>
          </p:cNvPr>
          <p:cNvSpPr txBox="1"/>
          <p:nvPr/>
        </p:nvSpPr>
        <p:spPr bwMode="auto">
          <a:xfrm>
            <a:off x="745868" y="2042556"/>
            <a:ext cx="587828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algn="r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 b="0">
                <a:solidFill>
                  <a:schemeClr val="bg1"/>
                </a:solidFill>
                <a:latin typeface="Calibri" panose="020F0502020204030204" pitchFamily="34" charset="0"/>
              </a:rPr>
              <a:t>100</a:t>
            </a:r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id="{551F3F16-22AA-5087-26AC-1575017D3D63}"/>
              </a:ext>
            </a:extLst>
          </p:cNvPr>
          <p:cNvSpPr txBox="1"/>
          <p:nvPr/>
        </p:nvSpPr>
        <p:spPr bwMode="auto">
          <a:xfrm>
            <a:off x="745868" y="2672344"/>
            <a:ext cx="587828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algn="r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 b="0">
                <a:solidFill>
                  <a:schemeClr val="bg1"/>
                </a:solidFill>
                <a:latin typeface="Calibri" panose="020F0502020204030204" pitchFamily="34" charset="0"/>
              </a:rPr>
              <a:t>80</a:t>
            </a:r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AB873B79-37AE-EC5D-A49D-A01335BA5E02}"/>
              </a:ext>
            </a:extLst>
          </p:cNvPr>
          <p:cNvSpPr txBox="1"/>
          <p:nvPr/>
        </p:nvSpPr>
        <p:spPr bwMode="auto">
          <a:xfrm>
            <a:off x="745868" y="3302132"/>
            <a:ext cx="587828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algn="r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 b="0">
                <a:solidFill>
                  <a:schemeClr val="bg1"/>
                </a:solidFill>
                <a:latin typeface="Calibri" panose="020F0502020204030204" pitchFamily="34" charset="0"/>
              </a:rPr>
              <a:t>60</a:t>
            </a:r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id="{8C161FF4-A699-39BA-62DA-0F60FF3E4273}"/>
              </a:ext>
            </a:extLst>
          </p:cNvPr>
          <p:cNvSpPr txBox="1"/>
          <p:nvPr/>
        </p:nvSpPr>
        <p:spPr bwMode="auto">
          <a:xfrm>
            <a:off x="745868" y="3931920"/>
            <a:ext cx="587828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algn="r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 b="0">
                <a:solidFill>
                  <a:schemeClr val="bg1"/>
                </a:solidFill>
                <a:latin typeface="Calibri" panose="020F0502020204030204" pitchFamily="34" charset="0"/>
              </a:rPr>
              <a:t>40</a:t>
            </a:r>
          </a:p>
        </p:txBody>
      </p:sp>
      <p:sp>
        <p:nvSpPr>
          <p:cNvPr id="45" name="TextBox 44">
            <a:extLst>
              <a:ext uri="{FF2B5EF4-FFF2-40B4-BE49-F238E27FC236}">
                <a16:creationId xmlns:a16="http://schemas.microsoft.com/office/drawing/2014/main" id="{8F2BF497-60C6-3AF9-EFCB-1CC44EE7F838}"/>
              </a:ext>
            </a:extLst>
          </p:cNvPr>
          <p:cNvSpPr txBox="1"/>
          <p:nvPr/>
        </p:nvSpPr>
        <p:spPr bwMode="auto">
          <a:xfrm>
            <a:off x="745868" y="4561708"/>
            <a:ext cx="587828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algn="r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 b="0">
                <a:solidFill>
                  <a:schemeClr val="bg1"/>
                </a:solidFill>
                <a:latin typeface="Calibri" panose="020F0502020204030204" pitchFamily="34" charset="0"/>
              </a:rPr>
              <a:t>20</a:t>
            </a:r>
          </a:p>
        </p:txBody>
      </p:sp>
      <p:sp>
        <p:nvSpPr>
          <p:cNvPr id="46" name="TextBox 45">
            <a:extLst>
              <a:ext uri="{FF2B5EF4-FFF2-40B4-BE49-F238E27FC236}">
                <a16:creationId xmlns:a16="http://schemas.microsoft.com/office/drawing/2014/main" id="{C80AD1A2-6DFF-F537-E23F-41B1174A6133}"/>
              </a:ext>
            </a:extLst>
          </p:cNvPr>
          <p:cNvSpPr txBox="1"/>
          <p:nvPr/>
        </p:nvSpPr>
        <p:spPr bwMode="auto">
          <a:xfrm>
            <a:off x="745868" y="5191496"/>
            <a:ext cx="587828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algn="r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 b="0">
                <a:solidFill>
                  <a:schemeClr val="bg1"/>
                </a:solidFill>
                <a:latin typeface="Calibri" panose="020F0502020204030204" pitchFamily="34" charset="0"/>
              </a:rPr>
              <a:t>0</a:t>
            </a:r>
          </a:p>
        </p:txBody>
      </p:sp>
      <p:sp>
        <p:nvSpPr>
          <p:cNvPr id="47" name="TextBox 46">
            <a:extLst>
              <a:ext uri="{FF2B5EF4-FFF2-40B4-BE49-F238E27FC236}">
                <a16:creationId xmlns:a16="http://schemas.microsoft.com/office/drawing/2014/main" id="{852A2E57-A166-ABEC-5372-597E0F5FA06C}"/>
              </a:ext>
            </a:extLst>
          </p:cNvPr>
          <p:cNvSpPr txBox="1"/>
          <p:nvPr/>
        </p:nvSpPr>
        <p:spPr bwMode="auto">
          <a:xfrm>
            <a:off x="5731525" y="5371605"/>
            <a:ext cx="444831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algn="ctr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 b="0">
                <a:solidFill>
                  <a:schemeClr val="bg1"/>
                </a:solidFill>
                <a:latin typeface="Calibri" panose="020F0502020204030204" pitchFamily="34" charset="0"/>
              </a:rPr>
              <a:t>30</a:t>
            </a:r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id="{23C8F09E-B9B8-1CED-6E7D-22EA6BA7F69F}"/>
              </a:ext>
            </a:extLst>
          </p:cNvPr>
          <p:cNvSpPr txBox="1"/>
          <p:nvPr/>
        </p:nvSpPr>
        <p:spPr bwMode="auto">
          <a:xfrm>
            <a:off x="1104107" y="5371605"/>
            <a:ext cx="444831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algn="ctr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 b="0">
                <a:solidFill>
                  <a:schemeClr val="bg1"/>
                </a:solidFill>
                <a:latin typeface="Calibri" panose="020F0502020204030204" pitchFamily="34" charset="0"/>
              </a:rPr>
              <a:t>0</a:t>
            </a:r>
          </a:p>
        </p:txBody>
      </p:sp>
      <p:sp>
        <p:nvSpPr>
          <p:cNvPr id="49" name="TextBox 48">
            <a:extLst>
              <a:ext uri="{FF2B5EF4-FFF2-40B4-BE49-F238E27FC236}">
                <a16:creationId xmlns:a16="http://schemas.microsoft.com/office/drawing/2014/main" id="{B0D82649-B416-F3E7-4349-62B75A54DDED}"/>
              </a:ext>
            </a:extLst>
          </p:cNvPr>
          <p:cNvSpPr txBox="1"/>
          <p:nvPr/>
        </p:nvSpPr>
        <p:spPr bwMode="auto">
          <a:xfrm>
            <a:off x="1412602" y="5371605"/>
            <a:ext cx="444831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algn="ctr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 b="0">
                <a:solidFill>
                  <a:schemeClr val="bg1"/>
                </a:solidFill>
                <a:latin typeface="Calibri" panose="020F0502020204030204" pitchFamily="34" charset="0"/>
              </a:rPr>
              <a:t>2</a:t>
            </a:r>
          </a:p>
        </p:txBody>
      </p:sp>
      <p:sp>
        <p:nvSpPr>
          <p:cNvPr id="50" name="TextBox 49">
            <a:extLst>
              <a:ext uri="{FF2B5EF4-FFF2-40B4-BE49-F238E27FC236}">
                <a16:creationId xmlns:a16="http://schemas.microsoft.com/office/drawing/2014/main" id="{43A43F67-EA6B-C936-008E-455D9D51E804}"/>
              </a:ext>
            </a:extLst>
          </p:cNvPr>
          <p:cNvSpPr txBox="1"/>
          <p:nvPr/>
        </p:nvSpPr>
        <p:spPr bwMode="auto">
          <a:xfrm>
            <a:off x="1721097" y="5371605"/>
            <a:ext cx="444831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algn="ctr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>
                <a:solidFill>
                  <a:schemeClr val="bg1"/>
                </a:solidFill>
                <a:latin typeface="Calibri" panose="020F0502020204030204" pitchFamily="34" charset="0"/>
              </a:rPr>
              <a:t>4</a:t>
            </a:r>
            <a:endParaRPr lang="en-US" b="0">
              <a:solidFill>
                <a:schemeClr val="bg1"/>
              </a:solidFill>
              <a:latin typeface="Calibri" panose="020F0502020204030204" pitchFamily="34" charset="0"/>
            </a:endParaRPr>
          </a:p>
        </p:txBody>
      </p:sp>
      <p:sp>
        <p:nvSpPr>
          <p:cNvPr id="51" name="TextBox 50">
            <a:extLst>
              <a:ext uri="{FF2B5EF4-FFF2-40B4-BE49-F238E27FC236}">
                <a16:creationId xmlns:a16="http://schemas.microsoft.com/office/drawing/2014/main" id="{3A02274E-B925-1E39-FE45-7E05D467C5BC}"/>
              </a:ext>
            </a:extLst>
          </p:cNvPr>
          <p:cNvSpPr txBox="1"/>
          <p:nvPr/>
        </p:nvSpPr>
        <p:spPr bwMode="auto">
          <a:xfrm>
            <a:off x="2029592" y="5371605"/>
            <a:ext cx="444831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algn="ctr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 b="0">
                <a:solidFill>
                  <a:schemeClr val="bg1"/>
                </a:solidFill>
                <a:latin typeface="Calibri" panose="020F0502020204030204" pitchFamily="34" charset="0"/>
              </a:rPr>
              <a:t>6</a:t>
            </a:r>
          </a:p>
        </p:txBody>
      </p:sp>
      <p:sp>
        <p:nvSpPr>
          <p:cNvPr id="52" name="TextBox 51">
            <a:extLst>
              <a:ext uri="{FF2B5EF4-FFF2-40B4-BE49-F238E27FC236}">
                <a16:creationId xmlns:a16="http://schemas.microsoft.com/office/drawing/2014/main" id="{F73E4289-713E-5AB7-993C-365CC49F5508}"/>
              </a:ext>
            </a:extLst>
          </p:cNvPr>
          <p:cNvSpPr txBox="1"/>
          <p:nvPr/>
        </p:nvSpPr>
        <p:spPr bwMode="auto">
          <a:xfrm>
            <a:off x="2338087" y="5371605"/>
            <a:ext cx="444831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algn="ctr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 b="0">
                <a:solidFill>
                  <a:schemeClr val="bg1"/>
                </a:solidFill>
                <a:latin typeface="Calibri" panose="020F0502020204030204" pitchFamily="34" charset="0"/>
              </a:rPr>
              <a:t>8</a:t>
            </a:r>
          </a:p>
        </p:txBody>
      </p:sp>
      <p:sp>
        <p:nvSpPr>
          <p:cNvPr id="53" name="TextBox 52">
            <a:extLst>
              <a:ext uri="{FF2B5EF4-FFF2-40B4-BE49-F238E27FC236}">
                <a16:creationId xmlns:a16="http://schemas.microsoft.com/office/drawing/2014/main" id="{09324F95-489D-28FF-914B-02D418D0EBF4}"/>
              </a:ext>
            </a:extLst>
          </p:cNvPr>
          <p:cNvSpPr txBox="1"/>
          <p:nvPr/>
        </p:nvSpPr>
        <p:spPr bwMode="auto">
          <a:xfrm>
            <a:off x="2646582" y="5371605"/>
            <a:ext cx="444831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algn="ctr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 b="0">
                <a:solidFill>
                  <a:schemeClr val="bg1"/>
                </a:solidFill>
                <a:latin typeface="Calibri" panose="020F0502020204030204" pitchFamily="34" charset="0"/>
              </a:rPr>
              <a:t>10</a:t>
            </a:r>
          </a:p>
        </p:txBody>
      </p:sp>
      <p:sp>
        <p:nvSpPr>
          <p:cNvPr id="54" name="TextBox 53">
            <a:extLst>
              <a:ext uri="{FF2B5EF4-FFF2-40B4-BE49-F238E27FC236}">
                <a16:creationId xmlns:a16="http://schemas.microsoft.com/office/drawing/2014/main" id="{90E032AE-D873-E9E0-E582-F61B44F528FF}"/>
              </a:ext>
            </a:extLst>
          </p:cNvPr>
          <p:cNvSpPr txBox="1"/>
          <p:nvPr/>
        </p:nvSpPr>
        <p:spPr bwMode="auto">
          <a:xfrm>
            <a:off x="2955077" y="5371605"/>
            <a:ext cx="444831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algn="ctr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 b="0">
                <a:solidFill>
                  <a:schemeClr val="bg1"/>
                </a:solidFill>
                <a:latin typeface="Calibri" panose="020F0502020204030204" pitchFamily="34" charset="0"/>
              </a:rPr>
              <a:t>12</a:t>
            </a:r>
          </a:p>
        </p:txBody>
      </p:sp>
      <p:sp>
        <p:nvSpPr>
          <p:cNvPr id="55" name="TextBox 54">
            <a:extLst>
              <a:ext uri="{FF2B5EF4-FFF2-40B4-BE49-F238E27FC236}">
                <a16:creationId xmlns:a16="http://schemas.microsoft.com/office/drawing/2014/main" id="{DD74643B-85A1-320C-BB76-D8AB94DC9992}"/>
              </a:ext>
            </a:extLst>
          </p:cNvPr>
          <p:cNvSpPr txBox="1"/>
          <p:nvPr/>
        </p:nvSpPr>
        <p:spPr bwMode="auto">
          <a:xfrm>
            <a:off x="3263572" y="5371605"/>
            <a:ext cx="444831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algn="ctr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 b="0">
                <a:solidFill>
                  <a:schemeClr val="bg1"/>
                </a:solidFill>
                <a:latin typeface="Calibri" panose="020F0502020204030204" pitchFamily="34" charset="0"/>
              </a:rPr>
              <a:t>14</a:t>
            </a:r>
          </a:p>
        </p:txBody>
      </p:sp>
      <p:sp>
        <p:nvSpPr>
          <p:cNvPr id="56" name="TextBox 55">
            <a:extLst>
              <a:ext uri="{FF2B5EF4-FFF2-40B4-BE49-F238E27FC236}">
                <a16:creationId xmlns:a16="http://schemas.microsoft.com/office/drawing/2014/main" id="{8E6044FE-6844-32BE-F538-5AFF12738B42}"/>
              </a:ext>
            </a:extLst>
          </p:cNvPr>
          <p:cNvSpPr txBox="1"/>
          <p:nvPr/>
        </p:nvSpPr>
        <p:spPr bwMode="auto">
          <a:xfrm>
            <a:off x="3572067" y="5371605"/>
            <a:ext cx="444831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algn="ctr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 b="0">
                <a:solidFill>
                  <a:schemeClr val="bg1"/>
                </a:solidFill>
                <a:latin typeface="Calibri" panose="020F0502020204030204" pitchFamily="34" charset="0"/>
              </a:rPr>
              <a:t>16</a:t>
            </a:r>
          </a:p>
        </p:txBody>
      </p:sp>
      <p:sp>
        <p:nvSpPr>
          <p:cNvPr id="57" name="TextBox 56">
            <a:extLst>
              <a:ext uri="{FF2B5EF4-FFF2-40B4-BE49-F238E27FC236}">
                <a16:creationId xmlns:a16="http://schemas.microsoft.com/office/drawing/2014/main" id="{C3B14587-9680-57BC-6680-E84E737FA0E9}"/>
              </a:ext>
            </a:extLst>
          </p:cNvPr>
          <p:cNvSpPr txBox="1"/>
          <p:nvPr/>
        </p:nvSpPr>
        <p:spPr bwMode="auto">
          <a:xfrm>
            <a:off x="3880562" y="5371605"/>
            <a:ext cx="444831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algn="ctr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 b="0">
                <a:solidFill>
                  <a:schemeClr val="bg1"/>
                </a:solidFill>
                <a:latin typeface="Calibri" panose="020F0502020204030204" pitchFamily="34" charset="0"/>
              </a:rPr>
              <a:t>18</a:t>
            </a:r>
          </a:p>
        </p:txBody>
      </p:sp>
      <p:sp>
        <p:nvSpPr>
          <p:cNvPr id="58" name="TextBox 57">
            <a:extLst>
              <a:ext uri="{FF2B5EF4-FFF2-40B4-BE49-F238E27FC236}">
                <a16:creationId xmlns:a16="http://schemas.microsoft.com/office/drawing/2014/main" id="{B0E6C5AC-2C12-77D9-EC95-82F88E639CB1}"/>
              </a:ext>
            </a:extLst>
          </p:cNvPr>
          <p:cNvSpPr txBox="1"/>
          <p:nvPr/>
        </p:nvSpPr>
        <p:spPr bwMode="auto">
          <a:xfrm>
            <a:off x="4189057" y="5371605"/>
            <a:ext cx="444831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algn="ctr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 b="0">
                <a:solidFill>
                  <a:schemeClr val="bg1"/>
                </a:solidFill>
                <a:latin typeface="Calibri" panose="020F0502020204030204" pitchFamily="34" charset="0"/>
              </a:rPr>
              <a:t>20</a:t>
            </a:r>
          </a:p>
        </p:txBody>
      </p:sp>
      <p:sp>
        <p:nvSpPr>
          <p:cNvPr id="59" name="TextBox 58">
            <a:extLst>
              <a:ext uri="{FF2B5EF4-FFF2-40B4-BE49-F238E27FC236}">
                <a16:creationId xmlns:a16="http://schemas.microsoft.com/office/drawing/2014/main" id="{3BCC7EB6-05E2-52A9-6712-B80ED10EC960}"/>
              </a:ext>
            </a:extLst>
          </p:cNvPr>
          <p:cNvSpPr txBox="1"/>
          <p:nvPr/>
        </p:nvSpPr>
        <p:spPr bwMode="auto">
          <a:xfrm>
            <a:off x="4497552" y="5371605"/>
            <a:ext cx="444831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algn="ctr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 b="0">
                <a:solidFill>
                  <a:schemeClr val="bg1"/>
                </a:solidFill>
                <a:latin typeface="Calibri" panose="020F0502020204030204" pitchFamily="34" charset="0"/>
              </a:rPr>
              <a:t>22</a:t>
            </a:r>
          </a:p>
        </p:txBody>
      </p:sp>
      <p:sp>
        <p:nvSpPr>
          <p:cNvPr id="60" name="TextBox 59">
            <a:extLst>
              <a:ext uri="{FF2B5EF4-FFF2-40B4-BE49-F238E27FC236}">
                <a16:creationId xmlns:a16="http://schemas.microsoft.com/office/drawing/2014/main" id="{9C8AAC28-9664-C597-818E-DBC1202BE537}"/>
              </a:ext>
            </a:extLst>
          </p:cNvPr>
          <p:cNvSpPr txBox="1"/>
          <p:nvPr/>
        </p:nvSpPr>
        <p:spPr bwMode="auto">
          <a:xfrm>
            <a:off x="4806047" y="5371605"/>
            <a:ext cx="444831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algn="ctr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 b="0">
                <a:solidFill>
                  <a:schemeClr val="bg1"/>
                </a:solidFill>
                <a:latin typeface="Calibri" panose="020F0502020204030204" pitchFamily="34" charset="0"/>
              </a:rPr>
              <a:t>24</a:t>
            </a:r>
          </a:p>
        </p:txBody>
      </p:sp>
      <p:sp>
        <p:nvSpPr>
          <p:cNvPr id="61" name="TextBox 60">
            <a:extLst>
              <a:ext uri="{FF2B5EF4-FFF2-40B4-BE49-F238E27FC236}">
                <a16:creationId xmlns:a16="http://schemas.microsoft.com/office/drawing/2014/main" id="{E0960CE0-02B0-86D4-494D-C41DFF8C7BFE}"/>
              </a:ext>
            </a:extLst>
          </p:cNvPr>
          <p:cNvSpPr txBox="1"/>
          <p:nvPr/>
        </p:nvSpPr>
        <p:spPr bwMode="auto">
          <a:xfrm>
            <a:off x="5114542" y="5371605"/>
            <a:ext cx="444831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algn="ctr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 b="0">
                <a:solidFill>
                  <a:schemeClr val="bg1"/>
                </a:solidFill>
                <a:latin typeface="Calibri" panose="020F0502020204030204" pitchFamily="34" charset="0"/>
              </a:rPr>
              <a:t>26</a:t>
            </a:r>
          </a:p>
        </p:txBody>
      </p:sp>
      <p:sp>
        <p:nvSpPr>
          <p:cNvPr id="62" name="TextBox 61">
            <a:extLst>
              <a:ext uri="{FF2B5EF4-FFF2-40B4-BE49-F238E27FC236}">
                <a16:creationId xmlns:a16="http://schemas.microsoft.com/office/drawing/2014/main" id="{271490B7-BEB0-030F-2201-7731F9421CA0}"/>
              </a:ext>
            </a:extLst>
          </p:cNvPr>
          <p:cNvSpPr txBox="1"/>
          <p:nvPr/>
        </p:nvSpPr>
        <p:spPr bwMode="auto">
          <a:xfrm>
            <a:off x="5423037" y="5371605"/>
            <a:ext cx="444831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algn="ctr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 b="0">
                <a:solidFill>
                  <a:schemeClr val="bg1"/>
                </a:solidFill>
                <a:latin typeface="Calibri" panose="020F0502020204030204" pitchFamily="34" charset="0"/>
              </a:rPr>
              <a:t>28</a:t>
            </a:r>
          </a:p>
        </p:txBody>
      </p:sp>
      <p:cxnSp>
        <p:nvCxnSpPr>
          <p:cNvPr id="64" name="Straight Connector 63">
            <a:extLst>
              <a:ext uri="{FF2B5EF4-FFF2-40B4-BE49-F238E27FC236}">
                <a16:creationId xmlns:a16="http://schemas.microsoft.com/office/drawing/2014/main" id="{D93FB9FE-2506-DAC7-CA76-4FD3D80BBC47}"/>
              </a:ext>
            </a:extLst>
          </p:cNvPr>
          <p:cNvCxnSpPr>
            <a:cxnSpLocks/>
          </p:cNvCxnSpPr>
          <p:nvPr/>
        </p:nvCxnSpPr>
        <p:spPr bwMode="auto">
          <a:xfrm>
            <a:off x="3183775" y="3663538"/>
            <a:ext cx="0" cy="1710046"/>
          </a:xfrm>
          <a:prstGeom prst="line">
            <a:avLst/>
          </a:prstGeom>
          <a:noFill/>
          <a:ln w="28575" cap="flat" cmpd="sng" algn="ctr">
            <a:solidFill>
              <a:schemeClr val="bg1"/>
            </a:solidFill>
            <a:prstDash val="sysDot"/>
            <a:round/>
            <a:headEnd type="none" w="med" len="med"/>
            <a:tailEnd type="none" w="med" len="med"/>
          </a:ln>
          <a:effectLst/>
        </p:spPr>
      </p:cxnSp>
      <p:cxnSp>
        <p:nvCxnSpPr>
          <p:cNvPr id="65" name="Straight Connector 64">
            <a:extLst>
              <a:ext uri="{FF2B5EF4-FFF2-40B4-BE49-F238E27FC236}">
                <a16:creationId xmlns:a16="http://schemas.microsoft.com/office/drawing/2014/main" id="{4E8346F7-8934-5C96-2DA6-0EED2B2156D4}"/>
              </a:ext>
            </a:extLst>
          </p:cNvPr>
          <p:cNvCxnSpPr>
            <a:cxnSpLocks/>
          </p:cNvCxnSpPr>
          <p:nvPr/>
        </p:nvCxnSpPr>
        <p:spPr bwMode="auto">
          <a:xfrm>
            <a:off x="4108072" y="4085112"/>
            <a:ext cx="0" cy="1292431"/>
          </a:xfrm>
          <a:prstGeom prst="line">
            <a:avLst/>
          </a:prstGeom>
          <a:noFill/>
          <a:ln w="28575" cap="flat" cmpd="sng" algn="ctr">
            <a:solidFill>
              <a:schemeClr val="bg1"/>
            </a:solidFill>
            <a:prstDash val="sysDot"/>
            <a:round/>
            <a:headEnd type="none" w="med" len="med"/>
            <a:tailEnd type="none" w="med" len="med"/>
          </a:ln>
          <a:effectLst/>
        </p:spPr>
      </p:cxnSp>
      <p:sp>
        <p:nvSpPr>
          <p:cNvPr id="68" name="TextBox 67">
            <a:extLst>
              <a:ext uri="{FF2B5EF4-FFF2-40B4-BE49-F238E27FC236}">
                <a16:creationId xmlns:a16="http://schemas.microsoft.com/office/drawing/2014/main" id="{8EA6FAF8-13AD-D5F1-873B-E2F3C6601BFC}"/>
              </a:ext>
            </a:extLst>
          </p:cNvPr>
          <p:cNvSpPr txBox="1"/>
          <p:nvPr/>
        </p:nvSpPr>
        <p:spPr bwMode="auto">
          <a:xfrm>
            <a:off x="2786445" y="3311633"/>
            <a:ext cx="783278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algn="ctr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 b="1">
                <a:solidFill>
                  <a:schemeClr val="bg1"/>
                </a:solidFill>
                <a:latin typeface="Calibri" panose="020F0502020204030204" pitchFamily="34" charset="0"/>
              </a:rPr>
              <a:t>46.1%</a:t>
            </a:r>
          </a:p>
        </p:txBody>
      </p:sp>
      <p:sp>
        <p:nvSpPr>
          <p:cNvPr id="69" name="TextBox 68">
            <a:extLst>
              <a:ext uri="{FF2B5EF4-FFF2-40B4-BE49-F238E27FC236}">
                <a16:creationId xmlns:a16="http://schemas.microsoft.com/office/drawing/2014/main" id="{C01E293F-C349-29C7-50A1-E1AD1C238812}"/>
              </a:ext>
            </a:extLst>
          </p:cNvPr>
          <p:cNvSpPr txBox="1"/>
          <p:nvPr/>
        </p:nvSpPr>
        <p:spPr bwMode="auto">
          <a:xfrm>
            <a:off x="3734491" y="3754978"/>
            <a:ext cx="783278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algn="ctr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 b="1">
                <a:solidFill>
                  <a:schemeClr val="bg1"/>
                </a:solidFill>
                <a:latin typeface="Calibri" panose="020F0502020204030204" pitchFamily="34" charset="0"/>
              </a:rPr>
              <a:t>36.8%</a:t>
            </a:r>
          </a:p>
        </p:txBody>
      </p:sp>
      <p:grpSp>
        <p:nvGrpSpPr>
          <p:cNvPr id="89" name="Group 88">
            <a:extLst>
              <a:ext uri="{FF2B5EF4-FFF2-40B4-BE49-F238E27FC236}">
                <a16:creationId xmlns:a16="http://schemas.microsoft.com/office/drawing/2014/main" id="{B30A86DB-7D5F-3812-8306-183DA7438ACA}"/>
              </a:ext>
            </a:extLst>
          </p:cNvPr>
          <p:cNvGrpSpPr/>
          <p:nvPr/>
        </p:nvGrpSpPr>
        <p:grpSpPr>
          <a:xfrm>
            <a:off x="1252515" y="2058463"/>
            <a:ext cx="4689668" cy="3126113"/>
            <a:chOff x="978195" y="2058463"/>
            <a:chExt cx="4689668" cy="3126113"/>
          </a:xfrm>
        </p:grpSpPr>
        <p:sp>
          <p:nvSpPr>
            <p:cNvPr id="70" name="Freeform 69">
              <a:extLst>
                <a:ext uri="{FF2B5EF4-FFF2-40B4-BE49-F238E27FC236}">
                  <a16:creationId xmlns:a16="http://schemas.microsoft.com/office/drawing/2014/main" id="{0AD4B1C4-D1FF-18B2-F257-51645376DC3A}"/>
                </a:ext>
              </a:extLst>
            </p:cNvPr>
            <p:cNvSpPr/>
            <p:nvPr/>
          </p:nvSpPr>
          <p:spPr bwMode="auto">
            <a:xfrm>
              <a:off x="1063256" y="2220078"/>
              <a:ext cx="4503951" cy="2819755"/>
            </a:xfrm>
            <a:custGeom>
              <a:avLst/>
              <a:gdLst>
                <a:gd name="connsiteX0" fmla="*/ 4503951 w 4503951"/>
                <a:gd name="connsiteY0" fmla="*/ 2819755 h 2819755"/>
                <a:gd name="connsiteX1" fmla="*/ 3985083 w 4503951"/>
                <a:gd name="connsiteY1" fmla="*/ 2819755 h 2819755"/>
                <a:gd name="connsiteX2" fmla="*/ 3985083 w 4503951"/>
                <a:gd name="connsiteY2" fmla="*/ 2483766 h 2819755"/>
                <a:gd name="connsiteX3" fmla="*/ 3976577 w 4503951"/>
                <a:gd name="connsiteY3" fmla="*/ 2483766 h 2819755"/>
                <a:gd name="connsiteX4" fmla="*/ 3976577 w 4503951"/>
                <a:gd name="connsiteY4" fmla="*/ 2160536 h 2819755"/>
                <a:gd name="connsiteX5" fmla="*/ 3402418 w 4503951"/>
                <a:gd name="connsiteY5" fmla="*/ 2160536 h 2819755"/>
                <a:gd name="connsiteX6" fmla="*/ 3402418 w 4503951"/>
                <a:gd name="connsiteY6" fmla="*/ 1994668 h 2819755"/>
                <a:gd name="connsiteX7" fmla="*/ 2419970 w 4503951"/>
                <a:gd name="connsiteY7" fmla="*/ 1994668 h 2819755"/>
                <a:gd name="connsiteX8" fmla="*/ 2419970 w 4503951"/>
                <a:gd name="connsiteY8" fmla="*/ 1909608 h 2819755"/>
                <a:gd name="connsiteX9" fmla="*/ 2135017 w 4503951"/>
                <a:gd name="connsiteY9" fmla="*/ 1909608 h 2819755"/>
                <a:gd name="connsiteX10" fmla="*/ 2135017 w 4503951"/>
                <a:gd name="connsiteY10" fmla="*/ 1820294 h 2819755"/>
                <a:gd name="connsiteX11" fmla="*/ 1862824 w 4503951"/>
                <a:gd name="connsiteY11" fmla="*/ 1820294 h 2819755"/>
                <a:gd name="connsiteX12" fmla="*/ 1862824 w 4503951"/>
                <a:gd name="connsiteY12" fmla="*/ 1696956 h 2819755"/>
                <a:gd name="connsiteX13" fmla="*/ 1696956 w 4503951"/>
                <a:gd name="connsiteY13" fmla="*/ 1696956 h 2819755"/>
                <a:gd name="connsiteX14" fmla="*/ 1696956 w 4503951"/>
                <a:gd name="connsiteY14" fmla="*/ 1696956 h 2819755"/>
                <a:gd name="connsiteX15" fmla="*/ 1696956 w 4503951"/>
                <a:gd name="connsiteY15" fmla="*/ 1667185 h 2819755"/>
                <a:gd name="connsiteX16" fmla="*/ 1696956 w 4503951"/>
                <a:gd name="connsiteY16" fmla="*/ 1667185 h 2819755"/>
                <a:gd name="connsiteX17" fmla="*/ 1671438 w 4503951"/>
                <a:gd name="connsiteY17" fmla="*/ 1641667 h 2819755"/>
                <a:gd name="connsiteX18" fmla="*/ 1671438 w 4503951"/>
                <a:gd name="connsiteY18" fmla="*/ 1599137 h 2819755"/>
                <a:gd name="connsiteX19" fmla="*/ 1535341 w 4503951"/>
                <a:gd name="connsiteY19" fmla="*/ 1599137 h 2819755"/>
                <a:gd name="connsiteX20" fmla="*/ 1535341 w 4503951"/>
                <a:gd name="connsiteY20" fmla="*/ 1539595 h 2819755"/>
                <a:gd name="connsiteX21" fmla="*/ 1522582 w 4503951"/>
                <a:gd name="connsiteY21" fmla="*/ 1539595 h 2819755"/>
                <a:gd name="connsiteX22" fmla="*/ 1522582 w 4503951"/>
                <a:gd name="connsiteY22" fmla="*/ 1488558 h 2819755"/>
                <a:gd name="connsiteX23" fmla="*/ 1258895 w 4503951"/>
                <a:gd name="connsiteY23" fmla="*/ 1488558 h 2819755"/>
                <a:gd name="connsiteX24" fmla="*/ 1258895 w 4503951"/>
                <a:gd name="connsiteY24" fmla="*/ 1437522 h 2819755"/>
                <a:gd name="connsiteX25" fmla="*/ 1131304 w 4503951"/>
                <a:gd name="connsiteY25" fmla="*/ 1437522 h 2819755"/>
                <a:gd name="connsiteX26" fmla="*/ 1131304 w 4503951"/>
                <a:gd name="connsiteY26" fmla="*/ 1386486 h 2819755"/>
                <a:gd name="connsiteX27" fmla="*/ 893135 w 4503951"/>
                <a:gd name="connsiteY27" fmla="*/ 1386486 h 2819755"/>
                <a:gd name="connsiteX28" fmla="*/ 893135 w 4503951"/>
                <a:gd name="connsiteY28" fmla="*/ 1335449 h 2819755"/>
                <a:gd name="connsiteX29" fmla="*/ 837845 w 4503951"/>
                <a:gd name="connsiteY29" fmla="*/ 1335449 h 2819755"/>
                <a:gd name="connsiteX30" fmla="*/ 837845 w 4503951"/>
                <a:gd name="connsiteY30" fmla="*/ 1280160 h 2819755"/>
                <a:gd name="connsiteX31" fmla="*/ 829339 w 4503951"/>
                <a:gd name="connsiteY31" fmla="*/ 1280160 h 2819755"/>
                <a:gd name="connsiteX32" fmla="*/ 829339 w 4503951"/>
                <a:gd name="connsiteY32" fmla="*/ 1229124 h 2819755"/>
                <a:gd name="connsiteX33" fmla="*/ 591170 w 4503951"/>
                <a:gd name="connsiteY33" fmla="*/ 1229124 h 2819755"/>
                <a:gd name="connsiteX34" fmla="*/ 591170 w 4503951"/>
                <a:gd name="connsiteY34" fmla="*/ 1169582 h 2819755"/>
                <a:gd name="connsiteX35" fmla="*/ 574158 w 4503951"/>
                <a:gd name="connsiteY35" fmla="*/ 1169582 h 2819755"/>
                <a:gd name="connsiteX36" fmla="*/ 574158 w 4503951"/>
                <a:gd name="connsiteY36" fmla="*/ 1122798 h 2819755"/>
                <a:gd name="connsiteX37" fmla="*/ 565652 w 4503951"/>
                <a:gd name="connsiteY37" fmla="*/ 1122798 h 2819755"/>
                <a:gd name="connsiteX38" fmla="*/ 565652 w 4503951"/>
                <a:gd name="connsiteY38" fmla="*/ 867617 h 2819755"/>
                <a:gd name="connsiteX39" fmla="*/ 561399 w 4503951"/>
                <a:gd name="connsiteY39" fmla="*/ 867617 h 2819755"/>
                <a:gd name="connsiteX40" fmla="*/ 561399 w 4503951"/>
                <a:gd name="connsiteY40" fmla="*/ 812328 h 2819755"/>
                <a:gd name="connsiteX41" fmla="*/ 557146 w 4503951"/>
                <a:gd name="connsiteY41" fmla="*/ 812328 h 2819755"/>
                <a:gd name="connsiteX42" fmla="*/ 557146 w 4503951"/>
                <a:gd name="connsiteY42" fmla="*/ 765544 h 2819755"/>
                <a:gd name="connsiteX43" fmla="*/ 518869 w 4503951"/>
                <a:gd name="connsiteY43" fmla="*/ 765544 h 2819755"/>
                <a:gd name="connsiteX44" fmla="*/ 518869 w 4503951"/>
                <a:gd name="connsiteY44" fmla="*/ 710255 h 2819755"/>
                <a:gd name="connsiteX45" fmla="*/ 425302 w 4503951"/>
                <a:gd name="connsiteY45" fmla="*/ 710255 h 2819755"/>
                <a:gd name="connsiteX46" fmla="*/ 425302 w 4503951"/>
                <a:gd name="connsiteY46" fmla="*/ 659219 h 2819755"/>
                <a:gd name="connsiteX47" fmla="*/ 374266 w 4503951"/>
                <a:gd name="connsiteY47" fmla="*/ 659219 h 2819755"/>
                <a:gd name="connsiteX48" fmla="*/ 374266 w 4503951"/>
                <a:gd name="connsiteY48" fmla="*/ 603929 h 2819755"/>
                <a:gd name="connsiteX49" fmla="*/ 318977 w 4503951"/>
                <a:gd name="connsiteY49" fmla="*/ 603929 h 2819755"/>
                <a:gd name="connsiteX50" fmla="*/ 318977 w 4503951"/>
                <a:gd name="connsiteY50" fmla="*/ 552893 h 2819755"/>
                <a:gd name="connsiteX51" fmla="*/ 293458 w 4503951"/>
                <a:gd name="connsiteY51" fmla="*/ 552893 h 2819755"/>
                <a:gd name="connsiteX52" fmla="*/ 293458 w 4503951"/>
                <a:gd name="connsiteY52" fmla="*/ 506110 h 2819755"/>
                <a:gd name="connsiteX53" fmla="*/ 284952 w 4503951"/>
                <a:gd name="connsiteY53" fmla="*/ 506110 h 2819755"/>
                <a:gd name="connsiteX54" fmla="*/ 284952 w 4503951"/>
                <a:gd name="connsiteY54" fmla="*/ 306218 h 2819755"/>
                <a:gd name="connsiteX55" fmla="*/ 276446 w 4503951"/>
                <a:gd name="connsiteY55" fmla="*/ 306218 h 2819755"/>
                <a:gd name="connsiteX56" fmla="*/ 276446 w 4503951"/>
                <a:gd name="connsiteY56" fmla="*/ 246675 h 2819755"/>
                <a:gd name="connsiteX57" fmla="*/ 272193 w 4503951"/>
                <a:gd name="connsiteY57" fmla="*/ 246675 h 2819755"/>
                <a:gd name="connsiteX58" fmla="*/ 272193 w 4503951"/>
                <a:gd name="connsiteY58" fmla="*/ 204145 h 2819755"/>
                <a:gd name="connsiteX59" fmla="*/ 263687 w 4503951"/>
                <a:gd name="connsiteY59" fmla="*/ 204145 h 2819755"/>
                <a:gd name="connsiteX60" fmla="*/ 263687 w 4503951"/>
                <a:gd name="connsiteY60" fmla="*/ 148856 h 2819755"/>
                <a:gd name="connsiteX61" fmla="*/ 195639 w 4503951"/>
                <a:gd name="connsiteY61" fmla="*/ 148856 h 2819755"/>
                <a:gd name="connsiteX62" fmla="*/ 195639 w 4503951"/>
                <a:gd name="connsiteY62" fmla="*/ 102073 h 2819755"/>
                <a:gd name="connsiteX63" fmla="*/ 148856 w 4503951"/>
                <a:gd name="connsiteY63" fmla="*/ 102073 h 2819755"/>
                <a:gd name="connsiteX64" fmla="*/ 148856 w 4503951"/>
                <a:gd name="connsiteY64" fmla="*/ 55289 h 2819755"/>
                <a:gd name="connsiteX65" fmla="*/ 102072 w 4503951"/>
                <a:gd name="connsiteY65" fmla="*/ 55289 h 2819755"/>
                <a:gd name="connsiteX66" fmla="*/ 102072 w 4503951"/>
                <a:gd name="connsiteY66" fmla="*/ 0 h 2819755"/>
                <a:gd name="connsiteX67" fmla="*/ 0 w 4503951"/>
                <a:gd name="connsiteY67" fmla="*/ 0 h 28197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</a:cxnLst>
              <a:rect l="l" t="t" r="r" b="b"/>
              <a:pathLst>
                <a:path w="4503951" h="2819755">
                  <a:moveTo>
                    <a:pt x="4503951" y="2819755"/>
                  </a:moveTo>
                  <a:lnTo>
                    <a:pt x="3985083" y="2819755"/>
                  </a:lnTo>
                  <a:lnTo>
                    <a:pt x="3985083" y="2483766"/>
                  </a:lnTo>
                  <a:lnTo>
                    <a:pt x="3976577" y="2483766"/>
                  </a:lnTo>
                  <a:lnTo>
                    <a:pt x="3976577" y="2160536"/>
                  </a:lnTo>
                  <a:lnTo>
                    <a:pt x="3402418" y="2160536"/>
                  </a:lnTo>
                  <a:lnTo>
                    <a:pt x="3402418" y="1994668"/>
                  </a:lnTo>
                  <a:lnTo>
                    <a:pt x="2419970" y="1994668"/>
                  </a:lnTo>
                  <a:lnTo>
                    <a:pt x="2419970" y="1909608"/>
                  </a:lnTo>
                  <a:lnTo>
                    <a:pt x="2135017" y="1909608"/>
                  </a:lnTo>
                  <a:lnTo>
                    <a:pt x="2135017" y="1820294"/>
                  </a:lnTo>
                  <a:lnTo>
                    <a:pt x="1862824" y="1820294"/>
                  </a:lnTo>
                  <a:lnTo>
                    <a:pt x="1862824" y="1696956"/>
                  </a:lnTo>
                  <a:lnTo>
                    <a:pt x="1696956" y="1696956"/>
                  </a:lnTo>
                  <a:lnTo>
                    <a:pt x="1696956" y="1696956"/>
                  </a:lnTo>
                  <a:lnTo>
                    <a:pt x="1696956" y="1667185"/>
                  </a:lnTo>
                  <a:lnTo>
                    <a:pt x="1696956" y="1667185"/>
                  </a:lnTo>
                  <a:lnTo>
                    <a:pt x="1671438" y="1641667"/>
                  </a:lnTo>
                  <a:lnTo>
                    <a:pt x="1671438" y="1599137"/>
                  </a:lnTo>
                  <a:lnTo>
                    <a:pt x="1535341" y="1599137"/>
                  </a:lnTo>
                  <a:lnTo>
                    <a:pt x="1535341" y="1539595"/>
                  </a:lnTo>
                  <a:lnTo>
                    <a:pt x="1522582" y="1539595"/>
                  </a:lnTo>
                  <a:lnTo>
                    <a:pt x="1522582" y="1488558"/>
                  </a:lnTo>
                  <a:lnTo>
                    <a:pt x="1258895" y="1488558"/>
                  </a:lnTo>
                  <a:lnTo>
                    <a:pt x="1258895" y="1437522"/>
                  </a:lnTo>
                  <a:lnTo>
                    <a:pt x="1131304" y="1437522"/>
                  </a:lnTo>
                  <a:lnTo>
                    <a:pt x="1131304" y="1386486"/>
                  </a:lnTo>
                  <a:lnTo>
                    <a:pt x="893135" y="1386486"/>
                  </a:lnTo>
                  <a:lnTo>
                    <a:pt x="893135" y="1335449"/>
                  </a:lnTo>
                  <a:lnTo>
                    <a:pt x="837845" y="1335449"/>
                  </a:lnTo>
                  <a:lnTo>
                    <a:pt x="837845" y="1280160"/>
                  </a:lnTo>
                  <a:lnTo>
                    <a:pt x="829339" y="1280160"/>
                  </a:lnTo>
                  <a:lnTo>
                    <a:pt x="829339" y="1229124"/>
                  </a:lnTo>
                  <a:lnTo>
                    <a:pt x="591170" y="1229124"/>
                  </a:lnTo>
                  <a:lnTo>
                    <a:pt x="591170" y="1169582"/>
                  </a:lnTo>
                  <a:lnTo>
                    <a:pt x="574158" y="1169582"/>
                  </a:lnTo>
                  <a:lnTo>
                    <a:pt x="574158" y="1122798"/>
                  </a:lnTo>
                  <a:lnTo>
                    <a:pt x="565652" y="1122798"/>
                  </a:lnTo>
                  <a:lnTo>
                    <a:pt x="565652" y="867617"/>
                  </a:lnTo>
                  <a:lnTo>
                    <a:pt x="561399" y="867617"/>
                  </a:lnTo>
                  <a:lnTo>
                    <a:pt x="561399" y="812328"/>
                  </a:lnTo>
                  <a:lnTo>
                    <a:pt x="557146" y="812328"/>
                  </a:lnTo>
                  <a:lnTo>
                    <a:pt x="557146" y="765544"/>
                  </a:lnTo>
                  <a:lnTo>
                    <a:pt x="518869" y="765544"/>
                  </a:lnTo>
                  <a:lnTo>
                    <a:pt x="518869" y="710255"/>
                  </a:lnTo>
                  <a:lnTo>
                    <a:pt x="425302" y="710255"/>
                  </a:lnTo>
                  <a:lnTo>
                    <a:pt x="425302" y="659219"/>
                  </a:lnTo>
                  <a:lnTo>
                    <a:pt x="374266" y="659219"/>
                  </a:lnTo>
                  <a:lnTo>
                    <a:pt x="374266" y="603929"/>
                  </a:lnTo>
                  <a:lnTo>
                    <a:pt x="318977" y="603929"/>
                  </a:lnTo>
                  <a:lnTo>
                    <a:pt x="318977" y="552893"/>
                  </a:lnTo>
                  <a:lnTo>
                    <a:pt x="293458" y="552893"/>
                  </a:lnTo>
                  <a:lnTo>
                    <a:pt x="293458" y="506110"/>
                  </a:lnTo>
                  <a:lnTo>
                    <a:pt x="284952" y="506110"/>
                  </a:lnTo>
                  <a:lnTo>
                    <a:pt x="284952" y="306218"/>
                  </a:lnTo>
                  <a:lnTo>
                    <a:pt x="276446" y="306218"/>
                  </a:lnTo>
                  <a:lnTo>
                    <a:pt x="276446" y="246675"/>
                  </a:lnTo>
                  <a:lnTo>
                    <a:pt x="272193" y="246675"/>
                  </a:lnTo>
                  <a:lnTo>
                    <a:pt x="272193" y="204145"/>
                  </a:lnTo>
                  <a:lnTo>
                    <a:pt x="263687" y="204145"/>
                  </a:lnTo>
                  <a:lnTo>
                    <a:pt x="263687" y="148856"/>
                  </a:lnTo>
                  <a:lnTo>
                    <a:pt x="195639" y="148856"/>
                  </a:lnTo>
                  <a:lnTo>
                    <a:pt x="195639" y="102073"/>
                  </a:lnTo>
                  <a:lnTo>
                    <a:pt x="148856" y="102073"/>
                  </a:lnTo>
                  <a:lnTo>
                    <a:pt x="148856" y="55289"/>
                  </a:lnTo>
                  <a:lnTo>
                    <a:pt x="102072" y="55289"/>
                  </a:lnTo>
                  <a:lnTo>
                    <a:pt x="102072" y="0"/>
                  </a:lnTo>
                  <a:lnTo>
                    <a:pt x="0" y="0"/>
                  </a:lnTo>
                </a:path>
              </a:pathLst>
            </a:custGeom>
            <a:noFill/>
            <a:ln w="28575">
              <a:solidFill>
                <a:schemeClr val="accent1"/>
              </a:solidFill>
              <a:miter lim="800000"/>
              <a:headEnd/>
              <a:tailEnd/>
            </a:ln>
          </p:spPr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1" name="TextBox 70">
              <a:extLst>
                <a:ext uri="{FF2B5EF4-FFF2-40B4-BE49-F238E27FC236}">
                  <a16:creationId xmlns:a16="http://schemas.microsoft.com/office/drawing/2014/main" id="{B3915360-18CE-71F5-BD1E-874D9C4B7A36}"/>
                </a:ext>
              </a:extLst>
            </p:cNvPr>
            <p:cNvSpPr txBox="1"/>
            <p:nvPr/>
          </p:nvSpPr>
          <p:spPr bwMode="auto">
            <a:xfrm>
              <a:off x="978195" y="2058463"/>
              <a:ext cx="191387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FontTx/>
                <a:buNone/>
              </a:pPr>
              <a:r>
                <a:rPr lang="en-US" sz="1400" b="0">
                  <a:solidFill>
                    <a:schemeClr val="accent1"/>
                  </a:solidFill>
                  <a:latin typeface="Calibri" panose="020F0502020204030204" pitchFamily="34" charset="0"/>
                </a:rPr>
                <a:t>+</a:t>
              </a:r>
            </a:p>
          </p:txBody>
        </p:sp>
        <p:sp>
          <p:nvSpPr>
            <p:cNvPr id="72" name="TextBox 71">
              <a:extLst>
                <a:ext uri="{FF2B5EF4-FFF2-40B4-BE49-F238E27FC236}">
                  <a16:creationId xmlns:a16="http://schemas.microsoft.com/office/drawing/2014/main" id="{87BC53E4-2243-E0CB-8E7E-BE6E4BA7F41E}"/>
                </a:ext>
              </a:extLst>
            </p:cNvPr>
            <p:cNvSpPr txBox="1"/>
            <p:nvPr/>
          </p:nvSpPr>
          <p:spPr bwMode="auto">
            <a:xfrm>
              <a:off x="1292210" y="2661684"/>
              <a:ext cx="191387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FontTx/>
                <a:buNone/>
              </a:pPr>
              <a:r>
                <a:rPr lang="en-US" sz="1400" b="0">
                  <a:solidFill>
                    <a:schemeClr val="accent1"/>
                  </a:solidFill>
                  <a:latin typeface="Calibri" panose="020F0502020204030204" pitchFamily="34" charset="0"/>
                </a:rPr>
                <a:t>+</a:t>
              </a:r>
            </a:p>
          </p:txBody>
        </p:sp>
        <p:sp>
          <p:nvSpPr>
            <p:cNvPr id="73" name="TextBox 72">
              <a:extLst>
                <a:ext uri="{FF2B5EF4-FFF2-40B4-BE49-F238E27FC236}">
                  <a16:creationId xmlns:a16="http://schemas.microsoft.com/office/drawing/2014/main" id="{637A49CA-AE1B-E0A8-4CD3-AE71641A89EC}"/>
                </a:ext>
              </a:extLst>
            </p:cNvPr>
            <p:cNvSpPr txBox="1"/>
            <p:nvPr/>
          </p:nvSpPr>
          <p:spPr bwMode="auto">
            <a:xfrm>
              <a:off x="1248971" y="2512119"/>
              <a:ext cx="191387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FontTx/>
                <a:buNone/>
              </a:pPr>
              <a:r>
                <a:rPr lang="en-US" sz="1400" b="0">
                  <a:solidFill>
                    <a:schemeClr val="accent1"/>
                  </a:solidFill>
                  <a:latin typeface="Calibri" panose="020F0502020204030204" pitchFamily="34" charset="0"/>
                </a:rPr>
                <a:t>+</a:t>
              </a:r>
            </a:p>
          </p:txBody>
        </p:sp>
        <p:sp>
          <p:nvSpPr>
            <p:cNvPr id="74" name="TextBox 73">
              <a:extLst>
                <a:ext uri="{FF2B5EF4-FFF2-40B4-BE49-F238E27FC236}">
                  <a16:creationId xmlns:a16="http://schemas.microsoft.com/office/drawing/2014/main" id="{F5F5C028-299B-CD0C-EF4D-BB8D49787983}"/>
                </a:ext>
              </a:extLst>
            </p:cNvPr>
            <p:cNvSpPr txBox="1"/>
            <p:nvPr/>
          </p:nvSpPr>
          <p:spPr bwMode="auto">
            <a:xfrm>
              <a:off x="2651759" y="3706509"/>
              <a:ext cx="191387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FontTx/>
                <a:buNone/>
              </a:pPr>
              <a:r>
                <a:rPr lang="en-US" sz="1400" b="0">
                  <a:solidFill>
                    <a:schemeClr val="accent1"/>
                  </a:solidFill>
                  <a:latin typeface="Calibri" panose="020F0502020204030204" pitchFamily="34" charset="0"/>
                </a:rPr>
                <a:t>+</a:t>
              </a:r>
            </a:p>
          </p:txBody>
        </p:sp>
        <p:sp>
          <p:nvSpPr>
            <p:cNvPr id="75" name="TextBox 74">
              <a:extLst>
                <a:ext uri="{FF2B5EF4-FFF2-40B4-BE49-F238E27FC236}">
                  <a16:creationId xmlns:a16="http://schemas.microsoft.com/office/drawing/2014/main" id="{2225EDA8-8113-3CBA-7CF8-8D1520EE0AF2}"/>
                </a:ext>
              </a:extLst>
            </p:cNvPr>
            <p:cNvSpPr txBox="1"/>
            <p:nvPr/>
          </p:nvSpPr>
          <p:spPr bwMode="auto">
            <a:xfrm>
              <a:off x="2829678" y="3875921"/>
              <a:ext cx="191387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FontTx/>
                <a:buNone/>
              </a:pPr>
              <a:r>
                <a:rPr lang="en-US" sz="1400" b="0">
                  <a:solidFill>
                    <a:schemeClr val="accent1"/>
                  </a:solidFill>
                  <a:latin typeface="Calibri" panose="020F0502020204030204" pitchFamily="34" charset="0"/>
                </a:rPr>
                <a:t>+</a:t>
              </a:r>
            </a:p>
          </p:txBody>
        </p:sp>
        <p:sp>
          <p:nvSpPr>
            <p:cNvPr id="76" name="TextBox 75">
              <a:extLst>
                <a:ext uri="{FF2B5EF4-FFF2-40B4-BE49-F238E27FC236}">
                  <a16:creationId xmlns:a16="http://schemas.microsoft.com/office/drawing/2014/main" id="{D96D2593-18CB-CF67-F564-3DDDCD229D1C}"/>
                </a:ext>
              </a:extLst>
            </p:cNvPr>
            <p:cNvSpPr txBox="1"/>
            <p:nvPr/>
          </p:nvSpPr>
          <p:spPr bwMode="auto">
            <a:xfrm>
              <a:off x="2671607" y="3756129"/>
              <a:ext cx="191387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FontTx/>
                <a:buNone/>
              </a:pPr>
              <a:r>
                <a:rPr lang="en-US" sz="1400" b="0">
                  <a:solidFill>
                    <a:schemeClr val="accent1"/>
                  </a:solidFill>
                  <a:latin typeface="Calibri" panose="020F0502020204030204" pitchFamily="34" charset="0"/>
                </a:rPr>
                <a:t>+</a:t>
              </a:r>
            </a:p>
          </p:txBody>
        </p:sp>
        <p:sp>
          <p:nvSpPr>
            <p:cNvPr id="77" name="TextBox 76">
              <a:extLst>
                <a:ext uri="{FF2B5EF4-FFF2-40B4-BE49-F238E27FC236}">
                  <a16:creationId xmlns:a16="http://schemas.microsoft.com/office/drawing/2014/main" id="{15E823F5-D5FC-F991-F44B-797F1DE9CA34}"/>
                </a:ext>
              </a:extLst>
            </p:cNvPr>
            <p:cNvSpPr txBox="1"/>
            <p:nvPr/>
          </p:nvSpPr>
          <p:spPr bwMode="auto">
            <a:xfrm>
              <a:off x="3092657" y="3875212"/>
              <a:ext cx="191387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FontTx/>
                <a:buNone/>
              </a:pPr>
              <a:r>
                <a:rPr lang="en-US" sz="1400" b="0">
                  <a:solidFill>
                    <a:schemeClr val="accent1"/>
                  </a:solidFill>
                  <a:latin typeface="Calibri" panose="020F0502020204030204" pitchFamily="34" charset="0"/>
                </a:rPr>
                <a:t>+</a:t>
              </a:r>
            </a:p>
          </p:txBody>
        </p:sp>
        <p:sp>
          <p:nvSpPr>
            <p:cNvPr id="78" name="TextBox 77">
              <a:extLst>
                <a:ext uri="{FF2B5EF4-FFF2-40B4-BE49-F238E27FC236}">
                  <a16:creationId xmlns:a16="http://schemas.microsoft.com/office/drawing/2014/main" id="{06C91CCA-89CA-4DA8-C81D-83893660C126}"/>
                </a:ext>
              </a:extLst>
            </p:cNvPr>
            <p:cNvSpPr txBox="1"/>
            <p:nvPr/>
          </p:nvSpPr>
          <p:spPr bwMode="auto">
            <a:xfrm>
              <a:off x="3113213" y="3963817"/>
              <a:ext cx="191387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FontTx/>
                <a:buNone/>
              </a:pPr>
              <a:r>
                <a:rPr lang="en-US" sz="1400" b="0">
                  <a:solidFill>
                    <a:schemeClr val="accent1"/>
                  </a:solidFill>
                  <a:latin typeface="Calibri" panose="020F0502020204030204" pitchFamily="34" charset="0"/>
                </a:rPr>
                <a:t>+</a:t>
              </a:r>
            </a:p>
          </p:txBody>
        </p:sp>
        <p:sp>
          <p:nvSpPr>
            <p:cNvPr id="79" name="TextBox 78">
              <a:extLst>
                <a:ext uri="{FF2B5EF4-FFF2-40B4-BE49-F238E27FC236}">
                  <a16:creationId xmlns:a16="http://schemas.microsoft.com/office/drawing/2014/main" id="{3EDDA2C3-9EFD-987B-2746-F8683D25D66E}"/>
                </a:ext>
              </a:extLst>
            </p:cNvPr>
            <p:cNvSpPr txBox="1"/>
            <p:nvPr/>
          </p:nvSpPr>
          <p:spPr bwMode="auto">
            <a:xfrm>
              <a:off x="3495276" y="4052421"/>
              <a:ext cx="191387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FontTx/>
                <a:buNone/>
              </a:pPr>
              <a:r>
                <a:rPr lang="en-US" sz="1400" b="0">
                  <a:solidFill>
                    <a:schemeClr val="accent1"/>
                  </a:solidFill>
                  <a:latin typeface="Calibri" panose="020F0502020204030204" pitchFamily="34" charset="0"/>
                </a:rPr>
                <a:t>+</a:t>
              </a:r>
            </a:p>
          </p:txBody>
        </p:sp>
        <p:sp>
          <p:nvSpPr>
            <p:cNvPr id="80" name="TextBox 79">
              <a:extLst>
                <a:ext uri="{FF2B5EF4-FFF2-40B4-BE49-F238E27FC236}">
                  <a16:creationId xmlns:a16="http://schemas.microsoft.com/office/drawing/2014/main" id="{D10E59C5-B611-B893-1CAB-B51842B0163E}"/>
                </a:ext>
              </a:extLst>
            </p:cNvPr>
            <p:cNvSpPr txBox="1"/>
            <p:nvPr/>
          </p:nvSpPr>
          <p:spPr bwMode="auto">
            <a:xfrm>
              <a:off x="3936881" y="4051712"/>
              <a:ext cx="191387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FontTx/>
                <a:buNone/>
              </a:pPr>
              <a:r>
                <a:rPr lang="en-US" sz="1400" b="0">
                  <a:solidFill>
                    <a:schemeClr val="accent1"/>
                  </a:solidFill>
                  <a:latin typeface="Calibri" panose="020F0502020204030204" pitchFamily="34" charset="0"/>
                </a:rPr>
                <a:t>+</a:t>
              </a:r>
            </a:p>
          </p:txBody>
        </p:sp>
        <p:sp>
          <p:nvSpPr>
            <p:cNvPr id="81" name="TextBox 80">
              <a:extLst>
                <a:ext uri="{FF2B5EF4-FFF2-40B4-BE49-F238E27FC236}">
                  <a16:creationId xmlns:a16="http://schemas.microsoft.com/office/drawing/2014/main" id="{650FC0AE-CC88-CC21-8071-36FAF0341F2D}"/>
                </a:ext>
              </a:extLst>
            </p:cNvPr>
            <p:cNvSpPr txBox="1"/>
            <p:nvPr/>
          </p:nvSpPr>
          <p:spPr bwMode="auto">
            <a:xfrm>
              <a:off x="3072810" y="3876630"/>
              <a:ext cx="191387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FontTx/>
                <a:buNone/>
              </a:pPr>
              <a:r>
                <a:rPr lang="en-US" sz="1400" b="0">
                  <a:solidFill>
                    <a:schemeClr val="accent1"/>
                  </a:solidFill>
                  <a:latin typeface="Calibri" panose="020F0502020204030204" pitchFamily="34" charset="0"/>
                </a:rPr>
                <a:t>+</a:t>
              </a:r>
            </a:p>
          </p:txBody>
        </p:sp>
        <p:sp>
          <p:nvSpPr>
            <p:cNvPr id="82" name="TextBox 81">
              <a:extLst>
                <a:ext uri="{FF2B5EF4-FFF2-40B4-BE49-F238E27FC236}">
                  <a16:creationId xmlns:a16="http://schemas.microsoft.com/office/drawing/2014/main" id="{BA1F78D7-985B-5B83-E66C-19574A0D8A11}"/>
                </a:ext>
              </a:extLst>
            </p:cNvPr>
            <p:cNvSpPr txBox="1"/>
            <p:nvPr/>
          </p:nvSpPr>
          <p:spPr bwMode="auto">
            <a:xfrm>
              <a:off x="3953184" y="4051003"/>
              <a:ext cx="191387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FontTx/>
                <a:buNone/>
              </a:pPr>
              <a:r>
                <a:rPr lang="en-US" sz="1400" b="0">
                  <a:solidFill>
                    <a:schemeClr val="accent1"/>
                  </a:solidFill>
                  <a:latin typeface="Calibri" panose="020F0502020204030204" pitchFamily="34" charset="0"/>
                </a:rPr>
                <a:t>+</a:t>
              </a:r>
            </a:p>
          </p:txBody>
        </p:sp>
        <p:sp>
          <p:nvSpPr>
            <p:cNvPr id="83" name="TextBox 82">
              <a:extLst>
                <a:ext uri="{FF2B5EF4-FFF2-40B4-BE49-F238E27FC236}">
                  <a16:creationId xmlns:a16="http://schemas.microsoft.com/office/drawing/2014/main" id="{27DAFCD8-8AB5-1757-183D-0F2D97888D79}"/>
                </a:ext>
              </a:extLst>
            </p:cNvPr>
            <p:cNvSpPr txBox="1"/>
            <p:nvPr/>
          </p:nvSpPr>
          <p:spPr bwMode="auto">
            <a:xfrm>
              <a:off x="4373525" y="4216162"/>
              <a:ext cx="191387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FontTx/>
                <a:buNone/>
              </a:pPr>
              <a:r>
                <a:rPr lang="en-US" sz="1400" b="0">
                  <a:solidFill>
                    <a:schemeClr val="accent1"/>
                  </a:solidFill>
                  <a:latin typeface="Calibri" panose="020F0502020204030204" pitchFamily="34" charset="0"/>
                </a:rPr>
                <a:t>+</a:t>
              </a:r>
            </a:p>
          </p:txBody>
        </p:sp>
        <p:sp>
          <p:nvSpPr>
            <p:cNvPr id="84" name="TextBox 83">
              <a:extLst>
                <a:ext uri="{FF2B5EF4-FFF2-40B4-BE49-F238E27FC236}">
                  <a16:creationId xmlns:a16="http://schemas.microsoft.com/office/drawing/2014/main" id="{4687A55E-C86F-91B6-68C3-2D83AFA0EA4C}"/>
                </a:ext>
              </a:extLst>
            </p:cNvPr>
            <p:cNvSpPr txBox="1"/>
            <p:nvPr/>
          </p:nvSpPr>
          <p:spPr bwMode="auto">
            <a:xfrm>
              <a:off x="3517958" y="4049585"/>
              <a:ext cx="191387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FontTx/>
                <a:buNone/>
              </a:pPr>
              <a:r>
                <a:rPr lang="en-US" sz="1400" b="0">
                  <a:solidFill>
                    <a:schemeClr val="accent1"/>
                  </a:solidFill>
                  <a:latin typeface="Calibri" panose="020F0502020204030204" pitchFamily="34" charset="0"/>
                </a:rPr>
                <a:t>+</a:t>
              </a:r>
            </a:p>
          </p:txBody>
        </p:sp>
        <p:sp>
          <p:nvSpPr>
            <p:cNvPr id="85" name="TextBox 84">
              <a:extLst>
                <a:ext uri="{FF2B5EF4-FFF2-40B4-BE49-F238E27FC236}">
                  <a16:creationId xmlns:a16="http://schemas.microsoft.com/office/drawing/2014/main" id="{9BC57EFA-72FA-EC70-6AE6-EA017A0E6B68}"/>
                </a:ext>
              </a:extLst>
            </p:cNvPr>
            <p:cNvSpPr txBox="1"/>
            <p:nvPr/>
          </p:nvSpPr>
          <p:spPr bwMode="auto">
            <a:xfrm>
              <a:off x="4903735" y="4218998"/>
              <a:ext cx="191387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FontTx/>
                <a:buNone/>
              </a:pPr>
              <a:r>
                <a:rPr lang="en-US" sz="1400" b="0">
                  <a:solidFill>
                    <a:schemeClr val="accent1"/>
                  </a:solidFill>
                  <a:latin typeface="Calibri" panose="020F0502020204030204" pitchFamily="34" charset="0"/>
                </a:rPr>
                <a:t>+</a:t>
              </a:r>
            </a:p>
          </p:txBody>
        </p:sp>
        <p:sp>
          <p:nvSpPr>
            <p:cNvPr id="86" name="TextBox 85">
              <a:extLst>
                <a:ext uri="{FF2B5EF4-FFF2-40B4-BE49-F238E27FC236}">
                  <a16:creationId xmlns:a16="http://schemas.microsoft.com/office/drawing/2014/main" id="{45EBD255-2CB9-8744-EB9C-8CF19B057A27}"/>
                </a:ext>
              </a:extLst>
            </p:cNvPr>
            <p:cNvSpPr txBox="1"/>
            <p:nvPr/>
          </p:nvSpPr>
          <p:spPr bwMode="auto">
            <a:xfrm>
              <a:off x="3529300" y="4052421"/>
              <a:ext cx="191387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FontTx/>
                <a:buNone/>
              </a:pPr>
              <a:r>
                <a:rPr lang="en-US" sz="1400" b="0">
                  <a:solidFill>
                    <a:schemeClr val="accent1"/>
                  </a:solidFill>
                  <a:latin typeface="Calibri" panose="020F0502020204030204" pitchFamily="34" charset="0"/>
                </a:rPr>
                <a:t>+</a:t>
              </a:r>
            </a:p>
          </p:txBody>
        </p:sp>
        <p:sp>
          <p:nvSpPr>
            <p:cNvPr id="87" name="TextBox 86">
              <a:extLst>
                <a:ext uri="{FF2B5EF4-FFF2-40B4-BE49-F238E27FC236}">
                  <a16:creationId xmlns:a16="http://schemas.microsoft.com/office/drawing/2014/main" id="{3F686BF3-6008-B6AB-4574-80F09598150B}"/>
                </a:ext>
              </a:extLst>
            </p:cNvPr>
            <p:cNvSpPr txBox="1"/>
            <p:nvPr/>
          </p:nvSpPr>
          <p:spPr bwMode="auto">
            <a:xfrm>
              <a:off x="5476476" y="4876799"/>
              <a:ext cx="191387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FontTx/>
                <a:buNone/>
              </a:pPr>
              <a:r>
                <a:rPr lang="en-US" sz="1400" b="0">
                  <a:solidFill>
                    <a:schemeClr val="accent1"/>
                  </a:solidFill>
                  <a:latin typeface="Calibri" panose="020F0502020204030204" pitchFamily="34" charset="0"/>
                </a:rPr>
                <a:t>+</a:t>
              </a:r>
            </a:p>
          </p:txBody>
        </p:sp>
        <p:sp>
          <p:nvSpPr>
            <p:cNvPr id="88" name="TextBox 87">
              <a:extLst>
                <a:ext uri="{FF2B5EF4-FFF2-40B4-BE49-F238E27FC236}">
                  <a16:creationId xmlns:a16="http://schemas.microsoft.com/office/drawing/2014/main" id="{3EEA3784-D0D8-495F-E906-7857C0851B50}"/>
                </a:ext>
              </a:extLst>
            </p:cNvPr>
            <p:cNvSpPr txBox="1"/>
            <p:nvPr/>
          </p:nvSpPr>
          <p:spPr bwMode="auto">
            <a:xfrm>
              <a:off x="4935633" y="4216871"/>
              <a:ext cx="191387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FontTx/>
                <a:buNone/>
              </a:pPr>
              <a:r>
                <a:rPr lang="en-US" sz="1400" b="0">
                  <a:solidFill>
                    <a:schemeClr val="accent1"/>
                  </a:solidFill>
                  <a:latin typeface="Calibri" panose="020F0502020204030204" pitchFamily="34" charset="0"/>
                </a:rPr>
                <a:t>+</a:t>
              </a:r>
            </a:p>
          </p:txBody>
        </p:sp>
      </p:grpSp>
      <p:cxnSp>
        <p:nvCxnSpPr>
          <p:cNvPr id="91" name="Straight Connector 90">
            <a:extLst>
              <a:ext uri="{FF2B5EF4-FFF2-40B4-BE49-F238E27FC236}">
                <a16:creationId xmlns:a16="http://schemas.microsoft.com/office/drawing/2014/main" id="{14EA5FA2-C965-D09F-697B-DECCE2A73A6C}"/>
              </a:ext>
            </a:extLst>
          </p:cNvPr>
          <p:cNvCxnSpPr/>
          <p:nvPr/>
        </p:nvCxnSpPr>
        <p:spPr bwMode="auto">
          <a:xfrm>
            <a:off x="7061464" y="2211700"/>
            <a:ext cx="0" cy="3164774"/>
          </a:xfrm>
          <a:prstGeom prst="line">
            <a:avLst/>
          </a:prstGeom>
          <a:noFill/>
          <a:ln w="2857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92" name="Straight Connector 91">
            <a:extLst>
              <a:ext uri="{FF2B5EF4-FFF2-40B4-BE49-F238E27FC236}">
                <a16:creationId xmlns:a16="http://schemas.microsoft.com/office/drawing/2014/main" id="{56C59F1B-587D-7C3F-2D30-EBC01392578C}"/>
              </a:ext>
            </a:extLst>
          </p:cNvPr>
          <p:cNvCxnSpPr>
            <a:cxnSpLocks/>
          </p:cNvCxnSpPr>
          <p:nvPr/>
        </p:nvCxnSpPr>
        <p:spPr bwMode="auto">
          <a:xfrm>
            <a:off x="7055526" y="5376474"/>
            <a:ext cx="4643252" cy="0"/>
          </a:xfrm>
          <a:prstGeom prst="line">
            <a:avLst/>
          </a:prstGeom>
          <a:noFill/>
          <a:ln w="2857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93" name="Straight Connector 92">
            <a:extLst>
              <a:ext uri="{FF2B5EF4-FFF2-40B4-BE49-F238E27FC236}">
                <a16:creationId xmlns:a16="http://schemas.microsoft.com/office/drawing/2014/main" id="{2BC803CF-2700-D6E9-A17C-B35D70E96B30}"/>
              </a:ext>
            </a:extLst>
          </p:cNvPr>
          <p:cNvCxnSpPr>
            <a:cxnSpLocks/>
          </p:cNvCxnSpPr>
          <p:nvPr/>
        </p:nvCxnSpPr>
        <p:spPr bwMode="auto">
          <a:xfrm flipH="1">
            <a:off x="7002087" y="2223575"/>
            <a:ext cx="64008" cy="0"/>
          </a:xfrm>
          <a:prstGeom prst="line">
            <a:avLst/>
          </a:prstGeom>
          <a:noFill/>
          <a:ln w="2857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94" name="Straight Connector 93">
            <a:extLst>
              <a:ext uri="{FF2B5EF4-FFF2-40B4-BE49-F238E27FC236}">
                <a16:creationId xmlns:a16="http://schemas.microsoft.com/office/drawing/2014/main" id="{3EA9FC67-1684-244E-E3B6-52F97142485B}"/>
              </a:ext>
            </a:extLst>
          </p:cNvPr>
          <p:cNvCxnSpPr>
            <a:cxnSpLocks/>
          </p:cNvCxnSpPr>
          <p:nvPr/>
        </p:nvCxnSpPr>
        <p:spPr bwMode="auto">
          <a:xfrm flipH="1">
            <a:off x="7002087" y="2854155"/>
            <a:ext cx="64008" cy="0"/>
          </a:xfrm>
          <a:prstGeom prst="line">
            <a:avLst/>
          </a:prstGeom>
          <a:noFill/>
          <a:ln w="2857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95" name="Straight Connector 94">
            <a:extLst>
              <a:ext uri="{FF2B5EF4-FFF2-40B4-BE49-F238E27FC236}">
                <a16:creationId xmlns:a16="http://schemas.microsoft.com/office/drawing/2014/main" id="{33390A74-E7B8-BC88-8D7D-077EA9F60F8D}"/>
              </a:ext>
            </a:extLst>
          </p:cNvPr>
          <p:cNvCxnSpPr>
            <a:cxnSpLocks/>
          </p:cNvCxnSpPr>
          <p:nvPr/>
        </p:nvCxnSpPr>
        <p:spPr bwMode="auto">
          <a:xfrm flipH="1">
            <a:off x="7002087" y="3484735"/>
            <a:ext cx="64008" cy="0"/>
          </a:xfrm>
          <a:prstGeom prst="line">
            <a:avLst/>
          </a:prstGeom>
          <a:noFill/>
          <a:ln w="2857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96" name="Straight Connector 95">
            <a:extLst>
              <a:ext uri="{FF2B5EF4-FFF2-40B4-BE49-F238E27FC236}">
                <a16:creationId xmlns:a16="http://schemas.microsoft.com/office/drawing/2014/main" id="{E11B4AA0-C49A-197B-4049-434FABDD7DFD}"/>
              </a:ext>
            </a:extLst>
          </p:cNvPr>
          <p:cNvCxnSpPr>
            <a:cxnSpLocks/>
          </p:cNvCxnSpPr>
          <p:nvPr/>
        </p:nvCxnSpPr>
        <p:spPr bwMode="auto">
          <a:xfrm flipH="1">
            <a:off x="7002087" y="4115315"/>
            <a:ext cx="64008" cy="0"/>
          </a:xfrm>
          <a:prstGeom prst="line">
            <a:avLst/>
          </a:prstGeom>
          <a:noFill/>
          <a:ln w="2857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97" name="Straight Connector 96">
            <a:extLst>
              <a:ext uri="{FF2B5EF4-FFF2-40B4-BE49-F238E27FC236}">
                <a16:creationId xmlns:a16="http://schemas.microsoft.com/office/drawing/2014/main" id="{DBEF19C5-AD92-6792-035F-700C9F95F7EF}"/>
              </a:ext>
            </a:extLst>
          </p:cNvPr>
          <p:cNvCxnSpPr>
            <a:cxnSpLocks/>
          </p:cNvCxnSpPr>
          <p:nvPr/>
        </p:nvCxnSpPr>
        <p:spPr bwMode="auto">
          <a:xfrm flipH="1">
            <a:off x="7002087" y="4745895"/>
            <a:ext cx="64008" cy="0"/>
          </a:xfrm>
          <a:prstGeom prst="line">
            <a:avLst/>
          </a:prstGeom>
          <a:noFill/>
          <a:ln w="2857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98" name="Straight Connector 97">
            <a:extLst>
              <a:ext uri="{FF2B5EF4-FFF2-40B4-BE49-F238E27FC236}">
                <a16:creationId xmlns:a16="http://schemas.microsoft.com/office/drawing/2014/main" id="{04997A35-7DA6-65F0-D89D-27ADFB3AF682}"/>
              </a:ext>
            </a:extLst>
          </p:cNvPr>
          <p:cNvCxnSpPr>
            <a:cxnSpLocks/>
          </p:cNvCxnSpPr>
          <p:nvPr/>
        </p:nvCxnSpPr>
        <p:spPr bwMode="auto">
          <a:xfrm flipH="1">
            <a:off x="7002087" y="5376474"/>
            <a:ext cx="64008" cy="0"/>
          </a:xfrm>
          <a:prstGeom prst="line">
            <a:avLst/>
          </a:prstGeom>
          <a:noFill/>
          <a:ln w="2857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99" name="Straight Connector 98">
            <a:extLst>
              <a:ext uri="{FF2B5EF4-FFF2-40B4-BE49-F238E27FC236}">
                <a16:creationId xmlns:a16="http://schemas.microsoft.com/office/drawing/2014/main" id="{CE9B6DB5-9A09-A968-E976-B0998F4EC5B0}"/>
              </a:ext>
            </a:extLst>
          </p:cNvPr>
          <p:cNvCxnSpPr>
            <a:cxnSpLocks/>
          </p:cNvCxnSpPr>
          <p:nvPr/>
        </p:nvCxnSpPr>
        <p:spPr bwMode="auto">
          <a:xfrm>
            <a:off x="7061464" y="5364599"/>
            <a:ext cx="0" cy="64008"/>
          </a:xfrm>
          <a:prstGeom prst="line">
            <a:avLst/>
          </a:prstGeom>
          <a:noFill/>
          <a:ln w="2857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00" name="Straight Connector 99">
            <a:extLst>
              <a:ext uri="{FF2B5EF4-FFF2-40B4-BE49-F238E27FC236}">
                <a16:creationId xmlns:a16="http://schemas.microsoft.com/office/drawing/2014/main" id="{114E05A7-015F-3768-E285-E385DF61234E}"/>
              </a:ext>
            </a:extLst>
          </p:cNvPr>
          <p:cNvCxnSpPr>
            <a:cxnSpLocks/>
          </p:cNvCxnSpPr>
          <p:nvPr/>
        </p:nvCxnSpPr>
        <p:spPr bwMode="auto">
          <a:xfrm>
            <a:off x="7318433" y="5364599"/>
            <a:ext cx="0" cy="64008"/>
          </a:xfrm>
          <a:prstGeom prst="line">
            <a:avLst/>
          </a:prstGeom>
          <a:noFill/>
          <a:ln w="2857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01" name="Straight Connector 100">
            <a:extLst>
              <a:ext uri="{FF2B5EF4-FFF2-40B4-BE49-F238E27FC236}">
                <a16:creationId xmlns:a16="http://schemas.microsoft.com/office/drawing/2014/main" id="{FD784B45-74EF-5DF9-9E75-C0D24DAF5B90}"/>
              </a:ext>
            </a:extLst>
          </p:cNvPr>
          <p:cNvCxnSpPr>
            <a:cxnSpLocks/>
          </p:cNvCxnSpPr>
          <p:nvPr/>
        </p:nvCxnSpPr>
        <p:spPr bwMode="auto">
          <a:xfrm>
            <a:off x="7575402" y="5364599"/>
            <a:ext cx="0" cy="64008"/>
          </a:xfrm>
          <a:prstGeom prst="line">
            <a:avLst/>
          </a:prstGeom>
          <a:noFill/>
          <a:ln w="2857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02" name="Straight Connector 101">
            <a:extLst>
              <a:ext uri="{FF2B5EF4-FFF2-40B4-BE49-F238E27FC236}">
                <a16:creationId xmlns:a16="http://schemas.microsoft.com/office/drawing/2014/main" id="{03410F2D-A069-6B15-2398-8CFAC813F62C}"/>
              </a:ext>
            </a:extLst>
          </p:cNvPr>
          <p:cNvCxnSpPr>
            <a:cxnSpLocks/>
          </p:cNvCxnSpPr>
          <p:nvPr/>
        </p:nvCxnSpPr>
        <p:spPr bwMode="auto">
          <a:xfrm>
            <a:off x="7832371" y="5364599"/>
            <a:ext cx="0" cy="64008"/>
          </a:xfrm>
          <a:prstGeom prst="line">
            <a:avLst/>
          </a:prstGeom>
          <a:noFill/>
          <a:ln w="2857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03" name="Straight Connector 102">
            <a:extLst>
              <a:ext uri="{FF2B5EF4-FFF2-40B4-BE49-F238E27FC236}">
                <a16:creationId xmlns:a16="http://schemas.microsoft.com/office/drawing/2014/main" id="{C7FECEAD-712D-0735-A3E2-3F31571FC2A7}"/>
              </a:ext>
            </a:extLst>
          </p:cNvPr>
          <p:cNvCxnSpPr>
            <a:cxnSpLocks/>
          </p:cNvCxnSpPr>
          <p:nvPr/>
        </p:nvCxnSpPr>
        <p:spPr bwMode="auto">
          <a:xfrm>
            <a:off x="8089340" y="5364599"/>
            <a:ext cx="0" cy="64008"/>
          </a:xfrm>
          <a:prstGeom prst="line">
            <a:avLst/>
          </a:prstGeom>
          <a:noFill/>
          <a:ln w="2857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04" name="Straight Connector 103">
            <a:extLst>
              <a:ext uri="{FF2B5EF4-FFF2-40B4-BE49-F238E27FC236}">
                <a16:creationId xmlns:a16="http://schemas.microsoft.com/office/drawing/2014/main" id="{99C69A44-A6B2-120D-E0DE-E74117C04244}"/>
              </a:ext>
            </a:extLst>
          </p:cNvPr>
          <p:cNvCxnSpPr>
            <a:cxnSpLocks/>
          </p:cNvCxnSpPr>
          <p:nvPr/>
        </p:nvCxnSpPr>
        <p:spPr bwMode="auto">
          <a:xfrm>
            <a:off x="8346309" y="5364599"/>
            <a:ext cx="0" cy="64008"/>
          </a:xfrm>
          <a:prstGeom prst="line">
            <a:avLst/>
          </a:prstGeom>
          <a:noFill/>
          <a:ln w="2857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05" name="Straight Connector 104">
            <a:extLst>
              <a:ext uri="{FF2B5EF4-FFF2-40B4-BE49-F238E27FC236}">
                <a16:creationId xmlns:a16="http://schemas.microsoft.com/office/drawing/2014/main" id="{AF195E91-708B-3FBA-6E78-714BDCE6CE28}"/>
              </a:ext>
            </a:extLst>
          </p:cNvPr>
          <p:cNvCxnSpPr>
            <a:cxnSpLocks/>
          </p:cNvCxnSpPr>
          <p:nvPr/>
        </p:nvCxnSpPr>
        <p:spPr bwMode="auto">
          <a:xfrm>
            <a:off x="8603278" y="5364599"/>
            <a:ext cx="0" cy="64008"/>
          </a:xfrm>
          <a:prstGeom prst="line">
            <a:avLst/>
          </a:prstGeom>
          <a:noFill/>
          <a:ln w="2857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06" name="Straight Connector 105">
            <a:extLst>
              <a:ext uri="{FF2B5EF4-FFF2-40B4-BE49-F238E27FC236}">
                <a16:creationId xmlns:a16="http://schemas.microsoft.com/office/drawing/2014/main" id="{3A0ACF9B-BAF3-7C8D-9B6B-B57B3AD61E2C}"/>
              </a:ext>
            </a:extLst>
          </p:cNvPr>
          <p:cNvCxnSpPr>
            <a:cxnSpLocks/>
          </p:cNvCxnSpPr>
          <p:nvPr/>
        </p:nvCxnSpPr>
        <p:spPr bwMode="auto">
          <a:xfrm>
            <a:off x="8860247" y="5364599"/>
            <a:ext cx="0" cy="64008"/>
          </a:xfrm>
          <a:prstGeom prst="line">
            <a:avLst/>
          </a:prstGeom>
          <a:noFill/>
          <a:ln w="2857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07" name="Straight Connector 106">
            <a:extLst>
              <a:ext uri="{FF2B5EF4-FFF2-40B4-BE49-F238E27FC236}">
                <a16:creationId xmlns:a16="http://schemas.microsoft.com/office/drawing/2014/main" id="{5F22A08C-0044-0C68-3F89-03BBA584F8FB}"/>
              </a:ext>
            </a:extLst>
          </p:cNvPr>
          <p:cNvCxnSpPr>
            <a:cxnSpLocks/>
          </p:cNvCxnSpPr>
          <p:nvPr/>
        </p:nvCxnSpPr>
        <p:spPr bwMode="auto">
          <a:xfrm>
            <a:off x="9117216" y="5364599"/>
            <a:ext cx="0" cy="64008"/>
          </a:xfrm>
          <a:prstGeom prst="line">
            <a:avLst/>
          </a:prstGeom>
          <a:noFill/>
          <a:ln w="2857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08" name="Straight Connector 107">
            <a:extLst>
              <a:ext uri="{FF2B5EF4-FFF2-40B4-BE49-F238E27FC236}">
                <a16:creationId xmlns:a16="http://schemas.microsoft.com/office/drawing/2014/main" id="{868CCA8A-E605-043F-2487-2AC6FC157D99}"/>
              </a:ext>
            </a:extLst>
          </p:cNvPr>
          <p:cNvCxnSpPr>
            <a:cxnSpLocks/>
          </p:cNvCxnSpPr>
          <p:nvPr/>
        </p:nvCxnSpPr>
        <p:spPr bwMode="auto">
          <a:xfrm>
            <a:off x="9374185" y="5364599"/>
            <a:ext cx="0" cy="64008"/>
          </a:xfrm>
          <a:prstGeom prst="line">
            <a:avLst/>
          </a:prstGeom>
          <a:noFill/>
          <a:ln w="2857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09" name="Straight Connector 108">
            <a:extLst>
              <a:ext uri="{FF2B5EF4-FFF2-40B4-BE49-F238E27FC236}">
                <a16:creationId xmlns:a16="http://schemas.microsoft.com/office/drawing/2014/main" id="{4F5DAA26-9BD2-852C-74B0-206CB8581732}"/>
              </a:ext>
            </a:extLst>
          </p:cNvPr>
          <p:cNvCxnSpPr>
            <a:cxnSpLocks/>
          </p:cNvCxnSpPr>
          <p:nvPr/>
        </p:nvCxnSpPr>
        <p:spPr bwMode="auto">
          <a:xfrm>
            <a:off x="9631154" y="5364599"/>
            <a:ext cx="0" cy="64008"/>
          </a:xfrm>
          <a:prstGeom prst="line">
            <a:avLst/>
          </a:prstGeom>
          <a:noFill/>
          <a:ln w="2857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10" name="Straight Connector 109">
            <a:extLst>
              <a:ext uri="{FF2B5EF4-FFF2-40B4-BE49-F238E27FC236}">
                <a16:creationId xmlns:a16="http://schemas.microsoft.com/office/drawing/2014/main" id="{1EEDB79D-661A-E906-2843-65965CA057E3}"/>
              </a:ext>
            </a:extLst>
          </p:cNvPr>
          <p:cNvCxnSpPr>
            <a:cxnSpLocks/>
          </p:cNvCxnSpPr>
          <p:nvPr/>
        </p:nvCxnSpPr>
        <p:spPr bwMode="auto">
          <a:xfrm>
            <a:off x="9888123" y="5364599"/>
            <a:ext cx="0" cy="64008"/>
          </a:xfrm>
          <a:prstGeom prst="line">
            <a:avLst/>
          </a:prstGeom>
          <a:noFill/>
          <a:ln w="2857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11" name="Straight Connector 110">
            <a:extLst>
              <a:ext uri="{FF2B5EF4-FFF2-40B4-BE49-F238E27FC236}">
                <a16:creationId xmlns:a16="http://schemas.microsoft.com/office/drawing/2014/main" id="{B503D596-2B0D-2FD7-D08E-39B8D5645D6C}"/>
              </a:ext>
            </a:extLst>
          </p:cNvPr>
          <p:cNvCxnSpPr>
            <a:cxnSpLocks/>
          </p:cNvCxnSpPr>
          <p:nvPr/>
        </p:nvCxnSpPr>
        <p:spPr bwMode="auto">
          <a:xfrm>
            <a:off x="10145092" y="5364599"/>
            <a:ext cx="0" cy="64008"/>
          </a:xfrm>
          <a:prstGeom prst="line">
            <a:avLst/>
          </a:prstGeom>
          <a:noFill/>
          <a:ln w="2857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12" name="Straight Connector 111">
            <a:extLst>
              <a:ext uri="{FF2B5EF4-FFF2-40B4-BE49-F238E27FC236}">
                <a16:creationId xmlns:a16="http://schemas.microsoft.com/office/drawing/2014/main" id="{7EDE37A7-C02F-5801-20D8-788B4EA365E6}"/>
              </a:ext>
            </a:extLst>
          </p:cNvPr>
          <p:cNvCxnSpPr>
            <a:cxnSpLocks/>
          </p:cNvCxnSpPr>
          <p:nvPr/>
        </p:nvCxnSpPr>
        <p:spPr bwMode="auto">
          <a:xfrm>
            <a:off x="10402061" y="5364599"/>
            <a:ext cx="0" cy="64008"/>
          </a:xfrm>
          <a:prstGeom prst="line">
            <a:avLst/>
          </a:prstGeom>
          <a:noFill/>
          <a:ln w="2857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13" name="Straight Connector 112">
            <a:extLst>
              <a:ext uri="{FF2B5EF4-FFF2-40B4-BE49-F238E27FC236}">
                <a16:creationId xmlns:a16="http://schemas.microsoft.com/office/drawing/2014/main" id="{D28F4DAB-DAC1-0813-990F-8869F4D8BC97}"/>
              </a:ext>
            </a:extLst>
          </p:cNvPr>
          <p:cNvCxnSpPr>
            <a:cxnSpLocks/>
          </p:cNvCxnSpPr>
          <p:nvPr/>
        </p:nvCxnSpPr>
        <p:spPr bwMode="auto">
          <a:xfrm>
            <a:off x="10659030" y="5364599"/>
            <a:ext cx="0" cy="64008"/>
          </a:xfrm>
          <a:prstGeom prst="line">
            <a:avLst/>
          </a:prstGeom>
          <a:noFill/>
          <a:ln w="2857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14" name="Straight Connector 113">
            <a:extLst>
              <a:ext uri="{FF2B5EF4-FFF2-40B4-BE49-F238E27FC236}">
                <a16:creationId xmlns:a16="http://schemas.microsoft.com/office/drawing/2014/main" id="{8AEFA797-E345-93E6-0376-274A13757AC9}"/>
              </a:ext>
            </a:extLst>
          </p:cNvPr>
          <p:cNvCxnSpPr>
            <a:cxnSpLocks/>
          </p:cNvCxnSpPr>
          <p:nvPr/>
        </p:nvCxnSpPr>
        <p:spPr bwMode="auto">
          <a:xfrm>
            <a:off x="11686903" y="5364599"/>
            <a:ext cx="0" cy="64008"/>
          </a:xfrm>
          <a:prstGeom prst="line">
            <a:avLst/>
          </a:prstGeom>
          <a:noFill/>
          <a:ln w="2857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15" name="Straight Connector 114">
            <a:extLst>
              <a:ext uri="{FF2B5EF4-FFF2-40B4-BE49-F238E27FC236}">
                <a16:creationId xmlns:a16="http://schemas.microsoft.com/office/drawing/2014/main" id="{FDD013C2-6DAF-72FB-44B6-1EABA92613AB}"/>
              </a:ext>
            </a:extLst>
          </p:cNvPr>
          <p:cNvCxnSpPr/>
          <p:nvPr/>
        </p:nvCxnSpPr>
        <p:spPr bwMode="auto">
          <a:xfrm>
            <a:off x="7067402" y="3791118"/>
            <a:ext cx="4607626" cy="0"/>
          </a:xfrm>
          <a:prstGeom prst="line">
            <a:avLst/>
          </a:prstGeom>
          <a:noFill/>
          <a:ln w="28575" cap="flat" cmpd="sng" algn="ctr">
            <a:solidFill>
              <a:schemeClr val="bg1"/>
            </a:solidFill>
            <a:prstDash val="sysDot"/>
            <a:round/>
            <a:headEnd type="none" w="med" len="med"/>
            <a:tailEnd type="none" w="med" len="med"/>
          </a:ln>
          <a:effectLst/>
        </p:spPr>
      </p:cxnSp>
      <p:sp>
        <p:nvSpPr>
          <p:cNvPr id="116" name="TextBox 115">
            <a:extLst>
              <a:ext uri="{FF2B5EF4-FFF2-40B4-BE49-F238E27FC236}">
                <a16:creationId xmlns:a16="http://schemas.microsoft.com/office/drawing/2014/main" id="{49D82246-0A8A-E7DB-FAF3-9FBE0A86B853}"/>
              </a:ext>
            </a:extLst>
          </p:cNvPr>
          <p:cNvSpPr txBox="1"/>
          <p:nvPr/>
        </p:nvSpPr>
        <p:spPr bwMode="auto">
          <a:xfrm>
            <a:off x="7043651" y="5645227"/>
            <a:ext cx="4678878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algn="ctr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 b="1">
                <a:solidFill>
                  <a:schemeClr val="bg1"/>
                </a:solidFill>
                <a:latin typeface="Calibri" panose="020F0502020204030204" pitchFamily="34" charset="0"/>
              </a:rPr>
              <a:t>Mo Since Treatment</a:t>
            </a:r>
          </a:p>
        </p:txBody>
      </p:sp>
      <p:sp>
        <p:nvSpPr>
          <p:cNvPr id="117" name="TextBox 116">
            <a:extLst>
              <a:ext uri="{FF2B5EF4-FFF2-40B4-BE49-F238E27FC236}">
                <a16:creationId xmlns:a16="http://schemas.microsoft.com/office/drawing/2014/main" id="{91DAB197-F2F7-0866-D95F-3A6D45269B09}"/>
              </a:ext>
            </a:extLst>
          </p:cNvPr>
          <p:cNvSpPr txBox="1"/>
          <p:nvPr/>
        </p:nvSpPr>
        <p:spPr bwMode="auto">
          <a:xfrm rot="16200000">
            <a:off x="4874959" y="3609421"/>
            <a:ext cx="3176650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algn="ctr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 b="1">
                <a:solidFill>
                  <a:schemeClr val="bg1"/>
                </a:solidFill>
                <a:latin typeface="Calibri" panose="020F0502020204030204" pitchFamily="34" charset="0"/>
              </a:rPr>
              <a:t>OS (%)</a:t>
            </a:r>
          </a:p>
        </p:txBody>
      </p:sp>
      <p:sp>
        <p:nvSpPr>
          <p:cNvPr id="118" name="TextBox 117">
            <a:extLst>
              <a:ext uri="{FF2B5EF4-FFF2-40B4-BE49-F238E27FC236}">
                <a16:creationId xmlns:a16="http://schemas.microsoft.com/office/drawing/2014/main" id="{45D9ED1C-ECBB-7B7F-B328-913387FD02A4}"/>
              </a:ext>
            </a:extLst>
          </p:cNvPr>
          <p:cNvSpPr txBox="1"/>
          <p:nvPr/>
        </p:nvSpPr>
        <p:spPr bwMode="auto">
          <a:xfrm>
            <a:off x="6476108" y="2039508"/>
            <a:ext cx="587828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algn="r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 b="0">
                <a:solidFill>
                  <a:schemeClr val="bg1"/>
                </a:solidFill>
                <a:latin typeface="Calibri" panose="020F0502020204030204" pitchFamily="34" charset="0"/>
              </a:rPr>
              <a:t>100</a:t>
            </a:r>
          </a:p>
        </p:txBody>
      </p:sp>
      <p:sp>
        <p:nvSpPr>
          <p:cNvPr id="119" name="TextBox 118">
            <a:extLst>
              <a:ext uri="{FF2B5EF4-FFF2-40B4-BE49-F238E27FC236}">
                <a16:creationId xmlns:a16="http://schemas.microsoft.com/office/drawing/2014/main" id="{235CC314-2EF5-442F-80D7-C6D0B446026C}"/>
              </a:ext>
            </a:extLst>
          </p:cNvPr>
          <p:cNvSpPr txBox="1"/>
          <p:nvPr/>
        </p:nvSpPr>
        <p:spPr bwMode="auto">
          <a:xfrm>
            <a:off x="6476108" y="2669296"/>
            <a:ext cx="587828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algn="r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 b="0">
                <a:solidFill>
                  <a:schemeClr val="bg1"/>
                </a:solidFill>
                <a:latin typeface="Calibri" panose="020F0502020204030204" pitchFamily="34" charset="0"/>
              </a:rPr>
              <a:t>80</a:t>
            </a:r>
          </a:p>
        </p:txBody>
      </p:sp>
      <p:sp>
        <p:nvSpPr>
          <p:cNvPr id="120" name="TextBox 119">
            <a:extLst>
              <a:ext uri="{FF2B5EF4-FFF2-40B4-BE49-F238E27FC236}">
                <a16:creationId xmlns:a16="http://schemas.microsoft.com/office/drawing/2014/main" id="{D51C1EF7-C140-C18E-936E-ACB0C083E16F}"/>
              </a:ext>
            </a:extLst>
          </p:cNvPr>
          <p:cNvSpPr txBox="1"/>
          <p:nvPr/>
        </p:nvSpPr>
        <p:spPr bwMode="auto">
          <a:xfrm>
            <a:off x="6476108" y="3299084"/>
            <a:ext cx="587828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algn="r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 b="0">
                <a:solidFill>
                  <a:schemeClr val="bg1"/>
                </a:solidFill>
                <a:latin typeface="Calibri" panose="020F0502020204030204" pitchFamily="34" charset="0"/>
              </a:rPr>
              <a:t>60</a:t>
            </a:r>
          </a:p>
        </p:txBody>
      </p:sp>
      <p:sp>
        <p:nvSpPr>
          <p:cNvPr id="121" name="TextBox 120">
            <a:extLst>
              <a:ext uri="{FF2B5EF4-FFF2-40B4-BE49-F238E27FC236}">
                <a16:creationId xmlns:a16="http://schemas.microsoft.com/office/drawing/2014/main" id="{753C24EF-7F79-5AB1-0F84-B2BF239E2FD8}"/>
              </a:ext>
            </a:extLst>
          </p:cNvPr>
          <p:cNvSpPr txBox="1"/>
          <p:nvPr/>
        </p:nvSpPr>
        <p:spPr bwMode="auto">
          <a:xfrm>
            <a:off x="6476108" y="3928872"/>
            <a:ext cx="587828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algn="r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 b="0">
                <a:solidFill>
                  <a:schemeClr val="bg1"/>
                </a:solidFill>
                <a:latin typeface="Calibri" panose="020F0502020204030204" pitchFamily="34" charset="0"/>
              </a:rPr>
              <a:t>40</a:t>
            </a:r>
          </a:p>
        </p:txBody>
      </p:sp>
      <p:sp>
        <p:nvSpPr>
          <p:cNvPr id="122" name="TextBox 121">
            <a:extLst>
              <a:ext uri="{FF2B5EF4-FFF2-40B4-BE49-F238E27FC236}">
                <a16:creationId xmlns:a16="http://schemas.microsoft.com/office/drawing/2014/main" id="{3830FDFC-1D44-DDF4-B758-0F49ACA95464}"/>
              </a:ext>
            </a:extLst>
          </p:cNvPr>
          <p:cNvSpPr txBox="1"/>
          <p:nvPr/>
        </p:nvSpPr>
        <p:spPr bwMode="auto">
          <a:xfrm>
            <a:off x="6476108" y="4558660"/>
            <a:ext cx="587828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algn="r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 b="0">
                <a:solidFill>
                  <a:schemeClr val="bg1"/>
                </a:solidFill>
                <a:latin typeface="Calibri" panose="020F0502020204030204" pitchFamily="34" charset="0"/>
              </a:rPr>
              <a:t>20</a:t>
            </a:r>
          </a:p>
        </p:txBody>
      </p:sp>
      <p:sp>
        <p:nvSpPr>
          <p:cNvPr id="123" name="TextBox 122">
            <a:extLst>
              <a:ext uri="{FF2B5EF4-FFF2-40B4-BE49-F238E27FC236}">
                <a16:creationId xmlns:a16="http://schemas.microsoft.com/office/drawing/2014/main" id="{F6C0C692-1ABC-7A5E-85EB-1DE0EEA5A8CF}"/>
              </a:ext>
            </a:extLst>
          </p:cNvPr>
          <p:cNvSpPr txBox="1"/>
          <p:nvPr/>
        </p:nvSpPr>
        <p:spPr bwMode="auto">
          <a:xfrm>
            <a:off x="6476108" y="5188448"/>
            <a:ext cx="587828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algn="r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 b="0">
                <a:solidFill>
                  <a:schemeClr val="bg1"/>
                </a:solidFill>
                <a:latin typeface="Calibri" panose="020F0502020204030204" pitchFamily="34" charset="0"/>
              </a:rPr>
              <a:t>0</a:t>
            </a:r>
          </a:p>
        </p:txBody>
      </p:sp>
      <p:sp>
        <p:nvSpPr>
          <p:cNvPr id="124" name="TextBox 123">
            <a:extLst>
              <a:ext uri="{FF2B5EF4-FFF2-40B4-BE49-F238E27FC236}">
                <a16:creationId xmlns:a16="http://schemas.microsoft.com/office/drawing/2014/main" id="{1B48053C-5BCF-1E3C-D8DD-260BDD1E2197}"/>
              </a:ext>
            </a:extLst>
          </p:cNvPr>
          <p:cNvSpPr txBox="1"/>
          <p:nvPr/>
        </p:nvSpPr>
        <p:spPr bwMode="auto">
          <a:xfrm>
            <a:off x="11461765" y="5368557"/>
            <a:ext cx="444831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algn="ctr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 b="0">
                <a:solidFill>
                  <a:schemeClr val="bg1"/>
                </a:solidFill>
                <a:latin typeface="Calibri" panose="020F0502020204030204" pitchFamily="34" charset="0"/>
              </a:rPr>
              <a:t>36</a:t>
            </a:r>
          </a:p>
        </p:txBody>
      </p:sp>
      <p:sp>
        <p:nvSpPr>
          <p:cNvPr id="125" name="TextBox 124">
            <a:extLst>
              <a:ext uri="{FF2B5EF4-FFF2-40B4-BE49-F238E27FC236}">
                <a16:creationId xmlns:a16="http://schemas.microsoft.com/office/drawing/2014/main" id="{535974BF-2992-27BF-A568-82A777E9BD37}"/>
              </a:ext>
            </a:extLst>
          </p:cNvPr>
          <p:cNvSpPr txBox="1"/>
          <p:nvPr/>
        </p:nvSpPr>
        <p:spPr bwMode="auto">
          <a:xfrm>
            <a:off x="6834347" y="5368557"/>
            <a:ext cx="444831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algn="ctr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 b="0">
                <a:solidFill>
                  <a:schemeClr val="bg1"/>
                </a:solidFill>
                <a:latin typeface="Calibri" panose="020F0502020204030204" pitchFamily="34" charset="0"/>
              </a:rPr>
              <a:t>0</a:t>
            </a:r>
          </a:p>
        </p:txBody>
      </p:sp>
      <p:sp>
        <p:nvSpPr>
          <p:cNvPr id="126" name="TextBox 125">
            <a:extLst>
              <a:ext uri="{FF2B5EF4-FFF2-40B4-BE49-F238E27FC236}">
                <a16:creationId xmlns:a16="http://schemas.microsoft.com/office/drawing/2014/main" id="{654BC4D5-098C-63AA-E7C0-7B63EAAE3648}"/>
              </a:ext>
            </a:extLst>
          </p:cNvPr>
          <p:cNvSpPr txBox="1"/>
          <p:nvPr/>
        </p:nvSpPr>
        <p:spPr bwMode="auto">
          <a:xfrm>
            <a:off x="7091426" y="5368557"/>
            <a:ext cx="444831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algn="ctr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 b="0">
                <a:solidFill>
                  <a:schemeClr val="bg1"/>
                </a:solidFill>
                <a:latin typeface="Calibri" panose="020F0502020204030204" pitchFamily="34" charset="0"/>
              </a:rPr>
              <a:t>2</a:t>
            </a:r>
          </a:p>
        </p:txBody>
      </p:sp>
      <p:sp>
        <p:nvSpPr>
          <p:cNvPr id="127" name="TextBox 126">
            <a:extLst>
              <a:ext uri="{FF2B5EF4-FFF2-40B4-BE49-F238E27FC236}">
                <a16:creationId xmlns:a16="http://schemas.microsoft.com/office/drawing/2014/main" id="{C305526F-7FFB-3BCB-3056-52155121F404}"/>
              </a:ext>
            </a:extLst>
          </p:cNvPr>
          <p:cNvSpPr txBox="1"/>
          <p:nvPr/>
        </p:nvSpPr>
        <p:spPr bwMode="auto">
          <a:xfrm>
            <a:off x="7348505" y="5368557"/>
            <a:ext cx="444831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algn="ctr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>
                <a:solidFill>
                  <a:schemeClr val="bg1"/>
                </a:solidFill>
                <a:latin typeface="Calibri" panose="020F0502020204030204" pitchFamily="34" charset="0"/>
              </a:rPr>
              <a:t>4</a:t>
            </a:r>
            <a:endParaRPr lang="en-US" b="0">
              <a:solidFill>
                <a:schemeClr val="bg1"/>
              </a:solidFill>
              <a:latin typeface="Calibri" panose="020F0502020204030204" pitchFamily="34" charset="0"/>
            </a:endParaRPr>
          </a:p>
        </p:txBody>
      </p:sp>
      <p:sp>
        <p:nvSpPr>
          <p:cNvPr id="128" name="TextBox 127">
            <a:extLst>
              <a:ext uri="{FF2B5EF4-FFF2-40B4-BE49-F238E27FC236}">
                <a16:creationId xmlns:a16="http://schemas.microsoft.com/office/drawing/2014/main" id="{F2C8BB57-35A3-D6F7-28D6-7DD8BDF345F7}"/>
              </a:ext>
            </a:extLst>
          </p:cNvPr>
          <p:cNvSpPr txBox="1"/>
          <p:nvPr/>
        </p:nvSpPr>
        <p:spPr bwMode="auto">
          <a:xfrm>
            <a:off x="7605584" y="5368557"/>
            <a:ext cx="444831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algn="ctr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 b="0">
                <a:solidFill>
                  <a:schemeClr val="bg1"/>
                </a:solidFill>
                <a:latin typeface="Calibri" panose="020F0502020204030204" pitchFamily="34" charset="0"/>
              </a:rPr>
              <a:t>6</a:t>
            </a:r>
          </a:p>
        </p:txBody>
      </p:sp>
      <p:sp>
        <p:nvSpPr>
          <p:cNvPr id="129" name="TextBox 128">
            <a:extLst>
              <a:ext uri="{FF2B5EF4-FFF2-40B4-BE49-F238E27FC236}">
                <a16:creationId xmlns:a16="http://schemas.microsoft.com/office/drawing/2014/main" id="{A80F3B3C-D95F-D447-7C85-C4B376F6D3D4}"/>
              </a:ext>
            </a:extLst>
          </p:cNvPr>
          <p:cNvSpPr txBox="1"/>
          <p:nvPr/>
        </p:nvSpPr>
        <p:spPr bwMode="auto">
          <a:xfrm>
            <a:off x="7862663" y="5368557"/>
            <a:ext cx="444831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algn="ctr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 b="0">
                <a:solidFill>
                  <a:schemeClr val="bg1"/>
                </a:solidFill>
                <a:latin typeface="Calibri" panose="020F0502020204030204" pitchFamily="34" charset="0"/>
              </a:rPr>
              <a:t>8</a:t>
            </a:r>
          </a:p>
        </p:txBody>
      </p:sp>
      <p:sp>
        <p:nvSpPr>
          <p:cNvPr id="130" name="TextBox 129">
            <a:extLst>
              <a:ext uri="{FF2B5EF4-FFF2-40B4-BE49-F238E27FC236}">
                <a16:creationId xmlns:a16="http://schemas.microsoft.com/office/drawing/2014/main" id="{F9A95303-4C6D-45B6-504B-2F1A79E65534}"/>
              </a:ext>
            </a:extLst>
          </p:cNvPr>
          <p:cNvSpPr txBox="1"/>
          <p:nvPr/>
        </p:nvSpPr>
        <p:spPr bwMode="auto">
          <a:xfrm>
            <a:off x="8119742" y="5368557"/>
            <a:ext cx="444831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algn="ctr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 b="0">
                <a:solidFill>
                  <a:schemeClr val="bg1"/>
                </a:solidFill>
                <a:latin typeface="Calibri" panose="020F0502020204030204" pitchFamily="34" charset="0"/>
              </a:rPr>
              <a:t>10</a:t>
            </a:r>
          </a:p>
        </p:txBody>
      </p:sp>
      <p:sp>
        <p:nvSpPr>
          <p:cNvPr id="131" name="TextBox 130">
            <a:extLst>
              <a:ext uri="{FF2B5EF4-FFF2-40B4-BE49-F238E27FC236}">
                <a16:creationId xmlns:a16="http://schemas.microsoft.com/office/drawing/2014/main" id="{00BAD270-4134-0AA9-8EA3-F364309411C2}"/>
              </a:ext>
            </a:extLst>
          </p:cNvPr>
          <p:cNvSpPr txBox="1"/>
          <p:nvPr/>
        </p:nvSpPr>
        <p:spPr bwMode="auto">
          <a:xfrm>
            <a:off x="8376821" y="5368557"/>
            <a:ext cx="444831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algn="ctr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 b="0">
                <a:solidFill>
                  <a:schemeClr val="bg1"/>
                </a:solidFill>
                <a:latin typeface="Calibri" panose="020F0502020204030204" pitchFamily="34" charset="0"/>
              </a:rPr>
              <a:t>12</a:t>
            </a:r>
          </a:p>
        </p:txBody>
      </p:sp>
      <p:sp>
        <p:nvSpPr>
          <p:cNvPr id="132" name="TextBox 131">
            <a:extLst>
              <a:ext uri="{FF2B5EF4-FFF2-40B4-BE49-F238E27FC236}">
                <a16:creationId xmlns:a16="http://schemas.microsoft.com/office/drawing/2014/main" id="{F2E4F865-33C9-9781-D855-CFBE8BF6464E}"/>
              </a:ext>
            </a:extLst>
          </p:cNvPr>
          <p:cNvSpPr txBox="1"/>
          <p:nvPr/>
        </p:nvSpPr>
        <p:spPr bwMode="auto">
          <a:xfrm>
            <a:off x="8633900" y="5368557"/>
            <a:ext cx="444831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algn="ctr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 b="0">
                <a:solidFill>
                  <a:schemeClr val="bg1"/>
                </a:solidFill>
                <a:latin typeface="Calibri" panose="020F0502020204030204" pitchFamily="34" charset="0"/>
              </a:rPr>
              <a:t>14</a:t>
            </a:r>
          </a:p>
        </p:txBody>
      </p:sp>
      <p:sp>
        <p:nvSpPr>
          <p:cNvPr id="133" name="TextBox 132">
            <a:extLst>
              <a:ext uri="{FF2B5EF4-FFF2-40B4-BE49-F238E27FC236}">
                <a16:creationId xmlns:a16="http://schemas.microsoft.com/office/drawing/2014/main" id="{679E4DBD-93AD-5459-2B68-39D9904062C9}"/>
              </a:ext>
            </a:extLst>
          </p:cNvPr>
          <p:cNvSpPr txBox="1"/>
          <p:nvPr/>
        </p:nvSpPr>
        <p:spPr bwMode="auto">
          <a:xfrm>
            <a:off x="8890979" y="5368557"/>
            <a:ext cx="444831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algn="ctr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 b="0">
                <a:solidFill>
                  <a:schemeClr val="bg1"/>
                </a:solidFill>
                <a:latin typeface="Calibri" panose="020F0502020204030204" pitchFamily="34" charset="0"/>
              </a:rPr>
              <a:t>16</a:t>
            </a:r>
          </a:p>
        </p:txBody>
      </p:sp>
      <p:sp>
        <p:nvSpPr>
          <p:cNvPr id="134" name="TextBox 133">
            <a:extLst>
              <a:ext uri="{FF2B5EF4-FFF2-40B4-BE49-F238E27FC236}">
                <a16:creationId xmlns:a16="http://schemas.microsoft.com/office/drawing/2014/main" id="{B803ADEA-E250-CF5E-FB79-F3334146C7B8}"/>
              </a:ext>
            </a:extLst>
          </p:cNvPr>
          <p:cNvSpPr txBox="1"/>
          <p:nvPr/>
        </p:nvSpPr>
        <p:spPr bwMode="auto">
          <a:xfrm>
            <a:off x="9148058" y="5368557"/>
            <a:ext cx="444831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algn="ctr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 b="0">
                <a:solidFill>
                  <a:schemeClr val="bg1"/>
                </a:solidFill>
                <a:latin typeface="Calibri" panose="020F0502020204030204" pitchFamily="34" charset="0"/>
              </a:rPr>
              <a:t>18</a:t>
            </a:r>
          </a:p>
        </p:txBody>
      </p:sp>
      <p:sp>
        <p:nvSpPr>
          <p:cNvPr id="135" name="TextBox 134">
            <a:extLst>
              <a:ext uri="{FF2B5EF4-FFF2-40B4-BE49-F238E27FC236}">
                <a16:creationId xmlns:a16="http://schemas.microsoft.com/office/drawing/2014/main" id="{84895349-9096-E074-08C1-58949E640E77}"/>
              </a:ext>
            </a:extLst>
          </p:cNvPr>
          <p:cNvSpPr txBox="1"/>
          <p:nvPr/>
        </p:nvSpPr>
        <p:spPr bwMode="auto">
          <a:xfrm>
            <a:off x="9405137" y="5368557"/>
            <a:ext cx="444831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algn="ctr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 b="0">
                <a:solidFill>
                  <a:schemeClr val="bg1"/>
                </a:solidFill>
                <a:latin typeface="Calibri" panose="020F0502020204030204" pitchFamily="34" charset="0"/>
              </a:rPr>
              <a:t>20</a:t>
            </a:r>
          </a:p>
        </p:txBody>
      </p:sp>
      <p:sp>
        <p:nvSpPr>
          <p:cNvPr id="136" name="TextBox 135">
            <a:extLst>
              <a:ext uri="{FF2B5EF4-FFF2-40B4-BE49-F238E27FC236}">
                <a16:creationId xmlns:a16="http://schemas.microsoft.com/office/drawing/2014/main" id="{29EA2040-899C-FBC6-B944-E34D4C68F0B6}"/>
              </a:ext>
            </a:extLst>
          </p:cNvPr>
          <p:cNvSpPr txBox="1"/>
          <p:nvPr/>
        </p:nvSpPr>
        <p:spPr bwMode="auto">
          <a:xfrm>
            <a:off x="9662216" y="5368557"/>
            <a:ext cx="444831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algn="ctr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 b="0">
                <a:solidFill>
                  <a:schemeClr val="bg1"/>
                </a:solidFill>
                <a:latin typeface="Calibri" panose="020F0502020204030204" pitchFamily="34" charset="0"/>
              </a:rPr>
              <a:t>22</a:t>
            </a:r>
          </a:p>
        </p:txBody>
      </p:sp>
      <p:sp>
        <p:nvSpPr>
          <p:cNvPr id="137" name="TextBox 136">
            <a:extLst>
              <a:ext uri="{FF2B5EF4-FFF2-40B4-BE49-F238E27FC236}">
                <a16:creationId xmlns:a16="http://schemas.microsoft.com/office/drawing/2014/main" id="{9A8489F9-C90F-04AE-01B3-04D5FC428159}"/>
              </a:ext>
            </a:extLst>
          </p:cNvPr>
          <p:cNvSpPr txBox="1"/>
          <p:nvPr/>
        </p:nvSpPr>
        <p:spPr bwMode="auto">
          <a:xfrm>
            <a:off x="9919295" y="5368557"/>
            <a:ext cx="444831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algn="ctr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 b="0">
                <a:solidFill>
                  <a:schemeClr val="bg1"/>
                </a:solidFill>
                <a:latin typeface="Calibri" panose="020F0502020204030204" pitchFamily="34" charset="0"/>
              </a:rPr>
              <a:t>24</a:t>
            </a:r>
          </a:p>
        </p:txBody>
      </p:sp>
      <p:sp>
        <p:nvSpPr>
          <p:cNvPr id="138" name="TextBox 137">
            <a:extLst>
              <a:ext uri="{FF2B5EF4-FFF2-40B4-BE49-F238E27FC236}">
                <a16:creationId xmlns:a16="http://schemas.microsoft.com/office/drawing/2014/main" id="{8D2A0E47-C158-C17A-BEB5-9441BEE900C0}"/>
              </a:ext>
            </a:extLst>
          </p:cNvPr>
          <p:cNvSpPr txBox="1"/>
          <p:nvPr/>
        </p:nvSpPr>
        <p:spPr bwMode="auto">
          <a:xfrm>
            <a:off x="10176374" y="5368557"/>
            <a:ext cx="444831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algn="ctr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 b="0">
                <a:solidFill>
                  <a:schemeClr val="bg1"/>
                </a:solidFill>
                <a:latin typeface="Calibri" panose="020F0502020204030204" pitchFamily="34" charset="0"/>
              </a:rPr>
              <a:t>26</a:t>
            </a:r>
          </a:p>
        </p:txBody>
      </p:sp>
      <p:sp>
        <p:nvSpPr>
          <p:cNvPr id="139" name="TextBox 138">
            <a:extLst>
              <a:ext uri="{FF2B5EF4-FFF2-40B4-BE49-F238E27FC236}">
                <a16:creationId xmlns:a16="http://schemas.microsoft.com/office/drawing/2014/main" id="{AC6A7ABE-A610-68B1-A17A-33D64B1B73B6}"/>
              </a:ext>
            </a:extLst>
          </p:cNvPr>
          <p:cNvSpPr txBox="1"/>
          <p:nvPr/>
        </p:nvSpPr>
        <p:spPr bwMode="auto">
          <a:xfrm>
            <a:off x="10433453" y="5368557"/>
            <a:ext cx="444831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algn="ctr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 b="0">
                <a:solidFill>
                  <a:schemeClr val="bg1"/>
                </a:solidFill>
                <a:latin typeface="Calibri" panose="020F0502020204030204" pitchFamily="34" charset="0"/>
              </a:rPr>
              <a:t>28</a:t>
            </a:r>
          </a:p>
        </p:txBody>
      </p:sp>
      <p:cxnSp>
        <p:nvCxnSpPr>
          <p:cNvPr id="140" name="Straight Connector 139">
            <a:extLst>
              <a:ext uri="{FF2B5EF4-FFF2-40B4-BE49-F238E27FC236}">
                <a16:creationId xmlns:a16="http://schemas.microsoft.com/office/drawing/2014/main" id="{5407E864-3089-CAEB-E768-C71C55DF044D}"/>
              </a:ext>
            </a:extLst>
          </p:cNvPr>
          <p:cNvCxnSpPr>
            <a:cxnSpLocks/>
          </p:cNvCxnSpPr>
          <p:nvPr/>
        </p:nvCxnSpPr>
        <p:spPr bwMode="auto">
          <a:xfrm>
            <a:off x="8603524" y="2776217"/>
            <a:ext cx="0" cy="2592340"/>
          </a:xfrm>
          <a:prstGeom prst="line">
            <a:avLst/>
          </a:prstGeom>
          <a:noFill/>
          <a:ln w="28575" cap="flat" cmpd="sng" algn="ctr">
            <a:solidFill>
              <a:schemeClr val="bg1"/>
            </a:solidFill>
            <a:prstDash val="sysDot"/>
            <a:round/>
            <a:headEnd type="none" w="med" len="med"/>
            <a:tailEnd type="none" w="med" len="med"/>
          </a:ln>
          <a:effectLst/>
        </p:spPr>
      </p:cxnSp>
      <p:cxnSp>
        <p:nvCxnSpPr>
          <p:cNvPr id="141" name="Straight Connector 140">
            <a:extLst>
              <a:ext uri="{FF2B5EF4-FFF2-40B4-BE49-F238E27FC236}">
                <a16:creationId xmlns:a16="http://schemas.microsoft.com/office/drawing/2014/main" id="{231AC919-B170-DDDC-F5B6-3D5CF0024C47}"/>
              </a:ext>
            </a:extLst>
          </p:cNvPr>
          <p:cNvCxnSpPr>
            <a:cxnSpLocks/>
          </p:cNvCxnSpPr>
          <p:nvPr/>
        </p:nvCxnSpPr>
        <p:spPr bwMode="auto">
          <a:xfrm>
            <a:off x="9381112" y="2889362"/>
            <a:ext cx="0" cy="2495438"/>
          </a:xfrm>
          <a:prstGeom prst="line">
            <a:avLst/>
          </a:prstGeom>
          <a:noFill/>
          <a:ln w="28575" cap="flat" cmpd="sng" algn="ctr">
            <a:solidFill>
              <a:schemeClr val="bg1"/>
            </a:solidFill>
            <a:prstDash val="sysDot"/>
            <a:round/>
            <a:headEnd type="none" w="med" len="med"/>
            <a:tailEnd type="none" w="med" len="med"/>
          </a:ln>
          <a:effectLst/>
        </p:spPr>
      </p:cxnSp>
      <p:sp>
        <p:nvSpPr>
          <p:cNvPr id="142" name="TextBox 141">
            <a:extLst>
              <a:ext uri="{FF2B5EF4-FFF2-40B4-BE49-F238E27FC236}">
                <a16:creationId xmlns:a16="http://schemas.microsoft.com/office/drawing/2014/main" id="{DE35418E-970F-CEA6-8EB4-D18B0796DBCB}"/>
              </a:ext>
            </a:extLst>
          </p:cNvPr>
          <p:cNvSpPr txBox="1"/>
          <p:nvPr/>
        </p:nvSpPr>
        <p:spPr bwMode="auto">
          <a:xfrm>
            <a:off x="8205535" y="2457685"/>
            <a:ext cx="783278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algn="ctr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 b="1">
                <a:solidFill>
                  <a:schemeClr val="bg1"/>
                </a:solidFill>
                <a:latin typeface="Calibri" panose="020F0502020204030204" pitchFamily="34" charset="0"/>
              </a:rPr>
              <a:t>76.2%</a:t>
            </a:r>
          </a:p>
        </p:txBody>
      </p:sp>
      <p:sp>
        <p:nvSpPr>
          <p:cNvPr id="143" name="TextBox 142">
            <a:extLst>
              <a:ext uri="{FF2B5EF4-FFF2-40B4-BE49-F238E27FC236}">
                <a16:creationId xmlns:a16="http://schemas.microsoft.com/office/drawing/2014/main" id="{F19020B2-BCE4-AA31-74FB-FFD9B4FFBC47}"/>
              </a:ext>
            </a:extLst>
          </p:cNvPr>
          <p:cNvSpPr txBox="1"/>
          <p:nvPr/>
        </p:nvSpPr>
        <p:spPr bwMode="auto">
          <a:xfrm>
            <a:off x="9007531" y="2570830"/>
            <a:ext cx="783278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algn="ctr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 b="1">
                <a:solidFill>
                  <a:schemeClr val="bg1"/>
                </a:solidFill>
                <a:latin typeface="Calibri" panose="020F0502020204030204" pitchFamily="34" charset="0"/>
              </a:rPr>
              <a:t>74.3%</a:t>
            </a:r>
          </a:p>
        </p:txBody>
      </p:sp>
      <p:cxnSp>
        <p:nvCxnSpPr>
          <p:cNvPr id="148" name="Straight Connector 147">
            <a:extLst>
              <a:ext uri="{FF2B5EF4-FFF2-40B4-BE49-F238E27FC236}">
                <a16:creationId xmlns:a16="http://schemas.microsoft.com/office/drawing/2014/main" id="{42ED57E0-F328-3E29-1A16-9845F2D42885}"/>
              </a:ext>
            </a:extLst>
          </p:cNvPr>
          <p:cNvCxnSpPr>
            <a:cxnSpLocks/>
          </p:cNvCxnSpPr>
          <p:nvPr/>
        </p:nvCxnSpPr>
        <p:spPr bwMode="auto">
          <a:xfrm>
            <a:off x="10915999" y="5377299"/>
            <a:ext cx="0" cy="64008"/>
          </a:xfrm>
          <a:prstGeom prst="line">
            <a:avLst/>
          </a:prstGeom>
          <a:noFill/>
          <a:ln w="2857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149" name="TextBox 148">
            <a:extLst>
              <a:ext uri="{FF2B5EF4-FFF2-40B4-BE49-F238E27FC236}">
                <a16:creationId xmlns:a16="http://schemas.microsoft.com/office/drawing/2014/main" id="{DBFCE312-5BE3-B3C6-3848-F75D5A4E460D}"/>
              </a:ext>
            </a:extLst>
          </p:cNvPr>
          <p:cNvSpPr txBox="1"/>
          <p:nvPr/>
        </p:nvSpPr>
        <p:spPr bwMode="auto">
          <a:xfrm>
            <a:off x="10690532" y="5381257"/>
            <a:ext cx="444831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algn="ctr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 b="0">
                <a:solidFill>
                  <a:schemeClr val="bg1"/>
                </a:solidFill>
                <a:latin typeface="Calibri" panose="020F0502020204030204" pitchFamily="34" charset="0"/>
              </a:rPr>
              <a:t>30</a:t>
            </a:r>
          </a:p>
        </p:txBody>
      </p:sp>
      <p:cxnSp>
        <p:nvCxnSpPr>
          <p:cNvPr id="150" name="Straight Connector 149">
            <a:extLst>
              <a:ext uri="{FF2B5EF4-FFF2-40B4-BE49-F238E27FC236}">
                <a16:creationId xmlns:a16="http://schemas.microsoft.com/office/drawing/2014/main" id="{7084BDAF-2965-7A63-F58B-DAF57C25C89F}"/>
              </a:ext>
            </a:extLst>
          </p:cNvPr>
          <p:cNvCxnSpPr>
            <a:cxnSpLocks/>
          </p:cNvCxnSpPr>
          <p:nvPr/>
        </p:nvCxnSpPr>
        <p:spPr bwMode="auto">
          <a:xfrm>
            <a:off x="11172968" y="5370949"/>
            <a:ext cx="0" cy="64008"/>
          </a:xfrm>
          <a:prstGeom prst="line">
            <a:avLst/>
          </a:prstGeom>
          <a:noFill/>
          <a:ln w="2857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151" name="TextBox 150">
            <a:extLst>
              <a:ext uri="{FF2B5EF4-FFF2-40B4-BE49-F238E27FC236}">
                <a16:creationId xmlns:a16="http://schemas.microsoft.com/office/drawing/2014/main" id="{A817B54E-0CA2-4DF9-C209-BF6A36ACE4C1}"/>
              </a:ext>
            </a:extLst>
          </p:cNvPr>
          <p:cNvSpPr txBox="1"/>
          <p:nvPr/>
        </p:nvSpPr>
        <p:spPr bwMode="auto">
          <a:xfrm>
            <a:off x="10947611" y="5374907"/>
            <a:ext cx="444831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algn="ctr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 b="0">
                <a:solidFill>
                  <a:schemeClr val="bg1"/>
                </a:solidFill>
                <a:latin typeface="Calibri" panose="020F0502020204030204" pitchFamily="34" charset="0"/>
              </a:rPr>
              <a:t>32</a:t>
            </a:r>
          </a:p>
        </p:txBody>
      </p:sp>
      <p:cxnSp>
        <p:nvCxnSpPr>
          <p:cNvPr id="152" name="Straight Connector 151">
            <a:extLst>
              <a:ext uri="{FF2B5EF4-FFF2-40B4-BE49-F238E27FC236}">
                <a16:creationId xmlns:a16="http://schemas.microsoft.com/office/drawing/2014/main" id="{6EE9FC21-53DD-DEBE-6B76-A9DDEAAC86E1}"/>
              </a:ext>
            </a:extLst>
          </p:cNvPr>
          <p:cNvCxnSpPr>
            <a:cxnSpLocks/>
          </p:cNvCxnSpPr>
          <p:nvPr/>
        </p:nvCxnSpPr>
        <p:spPr bwMode="auto">
          <a:xfrm>
            <a:off x="11429937" y="5377299"/>
            <a:ext cx="0" cy="64008"/>
          </a:xfrm>
          <a:prstGeom prst="line">
            <a:avLst/>
          </a:prstGeom>
          <a:noFill/>
          <a:ln w="2857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153" name="TextBox 152">
            <a:extLst>
              <a:ext uri="{FF2B5EF4-FFF2-40B4-BE49-F238E27FC236}">
                <a16:creationId xmlns:a16="http://schemas.microsoft.com/office/drawing/2014/main" id="{0924884F-8BAD-6EA6-BEF9-BC6C3C21BD03}"/>
              </a:ext>
            </a:extLst>
          </p:cNvPr>
          <p:cNvSpPr txBox="1"/>
          <p:nvPr/>
        </p:nvSpPr>
        <p:spPr bwMode="auto">
          <a:xfrm>
            <a:off x="11204690" y="5381257"/>
            <a:ext cx="444831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algn="ctr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 b="0">
                <a:solidFill>
                  <a:schemeClr val="bg1"/>
                </a:solidFill>
                <a:latin typeface="Calibri" panose="020F0502020204030204" pitchFamily="34" charset="0"/>
              </a:rPr>
              <a:t>34</a:t>
            </a:r>
          </a:p>
        </p:txBody>
      </p:sp>
      <p:sp>
        <p:nvSpPr>
          <p:cNvPr id="154" name="Freeform 153">
            <a:extLst>
              <a:ext uri="{FF2B5EF4-FFF2-40B4-BE49-F238E27FC236}">
                <a16:creationId xmlns:a16="http://schemas.microsoft.com/office/drawing/2014/main" id="{C27C62E9-7E3E-304A-EA6B-AB90BB92A45F}"/>
              </a:ext>
            </a:extLst>
          </p:cNvPr>
          <p:cNvSpPr/>
          <p:nvPr/>
        </p:nvSpPr>
        <p:spPr bwMode="auto">
          <a:xfrm>
            <a:off x="7072685" y="2222390"/>
            <a:ext cx="4377193" cy="1510747"/>
          </a:xfrm>
          <a:custGeom>
            <a:avLst/>
            <a:gdLst>
              <a:gd name="connsiteX0" fmla="*/ 4377193 w 4377193"/>
              <a:gd name="connsiteY0" fmla="*/ 1510747 h 1510747"/>
              <a:gd name="connsiteX1" fmla="*/ 2993666 w 4377193"/>
              <a:gd name="connsiteY1" fmla="*/ 1510747 h 1510747"/>
              <a:gd name="connsiteX2" fmla="*/ 2993666 w 4377193"/>
              <a:gd name="connsiteY2" fmla="*/ 1335819 h 1510747"/>
              <a:gd name="connsiteX3" fmla="*/ 2926080 w 4377193"/>
              <a:gd name="connsiteY3" fmla="*/ 1335819 h 1510747"/>
              <a:gd name="connsiteX4" fmla="*/ 2926080 w 4377193"/>
              <a:gd name="connsiteY4" fmla="*/ 1152939 h 1510747"/>
              <a:gd name="connsiteX5" fmla="*/ 2890299 w 4377193"/>
              <a:gd name="connsiteY5" fmla="*/ 1152939 h 1510747"/>
              <a:gd name="connsiteX6" fmla="*/ 2890299 w 4377193"/>
              <a:gd name="connsiteY6" fmla="*/ 970059 h 1510747"/>
              <a:gd name="connsiteX7" fmla="*/ 2516588 w 4377193"/>
              <a:gd name="connsiteY7" fmla="*/ 970059 h 1510747"/>
              <a:gd name="connsiteX8" fmla="*/ 2516588 w 4377193"/>
              <a:gd name="connsiteY8" fmla="*/ 815008 h 1510747"/>
              <a:gd name="connsiteX9" fmla="*/ 1538578 w 4377193"/>
              <a:gd name="connsiteY9" fmla="*/ 815008 h 1510747"/>
              <a:gd name="connsiteX10" fmla="*/ 1538578 w 4377193"/>
              <a:gd name="connsiteY10" fmla="*/ 759349 h 1510747"/>
              <a:gd name="connsiteX11" fmla="*/ 1264258 w 4377193"/>
              <a:gd name="connsiteY11" fmla="*/ 759349 h 1510747"/>
              <a:gd name="connsiteX12" fmla="*/ 1264258 w 4377193"/>
              <a:gd name="connsiteY12" fmla="*/ 703690 h 1510747"/>
              <a:gd name="connsiteX13" fmla="*/ 1137037 w 4377193"/>
              <a:gd name="connsiteY13" fmla="*/ 703690 h 1510747"/>
              <a:gd name="connsiteX14" fmla="*/ 1137037 w 4377193"/>
              <a:gd name="connsiteY14" fmla="*/ 655982 h 1510747"/>
              <a:gd name="connsiteX15" fmla="*/ 1037645 w 4377193"/>
              <a:gd name="connsiteY15" fmla="*/ 655982 h 1510747"/>
              <a:gd name="connsiteX16" fmla="*/ 1037645 w 4377193"/>
              <a:gd name="connsiteY16" fmla="*/ 600323 h 1510747"/>
              <a:gd name="connsiteX17" fmla="*/ 1025718 w 4377193"/>
              <a:gd name="connsiteY17" fmla="*/ 600323 h 1510747"/>
              <a:gd name="connsiteX18" fmla="*/ 1025718 w 4377193"/>
              <a:gd name="connsiteY18" fmla="*/ 508883 h 1510747"/>
              <a:gd name="connsiteX19" fmla="*/ 1009816 w 4377193"/>
              <a:gd name="connsiteY19" fmla="*/ 508883 h 1510747"/>
              <a:gd name="connsiteX20" fmla="*/ 1009816 w 4377193"/>
              <a:gd name="connsiteY20" fmla="*/ 449248 h 1510747"/>
              <a:gd name="connsiteX21" fmla="*/ 826936 w 4377193"/>
              <a:gd name="connsiteY21" fmla="*/ 449248 h 1510747"/>
              <a:gd name="connsiteX22" fmla="*/ 826936 w 4377193"/>
              <a:gd name="connsiteY22" fmla="*/ 401540 h 1510747"/>
              <a:gd name="connsiteX23" fmla="*/ 759350 w 4377193"/>
              <a:gd name="connsiteY23" fmla="*/ 401540 h 1510747"/>
              <a:gd name="connsiteX24" fmla="*/ 759350 w 4377193"/>
              <a:gd name="connsiteY24" fmla="*/ 349857 h 1510747"/>
              <a:gd name="connsiteX25" fmla="*/ 759350 w 4377193"/>
              <a:gd name="connsiteY25" fmla="*/ 349857 h 1510747"/>
              <a:gd name="connsiteX26" fmla="*/ 759350 w 4377193"/>
              <a:gd name="connsiteY26" fmla="*/ 349857 h 1510747"/>
              <a:gd name="connsiteX27" fmla="*/ 735496 w 4377193"/>
              <a:gd name="connsiteY27" fmla="*/ 349857 h 1510747"/>
              <a:gd name="connsiteX28" fmla="*/ 735496 w 4377193"/>
              <a:gd name="connsiteY28" fmla="*/ 298173 h 1510747"/>
              <a:gd name="connsiteX29" fmla="*/ 640080 w 4377193"/>
              <a:gd name="connsiteY29" fmla="*/ 298173 h 1510747"/>
              <a:gd name="connsiteX30" fmla="*/ 640080 w 4377193"/>
              <a:gd name="connsiteY30" fmla="*/ 250466 h 1510747"/>
              <a:gd name="connsiteX31" fmla="*/ 548640 w 4377193"/>
              <a:gd name="connsiteY31" fmla="*/ 250466 h 1510747"/>
              <a:gd name="connsiteX32" fmla="*/ 548640 w 4377193"/>
              <a:gd name="connsiteY32" fmla="*/ 206733 h 1510747"/>
              <a:gd name="connsiteX33" fmla="*/ 369736 w 4377193"/>
              <a:gd name="connsiteY33" fmla="*/ 206733 h 1510747"/>
              <a:gd name="connsiteX34" fmla="*/ 369736 w 4377193"/>
              <a:gd name="connsiteY34" fmla="*/ 155050 h 1510747"/>
              <a:gd name="connsiteX35" fmla="*/ 314077 w 4377193"/>
              <a:gd name="connsiteY35" fmla="*/ 155050 h 1510747"/>
              <a:gd name="connsiteX36" fmla="*/ 314077 w 4377193"/>
              <a:gd name="connsiteY36" fmla="*/ 103367 h 1510747"/>
              <a:gd name="connsiteX37" fmla="*/ 314077 w 4377193"/>
              <a:gd name="connsiteY37" fmla="*/ 103367 h 1510747"/>
              <a:gd name="connsiteX38" fmla="*/ 290223 w 4377193"/>
              <a:gd name="connsiteY38" fmla="*/ 103367 h 1510747"/>
              <a:gd name="connsiteX39" fmla="*/ 290223 w 4377193"/>
              <a:gd name="connsiteY39" fmla="*/ 55659 h 1510747"/>
              <a:gd name="connsiteX40" fmla="*/ 135172 w 4377193"/>
              <a:gd name="connsiteY40" fmla="*/ 55659 h 1510747"/>
              <a:gd name="connsiteX41" fmla="*/ 135172 w 4377193"/>
              <a:gd name="connsiteY41" fmla="*/ 0 h 1510747"/>
              <a:gd name="connsiteX42" fmla="*/ 0 w 4377193"/>
              <a:gd name="connsiteY42" fmla="*/ 0 h 151074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</a:cxnLst>
            <a:rect l="l" t="t" r="r" b="b"/>
            <a:pathLst>
              <a:path w="4377193" h="1510747">
                <a:moveTo>
                  <a:pt x="4377193" y="1510747"/>
                </a:moveTo>
                <a:lnTo>
                  <a:pt x="2993666" y="1510747"/>
                </a:lnTo>
                <a:lnTo>
                  <a:pt x="2993666" y="1335819"/>
                </a:lnTo>
                <a:lnTo>
                  <a:pt x="2926080" y="1335819"/>
                </a:lnTo>
                <a:lnTo>
                  <a:pt x="2926080" y="1152939"/>
                </a:lnTo>
                <a:lnTo>
                  <a:pt x="2890299" y="1152939"/>
                </a:lnTo>
                <a:lnTo>
                  <a:pt x="2890299" y="970059"/>
                </a:lnTo>
                <a:lnTo>
                  <a:pt x="2516588" y="970059"/>
                </a:lnTo>
                <a:lnTo>
                  <a:pt x="2516588" y="815008"/>
                </a:lnTo>
                <a:lnTo>
                  <a:pt x="1538578" y="815008"/>
                </a:lnTo>
                <a:lnTo>
                  <a:pt x="1538578" y="759349"/>
                </a:lnTo>
                <a:lnTo>
                  <a:pt x="1264258" y="759349"/>
                </a:lnTo>
                <a:lnTo>
                  <a:pt x="1264258" y="703690"/>
                </a:lnTo>
                <a:lnTo>
                  <a:pt x="1137037" y="703690"/>
                </a:lnTo>
                <a:lnTo>
                  <a:pt x="1137037" y="655982"/>
                </a:lnTo>
                <a:lnTo>
                  <a:pt x="1037645" y="655982"/>
                </a:lnTo>
                <a:lnTo>
                  <a:pt x="1037645" y="600323"/>
                </a:lnTo>
                <a:lnTo>
                  <a:pt x="1025718" y="600323"/>
                </a:lnTo>
                <a:lnTo>
                  <a:pt x="1025718" y="508883"/>
                </a:lnTo>
                <a:lnTo>
                  <a:pt x="1009816" y="508883"/>
                </a:lnTo>
                <a:lnTo>
                  <a:pt x="1009816" y="449248"/>
                </a:lnTo>
                <a:lnTo>
                  <a:pt x="826936" y="449248"/>
                </a:lnTo>
                <a:lnTo>
                  <a:pt x="826936" y="401540"/>
                </a:lnTo>
                <a:lnTo>
                  <a:pt x="759350" y="401540"/>
                </a:lnTo>
                <a:lnTo>
                  <a:pt x="759350" y="349857"/>
                </a:lnTo>
                <a:lnTo>
                  <a:pt x="759350" y="349857"/>
                </a:lnTo>
                <a:lnTo>
                  <a:pt x="759350" y="349857"/>
                </a:lnTo>
                <a:lnTo>
                  <a:pt x="735496" y="349857"/>
                </a:lnTo>
                <a:lnTo>
                  <a:pt x="735496" y="298173"/>
                </a:lnTo>
                <a:lnTo>
                  <a:pt x="640080" y="298173"/>
                </a:lnTo>
                <a:lnTo>
                  <a:pt x="640080" y="250466"/>
                </a:lnTo>
                <a:lnTo>
                  <a:pt x="548640" y="250466"/>
                </a:lnTo>
                <a:lnTo>
                  <a:pt x="548640" y="206733"/>
                </a:lnTo>
                <a:lnTo>
                  <a:pt x="369736" y="206733"/>
                </a:lnTo>
                <a:lnTo>
                  <a:pt x="369736" y="155050"/>
                </a:lnTo>
                <a:lnTo>
                  <a:pt x="314077" y="155050"/>
                </a:lnTo>
                <a:lnTo>
                  <a:pt x="314077" y="103367"/>
                </a:lnTo>
                <a:lnTo>
                  <a:pt x="314077" y="103367"/>
                </a:lnTo>
                <a:lnTo>
                  <a:pt x="290223" y="103367"/>
                </a:lnTo>
                <a:lnTo>
                  <a:pt x="290223" y="55659"/>
                </a:lnTo>
                <a:lnTo>
                  <a:pt x="135172" y="55659"/>
                </a:lnTo>
                <a:lnTo>
                  <a:pt x="135172" y="0"/>
                </a:lnTo>
                <a:lnTo>
                  <a:pt x="0" y="0"/>
                </a:lnTo>
              </a:path>
            </a:pathLst>
          </a:custGeom>
          <a:noFill/>
          <a:ln w="28575">
            <a:solidFill>
              <a:schemeClr val="accent1"/>
            </a:solidFill>
            <a:miter lim="800000"/>
            <a:headEnd/>
            <a:tailEnd/>
          </a:ln>
        </p:spPr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5" name="TextBox 154">
            <a:extLst>
              <a:ext uri="{FF2B5EF4-FFF2-40B4-BE49-F238E27FC236}">
                <a16:creationId xmlns:a16="http://schemas.microsoft.com/office/drawing/2014/main" id="{E93263E9-B062-56CF-7203-6C4BF165459E}"/>
              </a:ext>
            </a:extLst>
          </p:cNvPr>
          <p:cNvSpPr txBox="1"/>
          <p:nvPr/>
        </p:nvSpPr>
        <p:spPr bwMode="auto">
          <a:xfrm>
            <a:off x="7171275" y="2111100"/>
            <a:ext cx="191387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algn="ctr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 sz="1400" b="0">
                <a:solidFill>
                  <a:schemeClr val="accent1"/>
                </a:solidFill>
                <a:latin typeface="Calibri" panose="020F0502020204030204" pitchFamily="34" charset="0"/>
              </a:rPr>
              <a:t>+</a:t>
            </a:r>
          </a:p>
        </p:txBody>
      </p:sp>
      <p:sp>
        <p:nvSpPr>
          <p:cNvPr id="156" name="TextBox 155">
            <a:extLst>
              <a:ext uri="{FF2B5EF4-FFF2-40B4-BE49-F238E27FC236}">
                <a16:creationId xmlns:a16="http://schemas.microsoft.com/office/drawing/2014/main" id="{CA01E366-054C-382F-1BE4-30B896040229}"/>
              </a:ext>
            </a:extLst>
          </p:cNvPr>
          <p:cNvSpPr txBox="1"/>
          <p:nvPr/>
        </p:nvSpPr>
        <p:spPr bwMode="auto">
          <a:xfrm>
            <a:off x="7196455" y="2108450"/>
            <a:ext cx="191387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algn="ctr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 sz="1400" b="0">
                <a:solidFill>
                  <a:schemeClr val="accent1"/>
                </a:solidFill>
                <a:latin typeface="Calibri" panose="020F0502020204030204" pitchFamily="34" charset="0"/>
              </a:rPr>
              <a:t>+</a:t>
            </a:r>
          </a:p>
        </p:txBody>
      </p:sp>
      <p:sp>
        <p:nvSpPr>
          <p:cNvPr id="157" name="TextBox 156">
            <a:extLst>
              <a:ext uri="{FF2B5EF4-FFF2-40B4-BE49-F238E27FC236}">
                <a16:creationId xmlns:a16="http://schemas.microsoft.com/office/drawing/2014/main" id="{4C3413C5-5377-54BF-725A-48672C5EB988}"/>
              </a:ext>
            </a:extLst>
          </p:cNvPr>
          <p:cNvSpPr txBox="1"/>
          <p:nvPr/>
        </p:nvSpPr>
        <p:spPr bwMode="auto">
          <a:xfrm>
            <a:off x="7448245" y="2264825"/>
            <a:ext cx="191387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algn="ctr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 sz="1400" b="0">
                <a:solidFill>
                  <a:schemeClr val="accent1"/>
                </a:solidFill>
                <a:latin typeface="Calibri" panose="020F0502020204030204" pitchFamily="34" charset="0"/>
              </a:rPr>
              <a:t>+</a:t>
            </a:r>
          </a:p>
        </p:txBody>
      </p:sp>
      <p:sp>
        <p:nvSpPr>
          <p:cNvPr id="158" name="TextBox 157">
            <a:extLst>
              <a:ext uri="{FF2B5EF4-FFF2-40B4-BE49-F238E27FC236}">
                <a16:creationId xmlns:a16="http://schemas.microsoft.com/office/drawing/2014/main" id="{73B65F70-3B46-E065-5386-BCE58196BA91}"/>
              </a:ext>
            </a:extLst>
          </p:cNvPr>
          <p:cNvSpPr txBox="1"/>
          <p:nvPr/>
        </p:nvSpPr>
        <p:spPr bwMode="auto">
          <a:xfrm>
            <a:off x="7584743" y="2313858"/>
            <a:ext cx="191387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algn="ctr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 sz="1400" b="0">
                <a:solidFill>
                  <a:schemeClr val="accent1"/>
                </a:solidFill>
                <a:latin typeface="Calibri" panose="020F0502020204030204" pitchFamily="34" charset="0"/>
              </a:rPr>
              <a:t>+</a:t>
            </a:r>
          </a:p>
        </p:txBody>
      </p:sp>
      <p:sp>
        <p:nvSpPr>
          <p:cNvPr id="159" name="TextBox 158">
            <a:extLst>
              <a:ext uri="{FF2B5EF4-FFF2-40B4-BE49-F238E27FC236}">
                <a16:creationId xmlns:a16="http://schemas.microsoft.com/office/drawing/2014/main" id="{9BE0DD68-7F2C-6C09-5B22-B137BA7C56EF}"/>
              </a:ext>
            </a:extLst>
          </p:cNvPr>
          <p:cNvSpPr txBox="1"/>
          <p:nvPr/>
        </p:nvSpPr>
        <p:spPr bwMode="auto">
          <a:xfrm>
            <a:off x="7908096" y="2509990"/>
            <a:ext cx="191387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algn="ctr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 sz="1400" b="0">
                <a:solidFill>
                  <a:schemeClr val="accent1"/>
                </a:solidFill>
                <a:latin typeface="Calibri" panose="020F0502020204030204" pitchFamily="34" charset="0"/>
              </a:rPr>
              <a:t>+</a:t>
            </a:r>
          </a:p>
        </p:txBody>
      </p:sp>
      <p:sp>
        <p:nvSpPr>
          <p:cNvPr id="160" name="TextBox 159">
            <a:extLst>
              <a:ext uri="{FF2B5EF4-FFF2-40B4-BE49-F238E27FC236}">
                <a16:creationId xmlns:a16="http://schemas.microsoft.com/office/drawing/2014/main" id="{B599136D-2B91-7EC4-80DD-5B2FA41D78DF}"/>
              </a:ext>
            </a:extLst>
          </p:cNvPr>
          <p:cNvSpPr txBox="1"/>
          <p:nvPr/>
        </p:nvSpPr>
        <p:spPr bwMode="auto">
          <a:xfrm>
            <a:off x="8251328" y="2813465"/>
            <a:ext cx="191387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algn="ctr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 sz="1400" b="0">
                <a:solidFill>
                  <a:schemeClr val="accent1"/>
                </a:solidFill>
                <a:latin typeface="Calibri" panose="020F0502020204030204" pitchFamily="34" charset="0"/>
              </a:rPr>
              <a:t>+</a:t>
            </a:r>
          </a:p>
        </p:txBody>
      </p:sp>
      <p:sp>
        <p:nvSpPr>
          <p:cNvPr id="161" name="TextBox 160">
            <a:extLst>
              <a:ext uri="{FF2B5EF4-FFF2-40B4-BE49-F238E27FC236}">
                <a16:creationId xmlns:a16="http://schemas.microsoft.com/office/drawing/2014/main" id="{BE6D25D3-9BED-5F06-327D-04CFEC664D25}"/>
              </a:ext>
            </a:extLst>
          </p:cNvPr>
          <p:cNvSpPr txBox="1"/>
          <p:nvPr/>
        </p:nvSpPr>
        <p:spPr bwMode="auto">
          <a:xfrm>
            <a:off x="8161212" y="2767082"/>
            <a:ext cx="191387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algn="ctr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 sz="1400" b="0">
                <a:solidFill>
                  <a:schemeClr val="accent1"/>
                </a:solidFill>
                <a:latin typeface="Calibri" panose="020F0502020204030204" pitchFamily="34" charset="0"/>
              </a:rPr>
              <a:t>+</a:t>
            </a:r>
          </a:p>
        </p:txBody>
      </p:sp>
      <p:sp>
        <p:nvSpPr>
          <p:cNvPr id="162" name="TextBox 161">
            <a:extLst>
              <a:ext uri="{FF2B5EF4-FFF2-40B4-BE49-F238E27FC236}">
                <a16:creationId xmlns:a16="http://schemas.microsoft.com/office/drawing/2014/main" id="{B803536E-13CB-E7AB-06E0-A3E1A753B303}"/>
              </a:ext>
            </a:extLst>
          </p:cNvPr>
          <p:cNvSpPr txBox="1"/>
          <p:nvPr/>
        </p:nvSpPr>
        <p:spPr bwMode="auto">
          <a:xfrm>
            <a:off x="8361320" y="2820091"/>
            <a:ext cx="191387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algn="ctr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 sz="1400" b="0">
                <a:solidFill>
                  <a:schemeClr val="accent1"/>
                </a:solidFill>
                <a:latin typeface="Calibri" panose="020F0502020204030204" pitchFamily="34" charset="0"/>
              </a:rPr>
              <a:t>+</a:t>
            </a:r>
          </a:p>
        </p:txBody>
      </p:sp>
      <p:sp>
        <p:nvSpPr>
          <p:cNvPr id="163" name="TextBox 162">
            <a:extLst>
              <a:ext uri="{FF2B5EF4-FFF2-40B4-BE49-F238E27FC236}">
                <a16:creationId xmlns:a16="http://schemas.microsoft.com/office/drawing/2014/main" id="{9AD2424D-0240-EA22-9326-F822F74A7024}"/>
              </a:ext>
            </a:extLst>
          </p:cNvPr>
          <p:cNvSpPr txBox="1"/>
          <p:nvPr/>
        </p:nvSpPr>
        <p:spPr bwMode="auto">
          <a:xfrm>
            <a:off x="8402403" y="2821416"/>
            <a:ext cx="191387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algn="ctr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 sz="1400" b="0">
                <a:solidFill>
                  <a:schemeClr val="accent1"/>
                </a:solidFill>
                <a:latin typeface="Calibri" panose="020F0502020204030204" pitchFamily="34" charset="0"/>
              </a:rPr>
              <a:t>+</a:t>
            </a:r>
          </a:p>
        </p:txBody>
      </p:sp>
      <p:sp>
        <p:nvSpPr>
          <p:cNvPr id="164" name="TextBox 163">
            <a:extLst>
              <a:ext uri="{FF2B5EF4-FFF2-40B4-BE49-F238E27FC236}">
                <a16:creationId xmlns:a16="http://schemas.microsoft.com/office/drawing/2014/main" id="{26398568-9445-EB2B-364A-CC0832C2B112}"/>
              </a:ext>
            </a:extLst>
          </p:cNvPr>
          <p:cNvSpPr txBox="1"/>
          <p:nvPr/>
        </p:nvSpPr>
        <p:spPr bwMode="auto">
          <a:xfrm>
            <a:off x="8463362" y="2818766"/>
            <a:ext cx="191387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algn="ctr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 sz="1400" b="0">
                <a:solidFill>
                  <a:schemeClr val="accent1"/>
                </a:solidFill>
                <a:latin typeface="Calibri" panose="020F0502020204030204" pitchFamily="34" charset="0"/>
              </a:rPr>
              <a:t>+</a:t>
            </a:r>
          </a:p>
        </p:txBody>
      </p:sp>
      <p:sp>
        <p:nvSpPr>
          <p:cNvPr id="165" name="TextBox 164">
            <a:extLst>
              <a:ext uri="{FF2B5EF4-FFF2-40B4-BE49-F238E27FC236}">
                <a16:creationId xmlns:a16="http://schemas.microsoft.com/office/drawing/2014/main" id="{6A721291-7CF6-C1F7-1974-C79D2A2B2DA5}"/>
              </a:ext>
            </a:extLst>
          </p:cNvPr>
          <p:cNvSpPr txBox="1"/>
          <p:nvPr/>
        </p:nvSpPr>
        <p:spPr bwMode="auto">
          <a:xfrm>
            <a:off x="11358962" y="3571491"/>
            <a:ext cx="191387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algn="ctr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 sz="1400" b="0">
                <a:solidFill>
                  <a:schemeClr val="accent1"/>
                </a:solidFill>
                <a:latin typeface="Calibri" panose="020F0502020204030204" pitchFamily="34" charset="0"/>
              </a:rPr>
              <a:t>+</a:t>
            </a:r>
          </a:p>
        </p:txBody>
      </p:sp>
      <p:sp>
        <p:nvSpPr>
          <p:cNvPr id="166" name="TextBox 165">
            <a:extLst>
              <a:ext uri="{FF2B5EF4-FFF2-40B4-BE49-F238E27FC236}">
                <a16:creationId xmlns:a16="http://schemas.microsoft.com/office/drawing/2014/main" id="{FEB9C948-5F5F-8D5C-AE4F-28D8A0D5D236}"/>
              </a:ext>
            </a:extLst>
          </p:cNvPr>
          <p:cNvSpPr txBox="1"/>
          <p:nvPr/>
        </p:nvSpPr>
        <p:spPr bwMode="auto">
          <a:xfrm>
            <a:off x="10159640" y="3571491"/>
            <a:ext cx="191387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algn="ctr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 sz="1400" b="0">
                <a:solidFill>
                  <a:schemeClr val="accent1"/>
                </a:solidFill>
                <a:latin typeface="Calibri" panose="020F0502020204030204" pitchFamily="34" charset="0"/>
              </a:rPr>
              <a:t>+</a:t>
            </a:r>
          </a:p>
        </p:txBody>
      </p:sp>
      <p:sp>
        <p:nvSpPr>
          <p:cNvPr id="167" name="TextBox 166">
            <a:extLst>
              <a:ext uri="{FF2B5EF4-FFF2-40B4-BE49-F238E27FC236}">
                <a16:creationId xmlns:a16="http://schemas.microsoft.com/office/drawing/2014/main" id="{17738128-8FEC-3D62-6A43-3EC9C5A4A0D0}"/>
              </a:ext>
            </a:extLst>
          </p:cNvPr>
          <p:cNvSpPr txBox="1"/>
          <p:nvPr/>
        </p:nvSpPr>
        <p:spPr bwMode="auto">
          <a:xfrm>
            <a:off x="8484566" y="2816115"/>
            <a:ext cx="191387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algn="ctr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 sz="1400" b="0">
                <a:solidFill>
                  <a:schemeClr val="accent1"/>
                </a:solidFill>
                <a:latin typeface="Calibri" panose="020F0502020204030204" pitchFamily="34" charset="0"/>
              </a:rPr>
              <a:t>+</a:t>
            </a:r>
          </a:p>
        </p:txBody>
      </p:sp>
      <p:sp>
        <p:nvSpPr>
          <p:cNvPr id="168" name="TextBox 167">
            <a:extLst>
              <a:ext uri="{FF2B5EF4-FFF2-40B4-BE49-F238E27FC236}">
                <a16:creationId xmlns:a16="http://schemas.microsoft.com/office/drawing/2014/main" id="{9FE5A2BC-96C0-2B0C-74DB-491B08CD1250}"/>
              </a:ext>
            </a:extLst>
          </p:cNvPr>
          <p:cNvSpPr txBox="1"/>
          <p:nvPr/>
        </p:nvSpPr>
        <p:spPr bwMode="auto">
          <a:xfrm>
            <a:off x="8573356" y="2876413"/>
            <a:ext cx="191387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algn="ctr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 sz="1400" b="0">
                <a:solidFill>
                  <a:schemeClr val="accent1"/>
                </a:solidFill>
                <a:latin typeface="Calibri" panose="020F0502020204030204" pitchFamily="34" charset="0"/>
              </a:rPr>
              <a:t>+</a:t>
            </a:r>
          </a:p>
        </p:txBody>
      </p:sp>
      <p:sp>
        <p:nvSpPr>
          <p:cNvPr id="169" name="TextBox 168">
            <a:extLst>
              <a:ext uri="{FF2B5EF4-FFF2-40B4-BE49-F238E27FC236}">
                <a16:creationId xmlns:a16="http://schemas.microsoft.com/office/drawing/2014/main" id="{04EF8C67-2357-4A39-4F64-FC743ED5C95E}"/>
              </a:ext>
            </a:extLst>
          </p:cNvPr>
          <p:cNvSpPr txBox="1"/>
          <p:nvPr/>
        </p:nvSpPr>
        <p:spPr bwMode="auto">
          <a:xfrm>
            <a:off x="9552690" y="3032126"/>
            <a:ext cx="191387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algn="ctr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 sz="1400" b="0">
                <a:solidFill>
                  <a:schemeClr val="accent1"/>
                </a:solidFill>
                <a:latin typeface="Calibri" panose="020F0502020204030204" pitchFamily="34" charset="0"/>
              </a:rPr>
              <a:t>+</a:t>
            </a:r>
          </a:p>
        </p:txBody>
      </p:sp>
      <p:sp>
        <p:nvSpPr>
          <p:cNvPr id="170" name="TextBox 169">
            <a:extLst>
              <a:ext uri="{FF2B5EF4-FFF2-40B4-BE49-F238E27FC236}">
                <a16:creationId xmlns:a16="http://schemas.microsoft.com/office/drawing/2014/main" id="{BF4D1292-E37C-F11F-F399-669BAAA344FA}"/>
              </a:ext>
            </a:extLst>
          </p:cNvPr>
          <p:cNvSpPr txBox="1"/>
          <p:nvPr/>
        </p:nvSpPr>
        <p:spPr bwMode="auto">
          <a:xfrm>
            <a:off x="9760750" y="3032126"/>
            <a:ext cx="191387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algn="ctr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 sz="1400" b="0">
                <a:solidFill>
                  <a:schemeClr val="accent1"/>
                </a:solidFill>
                <a:latin typeface="Calibri" panose="020F0502020204030204" pitchFamily="34" charset="0"/>
              </a:rPr>
              <a:t>+</a:t>
            </a:r>
          </a:p>
        </p:txBody>
      </p:sp>
      <p:sp>
        <p:nvSpPr>
          <p:cNvPr id="171" name="TextBox 170">
            <a:extLst>
              <a:ext uri="{FF2B5EF4-FFF2-40B4-BE49-F238E27FC236}">
                <a16:creationId xmlns:a16="http://schemas.microsoft.com/office/drawing/2014/main" id="{208CD86D-877C-46B9-F24D-7670C52AE8D0}"/>
              </a:ext>
            </a:extLst>
          </p:cNvPr>
          <p:cNvSpPr txBox="1"/>
          <p:nvPr/>
        </p:nvSpPr>
        <p:spPr bwMode="auto">
          <a:xfrm>
            <a:off x="8664795" y="2876413"/>
            <a:ext cx="191387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algn="ctr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 sz="1400" b="0">
                <a:solidFill>
                  <a:schemeClr val="accent1"/>
                </a:solidFill>
                <a:latin typeface="Calibri" panose="020F0502020204030204" pitchFamily="34" charset="0"/>
              </a:rPr>
              <a:t>+</a:t>
            </a:r>
          </a:p>
        </p:txBody>
      </p:sp>
      <p:sp>
        <p:nvSpPr>
          <p:cNvPr id="172" name="TextBox 171">
            <a:extLst>
              <a:ext uri="{FF2B5EF4-FFF2-40B4-BE49-F238E27FC236}">
                <a16:creationId xmlns:a16="http://schemas.microsoft.com/office/drawing/2014/main" id="{8F2D51FF-E3C9-EFFD-9764-CB7AFF6FB737}"/>
              </a:ext>
            </a:extLst>
          </p:cNvPr>
          <p:cNvSpPr txBox="1"/>
          <p:nvPr/>
        </p:nvSpPr>
        <p:spPr bwMode="auto">
          <a:xfrm>
            <a:off x="8733706" y="2876413"/>
            <a:ext cx="191387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algn="ctr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 sz="1400" b="0">
                <a:solidFill>
                  <a:schemeClr val="accent1"/>
                </a:solidFill>
                <a:latin typeface="Calibri" panose="020F0502020204030204" pitchFamily="34" charset="0"/>
              </a:rPr>
              <a:t>+</a:t>
            </a:r>
          </a:p>
        </p:txBody>
      </p:sp>
      <p:sp>
        <p:nvSpPr>
          <p:cNvPr id="173" name="TextBox 172">
            <a:extLst>
              <a:ext uri="{FF2B5EF4-FFF2-40B4-BE49-F238E27FC236}">
                <a16:creationId xmlns:a16="http://schemas.microsoft.com/office/drawing/2014/main" id="{7B6E9540-DC43-904E-04ED-AE3C2908605F}"/>
              </a:ext>
            </a:extLst>
          </p:cNvPr>
          <p:cNvSpPr txBox="1"/>
          <p:nvPr/>
        </p:nvSpPr>
        <p:spPr bwMode="auto">
          <a:xfrm>
            <a:off x="8750934" y="2876413"/>
            <a:ext cx="191387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algn="ctr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 sz="1400" b="0">
                <a:solidFill>
                  <a:schemeClr val="accent1"/>
                </a:solidFill>
                <a:latin typeface="Calibri" panose="020F0502020204030204" pitchFamily="34" charset="0"/>
              </a:rPr>
              <a:t>+</a:t>
            </a:r>
          </a:p>
        </p:txBody>
      </p:sp>
      <p:sp>
        <p:nvSpPr>
          <p:cNvPr id="174" name="TextBox 173">
            <a:extLst>
              <a:ext uri="{FF2B5EF4-FFF2-40B4-BE49-F238E27FC236}">
                <a16:creationId xmlns:a16="http://schemas.microsoft.com/office/drawing/2014/main" id="{A991786B-D89D-57BF-CE14-15F7D416904A}"/>
              </a:ext>
            </a:extLst>
          </p:cNvPr>
          <p:cNvSpPr txBox="1"/>
          <p:nvPr/>
        </p:nvSpPr>
        <p:spPr bwMode="auto">
          <a:xfrm>
            <a:off x="8799967" y="2876413"/>
            <a:ext cx="191387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algn="ctr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 sz="1400" b="0">
                <a:solidFill>
                  <a:schemeClr val="accent1"/>
                </a:solidFill>
                <a:latin typeface="Calibri" panose="020F0502020204030204" pitchFamily="34" charset="0"/>
              </a:rPr>
              <a:t>+</a:t>
            </a:r>
          </a:p>
        </p:txBody>
      </p:sp>
      <p:sp>
        <p:nvSpPr>
          <p:cNvPr id="175" name="TextBox 174">
            <a:extLst>
              <a:ext uri="{FF2B5EF4-FFF2-40B4-BE49-F238E27FC236}">
                <a16:creationId xmlns:a16="http://schemas.microsoft.com/office/drawing/2014/main" id="{6965B129-9E60-3277-8EF2-B107110E4D95}"/>
              </a:ext>
            </a:extLst>
          </p:cNvPr>
          <p:cNvSpPr txBox="1"/>
          <p:nvPr/>
        </p:nvSpPr>
        <p:spPr bwMode="auto">
          <a:xfrm>
            <a:off x="8872854" y="2876413"/>
            <a:ext cx="191387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algn="ctr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 sz="1400" b="0">
                <a:solidFill>
                  <a:schemeClr val="accent1"/>
                </a:solidFill>
                <a:latin typeface="Calibri" panose="020F0502020204030204" pitchFamily="34" charset="0"/>
              </a:rPr>
              <a:t>+</a:t>
            </a:r>
          </a:p>
        </p:txBody>
      </p:sp>
      <p:sp>
        <p:nvSpPr>
          <p:cNvPr id="176" name="TextBox 175">
            <a:extLst>
              <a:ext uri="{FF2B5EF4-FFF2-40B4-BE49-F238E27FC236}">
                <a16:creationId xmlns:a16="http://schemas.microsoft.com/office/drawing/2014/main" id="{10E6AE04-6708-E19D-4C31-A15580E7B393}"/>
              </a:ext>
            </a:extLst>
          </p:cNvPr>
          <p:cNvSpPr txBox="1"/>
          <p:nvPr/>
        </p:nvSpPr>
        <p:spPr bwMode="auto">
          <a:xfrm>
            <a:off x="8921887" y="2876413"/>
            <a:ext cx="191387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algn="ctr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 sz="1400" b="0">
                <a:solidFill>
                  <a:schemeClr val="accent1"/>
                </a:solidFill>
                <a:latin typeface="Calibri" panose="020F0502020204030204" pitchFamily="34" charset="0"/>
              </a:rPr>
              <a:t>+</a:t>
            </a:r>
          </a:p>
        </p:txBody>
      </p:sp>
      <p:sp>
        <p:nvSpPr>
          <p:cNvPr id="177" name="TextBox 176">
            <a:extLst>
              <a:ext uri="{FF2B5EF4-FFF2-40B4-BE49-F238E27FC236}">
                <a16:creationId xmlns:a16="http://schemas.microsoft.com/office/drawing/2014/main" id="{8B8C4D03-EDC5-2487-157A-4D023958C0CC}"/>
              </a:ext>
            </a:extLst>
          </p:cNvPr>
          <p:cNvSpPr txBox="1"/>
          <p:nvPr/>
        </p:nvSpPr>
        <p:spPr bwMode="auto">
          <a:xfrm>
            <a:off x="8958993" y="2876413"/>
            <a:ext cx="191387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algn="ctr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 sz="1400" b="0">
                <a:solidFill>
                  <a:schemeClr val="accent1"/>
                </a:solidFill>
                <a:latin typeface="Calibri" panose="020F0502020204030204" pitchFamily="34" charset="0"/>
              </a:rPr>
              <a:t>+</a:t>
            </a:r>
          </a:p>
        </p:txBody>
      </p:sp>
      <p:sp>
        <p:nvSpPr>
          <p:cNvPr id="178" name="TextBox 177">
            <a:extLst>
              <a:ext uri="{FF2B5EF4-FFF2-40B4-BE49-F238E27FC236}">
                <a16:creationId xmlns:a16="http://schemas.microsoft.com/office/drawing/2014/main" id="{F79B3B9B-5BB2-0B57-D122-FFB47DC30D0F}"/>
              </a:ext>
            </a:extLst>
          </p:cNvPr>
          <p:cNvSpPr txBox="1"/>
          <p:nvPr/>
        </p:nvSpPr>
        <p:spPr bwMode="auto">
          <a:xfrm>
            <a:off x="8984172" y="2876413"/>
            <a:ext cx="191387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algn="ctr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 sz="1400" b="0">
                <a:solidFill>
                  <a:schemeClr val="accent1"/>
                </a:solidFill>
                <a:latin typeface="Calibri" panose="020F0502020204030204" pitchFamily="34" charset="0"/>
              </a:rPr>
              <a:t>+</a:t>
            </a:r>
          </a:p>
        </p:txBody>
      </p:sp>
      <p:sp>
        <p:nvSpPr>
          <p:cNvPr id="179" name="TextBox 178">
            <a:extLst>
              <a:ext uri="{FF2B5EF4-FFF2-40B4-BE49-F238E27FC236}">
                <a16:creationId xmlns:a16="http://schemas.microsoft.com/office/drawing/2014/main" id="{C15A6053-6703-2360-5FBE-73FB52D3EC04}"/>
              </a:ext>
            </a:extLst>
          </p:cNvPr>
          <p:cNvSpPr txBox="1"/>
          <p:nvPr/>
        </p:nvSpPr>
        <p:spPr bwMode="auto">
          <a:xfrm>
            <a:off x="9080913" y="2876413"/>
            <a:ext cx="191387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algn="ctr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 sz="1400" b="0">
                <a:solidFill>
                  <a:schemeClr val="accent1"/>
                </a:solidFill>
                <a:latin typeface="Calibri" panose="020F0502020204030204" pitchFamily="34" charset="0"/>
              </a:rPr>
              <a:t>+</a:t>
            </a:r>
          </a:p>
        </p:txBody>
      </p:sp>
      <p:sp>
        <p:nvSpPr>
          <p:cNvPr id="180" name="TextBox 179">
            <a:extLst>
              <a:ext uri="{FF2B5EF4-FFF2-40B4-BE49-F238E27FC236}">
                <a16:creationId xmlns:a16="http://schemas.microsoft.com/office/drawing/2014/main" id="{A0FF1782-E5B6-F37F-A1F1-D9BA5781C59F}"/>
              </a:ext>
            </a:extLst>
          </p:cNvPr>
          <p:cNvSpPr txBox="1"/>
          <p:nvPr/>
        </p:nvSpPr>
        <p:spPr bwMode="auto">
          <a:xfrm>
            <a:off x="9102116" y="2876413"/>
            <a:ext cx="191387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algn="ctr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 sz="1400" b="0">
                <a:solidFill>
                  <a:schemeClr val="accent1"/>
                </a:solidFill>
                <a:latin typeface="Calibri" panose="020F0502020204030204" pitchFamily="34" charset="0"/>
              </a:rPr>
              <a:t>+</a:t>
            </a:r>
          </a:p>
        </p:txBody>
      </p:sp>
      <p:sp>
        <p:nvSpPr>
          <p:cNvPr id="181" name="TextBox 180">
            <a:extLst>
              <a:ext uri="{FF2B5EF4-FFF2-40B4-BE49-F238E27FC236}">
                <a16:creationId xmlns:a16="http://schemas.microsoft.com/office/drawing/2014/main" id="{8BE7CD64-C4C7-F01B-589A-250AE2D641EE}"/>
              </a:ext>
            </a:extLst>
          </p:cNvPr>
          <p:cNvSpPr txBox="1"/>
          <p:nvPr/>
        </p:nvSpPr>
        <p:spPr bwMode="auto">
          <a:xfrm>
            <a:off x="9139222" y="2876413"/>
            <a:ext cx="191387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algn="ctr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 sz="1400" b="0">
                <a:solidFill>
                  <a:schemeClr val="accent1"/>
                </a:solidFill>
                <a:latin typeface="Calibri" panose="020F0502020204030204" pitchFamily="34" charset="0"/>
              </a:rPr>
              <a:t>+</a:t>
            </a:r>
          </a:p>
        </p:txBody>
      </p:sp>
      <p:sp>
        <p:nvSpPr>
          <p:cNvPr id="182" name="TextBox 181">
            <a:extLst>
              <a:ext uri="{FF2B5EF4-FFF2-40B4-BE49-F238E27FC236}">
                <a16:creationId xmlns:a16="http://schemas.microsoft.com/office/drawing/2014/main" id="{38C03055-C7E7-E8B2-A9A9-8B29C02E7051}"/>
              </a:ext>
            </a:extLst>
          </p:cNvPr>
          <p:cNvSpPr txBox="1"/>
          <p:nvPr/>
        </p:nvSpPr>
        <p:spPr bwMode="auto">
          <a:xfrm>
            <a:off x="9239938" y="2876413"/>
            <a:ext cx="191387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algn="ctr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 sz="1400" b="0">
                <a:solidFill>
                  <a:schemeClr val="accent1"/>
                </a:solidFill>
                <a:latin typeface="Calibri" panose="020F0502020204030204" pitchFamily="34" charset="0"/>
              </a:rPr>
              <a:t>+</a:t>
            </a:r>
          </a:p>
        </p:txBody>
      </p:sp>
      <p:sp>
        <p:nvSpPr>
          <p:cNvPr id="183" name="TextBox 182">
            <a:extLst>
              <a:ext uri="{FF2B5EF4-FFF2-40B4-BE49-F238E27FC236}">
                <a16:creationId xmlns:a16="http://schemas.microsoft.com/office/drawing/2014/main" id="{47731245-4F69-97E8-4857-AA19CF253A2A}"/>
              </a:ext>
            </a:extLst>
          </p:cNvPr>
          <p:cNvSpPr txBox="1"/>
          <p:nvPr/>
        </p:nvSpPr>
        <p:spPr bwMode="auto">
          <a:xfrm>
            <a:off x="9281020" y="2876413"/>
            <a:ext cx="191387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algn="ctr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 sz="1400" b="0">
                <a:solidFill>
                  <a:schemeClr val="accent1"/>
                </a:solidFill>
                <a:latin typeface="Calibri" panose="020F0502020204030204" pitchFamily="34" charset="0"/>
              </a:rPr>
              <a:t>+</a:t>
            </a:r>
          </a:p>
        </p:txBody>
      </p:sp>
      <p:sp>
        <p:nvSpPr>
          <p:cNvPr id="184" name="TextBox 183">
            <a:extLst>
              <a:ext uri="{FF2B5EF4-FFF2-40B4-BE49-F238E27FC236}">
                <a16:creationId xmlns:a16="http://schemas.microsoft.com/office/drawing/2014/main" id="{17FE30B3-70C5-E51D-AC1D-28B350A4EE4C}"/>
              </a:ext>
            </a:extLst>
          </p:cNvPr>
          <p:cNvSpPr txBox="1"/>
          <p:nvPr/>
        </p:nvSpPr>
        <p:spPr bwMode="auto">
          <a:xfrm>
            <a:off x="9369809" y="2876413"/>
            <a:ext cx="191387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algn="ctr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 sz="1400" b="0">
                <a:solidFill>
                  <a:schemeClr val="accent1"/>
                </a:solidFill>
                <a:latin typeface="Calibri" panose="020F0502020204030204" pitchFamily="34" charset="0"/>
              </a:rPr>
              <a:t>+</a:t>
            </a:r>
          </a:p>
        </p:txBody>
      </p:sp>
      <p:sp>
        <p:nvSpPr>
          <p:cNvPr id="185" name="TextBox 184">
            <a:extLst>
              <a:ext uri="{FF2B5EF4-FFF2-40B4-BE49-F238E27FC236}">
                <a16:creationId xmlns:a16="http://schemas.microsoft.com/office/drawing/2014/main" id="{23B2B061-0A99-E81B-B5C2-50BCBDA0F5DF}"/>
              </a:ext>
            </a:extLst>
          </p:cNvPr>
          <p:cNvSpPr txBox="1"/>
          <p:nvPr/>
        </p:nvSpPr>
        <p:spPr bwMode="auto">
          <a:xfrm>
            <a:off x="9402941" y="2876413"/>
            <a:ext cx="191387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algn="ctr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 sz="1400" b="0">
                <a:solidFill>
                  <a:schemeClr val="accent1"/>
                </a:solidFill>
                <a:latin typeface="Calibri" panose="020F0502020204030204" pitchFamily="34" charset="0"/>
              </a:rPr>
              <a:t>+</a:t>
            </a:r>
          </a:p>
        </p:txBody>
      </p:sp>
      <p:sp>
        <p:nvSpPr>
          <p:cNvPr id="186" name="TextBox 185">
            <a:extLst>
              <a:ext uri="{FF2B5EF4-FFF2-40B4-BE49-F238E27FC236}">
                <a16:creationId xmlns:a16="http://schemas.microsoft.com/office/drawing/2014/main" id="{F3701387-F7F5-3B68-3C34-57F0A1CCC565}"/>
              </a:ext>
            </a:extLst>
          </p:cNvPr>
          <p:cNvSpPr txBox="1"/>
          <p:nvPr/>
        </p:nvSpPr>
        <p:spPr bwMode="auto">
          <a:xfrm>
            <a:off x="9428120" y="2876413"/>
            <a:ext cx="191387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algn="ctr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 sz="1400" b="0">
                <a:solidFill>
                  <a:schemeClr val="accent1"/>
                </a:solidFill>
                <a:latin typeface="Calibri" panose="020F0502020204030204" pitchFamily="34" charset="0"/>
              </a:rPr>
              <a:t>+</a:t>
            </a:r>
          </a:p>
        </p:txBody>
      </p:sp>
      <p:sp>
        <p:nvSpPr>
          <p:cNvPr id="187" name="TextBox 186">
            <a:extLst>
              <a:ext uri="{FF2B5EF4-FFF2-40B4-BE49-F238E27FC236}">
                <a16:creationId xmlns:a16="http://schemas.microsoft.com/office/drawing/2014/main" id="{EB5CD72C-701F-6B89-2226-C2A9D358F1D3}"/>
              </a:ext>
            </a:extLst>
          </p:cNvPr>
          <p:cNvSpPr txBox="1"/>
          <p:nvPr/>
        </p:nvSpPr>
        <p:spPr bwMode="auto">
          <a:xfrm>
            <a:off x="9453300" y="2876413"/>
            <a:ext cx="191387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algn="ctr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 sz="1400" b="0">
                <a:solidFill>
                  <a:schemeClr val="accent1"/>
                </a:solidFill>
                <a:latin typeface="Calibri" panose="020F0502020204030204" pitchFamily="34" charset="0"/>
              </a:rPr>
              <a:t>+</a:t>
            </a:r>
          </a:p>
        </p:txBody>
      </p:sp>
      <p:sp>
        <p:nvSpPr>
          <p:cNvPr id="188" name="TextBox 187">
            <a:extLst>
              <a:ext uri="{FF2B5EF4-FFF2-40B4-BE49-F238E27FC236}">
                <a16:creationId xmlns:a16="http://schemas.microsoft.com/office/drawing/2014/main" id="{0D4FA4EE-E995-8A63-C1A5-6D3561647DC1}"/>
              </a:ext>
            </a:extLst>
          </p:cNvPr>
          <p:cNvSpPr txBox="1"/>
          <p:nvPr/>
        </p:nvSpPr>
        <p:spPr bwMode="auto">
          <a:xfrm>
            <a:off x="10464440" y="3571491"/>
            <a:ext cx="191387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algn="ctr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 sz="1400" b="0">
                <a:solidFill>
                  <a:schemeClr val="accent1"/>
                </a:solidFill>
                <a:latin typeface="Calibri" panose="020F0502020204030204" pitchFamily="34" charset="0"/>
              </a:rPr>
              <a:t>+</a:t>
            </a:r>
          </a:p>
        </p:txBody>
      </p:sp>
      <p:sp>
        <p:nvSpPr>
          <p:cNvPr id="189" name="TextBox 188">
            <a:extLst>
              <a:ext uri="{FF2B5EF4-FFF2-40B4-BE49-F238E27FC236}">
                <a16:creationId xmlns:a16="http://schemas.microsoft.com/office/drawing/2014/main" id="{7350A6D1-A985-D7DA-E7F3-4D6E71A3220D}"/>
              </a:ext>
            </a:extLst>
          </p:cNvPr>
          <p:cNvSpPr txBox="1"/>
          <p:nvPr/>
        </p:nvSpPr>
        <p:spPr bwMode="auto">
          <a:xfrm>
            <a:off x="10581059" y="3571491"/>
            <a:ext cx="191387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algn="ctr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 sz="1400" b="0">
                <a:solidFill>
                  <a:schemeClr val="accent1"/>
                </a:solidFill>
                <a:latin typeface="Calibri" panose="020F0502020204030204" pitchFamily="34" charset="0"/>
              </a:rPr>
              <a:t>+</a:t>
            </a:r>
          </a:p>
        </p:txBody>
      </p:sp>
      <p:sp>
        <p:nvSpPr>
          <p:cNvPr id="190" name="TextBox 189">
            <a:extLst>
              <a:ext uri="{FF2B5EF4-FFF2-40B4-BE49-F238E27FC236}">
                <a16:creationId xmlns:a16="http://schemas.microsoft.com/office/drawing/2014/main" id="{BFE3681A-7E35-764F-A75A-B811AEAA71FE}"/>
              </a:ext>
            </a:extLst>
          </p:cNvPr>
          <p:cNvSpPr txBox="1"/>
          <p:nvPr/>
        </p:nvSpPr>
        <p:spPr bwMode="auto">
          <a:xfrm>
            <a:off x="10761289" y="3571491"/>
            <a:ext cx="191387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algn="ctr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 sz="1400" b="0">
                <a:solidFill>
                  <a:schemeClr val="accent1"/>
                </a:solidFill>
                <a:latin typeface="Calibri" panose="020F0502020204030204" pitchFamily="34" charset="0"/>
              </a:rPr>
              <a:t>+</a:t>
            </a:r>
          </a:p>
        </p:txBody>
      </p:sp>
      <p:sp>
        <p:nvSpPr>
          <p:cNvPr id="191" name="TextBox 190">
            <a:extLst>
              <a:ext uri="{FF2B5EF4-FFF2-40B4-BE49-F238E27FC236}">
                <a16:creationId xmlns:a16="http://schemas.microsoft.com/office/drawing/2014/main" id="{B51C5068-B43F-4493-3F0D-18EEA530126E}"/>
              </a:ext>
            </a:extLst>
          </p:cNvPr>
          <p:cNvSpPr txBox="1"/>
          <p:nvPr/>
        </p:nvSpPr>
        <p:spPr bwMode="auto">
          <a:xfrm>
            <a:off x="10607563" y="3571491"/>
            <a:ext cx="191387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algn="ctr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 sz="1400" b="0">
                <a:solidFill>
                  <a:schemeClr val="accent1"/>
                </a:solidFill>
                <a:latin typeface="Calibri" panose="020F0502020204030204" pitchFamily="34" charset="0"/>
              </a:rPr>
              <a:t>+</a:t>
            </a:r>
          </a:p>
        </p:txBody>
      </p:sp>
      <p:sp>
        <p:nvSpPr>
          <p:cNvPr id="192" name="TextBox 191">
            <a:extLst>
              <a:ext uri="{FF2B5EF4-FFF2-40B4-BE49-F238E27FC236}">
                <a16:creationId xmlns:a16="http://schemas.microsoft.com/office/drawing/2014/main" id="{39AC93B7-5321-8B4A-8D5E-DA8BE5506637}"/>
              </a:ext>
            </a:extLst>
          </p:cNvPr>
          <p:cNvSpPr txBox="1"/>
          <p:nvPr/>
        </p:nvSpPr>
        <p:spPr bwMode="auto">
          <a:xfrm>
            <a:off x="10640694" y="3571491"/>
            <a:ext cx="191387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algn="ctr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 sz="1400" b="0">
                <a:solidFill>
                  <a:schemeClr val="accent1"/>
                </a:solidFill>
                <a:latin typeface="Calibri" panose="020F0502020204030204" pitchFamily="34" charset="0"/>
              </a:rPr>
              <a:t>+</a:t>
            </a:r>
          </a:p>
        </p:txBody>
      </p:sp>
      <p:sp>
        <p:nvSpPr>
          <p:cNvPr id="193" name="TextBox 192">
            <a:extLst>
              <a:ext uri="{FF2B5EF4-FFF2-40B4-BE49-F238E27FC236}">
                <a16:creationId xmlns:a16="http://schemas.microsoft.com/office/drawing/2014/main" id="{AE4156E5-9BCB-7DF6-4933-20CCBCB1EF20}"/>
              </a:ext>
            </a:extLst>
          </p:cNvPr>
          <p:cNvSpPr txBox="1"/>
          <p:nvPr/>
        </p:nvSpPr>
        <p:spPr bwMode="auto">
          <a:xfrm>
            <a:off x="10701654" y="3571491"/>
            <a:ext cx="191387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algn="ctr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 sz="1400" b="0">
                <a:solidFill>
                  <a:schemeClr val="accent1"/>
                </a:solidFill>
                <a:latin typeface="Calibri" panose="020F0502020204030204" pitchFamily="34" charset="0"/>
              </a:rPr>
              <a:t>+</a:t>
            </a:r>
          </a:p>
        </p:txBody>
      </p:sp>
    </p:spTree>
    <p:extLst>
      <p:ext uri="{BB962C8B-B14F-4D97-AF65-F5344CB8AC3E}">
        <p14:creationId xmlns:p14="http://schemas.microsoft.com/office/powerpoint/2010/main" val="2020633722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A5CD863-C291-7BAF-229A-85CF116011A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>
                <a:ea typeface="Verdana" panose="020B0604030504040204" pitchFamily="34" charset="0"/>
                <a:cs typeface="Arial" panose="020B0604020202020204" pitchFamily="34" charset="0"/>
                <a:sym typeface="Helvetica Neue"/>
              </a:rPr>
              <a:t>Phase I Study of SHR2554: Safety</a:t>
            </a:r>
            <a:endParaRPr lang="en-US"/>
          </a:p>
        </p:txBody>
      </p:sp>
      <p:sp>
        <p:nvSpPr>
          <p:cNvPr id="3" name="Text Box 11">
            <a:extLst>
              <a:ext uri="{FF2B5EF4-FFF2-40B4-BE49-F238E27FC236}">
                <a16:creationId xmlns:a16="http://schemas.microsoft.com/office/drawing/2014/main" id="{E3F1E9AF-27F3-EE5F-0946-4861153F69E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14339" y="6363968"/>
            <a:ext cx="8010524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Wingdings" panose="05000000000000000000" pitchFamily="2" charset="2"/>
              <a:buChar char="§"/>
              <a:defRPr sz="2800">
                <a:solidFill>
                  <a:srgbClr val="FEFDDE"/>
                </a:solidFill>
                <a:latin typeface="Arial" panose="020B060402020202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600">
                <a:solidFill>
                  <a:srgbClr val="FEFDDE"/>
                </a:solidFill>
                <a:latin typeface="Arial" panose="020B060402020202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400">
                <a:solidFill>
                  <a:srgbClr val="FEFDDE"/>
                </a:solidFill>
                <a:latin typeface="Arial" panose="020B060402020202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200">
                <a:solidFill>
                  <a:srgbClr val="FEFDDE"/>
                </a:solidFill>
                <a:latin typeface="Arial" panose="020B060402020202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9pPr>
          </a:lstStyle>
          <a:p>
            <a:pPr lvl="0"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None/>
            </a:pPr>
            <a:r>
              <a:rPr lang="en-US" sz="1200">
                <a:solidFill>
                  <a:schemeClr val="bg2"/>
                </a:solidFill>
                <a:latin typeface="+mn-lt"/>
              </a:rPr>
              <a:t>Song. EHA 2025. Abstr S246. </a:t>
            </a:r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schemeClr val="bg2"/>
              </a:solidFill>
              <a:effectLst/>
              <a:uLnTx/>
              <a:uFillTx/>
              <a:latin typeface="+mn-lt"/>
              <a:ea typeface="+mn-ea"/>
              <a:cs typeface="Arial" panose="020B0604020202020204" pitchFamily="34" charset="0"/>
            </a:endParaRPr>
          </a:p>
        </p:txBody>
      </p:sp>
      <p:graphicFrame>
        <p:nvGraphicFramePr>
          <p:cNvPr id="6" name="表格 3">
            <a:extLst>
              <a:ext uri="{FF2B5EF4-FFF2-40B4-BE49-F238E27FC236}">
                <a16:creationId xmlns:a16="http://schemas.microsoft.com/office/drawing/2014/main" id="{91AEC763-4D41-6FF2-1B1B-1E13F0569A7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03332749"/>
              </p:ext>
            </p:extLst>
          </p:nvPr>
        </p:nvGraphicFramePr>
        <p:xfrm>
          <a:off x="717550" y="1600200"/>
          <a:ext cx="4659643" cy="4169664"/>
        </p:xfrm>
        <a:graphic>
          <a:graphicData uri="http://schemas.openxmlformats.org/drawingml/2006/table">
            <a:tbl>
              <a:tblPr firstRow="1"/>
              <a:tblGrid>
                <a:gridCol w="3086354">
                  <a:extLst>
                    <a:ext uri="{9D8B030D-6E8A-4147-A177-3AD203B41FA5}">
                      <a16:colId xmlns:a16="http://schemas.microsoft.com/office/drawing/2014/main" val="20091372"/>
                    </a:ext>
                  </a:extLst>
                </a:gridCol>
                <a:gridCol w="1573289">
                  <a:extLst>
                    <a:ext uri="{9D8B030D-6E8A-4147-A177-3AD203B41FA5}">
                      <a16:colId xmlns:a16="http://schemas.microsoft.com/office/drawing/2014/main" val="1766688467"/>
                    </a:ext>
                  </a:extLst>
                </a:gridCol>
              </a:tblGrid>
              <a:tr h="170033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 panose="020B0604020202020204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 panose="020B0604020202020204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 panose="020B0604020202020204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 panose="020B0604020202020204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 panose="020B0604020202020204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 panose="020B0604020202020204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 panose="020B0604020202020204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 panose="020B0604020202020204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 panose="020B0604020202020204"/>
                        </a:defRPr>
                      </a:lvl9pPr>
                    </a:lstStyle>
                    <a:p>
                      <a:pPr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altLang="zh-CN" sz="1400" b="1" kern="100">
                          <a:solidFill>
                            <a:schemeClr val="tx1"/>
                          </a:solidFill>
                          <a:effectLst/>
                          <a:latin typeface="+mn-lt"/>
                          <a:ea typeface="Verdana" panose="020B0604030504040204" pitchFamily="34" charset="0"/>
                          <a:cs typeface="Arial" panose="020B0604020202020204" pitchFamily="34" charset="0"/>
                        </a:rPr>
                        <a:t>AE, n (%)</a:t>
                      </a:r>
                      <a:endParaRPr lang="zh-CN" altLang="en-US" sz="1400" b="1" kern="100">
                        <a:solidFill>
                          <a:schemeClr val="tx1"/>
                        </a:solidFill>
                        <a:effectLst/>
                        <a:latin typeface="+mn-lt"/>
                        <a:ea typeface="微软雅黑" panose="020B0503020204020204" pitchFamily="34" charset="-122"/>
                        <a:cs typeface="Arial" panose="020B0604020202020204" pitchFamily="34" charset="0"/>
                      </a:endParaRPr>
                    </a:p>
                  </a:txBody>
                  <a:tcPr marT="27432" marB="27432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 panose="020B0604020202020204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 panose="020B0604020202020204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 panose="020B0604020202020204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 panose="020B0604020202020204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 panose="020B0604020202020204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 panose="020B0604020202020204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 panose="020B0604020202020204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 panose="020B0604020202020204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 panose="020B0604020202020204"/>
                        </a:defRPr>
                      </a:lvl9pPr>
                    </a:lstStyle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zh-CN" sz="1400" b="1" kern="100">
                          <a:solidFill>
                            <a:schemeClr val="tx1"/>
                          </a:solidFill>
                          <a:effectLst/>
                          <a:latin typeface="+mn-lt"/>
                          <a:ea typeface="Verdana" panose="020B0604030504040204" pitchFamily="34" charset="0"/>
                          <a:cs typeface="Arial" panose="020B0604020202020204" pitchFamily="34" charset="0"/>
                        </a:rPr>
                        <a:t>Total</a:t>
                      </a:r>
                    </a:p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zh-CN" sz="1400" b="1" kern="100">
                          <a:solidFill>
                            <a:schemeClr val="tx1"/>
                          </a:solidFill>
                          <a:effectLst/>
                          <a:latin typeface="+mn-lt"/>
                          <a:ea typeface="Verdana" panose="020B0604030504040204" pitchFamily="34" charset="0"/>
                          <a:cs typeface="Arial" panose="020B0604020202020204" pitchFamily="34" charset="0"/>
                        </a:rPr>
                        <a:t>(N = 67)</a:t>
                      </a:r>
                      <a:endParaRPr lang="zh-CN" altLang="zh-CN" sz="1400" kern="10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T="27432" marB="27432" anchor="ctr">
                    <a:lnL w="12700" cmpd="sng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77089367"/>
                  </a:ext>
                </a:extLst>
              </a:tr>
              <a:tr h="622019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9pPr>
                    </a:lstStyle>
                    <a:p>
                      <a:pPr marL="7938" marR="0" lvl="0" indent="0" algn="l" defTabSz="1828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400" b="0" i="0" u="none" strike="noStrike" kern="0" cap="none" spc="0" baseline="0">
                          <a:solidFill>
                            <a:schemeClr val="bg1"/>
                          </a:solidFill>
                          <a:effectLst/>
                          <a:uFillTx/>
                          <a:latin typeface="+mn-lt"/>
                          <a:ea typeface="Verdana" panose="020B0604030504040204" pitchFamily="34" charset="0"/>
                          <a:cs typeface="Arial" panose="020B0604020202020204" pitchFamily="34" charset="0"/>
                          <a:sym typeface="Helvetica Neue"/>
                        </a:rPr>
                        <a:t>TEAEs</a:t>
                      </a:r>
                    </a:p>
                    <a:p>
                      <a:pPr marL="292100" marR="0" lvl="0" indent="-174625" algn="l" defTabSz="1828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§"/>
                        <a:tabLst/>
                        <a:defRPr/>
                      </a:pPr>
                      <a:r>
                        <a:rPr lang="en-US" altLang="zh-CN" sz="1400" b="0" i="0" u="none" strike="noStrike" kern="0" cap="none" spc="0" baseline="0">
                          <a:solidFill>
                            <a:schemeClr val="bg1"/>
                          </a:solidFill>
                          <a:effectLst/>
                          <a:uFillTx/>
                          <a:latin typeface="+mn-lt"/>
                          <a:ea typeface="Verdana" panose="020B0604030504040204" pitchFamily="34" charset="0"/>
                          <a:cs typeface="Arial" panose="020B0604020202020204" pitchFamily="34" charset="0"/>
                          <a:sym typeface="Helvetica Neue"/>
                        </a:rPr>
                        <a:t>Any grade</a:t>
                      </a:r>
                    </a:p>
                    <a:p>
                      <a:pPr marL="292100" marR="0" lvl="0" indent="-174625" algn="l" defTabSz="1828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§"/>
                        <a:tabLst/>
                        <a:defRPr/>
                      </a:pPr>
                      <a:r>
                        <a:rPr lang="en-US" altLang="zh-CN" sz="1400" b="0" i="0" u="none" strike="noStrike" kern="0" cap="none" spc="0" baseline="0">
                          <a:solidFill>
                            <a:schemeClr val="bg1"/>
                          </a:solidFill>
                          <a:effectLst/>
                          <a:uFillTx/>
                          <a:latin typeface="+mn-lt"/>
                          <a:ea typeface="Verdana" panose="020B0604030504040204" pitchFamily="34" charset="0"/>
                          <a:cs typeface="Arial" panose="020B0604020202020204" pitchFamily="34" charset="0"/>
                          <a:sym typeface="Helvetica Neue"/>
                        </a:rPr>
                        <a:t>Grade </a:t>
                      </a:r>
                      <a:r>
                        <a:rPr lang="zh-CN" altLang="en-US" sz="1400" b="0" i="0" u="none" strike="noStrike" kern="0" cap="none" spc="0" baseline="0">
                          <a:solidFill>
                            <a:schemeClr val="bg1"/>
                          </a:solidFill>
                          <a:effectLst/>
                          <a:uFillTx/>
                          <a:latin typeface="+mn-lt"/>
                          <a:ea typeface="+mn-ea"/>
                          <a:cs typeface="Arial" panose="020B0604020202020204" pitchFamily="34" charset="0"/>
                          <a:sym typeface="Helvetica Neue"/>
                        </a:rPr>
                        <a:t>≥</a:t>
                      </a:r>
                      <a:r>
                        <a:rPr lang="en-US" altLang="zh-CN" sz="1400" b="0" i="0" u="none" strike="noStrike" kern="0" cap="none" spc="0" baseline="0">
                          <a:solidFill>
                            <a:schemeClr val="bg1"/>
                          </a:solidFill>
                          <a:effectLst/>
                          <a:uFillTx/>
                          <a:latin typeface="+mn-lt"/>
                          <a:ea typeface="Verdana" panose="020B0604030504040204" pitchFamily="34" charset="0"/>
                          <a:cs typeface="Arial" panose="020B0604020202020204" pitchFamily="34" charset="0"/>
                          <a:sym typeface="Helvetica Neue"/>
                        </a:rPr>
                        <a:t>3 </a:t>
                      </a:r>
                    </a:p>
                    <a:p>
                      <a:pPr marL="292100" marR="0" lvl="0" indent="-174625" algn="l" defTabSz="1828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§"/>
                        <a:tabLst/>
                        <a:defRPr/>
                      </a:pPr>
                      <a:r>
                        <a:rPr lang="en-US" altLang="zh-CN" sz="1400" b="0" i="0" u="none" strike="noStrike" kern="0" cap="none" spc="0" baseline="0">
                          <a:solidFill>
                            <a:schemeClr val="bg1"/>
                          </a:solidFill>
                          <a:effectLst/>
                          <a:uFillTx/>
                          <a:latin typeface="+mn-lt"/>
                          <a:ea typeface="Verdana" panose="020B0604030504040204" pitchFamily="34" charset="0"/>
                          <a:cs typeface="Arial" panose="020B0604020202020204" pitchFamily="34" charset="0"/>
                          <a:sym typeface="Helvetica Neue"/>
                        </a:rPr>
                        <a:t>Leading to tx interruption</a:t>
                      </a:r>
                    </a:p>
                    <a:p>
                      <a:pPr marL="292100" marR="0" lvl="0" indent="-174625" algn="l" defTabSz="1828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§"/>
                        <a:tabLst/>
                        <a:defRPr/>
                      </a:pPr>
                      <a:r>
                        <a:rPr lang="en-US" altLang="zh-CN" sz="1400" b="0" i="0" u="none" strike="noStrike" kern="0" cap="none" spc="0" baseline="0">
                          <a:solidFill>
                            <a:schemeClr val="bg1"/>
                          </a:solidFill>
                          <a:effectLst/>
                          <a:uFillTx/>
                          <a:latin typeface="+mn-lt"/>
                          <a:ea typeface="Verdana" panose="020B0604030504040204" pitchFamily="34" charset="0"/>
                          <a:cs typeface="Arial" panose="020B0604020202020204" pitchFamily="34" charset="0"/>
                          <a:sym typeface="Helvetica Neue"/>
                        </a:rPr>
                        <a:t>Leading to dose reduction</a:t>
                      </a:r>
                    </a:p>
                    <a:p>
                      <a:pPr marL="292100" marR="0" lvl="0" indent="-174625" algn="l" defTabSz="1828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§"/>
                        <a:tabLst/>
                        <a:defRPr/>
                      </a:pPr>
                      <a:r>
                        <a:rPr lang="en-US" altLang="zh-CN" sz="1400" b="0" i="0" u="none" strike="noStrike" kern="0" cap="none" spc="0" baseline="0">
                          <a:solidFill>
                            <a:schemeClr val="bg1"/>
                          </a:solidFill>
                          <a:effectLst/>
                          <a:uFillTx/>
                          <a:latin typeface="+mn-lt"/>
                          <a:ea typeface="Verdana" panose="020B0604030504040204" pitchFamily="34" charset="0"/>
                          <a:cs typeface="Arial" panose="020B0604020202020204" pitchFamily="34" charset="0"/>
                          <a:sym typeface="Helvetica Neue"/>
                        </a:rPr>
                        <a:t>Leading to tx discontinuation</a:t>
                      </a:r>
                    </a:p>
                    <a:p>
                      <a:pPr marL="292100" marR="0" lvl="0" indent="-174625" algn="l" defTabSz="1828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§"/>
                        <a:tabLst/>
                        <a:defRPr/>
                      </a:pPr>
                      <a:r>
                        <a:rPr lang="en-US" altLang="zh-CN" sz="1400" b="0" i="0" u="none" strike="noStrike" kern="0" cap="none" spc="0" baseline="0">
                          <a:solidFill>
                            <a:schemeClr val="bg1"/>
                          </a:solidFill>
                          <a:effectLst/>
                          <a:uFillTx/>
                          <a:latin typeface="+mn-lt"/>
                          <a:ea typeface="Verdana" panose="020B0604030504040204" pitchFamily="34" charset="0"/>
                          <a:cs typeface="Arial" panose="020B0604020202020204" pitchFamily="34" charset="0"/>
                          <a:sym typeface="Helvetica Neue"/>
                        </a:rPr>
                        <a:t>Serious</a:t>
                      </a:r>
                    </a:p>
                    <a:p>
                      <a:pPr marL="292100" marR="0" lvl="0" indent="-174625" algn="l" defTabSz="1828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§"/>
                        <a:tabLst/>
                        <a:defRPr/>
                      </a:pPr>
                      <a:r>
                        <a:rPr lang="en-US" altLang="zh-CN" sz="1400" b="0" i="0" u="none" strike="noStrike" kern="0" cap="none" spc="0" baseline="0">
                          <a:solidFill>
                            <a:schemeClr val="bg1"/>
                          </a:solidFill>
                          <a:effectLst/>
                          <a:uFillTx/>
                          <a:latin typeface="+mn-lt"/>
                          <a:ea typeface="Verdana" panose="020B0604030504040204" pitchFamily="34" charset="0"/>
                          <a:cs typeface="Arial" panose="020B0604020202020204" pitchFamily="34" charset="0"/>
                          <a:sym typeface="Helvetica Neue"/>
                        </a:rPr>
                        <a:t>Leading to death</a:t>
                      </a:r>
                      <a:endParaRPr lang="zh-CN" altLang="zh-CN" sz="1400" b="0" i="0" u="none" strike="noStrike" kern="0" cap="none" spc="0" baseline="0">
                        <a:solidFill>
                          <a:schemeClr val="bg1"/>
                        </a:solidFill>
                        <a:effectLst/>
                        <a:uFillTx/>
                        <a:latin typeface="+mn-lt"/>
                        <a:ea typeface="微软雅黑" panose="020B0503020204020204" pitchFamily="34" charset="-122"/>
                        <a:cs typeface="Arial" panose="020B0604020202020204" pitchFamily="34" charset="0"/>
                        <a:sym typeface="Helvetica Neue"/>
                      </a:endParaRPr>
                    </a:p>
                  </a:txBody>
                  <a:tcPr marT="27432" marB="27432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9pPr>
                    </a:lstStyle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en-US" altLang="zh-CN" sz="1400" b="0" i="0" u="none" strike="noStrike" kern="0" cap="none" spc="0" baseline="0">
                        <a:solidFill>
                          <a:schemeClr val="bg1"/>
                        </a:solidFill>
                        <a:effectLst/>
                        <a:uFillTx/>
                        <a:latin typeface="+mn-lt"/>
                        <a:ea typeface="Verdana" panose="020B0604030504040204" pitchFamily="34" charset="0"/>
                        <a:cs typeface="Arial" panose="020B0604020202020204" pitchFamily="34" charset="0"/>
                        <a:sym typeface="Helvetica Neue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altLang="zh-CN" sz="1400" b="0" i="0" u="none" strike="noStrike" kern="0" cap="none" spc="0" baseline="0">
                          <a:solidFill>
                            <a:schemeClr val="bg1"/>
                          </a:solidFill>
                          <a:effectLst/>
                          <a:uFillTx/>
                          <a:latin typeface="+mn-lt"/>
                          <a:ea typeface="Verdana" panose="020B0604030504040204" pitchFamily="34" charset="0"/>
                          <a:cs typeface="Arial" panose="020B0604020202020204" pitchFamily="34" charset="0"/>
                          <a:sym typeface="Helvetica Neue"/>
                        </a:rPr>
                        <a:t>62 (92.5)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400" b="0" i="0" u="none" strike="noStrike" kern="0" cap="none" spc="0" baseline="0">
                          <a:solidFill>
                            <a:schemeClr val="bg1"/>
                          </a:solidFill>
                          <a:effectLst/>
                          <a:uFillTx/>
                          <a:latin typeface="+mn-lt"/>
                          <a:ea typeface="Verdana" panose="020B0604030504040204" pitchFamily="34" charset="0"/>
                          <a:cs typeface="Arial" panose="020B0604020202020204" pitchFamily="34" charset="0"/>
                          <a:sym typeface="Helvetica Neue"/>
                        </a:rPr>
                        <a:t>41 (61.2) 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400" b="0" i="0" u="none" strike="noStrike" kern="0" cap="none" spc="0" baseline="0">
                          <a:solidFill>
                            <a:schemeClr val="bg1"/>
                          </a:solidFill>
                          <a:effectLst/>
                          <a:uFillTx/>
                          <a:latin typeface="+mn-lt"/>
                          <a:ea typeface="Verdana" panose="020B0604030504040204" pitchFamily="34" charset="0"/>
                          <a:cs typeface="Arial" panose="020B0604020202020204" pitchFamily="34" charset="0"/>
                          <a:sym typeface="Helvetica Neue"/>
                        </a:rPr>
                        <a:t>40 (59.7)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400" b="0" i="0" u="none" strike="noStrike" kern="0" cap="none" spc="0" baseline="0">
                          <a:solidFill>
                            <a:schemeClr val="bg1"/>
                          </a:solidFill>
                          <a:effectLst/>
                          <a:uFillTx/>
                          <a:latin typeface="+mn-lt"/>
                          <a:ea typeface="Verdana" panose="020B0604030504040204" pitchFamily="34" charset="0"/>
                          <a:cs typeface="Arial" panose="020B0604020202020204" pitchFamily="34" charset="0"/>
                          <a:sym typeface="Helvetica Neue"/>
                        </a:rPr>
                        <a:t>9 (13.4)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400" b="0" i="0" u="none" strike="noStrike" kern="0" cap="none" spc="0" baseline="0">
                          <a:solidFill>
                            <a:schemeClr val="bg1"/>
                          </a:solidFill>
                          <a:effectLst/>
                          <a:uFillTx/>
                          <a:latin typeface="+mn-lt"/>
                          <a:ea typeface="Verdana" panose="020B0604030504040204" pitchFamily="34" charset="0"/>
                          <a:cs typeface="Arial" panose="020B0604020202020204" pitchFamily="34" charset="0"/>
                          <a:sym typeface="Helvetica Neue"/>
                        </a:rPr>
                        <a:t>7 (10.4)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400" b="0" i="0" u="none" strike="noStrike" kern="0" cap="none" spc="0" baseline="0">
                          <a:solidFill>
                            <a:schemeClr val="bg1"/>
                          </a:solidFill>
                          <a:effectLst/>
                          <a:uFillTx/>
                          <a:latin typeface="+mn-lt"/>
                          <a:ea typeface="Verdana" panose="020B0604030504040204" pitchFamily="34" charset="0"/>
                          <a:cs typeface="Arial" panose="020B0604020202020204" pitchFamily="34" charset="0"/>
                          <a:sym typeface="Helvetica Neue"/>
                        </a:rPr>
                        <a:t>29 (43.3)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400" b="0" i="0" u="none" strike="noStrike" kern="0" cap="none" spc="0" baseline="0">
                          <a:solidFill>
                            <a:schemeClr val="bg1"/>
                          </a:solidFill>
                          <a:effectLst/>
                          <a:uFillTx/>
                          <a:latin typeface="+mn-lt"/>
                          <a:ea typeface="Verdana" panose="020B0604030504040204" pitchFamily="34" charset="0"/>
                          <a:cs typeface="Arial" panose="020B0604020202020204" pitchFamily="34" charset="0"/>
                          <a:sym typeface="Helvetica Neue"/>
                        </a:rPr>
                        <a:t>4 (6.0)</a:t>
                      </a:r>
                      <a:endParaRPr lang="zh-CN" altLang="en-US" sz="1400" b="0" i="0" u="none" strike="noStrike" kern="0" cap="none" spc="0" baseline="0">
                        <a:solidFill>
                          <a:schemeClr val="bg1"/>
                        </a:solidFill>
                        <a:effectLst/>
                        <a:uFillTx/>
                        <a:latin typeface="+mn-lt"/>
                        <a:ea typeface="+mn-ea"/>
                        <a:cs typeface="Arial" panose="020B0604020202020204" pitchFamily="34" charset="0"/>
                        <a:sym typeface="Helvetica Neue"/>
                      </a:endParaRPr>
                    </a:p>
                  </a:txBody>
                  <a:tcPr marT="27432" marB="27432" anchor="ctr">
                    <a:lnL w="12700" cmpd="sng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79472128"/>
                  </a:ext>
                </a:extLst>
              </a:tr>
              <a:tr h="94702">
                <a:tc>
                  <a:txBody>
                    <a:bodyPr/>
                    <a:lstStyle/>
                    <a:p>
                      <a:pPr marL="7938" marR="0" lvl="0" indent="0" algn="l" defTabSz="1828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400" b="0" i="0" u="none" strike="noStrike" kern="0" cap="none" spc="0" baseline="0">
                          <a:solidFill>
                            <a:schemeClr val="bg1"/>
                          </a:solidFill>
                          <a:effectLst/>
                          <a:uFillTx/>
                          <a:latin typeface="+mn-lt"/>
                          <a:ea typeface="Verdana" panose="020B0604030504040204" pitchFamily="34" charset="0"/>
                          <a:cs typeface="Arial" panose="020B0604020202020204" pitchFamily="34" charset="0"/>
                          <a:sym typeface="Helvetica Neue"/>
                        </a:rPr>
                        <a:t>TRAEs</a:t>
                      </a:r>
                      <a:endParaRPr lang="zh-CN" altLang="zh-CN" sz="1400" b="0" i="0" u="none" strike="noStrike" kern="0" cap="none" spc="0" baseline="0">
                        <a:solidFill>
                          <a:schemeClr val="bg1"/>
                        </a:solidFill>
                        <a:effectLst/>
                        <a:uFillTx/>
                        <a:latin typeface="+mn-lt"/>
                        <a:ea typeface="微软雅黑" panose="020B0503020204020204" pitchFamily="34" charset="-122"/>
                        <a:cs typeface="Arial" panose="020B0604020202020204" pitchFamily="34" charset="0"/>
                        <a:sym typeface="Helvetica Neue"/>
                      </a:endParaRPr>
                    </a:p>
                  </a:txBody>
                  <a:tcPr marT="27432" marB="27432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584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zh-CN" altLang="en-US" sz="1400" b="0" i="0" u="none" strike="noStrike" kern="0" cap="none" spc="0" baseline="0">
                        <a:solidFill>
                          <a:schemeClr val="bg1"/>
                        </a:solidFill>
                        <a:effectLst/>
                        <a:uFillTx/>
                        <a:latin typeface="+mn-lt"/>
                        <a:ea typeface="微软雅黑" panose="020B0503020204020204" pitchFamily="34" charset="-122"/>
                        <a:cs typeface="Arial" panose="020B0604020202020204" pitchFamily="34" charset="0"/>
                        <a:sym typeface="Helvetica Neue"/>
                      </a:endParaRPr>
                    </a:p>
                  </a:txBody>
                  <a:tcPr marT="27432" marB="27432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89001407"/>
                  </a:ext>
                </a:extLst>
              </a:tr>
              <a:tr h="94702">
                <a:tc>
                  <a:txBody>
                    <a:bodyPr/>
                    <a:lstStyle/>
                    <a:p>
                      <a:pPr marL="292100" marR="0" lvl="0" indent="-174625" algn="l" defTabSz="1828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§"/>
                        <a:tabLst/>
                        <a:defRPr/>
                      </a:pPr>
                      <a:r>
                        <a:rPr lang="en-US" altLang="zh-CN" sz="1400" b="0" i="0" u="none" strike="noStrike" kern="0" cap="none" spc="0" baseline="0">
                          <a:solidFill>
                            <a:schemeClr val="bg1"/>
                          </a:solidFill>
                          <a:effectLst/>
                          <a:uFillTx/>
                          <a:latin typeface="+mn-lt"/>
                          <a:ea typeface="Verdana" panose="020B0604030504040204" pitchFamily="34" charset="0"/>
                          <a:cs typeface="Arial" panose="020B0604020202020204" pitchFamily="34" charset="0"/>
                          <a:sym typeface="Helvetica Neue"/>
                        </a:rPr>
                        <a:t>Any grade</a:t>
                      </a:r>
                      <a:endParaRPr lang="zh-CN" altLang="zh-CN" sz="1400" b="0" i="0" u="none" strike="noStrike" kern="0" cap="none" spc="0" baseline="0">
                        <a:solidFill>
                          <a:schemeClr val="bg1"/>
                        </a:solidFill>
                        <a:effectLst/>
                        <a:uFillTx/>
                        <a:latin typeface="+mn-lt"/>
                        <a:ea typeface="微软雅黑" panose="020B0503020204020204" pitchFamily="34" charset="-122"/>
                        <a:cs typeface="Arial" panose="020B0604020202020204" pitchFamily="34" charset="0"/>
                        <a:sym typeface="Helvetica Neue"/>
                      </a:endParaRPr>
                    </a:p>
                  </a:txBody>
                  <a:tcPr marT="27432" marB="27432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584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400" b="0" i="0" u="none" strike="noStrike" kern="0" cap="none" spc="0" baseline="0">
                          <a:solidFill>
                            <a:schemeClr val="bg1"/>
                          </a:solidFill>
                          <a:effectLst/>
                          <a:uFillTx/>
                          <a:latin typeface="+mn-lt"/>
                          <a:ea typeface="Verdana" panose="020B0604030504040204" pitchFamily="34" charset="0"/>
                          <a:cs typeface="Arial" panose="020B0604020202020204" pitchFamily="34" charset="0"/>
                          <a:sym typeface="Helvetica Neue"/>
                        </a:rPr>
                        <a:t>62 (92.5)</a:t>
                      </a:r>
                      <a:endParaRPr lang="zh-CN" altLang="en-US" sz="1400" b="0" i="0" u="none" strike="noStrike" kern="0" cap="none" spc="0" baseline="0">
                        <a:solidFill>
                          <a:schemeClr val="bg1"/>
                        </a:solidFill>
                        <a:effectLst/>
                        <a:uFillTx/>
                        <a:latin typeface="+mn-lt"/>
                        <a:ea typeface="微软雅黑" panose="020B0503020204020204" pitchFamily="34" charset="-122"/>
                        <a:cs typeface="Arial" panose="020B0604020202020204" pitchFamily="34" charset="0"/>
                        <a:sym typeface="Helvetica Neue"/>
                      </a:endParaRPr>
                    </a:p>
                  </a:txBody>
                  <a:tcPr marT="27432" marB="27432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04535964"/>
                  </a:ext>
                </a:extLst>
              </a:tr>
              <a:tr h="94702">
                <a:tc>
                  <a:txBody>
                    <a:bodyPr/>
                    <a:lstStyle/>
                    <a:p>
                      <a:pPr marL="292100" marR="0" lvl="0" indent="-174625" algn="l" defTabSz="1828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§"/>
                        <a:tabLst/>
                        <a:defRPr/>
                      </a:pPr>
                      <a:r>
                        <a:rPr lang="en-US" altLang="zh-CN" sz="1400" b="0" i="0" u="none" strike="noStrike" kern="0" cap="none" spc="0" baseline="0">
                          <a:solidFill>
                            <a:schemeClr val="bg1"/>
                          </a:solidFill>
                          <a:effectLst/>
                          <a:uFillTx/>
                          <a:latin typeface="+mn-lt"/>
                          <a:ea typeface="Verdana" panose="020B0604030504040204" pitchFamily="34" charset="0"/>
                          <a:cs typeface="Arial" panose="020B0604020202020204" pitchFamily="34" charset="0"/>
                          <a:sym typeface="Helvetica Neue"/>
                        </a:rPr>
                        <a:t>Grade </a:t>
                      </a:r>
                      <a:r>
                        <a:rPr lang="zh-CN" altLang="en-US" sz="1400" b="0" i="0" u="none" strike="noStrike" kern="0" cap="none" spc="0" baseline="0">
                          <a:solidFill>
                            <a:schemeClr val="bg1"/>
                          </a:solidFill>
                          <a:effectLst/>
                          <a:uFillTx/>
                          <a:latin typeface="+mn-lt"/>
                          <a:cs typeface="Arial" panose="020B0604020202020204" pitchFamily="34" charset="0"/>
                          <a:sym typeface="Helvetica Neue"/>
                        </a:rPr>
                        <a:t>≥</a:t>
                      </a:r>
                      <a:r>
                        <a:rPr lang="en-US" altLang="zh-CN" sz="1400" b="0" i="0" u="none" strike="noStrike" kern="0" cap="none" spc="0" baseline="0">
                          <a:solidFill>
                            <a:schemeClr val="bg1"/>
                          </a:solidFill>
                          <a:effectLst/>
                          <a:uFillTx/>
                          <a:latin typeface="+mn-lt"/>
                          <a:ea typeface="Verdana" panose="020B0604030504040204" pitchFamily="34" charset="0"/>
                          <a:cs typeface="Arial" panose="020B0604020202020204" pitchFamily="34" charset="0"/>
                          <a:sym typeface="Helvetica Neue"/>
                        </a:rPr>
                        <a:t>3</a:t>
                      </a:r>
                      <a:endParaRPr lang="zh-CN" altLang="zh-CN" sz="1400" b="0" i="0" u="none" strike="noStrike" kern="0" cap="none" spc="0" baseline="0">
                        <a:solidFill>
                          <a:schemeClr val="bg1"/>
                        </a:solidFill>
                        <a:effectLst/>
                        <a:uFillTx/>
                        <a:latin typeface="+mn-lt"/>
                        <a:ea typeface="微软雅黑" panose="020B0503020204020204" pitchFamily="34" charset="-122"/>
                        <a:cs typeface="Arial" panose="020B0604020202020204" pitchFamily="34" charset="0"/>
                        <a:sym typeface="Helvetica Neue"/>
                      </a:endParaRPr>
                    </a:p>
                  </a:txBody>
                  <a:tcPr marT="27432" marB="27432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altLang="zh-CN" sz="1400" b="0" i="0" u="none" strike="noStrike" kern="0" cap="none" spc="0" baseline="0">
                          <a:solidFill>
                            <a:schemeClr val="bg1"/>
                          </a:solidFill>
                          <a:effectLst/>
                          <a:uFillTx/>
                          <a:latin typeface="+mn-lt"/>
                          <a:ea typeface="+mn-ea"/>
                          <a:cs typeface="Arial" panose="020B0604020202020204" pitchFamily="34" charset="0"/>
                          <a:sym typeface="Helvetica Neue"/>
                        </a:rPr>
                        <a:t>39 (58.2)</a:t>
                      </a:r>
                      <a:endParaRPr lang="zh-CN" altLang="en-US" sz="1400" b="0" i="0" u="none" strike="noStrike" kern="0" cap="none" spc="0" baseline="0">
                        <a:solidFill>
                          <a:schemeClr val="bg1"/>
                        </a:solidFill>
                        <a:effectLst/>
                        <a:uFillTx/>
                        <a:latin typeface="+mn-lt"/>
                        <a:ea typeface="+mn-ea"/>
                        <a:cs typeface="Arial" panose="020B0604020202020204" pitchFamily="34" charset="0"/>
                        <a:sym typeface="Helvetica Neue"/>
                      </a:endParaRPr>
                    </a:p>
                  </a:txBody>
                  <a:tcPr marT="27432" marB="27432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03811858"/>
                  </a:ext>
                </a:extLst>
              </a:tr>
              <a:tr h="396026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9pPr>
                    </a:lstStyle>
                    <a:p>
                      <a:pPr marL="292100" marR="0" lvl="0" indent="-174625" algn="l" defTabSz="1828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§"/>
                        <a:tabLst/>
                        <a:defRPr/>
                      </a:pPr>
                      <a:r>
                        <a:rPr lang="en-US" altLang="zh-CN" sz="1400" b="0" i="0" u="none" strike="noStrike" kern="0" cap="none" spc="0" baseline="0">
                          <a:solidFill>
                            <a:schemeClr val="bg1"/>
                          </a:solidFill>
                          <a:effectLst/>
                          <a:uFillTx/>
                          <a:latin typeface="+mn-lt"/>
                          <a:ea typeface="Verdana" panose="020B0604030504040204" pitchFamily="34" charset="0"/>
                          <a:cs typeface="Arial" panose="020B0604020202020204" pitchFamily="34" charset="0"/>
                          <a:sym typeface="Helvetica Neue"/>
                        </a:rPr>
                        <a:t>Leading to tx interruption</a:t>
                      </a:r>
                    </a:p>
                    <a:p>
                      <a:pPr marL="292100" marR="0" lvl="0" indent="-174625" algn="l" defTabSz="1828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§"/>
                        <a:tabLst/>
                        <a:defRPr/>
                      </a:pPr>
                      <a:r>
                        <a:rPr lang="en-US" altLang="zh-CN" sz="1400" b="0" i="0" u="none" strike="noStrike" kern="0" cap="none" spc="0" baseline="0">
                          <a:solidFill>
                            <a:schemeClr val="bg1"/>
                          </a:solidFill>
                          <a:effectLst/>
                          <a:uFillTx/>
                          <a:latin typeface="+mn-lt"/>
                          <a:ea typeface="Verdana" panose="020B0604030504040204" pitchFamily="34" charset="0"/>
                          <a:cs typeface="Arial" panose="020B0604020202020204" pitchFamily="34" charset="0"/>
                          <a:sym typeface="Helvetica Neue"/>
                        </a:rPr>
                        <a:t>Leading to dose reduction</a:t>
                      </a:r>
                    </a:p>
                    <a:p>
                      <a:pPr marL="292100" marR="0" lvl="0" indent="-174625" algn="l" defTabSz="1828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§"/>
                        <a:tabLst/>
                        <a:defRPr/>
                      </a:pPr>
                      <a:r>
                        <a:rPr lang="en-US" altLang="zh-CN" sz="1400" b="0" i="0" u="none" strike="noStrike" kern="0" cap="none" spc="0" baseline="0">
                          <a:solidFill>
                            <a:schemeClr val="bg1"/>
                          </a:solidFill>
                          <a:effectLst/>
                          <a:uFillTx/>
                          <a:latin typeface="+mn-lt"/>
                          <a:ea typeface="Verdana" panose="020B0604030504040204" pitchFamily="34" charset="0"/>
                          <a:cs typeface="Arial" panose="020B0604020202020204" pitchFamily="34" charset="0"/>
                          <a:sym typeface="Helvetica Neue"/>
                        </a:rPr>
                        <a:t>Leading to tx discontinuation</a:t>
                      </a:r>
                    </a:p>
                    <a:p>
                      <a:pPr marL="292100" marR="0" lvl="0" indent="-174625" algn="l" defTabSz="1828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§"/>
                        <a:tabLst/>
                        <a:defRPr/>
                      </a:pPr>
                      <a:r>
                        <a:rPr lang="en-US" altLang="zh-CN" sz="1400" b="0" i="0" u="none" strike="noStrike" kern="0" cap="none" spc="0" baseline="0">
                          <a:solidFill>
                            <a:schemeClr val="bg1"/>
                          </a:solidFill>
                          <a:effectLst/>
                          <a:uFillTx/>
                          <a:latin typeface="+mn-lt"/>
                          <a:ea typeface="Verdana" panose="020B0604030504040204" pitchFamily="34" charset="0"/>
                          <a:cs typeface="Arial" panose="020B0604020202020204" pitchFamily="34" charset="0"/>
                          <a:sym typeface="Helvetica Neue"/>
                        </a:rPr>
                        <a:t>Serious</a:t>
                      </a:r>
                    </a:p>
                    <a:p>
                      <a:pPr marL="292100" marR="0" lvl="0" indent="-174625" algn="l" defTabSz="1828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§"/>
                        <a:tabLst/>
                        <a:defRPr/>
                      </a:pPr>
                      <a:r>
                        <a:rPr lang="en-US" altLang="zh-CN" sz="1400" b="0" i="0" u="none" strike="noStrike" kern="0" cap="none" spc="0" baseline="0">
                          <a:solidFill>
                            <a:schemeClr val="bg1"/>
                          </a:solidFill>
                          <a:effectLst/>
                          <a:uFillTx/>
                          <a:latin typeface="+mn-lt"/>
                          <a:ea typeface="Verdana" panose="020B0604030504040204" pitchFamily="34" charset="0"/>
                          <a:cs typeface="Arial" panose="020B0604020202020204" pitchFamily="34" charset="0"/>
                          <a:sym typeface="Helvetica Neue"/>
                        </a:rPr>
                        <a:t>Leading to death</a:t>
                      </a:r>
                      <a:endParaRPr lang="zh-CN" altLang="zh-CN" sz="1400" b="0" i="0" u="none" strike="noStrike" kern="0" cap="none" spc="0" baseline="0">
                        <a:solidFill>
                          <a:schemeClr val="bg1"/>
                        </a:solidFill>
                        <a:effectLst/>
                        <a:uFillTx/>
                        <a:latin typeface="+mn-lt"/>
                        <a:ea typeface="微软雅黑" panose="020B0503020204020204" pitchFamily="34" charset="-122"/>
                        <a:cs typeface="Arial" panose="020B0604020202020204" pitchFamily="34" charset="0"/>
                        <a:sym typeface="Helvetica Neue"/>
                      </a:endParaRPr>
                    </a:p>
                  </a:txBody>
                  <a:tcPr marT="27432" marB="27432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9pPr>
                    </a:lstStyle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400" b="0" i="0" u="none" strike="noStrike" kern="0" cap="none" spc="0" baseline="0">
                          <a:solidFill>
                            <a:schemeClr val="bg1"/>
                          </a:solidFill>
                          <a:effectLst/>
                          <a:uFillTx/>
                          <a:latin typeface="+mn-lt"/>
                          <a:ea typeface="Verdana" panose="020B0604030504040204" pitchFamily="34" charset="0"/>
                          <a:cs typeface="Arial" panose="020B0604020202020204" pitchFamily="34" charset="0"/>
                          <a:sym typeface="Helvetica Neue"/>
                        </a:rPr>
                        <a:t>36 (53.7)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400" b="0" i="0" u="none" strike="noStrike" kern="0" cap="none" spc="0" baseline="0">
                          <a:solidFill>
                            <a:schemeClr val="bg1"/>
                          </a:solidFill>
                          <a:effectLst/>
                          <a:uFillTx/>
                          <a:latin typeface="+mn-lt"/>
                          <a:ea typeface="Verdana" panose="020B0604030504040204" pitchFamily="34" charset="0"/>
                          <a:cs typeface="Arial" panose="020B0604020202020204" pitchFamily="34" charset="0"/>
                          <a:sym typeface="Helvetica Neue"/>
                        </a:rPr>
                        <a:t> 8 (11.9)</a:t>
                      </a: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altLang="zh-CN" sz="1400" b="0" i="0" u="none" strike="noStrike" kern="0" cap="none" spc="0" baseline="0">
                          <a:solidFill>
                            <a:schemeClr val="bg1"/>
                          </a:solidFill>
                          <a:effectLst/>
                          <a:uFillTx/>
                          <a:latin typeface="+mn-lt"/>
                          <a:ea typeface="Verdana" panose="020B0604030504040204" pitchFamily="34" charset="0"/>
                          <a:cs typeface="Arial" panose="020B0604020202020204" pitchFamily="34" charset="0"/>
                          <a:sym typeface="Helvetica Neue"/>
                        </a:rPr>
                        <a:t> 4 (6.0)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400" b="0" i="0" u="none" strike="noStrike" kern="0" cap="none" spc="0" baseline="0">
                          <a:solidFill>
                            <a:schemeClr val="bg1"/>
                          </a:solidFill>
                          <a:effectLst/>
                          <a:uFillTx/>
                          <a:latin typeface="+mn-lt"/>
                          <a:ea typeface="Verdana" panose="020B0604030504040204" pitchFamily="34" charset="0"/>
                          <a:cs typeface="Arial" panose="020B0604020202020204" pitchFamily="34" charset="0"/>
                          <a:sym typeface="Helvetica Neue"/>
                        </a:rPr>
                        <a:t>19 (28.4)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400" b="0" i="0" u="none" strike="noStrike" kern="0" cap="none" spc="0" baseline="0">
                          <a:solidFill>
                            <a:srgbClr val="000000"/>
                          </a:solidFill>
                          <a:effectLst/>
                          <a:uFillTx/>
                          <a:latin typeface="+mn-lt"/>
                          <a:ea typeface="Verdana" panose="020B0604030504040204" pitchFamily="34" charset="0"/>
                          <a:cs typeface="Arial" panose="020B0604020202020204" pitchFamily="34" charset="0"/>
                          <a:sym typeface="Helvetica Neue"/>
                        </a:rPr>
                        <a:t>0</a:t>
                      </a:r>
                      <a:endParaRPr lang="zh-CN" altLang="en-US" sz="1400" b="0" i="0" u="none" strike="noStrike" kern="0" cap="none" spc="0" baseline="0">
                        <a:solidFill>
                          <a:schemeClr val="bg1"/>
                        </a:solidFill>
                        <a:effectLst/>
                        <a:uFillTx/>
                        <a:latin typeface="+mn-lt"/>
                        <a:ea typeface="+mn-ea"/>
                        <a:cs typeface="Arial" panose="020B0604020202020204" pitchFamily="34" charset="0"/>
                        <a:sym typeface="Helvetica Neue"/>
                      </a:endParaRPr>
                    </a:p>
                  </a:txBody>
                  <a:tcPr marT="27432" marB="27432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29387192"/>
                  </a:ext>
                </a:extLst>
              </a:tr>
            </a:tbl>
          </a:graphicData>
        </a:graphic>
      </p:graphicFrame>
      <p:sp>
        <p:nvSpPr>
          <p:cNvPr id="7" name="矩形 6">
            <a:extLst>
              <a:ext uri="{FF2B5EF4-FFF2-40B4-BE49-F238E27FC236}">
                <a16:creationId xmlns:a16="http://schemas.microsoft.com/office/drawing/2014/main" id="{977203C9-5AE1-E4CD-7E6B-FD71565DFE8F}"/>
              </a:ext>
            </a:extLst>
          </p:cNvPr>
          <p:cNvSpPr/>
          <p:nvPr/>
        </p:nvSpPr>
        <p:spPr>
          <a:xfrm>
            <a:off x="717550" y="5858268"/>
            <a:ext cx="4721349" cy="5355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1219169" hangingPunct="0">
              <a:lnSpc>
                <a:spcPct val="90000"/>
              </a:lnSpc>
              <a:spcBef>
                <a:spcPts val="2250"/>
              </a:spcBef>
            </a:pPr>
            <a:r>
              <a:rPr lang="en-US" altLang="zh-CN" sz="1600" kern="0">
                <a:solidFill>
                  <a:srgbClr val="000000"/>
                </a:solidFill>
                <a:ea typeface="Verdana" panose="020B0604030504040204" pitchFamily="34" charset="0"/>
                <a:cs typeface="Arial" panose="020B0604020202020204" pitchFamily="34" charset="0"/>
                <a:sym typeface="Helvetica Neue"/>
              </a:rPr>
              <a:t>Median duration of SHR2554 exposure: 253 days (range: 8-1035) </a:t>
            </a:r>
            <a:endParaRPr lang="zh-CN" altLang="en-US" sz="1600" kern="0">
              <a:solidFill>
                <a:srgbClr val="000000"/>
              </a:solidFill>
              <a:ea typeface="Calibri" panose="020F0502020204030204" pitchFamily="34" charset="0"/>
              <a:cs typeface="Arial" panose="020B0604020202020204" pitchFamily="34" charset="0"/>
              <a:sym typeface="Helvetica Neue"/>
            </a:endParaRPr>
          </a:p>
        </p:txBody>
      </p:sp>
      <p:sp>
        <p:nvSpPr>
          <p:cNvPr id="5" name="文本框 13">
            <a:extLst>
              <a:ext uri="{FF2B5EF4-FFF2-40B4-BE49-F238E27FC236}">
                <a16:creationId xmlns:a16="http://schemas.microsoft.com/office/drawing/2014/main" id="{6F04EB4B-3CE2-5EBF-9A3A-FDBE49214944}"/>
              </a:ext>
            </a:extLst>
          </p:cNvPr>
          <p:cNvSpPr txBox="1"/>
          <p:nvPr/>
        </p:nvSpPr>
        <p:spPr>
          <a:xfrm>
            <a:off x="7588800" y="1530000"/>
            <a:ext cx="4184099" cy="286232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pPr algn="ctr" defTabSz="1219169" hangingPunct="0">
              <a:lnSpc>
                <a:spcPct val="90000"/>
              </a:lnSpc>
              <a:spcBef>
                <a:spcPts val="2250"/>
              </a:spcBef>
            </a:pPr>
            <a:r>
              <a:rPr lang="en-US" altLang="zh-CN" sz="1400" b="1" kern="100">
                <a:solidFill>
                  <a:srgbClr val="000000"/>
                </a:solidFill>
                <a:ea typeface="Verdana" panose="020B0604030504040204" pitchFamily="34" charset="0"/>
                <a:cs typeface="Arial" panose="020B0604020202020204" pitchFamily="34" charset="0"/>
                <a:sym typeface="Helvetica Neue"/>
              </a:rPr>
              <a:t>Common TEAEs (</a:t>
            </a:r>
            <a:r>
              <a:rPr lang="zh-CN" altLang="en-US" sz="1400" b="1" kern="100">
                <a:solidFill>
                  <a:srgbClr val="000000"/>
                </a:solidFill>
                <a:ea typeface="Verdana" panose="020B0604030504040204" pitchFamily="34" charset="0"/>
                <a:cs typeface="Arial" panose="020B0604020202020204" pitchFamily="34" charset="0"/>
                <a:sym typeface="Helvetica Neue"/>
              </a:rPr>
              <a:t>≥</a:t>
            </a:r>
            <a:r>
              <a:rPr lang="en-US" altLang="zh-CN" sz="1400" b="1" kern="100">
                <a:solidFill>
                  <a:srgbClr val="000000"/>
                </a:solidFill>
                <a:ea typeface="Verdana" panose="020B0604030504040204" pitchFamily="34" charset="0"/>
                <a:cs typeface="Arial" panose="020B0604020202020204" pitchFamily="34" charset="0"/>
                <a:sym typeface="Helvetica Neue"/>
              </a:rPr>
              <a:t>10%)</a:t>
            </a:r>
            <a:endParaRPr lang="zh-CN" altLang="en-US" sz="1400" b="1" kern="100">
              <a:solidFill>
                <a:srgbClr val="000000"/>
              </a:solidFill>
              <a:cs typeface="Arial" panose="020B0604020202020204" pitchFamily="34" charset="0"/>
              <a:sym typeface="Helvetica Neue"/>
            </a:endParaRPr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589C6BDE-0F4B-E433-2D7B-28686B82DE09}"/>
              </a:ext>
            </a:extLst>
          </p:cNvPr>
          <p:cNvCxnSpPr>
            <a:cxnSpLocks/>
          </p:cNvCxnSpPr>
          <p:nvPr/>
        </p:nvCxnSpPr>
        <p:spPr bwMode="auto">
          <a:xfrm>
            <a:off x="7588800" y="5767200"/>
            <a:ext cx="4060800" cy="0"/>
          </a:xfrm>
          <a:prstGeom prst="line">
            <a:avLst/>
          </a:prstGeom>
          <a:noFill/>
          <a:ln w="2857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40" name="Straight Connector 39">
            <a:extLst>
              <a:ext uri="{FF2B5EF4-FFF2-40B4-BE49-F238E27FC236}">
                <a16:creationId xmlns:a16="http://schemas.microsoft.com/office/drawing/2014/main" id="{60624234-5651-0986-4FBE-CF09B493A8AF}"/>
              </a:ext>
            </a:extLst>
          </p:cNvPr>
          <p:cNvCxnSpPr>
            <a:cxnSpLocks/>
          </p:cNvCxnSpPr>
          <p:nvPr/>
        </p:nvCxnSpPr>
        <p:spPr bwMode="auto">
          <a:xfrm>
            <a:off x="8173200" y="5760000"/>
            <a:ext cx="0" cy="64008"/>
          </a:xfrm>
          <a:prstGeom prst="line">
            <a:avLst/>
          </a:prstGeom>
          <a:noFill/>
          <a:ln w="2857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41" name="Straight Connector 40">
            <a:extLst>
              <a:ext uri="{FF2B5EF4-FFF2-40B4-BE49-F238E27FC236}">
                <a16:creationId xmlns:a16="http://schemas.microsoft.com/office/drawing/2014/main" id="{B82803E8-0887-3ED7-786D-094A15AA1A6A}"/>
              </a:ext>
            </a:extLst>
          </p:cNvPr>
          <p:cNvCxnSpPr>
            <a:cxnSpLocks/>
          </p:cNvCxnSpPr>
          <p:nvPr/>
        </p:nvCxnSpPr>
        <p:spPr bwMode="auto">
          <a:xfrm>
            <a:off x="8750400" y="5760000"/>
            <a:ext cx="0" cy="64008"/>
          </a:xfrm>
          <a:prstGeom prst="line">
            <a:avLst/>
          </a:prstGeom>
          <a:noFill/>
          <a:ln w="2857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42" name="Straight Connector 41">
            <a:extLst>
              <a:ext uri="{FF2B5EF4-FFF2-40B4-BE49-F238E27FC236}">
                <a16:creationId xmlns:a16="http://schemas.microsoft.com/office/drawing/2014/main" id="{185A566A-5F0B-5286-46A4-76395DA289E6}"/>
              </a:ext>
            </a:extLst>
          </p:cNvPr>
          <p:cNvCxnSpPr>
            <a:cxnSpLocks/>
          </p:cNvCxnSpPr>
          <p:nvPr/>
        </p:nvCxnSpPr>
        <p:spPr bwMode="auto">
          <a:xfrm>
            <a:off x="9327600" y="5760000"/>
            <a:ext cx="0" cy="64008"/>
          </a:xfrm>
          <a:prstGeom prst="line">
            <a:avLst/>
          </a:prstGeom>
          <a:noFill/>
          <a:ln w="2857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43" name="Straight Connector 42">
            <a:extLst>
              <a:ext uri="{FF2B5EF4-FFF2-40B4-BE49-F238E27FC236}">
                <a16:creationId xmlns:a16="http://schemas.microsoft.com/office/drawing/2014/main" id="{97933246-606E-76C5-440E-A3811231D518}"/>
              </a:ext>
            </a:extLst>
          </p:cNvPr>
          <p:cNvCxnSpPr>
            <a:cxnSpLocks/>
          </p:cNvCxnSpPr>
          <p:nvPr/>
        </p:nvCxnSpPr>
        <p:spPr bwMode="auto">
          <a:xfrm>
            <a:off x="9904800" y="5760000"/>
            <a:ext cx="0" cy="64008"/>
          </a:xfrm>
          <a:prstGeom prst="line">
            <a:avLst/>
          </a:prstGeom>
          <a:noFill/>
          <a:ln w="2857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44" name="Straight Connector 43">
            <a:extLst>
              <a:ext uri="{FF2B5EF4-FFF2-40B4-BE49-F238E27FC236}">
                <a16:creationId xmlns:a16="http://schemas.microsoft.com/office/drawing/2014/main" id="{409815B8-0C71-D529-ABB5-47E480D946EF}"/>
              </a:ext>
            </a:extLst>
          </p:cNvPr>
          <p:cNvCxnSpPr>
            <a:cxnSpLocks/>
          </p:cNvCxnSpPr>
          <p:nvPr/>
        </p:nvCxnSpPr>
        <p:spPr bwMode="auto">
          <a:xfrm>
            <a:off x="10482000" y="5760000"/>
            <a:ext cx="0" cy="64008"/>
          </a:xfrm>
          <a:prstGeom prst="line">
            <a:avLst/>
          </a:prstGeom>
          <a:noFill/>
          <a:ln w="2857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45" name="Straight Connector 44">
            <a:extLst>
              <a:ext uri="{FF2B5EF4-FFF2-40B4-BE49-F238E27FC236}">
                <a16:creationId xmlns:a16="http://schemas.microsoft.com/office/drawing/2014/main" id="{43454784-5275-F57B-8595-DEB53577F97D}"/>
              </a:ext>
            </a:extLst>
          </p:cNvPr>
          <p:cNvCxnSpPr>
            <a:cxnSpLocks/>
          </p:cNvCxnSpPr>
          <p:nvPr/>
        </p:nvCxnSpPr>
        <p:spPr bwMode="auto">
          <a:xfrm>
            <a:off x="11059200" y="5760000"/>
            <a:ext cx="0" cy="64008"/>
          </a:xfrm>
          <a:prstGeom prst="line">
            <a:avLst/>
          </a:prstGeom>
          <a:noFill/>
          <a:ln w="2857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46" name="Straight Connector 45">
            <a:extLst>
              <a:ext uri="{FF2B5EF4-FFF2-40B4-BE49-F238E27FC236}">
                <a16:creationId xmlns:a16="http://schemas.microsoft.com/office/drawing/2014/main" id="{9D584BD5-E3CE-0DF1-2475-13980AE8A6B0}"/>
              </a:ext>
            </a:extLst>
          </p:cNvPr>
          <p:cNvCxnSpPr>
            <a:cxnSpLocks/>
          </p:cNvCxnSpPr>
          <p:nvPr/>
        </p:nvCxnSpPr>
        <p:spPr bwMode="auto">
          <a:xfrm>
            <a:off x="11636400" y="5760000"/>
            <a:ext cx="0" cy="64008"/>
          </a:xfrm>
          <a:prstGeom prst="line">
            <a:avLst/>
          </a:prstGeom>
          <a:noFill/>
          <a:ln w="2857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47" name="文本框 13">
            <a:extLst>
              <a:ext uri="{FF2B5EF4-FFF2-40B4-BE49-F238E27FC236}">
                <a16:creationId xmlns:a16="http://schemas.microsoft.com/office/drawing/2014/main" id="{FBC64968-0F57-00F0-CD34-573F1F0E21BA}"/>
              </a:ext>
            </a:extLst>
          </p:cNvPr>
          <p:cNvSpPr txBox="1"/>
          <p:nvPr/>
        </p:nvSpPr>
        <p:spPr>
          <a:xfrm>
            <a:off x="7596000" y="5985884"/>
            <a:ext cx="4032001" cy="286232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pPr algn="ctr" defTabSz="1219169" hangingPunct="0">
              <a:lnSpc>
                <a:spcPct val="90000"/>
              </a:lnSpc>
              <a:spcBef>
                <a:spcPts val="2250"/>
              </a:spcBef>
            </a:pPr>
            <a:r>
              <a:rPr lang="en-US" altLang="zh-CN" sz="1400" b="1" kern="100">
                <a:solidFill>
                  <a:srgbClr val="000000"/>
                </a:solidFill>
                <a:ea typeface="Verdana" panose="020B0604030504040204" pitchFamily="34" charset="0"/>
                <a:cs typeface="Arial" panose="020B0604020202020204" pitchFamily="34" charset="0"/>
                <a:sym typeface="Helvetica Neue"/>
              </a:rPr>
              <a:t>Incidence (%)</a:t>
            </a:r>
            <a:endParaRPr lang="zh-CN" altLang="en-US" sz="1400" b="1" kern="100">
              <a:solidFill>
                <a:srgbClr val="000000"/>
              </a:solidFill>
              <a:cs typeface="Arial" panose="020B0604020202020204" pitchFamily="34" charset="0"/>
              <a:sym typeface="Helvetica Neue"/>
            </a:endParaRPr>
          </a:p>
        </p:txBody>
      </p:sp>
      <p:sp>
        <p:nvSpPr>
          <p:cNvPr id="48" name="文本框 13">
            <a:extLst>
              <a:ext uri="{FF2B5EF4-FFF2-40B4-BE49-F238E27FC236}">
                <a16:creationId xmlns:a16="http://schemas.microsoft.com/office/drawing/2014/main" id="{9D67BF23-6A07-5AB2-8D10-783BDDCEBA25}"/>
              </a:ext>
            </a:extLst>
          </p:cNvPr>
          <p:cNvSpPr txBox="1"/>
          <p:nvPr/>
        </p:nvSpPr>
        <p:spPr>
          <a:xfrm>
            <a:off x="10706401" y="4467884"/>
            <a:ext cx="964800" cy="480131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pPr defTabSz="1219169" hangingPunct="0">
              <a:lnSpc>
                <a:spcPct val="90000"/>
              </a:lnSpc>
              <a:spcBef>
                <a:spcPts val="2250"/>
              </a:spcBef>
            </a:pPr>
            <a:r>
              <a:rPr lang="en-US" altLang="zh-CN" sz="1400" kern="100">
                <a:solidFill>
                  <a:srgbClr val="000000"/>
                </a:solidFill>
                <a:ea typeface="Verdana" panose="020B0604030504040204" pitchFamily="34" charset="0"/>
                <a:cs typeface="Arial" panose="020B0604020202020204" pitchFamily="34" charset="0"/>
                <a:sym typeface="Helvetica Neue"/>
              </a:rPr>
              <a:t>Grade 1/2</a:t>
            </a:r>
            <a:br>
              <a:rPr lang="en-US" altLang="zh-CN" sz="1400" kern="100">
                <a:solidFill>
                  <a:srgbClr val="000000"/>
                </a:solidFill>
                <a:ea typeface="Verdana" panose="020B0604030504040204" pitchFamily="34" charset="0"/>
                <a:cs typeface="Arial" panose="020B0604020202020204" pitchFamily="34" charset="0"/>
                <a:sym typeface="Helvetica Neue"/>
              </a:rPr>
            </a:br>
            <a:r>
              <a:rPr lang="en-US" altLang="zh-CN" sz="1400" kern="100">
                <a:solidFill>
                  <a:srgbClr val="000000"/>
                </a:solidFill>
                <a:ea typeface="Verdana" panose="020B0604030504040204" pitchFamily="34" charset="0"/>
                <a:cs typeface="Arial" panose="020B0604020202020204" pitchFamily="34" charset="0"/>
                <a:sym typeface="Helvetica Neue"/>
              </a:rPr>
              <a:t>Grade 3-5</a:t>
            </a:r>
            <a:endParaRPr lang="zh-CN" altLang="en-US" sz="1400" kern="100">
              <a:solidFill>
                <a:srgbClr val="000000"/>
              </a:solidFill>
              <a:cs typeface="Arial" panose="020B0604020202020204" pitchFamily="34" charset="0"/>
              <a:sym typeface="Helvetica Neue"/>
            </a:endParaRPr>
          </a:p>
        </p:txBody>
      </p:sp>
      <p:sp>
        <p:nvSpPr>
          <p:cNvPr id="49" name="Rectangle 48">
            <a:extLst>
              <a:ext uri="{FF2B5EF4-FFF2-40B4-BE49-F238E27FC236}">
                <a16:creationId xmlns:a16="http://schemas.microsoft.com/office/drawing/2014/main" id="{3FA76E47-B38F-DB95-9110-CFB663E6E133}"/>
              </a:ext>
            </a:extLst>
          </p:cNvPr>
          <p:cNvSpPr/>
          <p:nvPr/>
        </p:nvSpPr>
        <p:spPr bwMode="auto">
          <a:xfrm>
            <a:off x="10656000" y="4543200"/>
            <a:ext cx="108000" cy="108000"/>
          </a:xfrm>
          <a:prstGeom prst="rect">
            <a:avLst/>
          </a:prstGeom>
          <a:solidFill>
            <a:schemeClr val="accent1"/>
          </a:solidFill>
          <a:ln w="0">
            <a:noFill/>
            <a:miter lim="800000"/>
            <a:headEnd/>
            <a:tailEnd/>
          </a:ln>
        </p:spPr>
        <p:txBody>
          <a:bodyPr rtlCol="0" anchor="b"/>
          <a:lstStyle/>
          <a:p>
            <a:pPr algn="ctr" eaLnBrk="1" hangingPunct="1">
              <a:spcBef>
                <a:spcPct val="35000"/>
              </a:spcBef>
              <a:spcAft>
                <a:spcPct val="25000"/>
              </a:spcAft>
              <a:buClr>
                <a:schemeClr val="folHlink"/>
              </a:buClr>
              <a:buNone/>
            </a:pPr>
            <a:endParaRPr lang="en-US" sz="1800" b="0">
              <a:solidFill>
                <a:schemeClr val="tx1"/>
              </a:solidFill>
              <a:latin typeface="Calibri" panose="020F0502020204030204" pitchFamily="34" charset="0"/>
            </a:endParaRPr>
          </a:p>
        </p:txBody>
      </p:sp>
      <p:sp>
        <p:nvSpPr>
          <p:cNvPr id="50" name="Rectangle 49">
            <a:extLst>
              <a:ext uri="{FF2B5EF4-FFF2-40B4-BE49-F238E27FC236}">
                <a16:creationId xmlns:a16="http://schemas.microsoft.com/office/drawing/2014/main" id="{D80D1844-07E1-134D-55D6-8181A06FDAEA}"/>
              </a:ext>
            </a:extLst>
          </p:cNvPr>
          <p:cNvSpPr/>
          <p:nvPr/>
        </p:nvSpPr>
        <p:spPr bwMode="auto">
          <a:xfrm>
            <a:off x="10656000" y="4746000"/>
            <a:ext cx="108000" cy="108000"/>
          </a:xfrm>
          <a:prstGeom prst="rect">
            <a:avLst/>
          </a:prstGeom>
          <a:solidFill>
            <a:schemeClr val="accent2"/>
          </a:solidFill>
          <a:ln w="0">
            <a:noFill/>
            <a:miter lim="800000"/>
            <a:headEnd/>
            <a:tailEnd/>
          </a:ln>
        </p:spPr>
        <p:txBody>
          <a:bodyPr rtlCol="0" anchor="b"/>
          <a:lstStyle/>
          <a:p>
            <a:pPr algn="ctr" eaLnBrk="1" hangingPunct="1">
              <a:spcBef>
                <a:spcPct val="35000"/>
              </a:spcBef>
              <a:spcAft>
                <a:spcPct val="25000"/>
              </a:spcAft>
              <a:buClr>
                <a:schemeClr val="folHlink"/>
              </a:buClr>
              <a:buNone/>
            </a:pPr>
            <a:endParaRPr lang="en-US" sz="1800" b="0">
              <a:solidFill>
                <a:schemeClr val="tx1"/>
              </a:solidFill>
              <a:latin typeface="Calibri" panose="020F0502020204030204" pitchFamily="34" charset="0"/>
            </a:endParaRPr>
          </a:p>
        </p:txBody>
      </p:sp>
      <p:sp>
        <p:nvSpPr>
          <p:cNvPr id="51" name="文本框 13">
            <a:extLst>
              <a:ext uri="{FF2B5EF4-FFF2-40B4-BE49-F238E27FC236}">
                <a16:creationId xmlns:a16="http://schemas.microsoft.com/office/drawing/2014/main" id="{D24F9E52-BC96-63F3-9782-1023DAE0C9B6}"/>
              </a:ext>
            </a:extLst>
          </p:cNvPr>
          <p:cNvSpPr txBox="1"/>
          <p:nvPr/>
        </p:nvSpPr>
        <p:spPr>
          <a:xfrm>
            <a:off x="11434801" y="5779484"/>
            <a:ext cx="394799" cy="286232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pPr algn="ctr" defTabSz="1219169" hangingPunct="0">
              <a:lnSpc>
                <a:spcPct val="90000"/>
              </a:lnSpc>
              <a:spcBef>
                <a:spcPts val="2250"/>
              </a:spcBef>
            </a:pPr>
            <a:r>
              <a:rPr lang="en-US" altLang="zh-CN" sz="1400" kern="100">
                <a:solidFill>
                  <a:srgbClr val="000000"/>
                </a:solidFill>
                <a:ea typeface="Verdana" panose="020B0604030504040204" pitchFamily="34" charset="0"/>
                <a:cs typeface="Arial" panose="020B0604020202020204" pitchFamily="34" charset="0"/>
                <a:sym typeface="Helvetica Neue"/>
              </a:rPr>
              <a:t>70</a:t>
            </a:r>
            <a:endParaRPr lang="zh-CN" altLang="en-US" sz="1400" kern="100">
              <a:solidFill>
                <a:srgbClr val="000000"/>
              </a:solidFill>
              <a:cs typeface="Arial" panose="020B0604020202020204" pitchFamily="34" charset="0"/>
              <a:sym typeface="Helvetica Neue"/>
            </a:endParaRPr>
          </a:p>
        </p:txBody>
      </p:sp>
      <p:sp>
        <p:nvSpPr>
          <p:cNvPr id="53" name="文本框 13">
            <a:extLst>
              <a:ext uri="{FF2B5EF4-FFF2-40B4-BE49-F238E27FC236}">
                <a16:creationId xmlns:a16="http://schemas.microsoft.com/office/drawing/2014/main" id="{F716C104-8D0C-CC3E-52BE-1A293257351E}"/>
              </a:ext>
            </a:extLst>
          </p:cNvPr>
          <p:cNvSpPr txBox="1"/>
          <p:nvPr/>
        </p:nvSpPr>
        <p:spPr>
          <a:xfrm>
            <a:off x="7973658" y="5779484"/>
            <a:ext cx="394799" cy="286232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pPr algn="ctr" defTabSz="1219169" hangingPunct="0">
              <a:lnSpc>
                <a:spcPct val="90000"/>
              </a:lnSpc>
              <a:spcBef>
                <a:spcPts val="2250"/>
              </a:spcBef>
            </a:pPr>
            <a:r>
              <a:rPr lang="en-US" altLang="zh-CN" sz="1400" kern="100">
                <a:solidFill>
                  <a:srgbClr val="000000"/>
                </a:solidFill>
                <a:ea typeface="Verdana" panose="020B0604030504040204" pitchFamily="34" charset="0"/>
                <a:cs typeface="Arial" panose="020B0604020202020204" pitchFamily="34" charset="0"/>
                <a:sym typeface="Helvetica Neue"/>
              </a:rPr>
              <a:t>10</a:t>
            </a:r>
            <a:endParaRPr lang="zh-CN" altLang="en-US" sz="1400" kern="100">
              <a:solidFill>
                <a:srgbClr val="000000"/>
              </a:solidFill>
              <a:cs typeface="Arial" panose="020B0604020202020204" pitchFamily="34" charset="0"/>
              <a:sym typeface="Helvetica Neue"/>
            </a:endParaRPr>
          </a:p>
        </p:txBody>
      </p:sp>
      <p:sp>
        <p:nvSpPr>
          <p:cNvPr id="54" name="文本框 13">
            <a:extLst>
              <a:ext uri="{FF2B5EF4-FFF2-40B4-BE49-F238E27FC236}">
                <a16:creationId xmlns:a16="http://schemas.microsoft.com/office/drawing/2014/main" id="{002B64EE-A3F1-9D86-0211-21DC3019EF28}"/>
              </a:ext>
            </a:extLst>
          </p:cNvPr>
          <p:cNvSpPr txBox="1"/>
          <p:nvPr/>
        </p:nvSpPr>
        <p:spPr>
          <a:xfrm>
            <a:off x="8550515" y="5779484"/>
            <a:ext cx="394799" cy="286232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pPr algn="ctr" defTabSz="1219169" hangingPunct="0">
              <a:lnSpc>
                <a:spcPct val="90000"/>
              </a:lnSpc>
              <a:spcBef>
                <a:spcPts val="2250"/>
              </a:spcBef>
            </a:pPr>
            <a:r>
              <a:rPr lang="en-US" altLang="zh-CN" sz="1400" kern="100">
                <a:solidFill>
                  <a:srgbClr val="000000"/>
                </a:solidFill>
                <a:ea typeface="Verdana" panose="020B0604030504040204" pitchFamily="34" charset="0"/>
                <a:cs typeface="Arial" panose="020B0604020202020204" pitchFamily="34" charset="0"/>
                <a:sym typeface="Helvetica Neue"/>
              </a:rPr>
              <a:t>20</a:t>
            </a:r>
            <a:endParaRPr lang="zh-CN" altLang="en-US" sz="1400" kern="100">
              <a:solidFill>
                <a:srgbClr val="000000"/>
              </a:solidFill>
              <a:cs typeface="Arial" panose="020B0604020202020204" pitchFamily="34" charset="0"/>
              <a:sym typeface="Helvetica Neue"/>
            </a:endParaRPr>
          </a:p>
        </p:txBody>
      </p:sp>
      <p:sp>
        <p:nvSpPr>
          <p:cNvPr id="55" name="文本框 13">
            <a:extLst>
              <a:ext uri="{FF2B5EF4-FFF2-40B4-BE49-F238E27FC236}">
                <a16:creationId xmlns:a16="http://schemas.microsoft.com/office/drawing/2014/main" id="{E39C2EC4-BB4D-DCC1-AE5D-0262F8836492}"/>
              </a:ext>
            </a:extLst>
          </p:cNvPr>
          <p:cNvSpPr txBox="1"/>
          <p:nvPr/>
        </p:nvSpPr>
        <p:spPr>
          <a:xfrm>
            <a:off x="9127372" y="5779484"/>
            <a:ext cx="394799" cy="286232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pPr algn="ctr" defTabSz="1219169" hangingPunct="0">
              <a:lnSpc>
                <a:spcPct val="90000"/>
              </a:lnSpc>
              <a:spcBef>
                <a:spcPts val="2250"/>
              </a:spcBef>
            </a:pPr>
            <a:r>
              <a:rPr lang="en-US" altLang="zh-CN" sz="1400" kern="100">
                <a:solidFill>
                  <a:srgbClr val="000000"/>
                </a:solidFill>
                <a:ea typeface="Verdana" panose="020B0604030504040204" pitchFamily="34" charset="0"/>
                <a:cs typeface="Arial" panose="020B0604020202020204" pitchFamily="34" charset="0"/>
                <a:sym typeface="Helvetica Neue"/>
              </a:rPr>
              <a:t>30</a:t>
            </a:r>
            <a:endParaRPr lang="zh-CN" altLang="en-US" sz="1400" kern="100">
              <a:solidFill>
                <a:srgbClr val="000000"/>
              </a:solidFill>
              <a:cs typeface="Arial" panose="020B0604020202020204" pitchFamily="34" charset="0"/>
              <a:sym typeface="Helvetica Neue"/>
            </a:endParaRPr>
          </a:p>
        </p:txBody>
      </p:sp>
      <p:sp>
        <p:nvSpPr>
          <p:cNvPr id="56" name="文本框 13">
            <a:extLst>
              <a:ext uri="{FF2B5EF4-FFF2-40B4-BE49-F238E27FC236}">
                <a16:creationId xmlns:a16="http://schemas.microsoft.com/office/drawing/2014/main" id="{A704FAFB-166E-4CD1-0A05-09472AE31DC2}"/>
              </a:ext>
            </a:extLst>
          </p:cNvPr>
          <p:cNvSpPr txBox="1"/>
          <p:nvPr/>
        </p:nvSpPr>
        <p:spPr>
          <a:xfrm>
            <a:off x="9704229" y="5779484"/>
            <a:ext cx="394799" cy="286232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pPr algn="ctr" defTabSz="1219169" hangingPunct="0">
              <a:lnSpc>
                <a:spcPct val="90000"/>
              </a:lnSpc>
              <a:spcBef>
                <a:spcPts val="2250"/>
              </a:spcBef>
            </a:pPr>
            <a:r>
              <a:rPr lang="en-US" altLang="zh-CN" sz="1400" kern="100">
                <a:solidFill>
                  <a:srgbClr val="000000"/>
                </a:solidFill>
                <a:ea typeface="Verdana" panose="020B0604030504040204" pitchFamily="34" charset="0"/>
                <a:cs typeface="Arial" panose="020B0604020202020204" pitchFamily="34" charset="0"/>
                <a:sym typeface="Helvetica Neue"/>
              </a:rPr>
              <a:t>40</a:t>
            </a:r>
            <a:endParaRPr lang="zh-CN" altLang="en-US" sz="1400" kern="100">
              <a:solidFill>
                <a:srgbClr val="000000"/>
              </a:solidFill>
              <a:cs typeface="Arial" panose="020B0604020202020204" pitchFamily="34" charset="0"/>
              <a:sym typeface="Helvetica Neue"/>
            </a:endParaRPr>
          </a:p>
        </p:txBody>
      </p:sp>
      <p:sp>
        <p:nvSpPr>
          <p:cNvPr id="57" name="文本框 13">
            <a:extLst>
              <a:ext uri="{FF2B5EF4-FFF2-40B4-BE49-F238E27FC236}">
                <a16:creationId xmlns:a16="http://schemas.microsoft.com/office/drawing/2014/main" id="{EC82180E-BFF3-6A34-3038-C51A2A0ADB55}"/>
              </a:ext>
            </a:extLst>
          </p:cNvPr>
          <p:cNvSpPr txBox="1"/>
          <p:nvPr/>
        </p:nvSpPr>
        <p:spPr>
          <a:xfrm>
            <a:off x="10281086" y="5779484"/>
            <a:ext cx="394799" cy="286232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pPr algn="ctr" defTabSz="1219169" hangingPunct="0">
              <a:lnSpc>
                <a:spcPct val="90000"/>
              </a:lnSpc>
              <a:spcBef>
                <a:spcPts val="2250"/>
              </a:spcBef>
            </a:pPr>
            <a:r>
              <a:rPr lang="en-US" altLang="zh-CN" sz="1400" kern="100">
                <a:solidFill>
                  <a:srgbClr val="000000"/>
                </a:solidFill>
                <a:ea typeface="Verdana" panose="020B0604030504040204" pitchFamily="34" charset="0"/>
                <a:cs typeface="Arial" panose="020B0604020202020204" pitchFamily="34" charset="0"/>
                <a:sym typeface="Helvetica Neue"/>
              </a:rPr>
              <a:t>50</a:t>
            </a:r>
            <a:endParaRPr lang="zh-CN" altLang="en-US" sz="1400" kern="100">
              <a:solidFill>
                <a:srgbClr val="000000"/>
              </a:solidFill>
              <a:cs typeface="Arial" panose="020B0604020202020204" pitchFamily="34" charset="0"/>
              <a:sym typeface="Helvetica Neue"/>
            </a:endParaRPr>
          </a:p>
        </p:txBody>
      </p:sp>
      <p:sp>
        <p:nvSpPr>
          <p:cNvPr id="58" name="文本框 13">
            <a:extLst>
              <a:ext uri="{FF2B5EF4-FFF2-40B4-BE49-F238E27FC236}">
                <a16:creationId xmlns:a16="http://schemas.microsoft.com/office/drawing/2014/main" id="{D285436E-0FB7-28BB-A284-7217BA06614A}"/>
              </a:ext>
            </a:extLst>
          </p:cNvPr>
          <p:cNvSpPr txBox="1"/>
          <p:nvPr/>
        </p:nvSpPr>
        <p:spPr>
          <a:xfrm>
            <a:off x="10857943" y="5779484"/>
            <a:ext cx="394799" cy="286232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pPr algn="ctr" defTabSz="1219169" hangingPunct="0">
              <a:lnSpc>
                <a:spcPct val="90000"/>
              </a:lnSpc>
              <a:spcBef>
                <a:spcPts val="2250"/>
              </a:spcBef>
            </a:pPr>
            <a:r>
              <a:rPr lang="en-US" altLang="zh-CN" sz="1400" kern="100">
                <a:solidFill>
                  <a:srgbClr val="000000"/>
                </a:solidFill>
                <a:ea typeface="Verdana" panose="020B0604030504040204" pitchFamily="34" charset="0"/>
                <a:cs typeface="Arial" panose="020B0604020202020204" pitchFamily="34" charset="0"/>
                <a:sym typeface="Helvetica Neue"/>
              </a:rPr>
              <a:t>60</a:t>
            </a:r>
            <a:endParaRPr lang="zh-CN" altLang="en-US" sz="1400" kern="100">
              <a:solidFill>
                <a:srgbClr val="000000"/>
              </a:solidFill>
              <a:cs typeface="Arial" panose="020B0604020202020204" pitchFamily="34" charset="0"/>
              <a:sym typeface="Helvetica Neue"/>
            </a:endParaRPr>
          </a:p>
        </p:txBody>
      </p:sp>
      <p:sp>
        <p:nvSpPr>
          <p:cNvPr id="59" name="文本框 13">
            <a:extLst>
              <a:ext uri="{FF2B5EF4-FFF2-40B4-BE49-F238E27FC236}">
                <a16:creationId xmlns:a16="http://schemas.microsoft.com/office/drawing/2014/main" id="{3FCD2B07-5B9A-5823-D178-6271B9B32F21}"/>
              </a:ext>
            </a:extLst>
          </p:cNvPr>
          <p:cNvSpPr txBox="1"/>
          <p:nvPr/>
        </p:nvSpPr>
        <p:spPr>
          <a:xfrm>
            <a:off x="5383200" y="1878284"/>
            <a:ext cx="2188800" cy="258532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pPr algn="r" defTabSz="1219169" hangingPunct="0">
              <a:lnSpc>
                <a:spcPct val="90000"/>
              </a:lnSpc>
              <a:spcBef>
                <a:spcPts val="2250"/>
              </a:spcBef>
            </a:pPr>
            <a:r>
              <a:rPr lang="en-US" altLang="zh-CN" sz="1200" kern="100">
                <a:solidFill>
                  <a:srgbClr val="000000"/>
                </a:solidFill>
                <a:ea typeface="Verdana" panose="020B0604030504040204" pitchFamily="34" charset="0"/>
                <a:cs typeface="Arial" panose="020B0604020202020204" pitchFamily="34" charset="0"/>
                <a:sym typeface="Helvetica Neue"/>
              </a:rPr>
              <a:t>Platelet count decreased</a:t>
            </a:r>
            <a:endParaRPr lang="zh-CN" altLang="en-US" sz="1200" kern="100">
              <a:solidFill>
                <a:srgbClr val="000000"/>
              </a:solidFill>
              <a:cs typeface="Arial" panose="020B0604020202020204" pitchFamily="34" charset="0"/>
              <a:sym typeface="Helvetica Neue"/>
            </a:endParaRPr>
          </a:p>
        </p:txBody>
      </p:sp>
      <p:sp>
        <p:nvSpPr>
          <p:cNvPr id="60" name="文本框 13">
            <a:extLst>
              <a:ext uri="{FF2B5EF4-FFF2-40B4-BE49-F238E27FC236}">
                <a16:creationId xmlns:a16="http://schemas.microsoft.com/office/drawing/2014/main" id="{7EA113A2-FD40-5655-504D-EC079F3BADE2}"/>
              </a:ext>
            </a:extLst>
          </p:cNvPr>
          <p:cNvSpPr txBox="1"/>
          <p:nvPr/>
        </p:nvSpPr>
        <p:spPr>
          <a:xfrm>
            <a:off x="5383200" y="2045739"/>
            <a:ext cx="2188800" cy="258532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pPr algn="r" defTabSz="1219169" hangingPunct="0">
              <a:lnSpc>
                <a:spcPct val="90000"/>
              </a:lnSpc>
              <a:spcBef>
                <a:spcPts val="2250"/>
              </a:spcBef>
            </a:pPr>
            <a:r>
              <a:rPr lang="en-US" altLang="zh-CN" sz="1200" kern="100">
                <a:solidFill>
                  <a:srgbClr val="000000"/>
                </a:solidFill>
                <a:ea typeface="Verdana" panose="020B0604030504040204" pitchFamily="34" charset="0"/>
                <a:cs typeface="Arial" panose="020B0604020202020204" pitchFamily="34" charset="0"/>
                <a:sym typeface="Helvetica Neue"/>
              </a:rPr>
              <a:t>Anemia</a:t>
            </a:r>
            <a:endParaRPr lang="zh-CN" altLang="en-US" sz="1200" kern="100">
              <a:solidFill>
                <a:srgbClr val="000000"/>
              </a:solidFill>
              <a:cs typeface="Arial" panose="020B0604020202020204" pitchFamily="34" charset="0"/>
              <a:sym typeface="Helvetica Neue"/>
            </a:endParaRPr>
          </a:p>
        </p:txBody>
      </p:sp>
      <p:sp>
        <p:nvSpPr>
          <p:cNvPr id="61" name="文本框 13">
            <a:extLst>
              <a:ext uri="{FF2B5EF4-FFF2-40B4-BE49-F238E27FC236}">
                <a16:creationId xmlns:a16="http://schemas.microsoft.com/office/drawing/2014/main" id="{13D19D6E-0178-04F3-20FA-C1577E9A94B1}"/>
              </a:ext>
            </a:extLst>
          </p:cNvPr>
          <p:cNvSpPr txBox="1"/>
          <p:nvPr/>
        </p:nvSpPr>
        <p:spPr>
          <a:xfrm>
            <a:off x="5383200" y="2213194"/>
            <a:ext cx="2188800" cy="258532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pPr algn="r" defTabSz="1219169" hangingPunct="0">
              <a:lnSpc>
                <a:spcPct val="90000"/>
              </a:lnSpc>
              <a:spcBef>
                <a:spcPts val="2250"/>
              </a:spcBef>
            </a:pPr>
            <a:r>
              <a:rPr lang="en-US" altLang="zh-CN" sz="1200" kern="100">
                <a:solidFill>
                  <a:srgbClr val="000000"/>
                </a:solidFill>
                <a:ea typeface="Verdana" panose="020B0604030504040204" pitchFamily="34" charset="0"/>
                <a:cs typeface="Arial" panose="020B0604020202020204" pitchFamily="34" charset="0"/>
                <a:sym typeface="Helvetica Neue"/>
              </a:rPr>
              <a:t>WBC decreased</a:t>
            </a:r>
            <a:endParaRPr lang="zh-CN" altLang="en-US" sz="1200" kern="100">
              <a:solidFill>
                <a:srgbClr val="000000"/>
              </a:solidFill>
              <a:cs typeface="Arial" panose="020B0604020202020204" pitchFamily="34" charset="0"/>
              <a:sym typeface="Helvetica Neue"/>
            </a:endParaRPr>
          </a:p>
        </p:txBody>
      </p:sp>
      <p:sp>
        <p:nvSpPr>
          <p:cNvPr id="62" name="文本框 13">
            <a:extLst>
              <a:ext uri="{FF2B5EF4-FFF2-40B4-BE49-F238E27FC236}">
                <a16:creationId xmlns:a16="http://schemas.microsoft.com/office/drawing/2014/main" id="{9760ACE0-6E89-6FF6-4C59-B54E15AF5C59}"/>
              </a:ext>
            </a:extLst>
          </p:cNvPr>
          <p:cNvSpPr txBox="1"/>
          <p:nvPr/>
        </p:nvSpPr>
        <p:spPr>
          <a:xfrm>
            <a:off x="5383200" y="2380649"/>
            <a:ext cx="2188800" cy="258532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pPr algn="r" defTabSz="1219169" hangingPunct="0">
              <a:lnSpc>
                <a:spcPct val="90000"/>
              </a:lnSpc>
              <a:spcBef>
                <a:spcPts val="2250"/>
              </a:spcBef>
            </a:pPr>
            <a:r>
              <a:rPr lang="en-US" altLang="zh-CN" sz="1200" kern="100">
                <a:solidFill>
                  <a:srgbClr val="000000"/>
                </a:solidFill>
                <a:ea typeface="Verdana" panose="020B0604030504040204" pitchFamily="34" charset="0"/>
                <a:cs typeface="Arial" panose="020B0604020202020204" pitchFamily="34" charset="0"/>
                <a:sym typeface="Helvetica Neue"/>
              </a:rPr>
              <a:t>Neutrophil count decreased</a:t>
            </a:r>
            <a:endParaRPr lang="zh-CN" altLang="en-US" sz="1200" kern="100">
              <a:solidFill>
                <a:srgbClr val="000000"/>
              </a:solidFill>
              <a:cs typeface="Arial" panose="020B0604020202020204" pitchFamily="34" charset="0"/>
              <a:sym typeface="Helvetica Neue"/>
            </a:endParaRPr>
          </a:p>
        </p:txBody>
      </p:sp>
      <p:sp>
        <p:nvSpPr>
          <p:cNvPr id="63" name="文本框 13">
            <a:extLst>
              <a:ext uri="{FF2B5EF4-FFF2-40B4-BE49-F238E27FC236}">
                <a16:creationId xmlns:a16="http://schemas.microsoft.com/office/drawing/2014/main" id="{12CAB515-0610-C927-97DE-C3E70310FFCB}"/>
              </a:ext>
            </a:extLst>
          </p:cNvPr>
          <p:cNvSpPr txBox="1"/>
          <p:nvPr/>
        </p:nvSpPr>
        <p:spPr>
          <a:xfrm>
            <a:off x="5383200" y="2548104"/>
            <a:ext cx="2188800" cy="258532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pPr algn="r" defTabSz="1219169" hangingPunct="0">
              <a:lnSpc>
                <a:spcPct val="90000"/>
              </a:lnSpc>
              <a:spcBef>
                <a:spcPts val="2250"/>
              </a:spcBef>
            </a:pPr>
            <a:r>
              <a:rPr lang="en-US" altLang="zh-CN" sz="1200" kern="100">
                <a:solidFill>
                  <a:srgbClr val="000000"/>
                </a:solidFill>
                <a:ea typeface="Verdana" panose="020B0604030504040204" pitchFamily="34" charset="0"/>
                <a:cs typeface="Arial" panose="020B0604020202020204" pitchFamily="34" charset="0"/>
                <a:sym typeface="Helvetica Neue"/>
              </a:rPr>
              <a:t>Hypokalemia</a:t>
            </a:r>
            <a:endParaRPr lang="zh-CN" altLang="en-US" sz="1200" kern="100">
              <a:solidFill>
                <a:srgbClr val="000000"/>
              </a:solidFill>
              <a:cs typeface="Arial" panose="020B0604020202020204" pitchFamily="34" charset="0"/>
              <a:sym typeface="Helvetica Neue"/>
            </a:endParaRPr>
          </a:p>
        </p:txBody>
      </p:sp>
      <p:sp>
        <p:nvSpPr>
          <p:cNvPr id="64" name="文本框 13">
            <a:extLst>
              <a:ext uri="{FF2B5EF4-FFF2-40B4-BE49-F238E27FC236}">
                <a16:creationId xmlns:a16="http://schemas.microsoft.com/office/drawing/2014/main" id="{C0493D9F-C7AA-37B5-D462-5170D0639252}"/>
              </a:ext>
            </a:extLst>
          </p:cNvPr>
          <p:cNvSpPr txBox="1"/>
          <p:nvPr/>
        </p:nvSpPr>
        <p:spPr>
          <a:xfrm>
            <a:off x="5383200" y="2715559"/>
            <a:ext cx="2188800" cy="258532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pPr algn="r" defTabSz="1219169" hangingPunct="0">
              <a:lnSpc>
                <a:spcPct val="90000"/>
              </a:lnSpc>
              <a:spcBef>
                <a:spcPts val="2250"/>
              </a:spcBef>
            </a:pPr>
            <a:r>
              <a:rPr lang="en-US" altLang="zh-CN" sz="1200" kern="100">
                <a:solidFill>
                  <a:srgbClr val="000000"/>
                </a:solidFill>
                <a:ea typeface="Verdana" panose="020B0604030504040204" pitchFamily="34" charset="0"/>
                <a:cs typeface="Arial" panose="020B0604020202020204" pitchFamily="34" charset="0"/>
                <a:sym typeface="Helvetica Neue"/>
              </a:rPr>
              <a:t>ALT increased</a:t>
            </a:r>
            <a:endParaRPr lang="zh-CN" altLang="en-US" sz="1200" kern="100">
              <a:solidFill>
                <a:srgbClr val="000000"/>
              </a:solidFill>
              <a:cs typeface="Arial" panose="020B0604020202020204" pitchFamily="34" charset="0"/>
              <a:sym typeface="Helvetica Neue"/>
            </a:endParaRPr>
          </a:p>
        </p:txBody>
      </p:sp>
      <p:sp>
        <p:nvSpPr>
          <p:cNvPr id="65" name="文本框 13">
            <a:extLst>
              <a:ext uri="{FF2B5EF4-FFF2-40B4-BE49-F238E27FC236}">
                <a16:creationId xmlns:a16="http://schemas.microsoft.com/office/drawing/2014/main" id="{E732E867-0C7F-3EA6-7340-6A7A1134022D}"/>
              </a:ext>
            </a:extLst>
          </p:cNvPr>
          <p:cNvSpPr txBox="1"/>
          <p:nvPr/>
        </p:nvSpPr>
        <p:spPr>
          <a:xfrm>
            <a:off x="5383200" y="2883014"/>
            <a:ext cx="2188800" cy="258532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pPr algn="r" defTabSz="1219169" hangingPunct="0">
              <a:lnSpc>
                <a:spcPct val="90000"/>
              </a:lnSpc>
              <a:spcBef>
                <a:spcPts val="2250"/>
              </a:spcBef>
            </a:pPr>
            <a:r>
              <a:rPr lang="en-US" altLang="zh-CN" sz="1200" kern="100">
                <a:solidFill>
                  <a:srgbClr val="000000"/>
                </a:solidFill>
                <a:ea typeface="Verdana" panose="020B0604030504040204" pitchFamily="34" charset="0"/>
                <a:cs typeface="Arial" panose="020B0604020202020204" pitchFamily="34" charset="0"/>
                <a:sym typeface="Helvetica Neue"/>
              </a:rPr>
              <a:t>AST increased</a:t>
            </a:r>
            <a:endParaRPr lang="zh-CN" altLang="en-US" sz="1200" kern="100">
              <a:solidFill>
                <a:srgbClr val="000000"/>
              </a:solidFill>
              <a:cs typeface="Arial" panose="020B0604020202020204" pitchFamily="34" charset="0"/>
              <a:sym typeface="Helvetica Neue"/>
            </a:endParaRPr>
          </a:p>
        </p:txBody>
      </p:sp>
      <p:sp>
        <p:nvSpPr>
          <p:cNvPr id="66" name="文本框 13">
            <a:extLst>
              <a:ext uri="{FF2B5EF4-FFF2-40B4-BE49-F238E27FC236}">
                <a16:creationId xmlns:a16="http://schemas.microsoft.com/office/drawing/2014/main" id="{C5066E82-2130-E729-6EEC-62E07799BEAF}"/>
              </a:ext>
            </a:extLst>
          </p:cNvPr>
          <p:cNvSpPr txBox="1"/>
          <p:nvPr/>
        </p:nvSpPr>
        <p:spPr>
          <a:xfrm>
            <a:off x="5383200" y="3050469"/>
            <a:ext cx="2188800" cy="258532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pPr algn="r" defTabSz="1219169" hangingPunct="0">
              <a:lnSpc>
                <a:spcPct val="90000"/>
              </a:lnSpc>
              <a:spcBef>
                <a:spcPts val="2250"/>
              </a:spcBef>
            </a:pPr>
            <a:r>
              <a:rPr lang="en-US" altLang="zh-CN" sz="1200" kern="100">
                <a:solidFill>
                  <a:srgbClr val="000000"/>
                </a:solidFill>
                <a:ea typeface="Verdana" panose="020B0604030504040204" pitchFamily="34" charset="0"/>
                <a:cs typeface="Arial" panose="020B0604020202020204" pitchFamily="34" charset="0"/>
                <a:sym typeface="Helvetica Neue"/>
              </a:rPr>
              <a:t>Diarrhea</a:t>
            </a:r>
            <a:endParaRPr lang="zh-CN" altLang="en-US" sz="1200" kern="100">
              <a:solidFill>
                <a:srgbClr val="000000"/>
              </a:solidFill>
              <a:cs typeface="Arial" panose="020B0604020202020204" pitchFamily="34" charset="0"/>
              <a:sym typeface="Helvetica Neue"/>
            </a:endParaRPr>
          </a:p>
        </p:txBody>
      </p:sp>
      <p:sp>
        <p:nvSpPr>
          <p:cNvPr id="67" name="文本框 13">
            <a:extLst>
              <a:ext uri="{FF2B5EF4-FFF2-40B4-BE49-F238E27FC236}">
                <a16:creationId xmlns:a16="http://schemas.microsoft.com/office/drawing/2014/main" id="{CA18633B-65A6-AC0A-2127-9ED1A577FF5A}"/>
              </a:ext>
            </a:extLst>
          </p:cNvPr>
          <p:cNvSpPr txBox="1"/>
          <p:nvPr/>
        </p:nvSpPr>
        <p:spPr>
          <a:xfrm>
            <a:off x="5383200" y="3217924"/>
            <a:ext cx="2188800" cy="258532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pPr algn="r" defTabSz="1219169" hangingPunct="0">
              <a:lnSpc>
                <a:spcPct val="90000"/>
              </a:lnSpc>
              <a:spcBef>
                <a:spcPts val="2250"/>
              </a:spcBef>
            </a:pPr>
            <a:r>
              <a:rPr lang="en-US" altLang="zh-CN" sz="1200" kern="100">
                <a:solidFill>
                  <a:srgbClr val="000000"/>
                </a:solidFill>
                <a:ea typeface="Verdana" panose="020B0604030504040204" pitchFamily="34" charset="0"/>
                <a:cs typeface="Arial" panose="020B0604020202020204" pitchFamily="34" charset="0"/>
                <a:sym typeface="Helvetica Neue"/>
              </a:rPr>
              <a:t>Pyrexia</a:t>
            </a:r>
            <a:endParaRPr lang="zh-CN" altLang="en-US" sz="1200" kern="100">
              <a:solidFill>
                <a:srgbClr val="000000"/>
              </a:solidFill>
              <a:cs typeface="Arial" panose="020B0604020202020204" pitchFamily="34" charset="0"/>
              <a:sym typeface="Helvetica Neue"/>
            </a:endParaRPr>
          </a:p>
        </p:txBody>
      </p:sp>
      <p:sp>
        <p:nvSpPr>
          <p:cNvPr id="68" name="文本框 13">
            <a:extLst>
              <a:ext uri="{FF2B5EF4-FFF2-40B4-BE49-F238E27FC236}">
                <a16:creationId xmlns:a16="http://schemas.microsoft.com/office/drawing/2014/main" id="{83C2EBDE-D2F3-FAEE-9AAD-4C70B340CF6E}"/>
              </a:ext>
            </a:extLst>
          </p:cNvPr>
          <p:cNvSpPr txBox="1"/>
          <p:nvPr/>
        </p:nvSpPr>
        <p:spPr>
          <a:xfrm>
            <a:off x="5383200" y="3385379"/>
            <a:ext cx="2188800" cy="258532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pPr algn="r" defTabSz="1219169" hangingPunct="0">
              <a:lnSpc>
                <a:spcPct val="90000"/>
              </a:lnSpc>
              <a:spcBef>
                <a:spcPts val="2250"/>
              </a:spcBef>
            </a:pPr>
            <a:r>
              <a:rPr lang="en-US" altLang="zh-CN" sz="1200" kern="100">
                <a:solidFill>
                  <a:srgbClr val="000000"/>
                </a:solidFill>
                <a:ea typeface="Verdana" panose="020B0604030504040204" pitchFamily="34" charset="0"/>
                <a:cs typeface="Arial" panose="020B0604020202020204" pitchFamily="34" charset="0"/>
                <a:sym typeface="Helvetica Neue"/>
              </a:rPr>
              <a:t>Lymphocyte count decreased</a:t>
            </a:r>
            <a:endParaRPr lang="zh-CN" altLang="en-US" sz="1200" kern="100">
              <a:solidFill>
                <a:srgbClr val="000000"/>
              </a:solidFill>
              <a:cs typeface="Arial" panose="020B0604020202020204" pitchFamily="34" charset="0"/>
              <a:sym typeface="Helvetica Neue"/>
            </a:endParaRPr>
          </a:p>
        </p:txBody>
      </p:sp>
      <p:sp>
        <p:nvSpPr>
          <p:cNvPr id="69" name="文本框 13">
            <a:extLst>
              <a:ext uri="{FF2B5EF4-FFF2-40B4-BE49-F238E27FC236}">
                <a16:creationId xmlns:a16="http://schemas.microsoft.com/office/drawing/2014/main" id="{D5693926-68B1-05AB-83A2-6D38E00F2B67}"/>
              </a:ext>
            </a:extLst>
          </p:cNvPr>
          <p:cNvSpPr txBox="1"/>
          <p:nvPr/>
        </p:nvSpPr>
        <p:spPr>
          <a:xfrm>
            <a:off x="5383200" y="3552834"/>
            <a:ext cx="2188800" cy="258532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pPr algn="r" defTabSz="1219169" hangingPunct="0">
              <a:lnSpc>
                <a:spcPct val="90000"/>
              </a:lnSpc>
              <a:spcBef>
                <a:spcPts val="2250"/>
              </a:spcBef>
            </a:pPr>
            <a:r>
              <a:rPr lang="en-US" altLang="zh-CN" sz="1200" kern="100">
                <a:solidFill>
                  <a:srgbClr val="000000"/>
                </a:solidFill>
                <a:ea typeface="Verdana" panose="020B0604030504040204" pitchFamily="34" charset="0"/>
                <a:cs typeface="Arial" panose="020B0604020202020204" pitchFamily="34" charset="0"/>
                <a:sym typeface="Helvetica Neue"/>
              </a:rPr>
              <a:t>Vomiting</a:t>
            </a:r>
            <a:endParaRPr lang="zh-CN" altLang="en-US" sz="1200" kern="100">
              <a:solidFill>
                <a:srgbClr val="000000"/>
              </a:solidFill>
              <a:cs typeface="Arial" panose="020B0604020202020204" pitchFamily="34" charset="0"/>
              <a:sym typeface="Helvetica Neue"/>
            </a:endParaRPr>
          </a:p>
        </p:txBody>
      </p:sp>
      <p:sp>
        <p:nvSpPr>
          <p:cNvPr id="70" name="文本框 13">
            <a:extLst>
              <a:ext uri="{FF2B5EF4-FFF2-40B4-BE49-F238E27FC236}">
                <a16:creationId xmlns:a16="http://schemas.microsoft.com/office/drawing/2014/main" id="{4654B4CF-6EA2-687B-9C9F-2211692CF012}"/>
              </a:ext>
            </a:extLst>
          </p:cNvPr>
          <p:cNvSpPr txBox="1"/>
          <p:nvPr/>
        </p:nvSpPr>
        <p:spPr>
          <a:xfrm>
            <a:off x="5383200" y="3720289"/>
            <a:ext cx="2188800" cy="258532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pPr algn="r" defTabSz="1219169" hangingPunct="0">
              <a:lnSpc>
                <a:spcPct val="90000"/>
              </a:lnSpc>
              <a:spcBef>
                <a:spcPts val="2250"/>
              </a:spcBef>
            </a:pPr>
            <a:r>
              <a:rPr lang="en-US" altLang="zh-CN" sz="1200" kern="100">
                <a:solidFill>
                  <a:srgbClr val="000000"/>
                </a:solidFill>
                <a:ea typeface="Verdana" panose="020B0604030504040204" pitchFamily="34" charset="0"/>
                <a:cs typeface="Arial" panose="020B0604020202020204" pitchFamily="34" charset="0"/>
                <a:sym typeface="Helvetica Neue"/>
              </a:rPr>
              <a:t>Blood bilirubin increased</a:t>
            </a:r>
            <a:endParaRPr lang="zh-CN" altLang="en-US" sz="1200" kern="100">
              <a:solidFill>
                <a:srgbClr val="000000"/>
              </a:solidFill>
              <a:cs typeface="Arial" panose="020B0604020202020204" pitchFamily="34" charset="0"/>
              <a:sym typeface="Helvetica Neue"/>
            </a:endParaRPr>
          </a:p>
        </p:txBody>
      </p:sp>
      <p:sp>
        <p:nvSpPr>
          <p:cNvPr id="71" name="文本框 13">
            <a:extLst>
              <a:ext uri="{FF2B5EF4-FFF2-40B4-BE49-F238E27FC236}">
                <a16:creationId xmlns:a16="http://schemas.microsoft.com/office/drawing/2014/main" id="{43E1C36B-B741-70F1-411F-EAE27A3D7C65}"/>
              </a:ext>
            </a:extLst>
          </p:cNvPr>
          <p:cNvSpPr txBox="1"/>
          <p:nvPr/>
        </p:nvSpPr>
        <p:spPr>
          <a:xfrm>
            <a:off x="5383200" y="3887744"/>
            <a:ext cx="2188800" cy="258532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pPr algn="r" defTabSz="1219169" hangingPunct="0">
              <a:lnSpc>
                <a:spcPct val="90000"/>
              </a:lnSpc>
              <a:spcBef>
                <a:spcPts val="2250"/>
              </a:spcBef>
            </a:pPr>
            <a:r>
              <a:rPr lang="en-US" altLang="zh-CN" sz="1200" kern="100">
                <a:solidFill>
                  <a:srgbClr val="000000"/>
                </a:solidFill>
                <a:ea typeface="Verdana" panose="020B0604030504040204" pitchFamily="34" charset="0"/>
                <a:cs typeface="Arial" panose="020B0604020202020204" pitchFamily="34" charset="0"/>
                <a:sym typeface="Helvetica Neue"/>
              </a:rPr>
              <a:t>Rash</a:t>
            </a:r>
            <a:endParaRPr lang="zh-CN" altLang="en-US" sz="1200" kern="100">
              <a:solidFill>
                <a:srgbClr val="000000"/>
              </a:solidFill>
              <a:cs typeface="Arial" panose="020B0604020202020204" pitchFamily="34" charset="0"/>
              <a:sym typeface="Helvetica Neue"/>
            </a:endParaRPr>
          </a:p>
        </p:txBody>
      </p:sp>
      <p:sp>
        <p:nvSpPr>
          <p:cNvPr id="72" name="文本框 13">
            <a:extLst>
              <a:ext uri="{FF2B5EF4-FFF2-40B4-BE49-F238E27FC236}">
                <a16:creationId xmlns:a16="http://schemas.microsoft.com/office/drawing/2014/main" id="{7FDB62EA-C612-7D82-58D4-667F9BCE7238}"/>
              </a:ext>
            </a:extLst>
          </p:cNvPr>
          <p:cNvSpPr txBox="1"/>
          <p:nvPr/>
        </p:nvSpPr>
        <p:spPr>
          <a:xfrm>
            <a:off x="5383200" y="4055199"/>
            <a:ext cx="2188800" cy="258532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pPr algn="r" defTabSz="1219169" hangingPunct="0">
              <a:lnSpc>
                <a:spcPct val="90000"/>
              </a:lnSpc>
              <a:spcBef>
                <a:spcPts val="2250"/>
              </a:spcBef>
            </a:pPr>
            <a:r>
              <a:rPr lang="en-US" altLang="zh-CN" sz="1200" kern="100">
                <a:solidFill>
                  <a:srgbClr val="000000"/>
                </a:solidFill>
                <a:ea typeface="Verdana" panose="020B0604030504040204" pitchFamily="34" charset="0"/>
                <a:cs typeface="Arial" panose="020B0604020202020204" pitchFamily="34" charset="0"/>
                <a:sym typeface="Helvetica Neue"/>
              </a:rPr>
              <a:t>Pneumonia</a:t>
            </a:r>
            <a:endParaRPr lang="zh-CN" altLang="en-US" sz="1200" kern="100">
              <a:solidFill>
                <a:srgbClr val="000000"/>
              </a:solidFill>
              <a:cs typeface="Arial" panose="020B0604020202020204" pitchFamily="34" charset="0"/>
              <a:sym typeface="Helvetica Neue"/>
            </a:endParaRPr>
          </a:p>
        </p:txBody>
      </p:sp>
      <p:sp>
        <p:nvSpPr>
          <p:cNvPr id="73" name="文本框 13">
            <a:extLst>
              <a:ext uri="{FF2B5EF4-FFF2-40B4-BE49-F238E27FC236}">
                <a16:creationId xmlns:a16="http://schemas.microsoft.com/office/drawing/2014/main" id="{AC13045C-97A2-68EB-C170-8319C1438BBA}"/>
              </a:ext>
            </a:extLst>
          </p:cNvPr>
          <p:cNvSpPr txBox="1"/>
          <p:nvPr/>
        </p:nvSpPr>
        <p:spPr>
          <a:xfrm>
            <a:off x="5383200" y="4222654"/>
            <a:ext cx="2188800" cy="258532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pPr algn="r" defTabSz="1219169" hangingPunct="0">
              <a:lnSpc>
                <a:spcPct val="90000"/>
              </a:lnSpc>
              <a:spcBef>
                <a:spcPts val="2250"/>
              </a:spcBef>
            </a:pPr>
            <a:r>
              <a:rPr lang="en-US" altLang="zh-CN" sz="1200" kern="100">
                <a:solidFill>
                  <a:srgbClr val="000000"/>
                </a:solidFill>
                <a:ea typeface="Verdana" panose="020B0604030504040204" pitchFamily="34" charset="0"/>
                <a:cs typeface="Arial" panose="020B0604020202020204" pitchFamily="34" charset="0"/>
                <a:sym typeface="Helvetica Neue"/>
              </a:rPr>
              <a:t>Proteinuria</a:t>
            </a:r>
            <a:endParaRPr lang="zh-CN" altLang="en-US" sz="1200" kern="100">
              <a:solidFill>
                <a:srgbClr val="000000"/>
              </a:solidFill>
              <a:cs typeface="Arial" panose="020B0604020202020204" pitchFamily="34" charset="0"/>
              <a:sym typeface="Helvetica Neue"/>
            </a:endParaRPr>
          </a:p>
        </p:txBody>
      </p:sp>
      <p:sp>
        <p:nvSpPr>
          <p:cNvPr id="74" name="文本框 13">
            <a:extLst>
              <a:ext uri="{FF2B5EF4-FFF2-40B4-BE49-F238E27FC236}">
                <a16:creationId xmlns:a16="http://schemas.microsoft.com/office/drawing/2014/main" id="{120CEF92-880C-5430-7564-BEA1BCF05498}"/>
              </a:ext>
            </a:extLst>
          </p:cNvPr>
          <p:cNvSpPr txBox="1"/>
          <p:nvPr/>
        </p:nvSpPr>
        <p:spPr>
          <a:xfrm>
            <a:off x="5383200" y="4390109"/>
            <a:ext cx="2188800" cy="258532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pPr algn="r" defTabSz="1219169" hangingPunct="0">
              <a:lnSpc>
                <a:spcPct val="90000"/>
              </a:lnSpc>
              <a:spcBef>
                <a:spcPts val="2250"/>
              </a:spcBef>
            </a:pPr>
            <a:r>
              <a:rPr lang="en-US" altLang="zh-CN" sz="1200" kern="100">
                <a:solidFill>
                  <a:srgbClr val="000000"/>
                </a:solidFill>
                <a:ea typeface="Verdana" panose="020B0604030504040204" pitchFamily="34" charset="0"/>
                <a:cs typeface="Arial" panose="020B0604020202020204" pitchFamily="34" charset="0"/>
                <a:sym typeface="Helvetica Neue"/>
              </a:rPr>
              <a:t>Nausea</a:t>
            </a:r>
            <a:endParaRPr lang="zh-CN" altLang="en-US" sz="1200" kern="100">
              <a:solidFill>
                <a:srgbClr val="000000"/>
              </a:solidFill>
              <a:cs typeface="Arial" panose="020B0604020202020204" pitchFamily="34" charset="0"/>
              <a:sym typeface="Helvetica Neue"/>
            </a:endParaRPr>
          </a:p>
        </p:txBody>
      </p:sp>
      <p:sp>
        <p:nvSpPr>
          <p:cNvPr id="75" name="文本框 13">
            <a:extLst>
              <a:ext uri="{FF2B5EF4-FFF2-40B4-BE49-F238E27FC236}">
                <a16:creationId xmlns:a16="http://schemas.microsoft.com/office/drawing/2014/main" id="{AB261BD3-F4E5-AE64-DAC8-AAC271D74F7D}"/>
              </a:ext>
            </a:extLst>
          </p:cNvPr>
          <p:cNvSpPr txBox="1"/>
          <p:nvPr/>
        </p:nvSpPr>
        <p:spPr>
          <a:xfrm>
            <a:off x="5383200" y="4557564"/>
            <a:ext cx="2188800" cy="258532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pPr algn="r" defTabSz="1219169" hangingPunct="0">
              <a:lnSpc>
                <a:spcPct val="90000"/>
              </a:lnSpc>
              <a:spcBef>
                <a:spcPts val="2250"/>
              </a:spcBef>
            </a:pPr>
            <a:r>
              <a:rPr lang="en-US" altLang="zh-CN" sz="1200" kern="100">
                <a:solidFill>
                  <a:srgbClr val="000000"/>
                </a:solidFill>
                <a:ea typeface="Verdana" panose="020B0604030504040204" pitchFamily="34" charset="0"/>
                <a:cs typeface="Arial" panose="020B0604020202020204" pitchFamily="34" charset="0"/>
                <a:sym typeface="Helvetica Neue"/>
              </a:rPr>
              <a:t>Decreased appetite</a:t>
            </a:r>
            <a:endParaRPr lang="zh-CN" altLang="en-US" sz="1200" kern="100">
              <a:solidFill>
                <a:srgbClr val="000000"/>
              </a:solidFill>
              <a:cs typeface="Arial" panose="020B0604020202020204" pitchFamily="34" charset="0"/>
              <a:sym typeface="Helvetica Neue"/>
            </a:endParaRPr>
          </a:p>
        </p:txBody>
      </p:sp>
      <p:sp>
        <p:nvSpPr>
          <p:cNvPr id="76" name="文本框 13">
            <a:extLst>
              <a:ext uri="{FF2B5EF4-FFF2-40B4-BE49-F238E27FC236}">
                <a16:creationId xmlns:a16="http://schemas.microsoft.com/office/drawing/2014/main" id="{E401CD10-A4D4-FAD7-235E-B7CCB23CED9D}"/>
              </a:ext>
            </a:extLst>
          </p:cNvPr>
          <p:cNvSpPr txBox="1"/>
          <p:nvPr/>
        </p:nvSpPr>
        <p:spPr>
          <a:xfrm>
            <a:off x="5383200" y="4725019"/>
            <a:ext cx="2188800" cy="258532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pPr algn="r" defTabSz="1219169" hangingPunct="0">
              <a:lnSpc>
                <a:spcPct val="90000"/>
              </a:lnSpc>
              <a:spcBef>
                <a:spcPts val="2250"/>
              </a:spcBef>
            </a:pPr>
            <a:r>
              <a:rPr lang="en-US" altLang="zh-CN" sz="1200" kern="100">
                <a:solidFill>
                  <a:srgbClr val="000000"/>
                </a:solidFill>
                <a:ea typeface="Verdana" panose="020B0604030504040204" pitchFamily="34" charset="0"/>
                <a:cs typeface="Arial" panose="020B0604020202020204" pitchFamily="34" charset="0"/>
                <a:sym typeface="Helvetica Neue"/>
              </a:rPr>
              <a:t>Hyponatremia</a:t>
            </a:r>
            <a:endParaRPr lang="zh-CN" altLang="en-US" sz="1200" kern="100">
              <a:solidFill>
                <a:srgbClr val="000000"/>
              </a:solidFill>
              <a:cs typeface="Arial" panose="020B0604020202020204" pitchFamily="34" charset="0"/>
              <a:sym typeface="Helvetica Neue"/>
            </a:endParaRPr>
          </a:p>
        </p:txBody>
      </p:sp>
      <p:sp>
        <p:nvSpPr>
          <p:cNvPr id="77" name="文本框 13">
            <a:extLst>
              <a:ext uri="{FF2B5EF4-FFF2-40B4-BE49-F238E27FC236}">
                <a16:creationId xmlns:a16="http://schemas.microsoft.com/office/drawing/2014/main" id="{F027D67C-3E85-A366-D1A2-511EC7E7D062}"/>
              </a:ext>
            </a:extLst>
          </p:cNvPr>
          <p:cNvSpPr txBox="1"/>
          <p:nvPr/>
        </p:nvSpPr>
        <p:spPr>
          <a:xfrm>
            <a:off x="5383200" y="4892474"/>
            <a:ext cx="2188800" cy="258532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pPr algn="r" defTabSz="1219169" hangingPunct="0">
              <a:lnSpc>
                <a:spcPct val="90000"/>
              </a:lnSpc>
              <a:spcBef>
                <a:spcPts val="2250"/>
              </a:spcBef>
            </a:pPr>
            <a:r>
              <a:rPr lang="en-US" altLang="zh-CN" sz="1200" kern="100">
                <a:solidFill>
                  <a:srgbClr val="000000"/>
                </a:solidFill>
                <a:ea typeface="Verdana" panose="020B0604030504040204" pitchFamily="34" charset="0"/>
                <a:cs typeface="Arial" panose="020B0604020202020204" pitchFamily="34" charset="0"/>
                <a:sym typeface="Helvetica Neue"/>
              </a:rPr>
              <a:t>Weight increased</a:t>
            </a:r>
            <a:endParaRPr lang="zh-CN" altLang="en-US" sz="1200" kern="100">
              <a:solidFill>
                <a:srgbClr val="000000"/>
              </a:solidFill>
              <a:cs typeface="Arial" panose="020B0604020202020204" pitchFamily="34" charset="0"/>
              <a:sym typeface="Helvetica Neue"/>
            </a:endParaRPr>
          </a:p>
        </p:txBody>
      </p:sp>
      <p:sp>
        <p:nvSpPr>
          <p:cNvPr id="78" name="文本框 13">
            <a:extLst>
              <a:ext uri="{FF2B5EF4-FFF2-40B4-BE49-F238E27FC236}">
                <a16:creationId xmlns:a16="http://schemas.microsoft.com/office/drawing/2014/main" id="{409DAD46-EABF-961F-71BA-8E9455867F0E}"/>
              </a:ext>
            </a:extLst>
          </p:cNvPr>
          <p:cNvSpPr txBox="1"/>
          <p:nvPr/>
        </p:nvSpPr>
        <p:spPr>
          <a:xfrm>
            <a:off x="5383200" y="5059929"/>
            <a:ext cx="2188800" cy="258532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pPr algn="r" defTabSz="1219169" hangingPunct="0">
              <a:lnSpc>
                <a:spcPct val="90000"/>
              </a:lnSpc>
              <a:spcBef>
                <a:spcPts val="2250"/>
              </a:spcBef>
            </a:pPr>
            <a:r>
              <a:rPr lang="en-US" altLang="zh-CN" sz="1200" kern="100">
                <a:solidFill>
                  <a:srgbClr val="000000"/>
                </a:solidFill>
                <a:ea typeface="Verdana" panose="020B0604030504040204" pitchFamily="34" charset="0"/>
                <a:cs typeface="Arial" panose="020B0604020202020204" pitchFamily="34" charset="0"/>
                <a:sym typeface="Helvetica Neue"/>
              </a:rPr>
              <a:t>Weight decreased</a:t>
            </a:r>
            <a:endParaRPr lang="zh-CN" altLang="en-US" sz="1200" kern="100">
              <a:solidFill>
                <a:srgbClr val="000000"/>
              </a:solidFill>
              <a:cs typeface="Arial" panose="020B0604020202020204" pitchFamily="34" charset="0"/>
              <a:sym typeface="Helvetica Neue"/>
            </a:endParaRPr>
          </a:p>
        </p:txBody>
      </p:sp>
      <p:sp>
        <p:nvSpPr>
          <p:cNvPr id="79" name="文本框 13">
            <a:extLst>
              <a:ext uri="{FF2B5EF4-FFF2-40B4-BE49-F238E27FC236}">
                <a16:creationId xmlns:a16="http://schemas.microsoft.com/office/drawing/2014/main" id="{07E7EB1A-E630-F4B4-D684-B74943E92F66}"/>
              </a:ext>
            </a:extLst>
          </p:cNvPr>
          <p:cNvSpPr txBox="1"/>
          <p:nvPr/>
        </p:nvSpPr>
        <p:spPr>
          <a:xfrm>
            <a:off x="5383200" y="5227384"/>
            <a:ext cx="2188800" cy="258532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pPr algn="r" defTabSz="1219169" hangingPunct="0">
              <a:lnSpc>
                <a:spcPct val="90000"/>
              </a:lnSpc>
              <a:spcBef>
                <a:spcPts val="2250"/>
              </a:spcBef>
            </a:pPr>
            <a:r>
              <a:rPr lang="en-US" altLang="zh-CN" sz="1200" kern="100">
                <a:solidFill>
                  <a:srgbClr val="000000"/>
                </a:solidFill>
                <a:ea typeface="Verdana" panose="020B0604030504040204" pitchFamily="34" charset="0"/>
                <a:cs typeface="Arial" panose="020B0604020202020204" pitchFamily="34" charset="0"/>
                <a:sym typeface="Helvetica Neue"/>
              </a:rPr>
              <a:t>Upper respiratory tract infection</a:t>
            </a:r>
            <a:endParaRPr lang="zh-CN" altLang="en-US" sz="1200" kern="100">
              <a:solidFill>
                <a:srgbClr val="000000"/>
              </a:solidFill>
              <a:cs typeface="Arial" panose="020B0604020202020204" pitchFamily="34" charset="0"/>
              <a:sym typeface="Helvetica Neue"/>
            </a:endParaRPr>
          </a:p>
        </p:txBody>
      </p:sp>
      <p:sp>
        <p:nvSpPr>
          <p:cNvPr id="80" name="文本框 13">
            <a:extLst>
              <a:ext uri="{FF2B5EF4-FFF2-40B4-BE49-F238E27FC236}">
                <a16:creationId xmlns:a16="http://schemas.microsoft.com/office/drawing/2014/main" id="{5169ED93-579C-B000-0524-65F1489391CF}"/>
              </a:ext>
            </a:extLst>
          </p:cNvPr>
          <p:cNvSpPr txBox="1"/>
          <p:nvPr/>
        </p:nvSpPr>
        <p:spPr>
          <a:xfrm>
            <a:off x="5383200" y="5394839"/>
            <a:ext cx="2188800" cy="258532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pPr algn="r" defTabSz="1219169" hangingPunct="0">
              <a:lnSpc>
                <a:spcPct val="90000"/>
              </a:lnSpc>
              <a:spcBef>
                <a:spcPts val="2250"/>
              </a:spcBef>
            </a:pPr>
            <a:r>
              <a:rPr lang="en-US" altLang="zh-CN" sz="1200" kern="100">
                <a:solidFill>
                  <a:srgbClr val="000000"/>
                </a:solidFill>
                <a:ea typeface="Verdana" panose="020B0604030504040204" pitchFamily="34" charset="0"/>
                <a:cs typeface="Arial" panose="020B0604020202020204" pitchFamily="34" charset="0"/>
                <a:sym typeface="Helvetica Neue"/>
              </a:rPr>
              <a:t>COVID-19</a:t>
            </a:r>
            <a:endParaRPr lang="zh-CN" altLang="en-US" sz="1200" kern="100">
              <a:solidFill>
                <a:srgbClr val="000000"/>
              </a:solidFill>
              <a:cs typeface="Arial" panose="020B0604020202020204" pitchFamily="34" charset="0"/>
              <a:sym typeface="Helvetica Neue"/>
            </a:endParaRPr>
          </a:p>
        </p:txBody>
      </p:sp>
      <p:sp>
        <p:nvSpPr>
          <p:cNvPr id="81" name="文本框 13">
            <a:extLst>
              <a:ext uri="{FF2B5EF4-FFF2-40B4-BE49-F238E27FC236}">
                <a16:creationId xmlns:a16="http://schemas.microsoft.com/office/drawing/2014/main" id="{0F1FAAEE-50F2-1219-DDC8-2FBCC250EDDC}"/>
              </a:ext>
            </a:extLst>
          </p:cNvPr>
          <p:cNvSpPr txBox="1"/>
          <p:nvPr/>
        </p:nvSpPr>
        <p:spPr>
          <a:xfrm>
            <a:off x="5383200" y="5562284"/>
            <a:ext cx="2188800" cy="258532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pPr algn="r" defTabSz="1219169" hangingPunct="0">
              <a:lnSpc>
                <a:spcPct val="90000"/>
              </a:lnSpc>
              <a:spcBef>
                <a:spcPts val="2250"/>
              </a:spcBef>
            </a:pPr>
            <a:r>
              <a:rPr lang="en-US" altLang="zh-CN" sz="1200" kern="100">
                <a:solidFill>
                  <a:srgbClr val="000000"/>
                </a:solidFill>
                <a:ea typeface="Verdana" panose="020B0604030504040204" pitchFamily="34" charset="0"/>
                <a:cs typeface="Arial" panose="020B0604020202020204" pitchFamily="34" charset="0"/>
                <a:sym typeface="Helvetica Neue"/>
              </a:rPr>
              <a:t>Hypoalbuminemia</a:t>
            </a:r>
            <a:endParaRPr lang="zh-CN" altLang="en-US" sz="1200" kern="100">
              <a:solidFill>
                <a:srgbClr val="000000"/>
              </a:solidFill>
              <a:cs typeface="Arial" panose="020B0604020202020204" pitchFamily="34" charset="0"/>
              <a:sym typeface="Helvetica Neue"/>
            </a:endParaRPr>
          </a:p>
        </p:txBody>
      </p:sp>
      <p:grpSp>
        <p:nvGrpSpPr>
          <p:cNvPr id="84" name="Group 83">
            <a:extLst>
              <a:ext uri="{FF2B5EF4-FFF2-40B4-BE49-F238E27FC236}">
                <a16:creationId xmlns:a16="http://schemas.microsoft.com/office/drawing/2014/main" id="{63EE27C4-0048-32EE-3B1A-3ACE6F45A2CE}"/>
              </a:ext>
            </a:extLst>
          </p:cNvPr>
          <p:cNvGrpSpPr/>
          <p:nvPr/>
        </p:nvGrpSpPr>
        <p:grpSpPr>
          <a:xfrm>
            <a:off x="7596000" y="1945200"/>
            <a:ext cx="3983225" cy="114000"/>
            <a:chOff x="7596000" y="1945200"/>
            <a:chExt cx="3996000" cy="114000"/>
          </a:xfrm>
        </p:grpSpPr>
        <p:sp>
          <p:nvSpPr>
            <p:cNvPr id="83" name="Rectangle 82">
              <a:extLst>
                <a:ext uri="{FF2B5EF4-FFF2-40B4-BE49-F238E27FC236}">
                  <a16:creationId xmlns:a16="http://schemas.microsoft.com/office/drawing/2014/main" id="{98BB6675-2318-7CED-2E75-3D95F6D8BCBA}"/>
                </a:ext>
              </a:extLst>
            </p:cNvPr>
            <p:cNvSpPr/>
            <p:nvPr/>
          </p:nvSpPr>
          <p:spPr bwMode="auto">
            <a:xfrm>
              <a:off x="7596000" y="1945200"/>
              <a:ext cx="3996000" cy="114000"/>
            </a:xfrm>
            <a:prstGeom prst="rect">
              <a:avLst/>
            </a:prstGeom>
            <a:solidFill>
              <a:schemeClr val="accent2"/>
            </a:solidFill>
            <a:ln w="0">
              <a:noFill/>
              <a:miter lim="800000"/>
              <a:headEnd/>
              <a:tailEnd/>
            </a:ln>
          </p:spPr>
          <p:txBody>
            <a:bodyPr rtlCol="0" anchor="b"/>
            <a:lstStyle/>
            <a:p>
              <a:pPr algn="ctr" eaLnBrk="1" hangingPunct="1">
                <a:spcBef>
                  <a:spcPct val="35000"/>
                </a:spcBef>
                <a:spcAft>
                  <a:spcPct val="25000"/>
                </a:spcAft>
                <a:buClr>
                  <a:schemeClr val="folHlink"/>
                </a:buClr>
                <a:buNone/>
              </a:pPr>
              <a:endParaRPr lang="en-US" sz="1800" b="0">
                <a:latin typeface="Calibri" panose="020F0502020204030204" pitchFamily="34" charset="0"/>
              </a:endParaRPr>
            </a:p>
          </p:txBody>
        </p:sp>
        <p:sp>
          <p:nvSpPr>
            <p:cNvPr id="82" name="Rectangle 81">
              <a:extLst>
                <a:ext uri="{FF2B5EF4-FFF2-40B4-BE49-F238E27FC236}">
                  <a16:creationId xmlns:a16="http://schemas.microsoft.com/office/drawing/2014/main" id="{215FA4C9-D009-5F80-7759-6DB9B77DCF62}"/>
                </a:ext>
              </a:extLst>
            </p:cNvPr>
            <p:cNvSpPr/>
            <p:nvPr/>
          </p:nvSpPr>
          <p:spPr bwMode="auto">
            <a:xfrm>
              <a:off x="7596001" y="1945200"/>
              <a:ext cx="2342890" cy="114000"/>
            </a:xfrm>
            <a:prstGeom prst="rect">
              <a:avLst/>
            </a:prstGeom>
            <a:solidFill>
              <a:schemeClr val="accent1"/>
            </a:solidFill>
            <a:ln w="0">
              <a:noFill/>
              <a:miter lim="800000"/>
              <a:headEnd/>
              <a:tailEnd/>
            </a:ln>
          </p:spPr>
          <p:txBody>
            <a:bodyPr rtlCol="0" anchor="b"/>
            <a:lstStyle/>
            <a:p>
              <a:pPr algn="ctr" eaLnBrk="1" hangingPunct="1">
                <a:spcBef>
                  <a:spcPct val="35000"/>
                </a:spcBef>
                <a:spcAft>
                  <a:spcPct val="25000"/>
                </a:spcAft>
                <a:buClr>
                  <a:schemeClr val="folHlink"/>
                </a:buClr>
                <a:buNone/>
              </a:pPr>
              <a:endParaRPr lang="en-US" sz="1800" b="0">
                <a:latin typeface="Calibri" panose="020F0502020204030204" pitchFamily="34" charset="0"/>
              </a:endParaRPr>
            </a:p>
          </p:txBody>
        </p:sp>
      </p:grpSp>
      <p:grpSp>
        <p:nvGrpSpPr>
          <p:cNvPr id="85" name="Group 84">
            <a:extLst>
              <a:ext uri="{FF2B5EF4-FFF2-40B4-BE49-F238E27FC236}">
                <a16:creationId xmlns:a16="http://schemas.microsoft.com/office/drawing/2014/main" id="{2E338C96-D11E-D1DE-7DF3-74BE12649B2D}"/>
              </a:ext>
            </a:extLst>
          </p:cNvPr>
          <p:cNvGrpSpPr/>
          <p:nvPr/>
        </p:nvGrpSpPr>
        <p:grpSpPr>
          <a:xfrm>
            <a:off x="7596002" y="2097600"/>
            <a:ext cx="3884800" cy="114000"/>
            <a:chOff x="7596001" y="1945200"/>
            <a:chExt cx="3897259" cy="114000"/>
          </a:xfrm>
        </p:grpSpPr>
        <p:sp>
          <p:nvSpPr>
            <p:cNvPr id="86" name="Rectangle 85">
              <a:extLst>
                <a:ext uri="{FF2B5EF4-FFF2-40B4-BE49-F238E27FC236}">
                  <a16:creationId xmlns:a16="http://schemas.microsoft.com/office/drawing/2014/main" id="{11DB89DA-567D-8F65-5E83-09174BE68DF8}"/>
                </a:ext>
              </a:extLst>
            </p:cNvPr>
            <p:cNvSpPr/>
            <p:nvPr/>
          </p:nvSpPr>
          <p:spPr bwMode="auto">
            <a:xfrm>
              <a:off x="7596001" y="1945200"/>
              <a:ext cx="3897259" cy="114000"/>
            </a:xfrm>
            <a:prstGeom prst="rect">
              <a:avLst/>
            </a:prstGeom>
            <a:solidFill>
              <a:schemeClr val="accent2"/>
            </a:solidFill>
            <a:ln w="0">
              <a:noFill/>
              <a:miter lim="800000"/>
              <a:headEnd/>
              <a:tailEnd/>
            </a:ln>
          </p:spPr>
          <p:txBody>
            <a:bodyPr rtlCol="0" anchor="b"/>
            <a:lstStyle/>
            <a:p>
              <a:pPr algn="ctr" eaLnBrk="1" hangingPunct="1">
                <a:spcBef>
                  <a:spcPct val="35000"/>
                </a:spcBef>
                <a:spcAft>
                  <a:spcPct val="25000"/>
                </a:spcAft>
                <a:buClr>
                  <a:schemeClr val="folHlink"/>
                </a:buClr>
                <a:buNone/>
              </a:pPr>
              <a:endParaRPr lang="en-US" sz="1800" b="0">
                <a:latin typeface="Calibri" panose="020F0502020204030204" pitchFamily="34" charset="0"/>
              </a:endParaRPr>
            </a:p>
          </p:txBody>
        </p:sp>
        <p:sp>
          <p:nvSpPr>
            <p:cNvPr id="87" name="Rectangle 86">
              <a:extLst>
                <a:ext uri="{FF2B5EF4-FFF2-40B4-BE49-F238E27FC236}">
                  <a16:creationId xmlns:a16="http://schemas.microsoft.com/office/drawing/2014/main" id="{6F15F11D-E9E4-F9DB-7BDC-3AE1E68E909E}"/>
                </a:ext>
              </a:extLst>
            </p:cNvPr>
            <p:cNvSpPr/>
            <p:nvPr/>
          </p:nvSpPr>
          <p:spPr bwMode="auto">
            <a:xfrm>
              <a:off x="7596001" y="1945200"/>
              <a:ext cx="2514888" cy="114000"/>
            </a:xfrm>
            <a:prstGeom prst="rect">
              <a:avLst/>
            </a:prstGeom>
            <a:solidFill>
              <a:schemeClr val="accent1"/>
            </a:solidFill>
            <a:ln w="0">
              <a:noFill/>
              <a:miter lim="800000"/>
              <a:headEnd/>
              <a:tailEnd/>
            </a:ln>
          </p:spPr>
          <p:txBody>
            <a:bodyPr rtlCol="0" anchor="b"/>
            <a:lstStyle/>
            <a:p>
              <a:pPr algn="ctr" eaLnBrk="1" hangingPunct="1">
                <a:spcBef>
                  <a:spcPct val="35000"/>
                </a:spcBef>
                <a:spcAft>
                  <a:spcPct val="25000"/>
                </a:spcAft>
                <a:buClr>
                  <a:schemeClr val="folHlink"/>
                </a:buClr>
                <a:buNone/>
              </a:pPr>
              <a:endParaRPr lang="en-US" sz="1800" b="0">
                <a:latin typeface="Calibri" panose="020F0502020204030204" pitchFamily="34" charset="0"/>
              </a:endParaRPr>
            </a:p>
          </p:txBody>
        </p:sp>
      </p:grpSp>
      <p:grpSp>
        <p:nvGrpSpPr>
          <p:cNvPr id="91" name="Group 90">
            <a:extLst>
              <a:ext uri="{FF2B5EF4-FFF2-40B4-BE49-F238E27FC236}">
                <a16:creationId xmlns:a16="http://schemas.microsoft.com/office/drawing/2014/main" id="{31D23A7E-ED61-487D-0188-95FA68F8C8E2}"/>
              </a:ext>
            </a:extLst>
          </p:cNvPr>
          <p:cNvGrpSpPr/>
          <p:nvPr/>
        </p:nvGrpSpPr>
        <p:grpSpPr>
          <a:xfrm>
            <a:off x="7596000" y="2279648"/>
            <a:ext cx="3110100" cy="114000"/>
            <a:chOff x="7596001" y="1945200"/>
            <a:chExt cx="3120075" cy="114000"/>
          </a:xfrm>
        </p:grpSpPr>
        <p:sp>
          <p:nvSpPr>
            <p:cNvPr id="92" name="Rectangle 91">
              <a:extLst>
                <a:ext uri="{FF2B5EF4-FFF2-40B4-BE49-F238E27FC236}">
                  <a16:creationId xmlns:a16="http://schemas.microsoft.com/office/drawing/2014/main" id="{DD1E8427-CA9B-328E-CE78-7CE9605F3B55}"/>
                </a:ext>
              </a:extLst>
            </p:cNvPr>
            <p:cNvSpPr/>
            <p:nvPr/>
          </p:nvSpPr>
          <p:spPr bwMode="auto">
            <a:xfrm>
              <a:off x="7596001" y="1945200"/>
              <a:ext cx="3120075" cy="114000"/>
            </a:xfrm>
            <a:prstGeom prst="rect">
              <a:avLst/>
            </a:prstGeom>
            <a:solidFill>
              <a:schemeClr val="accent2"/>
            </a:solidFill>
            <a:ln w="0">
              <a:noFill/>
              <a:miter lim="800000"/>
              <a:headEnd/>
              <a:tailEnd/>
            </a:ln>
          </p:spPr>
          <p:txBody>
            <a:bodyPr rtlCol="0" anchor="b"/>
            <a:lstStyle/>
            <a:p>
              <a:pPr algn="ctr" eaLnBrk="1" hangingPunct="1">
                <a:spcBef>
                  <a:spcPct val="35000"/>
                </a:spcBef>
                <a:spcAft>
                  <a:spcPct val="25000"/>
                </a:spcAft>
                <a:buClr>
                  <a:schemeClr val="folHlink"/>
                </a:buClr>
                <a:buNone/>
              </a:pPr>
              <a:endParaRPr lang="en-US" sz="1800" b="0">
                <a:solidFill>
                  <a:schemeClr val="tx1"/>
                </a:solidFill>
                <a:latin typeface="Calibri" panose="020F0502020204030204" pitchFamily="34" charset="0"/>
              </a:endParaRPr>
            </a:p>
          </p:txBody>
        </p:sp>
        <p:sp>
          <p:nvSpPr>
            <p:cNvPr id="93" name="Rectangle 92">
              <a:extLst>
                <a:ext uri="{FF2B5EF4-FFF2-40B4-BE49-F238E27FC236}">
                  <a16:creationId xmlns:a16="http://schemas.microsoft.com/office/drawing/2014/main" id="{0EC3AE7F-BF04-DD90-EBD7-1CF572E9A172}"/>
                </a:ext>
              </a:extLst>
            </p:cNvPr>
            <p:cNvSpPr/>
            <p:nvPr/>
          </p:nvSpPr>
          <p:spPr bwMode="auto">
            <a:xfrm>
              <a:off x="7596001" y="1945200"/>
              <a:ext cx="1648519" cy="114000"/>
            </a:xfrm>
            <a:prstGeom prst="rect">
              <a:avLst/>
            </a:prstGeom>
            <a:solidFill>
              <a:schemeClr val="accent1"/>
            </a:solidFill>
            <a:ln w="0">
              <a:noFill/>
              <a:miter lim="800000"/>
              <a:headEnd/>
              <a:tailEnd/>
            </a:ln>
          </p:spPr>
          <p:txBody>
            <a:bodyPr rtlCol="0" anchor="b"/>
            <a:lstStyle/>
            <a:p>
              <a:pPr algn="ctr" eaLnBrk="1" hangingPunct="1">
                <a:spcBef>
                  <a:spcPct val="35000"/>
                </a:spcBef>
                <a:spcAft>
                  <a:spcPct val="25000"/>
                </a:spcAft>
                <a:buClr>
                  <a:schemeClr val="folHlink"/>
                </a:buClr>
                <a:buNone/>
              </a:pPr>
              <a:endParaRPr lang="en-US" sz="1800" b="0">
                <a:solidFill>
                  <a:schemeClr val="tx1"/>
                </a:solidFill>
                <a:latin typeface="Calibri" panose="020F0502020204030204" pitchFamily="34" charset="0"/>
              </a:endParaRPr>
            </a:p>
          </p:txBody>
        </p:sp>
      </p:grpSp>
      <p:grpSp>
        <p:nvGrpSpPr>
          <p:cNvPr id="94" name="Group 93">
            <a:extLst>
              <a:ext uri="{FF2B5EF4-FFF2-40B4-BE49-F238E27FC236}">
                <a16:creationId xmlns:a16="http://schemas.microsoft.com/office/drawing/2014/main" id="{368D5190-BA1D-57FA-9B32-692F53FEF81A}"/>
              </a:ext>
            </a:extLst>
          </p:cNvPr>
          <p:cNvGrpSpPr/>
          <p:nvPr/>
        </p:nvGrpSpPr>
        <p:grpSpPr>
          <a:xfrm>
            <a:off x="7596001" y="2446872"/>
            <a:ext cx="2938650" cy="114000"/>
            <a:chOff x="7596001" y="1945200"/>
            <a:chExt cx="2948075" cy="114000"/>
          </a:xfrm>
        </p:grpSpPr>
        <p:sp>
          <p:nvSpPr>
            <p:cNvPr id="95" name="Rectangle 94">
              <a:extLst>
                <a:ext uri="{FF2B5EF4-FFF2-40B4-BE49-F238E27FC236}">
                  <a16:creationId xmlns:a16="http://schemas.microsoft.com/office/drawing/2014/main" id="{7B09D47B-8A54-3935-9DDA-6FB64B8A8B7C}"/>
                </a:ext>
              </a:extLst>
            </p:cNvPr>
            <p:cNvSpPr/>
            <p:nvPr/>
          </p:nvSpPr>
          <p:spPr bwMode="auto">
            <a:xfrm>
              <a:off x="7596001" y="1945200"/>
              <a:ext cx="2948075" cy="114000"/>
            </a:xfrm>
            <a:prstGeom prst="rect">
              <a:avLst/>
            </a:prstGeom>
            <a:solidFill>
              <a:schemeClr val="accent2"/>
            </a:solidFill>
            <a:ln w="0">
              <a:noFill/>
              <a:miter lim="800000"/>
              <a:headEnd/>
              <a:tailEnd/>
            </a:ln>
          </p:spPr>
          <p:txBody>
            <a:bodyPr rtlCol="0" anchor="b"/>
            <a:lstStyle/>
            <a:p>
              <a:pPr algn="ctr" eaLnBrk="1" hangingPunct="1">
                <a:spcBef>
                  <a:spcPct val="35000"/>
                </a:spcBef>
                <a:spcAft>
                  <a:spcPct val="25000"/>
                </a:spcAft>
                <a:buClr>
                  <a:schemeClr val="folHlink"/>
                </a:buClr>
                <a:buNone/>
              </a:pPr>
              <a:endParaRPr lang="en-US" sz="1800" b="0">
                <a:solidFill>
                  <a:schemeClr val="tx1"/>
                </a:solidFill>
                <a:latin typeface="Calibri" panose="020F0502020204030204" pitchFamily="34" charset="0"/>
              </a:endParaRPr>
            </a:p>
          </p:txBody>
        </p:sp>
        <p:sp>
          <p:nvSpPr>
            <p:cNvPr id="96" name="Rectangle 95">
              <a:extLst>
                <a:ext uri="{FF2B5EF4-FFF2-40B4-BE49-F238E27FC236}">
                  <a16:creationId xmlns:a16="http://schemas.microsoft.com/office/drawing/2014/main" id="{5A1E9292-DE19-0F1F-A189-D7EE5E3D2670}"/>
                </a:ext>
              </a:extLst>
            </p:cNvPr>
            <p:cNvSpPr/>
            <p:nvPr/>
          </p:nvSpPr>
          <p:spPr bwMode="auto">
            <a:xfrm>
              <a:off x="7596001" y="1945200"/>
              <a:ext cx="1384149" cy="114000"/>
            </a:xfrm>
            <a:prstGeom prst="rect">
              <a:avLst/>
            </a:prstGeom>
            <a:solidFill>
              <a:schemeClr val="accent1"/>
            </a:solidFill>
            <a:ln w="0">
              <a:noFill/>
              <a:miter lim="800000"/>
              <a:headEnd/>
              <a:tailEnd/>
            </a:ln>
          </p:spPr>
          <p:txBody>
            <a:bodyPr rtlCol="0" anchor="b"/>
            <a:lstStyle/>
            <a:p>
              <a:pPr algn="ctr" eaLnBrk="1" hangingPunct="1">
                <a:spcBef>
                  <a:spcPct val="35000"/>
                </a:spcBef>
                <a:spcAft>
                  <a:spcPct val="25000"/>
                </a:spcAft>
                <a:buClr>
                  <a:schemeClr val="folHlink"/>
                </a:buClr>
                <a:buNone/>
              </a:pPr>
              <a:endParaRPr lang="en-US" sz="1800" b="0">
                <a:solidFill>
                  <a:schemeClr val="tx1"/>
                </a:solidFill>
                <a:latin typeface="Calibri" panose="020F0502020204030204" pitchFamily="34" charset="0"/>
              </a:endParaRPr>
            </a:p>
          </p:txBody>
        </p:sp>
      </p:grpSp>
      <p:grpSp>
        <p:nvGrpSpPr>
          <p:cNvPr id="97" name="Group 96">
            <a:extLst>
              <a:ext uri="{FF2B5EF4-FFF2-40B4-BE49-F238E27FC236}">
                <a16:creationId xmlns:a16="http://schemas.microsoft.com/office/drawing/2014/main" id="{BBE31773-89C3-460F-2597-0717AC2F51BB}"/>
              </a:ext>
            </a:extLst>
          </p:cNvPr>
          <p:cNvGrpSpPr/>
          <p:nvPr/>
        </p:nvGrpSpPr>
        <p:grpSpPr>
          <a:xfrm>
            <a:off x="7595998" y="2614096"/>
            <a:ext cx="2163950" cy="114000"/>
            <a:chOff x="7596001" y="1945200"/>
            <a:chExt cx="2170891" cy="114000"/>
          </a:xfrm>
        </p:grpSpPr>
        <p:sp>
          <p:nvSpPr>
            <p:cNvPr id="98" name="Rectangle 97">
              <a:extLst>
                <a:ext uri="{FF2B5EF4-FFF2-40B4-BE49-F238E27FC236}">
                  <a16:creationId xmlns:a16="http://schemas.microsoft.com/office/drawing/2014/main" id="{116FD9A5-E9F1-4CAE-EF09-2BA8D5BFD723}"/>
                </a:ext>
              </a:extLst>
            </p:cNvPr>
            <p:cNvSpPr/>
            <p:nvPr/>
          </p:nvSpPr>
          <p:spPr bwMode="auto">
            <a:xfrm>
              <a:off x="7596001" y="1945200"/>
              <a:ext cx="2170891" cy="114000"/>
            </a:xfrm>
            <a:prstGeom prst="rect">
              <a:avLst/>
            </a:prstGeom>
            <a:solidFill>
              <a:schemeClr val="accent2"/>
            </a:solidFill>
            <a:ln w="0">
              <a:noFill/>
              <a:miter lim="800000"/>
              <a:headEnd/>
              <a:tailEnd/>
            </a:ln>
          </p:spPr>
          <p:txBody>
            <a:bodyPr rtlCol="0" anchor="b"/>
            <a:lstStyle/>
            <a:p>
              <a:pPr algn="ctr" eaLnBrk="1" hangingPunct="1">
                <a:spcBef>
                  <a:spcPct val="35000"/>
                </a:spcBef>
                <a:spcAft>
                  <a:spcPct val="25000"/>
                </a:spcAft>
                <a:buClr>
                  <a:schemeClr val="folHlink"/>
                </a:buClr>
                <a:buNone/>
              </a:pPr>
              <a:endParaRPr lang="en-US" sz="1800" b="0">
                <a:solidFill>
                  <a:schemeClr val="tx1"/>
                </a:solidFill>
                <a:latin typeface="Calibri" panose="020F0502020204030204" pitchFamily="34" charset="0"/>
              </a:endParaRPr>
            </a:p>
          </p:txBody>
        </p:sp>
        <p:sp>
          <p:nvSpPr>
            <p:cNvPr id="99" name="Rectangle 98">
              <a:extLst>
                <a:ext uri="{FF2B5EF4-FFF2-40B4-BE49-F238E27FC236}">
                  <a16:creationId xmlns:a16="http://schemas.microsoft.com/office/drawing/2014/main" id="{B2D632FD-620E-7C65-BC1C-2B2A1B4DB0FC}"/>
                </a:ext>
              </a:extLst>
            </p:cNvPr>
            <p:cNvSpPr/>
            <p:nvPr/>
          </p:nvSpPr>
          <p:spPr bwMode="auto">
            <a:xfrm>
              <a:off x="7596001" y="1945200"/>
              <a:ext cx="1903335" cy="114000"/>
            </a:xfrm>
            <a:prstGeom prst="rect">
              <a:avLst/>
            </a:prstGeom>
            <a:solidFill>
              <a:schemeClr val="accent1"/>
            </a:solidFill>
            <a:ln w="0">
              <a:noFill/>
              <a:miter lim="800000"/>
              <a:headEnd/>
              <a:tailEnd/>
            </a:ln>
          </p:spPr>
          <p:txBody>
            <a:bodyPr rtlCol="0" anchor="b"/>
            <a:lstStyle/>
            <a:p>
              <a:pPr algn="ctr" eaLnBrk="1" hangingPunct="1">
                <a:spcBef>
                  <a:spcPct val="35000"/>
                </a:spcBef>
                <a:spcAft>
                  <a:spcPct val="25000"/>
                </a:spcAft>
                <a:buClr>
                  <a:schemeClr val="folHlink"/>
                </a:buClr>
                <a:buNone/>
              </a:pPr>
              <a:endParaRPr lang="en-US" sz="1800" b="0">
                <a:solidFill>
                  <a:schemeClr val="tx1"/>
                </a:solidFill>
                <a:latin typeface="Calibri" panose="020F0502020204030204" pitchFamily="34" charset="0"/>
              </a:endParaRPr>
            </a:p>
          </p:txBody>
        </p:sp>
      </p:grpSp>
      <p:grpSp>
        <p:nvGrpSpPr>
          <p:cNvPr id="100" name="Group 99">
            <a:extLst>
              <a:ext uri="{FF2B5EF4-FFF2-40B4-BE49-F238E27FC236}">
                <a16:creationId xmlns:a16="http://schemas.microsoft.com/office/drawing/2014/main" id="{932E1020-4823-C7CB-EAD3-BCEC95FE2E77}"/>
              </a:ext>
            </a:extLst>
          </p:cNvPr>
          <p:cNvGrpSpPr/>
          <p:nvPr/>
        </p:nvGrpSpPr>
        <p:grpSpPr>
          <a:xfrm>
            <a:off x="7596002" y="2781320"/>
            <a:ext cx="1386075" cy="114000"/>
            <a:chOff x="7596000" y="1945200"/>
            <a:chExt cx="1390520" cy="114000"/>
          </a:xfrm>
        </p:grpSpPr>
        <p:sp>
          <p:nvSpPr>
            <p:cNvPr id="101" name="Rectangle 100">
              <a:extLst>
                <a:ext uri="{FF2B5EF4-FFF2-40B4-BE49-F238E27FC236}">
                  <a16:creationId xmlns:a16="http://schemas.microsoft.com/office/drawing/2014/main" id="{0840B59D-6954-C074-8697-A0268B0C0495}"/>
                </a:ext>
              </a:extLst>
            </p:cNvPr>
            <p:cNvSpPr/>
            <p:nvPr/>
          </p:nvSpPr>
          <p:spPr bwMode="auto">
            <a:xfrm>
              <a:off x="7596000" y="1945200"/>
              <a:ext cx="1390520" cy="114000"/>
            </a:xfrm>
            <a:prstGeom prst="rect">
              <a:avLst/>
            </a:prstGeom>
            <a:solidFill>
              <a:schemeClr val="accent2"/>
            </a:solidFill>
            <a:ln w="0">
              <a:noFill/>
              <a:miter lim="800000"/>
              <a:headEnd/>
              <a:tailEnd/>
            </a:ln>
          </p:spPr>
          <p:txBody>
            <a:bodyPr rtlCol="0" anchor="b"/>
            <a:lstStyle/>
            <a:p>
              <a:pPr algn="ctr" eaLnBrk="1" hangingPunct="1">
                <a:spcBef>
                  <a:spcPct val="35000"/>
                </a:spcBef>
                <a:spcAft>
                  <a:spcPct val="25000"/>
                </a:spcAft>
                <a:buClr>
                  <a:schemeClr val="folHlink"/>
                </a:buClr>
                <a:buNone/>
              </a:pPr>
              <a:endParaRPr lang="en-US" sz="1800" b="0">
                <a:solidFill>
                  <a:schemeClr val="tx1"/>
                </a:solidFill>
                <a:latin typeface="Calibri" panose="020F0502020204030204" pitchFamily="34" charset="0"/>
              </a:endParaRPr>
            </a:p>
          </p:txBody>
        </p:sp>
        <p:sp>
          <p:nvSpPr>
            <p:cNvPr id="102" name="Rectangle 101">
              <a:extLst>
                <a:ext uri="{FF2B5EF4-FFF2-40B4-BE49-F238E27FC236}">
                  <a16:creationId xmlns:a16="http://schemas.microsoft.com/office/drawing/2014/main" id="{D1C8F563-9AE8-33B7-B241-F9AFF21AE184}"/>
                </a:ext>
              </a:extLst>
            </p:cNvPr>
            <p:cNvSpPr/>
            <p:nvPr/>
          </p:nvSpPr>
          <p:spPr bwMode="auto">
            <a:xfrm>
              <a:off x="7596001" y="1945200"/>
              <a:ext cx="1304519" cy="114000"/>
            </a:xfrm>
            <a:prstGeom prst="rect">
              <a:avLst/>
            </a:prstGeom>
            <a:solidFill>
              <a:schemeClr val="accent1"/>
            </a:solidFill>
            <a:ln w="0">
              <a:noFill/>
              <a:miter lim="800000"/>
              <a:headEnd/>
              <a:tailEnd/>
            </a:ln>
          </p:spPr>
          <p:txBody>
            <a:bodyPr rtlCol="0" anchor="b"/>
            <a:lstStyle/>
            <a:p>
              <a:pPr algn="ctr" eaLnBrk="1" hangingPunct="1">
                <a:spcBef>
                  <a:spcPct val="35000"/>
                </a:spcBef>
                <a:spcAft>
                  <a:spcPct val="25000"/>
                </a:spcAft>
                <a:buClr>
                  <a:schemeClr val="folHlink"/>
                </a:buClr>
                <a:buNone/>
              </a:pPr>
              <a:endParaRPr lang="en-US" sz="1800" b="0">
                <a:solidFill>
                  <a:schemeClr val="tx1"/>
                </a:solidFill>
                <a:latin typeface="Calibri" panose="020F0502020204030204" pitchFamily="34" charset="0"/>
              </a:endParaRPr>
            </a:p>
          </p:txBody>
        </p:sp>
      </p:grpSp>
      <p:grpSp>
        <p:nvGrpSpPr>
          <p:cNvPr id="103" name="Group 102">
            <a:extLst>
              <a:ext uri="{FF2B5EF4-FFF2-40B4-BE49-F238E27FC236}">
                <a16:creationId xmlns:a16="http://schemas.microsoft.com/office/drawing/2014/main" id="{0FA21ADA-B53F-E045-AF14-F8FF08E7EC77}"/>
              </a:ext>
            </a:extLst>
          </p:cNvPr>
          <p:cNvGrpSpPr/>
          <p:nvPr/>
        </p:nvGrpSpPr>
        <p:grpSpPr>
          <a:xfrm>
            <a:off x="7596002" y="2948544"/>
            <a:ext cx="1386075" cy="114000"/>
            <a:chOff x="7596000" y="1945200"/>
            <a:chExt cx="1390520" cy="114000"/>
          </a:xfrm>
        </p:grpSpPr>
        <p:sp>
          <p:nvSpPr>
            <p:cNvPr id="104" name="Rectangle 103">
              <a:extLst>
                <a:ext uri="{FF2B5EF4-FFF2-40B4-BE49-F238E27FC236}">
                  <a16:creationId xmlns:a16="http://schemas.microsoft.com/office/drawing/2014/main" id="{97074354-3969-6035-CF25-B7F84E2A8A0C}"/>
                </a:ext>
              </a:extLst>
            </p:cNvPr>
            <p:cNvSpPr/>
            <p:nvPr/>
          </p:nvSpPr>
          <p:spPr bwMode="auto">
            <a:xfrm>
              <a:off x="7596000" y="1945200"/>
              <a:ext cx="1390520" cy="114000"/>
            </a:xfrm>
            <a:prstGeom prst="rect">
              <a:avLst/>
            </a:prstGeom>
            <a:solidFill>
              <a:schemeClr val="accent2"/>
            </a:solidFill>
            <a:ln w="0">
              <a:noFill/>
              <a:miter lim="800000"/>
              <a:headEnd/>
              <a:tailEnd/>
            </a:ln>
          </p:spPr>
          <p:txBody>
            <a:bodyPr rtlCol="0" anchor="b"/>
            <a:lstStyle/>
            <a:p>
              <a:pPr algn="ctr" eaLnBrk="1" hangingPunct="1">
                <a:spcBef>
                  <a:spcPct val="35000"/>
                </a:spcBef>
                <a:spcAft>
                  <a:spcPct val="25000"/>
                </a:spcAft>
                <a:buClr>
                  <a:schemeClr val="folHlink"/>
                </a:buClr>
                <a:buNone/>
              </a:pPr>
              <a:endParaRPr lang="en-US" sz="1800" b="0">
                <a:solidFill>
                  <a:schemeClr val="tx1"/>
                </a:solidFill>
                <a:latin typeface="Calibri" panose="020F0502020204030204" pitchFamily="34" charset="0"/>
              </a:endParaRPr>
            </a:p>
          </p:txBody>
        </p:sp>
        <p:sp>
          <p:nvSpPr>
            <p:cNvPr id="105" name="Rectangle 104">
              <a:extLst>
                <a:ext uri="{FF2B5EF4-FFF2-40B4-BE49-F238E27FC236}">
                  <a16:creationId xmlns:a16="http://schemas.microsoft.com/office/drawing/2014/main" id="{2B84C061-DCED-E97D-A0D1-819172873D9B}"/>
                </a:ext>
              </a:extLst>
            </p:cNvPr>
            <p:cNvSpPr/>
            <p:nvPr/>
          </p:nvSpPr>
          <p:spPr bwMode="auto">
            <a:xfrm>
              <a:off x="7596001" y="1945200"/>
              <a:ext cx="1215334" cy="114000"/>
            </a:xfrm>
            <a:prstGeom prst="rect">
              <a:avLst/>
            </a:prstGeom>
            <a:solidFill>
              <a:schemeClr val="accent1"/>
            </a:solidFill>
            <a:ln w="0">
              <a:noFill/>
              <a:miter lim="800000"/>
              <a:headEnd/>
              <a:tailEnd/>
            </a:ln>
          </p:spPr>
          <p:txBody>
            <a:bodyPr rtlCol="0" anchor="b"/>
            <a:lstStyle/>
            <a:p>
              <a:pPr algn="ctr" eaLnBrk="1" hangingPunct="1">
                <a:spcBef>
                  <a:spcPct val="35000"/>
                </a:spcBef>
                <a:spcAft>
                  <a:spcPct val="25000"/>
                </a:spcAft>
                <a:buClr>
                  <a:schemeClr val="folHlink"/>
                </a:buClr>
                <a:buNone/>
              </a:pPr>
              <a:endParaRPr lang="en-US" sz="1800" b="0">
                <a:solidFill>
                  <a:schemeClr val="tx1"/>
                </a:solidFill>
                <a:latin typeface="Calibri" panose="020F0502020204030204" pitchFamily="34" charset="0"/>
              </a:endParaRPr>
            </a:p>
          </p:txBody>
        </p:sp>
      </p:grpSp>
      <p:sp>
        <p:nvSpPr>
          <p:cNvPr id="108" name="Rectangle 107">
            <a:extLst>
              <a:ext uri="{FF2B5EF4-FFF2-40B4-BE49-F238E27FC236}">
                <a16:creationId xmlns:a16="http://schemas.microsoft.com/office/drawing/2014/main" id="{9470B65D-FD04-7B8C-E46E-3C1055D6D5B4}"/>
              </a:ext>
            </a:extLst>
          </p:cNvPr>
          <p:cNvSpPr/>
          <p:nvPr/>
        </p:nvSpPr>
        <p:spPr bwMode="auto">
          <a:xfrm>
            <a:off x="7596001" y="3115768"/>
            <a:ext cx="1211449" cy="114000"/>
          </a:xfrm>
          <a:prstGeom prst="rect">
            <a:avLst/>
          </a:prstGeom>
          <a:solidFill>
            <a:schemeClr val="accent1"/>
          </a:solidFill>
          <a:ln w="0">
            <a:noFill/>
            <a:miter lim="800000"/>
            <a:headEnd/>
            <a:tailEnd/>
          </a:ln>
        </p:spPr>
        <p:txBody>
          <a:bodyPr rtlCol="0" anchor="b"/>
          <a:lstStyle/>
          <a:p>
            <a:pPr algn="ctr" eaLnBrk="1" hangingPunct="1">
              <a:spcBef>
                <a:spcPct val="35000"/>
              </a:spcBef>
              <a:spcAft>
                <a:spcPct val="25000"/>
              </a:spcAft>
              <a:buClr>
                <a:schemeClr val="folHlink"/>
              </a:buClr>
              <a:buNone/>
            </a:pPr>
            <a:endParaRPr lang="en-US" sz="1800" b="0">
              <a:solidFill>
                <a:schemeClr val="tx1"/>
              </a:solidFill>
              <a:latin typeface="Calibri" panose="020F0502020204030204" pitchFamily="34" charset="0"/>
            </a:endParaRPr>
          </a:p>
        </p:txBody>
      </p:sp>
      <p:grpSp>
        <p:nvGrpSpPr>
          <p:cNvPr id="109" name="Group 108">
            <a:extLst>
              <a:ext uri="{FF2B5EF4-FFF2-40B4-BE49-F238E27FC236}">
                <a16:creationId xmlns:a16="http://schemas.microsoft.com/office/drawing/2014/main" id="{156C6064-E14D-AF89-D18B-2082CDB368FA}"/>
              </a:ext>
            </a:extLst>
          </p:cNvPr>
          <p:cNvGrpSpPr/>
          <p:nvPr/>
        </p:nvGrpSpPr>
        <p:grpSpPr>
          <a:xfrm>
            <a:off x="7596001" y="3282992"/>
            <a:ext cx="1208275" cy="114000"/>
            <a:chOff x="7596000" y="1945200"/>
            <a:chExt cx="1212150" cy="114000"/>
          </a:xfrm>
        </p:grpSpPr>
        <p:sp>
          <p:nvSpPr>
            <p:cNvPr id="110" name="Rectangle 109">
              <a:extLst>
                <a:ext uri="{FF2B5EF4-FFF2-40B4-BE49-F238E27FC236}">
                  <a16:creationId xmlns:a16="http://schemas.microsoft.com/office/drawing/2014/main" id="{EC3D5D7F-2AC1-0C26-4A58-31D0B3783D27}"/>
                </a:ext>
              </a:extLst>
            </p:cNvPr>
            <p:cNvSpPr/>
            <p:nvPr/>
          </p:nvSpPr>
          <p:spPr bwMode="auto">
            <a:xfrm>
              <a:off x="7596000" y="1945200"/>
              <a:ext cx="1212150" cy="114000"/>
            </a:xfrm>
            <a:prstGeom prst="rect">
              <a:avLst/>
            </a:prstGeom>
            <a:solidFill>
              <a:schemeClr val="accent2"/>
            </a:solidFill>
            <a:ln w="0">
              <a:noFill/>
              <a:miter lim="800000"/>
              <a:headEnd/>
              <a:tailEnd/>
            </a:ln>
          </p:spPr>
          <p:txBody>
            <a:bodyPr rtlCol="0" anchor="b"/>
            <a:lstStyle/>
            <a:p>
              <a:pPr algn="ctr" eaLnBrk="1" hangingPunct="1">
                <a:spcBef>
                  <a:spcPct val="35000"/>
                </a:spcBef>
                <a:spcAft>
                  <a:spcPct val="25000"/>
                </a:spcAft>
                <a:buClr>
                  <a:schemeClr val="folHlink"/>
                </a:buClr>
                <a:buNone/>
              </a:pPr>
              <a:endParaRPr lang="en-US" sz="1800" b="0">
                <a:solidFill>
                  <a:schemeClr val="tx1"/>
                </a:solidFill>
                <a:latin typeface="Calibri" panose="020F0502020204030204" pitchFamily="34" charset="0"/>
              </a:endParaRPr>
            </a:p>
          </p:txBody>
        </p:sp>
        <p:sp>
          <p:nvSpPr>
            <p:cNvPr id="111" name="Rectangle 110">
              <a:extLst>
                <a:ext uri="{FF2B5EF4-FFF2-40B4-BE49-F238E27FC236}">
                  <a16:creationId xmlns:a16="http://schemas.microsoft.com/office/drawing/2014/main" id="{4959E0B1-4D64-38D0-87AA-78F47499135E}"/>
                </a:ext>
              </a:extLst>
            </p:cNvPr>
            <p:cNvSpPr/>
            <p:nvPr/>
          </p:nvSpPr>
          <p:spPr bwMode="auto">
            <a:xfrm>
              <a:off x="7596001" y="1945200"/>
              <a:ext cx="1132520" cy="114000"/>
            </a:xfrm>
            <a:prstGeom prst="rect">
              <a:avLst/>
            </a:prstGeom>
            <a:solidFill>
              <a:schemeClr val="accent1"/>
            </a:solidFill>
            <a:ln w="0">
              <a:noFill/>
              <a:miter lim="800000"/>
              <a:headEnd/>
              <a:tailEnd/>
            </a:ln>
          </p:spPr>
          <p:txBody>
            <a:bodyPr rtlCol="0" anchor="b"/>
            <a:lstStyle/>
            <a:p>
              <a:pPr algn="ctr" eaLnBrk="1" hangingPunct="1">
                <a:spcBef>
                  <a:spcPct val="35000"/>
                </a:spcBef>
                <a:spcAft>
                  <a:spcPct val="25000"/>
                </a:spcAft>
                <a:buClr>
                  <a:schemeClr val="folHlink"/>
                </a:buClr>
                <a:buNone/>
              </a:pPr>
              <a:endParaRPr lang="en-US" sz="1800" b="0">
                <a:solidFill>
                  <a:schemeClr val="tx1"/>
                </a:solidFill>
                <a:latin typeface="Calibri" panose="020F0502020204030204" pitchFamily="34" charset="0"/>
              </a:endParaRPr>
            </a:p>
          </p:txBody>
        </p:sp>
      </p:grpSp>
      <p:grpSp>
        <p:nvGrpSpPr>
          <p:cNvPr id="112" name="Group 111">
            <a:extLst>
              <a:ext uri="{FF2B5EF4-FFF2-40B4-BE49-F238E27FC236}">
                <a16:creationId xmlns:a16="http://schemas.microsoft.com/office/drawing/2014/main" id="{27A52C29-1BB8-A7B7-3CA1-45EC19CF126E}"/>
              </a:ext>
            </a:extLst>
          </p:cNvPr>
          <p:cNvGrpSpPr/>
          <p:nvPr/>
        </p:nvGrpSpPr>
        <p:grpSpPr>
          <a:xfrm>
            <a:off x="7596000" y="3450216"/>
            <a:ext cx="1119375" cy="114000"/>
            <a:chOff x="7596000" y="1945200"/>
            <a:chExt cx="1122965" cy="114000"/>
          </a:xfrm>
        </p:grpSpPr>
        <p:sp>
          <p:nvSpPr>
            <p:cNvPr id="113" name="Rectangle 112">
              <a:extLst>
                <a:ext uri="{FF2B5EF4-FFF2-40B4-BE49-F238E27FC236}">
                  <a16:creationId xmlns:a16="http://schemas.microsoft.com/office/drawing/2014/main" id="{B17BC49C-9401-CFEC-6C67-D86AF11641AE}"/>
                </a:ext>
              </a:extLst>
            </p:cNvPr>
            <p:cNvSpPr/>
            <p:nvPr/>
          </p:nvSpPr>
          <p:spPr bwMode="auto">
            <a:xfrm>
              <a:off x="7596000" y="1945200"/>
              <a:ext cx="1122965" cy="114000"/>
            </a:xfrm>
            <a:prstGeom prst="rect">
              <a:avLst/>
            </a:prstGeom>
            <a:solidFill>
              <a:schemeClr val="accent2"/>
            </a:solidFill>
            <a:ln w="0">
              <a:noFill/>
              <a:miter lim="800000"/>
              <a:headEnd/>
              <a:tailEnd/>
            </a:ln>
          </p:spPr>
          <p:txBody>
            <a:bodyPr rtlCol="0" anchor="b"/>
            <a:lstStyle/>
            <a:p>
              <a:pPr algn="ctr" eaLnBrk="1" hangingPunct="1">
                <a:spcBef>
                  <a:spcPct val="35000"/>
                </a:spcBef>
                <a:spcAft>
                  <a:spcPct val="25000"/>
                </a:spcAft>
                <a:buClr>
                  <a:schemeClr val="folHlink"/>
                </a:buClr>
                <a:buNone/>
              </a:pPr>
              <a:endParaRPr lang="en-US" sz="1800" b="0">
                <a:solidFill>
                  <a:schemeClr val="tx1"/>
                </a:solidFill>
                <a:latin typeface="Calibri" panose="020F0502020204030204" pitchFamily="34" charset="0"/>
              </a:endParaRPr>
            </a:p>
          </p:txBody>
        </p:sp>
        <p:sp>
          <p:nvSpPr>
            <p:cNvPr id="114" name="Rectangle 113">
              <a:extLst>
                <a:ext uri="{FF2B5EF4-FFF2-40B4-BE49-F238E27FC236}">
                  <a16:creationId xmlns:a16="http://schemas.microsoft.com/office/drawing/2014/main" id="{1AB5FCB0-4421-435E-C188-C411A5FB52EF}"/>
                </a:ext>
              </a:extLst>
            </p:cNvPr>
            <p:cNvSpPr/>
            <p:nvPr/>
          </p:nvSpPr>
          <p:spPr bwMode="auto">
            <a:xfrm>
              <a:off x="7596001" y="1945200"/>
              <a:ext cx="438150" cy="114000"/>
            </a:xfrm>
            <a:prstGeom prst="rect">
              <a:avLst/>
            </a:prstGeom>
            <a:solidFill>
              <a:schemeClr val="accent1"/>
            </a:solidFill>
            <a:ln w="0">
              <a:noFill/>
              <a:miter lim="800000"/>
              <a:headEnd/>
              <a:tailEnd/>
            </a:ln>
          </p:spPr>
          <p:txBody>
            <a:bodyPr rtlCol="0" anchor="b"/>
            <a:lstStyle/>
            <a:p>
              <a:pPr algn="ctr" eaLnBrk="1" hangingPunct="1">
                <a:spcBef>
                  <a:spcPct val="35000"/>
                </a:spcBef>
                <a:spcAft>
                  <a:spcPct val="25000"/>
                </a:spcAft>
                <a:buClr>
                  <a:schemeClr val="folHlink"/>
                </a:buClr>
                <a:buNone/>
              </a:pPr>
              <a:endParaRPr lang="en-US" sz="1800" b="0">
                <a:solidFill>
                  <a:schemeClr val="tx1"/>
                </a:solidFill>
                <a:latin typeface="Calibri" panose="020F0502020204030204" pitchFamily="34" charset="0"/>
              </a:endParaRPr>
            </a:p>
          </p:txBody>
        </p:sp>
      </p:grpSp>
      <p:grpSp>
        <p:nvGrpSpPr>
          <p:cNvPr id="115" name="Group 114">
            <a:extLst>
              <a:ext uri="{FF2B5EF4-FFF2-40B4-BE49-F238E27FC236}">
                <a16:creationId xmlns:a16="http://schemas.microsoft.com/office/drawing/2014/main" id="{F482313A-5E90-1FAB-2989-7A1A5861589C}"/>
              </a:ext>
            </a:extLst>
          </p:cNvPr>
          <p:cNvGrpSpPr/>
          <p:nvPr/>
        </p:nvGrpSpPr>
        <p:grpSpPr>
          <a:xfrm>
            <a:off x="7596005" y="3617440"/>
            <a:ext cx="1040000" cy="114000"/>
            <a:chOff x="7596001" y="1945200"/>
            <a:chExt cx="1043335" cy="114000"/>
          </a:xfrm>
        </p:grpSpPr>
        <p:sp>
          <p:nvSpPr>
            <p:cNvPr id="116" name="Rectangle 115">
              <a:extLst>
                <a:ext uri="{FF2B5EF4-FFF2-40B4-BE49-F238E27FC236}">
                  <a16:creationId xmlns:a16="http://schemas.microsoft.com/office/drawing/2014/main" id="{DD9E6148-585D-CA52-2CB4-2199F23C4820}"/>
                </a:ext>
              </a:extLst>
            </p:cNvPr>
            <p:cNvSpPr/>
            <p:nvPr/>
          </p:nvSpPr>
          <p:spPr bwMode="auto">
            <a:xfrm>
              <a:off x="7596001" y="1945200"/>
              <a:ext cx="1043335" cy="114000"/>
            </a:xfrm>
            <a:prstGeom prst="rect">
              <a:avLst/>
            </a:prstGeom>
            <a:solidFill>
              <a:schemeClr val="accent2"/>
            </a:solidFill>
            <a:ln w="0">
              <a:noFill/>
              <a:miter lim="800000"/>
              <a:headEnd/>
              <a:tailEnd/>
            </a:ln>
          </p:spPr>
          <p:txBody>
            <a:bodyPr rtlCol="0" anchor="b"/>
            <a:lstStyle/>
            <a:p>
              <a:pPr algn="ctr" eaLnBrk="1" hangingPunct="1">
                <a:spcBef>
                  <a:spcPct val="35000"/>
                </a:spcBef>
                <a:spcAft>
                  <a:spcPct val="25000"/>
                </a:spcAft>
                <a:buClr>
                  <a:schemeClr val="folHlink"/>
                </a:buClr>
                <a:buNone/>
              </a:pPr>
              <a:endParaRPr lang="en-US" sz="1800" b="0">
                <a:solidFill>
                  <a:schemeClr val="tx1"/>
                </a:solidFill>
                <a:latin typeface="Calibri" panose="020F0502020204030204" pitchFamily="34" charset="0"/>
              </a:endParaRPr>
            </a:p>
          </p:txBody>
        </p:sp>
        <p:sp>
          <p:nvSpPr>
            <p:cNvPr id="117" name="Rectangle 116">
              <a:extLst>
                <a:ext uri="{FF2B5EF4-FFF2-40B4-BE49-F238E27FC236}">
                  <a16:creationId xmlns:a16="http://schemas.microsoft.com/office/drawing/2014/main" id="{858762F0-AA54-B80F-3F33-571760B0EF14}"/>
                </a:ext>
              </a:extLst>
            </p:cNvPr>
            <p:cNvSpPr/>
            <p:nvPr/>
          </p:nvSpPr>
          <p:spPr bwMode="auto">
            <a:xfrm>
              <a:off x="7596001" y="1945200"/>
              <a:ext cx="950964" cy="114000"/>
            </a:xfrm>
            <a:prstGeom prst="rect">
              <a:avLst/>
            </a:prstGeom>
            <a:solidFill>
              <a:schemeClr val="accent1"/>
            </a:solidFill>
            <a:ln w="0">
              <a:noFill/>
              <a:miter lim="800000"/>
              <a:headEnd/>
              <a:tailEnd/>
            </a:ln>
          </p:spPr>
          <p:txBody>
            <a:bodyPr rtlCol="0" anchor="b"/>
            <a:lstStyle/>
            <a:p>
              <a:pPr algn="ctr" eaLnBrk="1" hangingPunct="1">
                <a:spcBef>
                  <a:spcPct val="35000"/>
                </a:spcBef>
                <a:spcAft>
                  <a:spcPct val="25000"/>
                </a:spcAft>
                <a:buClr>
                  <a:schemeClr val="folHlink"/>
                </a:buClr>
                <a:buNone/>
              </a:pPr>
              <a:endParaRPr lang="en-US" sz="1800" b="0">
                <a:solidFill>
                  <a:schemeClr val="tx1"/>
                </a:solidFill>
                <a:latin typeface="Calibri" panose="020F0502020204030204" pitchFamily="34" charset="0"/>
              </a:endParaRPr>
            </a:p>
          </p:txBody>
        </p:sp>
      </p:grpSp>
      <p:grpSp>
        <p:nvGrpSpPr>
          <p:cNvPr id="118" name="Group 117">
            <a:extLst>
              <a:ext uri="{FF2B5EF4-FFF2-40B4-BE49-F238E27FC236}">
                <a16:creationId xmlns:a16="http://schemas.microsoft.com/office/drawing/2014/main" id="{3F94E4DF-2BE0-4371-0095-5F0D281419C0}"/>
              </a:ext>
            </a:extLst>
          </p:cNvPr>
          <p:cNvGrpSpPr/>
          <p:nvPr/>
        </p:nvGrpSpPr>
        <p:grpSpPr>
          <a:xfrm>
            <a:off x="7596005" y="3784664"/>
            <a:ext cx="1040000" cy="114000"/>
            <a:chOff x="7596001" y="1945200"/>
            <a:chExt cx="1043335" cy="114000"/>
          </a:xfrm>
        </p:grpSpPr>
        <p:sp>
          <p:nvSpPr>
            <p:cNvPr id="119" name="Rectangle 118">
              <a:extLst>
                <a:ext uri="{FF2B5EF4-FFF2-40B4-BE49-F238E27FC236}">
                  <a16:creationId xmlns:a16="http://schemas.microsoft.com/office/drawing/2014/main" id="{F56EFB03-BC3C-C20E-E22C-2BCA27833A85}"/>
                </a:ext>
              </a:extLst>
            </p:cNvPr>
            <p:cNvSpPr/>
            <p:nvPr/>
          </p:nvSpPr>
          <p:spPr bwMode="auto">
            <a:xfrm>
              <a:off x="7596001" y="1945200"/>
              <a:ext cx="1043335" cy="114000"/>
            </a:xfrm>
            <a:prstGeom prst="rect">
              <a:avLst/>
            </a:prstGeom>
            <a:solidFill>
              <a:schemeClr val="accent2"/>
            </a:solidFill>
            <a:ln w="0">
              <a:noFill/>
              <a:miter lim="800000"/>
              <a:headEnd/>
              <a:tailEnd/>
            </a:ln>
          </p:spPr>
          <p:txBody>
            <a:bodyPr rtlCol="0" anchor="b"/>
            <a:lstStyle/>
            <a:p>
              <a:pPr algn="ctr" eaLnBrk="1" hangingPunct="1">
                <a:spcBef>
                  <a:spcPct val="35000"/>
                </a:spcBef>
                <a:spcAft>
                  <a:spcPct val="25000"/>
                </a:spcAft>
                <a:buClr>
                  <a:schemeClr val="folHlink"/>
                </a:buClr>
                <a:buNone/>
              </a:pPr>
              <a:endParaRPr lang="en-US" sz="1800" b="0">
                <a:solidFill>
                  <a:schemeClr val="tx1"/>
                </a:solidFill>
                <a:latin typeface="Calibri" panose="020F0502020204030204" pitchFamily="34" charset="0"/>
              </a:endParaRPr>
            </a:p>
          </p:txBody>
        </p:sp>
        <p:sp>
          <p:nvSpPr>
            <p:cNvPr id="120" name="Rectangle 119">
              <a:extLst>
                <a:ext uri="{FF2B5EF4-FFF2-40B4-BE49-F238E27FC236}">
                  <a16:creationId xmlns:a16="http://schemas.microsoft.com/office/drawing/2014/main" id="{6E526256-470F-0ECF-A097-C130202C2F2C}"/>
                </a:ext>
              </a:extLst>
            </p:cNvPr>
            <p:cNvSpPr/>
            <p:nvPr/>
          </p:nvSpPr>
          <p:spPr bwMode="auto">
            <a:xfrm>
              <a:off x="7596001" y="1945200"/>
              <a:ext cx="778964" cy="114000"/>
            </a:xfrm>
            <a:prstGeom prst="rect">
              <a:avLst/>
            </a:prstGeom>
            <a:solidFill>
              <a:schemeClr val="accent1"/>
            </a:solidFill>
            <a:ln w="0">
              <a:noFill/>
              <a:miter lim="800000"/>
              <a:headEnd/>
              <a:tailEnd/>
            </a:ln>
          </p:spPr>
          <p:txBody>
            <a:bodyPr rtlCol="0" anchor="b"/>
            <a:lstStyle/>
            <a:p>
              <a:pPr algn="ctr" eaLnBrk="1" hangingPunct="1">
                <a:spcBef>
                  <a:spcPct val="35000"/>
                </a:spcBef>
                <a:spcAft>
                  <a:spcPct val="25000"/>
                </a:spcAft>
                <a:buClr>
                  <a:schemeClr val="folHlink"/>
                </a:buClr>
                <a:buNone/>
              </a:pPr>
              <a:endParaRPr lang="en-US" sz="1800" b="0">
                <a:solidFill>
                  <a:schemeClr val="tx1"/>
                </a:solidFill>
                <a:latin typeface="Calibri" panose="020F0502020204030204" pitchFamily="34" charset="0"/>
              </a:endParaRPr>
            </a:p>
          </p:txBody>
        </p:sp>
      </p:grpSp>
      <p:grpSp>
        <p:nvGrpSpPr>
          <p:cNvPr id="121" name="Group 120">
            <a:extLst>
              <a:ext uri="{FF2B5EF4-FFF2-40B4-BE49-F238E27FC236}">
                <a16:creationId xmlns:a16="http://schemas.microsoft.com/office/drawing/2014/main" id="{94A2698A-C831-F94D-4891-80AE5EF6D642}"/>
              </a:ext>
            </a:extLst>
          </p:cNvPr>
          <p:cNvGrpSpPr/>
          <p:nvPr/>
        </p:nvGrpSpPr>
        <p:grpSpPr>
          <a:xfrm>
            <a:off x="7596001" y="3951888"/>
            <a:ext cx="944750" cy="114000"/>
            <a:chOff x="7596001" y="1945200"/>
            <a:chExt cx="947780" cy="114000"/>
          </a:xfrm>
        </p:grpSpPr>
        <p:sp>
          <p:nvSpPr>
            <p:cNvPr id="122" name="Rectangle 121">
              <a:extLst>
                <a:ext uri="{FF2B5EF4-FFF2-40B4-BE49-F238E27FC236}">
                  <a16:creationId xmlns:a16="http://schemas.microsoft.com/office/drawing/2014/main" id="{B6C770AA-FF4E-660B-86E9-BCA02AFEEB56}"/>
                </a:ext>
              </a:extLst>
            </p:cNvPr>
            <p:cNvSpPr/>
            <p:nvPr/>
          </p:nvSpPr>
          <p:spPr bwMode="auto">
            <a:xfrm>
              <a:off x="7596001" y="1945200"/>
              <a:ext cx="947780" cy="114000"/>
            </a:xfrm>
            <a:prstGeom prst="rect">
              <a:avLst/>
            </a:prstGeom>
            <a:solidFill>
              <a:schemeClr val="accent2"/>
            </a:solidFill>
            <a:ln w="0">
              <a:noFill/>
              <a:miter lim="800000"/>
              <a:headEnd/>
              <a:tailEnd/>
            </a:ln>
          </p:spPr>
          <p:txBody>
            <a:bodyPr rtlCol="0" anchor="b"/>
            <a:lstStyle/>
            <a:p>
              <a:pPr algn="ctr" eaLnBrk="1" hangingPunct="1">
                <a:spcBef>
                  <a:spcPct val="35000"/>
                </a:spcBef>
                <a:spcAft>
                  <a:spcPct val="25000"/>
                </a:spcAft>
                <a:buClr>
                  <a:schemeClr val="folHlink"/>
                </a:buClr>
                <a:buNone/>
              </a:pPr>
              <a:endParaRPr lang="en-US" sz="1800" b="0">
                <a:solidFill>
                  <a:schemeClr val="tx1"/>
                </a:solidFill>
                <a:latin typeface="Calibri" panose="020F0502020204030204" pitchFamily="34" charset="0"/>
              </a:endParaRPr>
            </a:p>
          </p:txBody>
        </p:sp>
        <p:sp>
          <p:nvSpPr>
            <p:cNvPr id="123" name="Rectangle 122">
              <a:extLst>
                <a:ext uri="{FF2B5EF4-FFF2-40B4-BE49-F238E27FC236}">
                  <a16:creationId xmlns:a16="http://schemas.microsoft.com/office/drawing/2014/main" id="{3DEA6540-E76B-2DE3-F3E4-D005DBD58A2A}"/>
                </a:ext>
              </a:extLst>
            </p:cNvPr>
            <p:cNvSpPr/>
            <p:nvPr/>
          </p:nvSpPr>
          <p:spPr bwMode="auto">
            <a:xfrm>
              <a:off x="7596001" y="1945200"/>
              <a:ext cx="864964" cy="114000"/>
            </a:xfrm>
            <a:prstGeom prst="rect">
              <a:avLst/>
            </a:prstGeom>
            <a:solidFill>
              <a:schemeClr val="accent1"/>
            </a:solidFill>
            <a:ln w="0">
              <a:noFill/>
              <a:miter lim="800000"/>
              <a:headEnd/>
              <a:tailEnd/>
            </a:ln>
          </p:spPr>
          <p:txBody>
            <a:bodyPr rtlCol="0" anchor="b"/>
            <a:lstStyle/>
            <a:p>
              <a:pPr algn="ctr" eaLnBrk="1" hangingPunct="1">
                <a:spcBef>
                  <a:spcPct val="35000"/>
                </a:spcBef>
                <a:spcAft>
                  <a:spcPct val="25000"/>
                </a:spcAft>
                <a:buClr>
                  <a:schemeClr val="folHlink"/>
                </a:buClr>
                <a:buNone/>
              </a:pPr>
              <a:endParaRPr lang="en-US" sz="1800" b="0">
                <a:solidFill>
                  <a:schemeClr val="tx1"/>
                </a:solidFill>
                <a:latin typeface="Calibri" panose="020F0502020204030204" pitchFamily="34" charset="0"/>
              </a:endParaRPr>
            </a:p>
          </p:txBody>
        </p:sp>
      </p:grpSp>
      <p:grpSp>
        <p:nvGrpSpPr>
          <p:cNvPr id="124" name="Group 123">
            <a:extLst>
              <a:ext uri="{FF2B5EF4-FFF2-40B4-BE49-F238E27FC236}">
                <a16:creationId xmlns:a16="http://schemas.microsoft.com/office/drawing/2014/main" id="{7B7EAEFB-959C-C018-DAE6-F2676C01137B}"/>
              </a:ext>
            </a:extLst>
          </p:cNvPr>
          <p:cNvGrpSpPr/>
          <p:nvPr/>
        </p:nvGrpSpPr>
        <p:grpSpPr>
          <a:xfrm>
            <a:off x="7596001" y="4119112"/>
            <a:ext cx="947925" cy="114000"/>
            <a:chOff x="7596000" y="1945200"/>
            <a:chExt cx="950965" cy="114000"/>
          </a:xfrm>
        </p:grpSpPr>
        <p:sp>
          <p:nvSpPr>
            <p:cNvPr id="125" name="Rectangle 124">
              <a:extLst>
                <a:ext uri="{FF2B5EF4-FFF2-40B4-BE49-F238E27FC236}">
                  <a16:creationId xmlns:a16="http://schemas.microsoft.com/office/drawing/2014/main" id="{48421BB5-0EF8-EEA3-80AC-8FBD79673D04}"/>
                </a:ext>
              </a:extLst>
            </p:cNvPr>
            <p:cNvSpPr/>
            <p:nvPr/>
          </p:nvSpPr>
          <p:spPr bwMode="auto">
            <a:xfrm>
              <a:off x="7596000" y="1945200"/>
              <a:ext cx="950965" cy="114000"/>
            </a:xfrm>
            <a:prstGeom prst="rect">
              <a:avLst/>
            </a:prstGeom>
            <a:solidFill>
              <a:schemeClr val="accent2"/>
            </a:solidFill>
            <a:ln w="0">
              <a:noFill/>
              <a:miter lim="800000"/>
              <a:headEnd/>
              <a:tailEnd/>
            </a:ln>
          </p:spPr>
          <p:txBody>
            <a:bodyPr rtlCol="0" anchor="b"/>
            <a:lstStyle/>
            <a:p>
              <a:pPr algn="ctr" eaLnBrk="1" hangingPunct="1">
                <a:spcBef>
                  <a:spcPct val="35000"/>
                </a:spcBef>
                <a:spcAft>
                  <a:spcPct val="25000"/>
                </a:spcAft>
                <a:buClr>
                  <a:schemeClr val="folHlink"/>
                </a:buClr>
                <a:buNone/>
              </a:pPr>
              <a:endParaRPr lang="en-US" sz="1800" b="0">
                <a:solidFill>
                  <a:schemeClr val="tx1"/>
                </a:solidFill>
                <a:latin typeface="Calibri" panose="020F0502020204030204" pitchFamily="34" charset="0"/>
              </a:endParaRPr>
            </a:p>
          </p:txBody>
        </p:sp>
        <p:sp>
          <p:nvSpPr>
            <p:cNvPr id="126" name="Rectangle 125">
              <a:extLst>
                <a:ext uri="{FF2B5EF4-FFF2-40B4-BE49-F238E27FC236}">
                  <a16:creationId xmlns:a16="http://schemas.microsoft.com/office/drawing/2014/main" id="{DECB0F01-6741-5182-487E-0A428330F213}"/>
                </a:ext>
              </a:extLst>
            </p:cNvPr>
            <p:cNvSpPr/>
            <p:nvPr/>
          </p:nvSpPr>
          <p:spPr bwMode="auto">
            <a:xfrm>
              <a:off x="7596001" y="1945200"/>
              <a:ext cx="434965" cy="114000"/>
            </a:xfrm>
            <a:prstGeom prst="rect">
              <a:avLst/>
            </a:prstGeom>
            <a:solidFill>
              <a:schemeClr val="accent1"/>
            </a:solidFill>
            <a:ln w="0">
              <a:noFill/>
              <a:miter lim="800000"/>
              <a:headEnd/>
              <a:tailEnd/>
            </a:ln>
          </p:spPr>
          <p:txBody>
            <a:bodyPr rtlCol="0" anchor="b"/>
            <a:lstStyle/>
            <a:p>
              <a:pPr algn="ctr" eaLnBrk="1" hangingPunct="1">
                <a:spcBef>
                  <a:spcPct val="35000"/>
                </a:spcBef>
                <a:spcAft>
                  <a:spcPct val="25000"/>
                </a:spcAft>
                <a:buClr>
                  <a:schemeClr val="folHlink"/>
                </a:buClr>
                <a:buNone/>
              </a:pPr>
              <a:endParaRPr lang="en-US" sz="1800" b="0">
                <a:solidFill>
                  <a:schemeClr val="tx1"/>
                </a:solidFill>
                <a:latin typeface="Calibri" panose="020F0502020204030204" pitchFamily="34" charset="0"/>
              </a:endParaRPr>
            </a:p>
          </p:txBody>
        </p:sp>
      </p:grpSp>
      <p:sp>
        <p:nvSpPr>
          <p:cNvPr id="129" name="Rectangle 128">
            <a:extLst>
              <a:ext uri="{FF2B5EF4-FFF2-40B4-BE49-F238E27FC236}">
                <a16:creationId xmlns:a16="http://schemas.microsoft.com/office/drawing/2014/main" id="{56F8F244-F3E9-AD99-5AA9-5571249BC99C}"/>
              </a:ext>
            </a:extLst>
          </p:cNvPr>
          <p:cNvSpPr/>
          <p:nvPr/>
        </p:nvSpPr>
        <p:spPr bwMode="auto">
          <a:xfrm>
            <a:off x="7596001" y="4286336"/>
            <a:ext cx="862199" cy="114000"/>
          </a:xfrm>
          <a:prstGeom prst="rect">
            <a:avLst/>
          </a:prstGeom>
          <a:solidFill>
            <a:schemeClr val="accent1"/>
          </a:solidFill>
          <a:ln w="0">
            <a:noFill/>
            <a:miter lim="800000"/>
            <a:headEnd/>
            <a:tailEnd/>
          </a:ln>
        </p:spPr>
        <p:txBody>
          <a:bodyPr rtlCol="0" anchor="b"/>
          <a:lstStyle/>
          <a:p>
            <a:pPr algn="ctr" eaLnBrk="1" hangingPunct="1">
              <a:spcBef>
                <a:spcPct val="35000"/>
              </a:spcBef>
              <a:spcAft>
                <a:spcPct val="25000"/>
              </a:spcAft>
              <a:buClr>
                <a:schemeClr val="folHlink"/>
              </a:buClr>
              <a:buNone/>
            </a:pPr>
            <a:endParaRPr lang="en-US" sz="1800" b="0">
              <a:solidFill>
                <a:schemeClr val="tx1"/>
              </a:solidFill>
              <a:latin typeface="Calibri" panose="020F0502020204030204" pitchFamily="34" charset="0"/>
            </a:endParaRPr>
          </a:p>
        </p:txBody>
      </p:sp>
      <p:sp>
        <p:nvSpPr>
          <p:cNvPr id="132" name="Rectangle 131">
            <a:extLst>
              <a:ext uri="{FF2B5EF4-FFF2-40B4-BE49-F238E27FC236}">
                <a16:creationId xmlns:a16="http://schemas.microsoft.com/office/drawing/2014/main" id="{5CBA29A4-F847-0AE7-A15A-BDEC74333529}"/>
              </a:ext>
            </a:extLst>
          </p:cNvPr>
          <p:cNvSpPr/>
          <p:nvPr/>
        </p:nvSpPr>
        <p:spPr bwMode="auto">
          <a:xfrm>
            <a:off x="7596001" y="4453560"/>
            <a:ext cx="773299" cy="114000"/>
          </a:xfrm>
          <a:prstGeom prst="rect">
            <a:avLst/>
          </a:prstGeom>
          <a:solidFill>
            <a:schemeClr val="accent1"/>
          </a:solidFill>
          <a:ln w="0">
            <a:noFill/>
            <a:miter lim="800000"/>
            <a:headEnd/>
            <a:tailEnd/>
          </a:ln>
        </p:spPr>
        <p:txBody>
          <a:bodyPr rtlCol="0" anchor="b"/>
          <a:lstStyle/>
          <a:p>
            <a:pPr algn="ctr" eaLnBrk="1" hangingPunct="1">
              <a:spcBef>
                <a:spcPct val="35000"/>
              </a:spcBef>
              <a:spcAft>
                <a:spcPct val="25000"/>
              </a:spcAft>
              <a:buClr>
                <a:schemeClr val="folHlink"/>
              </a:buClr>
              <a:buNone/>
            </a:pPr>
            <a:endParaRPr lang="en-US" sz="1800" b="0">
              <a:solidFill>
                <a:schemeClr val="tx1"/>
              </a:solidFill>
              <a:latin typeface="Calibri" panose="020F0502020204030204" pitchFamily="34" charset="0"/>
            </a:endParaRPr>
          </a:p>
        </p:txBody>
      </p:sp>
      <p:sp>
        <p:nvSpPr>
          <p:cNvPr id="135" name="Rectangle 134">
            <a:extLst>
              <a:ext uri="{FF2B5EF4-FFF2-40B4-BE49-F238E27FC236}">
                <a16:creationId xmlns:a16="http://schemas.microsoft.com/office/drawing/2014/main" id="{C99BE654-4D70-13EB-9715-5A26A6746E6C}"/>
              </a:ext>
            </a:extLst>
          </p:cNvPr>
          <p:cNvSpPr/>
          <p:nvPr/>
        </p:nvSpPr>
        <p:spPr bwMode="auto">
          <a:xfrm>
            <a:off x="7596001" y="4620784"/>
            <a:ext cx="776474" cy="114000"/>
          </a:xfrm>
          <a:prstGeom prst="rect">
            <a:avLst/>
          </a:prstGeom>
          <a:solidFill>
            <a:schemeClr val="accent1"/>
          </a:solidFill>
          <a:ln w="0">
            <a:noFill/>
            <a:miter lim="800000"/>
            <a:headEnd/>
            <a:tailEnd/>
          </a:ln>
        </p:spPr>
        <p:txBody>
          <a:bodyPr rtlCol="0" anchor="b"/>
          <a:lstStyle/>
          <a:p>
            <a:pPr algn="ctr" eaLnBrk="1" hangingPunct="1">
              <a:spcBef>
                <a:spcPct val="35000"/>
              </a:spcBef>
              <a:spcAft>
                <a:spcPct val="25000"/>
              </a:spcAft>
              <a:buClr>
                <a:schemeClr val="folHlink"/>
              </a:buClr>
              <a:buNone/>
            </a:pPr>
            <a:endParaRPr lang="en-US" sz="1800" b="0">
              <a:solidFill>
                <a:schemeClr val="tx1"/>
              </a:solidFill>
              <a:latin typeface="Calibri" panose="020F0502020204030204" pitchFamily="34" charset="0"/>
            </a:endParaRPr>
          </a:p>
        </p:txBody>
      </p:sp>
      <p:grpSp>
        <p:nvGrpSpPr>
          <p:cNvPr id="136" name="Group 135">
            <a:extLst>
              <a:ext uri="{FF2B5EF4-FFF2-40B4-BE49-F238E27FC236}">
                <a16:creationId xmlns:a16="http://schemas.microsoft.com/office/drawing/2014/main" id="{DD0DCA9D-85AF-8180-43D6-2EA56E3DFC23}"/>
              </a:ext>
            </a:extLst>
          </p:cNvPr>
          <p:cNvGrpSpPr/>
          <p:nvPr/>
        </p:nvGrpSpPr>
        <p:grpSpPr>
          <a:xfrm>
            <a:off x="7596006" y="4788008"/>
            <a:ext cx="779650" cy="114000"/>
            <a:chOff x="7596001" y="1945200"/>
            <a:chExt cx="782150" cy="114000"/>
          </a:xfrm>
        </p:grpSpPr>
        <p:sp>
          <p:nvSpPr>
            <p:cNvPr id="137" name="Rectangle 136">
              <a:extLst>
                <a:ext uri="{FF2B5EF4-FFF2-40B4-BE49-F238E27FC236}">
                  <a16:creationId xmlns:a16="http://schemas.microsoft.com/office/drawing/2014/main" id="{83427DC3-F980-9FE5-DF89-452F4C285DAE}"/>
                </a:ext>
              </a:extLst>
            </p:cNvPr>
            <p:cNvSpPr/>
            <p:nvPr/>
          </p:nvSpPr>
          <p:spPr bwMode="auto">
            <a:xfrm>
              <a:off x="7596001" y="1945200"/>
              <a:ext cx="782150" cy="114000"/>
            </a:xfrm>
            <a:prstGeom prst="rect">
              <a:avLst/>
            </a:prstGeom>
            <a:solidFill>
              <a:schemeClr val="accent2"/>
            </a:solidFill>
            <a:ln w="0">
              <a:noFill/>
              <a:miter lim="800000"/>
              <a:headEnd/>
              <a:tailEnd/>
            </a:ln>
          </p:spPr>
          <p:txBody>
            <a:bodyPr rtlCol="0" anchor="b"/>
            <a:lstStyle/>
            <a:p>
              <a:pPr algn="ctr" eaLnBrk="1" hangingPunct="1">
                <a:spcBef>
                  <a:spcPct val="35000"/>
                </a:spcBef>
                <a:spcAft>
                  <a:spcPct val="25000"/>
                </a:spcAft>
                <a:buClr>
                  <a:schemeClr val="folHlink"/>
                </a:buClr>
                <a:buNone/>
              </a:pPr>
              <a:endParaRPr lang="en-US" sz="1800" b="0">
                <a:solidFill>
                  <a:schemeClr val="tx1"/>
                </a:solidFill>
                <a:latin typeface="Calibri" panose="020F0502020204030204" pitchFamily="34" charset="0"/>
              </a:endParaRPr>
            </a:p>
          </p:txBody>
        </p:sp>
        <p:sp>
          <p:nvSpPr>
            <p:cNvPr id="138" name="Rectangle 137">
              <a:extLst>
                <a:ext uri="{FF2B5EF4-FFF2-40B4-BE49-F238E27FC236}">
                  <a16:creationId xmlns:a16="http://schemas.microsoft.com/office/drawing/2014/main" id="{2945CCB7-6486-3EE9-32A4-02CAE932E1D4}"/>
                </a:ext>
              </a:extLst>
            </p:cNvPr>
            <p:cNvSpPr/>
            <p:nvPr/>
          </p:nvSpPr>
          <p:spPr bwMode="auto">
            <a:xfrm>
              <a:off x="7596001" y="1945200"/>
              <a:ext cx="603779" cy="114000"/>
            </a:xfrm>
            <a:prstGeom prst="rect">
              <a:avLst/>
            </a:prstGeom>
            <a:solidFill>
              <a:schemeClr val="accent1"/>
            </a:solidFill>
            <a:ln w="0">
              <a:noFill/>
              <a:miter lim="800000"/>
              <a:headEnd/>
              <a:tailEnd/>
            </a:ln>
          </p:spPr>
          <p:txBody>
            <a:bodyPr rtlCol="0" anchor="b"/>
            <a:lstStyle/>
            <a:p>
              <a:pPr algn="ctr" eaLnBrk="1" hangingPunct="1">
                <a:spcBef>
                  <a:spcPct val="35000"/>
                </a:spcBef>
                <a:spcAft>
                  <a:spcPct val="25000"/>
                </a:spcAft>
                <a:buClr>
                  <a:schemeClr val="folHlink"/>
                </a:buClr>
                <a:buNone/>
              </a:pPr>
              <a:endParaRPr lang="en-US" sz="1800" b="0">
                <a:solidFill>
                  <a:schemeClr val="tx1"/>
                </a:solidFill>
                <a:latin typeface="Calibri" panose="020F0502020204030204" pitchFamily="34" charset="0"/>
              </a:endParaRPr>
            </a:p>
          </p:txBody>
        </p:sp>
      </p:grpSp>
      <p:sp>
        <p:nvSpPr>
          <p:cNvPr id="141" name="Rectangle 140">
            <a:extLst>
              <a:ext uri="{FF2B5EF4-FFF2-40B4-BE49-F238E27FC236}">
                <a16:creationId xmlns:a16="http://schemas.microsoft.com/office/drawing/2014/main" id="{F8526F05-C738-467A-416C-D33A064833E1}"/>
              </a:ext>
            </a:extLst>
          </p:cNvPr>
          <p:cNvSpPr/>
          <p:nvPr/>
        </p:nvSpPr>
        <p:spPr bwMode="auto">
          <a:xfrm>
            <a:off x="7596001" y="4955232"/>
            <a:ext cx="690749" cy="114000"/>
          </a:xfrm>
          <a:prstGeom prst="rect">
            <a:avLst/>
          </a:prstGeom>
          <a:solidFill>
            <a:schemeClr val="accent1"/>
          </a:solidFill>
          <a:ln w="0">
            <a:noFill/>
            <a:miter lim="800000"/>
            <a:headEnd/>
            <a:tailEnd/>
          </a:ln>
        </p:spPr>
        <p:txBody>
          <a:bodyPr rtlCol="0" anchor="b"/>
          <a:lstStyle/>
          <a:p>
            <a:pPr algn="ctr" eaLnBrk="1" hangingPunct="1">
              <a:spcBef>
                <a:spcPct val="35000"/>
              </a:spcBef>
              <a:spcAft>
                <a:spcPct val="25000"/>
              </a:spcAft>
              <a:buClr>
                <a:schemeClr val="folHlink"/>
              </a:buClr>
              <a:buNone/>
            </a:pPr>
            <a:endParaRPr lang="en-US" sz="1800" b="0">
              <a:solidFill>
                <a:schemeClr val="tx1"/>
              </a:solidFill>
              <a:latin typeface="Calibri" panose="020F0502020204030204" pitchFamily="34" charset="0"/>
            </a:endParaRPr>
          </a:p>
        </p:txBody>
      </p:sp>
      <p:sp>
        <p:nvSpPr>
          <p:cNvPr id="144" name="Rectangle 143">
            <a:extLst>
              <a:ext uri="{FF2B5EF4-FFF2-40B4-BE49-F238E27FC236}">
                <a16:creationId xmlns:a16="http://schemas.microsoft.com/office/drawing/2014/main" id="{66DEF6F9-6BD3-64D9-4569-F855EEA2834B}"/>
              </a:ext>
            </a:extLst>
          </p:cNvPr>
          <p:cNvSpPr/>
          <p:nvPr/>
        </p:nvSpPr>
        <p:spPr bwMode="auto">
          <a:xfrm>
            <a:off x="7596001" y="5122456"/>
            <a:ext cx="690749" cy="114000"/>
          </a:xfrm>
          <a:prstGeom prst="rect">
            <a:avLst/>
          </a:prstGeom>
          <a:solidFill>
            <a:schemeClr val="accent1"/>
          </a:solidFill>
          <a:ln w="0">
            <a:noFill/>
            <a:miter lim="800000"/>
            <a:headEnd/>
            <a:tailEnd/>
          </a:ln>
        </p:spPr>
        <p:txBody>
          <a:bodyPr rtlCol="0" anchor="b"/>
          <a:lstStyle/>
          <a:p>
            <a:pPr algn="ctr" eaLnBrk="1" hangingPunct="1">
              <a:spcBef>
                <a:spcPct val="35000"/>
              </a:spcBef>
              <a:spcAft>
                <a:spcPct val="25000"/>
              </a:spcAft>
              <a:buClr>
                <a:schemeClr val="folHlink"/>
              </a:buClr>
              <a:buNone/>
            </a:pPr>
            <a:endParaRPr lang="en-US" sz="1800" b="0">
              <a:solidFill>
                <a:schemeClr val="tx1"/>
              </a:solidFill>
              <a:latin typeface="Calibri" panose="020F0502020204030204" pitchFamily="34" charset="0"/>
            </a:endParaRPr>
          </a:p>
        </p:txBody>
      </p:sp>
      <p:grpSp>
        <p:nvGrpSpPr>
          <p:cNvPr id="145" name="Group 144">
            <a:extLst>
              <a:ext uri="{FF2B5EF4-FFF2-40B4-BE49-F238E27FC236}">
                <a16:creationId xmlns:a16="http://schemas.microsoft.com/office/drawing/2014/main" id="{C71717BC-997D-B6DC-6FC3-286006B63363}"/>
              </a:ext>
            </a:extLst>
          </p:cNvPr>
          <p:cNvGrpSpPr/>
          <p:nvPr/>
        </p:nvGrpSpPr>
        <p:grpSpPr>
          <a:xfrm>
            <a:off x="7596005" y="5289680"/>
            <a:ext cx="690750" cy="114000"/>
            <a:chOff x="7596001" y="1945200"/>
            <a:chExt cx="692965" cy="114000"/>
          </a:xfrm>
        </p:grpSpPr>
        <p:sp>
          <p:nvSpPr>
            <p:cNvPr id="146" name="Rectangle 145">
              <a:extLst>
                <a:ext uri="{FF2B5EF4-FFF2-40B4-BE49-F238E27FC236}">
                  <a16:creationId xmlns:a16="http://schemas.microsoft.com/office/drawing/2014/main" id="{6619CE3B-ED8E-E914-EEC5-723A6D421EA0}"/>
                </a:ext>
              </a:extLst>
            </p:cNvPr>
            <p:cNvSpPr/>
            <p:nvPr/>
          </p:nvSpPr>
          <p:spPr bwMode="auto">
            <a:xfrm>
              <a:off x="7596001" y="1945200"/>
              <a:ext cx="692965" cy="114000"/>
            </a:xfrm>
            <a:prstGeom prst="rect">
              <a:avLst/>
            </a:prstGeom>
            <a:solidFill>
              <a:schemeClr val="accent2"/>
            </a:solidFill>
            <a:ln w="0">
              <a:noFill/>
              <a:miter lim="800000"/>
              <a:headEnd/>
              <a:tailEnd/>
            </a:ln>
          </p:spPr>
          <p:txBody>
            <a:bodyPr rtlCol="0" anchor="b"/>
            <a:lstStyle/>
            <a:p>
              <a:pPr algn="ctr" eaLnBrk="1" hangingPunct="1">
                <a:spcBef>
                  <a:spcPct val="35000"/>
                </a:spcBef>
                <a:spcAft>
                  <a:spcPct val="25000"/>
                </a:spcAft>
                <a:buClr>
                  <a:schemeClr val="folHlink"/>
                </a:buClr>
                <a:buNone/>
              </a:pPr>
              <a:endParaRPr lang="en-US" sz="1800" b="0">
                <a:solidFill>
                  <a:schemeClr val="tx1"/>
                </a:solidFill>
                <a:latin typeface="Calibri" panose="020F0502020204030204" pitchFamily="34" charset="0"/>
              </a:endParaRPr>
            </a:p>
          </p:txBody>
        </p:sp>
        <p:sp>
          <p:nvSpPr>
            <p:cNvPr id="147" name="Rectangle 146">
              <a:extLst>
                <a:ext uri="{FF2B5EF4-FFF2-40B4-BE49-F238E27FC236}">
                  <a16:creationId xmlns:a16="http://schemas.microsoft.com/office/drawing/2014/main" id="{74F878C4-45DC-588D-CB11-DB7CE289ADEF}"/>
                </a:ext>
              </a:extLst>
            </p:cNvPr>
            <p:cNvSpPr/>
            <p:nvPr/>
          </p:nvSpPr>
          <p:spPr bwMode="auto">
            <a:xfrm>
              <a:off x="7596001" y="1945200"/>
              <a:ext cx="613335" cy="114000"/>
            </a:xfrm>
            <a:prstGeom prst="rect">
              <a:avLst/>
            </a:prstGeom>
            <a:solidFill>
              <a:schemeClr val="accent1"/>
            </a:solidFill>
            <a:ln w="0">
              <a:noFill/>
              <a:miter lim="800000"/>
              <a:headEnd/>
              <a:tailEnd/>
            </a:ln>
          </p:spPr>
          <p:txBody>
            <a:bodyPr rtlCol="0" anchor="b"/>
            <a:lstStyle/>
            <a:p>
              <a:pPr algn="ctr" eaLnBrk="1" hangingPunct="1">
                <a:spcBef>
                  <a:spcPct val="35000"/>
                </a:spcBef>
                <a:spcAft>
                  <a:spcPct val="25000"/>
                </a:spcAft>
                <a:buClr>
                  <a:schemeClr val="folHlink"/>
                </a:buClr>
                <a:buNone/>
              </a:pPr>
              <a:endParaRPr lang="en-US" sz="1800" b="0">
                <a:solidFill>
                  <a:schemeClr val="tx1"/>
                </a:solidFill>
                <a:latin typeface="Calibri" panose="020F0502020204030204" pitchFamily="34" charset="0"/>
              </a:endParaRPr>
            </a:p>
          </p:txBody>
        </p:sp>
      </p:grpSp>
      <p:grpSp>
        <p:nvGrpSpPr>
          <p:cNvPr id="148" name="Group 147">
            <a:extLst>
              <a:ext uri="{FF2B5EF4-FFF2-40B4-BE49-F238E27FC236}">
                <a16:creationId xmlns:a16="http://schemas.microsoft.com/office/drawing/2014/main" id="{40CFE383-9132-5B0C-ADB4-8B266F7CC45F}"/>
              </a:ext>
            </a:extLst>
          </p:cNvPr>
          <p:cNvGrpSpPr/>
          <p:nvPr/>
        </p:nvGrpSpPr>
        <p:grpSpPr>
          <a:xfrm>
            <a:off x="7596001" y="5456904"/>
            <a:ext cx="598675" cy="114000"/>
            <a:chOff x="7596000" y="1945200"/>
            <a:chExt cx="600595" cy="114000"/>
          </a:xfrm>
        </p:grpSpPr>
        <p:sp>
          <p:nvSpPr>
            <p:cNvPr id="149" name="Rectangle 148">
              <a:extLst>
                <a:ext uri="{FF2B5EF4-FFF2-40B4-BE49-F238E27FC236}">
                  <a16:creationId xmlns:a16="http://schemas.microsoft.com/office/drawing/2014/main" id="{3F96ACB2-DFE5-54EF-50A9-54EA3FA69FAD}"/>
                </a:ext>
              </a:extLst>
            </p:cNvPr>
            <p:cNvSpPr/>
            <p:nvPr/>
          </p:nvSpPr>
          <p:spPr bwMode="auto">
            <a:xfrm>
              <a:off x="7596000" y="1945200"/>
              <a:ext cx="600595" cy="114000"/>
            </a:xfrm>
            <a:prstGeom prst="rect">
              <a:avLst/>
            </a:prstGeom>
            <a:solidFill>
              <a:schemeClr val="accent2"/>
            </a:solidFill>
            <a:ln w="0">
              <a:noFill/>
              <a:miter lim="800000"/>
              <a:headEnd/>
              <a:tailEnd/>
            </a:ln>
          </p:spPr>
          <p:txBody>
            <a:bodyPr rtlCol="0" anchor="b"/>
            <a:lstStyle/>
            <a:p>
              <a:pPr algn="ctr" eaLnBrk="1" hangingPunct="1">
                <a:spcBef>
                  <a:spcPct val="35000"/>
                </a:spcBef>
                <a:spcAft>
                  <a:spcPct val="25000"/>
                </a:spcAft>
                <a:buClr>
                  <a:schemeClr val="folHlink"/>
                </a:buClr>
                <a:buNone/>
              </a:pPr>
              <a:endParaRPr lang="en-US" sz="1800" b="0">
                <a:solidFill>
                  <a:schemeClr val="tx1"/>
                </a:solidFill>
                <a:latin typeface="Calibri" panose="020F0502020204030204" pitchFamily="34" charset="0"/>
              </a:endParaRPr>
            </a:p>
          </p:txBody>
        </p:sp>
        <p:sp>
          <p:nvSpPr>
            <p:cNvPr id="150" name="Rectangle 149">
              <a:extLst>
                <a:ext uri="{FF2B5EF4-FFF2-40B4-BE49-F238E27FC236}">
                  <a16:creationId xmlns:a16="http://schemas.microsoft.com/office/drawing/2014/main" id="{6678B346-BF59-5695-E764-AA1074D0CBDE}"/>
                </a:ext>
              </a:extLst>
            </p:cNvPr>
            <p:cNvSpPr/>
            <p:nvPr/>
          </p:nvSpPr>
          <p:spPr bwMode="auto">
            <a:xfrm>
              <a:off x="7596001" y="1945200"/>
              <a:ext cx="517779" cy="114000"/>
            </a:xfrm>
            <a:prstGeom prst="rect">
              <a:avLst/>
            </a:prstGeom>
            <a:solidFill>
              <a:schemeClr val="accent1"/>
            </a:solidFill>
            <a:ln w="0">
              <a:noFill/>
              <a:miter lim="800000"/>
              <a:headEnd/>
              <a:tailEnd/>
            </a:ln>
          </p:spPr>
          <p:txBody>
            <a:bodyPr rtlCol="0" anchor="b"/>
            <a:lstStyle/>
            <a:p>
              <a:pPr algn="ctr" eaLnBrk="1" hangingPunct="1">
                <a:spcBef>
                  <a:spcPct val="35000"/>
                </a:spcBef>
                <a:spcAft>
                  <a:spcPct val="25000"/>
                </a:spcAft>
                <a:buClr>
                  <a:schemeClr val="folHlink"/>
                </a:buClr>
                <a:buNone/>
              </a:pPr>
              <a:endParaRPr lang="en-US" sz="1800" b="0">
                <a:solidFill>
                  <a:schemeClr val="tx1"/>
                </a:solidFill>
                <a:latin typeface="Calibri" panose="020F0502020204030204" pitchFamily="34" charset="0"/>
              </a:endParaRPr>
            </a:p>
          </p:txBody>
        </p:sp>
      </p:grpSp>
      <p:grpSp>
        <p:nvGrpSpPr>
          <p:cNvPr id="151" name="Group 150">
            <a:extLst>
              <a:ext uri="{FF2B5EF4-FFF2-40B4-BE49-F238E27FC236}">
                <a16:creationId xmlns:a16="http://schemas.microsoft.com/office/drawing/2014/main" id="{DD984C6E-322D-FCFB-5975-86CD5CBB47FC}"/>
              </a:ext>
            </a:extLst>
          </p:cNvPr>
          <p:cNvGrpSpPr/>
          <p:nvPr/>
        </p:nvGrpSpPr>
        <p:grpSpPr>
          <a:xfrm>
            <a:off x="7596005" y="5624136"/>
            <a:ext cx="605025" cy="114000"/>
            <a:chOff x="7596000" y="1945200"/>
            <a:chExt cx="606965" cy="114000"/>
          </a:xfrm>
        </p:grpSpPr>
        <p:sp>
          <p:nvSpPr>
            <p:cNvPr id="152" name="Rectangle 151">
              <a:extLst>
                <a:ext uri="{FF2B5EF4-FFF2-40B4-BE49-F238E27FC236}">
                  <a16:creationId xmlns:a16="http://schemas.microsoft.com/office/drawing/2014/main" id="{D4C71331-6D8B-AF08-C8AE-834B3D50EA94}"/>
                </a:ext>
              </a:extLst>
            </p:cNvPr>
            <p:cNvSpPr/>
            <p:nvPr/>
          </p:nvSpPr>
          <p:spPr bwMode="auto">
            <a:xfrm>
              <a:off x="7596000" y="1945200"/>
              <a:ext cx="606965" cy="114000"/>
            </a:xfrm>
            <a:prstGeom prst="rect">
              <a:avLst/>
            </a:prstGeom>
            <a:solidFill>
              <a:schemeClr val="accent2"/>
            </a:solidFill>
            <a:ln w="0">
              <a:noFill/>
              <a:miter lim="800000"/>
              <a:headEnd/>
              <a:tailEnd/>
            </a:ln>
          </p:spPr>
          <p:txBody>
            <a:bodyPr rtlCol="0" anchor="b"/>
            <a:lstStyle/>
            <a:p>
              <a:pPr algn="ctr" eaLnBrk="1" hangingPunct="1">
                <a:spcBef>
                  <a:spcPct val="35000"/>
                </a:spcBef>
                <a:spcAft>
                  <a:spcPct val="25000"/>
                </a:spcAft>
                <a:buClr>
                  <a:schemeClr val="folHlink"/>
                </a:buClr>
                <a:buNone/>
              </a:pPr>
              <a:endParaRPr lang="en-US" sz="1800" b="0">
                <a:solidFill>
                  <a:schemeClr val="tx1"/>
                </a:solidFill>
                <a:latin typeface="Calibri" panose="020F0502020204030204" pitchFamily="34" charset="0"/>
              </a:endParaRPr>
            </a:p>
          </p:txBody>
        </p:sp>
        <p:sp>
          <p:nvSpPr>
            <p:cNvPr id="153" name="Rectangle 152">
              <a:extLst>
                <a:ext uri="{FF2B5EF4-FFF2-40B4-BE49-F238E27FC236}">
                  <a16:creationId xmlns:a16="http://schemas.microsoft.com/office/drawing/2014/main" id="{4AE5C82A-4316-631D-9CFA-52DB701F7693}"/>
                </a:ext>
              </a:extLst>
            </p:cNvPr>
            <p:cNvSpPr/>
            <p:nvPr/>
          </p:nvSpPr>
          <p:spPr bwMode="auto">
            <a:xfrm>
              <a:off x="7596001" y="1945200"/>
              <a:ext cx="520964" cy="114000"/>
            </a:xfrm>
            <a:prstGeom prst="rect">
              <a:avLst/>
            </a:prstGeom>
            <a:solidFill>
              <a:schemeClr val="accent1"/>
            </a:solidFill>
            <a:ln w="0">
              <a:noFill/>
              <a:miter lim="800000"/>
              <a:headEnd/>
              <a:tailEnd/>
            </a:ln>
          </p:spPr>
          <p:txBody>
            <a:bodyPr rtlCol="0" anchor="b"/>
            <a:lstStyle/>
            <a:p>
              <a:pPr algn="ctr" eaLnBrk="1" hangingPunct="1">
                <a:spcBef>
                  <a:spcPct val="35000"/>
                </a:spcBef>
                <a:spcAft>
                  <a:spcPct val="25000"/>
                </a:spcAft>
                <a:buClr>
                  <a:schemeClr val="folHlink"/>
                </a:buClr>
                <a:buNone/>
              </a:pPr>
              <a:endParaRPr lang="en-US" sz="1800" b="0">
                <a:solidFill>
                  <a:schemeClr val="tx1"/>
                </a:solidFill>
                <a:latin typeface="Calibri" panose="020F0502020204030204" pitchFamily="34" charset="0"/>
              </a:endParaRPr>
            </a:p>
          </p:txBody>
        </p:sp>
      </p:grpSp>
      <p:sp>
        <p:nvSpPr>
          <p:cNvPr id="52" name="文本框 13">
            <a:extLst>
              <a:ext uri="{FF2B5EF4-FFF2-40B4-BE49-F238E27FC236}">
                <a16:creationId xmlns:a16="http://schemas.microsoft.com/office/drawing/2014/main" id="{4D1A8C01-6EB9-058F-C434-C8AF1C26BC10}"/>
              </a:ext>
            </a:extLst>
          </p:cNvPr>
          <p:cNvSpPr txBox="1"/>
          <p:nvPr/>
        </p:nvSpPr>
        <p:spPr>
          <a:xfrm>
            <a:off x="7396801" y="5779484"/>
            <a:ext cx="394799" cy="286232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pPr algn="ctr" defTabSz="1219169" hangingPunct="0">
              <a:lnSpc>
                <a:spcPct val="90000"/>
              </a:lnSpc>
              <a:spcBef>
                <a:spcPts val="2250"/>
              </a:spcBef>
            </a:pPr>
            <a:r>
              <a:rPr lang="en-US" altLang="zh-CN" sz="1400" kern="100">
                <a:solidFill>
                  <a:srgbClr val="000000"/>
                </a:solidFill>
                <a:ea typeface="Verdana" panose="020B0604030504040204" pitchFamily="34" charset="0"/>
                <a:cs typeface="Arial" panose="020B0604020202020204" pitchFamily="34" charset="0"/>
                <a:sym typeface="Helvetica Neue"/>
              </a:rPr>
              <a:t>0</a:t>
            </a:r>
            <a:endParaRPr lang="zh-CN" altLang="en-US" sz="1400" kern="100">
              <a:solidFill>
                <a:srgbClr val="000000"/>
              </a:solidFill>
              <a:cs typeface="Arial" panose="020B0604020202020204" pitchFamily="34" charset="0"/>
              <a:sym typeface="Helvetica Neue"/>
            </a:endParaRPr>
          </a:p>
        </p:txBody>
      </p:sp>
      <p:grpSp>
        <p:nvGrpSpPr>
          <p:cNvPr id="154" name="Group 153">
            <a:extLst>
              <a:ext uri="{FF2B5EF4-FFF2-40B4-BE49-F238E27FC236}">
                <a16:creationId xmlns:a16="http://schemas.microsoft.com/office/drawing/2014/main" id="{6F57F2EB-AFC2-26C9-5BDD-787EE5EF42FD}"/>
              </a:ext>
            </a:extLst>
          </p:cNvPr>
          <p:cNvGrpSpPr/>
          <p:nvPr/>
        </p:nvGrpSpPr>
        <p:grpSpPr>
          <a:xfrm>
            <a:off x="7538400" y="1915200"/>
            <a:ext cx="64008" cy="3908808"/>
            <a:chOff x="7538400" y="1915200"/>
            <a:chExt cx="64008" cy="3908808"/>
          </a:xfrm>
        </p:grpSpPr>
        <p:cxnSp>
          <p:nvCxnSpPr>
            <p:cNvPr id="13" name="Straight Connector 12">
              <a:extLst>
                <a:ext uri="{FF2B5EF4-FFF2-40B4-BE49-F238E27FC236}">
                  <a16:creationId xmlns:a16="http://schemas.microsoft.com/office/drawing/2014/main" id="{2C24F311-8183-6854-FCB9-AD00CF74C295}"/>
                </a:ext>
              </a:extLst>
            </p:cNvPr>
            <p:cNvCxnSpPr>
              <a:cxnSpLocks/>
            </p:cNvCxnSpPr>
            <p:nvPr/>
          </p:nvCxnSpPr>
          <p:spPr bwMode="auto">
            <a:xfrm flipH="1">
              <a:off x="7538400" y="1922400"/>
              <a:ext cx="64008" cy="0"/>
            </a:xfrm>
            <a:prstGeom prst="line">
              <a:avLst/>
            </a:prstGeom>
            <a:noFill/>
            <a:ln w="2857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14" name="Straight Connector 13">
              <a:extLst>
                <a:ext uri="{FF2B5EF4-FFF2-40B4-BE49-F238E27FC236}">
                  <a16:creationId xmlns:a16="http://schemas.microsoft.com/office/drawing/2014/main" id="{DF7B078D-00ED-7914-6CCC-571387960EB2}"/>
                </a:ext>
              </a:extLst>
            </p:cNvPr>
            <p:cNvCxnSpPr>
              <a:cxnSpLocks/>
            </p:cNvCxnSpPr>
            <p:nvPr/>
          </p:nvCxnSpPr>
          <p:spPr bwMode="auto">
            <a:xfrm flipH="1">
              <a:off x="7538400" y="2089565"/>
              <a:ext cx="64008" cy="0"/>
            </a:xfrm>
            <a:prstGeom prst="line">
              <a:avLst/>
            </a:prstGeom>
            <a:noFill/>
            <a:ln w="2857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15" name="Straight Connector 14">
              <a:extLst>
                <a:ext uri="{FF2B5EF4-FFF2-40B4-BE49-F238E27FC236}">
                  <a16:creationId xmlns:a16="http://schemas.microsoft.com/office/drawing/2014/main" id="{C5D6040D-A8B6-2903-4C79-70AB74F13BB3}"/>
                </a:ext>
              </a:extLst>
            </p:cNvPr>
            <p:cNvCxnSpPr>
              <a:cxnSpLocks/>
            </p:cNvCxnSpPr>
            <p:nvPr/>
          </p:nvCxnSpPr>
          <p:spPr bwMode="auto">
            <a:xfrm flipH="1">
              <a:off x="7538400" y="2256730"/>
              <a:ext cx="64008" cy="0"/>
            </a:xfrm>
            <a:prstGeom prst="line">
              <a:avLst/>
            </a:prstGeom>
            <a:noFill/>
            <a:ln w="2857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16" name="Straight Connector 15">
              <a:extLst>
                <a:ext uri="{FF2B5EF4-FFF2-40B4-BE49-F238E27FC236}">
                  <a16:creationId xmlns:a16="http://schemas.microsoft.com/office/drawing/2014/main" id="{48F25359-D11B-4FA8-4380-732ED7C0193C}"/>
                </a:ext>
              </a:extLst>
            </p:cNvPr>
            <p:cNvCxnSpPr>
              <a:cxnSpLocks/>
            </p:cNvCxnSpPr>
            <p:nvPr/>
          </p:nvCxnSpPr>
          <p:spPr bwMode="auto">
            <a:xfrm flipH="1">
              <a:off x="7538400" y="2423895"/>
              <a:ext cx="64008" cy="0"/>
            </a:xfrm>
            <a:prstGeom prst="line">
              <a:avLst/>
            </a:prstGeom>
            <a:noFill/>
            <a:ln w="2857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17" name="Straight Connector 16">
              <a:extLst>
                <a:ext uri="{FF2B5EF4-FFF2-40B4-BE49-F238E27FC236}">
                  <a16:creationId xmlns:a16="http://schemas.microsoft.com/office/drawing/2014/main" id="{37532C2C-C823-3C0E-25D2-25DF5BC37256}"/>
                </a:ext>
              </a:extLst>
            </p:cNvPr>
            <p:cNvCxnSpPr>
              <a:cxnSpLocks/>
            </p:cNvCxnSpPr>
            <p:nvPr/>
          </p:nvCxnSpPr>
          <p:spPr bwMode="auto">
            <a:xfrm flipH="1">
              <a:off x="7538400" y="2591060"/>
              <a:ext cx="64008" cy="0"/>
            </a:xfrm>
            <a:prstGeom prst="line">
              <a:avLst/>
            </a:prstGeom>
            <a:noFill/>
            <a:ln w="2857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18" name="Straight Connector 17">
              <a:extLst>
                <a:ext uri="{FF2B5EF4-FFF2-40B4-BE49-F238E27FC236}">
                  <a16:creationId xmlns:a16="http://schemas.microsoft.com/office/drawing/2014/main" id="{01AA7FBB-85E1-4933-2CEA-BEF0881A91EA}"/>
                </a:ext>
              </a:extLst>
            </p:cNvPr>
            <p:cNvCxnSpPr>
              <a:cxnSpLocks/>
            </p:cNvCxnSpPr>
            <p:nvPr/>
          </p:nvCxnSpPr>
          <p:spPr bwMode="auto">
            <a:xfrm flipH="1">
              <a:off x="7538400" y="2758225"/>
              <a:ext cx="64008" cy="0"/>
            </a:xfrm>
            <a:prstGeom prst="line">
              <a:avLst/>
            </a:prstGeom>
            <a:noFill/>
            <a:ln w="2857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19" name="Straight Connector 18">
              <a:extLst>
                <a:ext uri="{FF2B5EF4-FFF2-40B4-BE49-F238E27FC236}">
                  <a16:creationId xmlns:a16="http://schemas.microsoft.com/office/drawing/2014/main" id="{4E97E84B-9627-6F55-3254-636A38E7FD6F}"/>
                </a:ext>
              </a:extLst>
            </p:cNvPr>
            <p:cNvCxnSpPr>
              <a:cxnSpLocks/>
            </p:cNvCxnSpPr>
            <p:nvPr/>
          </p:nvCxnSpPr>
          <p:spPr bwMode="auto">
            <a:xfrm flipH="1">
              <a:off x="7538400" y="2925390"/>
              <a:ext cx="64008" cy="0"/>
            </a:xfrm>
            <a:prstGeom prst="line">
              <a:avLst/>
            </a:prstGeom>
            <a:noFill/>
            <a:ln w="2857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20" name="Straight Connector 19">
              <a:extLst>
                <a:ext uri="{FF2B5EF4-FFF2-40B4-BE49-F238E27FC236}">
                  <a16:creationId xmlns:a16="http://schemas.microsoft.com/office/drawing/2014/main" id="{1ECFFCB0-4541-CF01-922F-ACA4D45E426F}"/>
                </a:ext>
              </a:extLst>
            </p:cNvPr>
            <p:cNvCxnSpPr>
              <a:cxnSpLocks/>
            </p:cNvCxnSpPr>
            <p:nvPr/>
          </p:nvCxnSpPr>
          <p:spPr bwMode="auto">
            <a:xfrm flipH="1">
              <a:off x="7538400" y="3092555"/>
              <a:ext cx="64008" cy="0"/>
            </a:xfrm>
            <a:prstGeom prst="line">
              <a:avLst/>
            </a:prstGeom>
            <a:noFill/>
            <a:ln w="2857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21" name="Straight Connector 20">
              <a:extLst>
                <a:ext uri="{FF2B5EF4-FFF2-40B4-BE49-F238E27FC236}">
                  <a16:creationId xmlns:a16="http://schemas.microsoft.com/office/drawing/2014/main" id="{5DFFC788-8005-5DEE-3E5B-BEEB1A483009}"/>
                </a:ext>
              </a:extLst>
            </p:cNvPr>
            <p:cNvCxnSpPr>
              <a:cxnSpLocks/>
            </p:cNvCxnSpPr>
            <p:nvPr/>
          </p:nvCxnSpPr>
          <p:spPr bwMode="auto">
            <a:xfrm flipH="1">
              <a:off x="7538400" y="3259720"/>
              <a:ext cx="64008" cy="0"/>
            </a:xfrm>
            <a:prstGeom prst="line">
              <a:avLst/>
            </a:prstGeom>
            <a:noFill/>
            <a:ln w="2857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22" name="Straight Connector 21">
              <a:extLst>
                <a:ext uri="{FF2B5EF4-FFF2-40B4-BE49-F238E27FC236}">
                  <a16:creationId xmlns:a16="http://schemas.microsoft.com/office/drawing/2014/main" id="{E95CE0FE-603D-A6B5-58D8-F5330E40E126}"/>
                </a:ext>
              </a:extLst>
            </p:cNvPr>
            <p:cNvCxnSpPr>
              <a:cxnSpLocks/>
            </p:cNvCxnSpPr>
            <p:nvPr/>
          </p:nvCxnSpPr>
          <p:spPr bwMode="auto">
            <a:xfrm flipH="1">
              <a:off x="7538400" y="3426885"/>
              <a:ext cx="64008" cy="0"/>
            </a:xfrm>
            <a:prstGeom prst="line">
              <a:avLst/>
            </a:prstGeom>
            <a:noFill/>
            <a:ln w="2857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23" name="Straight Connector 22">
              <a:extLst>
                <a:ext uri="{FF2B5EF4-FFF2-40B4-BE49-F238E27FC236}">
                  <a16:creationId xmlns:a16="http://schemas.microsoft.com/office/drawing/2014/main" id="{9A8F3672-C201-998F-45DC-2B44543EF41F}"/>
                </a:ext>
              </a:extLst>
            </p:cNvPr>
            <p:cNvCxnSpPr>
              <a:cxnSpLocks/>
            </p:cNvCxnSpPr>
            <p:nvPr/>
          </p:nvCxnSpPr>
          <p:spPr bwMode="auto">
            <a:xfrm flipH="1">
              <a:off x="7538400" y="3594050"/>
              <a:ext cx="64008" cy="0"/>
            </a:xfrm>
            <a:prstGeom prst="line">
              <a:avLst/>
            </a:prstGeom>
            <a:noFill/>
            <a:ln w="2857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24" name="Straight Connector 23">
              <a:extLst>
                <a:ext uri="{FF2B5EF4-FFF2-40B4-BE49-F238E27FC236}">
                  <a16:creationId xmlns:a16="http://schemas.microsoft.com/office/drawing/2014/main" id="{7DD22471-50E9-C117-5FE8-FC18F2E0C1B1}"/>
                </a:ext>
              </a:extLst>
            </p:cNvPr>
            <p:cNvCxnSpPr>
              <a:cxnSpLocks/>
            </p:cNvCxnSpPr>
            <p:nvPr/>
          </p:nvCxnSpPr>
          <p:spPr bwMode="auto">
            <a:xfrm flipH="1">
              <a:off x="7538400" y="3761215"/>
              <a:ext cx="64008" cy="0"/>
            </a:xfrm>
            <a:prstGeom prst="line">
              <a:avLst/>
            </a:prstGeom>
            <a:noFill/>
            <a:ln w="2857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25" name="Straight Connector 24">
              <a:extLst>
                <a:ext uri="{FF2B5EF4-FFF2-40B4-BE49-F238E27FC236}">
                  <a16:creationId xmlns:a16="http://schemas.microsoft.com/office/drawing/2014/main" id="{5E914209-B2EB-87FF-6447-0F7872670075}"/>
                </a:ext>
              </a:extLst>
            </p:cNvPr>
            <p:cNvCxnSpPr>
              <a:cxnSpLocks/>
            </p:cNvCxnSpPr>
            <p:nvPr/>
          </p:nvCxnSpPr>
          <p:spPr bwMode="auto">
            <a:xfrm flipH="1">
              <a:off x="7538400" y="3928380"/>
              <a:ext cx="64008" cy="0"/>
            </a:xfrm>
            <a:prstGeom prst="line">
              <a:avLst/>
            </a:prstGeom>
            <a:noFill/>
            <a:ln w="2857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26" name="Straight Connector 25">
              <a:extLst>
                <a:ext uri="{FF2B5EF4-FFF2-40B4-BE49-F238E27FC236}">
                  <a16:creationId xmlns:a16="http://schemas.microsoft.com/office/drawing/2014/main" id="{4270790E-79A7-9C93-0A15-9989608C0489}"/>
                </a:ext>
              </a:extLst>
            </p:cNvPr>
            <p:cNvCxnSpPr>
              <a:cxnSpLocks/>
            </p:cNvCxnSpPr>
            <p:nvPr/>
          </p:nvCxnSpPr>
          <p:spPr bwMode="auto">
            <a:xfrm flipH="1">
              <a:off x="7538400" y="4095545"/>
              <a:ext cx="64008" cy="0"/>
            </a:xfrm>
            <a:prstGeom prst="line">
              <a:avLst/>
            </a:prstGeom>
            <a:noFill/>
            <a:ln w="2857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27" name="Straight Connector 26">
              <a:extLst>
                <a:ext uri="{FF2B5EF4-FFF2-40B4-BE49-F238E27FC236}">
                  <a16:creationId xmlns:a16="http://schemas.microsoft.com/office/drawing/2014/main" id="{DDB177B1-7C1D-77DC-E70E-9256CC3832EB}"/>
                </a:ext>
              </a:extLst>
            </p:cNvPr>
            <p:cNvCxnSpPr>
              <a:cxnSpLocks/>
            </p:cNvCxnSpPr>
            <p:nvPr/>
          </p:nvCxnSpPr>
          <p:spPr bwMode="auto">
            <a:xfrm flipH="1">
              <a:off x="7538400" y="4262710"/>
              <a:ext cx="64008" cy="0"/>
            </a:xfrm>
            <a:prstGeom prst="line">
              <a:avLst/>
            </a:prstGeom>
            <a:noFill/>
            <a:ln w="2857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28" name="Straight Connector 27">
              <a:extLst>
                <a:ext uri="{FF2B5EF4-FFF2-40B4-BE49-F238E27FC236}">
                  <a16:creationId xmlns:a16="http://schemas.microsoft.com/office/drawing/2014/main" id="{E267C1F0-AB39-3509-4802-3E8569EA0CEE}"/>
                </a:ext>
              </a:extLst>
            </p:cNvPr>
            <p:cNvCxnSpPr>
              <a:cxnSpLocks/>
            </p:cNvCxnSpPr>
            <p:nvPr/>
          </p:nvCxnSpPr>
          <p:spPr bwMode="auto">
            <a:xfrm flipH="1">
              <a:off x="7538400" y="4429875"/>
              <a:ext cx="64008" cy="0"/>
            </a:xfrm>
            <a:prstGeom prst="line">
              <a:avLst/>
            </a:prstGeom>
            <a:noFill/>
            <a:ln w="2857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29" name="Straight Connector 28">
              <a:extLst>
                <a:ext uri="{FF2B5EF4-FFF2-40B4-BE49-F238E27FC236}">
                  <a16:creationId xmlns:a16="http://schemas.microsoft.com/office/drawing/2014/main" id="{127A2280-D570-60E8-DFB5-60B213C24450}"/>
                </a:ext>
              </a:extLst>
            </p:cNvPr>
            <p:cNvCxnSpPr>
              <a:cxnSpLocks/>
            </p:cNvCxnSpPr>
            <p:nvPr/>
          </p:nvCxnSpPr>
          <p:spPr bwMode="auto">
            <a:xfrm flipH="1">
              <a:off x="7538400" y="4597040"/>
              <a:ext cx="64008" cy="0"/>
            </a:xfrm>
            <a:prstGeom prst="line">
              <a:avLst/>
            </a:prstGeom>
            <a:noFill/>
            <a:ln w="2857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30" name="Straight Connector 29">
              <a:extLst>
                <a:ext uri="{FF2B5EF4-FFF2-40B4-BE49-F238E27FC236}">
                  <a16:creationId xmlns:a16="http://schemas.microsoft.com/office/drawing/2014/main" id="{B86E5589-2B8A-E700-A6A3-D981ACCF3C2F}"/>
                </a:ext>
              </a:extLst>
            </p:cNvPr>
            <p:cNvCxnSpPr>
              <a:cxnSpLocks/>
            </p:cNvCxnSpPr>
            <p:nvPr/>
          </p:nvCxnSpPr>
          <p:spPr bwMode="auto">
            <a:xfrm flipH="1">
              <a:off x="7538400" y="4764205"/>
              <a:ext cx="64008" cy="0"/>
            </a:xfrm>
            <a:prstGeom prst="line">
              <a:avLst/>
            </a:prstGeom>
            <a:noFill/>
            <a:ln w="2857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31" name="Straight Connector 30">
              <a:extLst>
                <a:ext uri="{FF2B5EF4-FFF2-40B4-BE49-F238E27FC236}">
                  <a16:creationId xmlns:a16="http://schemas.microsoft.com/office/drawing/2014/main" id="{9CBD3330-3D1C-4E95-3422-6FA12F06AE22}"/>
                </a:ext>
              </a:extLst>
            </p:cNvPr>
            <p:cNvCxnSpPr>
              <a:cxnSpLocks/>
            </p:cNvCxnSpPr>
            <p:nvPr/>
          </p:nvCxnSpPr>
          <p:spPr bwMode="auto">
            <a:xfrm flipH="1">
              <a:off x="7538400" y="4931370"/>
              <a:ext cx="64008" cy="0"/>
            </a:xfrm>
            <a:prstGeom prst="line">
              <a:avLst/>
            </a:prstGeom>
            <a:noFill/>
            <a:ln w="2857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32" name="Straight Connector 31">
              <a:extLst>
                <a:ext uri="{FF2B5EF4-FFF2-40B4-BE49-F238E27FC236}">
                  <a16:creationId xmlns:a16="http://schemas.microsoft.com/office/drawing/2014/main" id="{29895347-3C8F-A3E6-41FA-8F34C39C0918}"/>
                </a:ext>
              </a:extLst>
            </p:cNvPr>
            <p:cNvCxnSpPr>
              <a:cxnSpLocks/>
            </p:cNvCxnSpPr>
            <p:nvPr/>
          </p:nvCxnSpPr>
          <p:spPr bwMode="auto">
            <a:xfrm flipH="1">
              <a:off x="7538400" y="5098535"/>
              <a:ext cx="64008" cy="0"/>
            </a:xfrm>
            <a:prstGeom prst="line">
              <a:avLst/>
            </a:prstGeom>
            <a:noFill/>
            <a:ln w="2857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33" name="Straight Connector 32">
              <a:extLst>
                <a:ext uri="{FF2B5EF4-FFF2-40B4-BE49-F238E27FC236}">
                  <a16:creationId xmlns:a16="http://schemas.microsoft.com/office/drawing/2014/main" id="{2F635110-D1ED-13F6-DA05-6280822817D3}"/>
                </a:ext>
              </a:extLst>
            </p:cNvPr>
            <p:cNvCxnSpPr>
              <a:cxnSpLocks/>
            </p:cNvCxnSpPr>
            <p:nvPr/>
          </p:nvCxnSpPr>
          <p:spPr bwMode="auto">
            <a:xfrm flipH="1">
              <a:off x="7538400" y="5265700"/>
              <a:ext cx="64008" cy="0"/>
            </a:xfrm>
            <a:prstGeom prst="line">
              <a:avLst/>
            </a:prstGeom>
            <a:noFill/>
            <a:ln w="2857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34" name="Straight Connector 33">
              <a:extLst>
                <a:ext uri="{FF2B5EF4-FFF2-40B4-BE49-F238E27FC236}">
                  <a16:creationId xmlns:a16="http://schemas.microsoft.com/office/drawing/2014/main" id="{E1DDCF31-853B-FF40-ED41-010DCBB57C9A}"/>
                </a:ext>
              </a:extLst>
            </p:cNvPr>
            <p:cNvCxnSpPr>
              <a:cxnSpLocks/>
            </p:cNvCxnSpPr>
            <p:nvPr/>
          </p:nvCxnSpPr>
          <p:spPr bwMode="auto">
            <a:xfrm flipH="1">
              <a:off x="7538400" y="5432865"/>
              <a:ext cx="64008" cy="0"/>
            </a:xfrm>
            <a:prstGeom prst="line">
              <a:avLst/>
            </a:prstGeom>
            <a:noFill/>
            <a:ln w="2857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35" name="Straight Connector 34">
              <a:extLst>
                <a:ext uri="{FF2B5EF4-FFF2-40B4-BE49-F238E27FC236}">
                  <a16:creationId xmlns:a16="http://schemas.microsoft.com/office/drawing/2014/main" id="{A4DA45A9-0777-2028-ED11-E0B0508CD46A}"/>
                </a:ext>
              </a:extLst>
            </p:cNvPr>
            <p:cNvCxnSpPr>
              <a:cxnSpLocks/>
            </p:cNvCxnSpPr>
            <p:nvPr/>
          </p:nvCxnSpPr>
          <p:spPr bwMode="auto">
            <a:xfrm flipH="1">
              <a:off x="7538400" y="5600030"/>
              <a:ext cx="64008" cy="0"/>
            </a:xfrm>
            <a:prstGeom prst="line">
              <a:avLst/>
            </a:prstGeom>
            <a:noFill/>
            <a:ln w="2857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36" name="Straight Connector 35">
              <a:extLst>
                <a:ext uri="{FF2B5EF4-FFF2-40B4-BE49-F238E27FC236}">
                  <a16:creationId xmlns:a16="http://schemas.microsoft.com/office/drawing/2014/main" id="{3E61B7DE-BCAB-51DB-F0E8-0D8F2F32D95B}"/>
                </a:ext>
              </a:extLst>
            </p:cNvPr>
            <p:cNvCxnSpPr>
              <a:cxnSpLocks/>
            </p:cNvCxnSpPr>
            <p:nvPr/>
          </p:nvCxnSpPr>
          <p:spPr bwMode="auto">
            <a:xfrm flipH="1">
              <a:off x="7538400" y="5767200"/>
              <a:ext cx="64008" cy="0"/>
            </a:xfrm>
            <a:prstGeom prst="line">
              <a:avLst/>
            </a:prstGeom>
            <a:noFill/>
            <a:ln w="2857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38" name="Straight Connector 37">
              <a:extLst>
                <a:ext uri="{FF2B5EF4-FFF2-40B4-BE49-F238E27FC236}">
                  <a16:creationId xmlns:a16="http://schemas.microsoft.com/office/drawing/2014/main" id="{07869A15-706B-F137-5358-19054A375435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7596000" y="5760000"/>
              <a:ext cx="0" cy="64008"/>
            </a:xfrm>
            <a:prstGeom prst="line">
              <a:avLst/>
            </a:prstGeom>
            <a:noFill/>
            <a:ln w="2857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9" name="Straight Connector 8">
              <a:extLst>
                <a:ext uri="{FF2B5EF4-FFF2-40B4-BE49-F238E27FC236}">
                  <a16:creationId xmlns:a16="http://schemas.microsoft.com/office/drawing/2014/main" id="{15989901-5454-3469-EDA5-90A9EACC5382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7596000" y="1915200"/>
              <a:ext cx="0" cy="3852000"/>
            </a:xfrm>
            <a:prstGeom prst="line">
              <a:avLst/>
            </a:prstGeom>
            <a:noFill/>
            <a:ln w="2857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  <p:grpSp>
        <p:nvGrpSpPr>
          <p:cNvPr id="157" name="Group 156">
            <a:extLst>
              <a:ext uri="{FF2B5EF4-FFF2-40B4-BE49-F238E27FC236}">
                <a16:creationId xmlns:a16="http://schemas.microsoft.com/office/drawing/2014/main" id="{C1581AEA-25D0-E51F-0D6C-9EDB239E22BC}"/>
              </a:ext>
            </a:extLst>
          </p:cNvPr>
          <p:cNvGrpSpPr/>
          <p:nvPr/>
        </p:nvGrpSpPr>
        <p:grpSpPr>
          <a:xfrm>
            <a:off x="8573846" y="1886471"/>
            <a:ext cx="2476561" cy="244682"/>
            <a:chOff x="8573846" y="1886471"/>
            <a:chExt cx="2476561" cy="244682"/>
          </a:xfrm>
        </p:grpSpPr>
        <p:sp>
          <p:nvSpPr>
            <p:cNvPr id="155" name="文本框 13">
              <a:extLst>
                <a:ext uri="{FF2B5EF4-FFF2-40B4-BE49-F238E27FC236}">
                  <a16:creationId xmlns:a16="http://schemas.microsoft.com/office/drawing/2014/main" id="{EC55F1CF-04D4-7014-B063-D7545D56DD25}"/>
                </a:ext>
              </a:extLst>
            </p:cNvPr>
            <p:cNvSpPr txBox="1"/>
            <p:nvPr/>
          </p:nvSpPr>
          <p:spPr>
            <a:xfrm>
              <a:off x="8573846" y="1886471"/>
              <a:ext cx="484604" cy="24468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wrap="square">
              <a:spAutoFit/>
            </a:bodyPr>
            <a:lstStyle/>
            <a:p>
              <a:pPr algn="ctr" defTabSz="1219169" hangingPunct="0">
                <a:lnSpc>
                  <a:spcPct val="90000"/>
                </a:lnSpc>
                <a:spcBef>
                  <a:spcPts val="2250"/>
                </a:spcBef>
              </a:pPr>
              <a:r>
                <a:rPr lang="en-US" altLang="zh-CN" sz="1100" kern="100">
                  <a:ea typeface="Verdana" panose="020B0604030504040204" pitchFamily="34" charset="0"/>
                  <a:cs typeface="Arial" panose="020B0604020202020204" pitchFamily="34" charset="0"/>
                  <a:sym typeface="Helvetica Neue"/>
                </a:rPr>
                <a:t>40.3</a:t>
              </a:r>
              <a:endParaRPr lang="zh-CN" altLang="en-US" sz="1100" kern="100">
                <a:cs typeface="Arial" panose="020B0604020202020204" pitchFamily="34" charset="0"/>
                <a:sym typeface="Helvetica Neue"/>
              </a:endParaRPr>
            </a:p>
          </p:txBody>
        </p:sp>
        <p:sp>
          <p:nvSpPr>
            <p:cNvPr id="156" name="文本框 13">
              <a:extLst>
                <a:ext uri="{FF2B5EF4-FFF2-40B4-BE49-F238E27FC236}">
                  <a16:creationId xmlns:a16="http://schemas.microsoft.com/office/drawing/2014/main" id="{DA92C922-8923-7E49-EAE3-94B1896B2583}"/>
                </a:ext>
              </a:extLst>
            </p:cNvPr>
            <p:cNvSpPr txBox="1"/>
            <p:nvPr/>
          </p:nvSpPr>
          <p:spPr>
            <a:xfrm>
              <a:off x="10565803" y="1886471"/>
              <a:ext cx="484604" cy="24468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wrap="square">
              <a:spAutoFit/>
            </a:bodyPr>
            <a:lstStyle/>
            <a:p>
              <a:pPr algn="ctr" defTabSz="1219169" hangingPunct="0">
                <a:lnSpc>
                  <a:spcPct val="90000"/>
                </a:lnSpc>
                <a:spcBef>
                  <a:spcPts val="2250"/>
                </a:spcBef>
              </a:pPr>
              <a:r>
                <a:rPr lang="en-US" altLang="zh-CN" sz="1100" kern="100">
                  <a:ea typeface="Verdana" panose="020B0604030504040204" pitchFamily="34" charset="0"/>
                  <a:cs typeface="Arial" panose="020B0604020202020204" pitchFamily="34" charset="0"/>
                  <a:sym typeface="Helvetica Neue"/>
                </a:rPr>
                <a:t>28.4</a:t>
              </a:r>
              <a:endParaRPr lang="zh-CN" altLang="en-US" sz="1100" kern="100">
                <a:cs typeface="Arial" panose="020B0604020202020204" pitchFamily="34" charset="0"/>
                <a:sym typeface="Helvetica Neue"/>
              </a:endParaRPr>
            </a:p>
          </p:txBody>
        </p:sp>
      </p:grpSp>
      <p:grpSp>
        <p:nvGrpSpPr>
          <p:cNvPr id="158" name="Group 157">
            <a:extLst>
              <a:ext uri="{FF2B5EF4-FFF2-40B4-BE49-F238E27FC236}">
                <a16:creationId xmlns:a16="http://schemas.microsoft.com/office/drawing/2014/main" id="{E4C9DEEB-D5D2-8B15-5717-73FD6F5D1BAB}"/>
              </a:ext>
            </a:extLst>
          </p:cNvPr>
          <p:cNvGrpSpPr/>
          <p:nvPr/>
        </p:nvGrpSpPr>
        <p:grpSpPr>
          <a:xfrm>
            <a:off x="8726246" y="2038871"/>
            <a:ext cx="2476561" cy="244682"/>
            <a:chOff x="8573846" y="1886471"/>
            <a:chExt cx="2476561" cy="244682"/>
          </a:xfrm>
        </p:grpSpPr>
        <p:sp>
          <p:nvSpPr>
            <p:cNvPr id="159" name="文本框 13">
              <a:extLst>
                <a:ext uri="{FF2B5EF4-FFF2-40B4-BE49-F238E27FC236}">
                  <a16:creationId xmlns:a16="http://schemas.microsoft.com/office/drawing/2014/main" id="{B1AF50BE-9056-B915-58EF-53478AAA7993}"/>
                </a:ext>
              </a:extLst>
            </p:cNvPr>
            <p:cNvSpPr txBox="1"/>
            <p:nvPr/>
          </p:nvSpPr>
          <p:spPr>
            <a:xfrm>
              <a:off x="8573846" y="1886471"/>
              <a:ext cx="484604" cy="24468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wrap="square">
              <a:spAutoFit/>
            </a:bodyPr>
            <a:lstStyle/>
            <a:p>
              <a:pPr algn="ctr" defTabSz="1219169" hangingPunct="0">
                <a:lnSpc>
                  <a:spcPct val="90000"/>
                </a:lnSpc>
                <a:spcBef>
                  <a:spcPts val="2250"/>
                </a:spcBef>
              </a:pPr>
              <a:r>
                <a:rPr lang="en-US" altLang="zh-CN" sz="1100" kern="100">
                  <a:ea typeface="Verdana" panose="020B0604030504040204" pitchFamily="34" charset="0"/>
                  <a:cs typeface="Arial" panose="020B0604020202020204" pitchFamily="34" charset="0"/>
                  <a:sym typeface="Helvetica Neue"/>
                </a:rPr>
                <a:t>43.3</a:t>
              </a:r>
              <a:endParaRPr lang="zh-CN" altLang="en-US" sz="1100" kern="100">
                <a:cs typeface="Arial" panose="020B0604020202020204" pitchFamily="34" charset="0"/>
                <a:sym typeface="Helvetica Neue"/>
              </a:endParaRPr>
            </a:p>
          </p:txBody>
        </p:sp>
        <p:sp>
          <p:nvSpPr>
            <p:cNvPr id="160" name="文本框 13">
              <a:extLst>
                <a:ext uri="{FF2B5EF4-FFF2-40B4-BE49-F238E27FC236}">
                  <a16:creationId xmlns:a16="http://schemas.microsoft.com/office/drawing/2014/main" id="{63818F9D-FB92-596C-CB40-CBE2580D2C0D}"/>
                </a:ext>
              </a:extLst>
            </p:cNvPr>
            <p:cNvSpPr txBox="1"/>
            <p:nvPr/>
          </p:nvSpPr>
          <p:spPr>
            <a:xfrm>
              <a:off x="10565803" y="1886471"/>
              <a:ext cx="484604" cy="24468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wrap="square">
              <a:spAutoFit/>
            </a:bodyPr>
            <a:lstStyle/>
            <a:p>
              <a:pPr algn="ctr" defTabSz="1219169" hangingPunct="0">
                <a:lnSpc>
                  <a:spcPct val="90000"/>
                </a:lnSpc>
                <a:spcBef>
                  <a:spcPts val="2250"/>
                </a:spcBef>
              </a:pPr>
              <a:r>
                <a:rPr lang="en-US" altLang="zh-CN" sz="1100" kern="100">
                  <a:ea typeface="Verdana" panose="020B0604030504040204" pitchFamily="34" charset="0"/>
                  <a:cs typeface="Arial" panose="020B0604020202020204" pitchFamily="34" charset="0"/>
                  <a:sym typeface="Helvetica Neue"/>
                </a:rPr>
                <a:t>23.9</a:t>
              </a:r>
              <a:endParaRPr lang="zh-CN" altLang="en-US" sz="1100" kern="100">
                <a:cs typeface="Arial" panose="020B0604020202020204" pitchFamily="34" charset="0"/>
                <a:sym typeface="Helvetica Neue"/>
              </a:endParaRPr>
            </a:p>
          </p:txBody>
        </p:sp>
      </p:grpSp>
      <p:grpSp>
        <p:nvGrpSpPr>
          <p:cNvPr id="161" name="Group 160">
            <a:extLst>
              <a:ext uri="{FF2B5EF4-FFF2-40B4-BE49-F238E27FC236}">
                <a16:creationId xmlns:a16="http://schemas.microsoft.com/office/drawing/2014/main" id="{44EB9EF9-DB70-A978-E9D5-BCBC983F2D2A}"/>
              </a:ext>
            </a:extLst>
          </p:cNvPr>
          <p:cNvGrpSpPr/>
          <p:nvPr/>
        </p:nvGrpSpPr>
        <p:grpSpPr>
          <a:xfrm>
            <a:off x="8066444" y="2223544"/>
            <a:ext cx="2175347" cy="244682"/>
            <a:chOff x="8643771" y="1886471"/>
            <a:chExt cx="2175347" cy="244682"/>
          </a:xfrm>
        </p:grpSpPr>
        <p:sp>
          <p:nvSpPr>
            <p:cNvPr id="162" name="文本框 13">
              <a:extLst>
                <a:ext uri="{FF2B5EF4-FFF2-40B4-BE49-F238E27FC236}">
                  <a16:creationId xmlns:a16="http://schemas.microsoft.com/office/drawing/2014/main" id="{41210E14-E1D5-8EBA-4CE7-9DD0AB58131A}"/>
                </a:ext>
              </a:extLst>
            </p:cNvPr>
            <p:cNvSpPr txBox="1"/>
            <p:nvPr/>
          </p:nvSpPr>
          <p:spPr>
            <a:xfrm>
              <a:off x="8643771" y="1886471"/>
              <a:ext cx="484604" cy="24468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wrap="square">
              <a:spAutoFit/>
            </a:bodyPr>
            <a:lstStyle/>
            <a:p>
              <a:pPr algn="ctr" defTabSz="1219169" hangingPunct="0">
                <a:lnSpc>
                  <a:spcPct val="90000"/>
                </a:lnSpc>
                <a:spcBef>
                  <a:spcPts val="2250"/>
                </a:spcBef>
              </a:pPr>
              <a:r>
                <a:rPr lang="en-US" altLang="zh-CN" sz="1100" kern="100">
                  <a:ea typeface="Verdana" panose="020B0604030504040204" pitchFamily="34" charset="0"/>
                  <a:cs typeface="Arial" panose="020B0604020202020204" pitchFamily="34" charset="0"/>
                  <a:sym typeface="Helvetica Neue"/>
                </a:rPr>
                <a:t>28.3</a:t>
              </a:r>
              <a:endParaRPr lang="zh-CN" altLang="en-US" sz="1100" kern="100">
                <a:cs typeface="Arial" panose="020B0604020202020204" pitchFamily="34" charset="0"/>
                <a:sym typeface="Helvetica Neue"/>
              </a:endParaRPr>
            </a:p>
          </p:txBody>
        </p:sp>
        <p:sp>
          <p:nvSpPr>
            <p:cNvPr id="163" name="文本框 13">
              <a:extLst>
                <a:ext uri="{FF2B5EF4-FFF2-40B4-BE49-F238E27FC236}">
                  <a16:creationId xmlns:a16="http://schemas.microsoft.com/office/drawing/2014/main" id="{71E6281C-EBF4-6083-778C-9368522F69F8}"/>
                </a:ext>
              </a:extLst>
            </p:cNvPr>
            <p:cNvSpPr txBox="1"/>
            <p:nvPr/>
          </p:nvSpPr>
          <p:spPr>
            <a:xfrm>
              <a:off x="10334514" y="1886471"/>
              <a:ext cx="484604" cy="24468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wrap="square">
              <a:spAutoFit/>
            </a:bodyPr>
            <a:lstStyle/>
            <a:p>
              <a:pPr algn="ctr" defTabSz="1219169" hangingPunct="0">
                <a:lnSpc>
                  <a:spcPct val="90000"/>
                </a:lnSpc>
                <a:spcBef>
                  <a:spcPts val="2250"/>
                </a:spcBef>
              </a:pPr>
              <a:r>
                <a:rPr lang="en-US" altLang="zh-CN" sz="1100" kern="100">
                  <a:ea typeface="Verdana" panose="020B0604030504040204" pitchFamily="34" charset="0"/>
                  <a:cs typeface="Arial" panose="020B0604020202020204" pitchFamily="34" charset="0"/>
                  <a:sym typeface="Helvetica Neue"/>
                </a:rPr>
                <a:t>25.4</a:t>
              </a:r>
              <a:endParaRPr lang="zh-CN" altLang="en-US" sz="1100" kern="100">
                <a:cs typeface="Arial" panose="020B0604020202020204" pitchFamily="34" charset="0"/>
                <a:sym typeface="Helvetica Neue"/>
              </a:endParaRPr>
            </a:p>
          </p:txBody>
        </p:sp>
      </p:grpSp>
      <p:grpSp>
        <p:nvGrpSpPr>
          <p:cNvPr id="165" name="Group 164">
            <a:extLst>
              <a:ext uri="{FF2B5EF4-FFF2-40B4-BE49-F238E27FC236}">
                <a16:creationId xmlns:a16="http://schemas.microsoft.com/office/drawing/2014/main" id="{C36AE3D3-093F-E493-0C68-8CF75469A48C}"/>
              </a:ext>
            </a:extLst>
          </p:cNvPr>
          <p:cNvGrpSpPr/>
          <p:nvPr/>
        </p:nvGrpSpPr>
        <p:grpSpPr>
          <a:xfrm>
            <a:off x="7986496" y="2390935"/>
            <a:ext cx="1980475" cy="244682"/>
            <a:chOff x="8643771" y="1886471"/>
            <a:chExt cx="1980475" cy="244682"/>
          </a:xfrm>
        </p:grpSpPr>
        <p:sp>
          <p:nvSpPr>
            <p:cNvPr id="166" name="文本框 13">
              <a:extLst>
                <a:ext uri="{FF2B5EF4-FFF2-40B4-BE49-F238E27FC236}">
                  <a16:creationId xmlns:a16="http://schemas.microsoft.com/office/drawing/2014/main" id="{0031F62E-BDFB-99F6-4445-140ECEE0FE34}"/>
                </a:ext>
              </a:extLst>
            </p:cNvPr>
            <p:cNvSpPr txBox="1"/>
            <p:nvPr/>
          </p:nvSpPr>
          <p:spPr>
            <a:xfrm>
              <a:off x="8643771" y="1886471"/>
              <a:ext cx="484604" cy="24468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wrap="square">
              <a:spAutoFit/>
            </a:bodyPr>
            <a:lstStyle/>
            <a:p>
              <a:pPr algn="ctr" defTabSz="1219169" hangingPunct="0">
                <a:lnSpc>
                  <a:spcPct val="90000"/>
                </a:lnSpc>
                <a:spcBef>
                  <a:spcPts val="2250"/>
                </a:spcBef>
              </a:pPr>
              <a:r>
                <a:rPr lang="en-US" altLang="zh-CN" sz="1100" kern="100">
                  <a:ea typeface="Verdana" panose="020B0604030504040204" pitchFamily="34" charset="0"/>
                  <a:cs typeface="Arial" panose="020B0604020202020204" pitchFamily="34" charset="0"/>
                  <a:sym typeface="Helvetica Neue"/>
                </a:rPr>
                <a:t>23.8</a:t>
              </a:r>
              <a:endParaRPr lang="zh-CN" altLang="en-US" sz="1100" kern="100">
                <a:cs typeface="Arial" panose="020B0604020202020204" pitchFamily="34" charset="0"/>
                <a:sym typeface="Helvetica Neue"/>
              </a:endParaRPr>
            </a:p>
          </p:txBody>
        </p:sp>
        <p:sp>
          <p:nvSpPr>
            <p:cNvPr id="167" name="文本框 13">
              <a:extLst>
                <a:ext uri="{FF2B5EF4-FFF2-40B4-BE49-F238E27FC236}">
                  <a16:creationId xmlns:a16="http://schemas.microsoft.com/office/drawing/2014/main" id="{B763701E-B95D-D430-3FDD-88D4256F65B2}"/>
                </a:ext>
              </a:extLst>
            </p:cNvPr>
            <p:cNvSpPr txBox="1"/>
            <p:nvPr/>
          </p:nvSpPr>
          <p:spPr>
            <a:xfrm>
              <a:off x="10139642" y="1886471"/>
              <a:ext cx="484604" cy="24468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wrap="square">
              <a:spAutoFit/>
            </a:bodyPr>
            <a:lstStyle/>
            <a:p>
              <a:pPr algn="ctr" defTabSz="1219169" hangingPunct="0">
                <a:lnSpc>
                  <a:spcPct val="90000"/>
                </a:lnSpc>
                <a:spcBef>
                  <a:spcPts val="2250"/>
                </a:spcBef>
              </a:pPr>
              <a:r>
                <a:rPr lang="en-US" altLang="zh-CN" sz="1100" kern="100">
                  <a:ea typeface="Verdana" panose="020B0604030504040204" pitchFamily="34" charset="0"/>
                  <a:cs typeface="Arial" panose="020B0604020202020204" pitchFamily="34" charset="0"/>
                  <a:sym typeface="Helvetica Neue"/>
                </a:rPr>
                <a:t>26.9</a:t>
              </a:r>
              <a:endParaRPr lang="zh-CN" altLang="en-US" sz="1100" kern="100">
                <a:cs typeface="Arial" panose="020B0604020202020204" pitchFamily="34" charset="0"/>
                <a:sym typeface="Helvetica Neue"/>
              </a:endParaRPr>
            </a:p>
          </p:txBody>
        </p:sp>
      </p:grpSp>
      <p:grpSp>
        <p:nvGrpSpPr>
          <p:cNvPr id="168" name="Group 167">
            <a:extLst>
              <a:ext uri="{FF2B5EF4-FFF2-40B4-BE49-F238E27FC236}">
                <a16:creationId xmlns:a16="http://schemas.microsoft.com/office/drawing/2014/main" id="{8A3307A8-8480-A498-C6AF-4B97D9B2AF62}"/>
              </a:ext>
            </a:extLst>
          </p:cNvPr>
          <p:cNvGrpSpPr/>
          <p:nvPr/>
        </p:nvGrpSpPr>
        <p:grpSpPr>
          <a:xfrm>
            <a:off x="8153886" y="2558326"/>
            <a:ext cx="1725642" cy="244682"/>
            <a:chOff x="8643771" y="1886471"/>
            <a:chExt cx="1725642" cy="244682"/>
          </a:xfrm>
        </p:grpSpPr>
        <p:sp>
          <p:nvSpPr>
            <p:cNvPr id="169" name="文本框 13">
              <a:extLst>
                <a:ext uri="{FF2B5EF4-FFF2-40B4-BE49-F238E27FC236}">
                  <a16:creationId xmlns:a16="http://schemas.microsoft.com/office/drawing/2014/main" id="{7BEFF9BA-6EDB-12A5-528A-DFCB90B4D5A9}"/>
                </a:ext>
              </a:extLst>
            </p:cNvPr>
            <p:cNvSpPr txBox="1"/>
            <p:nvPr/>
          </p:nvSpPr>
          <p:spPr>
            <a:xfrm>
              <a:off x="8643771" y="1886471"/>
              <a:ext cx="484604" cy="24468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wrap="square">
              <a:spAutoFit/>
            </a:bodyPr>
            <a:lstStyle/>
            <a:p>
              <a:pPr algn="ctr" defTabSz="1219169" hangingPunct="0">
                <a:lnSpc>
                  <a:spcPct val="90000"/>
                </a:lnSpc>
                <a:spcBef>
                  <a:spcPts val="2250"/>
                </a:spcBef>
              </a:pPr>
              <a:r>
                <a:rPr lang="en-US" altLang="zh-CN" sz="1100" kern="100">
                  <a:ea typeface="Verdana" panose="020B0604030504040204" pitchFamily="34" charset="0"/>
                  <a:cs typeface="Arial" panose="020B0604020202020204" pitchFamily="34" charset="0"/>
                  <a:sym typeface="Helvetica Neue"/>
                </a:rPr>
                <a:t>32.8</a:t>
              </a:r>
              <a:endParaRPr lang="zh-CN" altLang="en-US" sz="1100" kern="100">
                <a:cs typeface="Arial" panose="020B0604020202020204" pitchFamily="34" charset="0"/>
                <a:sym typeface="Helvetica Neue"/>
              </a:endParaRPr>
            </a:p>
          </p:txBody>
        </p:sp>
        <p:sp>
          <p:nvSpPr>
            <p:cNvPr id="170" name="文本框 13">
              <a:extLst>
                <a:ext uri="{FF2B5EF4-FFF2-40B4-BE49-F238E27FC236}">
                  <a16:creationId xmlns:a16="http://schemas.microsoft.com/office/drawing/2014/main" id="{FD2ACC38-0447-5114-096B-1624A9B4199A}"/>
                </a:ext>
              </a:extLst>
            </p:cNvPr>
            <p:cNvSpPr txBox="1"/>
            <p:nvPr/>
          </p:nvSpPr>
          <p:spPr>
            <a:xfrm>
              <a:off x="9884809" y="1886471"/>
              <a:ext cx="484604" cy="24468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wrap="square">
              <a:spAutoFit/>
            </a:bodyPr>
            <a:lstStyle/>
            <a:p>
              <a:pPr algn="ctr" defTabSz="1219169" hangingPunct="0">
                <a:lnSpc>
                  <a:spcPct val="90000"/>
                </a:lnSpc>
                <a:spcBef>
                  <a:spcPts val="2250"/>
                </a:spcBef>
              </a:pPr>
              <a:r>
                <a:rPr lang="en-US" altLang="zh-CN" sz="1100" kern="100">
                  <a:ea typeface="Verdana" panose="020B0604030504040204" pitchFamily="34" charset="0"/>
                  <a:cs typeface="Arial" panose="020B0604020202020204" pitchFamily="34" charset="0"/>
                  <a:sym typeface="Helvetica Neue"/>
                </a:rPr>
                <a:t>4.5</a:t>
              </a:r>
              <a:endParaRPr lang="zh-CN" altLang="en-US" sz="1100" kern="100">
                <a:cs typeface="Arial" panose="020B0604020202020204" pitchFamily="34" charset="0"/>
                <a:sym typeface="Helvetica Neue"/>
              </a:endParaRPr>
            </a:p>
          </p:txBody>
        </p:sp>
      </p:grpSp>
      <p:grpSp>
        <p:nvGrpSpPr>
          <p:cNvPr id="171" name="Group 170">
            <a:extLst>
              <a:ext uri="{FF2B5EF4-FFF2-40B4-BE49-F238E27FC236}">
                <a16:creationId xmlns:a16="http://schemas.microsoft.com/office/drawing/2014/main" id="{1A659B5C-3629-7878-335D-45D2904E8E56}"/>
              </a:ext>
            </a:extLst>
          </p:cNvPr>
          <p:cNvGrpSpPr/>
          <p:nvPr/>
        </p:nvGrpSpPr>
        <p:grpSpPr>
          <a:xfrm>
            <a:off x="7946522" y="2725716"/>
            <a:ext cx="1363259" cy="244682"/>
            <a:chOff x="8643771" y="1886471"/>
            <a:chExt cx="1363259" cy="244682"/>
          </a:xfrm>
        </p:grpSpPr>
        <p:sp>
          <p:nvSpPr>
            <p:cNvPr id="172" name="文本框 13">
              <a:extLst>
                <a:ext uri="{FF2B5EF4-FFF2-40B4-BE49-F238E27FC236}">
                  <a16:creationId xmlns:a16="http://schemas.microsoft.com/office/drawing/2014/main" id="{CBAF838B-D2A1-3CFF-34AA-6409D287E4ED}"/>
                </a:ext>
              </a:extLst>
            </p:cNvPr>
            <p:cNvSpPr txBox="1"/>
            <p:nvPr/>
          </p:nvSpPr>
          <p:spPr>
            <a:xfrm>
              <a:off x="8643771" y="1886471"/>
              <a:ext cx="484604" cy="24468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wrap="square">
              <a:spAutoFit/>
            </a:bodyPr>
            <a:lstStyle/>
            <a:p>
              <a:pPr algn="ctr" defTabSz="1219169" hangingPunct="0">
                <a:lnSpc>
                  <a:spcPct val="90000"/>
                </a:lnSpc>
                <a:spcBef>
                  <a:spcPts val="2250"/>
                </a:spcBef>
              </a:pPr>
              <a:r>
                <a:rPr lang="en-US" altLang="zh-CN" sz="1100" kern="100">
                  <a:ea typeface="Verdana" panose="020B0604030504040204" pitchFamily="34" charset="0"/>
                  <a:cs typeface="Arial" panose="020B0604020202020204" pitchFamily="34" charset="0"/>
                  <a:sym typeface="Helvetica Neue"/>
                </a:rPr>
                <a:t>22.4</a:t>
              </a:r>
              <a:endParaRPr lang="zh-CN" altLang="en-US" sz="1100" kern="100">
                <a:cs typeface="Arial" panose="020B0604020202020204" pitchFamily="34" charset="0"/>
                <a:sym typeface="Helvetica Neue"/>
              </a:endParaRPr>
            </a:p>
          </p:txBody>
        </p:sp>
        <p:sp>
          <p:nvSpPr>
            <p:cNvPr id="173" name="文本框 13">
              <a:extLst>
                <a:ext uri="{FF2B5EF4-FFF2-40B4-BE49-F238E27FC236}">
                  <a16:creationId xmlns:a16="http://schemas.microsoft.com/office/drawing/2014/main" id="{299C6360-5A96-C034-ADC0-D1BDCE401A90}"/>
                </a:ext>
              </a:extLst>
            </p:cNvPr>
            <p:cNvSpPr txBox="1"/>
            <p:nvPr/>
          </p:nvSpPr>
          <p:spPr>
            <a:xfrm>
              <a:off x="9522426" y="1886471"/>
              <a:ext cx="484604" cy="24468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wrap="square">
              <a:spAutoFit/>
            </a:bodyPr>
            <a:lstStyle/>
            <a:p>
              <a:pPr algn="ctr" defTabSz="1219169" hangingPunct="0">
                <a:lnSpc>
                  <a:spcPct val="90000"/>
                </a:lnSpc>
                <a:spcBef>
                  <a:spcPts val="2250"/>
                </a:spcBef>
              </a:pPr>
              <a:r>
                <a:rPr lang="en-US" altLang="zh-CN" sz="1100" kern="100">
                  <a:solidFill>
                    <a:schemeClr val="bg1"/>
                  </a:solidFill>
                  <a:ea typeface="Verdana" panose="020B0604030504040204" pitchFamily="34" charset="0"/>
                  <a:cs typeface="Arial" panose="020B0604020202020204" pitchFamily="34" charset="0"/>
                  <a:sym typeface="Helvetica Neue"/>
                </a:rPr>
                <a:t>1.5</a:t>
              </a:r>
              <a:endParaRPr lang="zh-CN" altLang="en-US" sz="1100" kern="100">
                <a:solidFill>
                  <a:schemeClr val="bg1"/>
                </a:solidFill>
                <a:cs typeface="Arial" panose="020B0604020202020204" pitchFamily="34" charset="0"/>
                <a:sym typeface="Helvetica Neue"/>
              </a:endParaRPr>
            </a:p>
          </p:txBody>
        </p:sp>
      </p:grpSp>
      <p:grpSp>
        <p:nvGrpSpPr>
          <p:cNvPr id="174" name="Group 173">
            <a:extLst>
              <a:ext uri="{FF2B5EF4-FFF2-40B4-BE49-F238E27FC236}">
                <a16:creationId xmlns:a16="http://schemas.microsoft.com/office/drawing/2014/main" id="{6AE7D966-67F7-089A-ADCD-097DB79DCECF}"/>
              </a:ext>
            </a:extLst>
          </p:cNvPr>
          <p:cNvGrpSpPr/>
          <p:nvPr/>
        </p:nvGrpSpPr>
        <p:grpSpPr>
          <a:xfrm>
            <a:off x="7949020" y="2885849"/>
            <a:ext cx="1186234" cy="251939"/>
            <a:chOff x="8643771" y="1879214"/>
            <a:chExt cx="1186234" cy="251939"/>
          </a:xfrm>
        </p:grpSpPr>
        <p:sp>
          <p:nvSpPr>
            <p:cNvPr id="175" name="文本框 13">
              <a:extLst>
                <a:ext uri="{FF2B5EF4-FFF2-40B4-BE49-F238E27FC236}">
                  <a16:creationId xmlns:a16="http://schemas.microsoft.com/office/drawing/2014/main" id="{65261001-42DE-9DA4-FD90-5AE812BAC920}"/>
                </a:ext>
              </a:extLst>
            </p:cNvPr>
            <p:cNvSpPr txBox="1"/>
            <p:nvPr/>
          </p:nvSpPr>
          <p:spPr>
            <a:xfrm>
              <a:off x="8643771" y="1886471"/>
              <a:ext cx="484604" cy="24468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wrap="square">
              <a:spAutoFit/>
            </a:bodyPr>
            <a:lstStyle/>
            <a:p>
              <a:pPr algn="ctr" defTabSz="1219169" hangingPunct="0">
                <a:lnSpc>
                  <a:spcPct val="90000"/>
                </a:lnSpc>
                <a:spcBef>
                  <a:spcPts val="2250"/>
                </a:spcBef>
              </a:pPr>
              <a:r>
                <a:rPr lang="en-US" altLang="zh-CN" sz="1100" kern="100">
                  <a:ea typeface="Verdana" panose="020B0604030504040204" pitchFamily="34" charset="0"/>
                  <a:cs typeface="Arial" panose="020B0604020202020204" pitchFamily="34" charset="0"/>
                  <a:sym typeface="Helvetica Neue"/>
                </a:rPr>
                <a:t>20.9</a:t>
              </a:r>
              <a:endParaRPr lang="zh-CN" altLang="en-US" sz="1100" kern="100">
                <a:cs typeface="Arial" panose="020B0604020202020204" pitchFamily="34" charset="0"/>
                <a:sym typeface="Helvetica Neue"/>
              </a:endParaRPr>
            </a:p>
          </p:txBody>
        </p:sp>
        <p:sp>
          <p:nvSpPr>
            <p:cNvPr id="176" name="文本框 13">
              <a:extLst>
                <a:ext uri="{FF2B5EF4-FFF2-40B4-BE49-F238E27FC236}">
                  <a16:creationId xmlns:a16="http://schemas.microsoft.com/office/drawing/2014/main" id="{D10A7660-E7B1-A121-41B0-F9706FAD2056}"/>
                </a:ext>
              </a:extLst>
            </p:cNvPr>
            <p:cNvSpPr txBox="1"/>
            <p:nvPr/>
          </p:nvSpPr>
          <p:spPr>
            <a:xfrm>
              <a:off x="9345401" y="1879214"/>
              <a:ext cx="484604" cy="24468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wrap="square">
              <a:spAutoFit/>
            </a:bodyPr>
            <a:lstStyle/>
            <a:p>
              <a:pPr algn="ctr" defTabSz="1219169" hangingPunct="0">
                <a:lnSpc>
                  <a:spcPct val="90000"/>
                </a:lnSpc>
                <a:spcBef>
                  <a:spcPts val="2250"/>
                </a:spcBef>
              </a:pPr>
              <a:r>
                <a:rPr lang="en-US" altLang="zh-CN" sz="1100" kern="100">
                  <a:ea typeface="Verdana" panose="020B0604030504040204" pitchFamily="34" charset="0"/>
                  <a:cs typeface="Arial" panose="020B0604020202020204" pitchFamily="34" charset="0"/>
                  <a:sym typeface="Helvetica Neue"/>
                </a:rPr>
                <a:t>3.0</a:t>
              </a:r>
              <a:endParaRPr lang="zh-CN" altLang="en-US" sz="1100" kern="100">
                <a:cs typeface="Arial" panose="020B0604020202020204" pitchFamily="34" charset="0"/>
                <a:sym typeface="Helvetica Neue"/>
              </a:endParaRPr>
            </a:p>
          </p:txBody>
        </p:sp>
      </p:grpSp>
      <p:grpSp>
        <p:nvGrpSpPr>
          <p:cNvPr id="177" name="Group 176">
            <a:extLst>
              <a:ext uri="{FF2B5EF4-FFF2-40B4-BE49-F238E27FC236}">
                <a16:creationId xmlns:a16="http://schemas.microsoft.com/office/drawing/2014/main" id="{02617D8D-B2CD-EFD6-D2AF-A45FC3E29A2A}"/>
              </a:ext>
            </a:extLst>
          </p:cNvPr>
          <p:cNvGrpSpPr/>
          <p:nvPr/>
        </p:nvGrpSpPr>
        <p:grpSpPr>
          <a:xfrm>
            <a:off x="7951518" y="3053001"/>
            <a:ext cx="1148521" cy="244682"/>
            <a:chOff x="8688741" y="1886471"/>
            <a:chExt cx="1148521" cy="244682"/>
          </a:xfrm>
        </p:grpSpPr>
        <p:sp>
          <p:nvSpPr>
            <p:cNvPr id="178" name="文本框 13">
              <a:extLst>
                <a:ext uri="{FF2B5EF4-FFF2-40B4-BE49-F238E27FC236}">
                  <a16:creationId xmlns:a16="http://schemas.microsoft.com/office/drawing/2014/main" id="{24579668-61E1-DB40-39AC-FA5DA57E59BC}"/>
                </a:ext>
              </a:extLst>
            </p:cNvPr>
            <p:cNvSpPr txBox="1"/>
            <p:nvPr/>
          </p:nvSpPr>
          <p:spPr>
            <a:xfrm>
              <a:off x="8688741" y="1886471"/>
              <a:ext cx="484604" cy="24468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wrap="square">
              <a:spAutoFit/>
            </a:bodyPr>
            <a:lstStyle/>
            <a:p>
              <a:pPr algn="ctr" defTabSz="1219169" hangingPunct="0">
                <a:lnSpc>
                  <a:spcPct val="90000"/>
                </a:lnSpc>
                <a:spcBef>
                  <a:spcPts val="2250"/>
                </a:spcBef>
              </a:pPr>
              <a:r>
                <a:rPr lang="en-US" altLang="zh-CN" sz="1100" kern="100">
                  <a:ea typeface="Verdana" panose="020B0604030504040204" pitchFamily="34" charset="0"/>
                  <a:cs typeface="Arial" panose="020B0604020202020204" pitchFamily="34" charset="0"/>
                  <a:sym typeface="Helvetica Neue"/>
                </a:rPr>
                <a:t>20.9</a:t>
              </a:r>
              <a:endParaRPr lang="zh-CN" altLang="en-US" sz="1100" kern="100">
                <a:cs typeface="Arial" panose="020B0604020202020204" pitchFamily="34" charset="0"/>
                <a:sym typeface="Helvetica Neue"/>
              </a:endParaRPr>
            </a:p>
          </p:txBody>
        </p:sp>
        <p:sp>
          <p:nvSpPr>
            <p:cNvPr id="179" name="文本框 13">
              <a:extLst>
                <a:ext uri="{FF2B5EF4-FFF2-40B4-BE49-F238E27FC236}">
                  <a16:creationId xmlns:a16="http://schemas.microsoft.com/office/drawing/2014/main" id="{3FAC4AC0-E537-83DF-BEE0-C2C4CB6FE84E}"/>
                </a:ext>
              </a:extLst>
            </p:cNvPr>
            <p:cNvSpPr txBox="1"/>
            <p:nvPr/>
          </p:nvSpPr>
          <p:spPr>
            <a:xfrm>
              <a:off x="9352658" y="1886471"/>
              <a:ext cx="484604" cy="24468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wrap="square">
              <a:spAutoFit/>
            </a:bodyPr>
            <a:lstStyle/>
            <a:p>
              <a:pPr algn="ctr" defTabSz="1219169" hangingPunct="0">
                <a:lnSpc>
                  <a:spcPct val="90000"/>
                </a:lnSpc>
                <a:spcBef>
                  <a:spcPts val="2250"/>
                </a:spcBef>
              </a:pPr>
              <a:r>
                <a:rPr lang="en-US" altLang="zh-CN" sz="1100" kern="100">
                  <a:solidFill>
                    <a:schemeClr val="bg1"/>
                  </a:solidFill>
                  <a:ea typeface="Verdana" panose="020B0604030504040204" pitchFamily="34" charset="0"/>
                  <a:cs typeface="Arial" panose="020B0604020202020204" pitchFamily="34" charset="0"/>
                  <a:sym typeface="Helvetica Neue"/>
                </a:rPr>
                <a:t>0</a:t>
              </a:r>
              <a:endParaRPr lang="zh-CN" altLang="en-US" sz="1100" kern="100">
                <a:solidFill>
                  <a:schemeClr val="bg1"/>
                </a:solidFill>
                <a:cs typeface="Arial" panose="020B0604020202020204" pitchFamily="34" charset="0"/>
                <a:sym typeface="Helvetica Neue"/>
              </a:endParaRPr>
            </a:p>
          </p:txBody>
        </p:sp>
      </p:grpSp>
      <p:grpSp>
        <p:nvGrpSpPr>
          <p:cNvPr id="180" name="Group 179">
            <a:extLst>
              <a:ext uri="{FF2B5EF4-FFF2-40B4-BE49-F238E27FC236}">
                <a16:creationId xmlns:a16="http://schemas.microsoft.com/office/drawing/2014/main" id="{DAB4B0FC-B98B-899D-C45B-73E88ECD438B}"/>
              </a:ext>
            </a:extLst>
          </p:cNvPr>
          <p:cNvGrpSpPr/>
          <p:nvPr/>
        </p:nvGrpSpPr>
        <p:grpSpPr>
          <a:xfrm>
            <a:off x="7924036" y="3227886"/>
            <a:ext cx="1216944" cy="244682"/>
            <a:chOff x="8688741" y="1886471"/>
            <a:chExt cx="1216944" cy="244682"/>
          </a:xfrm>
        </p:grpSpPr>
        <p:sp>
          <p:nvSpPr>
            <p:cNvPr id="181" name="文本框 13">
              <a:extLst>
                <a:ext uri="{FF2B5EF4-FFF2-40B4-BE49-F238E27FC236}">
                  <a16:creationId xmlns:a16="http://schemas.microsoft.com/office/drawing/2014/main" id="{B25840FD-ABB0-D809-A875-6E4A38E58D69}"/>
                </a:ext>
              </a:extLst>
            </p:cNvPr>
            <p:cNvSpPr txBox="1"/>
            <p:nvPr/>
          </p:nvSpPr>
          <p:spPr>
            <a:xfrm>
              <a:off x="8688741" y="1886471"/>
              <a:ext cx="484604" cy="24468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wrap="square">
              <a:spAutoFit/>
            </a:bodyPr>
            <a:lstStyle/>
            <a:p>
              <a:pPr algn="ctr" defTabSz="1219169" hangingPunct="0">
                <a:lnSpc>
                  <a:spcPct val="90000"/>
                </a:lnSpc>
                <a:spcBef>
                  <a:spcPts val="2250"/>
                </a:spcBef>
              </a:pPr>
              <a:r>
                <a:rPr lang="en-US" altLang="zh-CN" sz="1100" kern="100">
                  <a:ea typeface="Verdana" panose="020B0604030504040204" pitchFamily="34" charset="0"/>
                  <a:cs typeface="Arial" panose="020B0604020202020204" pitchFamily="34" charset="0"/>
                  <a:sym typeface="Helvetica Neue"/>
                </a:rPr>
                <a:t>19.4</a:t>
              </a:r>
              <a:endParaRPr lang="zh-CN" altLang="en-US" sz="1100" kern="100">
                <a:cs typeface="Arial" panose="020B0604020202020204" pitchFamily="34" charset="0"/>
                <a:sym typeface="Helvetica Neue"/>
              </a:endParaRPr>
            </a:p>
          </p:txBody>
        </p:sp>
        <p:sp>
          <p:nvSpPr>
            <p:cNvPr id="182" name="文本框 13">
              <a:extLst>
                <a:ext uri="{FF2B5EF4-FFF2-40B4-BE49-F238E27FC236}">
                  <a16:creationId xmlns:a16="http://schemas.microsoft.com/office/drawing/2014/main" id="{B373950A-54A9-E179-6E6B-EFB36ED26851}"/>
                </a:ext>
              </a:extLst>
            </p:cNvPr>
            <p:cNvSpPr txBox="1"/>
            <p:nvPr/>
          </p:nvSpPr>
          <p:spPr>
            <a:xfrm>
              <a:off x="9421081" y="1886471"/>
              <a:ext cx="484604" cy="24468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wrap="square">
              <a:spAutoFit/>
            </a:bodyPr>
            <a:lstStyle/>
            <a:p>
              <a:pPr algn="ctr" defTabSz="1219169" hangingPunct="0">
                <a:lnSpc>
                  <a:spcPct val="90000"/>
                </a:lnSpc>
                <a:spcBef>
                  <a:spcPts val="2250"/>
                </a:spcBef>
              </a:pPr>
              <a:r>
                <a:rPr lang="en-US" altLang="zh-CN" sz="1100" kern="100">
                  <a:solidFill>
                    <a:schemeClr val="bg1"/>
                  </a:solidFill>
                  <a:ea typeface="Verdana" panose="020B0604030504040204" pitchFamily="34" charset="0"/>
                  <a:cs typeface="Arial" panose="020B0604020202020204" pitchFamily="34" charset="0"/>
                  <a:sym typeface="Helvetica Neue"/>
                </a:rPr>
                <a:t>1.5</a:t>
              </a:r>
              <a:endParaRPr lang="zh-CN" altLang="en-US" sz="1100" kern="100">
                <a:solidFill>
                  <a:schemeClr val="bg1"/>
                </a:solidFill>
                <a:cs typeface="Arial" panose="020B0604020202020204" pitchFamily="34" charset="0"/>
                <a:sym typeface="Helvetica Neue"/>
              </a:endParaRPr>
            </a:p>
          </p:txBody>
        </p:sp>
      </p:grpSp>
      <p:grpSp>
        <p:nvGrpSpPr>
          <p:cNvPr id="183" name="Group 182">
            <a:extLst>
              <a:ext uri="{FF2B5EF4-FFF2-40B4-BE49-F238E27FC236}">
                <a16:creationId xmlns:a16="http://schemas.microsoft.com/office/drawing/2014/main" id="{69459955-5EB0-EA7D-DCFA-09A7CF8C2EC1}"/>
              </a:ext>
            </a:extLst>
          </p:cNvPr>
          <p:cNvGrpSpPr/>
          <p:nvPr/>
        </p:nvGrpSpPr>
        <p:grpSpPr>
          <a:xfrm>
            <a:off x="7581761" y="3395277"/>
            <a:ext cx="1066075" cy="244682"/>
            <a:chOff x="8688741" y="1886471"/>
            <a:chExt cx="1066075" cy="244682"/>
          </a:xfrm>
        </p:grpSpPr>
        <p:sp>
          <p:nvSpPr>
            <p:cNvPr id="184" name="文本框 13">
              <a:extLst>
                <a:ext uri="{FF2B5EF4-FFF2-40B4-BE49-F238E27FC236}">
                  <a16:creationId xmlns:a16="http://schemas.microsoft.com/office/drawing/2014/main" id="{28C8C517-25F0-93ED-C3EA-C2B5B95BCC33}"/>
                </a:ext>
              </a:extLst>
            </p:cNvPr>
            <p:cNvSpPr txBox="1"/>
            <p:nvPr/>
          </p:nvSpPr>
          <p:spPr>
            <a:xfrm>
              <a:off x="8688741" y="1886471"/>
              <a:ext cx="484604" cy="24468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wrap="square">
              <a:spAutoFit/>
            </a:bodyPr>
            <a:lstStyle/>
            <a:p>
              <a:pPr algn="ctr" defTabSz="1219169" hangingPunct="0">
                <a:lnSpc>
                  <a:spcPct val="90000"/>
                </a:lnSpc>
                <a:spcBef>
                  <a:spcPts val="2250"/>
                </a:spcBef>
              </a:pPr>
              <a:r>
                <a:rPr lang="en-US" altLang="zh-CN" sz="1100" kern="100">
                  <a:ea typeface="Verdana" panose="020B0604030504040204" pitchFamily="34" charset="0"/>
                  <a:cs typeface="Arial" panose="020B0604020202020204" pitchFamily="34" charset="0"/>
                  <a:sym typeface="Helvetica Neue"/>
                </a:rPr>
                <a:t>7.5</a:t>
              </a:r>
              <a:endParaRPr lang="zh-CN" altLang="en-US" sz="1100" kern="100">
                <a:cs typeface="Arial" panose="020B0604020202020204" pitchFamily="34" charset="0"/>
                <a:sym typeface="Helvetica Neue"/>
              </a:endParaRPr>
            </a:p>
          </p:txBody>
        </p:sp>
        <p:sp>
          <p:nvSpPr>
            <p:cNvPr id="185" name="文本框 13">
              <a:extLst>
                <a:ext uri="{FF2B5EF4-FFF2-40B4-BE49-F238E27FC236}">
                  <a16:creationId xmlns:a16="http://schemas.microsoft.com/office/drawing/2014/main" id="{9A8770A0-BA61-457D-761B-A21FA1253F84}"/>
                </a:ext>
              </a:extLst>
            </p:cNvPr>
            <p:cNvSpPr txBox="1"/>
            <p:nvPr/>
          </p:nvSpPr>
          <p:spPr>
            <a:xfrm>
              <a:off x="9270212" y="1886471"/>
              <a:ext cx="484604" cy="24468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wrap="square">
              <a:spAutoFit/>
            </a:bodyPr>
            <a:lstStyle/>
            <a:p>
              <a:pPr algn="ctr" defTabSz="1219169" hangingPunct="0">
                <a:lnSpc>
                  <a:spcPct val="90000"/>
                </a:lnSpc>
                <a:spcBef>
                  <a:spcPts val="2250"/>
                </a:spcBef>
              </a:pPr>
              <a:r>
                <a:rPr lang="en-US" altLang="zh-CN" sz="1100" kern="100">
                  <a:ea typeface="Verdana" panose="020B0604030504040204" pitchFamily="34" charset="0"/>
                  <a:cs typeface="Arial" panose="020B0604020202020204" pitchFamily="34" charset="0"/>
                  <a:sym typeface="Helvetica Neue"/>
                </a:rPr>
                <a:t>11.9</a:t>
              </a:r>
              <a:endParaRPr lang="zh-CN" altLang="en-US" sz="1100" kern="100">
                <a:cs typeface="Arial" panose="020B0604020202020204" pitchFamily="34" charset="0"/>
                <a:sym typeface="Helvetica Neue"/>
              </a:endParaRPr>
            </a:p>
          </p:txBody>
        </p:sp>
      </p:grpSp>
      <p:grpSp>
        <p:nvGrpSpPr>
          <p:cNvPr id="186" name="Group 185">
            <a:extLst>
              <a:ext uri="{FF2B5EF4-FFF2-40B4-BE49-F238E27FC236}">
                <a16:creationId xmlns:a16="http://schemas.microsoft.com/office/drawing/2014/main" id="{EA866380-FF96-6ED2-D059-B43E3F4F5598}"/>
              </a:ext>
            </a:extLst>
          </p:cNvPr>
          <p:cNvGrpSpPr/>
          <p:nvPr/>
        </p:nvGrpSpPr>
        <p:grpSpPr>
          <a:xfrm>
            <a:off x="7809112" y="3562668"/>
            <a:ext cx="1155463" cy="244682"/>
            <a:chOff x="8688741" y="1886471"/>
            <a:chExt cx="1155463" cy="244682"/>
          </a:xfrm>
        </p:grpSpPr>
        <p:sp>
          <p:nvSpPr>
            <p:cNvPr id="187" name="文本框 13">
              <a:extLst>
                <a:ext uri="{FF2B5EF4-FFF2-40B4-BE49-F238E27FC236}">
                  <a16:creationId xmlns:a16="http://schemas.microsoft.com/office/drawing/2014/main" id="{A8D376B6-C602-76A9-41E5-A0B44CEDA974}"/>
                </a:ext>
              </a:extLst>
            </p:cNvPr>
            <p:cNvSpPr txBox="1"/>
            <p:nvPr/>
          </p:nvSpPr>
          <p:spPr>
            <a:xfrm>
              <a:off x="8688741" y="1886471"/>
              <a:ext cx="484604" cy="24468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wrap="square">
              <a:spAutoFit/>
            </a:bodyPr>
            <a:lstStyle/>
            <a:p>
              <a:pPr algn="ctr" defTabSz="1219169" hangingPunct="0">
                <a:lnSpc>
                  <a:spcPct val="90000"/>
                </a:lnSpc>
                <a:spcBef>
                  <a:spcPts val="2250"/>
                </a:spcBef>
              </a:pPr>
              <a:r>
                <a:rPr lang="en-US" altLang="zh-CN" sz="1100" kern="100">
                  <a:ea typeface="Verdana" panose="020B0604030504040204" pitchFamily="34" charset="0"/>
                  <a:cs typeface="Arial" panose="020B0604020202020204" pitchFamily="34" charset="0"/>
                  <a:sym typeface="Helvetica Neue"/>
                </a:rPr>
                <a:t>16.4</a:t>
              </a:r>
              <a:endParaRPr lang="zh-CN" altLang="en-US" sz="1100" kern="100">
                <a:cs typeface="Arial" panose="020B0604020202020204" pitchFamily="34" charset="0"/>
                <a:sym typeface="Helvetica Neue"/>
              </a:endParaRPr>
            </a:p>
          </p:txBody>
        </p:sp>
        <p:sp>
          <p:nvSpPr>
            <p:cNvPr id="188" name="文本框 13">
              <a:extLst>
                <a:ext uri="{FF2B5EF4-FFF2-40B4-BE49-F238E27FC236}">
                  <a16:creationId xmlns:a16="http://schemas.microsoft.com/office/drawing/2014/main" id="{95E16976-B4D9-D7A0-DAEC-52ED006FBFCF}"/>
                </a:ext>
              </a:extLst>
            </p:cNvPr>
            <p:cNvSpPr txBox="1"/>
            <p:nvPr/>
          </p:nvSpPr>
          <p:spPr>
            <a:xfrm>
              <a:off x="9359600" y="1886471"/>
              <a:ext cx="484604" cy="24468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wrap="square">
              <a:spAutoFit/>
            </a:bodyPr>
            <a:lstStyle/>
            <a:p>
              <a:pPr algn="ctr" defTabSz="1219169" hangingPunct="0">
                <a:lnSpc>
                  <a:spcPct val="90000"/>
                </a:lnSpc>
                <a:spcBef>
                  <a:spcPts val="2250"/>
                </a:spcBef>
              </a:pPr>
              <a:r>
                <a:rPr lang="en-US" altLang="zh-CN" sz="1100" kern="100">
                  <a:solidFill>
                    <a:schemeClr val="bg1"/>
                  </a:solidFill>
                  <a:ea typeface="Verdana" panose="020B0604030504040204" pitchFamily="34" charset="0"/>
                  <a:cs typeface="Arial" panose="020B0604020202020204" pitchFamily="34" charset="0"/>
                  <a:sym typeface="Helvetica Neue"/>
                </a:rPr>
                <a:t>1.5</a:t>
              </a:r>
              <a:endParaRPr lang="zh-CN" altLang="en-US" sz="1100" kern="100">
                <a:solidFill>
                  <a:schemeClr val="bg1"/>
                </a:solidFill>
                <a:cs typeface="Arial" panose="020B0604020202020204" pitchFamily="34" charset="0"/>
                <a:sym typeface="Helvetica Neue"/>
              </a:endParaRPr>
            </a:p>
          </p:txBody>
        </p:sp>
      </p:grpSp>
      <p:grpSp>
        <p:nvGrpSpPr>
          <p:cNvPr id="189" name="Group 188">
            <a:extLst>
              <a:ext uri="{FF2B5EF4-FFF2-40B4-BE49-F238E27FC236}">
                <a16:creationId xmlns:a16="http://schemas.microsoft.com/office/drawing/2014/main" id="{6AB67E75-5B1D-B7A2-1C7C-893F9DE03228}"/>
              </a:ext>
            </a:extLst>
          </p:cNvPr>
          <p:cNvGrpSpPr/>
          <p:nvPr/>
        </p:nvGrpSpPr>
        <p:grpSpPr>
          <a:xfrm>
            <a:off x="7766640" y="3730058"/>
            <a:ext cx="991125" cy="244682"/>
            <a:chOff x="8688741" y="1886471"/>
            <a:chExt cx="991125" cy="244682"/>
          </a:xfrm>
        </p:grpSpPr>
        <p:sp>
          <p:nvSpPr>
            <p:cNvPr id="190" name="文本框 13">
              <a:extLst>
                <a:ext uri="{FF2B5EF4-FFF2-40B4-BE49-F238E27FC236}">
                  <a16:creationId xmlns:a16="http://schemas.microsoft.com/office/drawing/2014/main" id="{525B54AE-7871-27E0-851E-5A774CFC0711}"/>
                </a:ext>
              </a:extLst>
            </p:cNvPr>
            <p:cNvSpPr txBox="1"/>
            <p:nvPr/>
          </p:nvSpPr>
          <p:spPr>
            <a:xfrm>
              <a:off x="8688741" y="1886471"/>
              <a:ext cx="484604" cy="24468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wrap="square">
              <a:spAutoFit/>
            </a:bodyPr>
            <a:lstStyle/>
            <a:p>
              <a:pPr algn="ctr" defTabSz="1219169" hangingPunct="0">
                <a:lnSpc>
                  <a:spcPct val="90000"/>
                </a:lnSpc>
                <a:spcBef>
                  <a:spcPts val="2250"/>
                </a:spcBef>
              </a:pPr>
              <a:r>
                <a:rPr lang="en-US" altLang="zh-CN" sz="1100" kern="100">
                  <a:ea typeface="Verdana" panose="020B0604030504040204" pitchFamily="34" charset="0"/>
                  <a:cs typeface="Arial" panose="020B0604020202020204" pitchFamily="34" charset="0"/>
                  <a:sym typeface="Helvetica Neue"/>
                </a:rPr>
                <a:t>13.4</a:t>
              </a:r>
              <a:endParaRPr lang="zh-CN" altLang="en-US" sz="1100" kern="100">
                <a:cs typeface="Arial" panose="020B0604020202020204" pitchFamily="34" charset="0"/>
                <a:sym typeface="Helvetica Neue"/>
              </a:endParaRPr>
            </a:p>
          </p:txBody>
        </p:sp>
        <p:sp>
          <p:nvSpPr>
            <p:cNvPr id="191" name="文本框 13">
              <a:extLst>
                <a:ext uri="{FF2B5EF4-FFF2-40B4-BE49-F238E27FC236}">
                  <a16:creationId xmlns:a16="http://schemas.microsoft.com/office/drawing/2014/main" id="{68A7E2C7-1E25-D2C6-4582-BD2133FB6C9D}"/>
                </a:ext>
              </a:extLst>
            </p:cNvPr>
            <p:cNvSpPr txBox="1"/>
            <p:nvPr/>
          </p:nvSpPr>
          <p:spPr>
            <a:xfrm>
              <a:off x="9195262" y="1886471"/>
              <a:ext cx="484604" cy="24468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wrap="square">
              <a:spAutoFit/>
            </a:bodyPr>
            <a:lstStyle/>
            <a:p>
              <a:pPr algn="ctr" defTabSz="1219169" hangingPunct="0">
                <a:lnSpc>
                  <a:spcPct val="90000"/>
                </a:lnSpc>
                <a:spcBef>
                  <a:spcPts val="2250"/>
                </a:spcBef>
              </a:pPr>
              <a:r>
                <a:rPr lang="en-US" altLang="zh-CN" sz="1100" kern="100">
                  <a:ea typeface="Verdana" panose="020B0604030504040204" pitchFamily="34" charset="0"/>
                  <a:cs typeface="Arial" panose="020B0604020202020204" pitchFamily="34" charset="0"/>
                  <a:sym typeface="Helvetica Neue"/>
                </a:rPr>
                <a:t>4.5</a:t>
              </a:r>
              <a:endParaRPr lang="zh-CN" altLang="en-US" sz="1100" kern="100">
                <a:cs typeface="Arial" panose="020B0604020202020204" pitchFamily="34" charset="0"/>
                <a:sym typeface="Helvetica Neue"/>
              </a:endParaRPr>
            </a:p>
          </p:txBody>
        </p:sp>
      </p:grpSp>
      <p:grpSp>
        <p:nvGrpSpPr>
          <p:cNvPr id="192" name="Group 191">
            <a:extLst>
              <a:ext uri="{FF2B5EF4-FFF2-40B4-BE49-F238E27FC236}">
                <a16:creationId xmlns:a16="http://schemas.microsoft.com/office/drawing/2014/main" id="{AA1315F3-EEBD-FCC6-38AF-3572E6D074B0}"/>
              </a:ext>
            </a:extLst>
          </p:cNvPr>
          <p:cNvGrpSpPr/>
          <p:nvPr/>
        </p:nvGrpSpPr>
        <p:grpSpPr>
          <a:xfrm>
            <a:off x="7761644" y="3897448"/>
            <a:ext cx="1108006" cy="244682"/>
            <a:chOff x="8688741" y="1886471"/>
            <a:chExt cx="1108006" cy="244682"/>
          </a:xfrm>
        </p:grpSpPr>
        <p:sp>
          <p:nvSpPr>
            <p:cNvPr id="193" name="文本框 13">
              <a:extLst>
                <a:ext uri="{FF2B5EF4-FFF2-40B4-BE49-F238E27FC236}">
                  <a16:creationId xmlns:a16="http://schemas.microsoft.com/office/drawing/2014/main" id="{5D3A0AE6-D3E8-AB9B-7048-7A24D20E5F99}"/>
                </a:ext>
              </a:extLst>
            </p:cNvPr>
            <p:cNvSpPr txBox="1"/>
            <p:nvPr/>
          </p:nvSpPr>
          <p:spPr>
            <a:xfrm>
              <a:off x="8688741" y="1886471"/>
              <a:ext cx="484604" cy="24468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wrap="square">
              <a:spAutoFit/>
            </a:bodyPr>
            <a:lstStyle/>
            <a:p>
              <a:pPr algn="ctr" defTabSz="1219169" hangingPunct="0">
                <a:lnSpc>
                  <a:spcPct val="90000"/>
                </a:lnSpc>
                <a:spcBef>
                  <a:spcPts val="2250"/>
                </a:spcBef>
              </a:pPr>
              <a:r>
                <a:rPr lang="en-US" altLang="zh-CN" sz="1100" kern="100">
                  <a:ea typeface="Verdana" panose="020B0604030504040204" pitchFamily="34" charset="0"/>
                  <a:cs typeface="Arial" panose="020B0604020202020204" pitchFamily="34" charset="0"/>
                  <a:sym typeface="Helvetica Neue"/>
                </a:rPr>
                <a:t>14.9</a:t>
              </a:r>
              <a:endParaRPr lang="zh-CN" altLang="en-US" sz="1100" kern="100">
                <a:cs typeface="Arial" panose="020B0604020202020204" pitchFamily="34" charset="0"/>
                <a:sym typeface="Helvetica Neue"/>
              </a:endParaRPr>
            </a:p>
          </p:txBody>
        </p:sp>
        <p:sp>
          <p:nvSpPr>
            <p:cNvPr id="194" name="文本框 13">
              <a:extLst>
                <a:ext uri="{FF2B5EF4-FFF2-40B4-BE49-F238E27FC236}">
                  <a16:creationId xmlns:a16="http://schemas.microsoft.com/office/drawing/2014/main" id="{CFC91273-C378-C0EA-3FE5-DDA85D73F06F}"/>
                </a:ext>
              </a:extLst>
            </p:cNvPr>
            <p:cNvSpPr txBox="1"/>
            <p:nvPr/>
          </p:nvSpPr>
          <p:spPr>
            <a:xfrm>
              <a:off x="9312143" y="1886471"/>
              <a:ext cx="484604" cy="24468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wrap="square">
              <a:spAutoFit/>
            </a:bodyPr>
            <a:lstStyle/>
            <a:p>
              <a:pPr algn="ctr" defTabSz="1219169" hangingPunct="0">
                <a:lnSpc>
                  <a:spcPct val="90000"/>
                </a:lnSpc>
                <a:spcBef>
                  <a:spcPts val="2250"/>
                </a:spcBef>
              </a:pPr>
              <a:r>
                <a:rPr lang="en-US" altLang="zh-CN" sz="1100" kern="100">
                  <a:solidFill>
                    <a:schemeClr val="bg1"/>
                  </a:solidFill>
                  <a:ea typeface="Verdana" panose="020B0604030504040204" pitchFamily="34" charset="0"/>
                  <a:cs typeface="Arial" panose="020B0604020202020204" pitchFamily="34" charset="0"/>
                  <a:sym typeface="Helvetica Neue"/>
                </a:rPr>
                <a:t>1.5</a:t>
              </a:r>
              <a:endParaRPr lang="zh-CN" altLang="en-US" sz="1100" kern="100">
                <a:solidFill>
                  <a:schemeClr val="bg1"/>
                </a:solidFill>
                <a:cs typeface="Arial" panose="020B0604020202020204" pitchFamily="34" charset="0"/>
                <a:sym typeface="Helvetica Neue"/>
              </a:endParaRPr>
            </a:p>
          </p:txBody>
        </p:sp>
      </p:grpSp>
      <p:grpSp>
        <p:nvGrpSpPr>
          <p:cNvPr id="195" name="Group 194">
            <a:extLst>
              <a:ext uri="{FF2B5EF4-FFF2-40B4-BE49-F238E27FC236}">
                <a16:creationId xmlns:a16="http://schemas.microsoft.com/office/drawing/2014/main" id="{CDB7B62B-293F-5960-FF0F-400E2A303867}"/>
              </a:ext>
            </a:extLst>
          </p:cNvPr>
          <p:cNvGrpSpPr/>
          <p:nvPr/>
        </p:nvGrpSpPr>
        <p:grpSpPr>
          <a:xfrm>
            <a:off x="7576766" y="4064838"/>
            <a:ext cx="1043590" cy="244682"/>
            <a:chOff x="8688741" y="1886471"/>
            <a:chExt cx="1043590" cy="244682"/>
          </a:xfrm>
        </p:grpSpPr>
        <p:sp>
          <p:nvSpPr>
            <p:cNvPr id="196" name="文本框 13">
              <a:extLst>
                <a:ext uri="{FF2B5EF4-FFF2-40B4-BE49-F238E27FC236}">
                  <a16:creationId xmlns:a16="http://schemas.microsoft.com/office/drawing/2014/main" id="{B433C2F2-9BB1-89BD-BE39-33679BEAE5BA}"/>
                </a:ext>
              </a:extLst>
            </p:cNvPr>
            <p:cNvSpPr txBox="1"/>
            <p:nvPr/>
          </p:nvSpPr>
          <p:spPr>
            <a:xfrm>
              <a:off x="8688741" y="1886471"/>
              <a:ext cx="484604" cy="24468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wrap="square">
              <a:spAutoFit/>
            </a:bodyPr>
            <a:lstStyle/>
            <a:p>
              <a:pPr algn="ctr" defTabSz="1219169" hangingPunct="0">
                <a:lnSpc>
                  <a:spcPct val="90000"/>
                </a:lnSpc>
                <a:spcBef>
                  <a:spcPts val="2250"/>
                </a:spcBef>
              </a:pPr>
              <a:r>
                <a:rPr lang="en-US" altLang="zh-CN" sz="1100" kern="100">
                  <a:ea typeface="Verdana" panose="020B0604030504040204" pitchFamily="34" charset="0"/>
                  <a:cs typeface="Arial" panose="020B0604020202020204" pitchFamily="34" charset="0"/>
                  <a:sym typeface="Helvetica Neue"/>
                </a:rPr>
                <a:t>7.4</a:t>
              </a:r>
              <a:endParaRPr lang="zh-CN" altLang="en-US" sz="1100" kern="100">
                <a:cs typeface="Arial" panose="020B0604020202020204" pitchFamily="34" charset="0"/>
                <a:sym typeface="Helvetica Neue"/>
              </a:endParaRPr>
            </a:p>
          </p:txBody>
        </p:sp>
        <p:sp>
          <p:nvSpPr>
            <p:cNvPr id="197" name="文本框 13">
              <a:extLst>
                <a:ext uri="{FF2B5EF4-FFF2-40B4-BE49-F238E27FC236}">
                  <a16:creationId xmlns:a16="http://schemas.microsoft.com/office/drawing/2014/main" id="{437D62AE-3BFA-EC62-38F1-833EA2FB3714}"/>
                </a:ext>
              </a:extLst>
            </p:cNvPr>
            <p:cNvSpPr txBox="1"/>
            <p:nvPr/>
          </p:nvSpPr>
          <p:spPr>
            <a:xfrm>
              <a:off x="9247727" y="1886471"/>
              <a:ext cx="484604" cy="24468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wrap="square">
              <a:spAutoFit/>
            </a:bodyPr>
            <a:lstStyle/>
            <a:p>
              <a:pPr algn="ctr" defTabSz="1219169" hangingPunct="0">
                <a:lnSpc>
                  <a:spcPct val="90000"/>
                </a:lnSpc>
                <a:spcBef>
                  <a:spcPts val="2250"/>
                </a:spcBef>
              </a:pPr>
              <a:r>
                <a:rPr lang="en-US" altLang="zh-CN" sz="1100" kern="100">
                  <a:ea typeface="Verdana" panose="020B0604030504040204" pitchFamily="34" charset="0"/>
                  <a:cs typeface="Arial" panose="020B0604020202020204" pitchFamily="34" charset="0"/>
                  <a:sym typeface="Helvetica Neue"/>
                </a:rPr>
                <a:t>9.0</a:t>
              </a:r>
              <a:endParaRPr lang="zh-CN" altLang="en-US" sz="1100" kern="100">
                <a:cs typeface="Arial" panose="020B0604020202020204" pitchFamily="34" charset="0"/>
                <a:sym typeface="Helvetica Neue"/>
              </a:endParaRPr>
            </a:p>
          </p:txBody>
        </p:sp>
      </p:grpSp>
      <p:grpSp>
        <p:nvGrpSpPr>
          <p:cNvPr id="198" name="Group 197">
            <a:extLst>
              <a:ext uri="{FF2B5EF4-FFF2-40B4-BE49-F238E27FC236}">
                <a16:creationId xmlns:a16="http://schemas.microsoft.com/office/drawing/2014/main" id="{E995D7AA-D56B-570B-EDEC-09E43F3AE1E1}"/>
              </a:ext>
            </a:extLst>
          </p:cNvPr>
          <p:cNvGrpSpPr/>
          <p:nvPr/>
        </p:nvGrpSpPr>
        <p:grpSpPr>
          <a:xfrm>
            <a:off x="7759146" y="4232228"/>
            <a:ext cx="1013610" cy="244682"/>
            <a:chOff x="8688741" y="1886471"/>
            <a:chExt cx="1013610" cy="244682"/>
          </a:xfrm>
        </p:grpSpPr>
        <p:sp>
          <p:nvSpPr>
            <p:cNvPr id="199" name="文本框 13">
              <a:extLst>
                <a:ext uri="{FF2B5EF4-FFF2-40B4-BE49-F238E27FC236}">
                  <a16:creationId xmlns:a16="http://schemas.microsoft.com/office/drawing/2014/main" id="{D2AA8C42-264C-4353-4CDE-4BE4082FACBC}"/>
                </a:ext>
              </a:extLst>
            </p:cNvPr>
            <p:cNvSpPr txBox="1"/>
            <p:nvPr/>
          </p:nvSpPr>
          <p:spPr>
            <a:xfrm>
              <a:off x="8688741" y="1886471"/>
              <a:ext cx="484604" cy="24468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wrap="square">
              <a:spAutoFit/>
            </a:bodyPr>
            <a:lstStyle/>
            <a:p>
              <a:pPr algn="ctr" defTabSz="1219169" hangingPunct="0">
                <a:lnSpc>
                  <a:spcPct val="90000"/>
                </a:lnSpc>
                <a:spcBef>
                  <a:spcPts val="2250"/>
                </a:spcBef>
              </a:pPr>
              <a:r>
                <a:rPr lang="en-US" altLang="zh-CN" sz="1100" kern="100">
                  <a:ea typeface="Verdana" panose="020B0604030504040204" pitchFamily="34" charset="0"/>
                  <a:cs typeface="Arial" panose="020B0604020202020204" pitchFamily="34" charset="0"/>
                  <a:sym typeface="Helvetica Neue"/>
                </a:rPr>
                <a:t>14.9</a:t>
              </a:r>
              <a:endParaRPr lang="zh-CN" altLang="en-US" sz="1100" kern="100">
                <a:cs typeface="Arial" panose="020B0604020202020204" pitchFamily="34" charset="0"/>
                <a:sym typeface="Helvetica Neue"/>
              </a:endParaRPr>
            </a:p>
          </p:txBody>
        </p:sp>
        <p:sp>
          <p:nvSpPr>
            <p:cNvPr id="200" name="文本框 13">
              <a:extLst>
                <a:ext uri="{FF2B5EF4-FFF2-40B4-BE49-F238E27FC236}">
                  <a16:creationId xmlns:a16="http://schemas.microsoft.com/office/drawing/2014/main" id="{6AD6882E-D61C-C95E-021B-BC69BDB70717}"/>
                </a:ext>
              </a:extLst>
            </p:cNvPr>
            <p:cNvSpPr txBox="1"/>
            <p:nvPr/>
          </p:nvSpPr>
          <p:spPr>
            <a:xfrm>
              <a:off x="9217747" y="1886471"/>
              <a:ext cx="484604" cy="24468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wrap="square">
              <a:spAutoFit/>
            </a:bodyPr>
            <a:lstStyle/>
            <a:p>
              <a:pPr algn="ctr" defTabSz="1219169" hangingPunct="0">
                <a:lnSpc>
                  <a:spcPct val="90000"/>
                </a:lnSpc>
                <a:spcBef>
                  <a:spcPts val="2250"/>
                </a:spcBef>
              </a:pPr>
              <a:r>
                <a:rPr lang="en-US" altLang="zh-CN" sz="1100" kern="100">
                  <a:solidFill>
                    <a:schemeClr val="bg1"/>
                  </a:solidFill>
                  <a:ea typeface="Verdana" panose="020B0604030504040204" pitchFamily="34" charset="0"/>
                  <a:cs typeface="Arial" panose="020B0604020202020204" pitchFamily="34" charset="0"/>
                  <a:sym typeface="Helvetica Neue"/>
                </a:rPr>
                <a:t>0</a:t>
              </a:r>
              <a:endParaRPr lang="zh-CN" altLang="en-US" sz="1100" kern="100">
                <a:solidFill>
                  <a:schemeClr val="bg1"/>
                </a:solidFill>
                <a:cs typeface="Arial" panose="020B0604020202020204" pitchFamily="34" charset="0"/>
                <a:sym typeface="Helvetica Neue"/>
              </a:endParaRPr>
            </a:p>
          </p:txBody>
        </p:sp>
      </p:grpSp>
      <p:grpSp>
        <p:nvGrpSpPr>
          <p:cNvPr id="201" name="Group 200">
            <a:extLst>
              <a:ext uri="{FF2B5EF4-FFF2-40B4-BE49-F238E27FC236}">
                <a16:creationId xmlns:a16="http://schemas.microsoft.com/office/drawing/2014/main" id="{2CC04A93-F288-3B28-2425-1AAFBAABF775}"/>
              </a:ext>
            </a:extLst>
          </p:cNvPr>
          <p:cNvGrpSpPr/>
          <p:nvPr/>
        </p:nvGrpSpPr>
        <p:grpSpPr>
          <a:xfrm>
            <a:off x="7724169" y="4407114"/>
            <a:ext cx="953650" cy="244682"/>
            <a:chOff x="8688741" y="1886471"/>
            <a:chExt cx="953650" cy="244682"/>
          </a:xfrm>
        </p:grpSpPr>
        <p:sp>
          <p:nvSpPr>
            <p:cNvPr id="202" name="文本框 13">
              <a:extLst>
                <a:ext uri="{FF2B5EF4-FFF2-40B4-BE49-F238E27FC236}">
                  <a16:creationId xmlns:a16="http://schemas.microsoft.com/office/drawing/2014/main" id="{8FED1134-D9AA-31B7-2537-3477D69422FC}"/>
                </a:ext>
              </a:extLst>
            </p:cNvPr>
            <p:cNvSpPr txBox="1"/>
            <p:nvPr/>
          </p:nvSpPr>
          <p:spPr>
            <a:xfrm>
              <a:off x="8688741" y="1886471"/>
              <a:ext cx="484604" cy="24468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wrap="square">
              <a:spAutoFit/>
            </a:bodyPr>
            <a:lstStyle/>
            <a:p>
              <a:pPr algn="ctr" defTabSz="1219169" hangingPunct="0">
                <a:lnSpc>
                  <a:spcPct val="90000"/>
                </a:lnSpc>
                <a:spcBef>
                  <a:spcPts val="2250"/>
                </a:spcBef>
              </a:pPr>
              <a:r>
                <a:rPr lang="en-US" altLang="zh-CN" sz="1100" kern="100">
                  <a:ea typeface="Verdana" panose="020B0604030504040204" pitchFamily="34" charset="0"/>
                  <a:cs typeface="Arial" panose="020B0604020202020204" pitchFamily="34" charset="0"/>
                  <a:sym typeface="Helvetica Neue"/>
                </a:rPr>
                <a:t>13.4</a:t>
              </a:r>
              <a:endParaRPr lang="zh-CN" altLang="en-US" sz="1100" kern="100">
                <a:cs typeface="Arial" panose="020B0604020202020204" pitchFamily="34" charset="0"/>
                <a:sym typeface="Helvetica Neue"/>
              </a:endParaRPr>
            </a:p>
          </p:txBody>
        </p:sp>
        <p:sp>
          <p:nvSpPr>
            <p:cNvPr id="203" name="文本框 13">
              <a:extLst>
                <a:ext uri="{FF2B5EF4-FFF2-40B4-BE49-F238E27FC236}">
                  <a16:creationId xmlns:a16="http://schemas.microsoft.com/office/drawing/2014/main" id="{5E481C04-304C-7293-A842-2FB6B41F7B69}"/>
                </a:ext>
              </a:extLst>
            </p:cNvPr>
            <p:cNvSpPr txBox="1"/>
            <p:nvPr/>
          </p:nvSpPr>
          <p:spPr>
            <a:xfrm>
              <a:off x="9157787" y="1886471"/>
              <a:ext cx="484604" cy="24468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wrap="square">
              <a:spAutoFit/>
            </a:bodyPr>
            <a:lstStyle/>
            <a:p>
              <a:pPr algn="ctr" defTabSz="1219169" hangingPunct="0">
                <a:lnSpc>
                  <a:spcPct val="90000"/>
                </a:lnSpc>
                <a:spcBef>
                  <a:spcPts val="2250"/>
                </a:spcBef>
              </a:pPr>
              <a:r>
                <a:rPr lang="en-US" altLang="zh-CN" sz="1100" kern="100">
                  <a:solidFill>
                    <a:schemeClr val="bg1"/>
                  </a:solidFill>
                  <a:ea typeface="Verdana" panose="020B0604030504040204" pitchFamily="34" charset="0"/>
                  <a:cs typeface="Arial" panose="020B0604020202020204" pitchFamily="34" charset="0"/>
                  <a:sym typeface="Helvetica Neue"/>
                </a:rPr>
                <a:t>0</a:t>
              </a:r>
              <a:endParaRPr lang="zh-CN" altLang="en-US" sz="1100" kern="100">
                <a:solidFill>
                  <a:schemeClr val="bg1"/>
                </a:solidFill>
                <a:cs typeface="Arial" panose="020B0604020202020204" pitchFamily="34" charset="0"/>
                <a:sym typeface="Helvetica Neue"/>
              </a:endParaRPr>
            </a:p>
          </p:txBody>
        </p:sp>
      </p:grpSp>
      <p:grpSp>
        <p:nvGrpSpPr>
          <p:cNvPr id="204" name="Group 203">
            <a:extLst>
              <a:ext uri="{FF2B5EF4-FFF2-40B4-BE49-F238E27FC236}">
                <a16:creationId xmlns:a16="http://schemas.microsoft.com/office/drawing/2014/main" id="{415F6341-294B-1F7D-D1B1-3D3B8696A0F6}"/>
              </a:ext>
            </a:extLst>
          </p:cNvPr>
          <p:cNvGrpSpPr/>
          <p:nvPr/>
        </p:nvGrpSpPr>
        <p:grpSpPr>
          <a:xfrm>
            <a:off x="7719172" y="4567009"/>
            <a:ext cx="953650" cy="244682"/>
            <a:chOff x="8688741" y="1886471"/>
            <a:chExt cx="953650" cy="244682"/>
          </a:xfrm>
        </p:grpSpPr>
        <p:sp>
          <p:nvSpPr>
            <p:cNvPr id="205" name="文本框 13">
              <a:extLst>
                <a:ext uri="{FF2B5EF4-FFF2-40B4-BE49-F238E27FC236}">
                  <a16:creationId xmlns:a16="http://schemas.microsoft.com/office/drawing/2014/main" id="{2C566616-D003-1F9F-B644-6D6FCED9C81F}"/>
                </a:ext>
              </a:extLst>
            </p:cNvPr>
            <p:cNvSpPr txBox="1"/>
            <p:nvPr/>
          </p:nvSpPr>
          <p:spPr>
            <a:xfrm>
              <a:off x="8688741" y="1886471"/>
              <a:ext cx="484604" cy="24468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wrap="square">
              <a:spAutoFit/>
            </a:bodyPr>
            <a:lstStyle/>
            <a:p>
              <a:pPr algn="ctr" defTabSz="1219169" hangingPunct="0">
                <a:lnSpc>
                  <a:spcPct val="90000"/>
                </a:lnSpc>
                <a:spcBef>
                  <a:spcPts val="2250"/>
                </a:spcBef>
              </a:pPr>
              <a:r>
                <a:rPr lang="en-US" altLang="zh-CN" sz="1100" kern="100">
                  <a:ea typeface="Verdana" panose="020B0604030504040204" pitchFamily="34" charset="0"/>
                  <a:cs typeface="Arial" panose="020B0604020202020204" pitchFamily="34" charset="0"/>
                  <a:sym typeface="Helvetica Neue"/>
                </a:rPr>
                <a:t>13.4</a:t>
              </a:r>
              <a:endParaRPr lang="zh-CN" altLang="en-US" sz="1100" kern="100">
                <a:cs typeface="Arial" panose="020B0604020202020204" pitchFamily="34" charset="0"/>
                <a:sym typeface="Helvetica Neue"/>
              </a:endParaRPr>
            </a:p>
          </p:txBody>
        </p:sp>
        <p:sp>
          <p:nvSpPr>
            <p:cNvPr id="206" name="文本框 13">
              <a:extLst>
                <a:ext uri="{FF2B5EF4-FFF2-40B4-BE49-F238E27FC236}">
                  <a16:creationId xmlns:a16="http://schemas.microsoft.com/office/drawing/2014/main" id="{935551B8-86A7-E1C0-B240-560D7B9D634B}"/>
                </a:ext>
              </a:extLst>
            </p:cNvPr>
            <p:cNvSpPr txBox="1"/>
            <p:nvPr/>
          </p:nvSpPr>
          <p:spPr>
            <a:xfrm>
              <a:off x="9157787" y="1886471"/>
              <a:ext cx="484604" cy="24468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wrap="square">
              <a:spAutoFit/>
            </a:bodyPr>
            <a:lstStyle/>
            <a:p>
              <a:pPr algn="ctr" defTabSz="1219169" hangingPunct="0">
                <a:lnSpc>
                  <a:spcPct val="90000"/>
                </a:lnSpc>
                <a:spcBef>
                  <a:spcPts val="2250"/>
                </a:spcBef>
              </a:pPr>
              <a:r>
                <a:rPr lang="en-US" altLang="zh-CN" sz="1100" kern="100">
                  <a:solidFill>
                    <a:schemeClr val="bg1"/>
                  </a:solidFill>
                  <a:ea typeface="Verdana" panose="020B0604030504040204" pitchFamily="34" charset="0"/>
                  <a:cs typeface="Arial" panose="020B0604020202020204" pitchFamily="34" charset="0"/>
                  <a:sym typeface="Helvetica Neue"/>
                </a:rPr>
                <a:t>0</a:t>
              </a:r>
              <a:endParaRPr lang="zh-CN" altLang="en-US" sz="1100" kern="100">
                <a:solidFill>
                  <a:schemeClr val="bg1"/>
                </a:solidFill>
                <a:cs typeface="Arial" panose="020B0604020202020204" pitchFamily="34" charset="0"/>
                <a:sym typeface="Helvetica Neue"/>
              </a:endParaRPr>
            </a:p>
          </p:txBody>
        </p:sp>
      </p:grpSp>
      <p:grpSp>
        <p:nvGrpSpPr>
          <p:cNvPr id="207" name="Group 206">
            <a:extLst>
              <a:ext uri="{FF2B5EF4-FFF2-40B4-BE49-F238E27FC236}">
                <a16:creationId xmlns:a16="http://schemas.microsoft.com/office/drawing/2014/main" id="{2CF74D89-4EF3-82BA-6752-7241675BE042}"/>
              </a:ext>
            </a:extLst>
          </p:cNvPr>
          <p:cNvGrpSpPr/>
          <p:nvPr/>
        </p:nvGrpSpPr>
        <p:grpSpPr>
          <a:xfrm>
            <a:off x="7654215" y="4727142"/>
            <a:ext cx="871680" cy="251939"/>
            <a:chOff x="8688741" y="1879214"/>
            <a:chExt cx="871680" cy="251939"/>
          </a:xfrm>
        </p:grpSpPr>
        <p:sp>
          <p:nvSpPr>
            <p:cNvPr id="208" name="文本框 13">
              <a:extLst>
                <a:ext uri="{FF2B5EF4-FFF2-40B4-BE49-F238E27FC236}">
                  <a16:creationId xmlns:a16="http://schemas.microsoft.com/office/drawing/2014/main" id="{E368379A-2B17-5E4B-AD94-583B06BBE829}"/>
                </a:ext>
              </a:extLst>
            </p:cNvPr>
            <p:cNvSpPr txBox="1"/>
            <p:nvPr/>
          </p:nvSpPr>
          <p:spPr>
            <a:xfrm>
              <a:off x="8688741" y="1886471"/>
              <a:ext cx="484604" cy="24468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wrap="square">
              <a:spAutoFit/>
            </a:bodyPr>
            <a:lstStyle/>
            <a:p>
              <a:pPr algn="ctr" defTabSz="1219169" hangingPunct="0">
                <a:lnSpc>
                  <a:spcPct val="90000"/>
                </a:lnSpc>
                <a:spcBef>
                  <a:spcPts val="2250"/>
                </a:spcBef>
              </a:pPr>
              <a:r>
                <a:rPr lang="en-US" altLang="zh-CN" sz="1100" kern="100">
                  <a:ea typeface="Verdana" panose="020B0604030504040204" pitchFamily="34" charset="0"/>
                  <a:cs typeface="Arial" panose="020B0604020202020204" pitchFamily="34" charset="0"/>
                  <a:sym typeface="Helvetica Neue"/>
                </a:rPr>
                <a:t>10.4</a:t>
              </a:r>
              <a:endParaRPr lang="zh-CN" altLang="en-US" sz="1100" kern="100">
                <a:cs typeface="Arial" panose="020B0604020202020204" pitchFamily="34" charset="0"/>
                <a:sym typeface="Helvetica Neue"/>
              </a:endParaRPr>
            </a:p>
          </p:txBody>
        </p:sp>
        <p:sp>
          <p:nvSpPr>
            <p:cNvPr id="209" name="文本框 13">
              <a:extLst>
                <a:ext uri="{FF2B5EF4-FFF2-40B4-BE49-F238E27FC236}">
                  <a16:creationId xmlns:a16="http://schemas.microsoft.com/office/drawing/2014/main" id="{7B6E2448-8B2F-6B97-F9BA-200FAD16576E}"/>
                </a:ext>
              </a:extLst>
            </p:cNvPr>
            <p:cNvSpPr txBox="1"/>
            <p:nvPr/>
          </p:nvSpPr>
          <p:spPr>
            <a:xfrm>
              <a:off x="9075817" y="1879214"/>
              <a:ext cx="484604" cy="24468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wrap="square">
              <a:spAutoFit/>
            </a:bodyPr>
            <a:lstStyle/>
            <a:p>
              <a:pPr algn="ctr" defTabSz="1219169" hangingPunct="0">
                <a:lnSpc>
                  <a:spcPct val="90000"/>
                </a:lnSpc>
                <a:spcBef>
                  <a:spcPts val="2250"/>
                </a:spcBef>
              </a:pPr>
              <a:r>
                <a:rPr lang="en-US" altLang="zh-CN" sz="1100" kern="100">
                  <a:ea typeface="Verdana" panose="020B0604030504040204" pitchFamily="34" charset="0"/>
                  <a:cs typeface="Arial" panose="020B0604020202020204" pitchFamily="34" charset="0"/>
                  <a:sym typeface="Helvetica Neue"/>
                </a:rPr>
                <a:t>3.0</a:t>
              </a:r>
              <a:endParaRPr lang="zh-CN" altLang="en-US" sz="1100" kern="100">
                <a:cs typeface="Arial" panose="020B0604020202020204" pitchFamily="34" charset="0"/>
                <a:sym typeface="Helvetica Neue"/>
              </a:endParaRPr>
            </a:p>
          </p:txBody>
        </p:sp>
      </p:grpSp>
      <p:grpSp>
        <p:nvGrpSpPr>
          <p:cNvPr id="210" name="Group 209">
            <a:extLst>
              <a:ext uri="{FF2B5EF4-FFF2-40B4-BE49-F238E27FC236}">
                <a16:creationId xmlns:a16="http://schemas.microsoft.com/office/drawing/2014/main" id="{FA5838DF-D864-1529-D3AC-9ADD9479962F}"/>
              </a:ext>
            </a:extLst>
          </p:cNvPr>
          <p:cNvGrpSpPr/>
          <p:nvPr/>
        </p:nvGrpSpPr>
        <p:grpSpPr>
          <a:xfrm>
            <a:off x="7664209" y="4901789"/>
            <a:ext cx="923670" cy="244682"/>
            <a:chOff x="8688741" y="1886471"/>
            <a:chExt cx="923670" cy="244682"/>
          </a:xfrm>
        </p:grpSpPr>
        <p:sp>
          <p:nvSpPr>
            <p:cNvPr id="211" name="文本框 13">
              <a:extLst>
                <a:ext uri="{FF2B5EF4-FFF2-40B4-BE49-F238E27FC236}">
                  <a16:creationId xmlns:a16="http://schemas.microsoft.com/office/drawing/2014/main" id="{8BF854CE-AF8F-85C7-E826-9795C205A85F}"/>
                </a:ext>
              </a:extLst>
            </p:cNvPr>
            <p:cNvSpPr txBox="1"/>
            <p:nvPr/>
          </p:nvSpPr>
          <p:spPr>
            <a:xfrm>
              <a:off x="8688741" y="1886471"/>
              <a:ext cx="484604" cy="24468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wrap="square">
              <a:spAutoFit/>
            </a:bodyPr>
            <a:lstStyle/>
            <a:p>
              <a:pPr algn="ctr" defTabSz="1219169" hangingPunct="0">
                <a:lnSpc>
                  <a:spcPct val="90000"/>
                </a:lnSpc>
                <a:spcBef>
                  <a:spcPts val="2250"/>
                </a:spcBef>
              </a:pPr>
              <a:r>
                <a:rPr lang="en-US" altLang="zh-CN" sz="1100" kern="100">
                  <a:ea typeface="Verdana" panose="020B0604030504040204" pitchFamily="34" charset="0"/>
                  <a:cs typeface="Arial" panose="020B0604020202020204" pitchFamily="34" charset="0"/>
                  <a:sym typeface="Helvetica Neue"/>
                </a:rPr>
                <a:t>11.9</a:t>
              </a:r>
              <a:endParaRPr lang="zh-CN" altLang="en-US" sz="1100" kern="100">
                <a:cs typeface="Arial" panose="020B0604020202020204" pitchFamily="34" charset="0"/>
                <a:sym typeface="Helvetica Neue"/>
              </a:endParaRPr>
            </a:p>
          </p:txBody>
        </p:sp>
        <p:sp>
          <p:nvSpPr>
            <p:cNvPr id="212" name="文本框 13">
              <a:extLst>
                <a:ext uri="{FF2B5EF4-FFF2-40B4-BE49-F238E27FC236}">
                  <a16:creationId xmlns:a16="http://schemas.microsoft.com/office/drawing/2014/main" id="{85F4F4E6-9F31-9C83-808C-0C1CFBFDDDA2}"/>
                </a:ext>
              </a:extLst>
            </p:cNvPr>
            <p:cNvSpPr txBox="1"/>
            <p:nvPr/>
          </p:nvSpPr>
          <p:spPr>
            <a:xfrm>
              <a:off x="9127807" y="1886471"/>
              <a:ext cx="484604" cy="24468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wrap="square">
              <a:spAutoFit/>
            </a:bodyPr>
            <a:lstStyle/>
            <a:p>
              <a:pPr algn="ctr" defTabSz="1219169" hangingPunct="0">
                <a:lnSpc>
                  <a:spcPct val="90000"/>
                </a:lnSpc>
                <a:spcBef>
                  <a:spcPts val="2250"/>
                </a:spcBef>
              </a:pPr>
              <a:r>
                <a:rPr lang="en-US" altLang="zh-CN" sz="1100" kern="100">
                  <a:solidFill>
                    <a:schemeClr val="bg1"/>
                  </a:solidFill>
                  <a:ea typeface="Verdana" panose="020B0604030504040204" pitchFamily="34" charset="0"/>
                  <a:cs typeface="Arial" panose="020B0604020202020204" pitchFamily="34" charset="0"/>
                  <a:sym typeface="Helvetica Neue"/>
                </a:rPr>
                <a:t>0</a:t>
              </a:r>
              <a:endParaRPr lang="zh-CN" altLang="en-US" sz="1100" kern="100">
                <a:solidFill>
                  <a:schemeClr val="bg1"/>
                </a:solidFill>
                <a:cs typeface="Arial" panose="020B0604020202020204" pitchFamily="34" charset="0"/>
                <a:sym typeface="Helvetica Neue"/>
              </a:endParaRPr>
            </a:p>
          </p:txBody>
        </p:sp>
      </p:grpSp>
      <p:grpSp>
        <p:nvGrpSpPr>
          <p:cNvPr id="213" name="Group 212">
            <a:extLst>
              <a:ext uri="{FF2B5EF4-FFF2-40B4-BE49-F238E27FC236}">
                <a16:creationId xmlns:a16="http://schemas.microsoft.com/office/drawing/2014/main" id="{115B7864-B7FA-C2F4-E8E8-FFA73A79F7B5}"/>
              </a:ext>
            </a:extLst>
          </p:cNvPr>
          <p:cNvGrpSpPr/>
          <p:nvPr/>
        </p:nvGrpSpPr>
        <p:grpSpPr>
          <a:xfrm>
            <a:off x="7666707" y="5069179"/>
            <a:ext cx="923670" cy="244682"/>
            <a:chOff x="8688741" y="1886471"/>
            <a:chExt cx="923670" cy="244682"/>
          </a:xfrm>
        </p:grpSpPr>
        <p:sp>
          <p:nvSpPr>
            <p:cNvPr id="214" name="文本框 13">
              <a:extLst>
                <a:ext uri="{FF2B5EF4-FFF2-40B4-BE49-F238E27FC236}">
                  <a16:creationId xmlns:a16="http://schemas.microsoft.com/office/drawing/2014/main" id="{FD74C51D-EE07-CF76-134C-BD77EA4A2D50}"/>
                </a:ext>
              </a:extLst>
            </p:cNvPr>
            <p:cNvSpPr txBox="1"/>
            <p:nvPr/>
          </p:nvSpPr>
          <p:spPr>
            <a:xfrm>
              <a:off x="8688741" y="1886471"/>
              <a:ext cx="484604" cy="24468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wrap="square">
              <a:spAutoFit/>
            </a:bodyPr>
            <a:lstStyle/>
            <a:p>
              <a:pPr algn="ctr" defTabSz="1219169" hangingPunct="0">
                <a:lnSpc>
                  <a:spcPct val="90000"/>
                </a:lnSpc>
                <a:spcBef>
                  <a:spcPts val="2250"/>
                </a:spcBef>
              </a:pPr>
              <a:r>
                <a:rPr lang="en-US" altLang="zh-CN" sz="1100" kern="100">
                  <a:ea typeface="Verdana" panose="020B0604030504040204" pitchFamily="34" charset="0"/>
                  <a:cs typeface="Arial" panose="020B0604020202020204" pitchFamily="34" charset="0"/>
                  <a:sym typeface="Helvetica Neue"/>
                </a:rPr>
                <a:t>11.9</a:t>
              </a:r>
              <a:endParaRPr lang="zh-CN" altLang="en-US" sz="1100" kern="100">
                <a:cs typeface="Arial" panose="020B0604020202020204" pitchFamily="34" charset="0"/>
                <a:sym typeface="Helvetica Neue"/>
              </a:endParaRPr>
            </a:p>
          </p:txBody>
        </p:sp>
        <p:sp>
          <p:nvSpPr>
            <p:cNvPr id="215" name="文本框 13">
              <a:extLst>
                <a:ext uri="{FF2B5EF4-FFF2-40B4-BE49-F238E27FC236}">
                  <a16:creationId xmlns:a16="http://schemas.microsoft.com/office/drawing/2014/main" id="{F869EB03-1FF0-B8DD-E740-CE8D08FB1F17}"/>
                </a:ext>
              </a:extLst>
            </p:cNvPr>
            <p:cNvSpPr txBox="1"/>
            <p:nvPr/>
          </p:nvSpPr>
          <p:spPr>
            <a:xfrm>
              <a:off x="9127807" y="1886471"/>
              <a:ext cx="484604" cy="24468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wrap="square">
              <a:spAutoFit/>
            </a:bodyPr>
            <a:lstStyle/>
            <a:p>
              <a:pPr algn="ctr" defTabSz="1219169" hangingPunct="0">
                <a:lnSpc>
                  <a:spcPct val="90000"/>
                </a:lnSpc>
                <a:spcBef>
                  <a:spcPts val="2250"/>
                </a:spcBef>
              </a:pPr>
              <a:r>
                <a:rPr lang="en-US" altLang="zh-CN" sz="1100" kern="100">
                  <a:solidFill>
                    <a:schemeClr val="bg1"/>
                  </a:solidFill>
                  <a:ea typeface="Verdana" panose="020B0604030504040204" pitchFamily="34" charset="0"/>
                  <a:cs typeface="Arial" panose="020B0604020202020204" pitchFamily="34" charset="0"/>
                  <a:sym typeface="Helvetica Neue"/>
                </a:rPr>
                <a:t>0</a:t>
              </a:r>
              <a:endParaRPr lang="zh-CN" altLang="en-US" sz="1100" kern="100">
                <a:solidFill>
                  <a:schemeClr val="bg1"/>
                </a:solidFill>
                <a:cs typeface="Arial" panose="020B0604020202020204" pitchFamily="34" charset="0"/>
                <a:sym typeface="Helvetica Neue"/>
              </a:endParaRPr>
            </a:p>
          </p:txBody>
        </p:sp>
      </p:grpSp>
      <p:grpSp>
        <p:nvGrpSpPr>
          <p:cNvPr id="216" name="Group 215">
            <a:extLst>
              <a:ext uri="{FF2B5EF4-FFF2-40B4-BE49-F238E27FC236}">
                <a16:creationId xmlns:a16="http://schemas.microsoft.com/office/drawing/2014/main" id="{B11D8632-F09E-695F-FB4F-54E7F7D13D88}"/>
              </a:ext>
            </a:extLst>
          </p:cNvPr>
          <p:cNvGrpSpPr/>
          <p:nvPr/>
        </p:nvGrpSpPr>
        <p:grpSpPr>
          <a:xfrm>
            <a:off x="7646721" y="5229074"/>
            <a:ext cx="964038" cy="244682"/>
            <a:chOff x="8688741" y="1886471"/>
            <a:chExt cx="964038" cy="244682"/>
          </a:xfrm>
        </p:grpSpPr>
        <p:sp>
          <p:nvSpPr>
            <p:cNvPr id="217" name="文本框 13">
              <a:extLst>
                <a:ext uri="{FF2B5EF4-FFF2-40B4-BE49-F238E27FC236}">
                  <a16:creationId xmlns:a16="http://schemas.microsoft.com/office/drawing/2014/main" id="{D7AA16AA-4E2E-EC6E-82B2-FEF213A795DC}"/>
                </a:ext>
              </a:extLst>
            </p:cNvPr>
            <p:cNvSpPr txBox="1"/>
            <p:nvPr/>
          </p:nvSpPr>
          <p:spPr>
            <a:xfrm>
              <a:off x="8688741" y="1886471"/>
              <a:ext cx="484604" cy="24468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wrap="square">
              <a:spAutoFit/>
            </a:bodyPr>
            <a:lstStyle/>
            <a:p>
              <a:pPr algn="ctr" defTabSz="1219169" hangingPunct="0">
                <a:lnSpc>
                  <a:spcPct val="90000"/>
                </a:lnSpc>
                <a:spcBef>
                  <a:spcPts val="2250"/>
                </a:spcBef>
              </a:pPr>
              <a:r>
                <a:rPr lang="en-US" altLang="zh-CN" sz="1100" kern="100">
                  <a:ea typeface="Verdana" panose="020B0604030504040204" pitchFamily="34" charset="0"/>
                  <a:cs typeface="Arial" panose="020B0604020202020204" pitchFamily="34" charset="0"/>
                  <a:sym typeface="Helvetica Neue"/>
                </a:rPr>
                <a:t>10.4</a:t>
              </a:r>
              <a:endParaRPr lang="zh-CN" altLang="en-US" sz="1100" kern="100">
                <a:cs typeface="Arial" panose="020B0604020202020204" pitchFamily="34" charset="0"/>
                <a:sym typeface="Helvetica Neue"/>
              </a:endParaRPr>
            </a:p>
          </p:txBody>
        </p:sp>
        <p:sp>
          <p:nvSpPr>
            <p:cNvPr id="218" name="文本框 13">
              <a:extLst>
                <a:ext uri="{FF2B5EF4-FFF2-40B4-BE49-F238E27FC236}">
                  <a16:creationId xmlns:a16="http://schemas.microsoft.com/office/drawing/2014/main" id="{330B9DBE-67D4-39D4-AE16-07EF6881939D}"/>
                </a:ext>
              </a:extLst>
            </p:cNvPr>
            <p:cNvSpPr txBox="1"/>
            <p:nvPr/>
          </p:nvSpPr>
          <p:spPr>
            <a:xfrm>
              <a:off x="9168175" y="1886471"/>
              <a:ext cx="484604" cy="24468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wrap="square">
              <a:spAutoFit/>
            </a:bodyPr>
            <a:lstStyle/>
            <a:p>
              <a:pPr algn="ctr" defTabSz="1219169" hangingPunct="0">
                <a:lnSpc>
                  <a:spcPct val="90000"/>
                </a:lnSpc>
                <a:spcBef>
                  <a:spcPts val="2250"/>
                </a:spcBef>
              </a:pPr>
              <a:r>
                <a:rPr lang="en-US" altLang="zh-CN" sz="1100" kern="100">
                  <a:solidFill>
                    <a:schemeClr val="bg1"/>
                  </a:solidFill>
                  <a:ea typeface="Verdana" panose="020B0604030504040204" pitchFamily="34" charset="0"/>
                  <a:cs typeface="Arial" panose="020B0604020202020204" pitchFamily="34" charset="0"/>
                  <a:sym typeface="Helvetica Neue"/>
                </a:rPr>
                <a:t>1.5</a:t>
              </a:r>
              <a:endParaRPr lang="zh-CN" altLang="en-US" sz="1100" kern="100">
                <a:solidFill>
                  <a:schemeClr val="bg1"/>
                </a:solidFill>
                <a:cs typeface="Arial" panose="020B0604020202020204" pitchFamily="34" charset="0"/>
                <a:sym typeface="Helvetica Neue"/>
              </a:endParaRPr>
            </a:p>
          </p:txBody>
        </p:sp>
      </p:grpSp>
      <p:grpSp>
        <p:nvGrpSpPr>
          <p:cNvPr id="219" name="Group 218">
            <a:extLst>
              <a:ext uri="{FF2B5EF4-FFF2-40B4-BE49-F238E27FC236}">
                <a16:creationId xmlns:a16="http://schemas.microsoft.com/office/drawing/2014/main" id="{D41C865B-70B6-4142-6DCE-A468E09038CE}"/>
              </a:ext>
            </a:extLst>
          </p:cNvPr>
          <p:cNvGrpSpPr/>
          <p:nvPr/>
        </p:nvGrpSpPr>
        <p:grpSpPr>
          <a:xfrm>
            <a:off x="7611744" y="5403960"/>
            <a:ext cx="917308" cy="244682"/>
            <a:chOff x="8688741" y="1886471"/>
            <a:chExt cx="917308" cy="244682"/>
          </a:xfrm>
        </p:grpSpPr>
        <p:sp>
          <p:nvSpPr>
            <p:cNvPr id="220" name="文本框 13">
              <a:extLst>
                <a:ext uri="{FF2B5EF4-FFF2-40B4-BE49-F238E27FC236}">
                  <a16:creationId xmlns:a16="http://schemas.microsoft.com/office/drawing/2014/main" id="{A6C7EFD3-9600-3DE1-4886-277F04F16539}"/>
                </a:ext>
              </a:extLst>
            </p:cNvPr>
            <p:cNvSpPr txBox="1"/>
            <p:nvPr/>
          </p:nvSpPr>
          <p:spPr>
            <a:xfrm>
              <a:off x="8688741" y="1886471"/>
              <a:ext cx="484604" cy="24468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wrap="square">
              <a:spAutoFit/>
            </a:bodyPr>
            <a:lstStyle/>
            <a:p>
              <a:pPr algn="ctr" defTabSz="1219169" hangingPunct="0">
                <a:lnSpc>
                  <a:spcPct val="90000"/>
                </a:lnSpc>
                <a:spcBef>
                  <a:spcPts val="2250"/>
                </a:spcBef>
              </a:pPr>
              <a:r>
                <a:rPr lang="en-US" altLang="zh-CN" sz="1100" kern="100">
                  <a:ea typeface="Verdana" panose="020B0604030504040204" pitchFamily="34" charset="0"/>
                  <a:cs typeface="Arial" panose="020B0604020202020204" pitchFamily="34" charset="0"/>
                  <a:sym typeface="Helvetica Neue"/>
                </a:rPr>
                <a:t>8.9</a:t>
              </a:r>
              <a:endParaRPr lang="zh-CN" altLang="en-US" sz="1100" kern="100">
                <a:cs typeface="Arial" panose="020B0604020202020204" pitchFamily="34" charset="0"/>
                <a:sym typeface="Helvetica Neue"/>
              </a:endParaRPr>
            </a:p>
          </p:txBody>
        </p:sp>
        <p:sp>
          <p:nvSpPr>
            <p:cNvPr id="221" name="文本框 13">
              <a:extLst>
                <a:ext uri="{FF2B5EF4-FFF2-40B4-BE49-F238E27FC236}">
                  <a16:creationId xmlns:a16="http://schemas.microsoft.com/office/drawing/2014/main" id="{AE149A23-4307-59DE-6BA1-8EC135AA2F0E}"/>
                </a:ext>
              </a:extLst>
            </p:cNvPr>
            <p:cNvSpPr txBox="1"/>
            <p:nvPr/>
          </p:nvSpPr>
          <p:spPr>
            <a:xfrm>
              <a:off x="9121445" y="1886471"/>
              <a:ext cx="484604" cy="24468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wrap="square">
              <a:spAutoFit/>
            </a:bodyPr>
            <a:lstStyle/>
            <a:p>
              <a:pPr algn="ctr" defTabSz="1219169" hangingPunct="0">
                <a:lnSpc>
                  <a:spcPct val="90000"/>
                </a:lnSpc>
                <a:spcBef>
                  <a:spcPts val="2250"/>
                </a:spcBef>
              </a:pPr>
              <a:r>
                <a:rPr lang="en-US" altLang="zh-CN" sz="1100" kern="100">
                  <a:solidFill>
                    <a:schemeClr val="bg1"/>
                  </a:solidFill>
                  <a:ea typeface="Verdana" panose="020B0604030504040204" pitchFamily="34" charset="0"/>
                  <a:cs typeface="Arial" panose="020B0604020202020204" pitchFamily="34" charset="0"/>
                  <a:sym typeface="Helvetica Neue"/>
                </a:rPr>
                <a:t>1.5</a:t>
              </a:r>
              <a:endParaRPr lang="zh-CN" altLang="en-US" sz="1100" kern="100">
                <a:solidFill>
                  <a:schemeClr val="bg1"/>
                </a:solidFill>
                <a:cs typeface="Arial" panose="020B0604020202020204" pitchFamily="34" charset="0"/>
                <a:sym typeface="Helvetica Neue"/>
              </a:endParaRPr>
            </a:p>
          </p:txBody>
        </p:sp>
      </p:grpSp>
      <p:grpSp>
        <p:nvGrpSpPr>
          <p:cNvPr id="222" name="Group 221">
            <a:extLst>
              <a:ext uri="{FF2B5EF4-FFF2-40B4-BE49-F238E27FC236}">
                <a16:creationId xmlns:a16="http://schemas.microsoft.com/office/drawing/2014/main" id="{4C3F435B-EB97-8ADE-7B9D-2C5F682B8F03}"/>
              </a:ext>
            </a:extLst>
          </p:cNvPr>
          <p:cNvGrpSpPr/>
          <p:nvPr/>
        </p:nvGrpSpPr>
        <p:grpSpPr>
          <a:xfrm>
            <a:off x="7606747" y="5563855"/>
            <a:ext cx="922466" cy="244682"/>
            <a:chOff x="8688741" y="1886471"/>
            <a:chExt cx="922466" cy="244682"/>
          </a:xfrm>
        </p:grpSpPr>
        <p:sp>
          <p:nvSpPr>
            <p:cNvPr id="223" name="文本框 13">
              <a:extLst>
                <a:ext uri="{FF2B5EF4-FFF2-40B4-BE49-F238E27FC236}">
                  <a16:creationId xmlns:a16="http://schemas.microsoft.com/office/drawing/2014/main" id="{F2BE5DFF-A34A-D2AA-97B6-3CCED9EDE08F}"/>
                </a:ext>
              </a:extLst>
            </p:cNvPr>
            <p:cNvSpPr txBox="1"/>
            <p:nvPr/>
          </p:nvSpPr>
          <p:spPr>
            <a:xfrm>
              <a:off x="8688741" y="1886471"/>
              <a:ext cx="484604" cy="24468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wrap="square">
              <a:spAutoFit/>
            </a:bodyPr>
            <a:lstStyle/>
            <a:p>
              <a:pPr algn="ctr" defTabSz="1219169" hangingPunct="0">
                <a:lnSpc>
                  <a:spcPct val="90000"/>
                </a:lnSpc>
                <a:spcBef>
                  <a:spcPts val="2250"/>
                </a:spcBef>
              </a:pPr>
              <a:r>
                <a:rPr lang="en-US" altLang="zh-CN" sz="1100" kern="100">
                  <a:ea typeface="Verdana" panose="020B0604030504040204" pitchFamily="34" charset="0"/>
                  <a:cs typeface="Arial" panose="020B0604020202020204" pitchFamily="34" charset="0"/>
                  <a:sym typeface="Helvetica Neue"/>
                </a:rPr>
                <a:t>8.9</a:t>
              </a:r>
              <a:endParaRPr lang="zh-CN" altLang="en-US" sz="1100" kern="100">
                <a:cs typeface="Arial" panose="020B0604020202020204" pitchFamily="34" charset="0"/>
                <a:sym typeface="Helvetica Neue"/>
              </a:endParaRPr>
            </a:p>
          </p:txBody>
        </p:sp>
        <p:sp>
          <p:nvSpPr>
            <p:cNvPr id="224" name="文本框 13">
              <a:extLst>
                <a:ext uri="{FF2B5EF4-FFF2-40B4-BE49-F238E27FC236}">
                  <a16:creationId xmlns:a16="http://schemas.microsoft.com/office/drawing/2014/main" id="{8C7ABA51-7E8C-100E-39D3-ACDC8E0E17F9}"/>
                </a:ext>
              </a:extLst>
            </p:cNvPr>
            <p:cNvSpPr txBox="1"/>
            <p:nvPr/>
          </p:nvSpPr>
          <p:spPr>
            <a:xfrm>
              <a:off x="9126603" y="1886471"/>
              <a:ext cx="484604" cy="24468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wrap="square">
              <a:spAutoFit/>
            </a:bodyPr>
            <a:lstStyle/>
            <a:p>
              <a:pPr algn="ctr" defTabSz="1219169" hangingPunct="0">
                <a:lnSpc>
                  <a:spcPct val="90000"/>
                </a:lnSpc>
                <a:spcBef>
                  <a:spcPts val="2250"/>
                </a:spcBef>
              </a:pPr>
              <a:r>
                <a:rPr lang="en-US" altLang="zh-CN" sz="1100" kern="100">
                  <a:solidFill>
                    <a:schemeClr val="bg1"/>
                  </a:solidFill>
                  <a:ea typeface="Verdana" panose="020B0604030504040204" pitchFamily="34" charset="0"/>
                  <a:cs typeface="Arial" panose="020B0604020202020204" pitchFamily="34" charset="0"/>
                  <a:sym typeface="Helvetica Neue"/>
                </a:rPr>
                <a:t>1.5</a:t>
              </a:r>
              <a:endParaRPr lang="zh-CN" altLang="en-US" sz="1100" kern="100">
                <a:solidFill>
                  <a:schemeClr val="bg1"/>
                </a:solidFill>
                <a:cs typeface="Arial" panose="020B0604020202020204" pitchFamily="34" charset="0"/>
                <a:sym typeface="Helvetica Neue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526406532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3EB9FBE-DC6C-95DB-5D43-7B2D2EB629F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759" y="238127"/>
            <a:ext cx="10872444" cy="1103313"/>
          </a:xfrm>
        </p:spPr>
        <p:txBody>
          <a:bodyPr/>
          <a:lstStyle/>
          <a:p>
            <a:r>
              <a:rPr lang="en-US" altLang="zh-CN">
                <a:sym typeface="Helvetica Neue"/>
              </a:rPr>
              <a:t>Phase I Study of SHR2554: </a:t>
            </a:r>
            <a:r>
              <a:rPr lang="en-US"/>
              <a:t>Investigator's Conclusions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19FF4CD-B96A-4E20-A456-37FD62F51A3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4838" y="1512888"/>
            <a:ext cx="11168062" cy="4651375"/>
          </a:xfrm>
        </p:spPr>
        <p:txBody>
          <a:bodyPr/>
          <a:lstStyle/>
          <a:p>
            <a:pPr>
              <a:spcAft>
                <a:spcPts val="500"/>
              </a:spcAft>
            </a:pPr>
            <a:r>
              <a:rPr lang="en-US" sz="2200"/>
              <a:t>SHR2554 is efficacious in patients with R/R PTCL</a:t>
            </a:r>
          </a:p>
          <a:p>
            <a:pPr lvl="1">
              <a:spcAft>
                <a:spcPts val="500"/>
              </a:spcAft>
            </a:pPr>
            <a:r>
              <a:rPr lang="en-US" sz="2000"/>
              <a:t>ORR: 64.2% (95% CI: 51.5-75.5)</a:t>
            </a:r>
          </a:p>
          <a:p>
            <a:pPr lvl="1">
              <a:spcAft>
                <a:spcPts val="500"/>
              </a:spcAft>
            </a:pPr>
            <a:r>
              <a:rPr lang="en-US" sz="2000"/>
              <a:t>Median DoR: 18.7 mo (95% CI: 6.3-NR)</a:t>
            </a:r>
          </a:p>
          <a:p>
            <a:pPr lvl="1">
              <a:spcAft>
                <a:spcPts val="500"/>
              </a:spcAft>
            </a:pPr>
            <a:r>
              <a:rPr lang="en-US" sz="2000"/>
              <a:t>Median PFS: 10.0 mo (95% CI: 3.7-15.7)</a:t>
            </a:r>
          </a:p>
          <a:p>
            <a:pPr lvl="1">
              <a:spcAft>
                <a:spcPts val="500"/>
              </a:spcAft>
            </a:pPr>
            <a:r>
              <a:rPr lang="en-US" sz="2000"/>
              <a:t>Median OS: NR (95% CI: 22.5 mo-NR)</a:t>
            </a:r>
          </a:p>
          <a:p>
            <a:pPr>
              <a:spcAft>
                <a:spcPts val="500"/>
              </a:spcAft>
            </a:pPr>
            <a:r>
              <a:rPr lang="en-US" sz="2200"/>
              <a:t>Anti-tumor activity observed across subtypes, with ORRs of 70.3% in AITL; 57.1% in PTCL-NOS</a:t>
            </a:r>
          </a:p>
          <a:p>
            <a:pPr>
              <a:spcAft>
                <a:spcPts val="500"/>
              </a:spcAft>
            </a:pPr>
            <a:r>
              <a:rPr lang="en-US" sz="2200"/>
              <a:t>Safety consistent with dose‑escalation, no new safety signals identified, and no treatment-related deaths</a:t>
            </a:r>
          </a:p>
          <a:p>
            <a:pPr lvl="1">
              <a:spcAft>
                <a:spcPts val="500"/>
              </a:spcAft>
            </a:pPr>
            <a:r>
              <a:rPr lang="en-US" sz="2000"/>
              <a:t>TRAEs leading to tx discontinuation: 6.0%</a:t>
            </a:r>
          </a:p>
          <a:p>
            <a:pPr>
              <a:spcAft>
                <a:spcPts val="500"/>
              </a:spcAft>
            </a:pPr>
            <a:r>
              <a:rPr lang="en-US" sz="2200"/>
              <a:t>SHR2554 is currently being evaluated in a randomized controlled phase III study vs tucidinostat in patients with R/R PTCL (</a:t>
            </a:r>
            <a:r>
              <a:rPr lang="en-US" altLang="zh-CN" sz="2200">
                <a:sym typeface="Helvetica Neue"/>
              </a:rPr>
              <a:t>NCT06122389)</a:t>
            </a:r>
            <a:endParaRPr lang="en-US" sz="2200"/>
          </a:p>
          <a:p>
            <a:pPr lvl="1">
              <a:spcAft>
                <a:spcPts val="500"/>
              </a:spcAft>
            </a:pPr>
            <a:endParaRPr lang="en-US" sz="2200"/>
          </a:p>
        </p:txBody>
      </p:sp>
      <p:sp>
        <p:nvSpPr>
          <p:cNvPr id="4" name="Text Box 11">
            <a:extLst>
              <a:ext uri="{FF2B5EF4-FFF2-40B4-BE49-F238E27FC236}">
                <a16:creationId xmlns:a16="http://schemas.microsoft.com/office/drawing/2014/main" id="{DD96263E-3CE2-0B92-8EF8-7A76DB9D7AC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14339" y="6363968"/>
            <a:ext cx="8010524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Wingdings" panose="05000000000000000000" pitchFamily="2" charset="2"/>
              <a:buChar char="§"/>
              <a:defRPr sz="2800">
                <a:solidFill>
                  <a:srgbClr val="FEFDDE"/>
                </a:solidFill>
                <a:latin typeface="Arial" panose="020B060402020202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600">
                <a:solidFill>
                  <a:srgbClr val="FEFDDE"/>
                </a:solidFill>
                <a:latin typeface="Arial" panose="020B060402020202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400">
                <a:solidFill>
                  <a:srgbClr val="FEFDDE"/>
                </a:solidFill>
                <a:latin typeface="Arial" panose="020B060402020202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200">
                <a:solidFill>
                  <a:srgbClr val="FEFDDE"/>
                </a:solidFill>
                <a:latin typeface="Arial" panose="020B060402020202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9pPr>
          </a:lstStyle>
          <a:p>
            <a:pPr lvl="0"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None/>
            </a:pPr>
            <a:r>
              <a:rPr lang="en-US" sz="1200">
                <a:solidFill>
                  <a:schemeClr val="bg2"/>
                </a:solidFill>
                <a:latin typeface="+mn-lt"/>
              </a:rPr>
              <a:t>Song. EHA 2025. Abstr S246. </a:t>
            </a:r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schemeClr val="bg2"/>
              </a:solidFill>
              <a:effectLst/>
              <a:uLnTx/>
              <a:uFillTx/>
              <a:latin typeface="+mn-lt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59957844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6DA93788-E77D-4CCE-84A4-6D74E9ED9D9E}"/>
              </a:ext>
            </a:extLst>
          </p:cNvPr>
          <p:cNvSpPr>
            <a:spLocks noGrp="1"/>
          </p:cNvSpPr>
          <p:nvPr>
            <p:ph sz="quarter" idx="4294967295"/>
          </p:nvPr>
        </p:nvSpPr>
        <p:spPr>
          <a:xfrm>
            <a:off x="514351" y="4856674"/>
            <a:ext cx="11283950" cy="1155939"/>
          </a:xfrm>
        </p:spPr>
        <p:txBody>
          <a:bodyPr/>
          <a:lstStyle/>
          <a:p>
            <a:pPr marL="0" indent="0">
              <a:buNone/>
            </a:pPr>
            <a:r>
              <a:rPr lang="en-US" sz="2400" b="1">
                <a:solidFill>
                  <a:srgbClr val="00823B"/>
                </a:solidFill>
                <a:hlinkClick r:id="rId3"/>
              </a:rPr>
              <a:t>clinicaloptions.com</a:t>
            </a:r>
            <a:endParaRPr lang="en-US" sz="2400" b="1" u="sng">
              <a:solidFill>
                <a:srgbClr val="E1471D"/>
              </a:solidFill>
            </a:endParaRPr>
          </a:p>
        </p:txBody>
      </p:sp>
      <p:sp>
        <p:nvSpPr>
          <p:cNvPr id="62467" name="Rectangle 10">
            <a:extLst>
              <a:ext uri="{FF2B5EF4-FFF2-40B4-BE49-F238E27FC236}">
                <a16:creationId xmlns:a16="http://schemas.microsoft.com/office/drawing/2014/main" id="{285A5094-ED29-4796-B20E-3FBFE4F25619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gray"/>
        <p:txBody>
          <a:bodyPr/>
          <a:lstStyle/>
          <a:p>
            <a:pPr eaLnBrk="1" hangingPunct="1"/>
            <a:r>
              <a:rPr lang="en-US" altLang="en-US" sz="4000"/>
              <a:t>Go Online for More CCO </a:t>
            </a:r>
            <a:br>
              <a:rPr lang="en-US" altLang="en-US" sz="4000"/>
            </a:br>
            <a:r>
              <a:rPr lang="en-US" altLang="en-US" sz="4000"/>
              <a:t>Coverage of Leukemia and Lymphomas!</a:t>
            </a:r>
          </a:p>
        </p:txBody>
      </p:sp>
      <p:sp>
        <p:nvSpPr>
          <p:cNvPr id="39940" name="Rectangle 2">
            <a:extLst>
              <a:ext uri="{FF2B5EF4-FFF2-40B4-BE49-F238E27FC236}">
                <a16:creationId xmlns:a16="http://schemas.microsoft.com/office/drawing/2014/main" id="{8082EA74-AD3C-40A0-A143-D2201E93795E}"/>
              </a:ext>
            </a:extLst>
          </p:cNvPr>
          <p:cNvSpPr>
            <a:spLocks noGrp="1" noChangeArrowheads="1"/>
          </p:cNvSpPr>
          <p:nvPr>
            <p:ph sz="quarter" idx="10"/>
          </p:nvPr>
        </p:nvSpPr>
        <p:spPr/>
        <p:txBody>
          <a:bodyPr rtlCol="0">
            <a:normAutofit/>
          </a:bodyPr>
          <a:lstStyle/>
          <a:p>
            <a:pPr eaLnBrk="1" hangingPunct="1">
              <a:buClr>
                <a:schemeClr val="accent6"/>
              </a:buClr>
              <a:defRPr/>
            </a:pPr>
            <a:r>
              <a:rPr lang="en-US" sz="2200">
                <a:solidFill>
                  <a:srgbClr val="E1471D"/>
                </a:solidFill>
              </a:rPr>
              <a:t>Educational podcast discussions </a:t>
            </a:r>
            <a:r>
              <a:rPr lang="en-US" sz="2200" b="0"/>
              <a:t>of all the key data</a:t>
            </a:r>
          </a:p>
          <a:p>
            <a:pPr>
              <a:buClr>
                <a:schemeClr val="tx2">
                  <a:lumMod val="20000"/>
                  <a:lumOff val="80000"/>
                </a:schemeClr>
              </a:buClr>
              <a:defRPr/>
            </a:pPr>
            <a:r>
              <a:rPr lang="en-US" sz="2200">
                <a:solidFill>
                  <a:srgbClr val="E1471D"/>
                </a:solidFill>
              </a:rPr>
              <a:t>ClinicalThought expert commentary </a:t>
            </a:r>
            <a:r>
              <a:rPr lang="en-US" sz="2200" b="0"/>
              <a:t>with expert faculty insights</a:t>
            </a:r>
          </a:p>
        </p:txBody>
      </p:sp>
      <p:sp>
        <p:nvSpPr>
          <p:cNvPr id="62469" name="Rectangle 3">
            <a:extLst>
              <a:ext uri="{FF2B5EF4-FFF2-40B4-BE49-F238E27FC236}">
                <a16:creationId xmlns:a16="http://schemas.microsoft.com/office/drawing/2014/main" id="{F01699E0-D838-46BF-8D24-733C506774A8}"/>
              </a:ext>
            </a:extLst>
          </p:cNvPr>
          <p:cNvSpPr>
            <a:spLocks noChangeArrowheads="1"/>
          </p:cNvSpPr>
          <p:nvPr/>
        </p:nvSpPr>
        <p:spPr bwMode="auto">
          <a:xfrm>
            <a:off x="7091363" y="6346826"/>
            <a:ext cx="184150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Wingdings" panose="05000000000000000000" pitchFamily="2" charset="2"/>
              <a:buChar char="§"/>
              <a:defRPr sz="2800">
                <a:solidFill>
                  <a:srgbClr val="FEFDDE"/>
                </a:solidFill>
                <a:latin typeface="Arial" panose="020B060402020202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600">
                <a:solidFill>
                  <a:srgbClr val="FEFDDE"/>
                </a:solidFill>
                <a:latin typeface="Arial" panose="020B060402020202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400">
                <a:solidFill>
                  <a:srgbClr val="FEFDDE"/>
                </a:solidFill>
                <a:latin typeface="Arial" panose="020B060402020202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200">
                <a:solidFill>
                  <a:srgbClr val="FEFDDE"/>
                </a:solidFill>
                <a:latin typeface="Arial" panose="020B060402020202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FontTx/>
              <a:buNone/>
            </a:pPr>
            <a:endParaRPr lang="en-GB" altLang="en-US" sz="2400" b="0">
              <a:solidFill>
                <a:schemeClr val="tx1"/>
              </a:solidFill>
              <a:latin typeface="Times" panose="02020603050405020304" pitchFamily="18" charset="0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2022_CCO_Template">
  <a:themeElements>
    <a:clrScheme name="2018 CCO LIVE">
      <a:dk1>
        <a:srgbClr val="455560"/>
      </a:dk1>
      <a:lt1>
        <a:srgbClr val="FFFFFF"/>
      </a:lt1>
      <a:dk2>
        <a:srgbClr val="000000"/>
      </a:dk2>
      <a:lt2>
        <a:srgbClr val="CDCDCF"/>
      </a:lt2>
      <a:accent1>
        <a:srgbClr val="015873"/>
      </a:accent1>
      <a:accent2>
        <a:srgbClr val="4DA1BB"/>
      </a:accent2>
      <a:accent3>
        <a:srgbClr val="E1471D"/>
      </a:accent3>
      <a:accent4>
        <a:srgbClr val="00823B"/>
      </a:accent4>
      <a:accent5>
        <a:srgbClr val="FDB338"/>
      </a:accent5>
      <a:accent6>
        <a:srgbClr val="682E74"/>
      </a:accent6>
      <a:hlink>
        <a:srgbClr val="E1471D"/>
      </a:hlink>
      <a:folHlink>
        <a:srgbClr val="015873"/>
      </a:folHlink>
    </a:clrScheme>
    <a:fontScheme name="CCO">
      <a:majorFont>
        <a:latin typeface="Calibri"/>
        <a:ea typeface=""/>
        <a:cs typeface=""/>
      </a:majorFont>
      <a:minorFont>
        <a:latin typeface="Calibr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solidFill>
          <a:schemeClr val="accent1"/>
        </a:solidFill>
        <a:ln w="0">
          <a:solidFill>
            <a:schemeClr val="bg1"/>
          </a:solidFill>
          <a:miter lim="800000"/>
          <a:headEnd/>
          <a:tailEnd/>
        </a:ln>
      </a:spPr>
      <a:bodyPr anchor="b"/>
      <a:lstStyle>
        <a:defPPr algn="ctr" eaLnBrk="1" hangingPunct="1">
          <a:spcBef>
            <a:spcPct val="35000"/>
          </a:spcBef>
          <a:spcAft>
            <a:spcPct val="25000"/>
          </a:spcAft>
          <a:buClr>
            <a:schemeClr val="folHlink"/>
          </a:buClr>
          <a:buNone/>
          <a:defRPr sz="1800" b="0" dirty="0">
            <a:solidFill>
              <a:schemeClr val="tx1"/>
            </a:solidFill>
            <a:latin typeface="Calibri" panose="020F0502020204030204" pitchFamily="34" charset="0"/>
          </a:defRPr>
        </a:defPPr>
      </a:lstStyle>
    </a:spDef>
    <a:lnDef>
      <a:spPr bwMode="auto">
        <a:noFill/>
        <a:ln w="28575" cap="flat" cmpd="sng" algn="ctr">
          <a:solidFill>
            <a:schemeClr val="bg1"/>
          </a:solidFill>
          <a:prstDash val="solid"/>
          <a:round/>
          <a:headEnd type="none" w="med" len="med"/>
          <a:tailEnd type="none" w="med" len="med"/>
        </a:ln>
        <a:effectLst/>
      </a:spPr>
      <a:bodyPr/>
      <a:lstStyle/>
    </a:lnDef>
    <a:txDef>
      <a:spPr bwMode="auto">
        <a:noFill/>
        <a:ln>
          <a:noFill/>
        </a:ln>
        <a:extLst>
          <a:ext uri="{909E8E84-426E-40DD-AFC4-6F175D3DCCD1}">
            <a14:hiddenFill xmlns:a14="http://schemas.microsoft.com/office/drawing/2010/main">
              <a:solidFill>
                <a:srgbClr val="FFFFFF"/>
              </a:solidFill>
            </a14:hiddenFill>
          </a:ext>
          <a:ext uri="{91240B29-F687-4F45-9708-019B960494DF}">
            <a14:hiddenLine xmlns:a14="http://schemas.microsoft.com/office/drawing/2010/main" w="9525" algn="ctr">
              <a:solidFill>
                <a:srgbClr val="000000"/>
              </a:solidFill>
              <a:miter lim="800000"/>
              <a:headEnd/>
              <a:tailEnd/>
            </a14:hiddenLine>
          </a:ext>
        </a:extLst>
      </a:spPr>
      <a:bodyPr wrap="square" rtlCol="0">
        <a:spAutoFit/>
      </a:bodyPr>
      <a:lstStyle>
        <a:defPPr algn="l">
          <a:lnSpc>
            <a:spcPct val="100000"/>
          </a:lnSpc>
          <a:spcBef>
            <a:spcPct val="50000"/>
          </a:spcBef>
          <a:spcAft>
            <a:spcPct val="0"/>
          </a:spcAft>
          <a:buClrTx/>
          <a:buFontTx/>
          <a:buNone/>
          <a:defRPr b="0" dirty="0" smtClean="0">
            <a:solidFill>
              <a:schemeClr val="bg1"/>
            </a:solidFill>
            <a:latin typeface="Calibri" panose="020F0502020204030204" pitchFamily="34" charset="0"/>
          </a:defRPr>
        </a:defPPr>
      </a:lstStyle>
    </a:txDef>
  </a:objectDefaults>
  <a:extraClrSchemeLst>
    <a:extraClrScheme>
      <a:clrScheme name="Custom Design 1">
        <a:dk1>
          <a:srgbClr val="CDCDCF"/>
        </a:dk1>
        <a:lt1>
          <a:srgbClr val="FFFFFF"/>
        </a:lt1>
        <a:dk2>
          <a:srgbClr val="09003E"/>
        </a:dk2>
        <a:lt2>
          <a:srgbClr val="F2F23A"/>
        </a:lt2>
        <a:accent1>
          <a:srgbClr val="12AD2B"/>
        </a:accent1>
        <a:accent2>
          <a:srgbClr val="5AAACE"/>
        </a:accent2>
        <a:accent3>
          <a:srgbClr val="AAAAAF"/>
        </a:accent3>
        <a:accent4>
          <a:srgbClr val="DADADA"/>
        </a:accent4>
        <a:accent5>
          <a:srgbClr val="AAD3AC"/>
        </a:accent5>
        <a:accent6>
          <a:srgbClr val="519ABA"/>
        </a:accent6>
        <a:hlink>
          <a:srgbClr val="F6A108"/>
        </a:hlink>
        <a:folHlink>
          <a:srgbClr val="2B85B8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2017_HTAA_Diabetes" id="{1367EE62-49C0-41AA-9F7D-AEA8A8F73D1D}" vid="{45DB6FF6-6200-4F3D-90FC-F48B64252754}"/>
    </a:ext>
  </a:extLst>
</a:theme>
</file>

<file path=ppt/theme/theme2.xml><?xml version="1.0" encoding="utf-8"?>
<a:theme xmlns:a="http://schemas.openxmlformats.org/drawingml/2006/main" name="1_2022_CCO_Template">
  <a:themeElements>
    <a:clrScheme name="2018 CCO LIVE">
      <a:dk1>
        <a:srgbClr val="455560"/>
      </a:dk1>
      <a:lt1>
        <a:srgbClr val="FFFFFF"/>
      </a:lt1>
      <a:dk2>
        <a:srgbClr val="000000"/>
      </a:dk2>
      <a:lt2>
        <a:srgbClr val="CDCDCF"/>
      </a:lt2>
      <a:accent1>
        <a:srgbClr val="015873"/>
      </a:accent1>
      <a:accent2>
        <a:srgbClr val="4DA1BB"/>
      </a:accent2>
      <a:accent3>
        <a:srgbClr val="E1471D"/>
      </a:accent3>
      <a:accent4>
        <a:srgbClr val="00823B"/>
      </a:accent4>
      <a:accent5>
        <a:srgbClr val="FDB338"/>
      </a:accent5>
      <a:accent6>
        <a:srgbClr val="682E74"/>
      </a:accent6>
      <a:hlink>
        <a:srgbClr val="E1471D"/>
      </a:hlink>
      <a:folHlink>
        <a:srgbClr val="015873"/>
      </a:folHlink>
    </a:clrScheme>
    <a:fontScheme name="CCO">
      <a:majorFont>
        <a:latin typeface="Calibri"/>
        <a:ea typeface=""/>
        <a:cs typeface=""/>
      </a:majorFont>
      <a:minorFont>
        <a:latin typeface="Calibr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solidFill>
          <a:schemeClr val="accent1"/>
        </a:solidFill>
        <a:ln w="0">
          <a:solidFill>
            <a:schemeClr val="bg1"/>
          </a:solidFill>
          <a:miter lim="800000"/>
          <a:headEnd/>
          <a:tailEnd/>
        </a:ln>
      </a:spPr>
      <a:bodyPr anchor="b"/>
      <a:lstStyle>
        <a:defPPr algn="ctr" eaLnBrk="1" hangingPunct="1">
          <a:spcBef>
            <a:spcPct val="35000"/>
          </a:spcBef>
          <a:spcAft>
            <a:spcPct val="25000"/>
          </a:spcAft>
          <a:buClr>
            <a:schemeClr val="folHlink"/>
          </a:buClr>
          <a:buNone/>
          <a:defRPr sz="1800" b="0" dirty="0">
            <a:solidFill>
              <a:schemeClr val="tx1"/>
            </a:solidFill>
            <a:latin typeface="Calibri" panose="020F0502020204030204" pitchFamily="34" charset="0"/>
          </a:defRPr>
        </a:defPPr>
      </a:lstStyle>
    </a:spDef>
    <a:lnDef>
      <a:spPr bwMode="auto">
        <a:noFill/>
        <a:ln w="28575" cap="flat" cmpd="sng" algn="ctr">
          <a:solidFill>
            <a:schemeClr val="bg1"/>
          </a:solidFill>
          <a:prstDash val="solid"/>
          <a:round/>
          <a:headEnd type="none" w="med" len="med"/>
          <a:tailEnd type="none" w="med" len="med"/>
        </a:ln>
        <a:effectLst/>
      </a:spPr>
      <a:bodyPr/>
      <a:lstStyle/>
    </a:lnDef>
    <a:txDef>
      <a:spPr bwMode="auto">
        <a:noFill/>
        <a:ln>
          <a:noFill/>
        </a:ln>
        <a:extLst>
          <a:ext uri="{909E8E84-426E-40DD-AFC4-6F175D3DCCD1}">
            <a14:hiddenFill xmlns:a14="http://schemas.microsoft.com/office/drawing/2010/main">
              <a:solidFill>
                <a:srgbClr val="FFFFFF"/>
              </a:solidFill>
            </a14:hiddenFill>
          </a:ext>
          <a:ext uri="{91240B29-F687-4F45-9708-019B960494DF}">
            <a14:hiddenLine xmlns:a14="http://schemas.microsoft.com/office/drawing/2010/main" w="9525" algn="ctr">
              <a:solidFill>
                <a:srgbClr val="000000"/>
              </a:solidFill>
              <a:miter lim="800000"/>
              <a:headEnd/>
              <a:tailEnd/>
            </a14:hiddenLine>
          </a:ext>
        </a:extLst>
      </a:spPr>
      <a:bodyPr wrap="square" rtlCol="0">
        <a:spAutoFit/>
      </a:bodyPr>
      <a:lstStyle>
        <a:defPPr algn="l">
          <a:lnSpc>
            <a:spcPct val="100000"/>
          </a:lnSpc>
          <a:spcBef>
            <a:spcPct val="50000"/>
          </a:spcBef>
          <a:spcAft>
            <a:spcPct val="0"/>
          </a:spcAft>
          <a:buClrTx/>
          <a:buFontTx/>
          <a:buNone/>
          <a:defRPr b="0" dirty="0" smtClean="0">
            <a:solidFill>
              <a:schemeClr val="bg1"/>
            </a:solidFill>
            <a:latin typeface="Calibri" panose="020F0502020204030204" pitchFamily="34" charset="0"/>
          </a:defRPr>
        </a:defPPr>
      </a:lstStyle>
    </a:txDef>
  </a:objectDefaults>
  <a:extraClrSchemeLst>
    <a:extraClrScheme>
      <a:clrScheme name="Custom Design 1">
        <a:dk1>
          <a:srgbClr val="CDCDCF"/>
        </a:dk1>
        <a:lt1>
          <a:srgbClr val="FFFFFF"/>
        </a:lt1>
        <a:dk2>
          <a:srgbClr val="09003E"/>
        </a:dk2>
        <a:lt2>
          <a:srgbClr val="F2F23A"/>
        </a:lt2>
        <a:accent1>
          <a:srgbClr val="12AD2B"/>
        </a:accent1>
        <a:accent2>
          <a:srgbClr val="5AAACE"/>
        </a:accent2>
        <a:accent3>
          <a:srgbClr val="AAAAAF"/>
        </a:accent3>
        <a:accent4>
          <a:srgbClr val="DADADA"/>
        </a:accent4>
        <a:accent5>
          <a:srgbClr val="AAD3AC"/>
        </a:accent5>
        <a:accent6>
          <a:srgbClr val="519ABA"/>
        </a:accent6>
        <a:hlink>
          <a:srgbClr val="F6A108"/>
        </a:hlink>
        <a:folHlink>
          <a:srgbClr val="2B85B8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2017_HTAA_Diabetes" id="{1367EE62-49C0-41AA-9F7D-AEA8A8F73D1D}" vid="{45DB6FF6-6200-4F3D-90FC-F48B64252754}"/>
    </a:ext>
  </a:extLst>
</a:theme>
</file>

<file path=ppt/theme/theme3.xml><?xml version="1.0" encoding="utf-8"?>
<a:theme xmlns:a="http://schemas.openxmlformats.org/drawingml/2006/main" name="2_2022_CCO_Template">
  <a:themeElements>
    <a:clrScheme name="2018 CCO LIVE">
      <a:dk1>
        <a:srgbClr val="455560"/>
      </a:dk1>
      <a:lt1>
        <a:srgbClr val="FFFFFF"/>
      </a:lt1>
      <a:dk2>
        <a:srgbClr val="000000"/>
      </a:dk2>
      <a:lt2>
        <a:srgbClr val="CDCDCF"/>
      </a:lt2>
      <a:accent1>
        <a:srgbClr val="015873"/>
      </a:accent1>
      <a:accent2>
        <a:srgbClr val="4DA1BB"/>
      </a:accent2>
      <a:accent3>
        <a:srgbClr val="E1471D"/>
      </a:accent3>
      <a:accent4>
        <a:srgbClr val="00823B"/>
      </a:accent4>
      <a:accent5>
        <a:srgbClr val="FDB338"/>
      </a:accent5>
      <a:accent6>
        <a:srgbClr val="682E74"/>
      </a:accent6>
      <a:hlink>
        <a:srgbClr val="E1471D"/>
      </a:hlink>
      <a:folHlink>
        <a:srgbClr val="015873"/>
      </a:folHlink>
    </a:clrScheme>
    <a:fontScheme name="CCO">
      <a:majorFont>
        <a:latin typeface="Calibri"/>
        <a:ea typeface=""/>
        <a:cs typeface=""/>
      </a:majorFont>
      <a:minorFont>
        <a:latin typeface="Calibr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solidFill>
          <a:schemeClr val="accent1"/>
        </a:solidFill>
        <a:ln w="0">
          <a:solidFill>
            <a:schemeClr val="bg1"/>
          </a:solidFill>
          <a:miter lim="800000"/>
          <a:headEnd/>
          <a:tailEnd/>
        </a:ln>
      </a:spPr>
      <a:bodyPr anchor="b"/>
      <a:lstStyle>
        <a:defPPr algn="ctr" eaLnBrk="1" hangingPunct="1">
          <a:spcBef>
            <a:spcPct val="35000"/>
          </a:spcBef>
          <a:spcAft>
            <a:spcPct val="25000"/>
          </a:spcAft>
          <a:buClr>
            <a:schemeClr val="folHlink"/>
          </a:buClr>
          <a:buNone/>
          <a:defRPr sz="1800" b="0" dirty="0">
            <a:solidFill>
              <a:schemeClr val="tx1"/>
            </a:solidFill>
            <a:latin typeface="Calibri" panose="020F0502020204030204" pitchFamily="34" charset="0"/>
          </a:defRPr>
        </a:defPPr>
      </a:lstStyle>
    </a:spDef>
    <a:lnDef>
      <a:spPr bwMode="auto">
        <a:noFill/>
        <a:ln w="28575" cap="flat" cmpd="sng" algn="ctr">
          <a:solidFill>
            <a:schemeClr val="bg1"/>
          </a:solidFill>
          <a:prstDash val="solid"/>
          <a:round/>
          <a:headEnd type="none" w="med" len="med"/>
          <a:tailEnd type="none" w="med" len="med"/>
        </a:ln>
        <a:effectLst/>
      </a:spPr>
      <a:bodyPr/>
      <a:lstStyle/>
    </a:lnDef>
    <a:txDef>
      <a:spPr bwMode="auto">
        <a:noFill/>
        <a:ln>
          <a:noFill/>
        </a:ln>
        <a:extLst>
          <a:ext uri="{909E8E84-426E-40DD-AFC4-6F175D3DCCD1}">
            <a14:hiddenFill xmlns:a14="http://schemas.microsoft.com/office/drawing/2010/main">
              <a:solidFill>
                <a:srgbClr val="FFFFFF"/>
              </a:solidFill>
            </a14:hiddenFill>
          </a:ext>
          <a:ext uri="{91240B29-F687-4F45-9708-019B960494DF}">
            <a14:hiddenLine xmlns:a14="http://schemas.microsoft.com/office/drawing/2010/main" w="9525" algn="ctr">
              <a:solidFill>
                <a:srgbClr val="000000"/>
              </a:solidFill>
              <a:miter lim="800000"/>
              <a:headEnd/>
              <a:tailEnd/>
            </a14:hiddenLine>
          </a:ext>
        </a:extLst>
      </a:spPr>
      <a:bodyPr wrap="square" rtlCol="0">
        <a:spAutoFit/>
      </a:bodyPr>
      <a:lstStyle>
        <a:defPPr algn="l">
          <a:lnSpc>
            <a:spcPct val="100000"/>
          </a:lnSpc>
          <a:spcBef>
            <a:spcPct val="50000"/>
          </a:spcBef>
          <a:spcAft>
            <a:spcPct val="0"/>
          </a:spcAft>
          <a:buClrTx/>
          <a:buFontTx/>
          <a:buNone/>
          <a:defRPr b="0" dirty="0" smtClean="0">
            <a:solidFill>
              <a:schemeClr val="bg1"/>
            </a:solidFill>
            <a:latin typeface="Calibri" panose="020F0502020204030204" pitchFamily="34" charset="0"/>
          </a:defRPr>
        </a:defPPr>
      </a:lstStyle>
    </a:txDef>
  </a:objectDefaults>
  <a:extraClrSchemeLst>
    <a:extraClrScheme>
      <a:clrScheme name="Custom Design 1">
        <a:dk1>
          <a:srgbClr val="CDCDCF"/>
        </a:dk1>
        <a:lt1>
          <a:srgbClr val="FFFFFF"/>
        </a:lt1>
        <a:dk2>
          <a:srgbClr val="09003E"/>
        </a:dk2>
        <a:lt2>
          <a:srgbClr val="F2F23A"/>
        </a:lt2>
        <a:accent1>
          <a:srgbClr val="12AD2B"/>
        </a:accent1>
        <a:accent2>
          <a:srgbClr val="5AAACE"/>
        </a:accent2>
        <a:accent3>
          <a:srgbClr val="AAAAAF"/>
        </a:accent3>
        <a:accent4>
          <a:srgbClr val="DADADA"/>
        </a:accent4>
        <a:accent5>
          <a:srgbClr val="AAD3AC"/>
        </a:accent5>
        <a:accent6>
          <a:srgbClr val="519ABA"/>
        </a:accent6>
        <a:hlink>
          <a:srgbClr val="F6A108"/>
        </a:hlink>
        <a:folHlink>
          <a:srgbClr val="2B85B8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2017_HTAA_Diabetes" id="{1367EE62-49C0-41AA-9F7D-AEA8A8F73D1D}" vid="{45DB6FF6-6200-4F3D-90FC-F48B64252754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E39A5D9C27133946BCCC58AAC2DAE889" ma:contentTypeVersion="11" ma:contentTypeDescription="Create a new document." ma:contentTypeScope="" ma:versionID="e73bfc0dd0c532a0f1c27400704694fd">
  <xsd:schema xmlns:xsd="http://www.w3.org/2001/XMLSchema" xmlns:xs="http://www.w3.org/2001/XMLSchema" xmlns:p="http://schemas.microsoft.com/office/2006/metadata/properties" xmlns:ns2="909fed71-86c1-4686-bdd9-222eda90cc6f" xmlns:ns3="22fd6914-46d4-4c7e-bbad-46e82841b69d" targetNamespace="http://schemas.microsoft.com/office/2006/metadata/properties" ma:root="true" ma:fieldsID="01749a59c7b2fe5b0126e456e998ca20" ns2:_="" ns3:_="">
    <xsd:import namespace="909fed71-86c1-4686-bdd9-222eda90cc6f"/>
    <xsd:import namespace="22fd6914-46d4-4c7e-bbad-46e82841b69d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DateTaken" minOccurs="0"/>
                <xsd:element ref="ns2:lcf76f155ced4ddcb4097134ff3c332f" minOccurs="0"/>
                <xsd:element ref="ns3:TaxCatchAll" minOccurs="0"/>
                <xsd:element ref="ns2:MediaServiceGenerationTime" minOccurs="0"/>
                <xsd:element ref="ns2:MediaServiceEventHashCode" minOccurs="0"/>
                <xsd:element ref="ns2:MediaServiceOCR" minOccurs="0"/>
                <xsd:element ref="ns2:MediaLengthInSecond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09fed71-86c1-4686-bdd9-222eda90cc6f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ateTaken" ma:index="11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lcf76f155ced4ddcb4097134ff3c332f" ma:index="13" nillable="true" ma:taxonomy="true" ma:internalName="lcf76f155ced4ddcb4097134ff3c332f" ma:taxonomyFieldName="MediaServiceImageTags" ma:displayName="Image Tags" ma:readOnly="false" ma:fieldId="{5cf76f15-5ced-4ddc-b409-7134ff3c332f}" ma:taxonomyMulti="true" ma:sspId="6512e436-4693-4b20-ac9a-7455c07c86a8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GenerationTime" ma:index="15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6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7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LengthInSeconds" ma:index="18" nillable="true" ma:displayName="MediaLengthInSeconds" ma:hidden="true" ma:internalName="MediaLengthInSeconds" ma:readOnly="true">
      <xsd:simpleType>
        <xsd:restriction base="dms:Unknown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2fd6914-46d4-4c7e-bbad-46e82841b69d" elementFormDefault="qualified">
    <xsd:import namespace="http://schemas.microsoft.com/office/2006/documentManagement/types"/>
    <xsd:import namespace="http://schemas.microsoft.com/office/infopath/2007/PartnerControls"/>
    <xsd:element name="TaxCatchAll" ma:index="14" nillable="true" ma:displayName="Taxonomy Catch All Column" ma:hidden="true" ma:list="{d3cfae40-7b40-47d0-ab05-9712e3953ba2}" ma:internalName="TaxCatchAll" ma:showField="CatchAllData" ma:web="22fd6914-46d4-4c7e-bbad-46e82841b69d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909fed71-86c1-4686-bdd9-222eda90cc6f">
      <Terms xmlns="http://schemas.microsoft.com/office/infopath/2007/PartnerControls"/>
    </lcf76f155ced4ddcb4097134ff3c332f>
    <TaxCatchAll xmlns="22fd6914-46d4-4c7e-bbad-46e82841b69d" xsi:nil="true"/>
  </documentManagement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79925799-6777-4017-9C24-07205CD0759A}">
  <ds:schemaRefs>
    <ds:schemaRef ds:uri="22fd6914-46d4-4c7e-bbad-46e82841b69d"/>
    <ds:schemaRef ds:uri="909fed71-86c1-4686-bdd9-222eda90cc6f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customXml/itemProps2.xml><?xml version="1.0" encoding="utf-8"?>
<ds:datastoreItem xmlns:ds="http://schemas.openxmlformats.org/officeDocument/2006/customXml" ds:itemID="{A7E4503B-D5C2-4CC0-B144-B02A5DBE2103}">
  <ds:schemaRefs>
    <ds:schemaRef ds:uri="909fed71-86c1-4686-bdd9-222eda90cc6f"/>
    <ds:schemaRef ds:uri="http://purl.org/dc/elements/1.1/"/>
    <ds:schemaRef ds:uri="http://purl.org/dc/dcmitype/"/>
    <ds:schemaRef ds:uri="22fd6914-46d4-4c7e-bbad-46e82841b69d"/>
    <ds:schemaRef ds:uri="http://schemas.microsoft.com/office/2006/documentManagement/types"/>
    <ds:schemaRef ds:uri="http://www.w3.org/XML/1998/namespace"/>
    <ds:schemaRef ds:uri="http://schemas.microsoft.com/office/infopath/2007/PartnerControls"/>
    <ds:schemaRef ds:uri="http://schemas.openxmlformats.org/package/2006/metadata/core-properties"/>
    <ds:schemaRef ds:uri="http://schemas.microsoft.com/office/2006/metadata/properties"/>
    <ds:schemaRef ds:uri="http://purl.org/dc/terms/"/>
  </ds:schemaRefs>
</ds:datastoreItem>
</file>

<file path=customXml/itemProps3.xml><?xml version="1.0" encoding="utf-8"?>
<ds:datastoreItem xmlns:ds="http://schemas.openxmlformats.org/officeDocument/2006/customXml" ds:itemID="{21873A37-D3D9-4E22-B739-7F184AE06972}">
  <ds:schemaRefs>
    <ds:schemaRef ds:uri="http://schemas.microsoft.com/sharepoint/v3/contenttype/forms"/>
  </ds:schemaRefs>
</ds:datastoreItem>
</file>

<file path=docMetadata/LabelInfo.xml><?xml version="1.0" encoding="utf-8"?>
<clbl:labelList xmlns:clbl="http://schemas.microsoft.com/office/2020/mipLabelMetadata">
  <clbl:label id="{be2fd2f7-a818-4e66-8956-c8223012702a}" enabled="0" method="" siteId="{be2fd2f7-a818-4e66-8956-c8223012702a}" removed="1"/>
</clbl:labelList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11009</Words>
  <Application>Microsoft Office PowerPoint</Application>
  <PresentationFormat>Widescreen</PresentationFormat>
  <Paragraphs>3396</Paragraphs>
  <Slides>52</Slides>
  <Notes>19</Notes>
  <HiddenSlides>0</HiddenSlides>
  <MMClips>0</MMClips>
  <ScaleCrop>false</ScaleCrop>
  <HeadingPairs>
    <vt:vector size="6" baseType="variant">
      <vt:variant>
        <vt:lpstr>Fonts Used</vt:lpstr>
      </vt:variant>
      <vt:variant>
        <vt:i4>11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52</vt:i4>
      </vt:variant>
    </vt:vector>
  </HeadingPairs>
  <TitlesOfParts>
    <vt:vector size="66" baseType="lpstr">
      <vt:lpstr>等线</vt:lpstr>
      <vt:lpstr>Aptos</vt:lpstr>
      <vt:lpstr>Arial</vt:lpstr>
      <vt:lpstr>Arial MT</vt:lpstr>
      <vt:lpstr>Calibri</vt:lpstr>
      <vt:lpstr>Helvetica Neue</vt:lpstr>
      <vt:lpstr>System Font Regular</vt:lpstr>
      <vt:lpstr>Times</vt:lpstr>
      <vt:lpstr>Times New Roman</vt:lpstr>
      <vt:lpstr>Verdana</vt:lpstr>
      <vt:lpstr>Wingdings</vt:lpstr>
      <vt:lpstr>2022_CCO_Template</vt:lpstr>
      <vt:lpstr>1_2022_CCO_Template</vt:lpstr>
      <vt:lpstr>2_2022_CCO_Template</vt:lpstr>
      <vt:lpstr>Congress to Clinic: Expert Perspectives on Therapeutic Advances and Practice-Changing Data Emerging From the 2025 EHA and ICML Congresses</vt:lpstr>
      <vt:lpstr>About These Slides</vt:lpstr>
      <vt:lpstr>Faculty and Disclosures</vt:lpstr>
      <vt:lpstr>Faculty and Disclosures</vt:lpstr>
      <vt:lpstr>Learning Objectives</vt:lpstr>
      <vt:lpstr>SYRUS: Surovatamig (AZD0486) in Patients With  R/R B-ALL</vt:lpstr>
      <vt:lpstr>SYRUS: Safety</vt:lpstr>
      <vt:lpstr>SYRUS: Low Incidence of Grade ≥2 CRS</vt:lpstr>
      <vt:lpstr>SYRUS: Response</vt:lpstr>
      <vt:lpstr>SYRUS: Investigator's Conclusions</vt:lpstr>
      <vt:lpstr>CaDAnCe-101: BGB-16673, a BTK degrader, in Patients With B-Cell Malignancies (CLL/SLL Cohort)</vt:lpstr>
      <vt:lpstr>CaDAnCe-101: Baseline Characteristics (CLL/SLL Cohort)</vt:lpstr>
      <vt:lpstr>CaDAnCe-101: All-Grade TEAEs in ≥10% of Patients (CLL/SLL Cohort)</vt:lpstr>
      <vt:lpstr>CaDAnCe-101: Cytopenia Improved in Patients With Treatment Response (CLL/SLL Cohort)</vt:lpstr>
      <vt:lpstr>CaDAnCe-101: Response (CLL/SLL Cohort)</vt:lpstr>
      <vt:lpstr>CaDAnCe-101: Response in High-Risk Patients  (CLL/SLL Cohort)</vt:lpstr>
      <vt:lpstr>CaDAnCe-101: PFS (CLL/SLL Cohort)</vt:lpstr>
      <vt:lpstr>CaDAnCe-101: Investigator’s Conclusions</vt:lpstr>
      <vt:lpstr>POLARGO: Polatuzumab Vedotin + R-GemOx in Patients With Transplant-Ineligible R/R DLBCL</vt:lpstr>
      <vt:lpstr>POLARGO: Baseline Characteristics</vt:lpstr>
      <vt:lpstr>POLARGO: OS (Primary Endpoint)</vt:lpstr>
      <vt:lpstr>POLARGO: PFS</vt:lpstr>
      <vt:lpstr>POLARGO: Response</vt:lpstr>
      <vt:lpstr>POLARGO: Subsequent Therapies</vt:lpstr>
      <vt:lpstr>POLARGO: OS by Subgroup </vt:lpstr>
      <vt:lpstr>POLARGO: Survival by Cell of Origin</vt:lpstr>
      <vt:lpstr>POLARGO: All-Cause Mortality and Causes of Death</vt:lpstr>
      <vt:lpstr>POLARGO: Safety</vt:lpstr>
      <vt:lpstr>POLARGO: Peripheral Neuropathy</vt:lpstr>
      <vt:lpstr>POLARGO: Investigator’s Conclusions</vt:lpstr>
      <vt:lpstr>ECHO: Acalabrutinib + BR vs Placebo + BR in Older Patients With Previously Untreated MCL</vt:lpstr>
      <vt:lpstr>ECHO: Response</vt:lpstr>
      <vt:lpstr>ECHO: PFS (Primary Endpoint)</vt:lpstr>
      <vt:lpstr>ECHO: PFS in Patients With Biological Risk Factors</vt:lpstr>
      <vt:lpstr>ECHO: OS Including Crossover</vt:lpstr>
      <vt:lpstr>ECHO: Investigator's Conclusions</vt:lpstr>
      <vt:lpstr>inMIND: Tafasitamab + LEN/R in Patients With R/R Follicular Lymphoma</vt:lpstr>
      <vt:lpstr>inMIND: PFS by Subgroup</vt:lpstr>
      <vt:lpstr>inMIND: Most Frequent Any-Grade TEAEs (≥15%)</vt:lpstr>
      <vt:lpstr>inMIND: Response</vt:lpstr>
      <vt:lpstr>inMIND: PFS by Anti-CD20 Refractory Status and Prior LoT</vt:lpstr>
      <vt:lpstr>inMIND: PFS by POD24 Status</vt:lpstr>
      <vt:lpstr>inMIND: OS</vt:lpstr>
      <vt:lpstr>inMIND: Safety</vt:lpstr>
      <vt:lpstr>inMIND: Investigator's Conclusions</vt:lpstr>
      <vt:lpstr>Phase I Study of SHR2554, an Oral EZH2 Inhibitor, in Patients With R/R PTCL</vt:lpstr>
      <vt:lpstr>Phase I Study of SHR2554: Baseline Characteristics</vt:lpstr>
      <vt:lpstr>Phase I Study of SHR2554: Response</vt:lpstr>
      <vt:lpstr>Phase I Study of SHR2554: PFS and OS</vt:lpstr>
      <vt:lpstr>Phase I Study of SHR2554: Safety</vt:lpstr>
      <vt:lpstr>Phase I Study of SHR2554: Investigator's Conclusions</vt:lpstr>
      <vt:lpstr>Go Online for More CCO  Coverage of Leukemia and Lymphomas!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Congress to Clinic: Expert Perspectives on Therapeutic Advances and Practice-Changing Data Emerging From the 2025 EHA and ICML Congresses</dc:title>
  <dc:creator>Sharif Morsalin</dc:creator>
  <cp:lastModifiedBy>Valerie Wenzel</cp:lastModifiedBy>
  <cp:revision>1</cp:revision>
  <dcterms:created xsi:type="dcterms:W3CDTF">2025-09-11T02:51:37Z</dcterms:created>
  <dcterms:modified xsi:type="dcterms:W3CDTF">2025-09-24T18:43:11Z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0x010100E39A5D9C27133946BCCC58AAC2DAE889</vt:lpwstr>
  </property>
  <property fmtid="{D5CDD505-2E9C-101B-9397-08002B2CF9AE}" pid="3" name="MediaServiceImageTags">
    <vt:lpwstr/>
  </property>
</Properties>
</file>